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revisionInfo.xml" ContentType="application/vnd.ms-powerpoint.revisioninfo+xml"/>
  <Override PartName="/ppt/changesInfos/changesInfo1.xml" ContentType="application/vnd.ms-powerpoint.changesinfo+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45"/>
  </p:notesMasterIdLst>
  <p:handoutMasterIdLst>
    <p:handoutMasterId r:id="rId46"/>
  </p:handoutMasterIdLst>
  <p:sldIdLst>
    <p:sldId id="256" r:id="rId5"/>
    <p:sldId id="540" r:id="rId6"/>
    <p:sldId id="536" r:id="rId7"/>
    <p:sldId id="537" r:id="rId8"/>
    <p:sldId id="538" r:id="rId9"/>
    <p:sldId id="539" r:id="rId10"/>
    <p:sldId id="506" r:id="rId11"/>
    <p:sldId id="507" r:id="rId12"/>
    <p:sldId id="541" r:id="rId13"/>
    <p:sldId id="509" r:id="rId14"/>
    <p:sldId id="510" r:id="rId15"/>
    <p:sldId id="511" r:id="rId16"/>
    <p:sldId id="512" r:id="rId17"/>
    <p:sldId id="543" r:id="rId18"/>
    <p:sldId id="516" r:id="rId19"/>
    <p:sldId id="544" r:id="rId20"/>
    <p:sldId id="522" r:id="rId21"/>
    <p:sldId id="572" r:id="rId22"/>
    <p:sldId id="569" r:id="rId23"/>
    <p:sldId id="570" r:id="rId24"/>
    <p:sldId id="571" r:id="rId25"/>
    <p:sldId id="546" r:id="rId26"/>
    <p:sldId id="547" r:id="rId27"/>
    <p:sldId id="548" r:id="rId28"/>
    <p:sldId id="556" r:id="rId29"/>
    <p:sldId id="545" r:id="rId30"/>
    <p:sldId id="525" r:id="rId31"/>
    <p:sldId id="568" r:id="rId32"/>
    <p:sldId id="561" r:id="rId33"/>
    <p:sldId id="560" r:id="rId34"/>
    <p:sldId id="557" r:id="rId35"/>
    <p:sldId id="558" r:id="rId36"/>
    <p:sldId id="559" r:id="rId37"/>
    <p:sldId id="555" r:id="rId38"/>
    <p:sldId id="564" r:id="rId39"/>
    <p:sldId id="566" r:id="rId40"/>
    <p:sldId id="527" r:id="rId41"/>
    <p:sldId id="573" r:id="rId42"/>
    <p:sldId id="565" r:id="rId43"/>
    <p:sldId id="567" r:id="rId44"/>
  </p:sldIdLst>
  <p:sldSz cx="12188825"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5" pos="3839">
          <p15:clr>
            <a:srgbClr val="A4A3A4"/>
          </p15:clr>
        </p15:guide>
        <p15:guide id="6" pos="1007">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95B845"/>
    <a:srgbClr val="9BAAB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C4C3230-239D-7CF0-BDFD-1FB560B26CDF}" v="5" dt="2022-10-10T21:01:56.483"/>
    <p1510:client id="{21AA31D9-16D0-ACCC-8A0D-5A1A09DE1AFE}" v="198" dt="2022-10-10T21:50:34.651"/>
    <p1510:client id="{3D6CDAA3-86D7-04F2-19F4-2A71CEB9D437}" v="1" dt="2022-10-11T16:27:09.648"/>
    <p1510:client id="{4B06CCA8-0762-FC22-AEA3-84AA87DB526B}" v="335" dt="2022-10-10T21:29:51.601"/>
    <p1510:client id="{52E9F1CE-3B38-69F2-08FA-6A108F14519F}" v="143" dt="2022-10-10T20:53:11.545"/>
    <p1510:client id="{661975D1-0FEC-318B-B161-391DB312BD3A}" v="9" dt="2022-10-11T22:58:59.112"/>
    <p1510:client id="{92A47C61-F97F-6FF2-5745-1D380F309AA2}" v="381" dt="2022-10-10T22:40:04.327"/>
    <p1510:client id="{A96D42D0-A5A5-CC5C-22E5-D050D3D940DC}" v="32" dt="2022-10-11T22:55:27.946"/>
    <p1510:client id="{C7B066E8-DADF-AA81-F05C-2C8AD4E9AA7F}" v="10" dt="2022-10-10T21:01:12.411"/>
    <p1510:client id="{CECF475B-8092-5083-B552-B33860A1F34F}" v="17" dt="2022-10-10T14:45:11.638"/>
    <p1510:client id="{CF8CC0F1-85F4-7989-F541-AE52A7624F32}" v="72" dt="2022-10-10T15:14:45.827"/>
    <p1510:client id="{F76F57FF-36FD-44BA-EF3B-1F9A282EA973}" v="1" dt="2023-01-30T23:12:31.027"/>
    <p1510:client id="{F78B3843-33EC-BD87-B449-22627985D579}" v="14" dt="2022-10-10T20:58:25.393"/>
  </p1510:revLst>
</p1510:revInfo>
</file>

<file path=ppt/tableStyles.xml><?xml version="1.0" encoding="utf-8"?>
<a:tblStyleLst xmlns:a="http://schemas.openxmlformats.org/drawingml/2006/main" def="{073A0DAA-6AF3-43AB-8588-CEC1D06C72B9}">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0034" autoAdjust="0"/>
    <p:restoredTop sz="94660"/>
  </p:normalViewPr>
  <p:slideViewPr>
    <p:cSldViewPr snapToGrid="0">
      <p:cViewPr varScale="1">
        <p:scale>
          <a:sx n="91" d="100"/>
          <a:sy n="91" d="100"/>
        </p:scale>
        <p:origin x="44" y="412"/>
      </p:cViewPr>
      <p:guideLst>
        <p:guide orient="horz" pos="2160"/>
        <p:guide pos="3839"/>
        <p:guide pos="1007"/>
      </p:guideLst>
    </p:cSldViewPr>
  </p:slideViewPr>
  <p:notesTextViewPr>
    <p:cViewPr>
      <p:scale>
        <a:sx n="1" d="1"/>
        <a:sy n="1" d="1"/>
      </p:scale>
      <p:origin x="0" y="0"/>
    </p:cViewPr>
  </p:notesTextViewPr>
  <p:notesViewPr>
    <p:cSldViewPr snapToGrid="0">
      <p:cViewPr>
        <p:scale>
          <a:sx n="1" d="2"/>
          <a:sy n="1" d="2"/>
        </p:scale>
        <p:origin x="0" y="0"/>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109" Type="http://schemas.microsoft.com/office/2015/10/relationships/revisionInfo" Target="revisionInfo.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notesMaster" Target="notesMasters/notesMaster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slide" Target="slides/slide40.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viewProps" Target="viewProps.xml"/><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handoutMaster" Target="handoutMasters/handoutMaster1.xml"/><Relationship Id="rId108" Type="http://schemas.microsoft.com/office/2016/11/relationships/changesInfo" Target="changesInfos/changesInfo1.xml"/><Relationship Id="rId20" Type="http://schemas.openxmlformats.org/officeDocument/2006/relationships/slide" Target="slides/slide16.xml"/><Relationship Id="rId41" Type="http://schemas.openxmlformats.org/officeDocument/2006/relationships/slide" Target="slides/slide37.xml"/><Relationship Id="rId1" Type="http://schemas.openxmlformats.org/officeDocument/2006/relationships/customXml" Target="../customXml/item1.xml"/><Relationship Id="rId6" Type="http://schemas.openxmlformats.org/officeDocument/2006/relationships/slide" Target="slides/slide2.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Guest User" userId="S::urn:spo:anon#6e76b88568f605929b3b841f02cfd62d68d8e06b72b73bca916481412ff75bb1::" providerId="AD" clId="Web-{A96D42D0-A5A5-CC5C-22E5-D050D3D940DC}"/>
    <pc:docChg chg="addSld delSld modSld sldOrd">
      <pc:chgData name="Guest User" userId="S::urn:spo:anon#6e76b88568f605929b3b841f02cfd62d68d8e06b72b73bca916481412ff75bb1::" providerId="AD" clId="Web-{A96D42D0-A5A5-CC5C-22E5-D050D3D940DC}" dt="2022-10-11T22:55:27.930" v="26"/>
      <pc:docMkLst>
        <pc:docMk/>
      </pc:docMkLst>
      <pc:sldChg chg="modSp">
        <pc:chgData name="Guest User" userId="S::urn:spo:anon#6e76b88568f605929b3b841f02cfd62d68d8e06b72b73bca916481412ff75bb1::" providerId="AD" clId="Web-{A96D42D0-A5A5-CC5C-22E5-D050D3D940DC}" dt="2022-10-11T22:39:53.838" v="14" actId="20577"/>
        <pc:sldMkLst>
          <pc:docMk/>
          <pc:sldMk cId="22042493" sldId="360"/>
        </pc:sldMkLst>
        <pc:spChg chg="mod">
          <ac:chgData name="Guest User" userId="S::urn:spo:anon#6e76b88568f605929b3b841f02cfd62d68d8e06b72b73bca916481412ff75bb1::" providerId="AD" clId="Web-{A96D42D0-A5A5-CC5C-22E5-D050D3D940DC}" dt="2022-10-11T22:39:53.838" v="14" actId="20577"/>
          <ac:spMkLst>
            <pc:docMk/>
            <pc:sldMk cId="22042493" sldId="360"/>
            <ac:spMk id="3" creationId="{00000000-0000-0000-0000-000000000000}"/>
          </ac:spMkLst>
        </pc:spChg>
      </pc:sldChg>
      <pc:sldChg chg="ord">
        <pc:chgData name="Guest User" userId="S::urn:spo:anon#6e76b88568f605929b3b841f02cfd62d68d8e06b72b73bca916481412ff75bb1::" providerId="AD" clId="Web-{A96D42D0-A5A5-CC5C-22E5-D050D3D940DC}" dt="2022-10-11T22:55:27.930" v="26"/>
        <pc:sldMkLst>
          <pc:docMk/>
          <pc:sldMk cId="4132133106" sldId="396"/>
        </pc:sldMkLst>
      </pc:sldChg>
      <pc:sldChg chg="modSp">
        <pc:chgData name="Guest User" userId="S::urn:spo:anon#6e76b88568f605929b3b841f02cfd62d68d8e06b72b73bca916481412ff75bb1::" providerId="AD" clId="Web-{A96D42D0-A5A5-CC5C-22E5-D050D3D940DC}" dt="2022-10-11T22:21:29.925" v="0" actId="20577"/>
        <pc:sldMkLst>
          <pc:docMk/>
          <pc:sldMk cId="4143039178" sldId="495"/>
        </pc:sldMkLst>
        <pc:spChg chg="mod">
          <ac:chgData name="Guest User" userId="S::urn:spo:anon#6e76b88568f605929b3b841f02cfd62d68d8e06b72b73bca916481412ff75bb1::" providerId="AD" clId="Web-{A96D42D0-A5A5-CC5C-22E5-D050D3D940DC}" dt="2022-10-11T22:21:29.925" v="0" actId="20577"/>
          <ac:spMkLst>
            <pc:docMk/>
            <pc:sldMk cId="4143039178" sldId="495"/>
            <ac:spMk id="3" creationId="{00000000-0000-0000-0000-000000000000}"/>
          </ac:spMkLst>
        </pc:spChg>
      </pc:sldChg>
      <pc:sldChg chg="modSp">
        <pc:chgData name="Guest User" userId="S::urn:spo:anon#6e76b88568f605929b3b841f02cfd62d68d8e06b72b73bca916481412ff75bb1::" providerId="AD" clId="Web-{A96D42D0-A5A5-CC5C-22E5-D050D3D940DC}" dt="2022-10-11T22:43:29.626" v="21" actId="20577"/>
        <pc:sldMkLst>
          <pc:docMk/>
          <pc:sldMk cId="2449636965" sldId="542"/>
        </pc:sldMkLst>
        <pc:spChg chg="mod">
          <ac:chgData name="Guest User" userId="S::urn:spo:anon#6e76b88568f605929b3b841f02cfd62d68d8e06b72b73bca916481412ff75bb1::" providerId="AD" clId="Web-{A96D42D0-A5A5-CC5C-22E5-D050D3D940DC}" dt="2022-10-11T22:43:29.626" v="21" actId="20577"/>
          <ac:spMkLst>
            <pc:docMk/>
            <pc:sldMk cId="2449636965" sldId="542"/>
            <ac:spMk id="2" creationId="{00000000-0000-0000-0000-000000000000}"/>
          </ac:spMkLst>
        </pc:spChg>
      </pc:sldChg>
      <pc:sldChg chg="modSp">
        <pc:chgData name="Guest User" userId="S::urn:spo:anon#6e76b88568f605929b3b841f02cfd62d68d8e06b72b73bca916481412ff75bb1::" providerId="AD" clId="Web-{A96D42D0-A5A5-CC5C-22E5-D050D3D940DC}" dt="2022-10-11T22:43:05.266" v="19" actId="20577"/>
        <pc:sldMkLst>
          <pc:docMk/>
          <pc:sldMk cId="3863374116" sldId="543"/>
        </pc:sldMkLst>
        <pc:spChg chg="mod">
          <ac:chgData name="Guest User" userId="S::urn:spo:anon#6e76b88568f605929b3b841f02cfd62d68d8e06b72b73bca916481412ff75bb1::" providerId="AD" clId="Web-{A96D42D0-A5A5-CC5C-22E5-D050D3D940DC}" dt="2022-10-11T22:43:05.266" v="19" actId="20577"/>
          <ac:spMkLst>
            <pc:docMk/>
            <pc:sldMk cId="3863374116" sldId="543"/>
            <ac:spMk id="934" creationId="{00000000-0000-0000-0000-000000000000}"/>
          </ac:spMkLst>
        </pc:spChg>
      </pc:sldChg>
      <pc:sldChg chg="add del">
        <pc:chgData name="Guest User" userId="S::urn:spo:anon#6e76b88568f605929b3b841f02cfd62d68d8e06b72b73bca916481412ff75bb1::" providerId="AD" clId="Web-{A96D42D0-A5A5-CC5C-22E5-D050D3D940DC}" dt="2022-10-11T22:46:28.178" v="25"/>
        <pc:sldMkLst>
          <pc:docMk/>
          <pc:sldMk cId="3595090049" sldId="561"/>
        </pc:sldMkLst>
      </pc:sldChg>
      <pc:sldChg chg="ord">
        <pc:chgData name="Guest User" userId="S::urn:spo:anon#6e76b88568f605929b3b841f02cfd62d68d8e06b72b73bca916481412ff75bb1::" providerId="AD" clId="Web-{A96D42D0-A5A5-CC5C-22E5-D050D3D940DC}" dt="2022-10-11T22:45:55.130" v="22"/>
        <pc:sldMkLst>
          <pc:docMk/>
          <pc:sldMk cId="3028568909" sldId="562"/>
        </pc:sldMkLst>
      </pc:sldChg>
      <pc:sldChg chg="del">
        <pc:chgData name="Guest User" userId="S::urn:spo:anon#6e76b88568f605929b3b841f02cfd62d68d8e06b72b73bca916481412ff75bb1::" providerId="AD" clId="Web-{A96D42D0-A5A5-CC5C-22E5-D050D3D940DC}" dt="2022-10-11T22:46:14.162" v="23"/>
        <pc:sldMkLst>
          <pc:docMk/>
          <pc:sldMk cId="77790379" sldId="566"/>
        </pc:sldMkLst>
      </pc:sldChg>
    </pc:docChg>
  </pc:docChgLst>
  <pc:docChgLst>
    <pc:chgData name="Guest User" userId="S::urn:spo:anon#6e76b88568f605929b3b841f02cfd62d68d8e06b72b73bca916481412ff75bb1::" providerId="AD" clId="Web-{661975D1-0FEC-318B-B161-391DB312BD3A}"/>
    <pc:docChg chg="modSld sldOrd">
      <pc:chgData name="Guest User" userId="S::urn:spo:anon#6e76b88568f605929b3b841f02cfd62d68d8e06b72b73bca916481412ff75bb1::" providerId="AD" clId="Web-{661975D1-0FEC-318B-B161-391DB312BD3A}" dt="2022-10-11T22:58:59.112" v="8"/>
      <pc:docMkLst>
        <pc:docMk/>
      </pc:docMkLst>
      <pc:sldChg chg="modSp">
        <pc:chgData name="Guest User" userId="S::urn:spo:anon#6e76b88568f605929b3b841f02cfd62d68d8e06b72b73bca916481412ff75bb1::" providerId="AD" clId="Web-{661975D1-0FEC-318B-B161-391DB312BD3A}" dt="2022-10-11T22:56:50.765" v="7" actId="20577"/>
        <pc:sldMkLst>
          <pc:docMk/>
          <pc:sldMk cId="3697344460" sldId="577"/>
        </pc:sldMkLst>
        <pc:spChg chg="mod">
          <ac:chgData name="Guest User" userId="S::urn:spo:anon#6e76b88568f605929b3b841f02cfd62d68d8e06b72b73bca916481412ff75bb1::" providerId="AD" clId="Web-{661975D1-0FEC-318B-B161-391DB312BD3A}" dt="2022-10-11T22:56:50.765" v="7" actId="20577"/>
          <ac:spMkLst>
            <pc:docMk/>
            <pc:sldMk cId="3697344460" sldId="577"/>
            <ac:spMk id="3" creationId="{00000000-0000-0000-0000-000000000000}"/>
          </ac:spMkLst>
        </pc:spChg>
      </pc:sldChg>
      <pc:sldChg chg="ord">
        <pc:chgData name="Guest User" userId="S::urn:spo:anon#6e76b88568f605929b3b841f02cfd62d68d8e06b72b73bca916481412ff75bb1::" providerId="AD" clId="Web-{661975D1-0FEC-318B-B161-391DB312BD3A}" dt="2022-10-11T22:58:59.112" v="8"/>
        <pc:sldMkLst>
          <pc:docMk/>
          <pc:sldMk cId="768897263" sldId="578"/>
        </pc:sldMkLst>
      </pc:sldChg>
    </pc:docChg>
  </pc:docChgLst>
  <pc:docChgLst>
    <pc:chgData name="Guest User" userId="S::urn:spo:anon#ebdf795c8e2d6fd32446da65bca556d22cff5c6eba4d47c1e3b10aa72dd140f7::" providerId="AD" clId="Web-{C7B066E8-DADF-AA81-F05C-2C8AD4E9AA7F}"/>
    <pc:docChg chg="modSld">
      <pc:chgData name="Guest User" userId="S::urn:spo:anon#ebdf795c8e2d6fd32446da65bca556d22cff5c6eba4d47c1e3b10aa72dd140f7::" providerId="AD" clId="Web-{C7B066E8-DADF-AA81-F05C-2C8AD4E9AA7F}" dt="2022-10-10T21:01:08.630" v="8" actId="20577"/>
      <pc:docMkLst>
        <pc:docMk/>
      </pc:docMkLst>
      <pc:sldChg chg="modSp">
        <pc:chgData name="Guest User" userId="S::urn:spo:anon#ebdf795c8e2d6fd32446da65bca556d22cff5c6eba4d47c1e3b10aa72dd140f7::" providerId="AD" clId="Web-{C7B066E8-DADF-AA81-F05C-2C8AD4E9AA7F}" dt="2022-10-10T21:01:08.630" v="8" actId="20577"/>
        <pc:sldMkLst>
          <pc:docMk/>
          <pc:sldMk cId="425993431" sldId="523"/>
        </pc:sldMkLst>
        <pc:spChg chg="mod">
          <ac:chgData name="Guest User" userId="S::urn:spo:anon#ebdf795c8e2d6fd32446da65bca556d22cff5c6eba4d47c1e3b10aa72dd140f7::" providerId="AD" clId="Web-{C7B066E8-DADF-AA81-F05C-2C8AD4E9AA7F}" dt="2022-10-10T21:01:08.630" v="8" actId="20577"/>
          <ac:spMkLst>
            <pc:docMk/>
            <pc:sldMk cId="425993431" sldId="523"/>
            <ac:spMk id="3" creationId="{00000000-0000-0000-0000-000000000000}"/>
          </ac:spMkLst>
        </pc:spChg>
      </pc:sldChg>
    </pc:docChg>
  </pc:docChgLst>
  <pc:docChgLst>
    <pc:chgData name="Guest User" userId="S::urn:spo:anon#6e76b88568f605929b3b841f02cfd62d68d8e06b72b73bca916481412ff75bb1::" providerId="AD" clId="Web-{F78B3843-33EC-BD87-B449-22627985D579}"/>
    <pc:docChg chg="addSld delSld">
      <pc:chgData name="Guest User" userId="S::urn:spo:anon#6e76b88568f605929b3b841f02cfd62d68d8e06b72b73bca916481412ff75bb1::" providerId="AD" clId="Web-{F78B3843-33EC-BD87-B449-22627985D579}" dt="2022-10-10T20:58:25.393" v="13"/>
      <pc:docMkLst>
        <pc:docMk/>
      </pc:docMkLst>
      <pc:sldChg chg="del">
        <pc:chgData name="Guest User" userId="S::urn:spo:anon#6e76b88568f605929b3b841f02cfd62d68d8e06b72b73bca916481412ff75bb1::" providerId="AD" clId="Web-{F78B3843-33EC-BD87-B449-22627985D579}" dt="2022-10-10T20:58:05.799" v="0"/>
        <pc:sldMkLst>
          <pc:docMk/>
          <pc:sldMk cId="2589128344" sldId="464"/>
        </pc:sldMkLst>
      </pc:sldChg>
      <pc:sldChg chg="del">
        <pc:chgData name="Guest User" userId="S::urn:spo:anon#6e76b88568f605929b3b841f02cfd62d68d8e06b72b73bca916481412ff75bb1::" providerId="AD" clId="Web-{F78B3843-33EC-BD87-B449-22627985D579}" dt="2022-10-10T20:58:05.799" v="1"/>
        <pc:sldMkLst>
          <pc:docMk/>
          <pc:sldMk cId="241681068" sldId="498"/>
        </pc:sldMkLst>
      </pc:sldChg>
      <pc:sldChg chg="del">
        <pc:chgData name="Guest User" userId="S::urn:spo:anon#6e76b88568f605929b3b841f02cfd62d68d8e06b72b73bca916481412ff75bb1::" providerId="AD" clId="Web-{F78B3843-33EC-BD87-B449-22627985D579}" dt="2022-10-10T20:58:05.799" v="2"/>
        <pc:sldMkLst>
          <pc:docMk/>
          <pc:sldMk cId="110989759" sldId="499"/>
        </pc:sldMkLst>
      </pc:sldChg>
      <pc:sldChg chg="del">
        <pc:chgData name="Guest User" userId="S::urn:spo:anon#6e76b88568f605929b3b841f02cfd62d68d8e06b72b73bca916481412ff75bb1::" providerId="AD" clId="Web-{F78B3843-33EC-BD87-B449-22627985D579}" dt="2022-10-10T20:58:05.799" v="3"/>
        <pc:sldMkLst>
          <pc:docMk/>
          <pc:sldMk cId="447670277" sldId="500"/>
        </pc:sldMkLst>
      </pc:sldChg>
      <pc:sldChg chg="del">
        <pc:chgData name="Guest User" userId="S::urn:spo:anon#6e76b88568f605929b3b841f02cfd62d68d8e06b72b73bca916481412ff75bb1::" providerId="AD" clId="Web-{F78B3843-33EC-BD87-B449-22627985D579}" dt="2022-10-10T20:58:05.799" v="4"/>
        <pc:sldMkLst>
          <pc:docMk/>
          <pc:sldMk cId="1150081025" sldId="501"/>
        </pc:sldMkLst>
      </pc:sldChg>
      <pc:sldChg chg="del">
        <pc:chgData name="Guest User" userId="S::urn:spo:anon#6e76b88568f605929b3b841f02cfd62d68d8e06b72b73bca916481412ff75bb1::" providerId="AD" clId="Web-{F78B3843-33EC-BD87-B449-22627985D579}" dt="2022-10-10T20:58:05.799" v="5"/>
        <pc:sldMkLst>
          <pc:docMk/>
          <pc:sldMk cId="3150025866" sldId="502"/>
        </pc:sldMkLst>
      </pc:sldChg>
      <pc:sldChg chg="del">
        <pc:chgData name="Guest User" userId="S::urn:spo:anon#6e76b88568f605929b3b841f02cfd62d68d8e06b72b73bca916481412ff75bb1::" providerId="AD" clId="Web-{F78B3843-33EC-BD87-B449-22627985D579}" dt="2022-10-10T20:58:05.799" v="6"/>
        <pc:sldMkLst>
          <pc:docMk/>
          <pc:sldMk cId="3196242750" sldId="503"/>
        </pc:sldMkLst>
      </pc:sldChg>
      <pc:sldChg chg="add">
        <pc:chgData name="Guest User" userId="S::urn:spo:anon#6e76b88568f605929b3b841f02cfd62d68d8e06b72b73bca916481412ff75bb1::" providerId="AD" clId="Web-{F78B3843-33EC-BD87-B449-22627985D579}" dt="2022-10-10T20:58:24.877" v="7"/>
        <pc:sldMkLst>
          <pc:docMk/>
          <pc:sldMk cId="399435019" sldId="517"/>
        </pc:sldMkLst>
      </pc:sldChg>
      <pc:sldChg chg="add">
        <pc:chgData name="Guest User" userId="S::urn:spo:anon#6e76b88568f605929b3b841f02cfd62d68d8e06b72b73bca916481412ff75bb1::" providerId="AD" clId="Web-{F78B3843-33EC-BD87-B449-22627985D579}" dt="2022-10-10T20:58:24.940" v="8"/>
        <pc:sldMkLst>
          <pc:docMk/>
          <pc:sldMk cId="4283271617" sldId="518"/>
        </pc:sldMkLst>
      </pc:sldChg>
      <pc:sldChg chg="add">
        <pc:chgData name="Guest User" userId="S::urn:spo:anon#6e76b88568f605929b3b841f02cfd62d68d8e06b72b73bca916481412ff75bb1::" providerId="AD" clId="Web-{F78B3843-33EC-BD87-B449-22627985D579}" dt="2022-10-10T20:58:25.033" v="9"/>
        <pc:sldMkLst>
          <pc:docMk/>
          <pc:sldMk cId="184155094" sldId="519"/>
        </pc:sldMkLst>
      </pc:sldChg>
      <pc:sldChg chg="add">
        <pc:chgData name="Guest User" userId="S::urn:spo:anon#6e76b88568f605929b3b841f02cfd62d68d8e06b72b73bca916481412ff75bb1::" providerId="AD" clId="Web-{F78B3843-33EC-BD87-B449-22627985D579}" dt="2022-10-10T20:58:25.096" v="10"/>
        <pc:sldMkLst>
          <pc:docMk/>
          <pc:sldMk cId="3254163083" sldId="520"/>
        </pc:sldMkLst>
      </pc:sldChg>
      <pc:sldChg chg="add">
        <pc:chgData name="Guest User" userId="S::urn:spo:anon#6e76b88568f605929b3b841f02cfd62d68d8e06b72b73bca916481412ff75bb1::" providerId="AD" clId="Web-{F78B3843-33EC-BD87-B449-22627985D579}" dt="2022-10-10T20:58:25.205" v="11"/>
        <pc:sldMkLst>
          <pc:docMk/>
          <pc:sldMk cId="3877498560" sldId="521"/>
        </pc:sldMkLst>
      </pc:sldChg>
      <pc:sldChg chg="add">
        <pc:chgData name="Guest User" userId="S::urn:spo:anon#6e76b88568f605929b3b841f02cfd62d68d8e06b72b73bca916481412ff75bb1::" providerId="AD" clId="Web-{F78B3843-33EC-BD87-B449-22627985D579}" dt="2022-10-10T20:58:25.330" v="12"/>
        <pc:sldMkLst>
          <pc:docMk/>
          <pc:sldMk cId="1902210966" sldId="522"/>
        </pc:sldMkLst>
      </pc:sldChg>
      <pc:sldChg chg="add">
        <pc:chgData name="Guest User" userId="S::urn:spo:anon#6e76b88568f605929b3b841f02cfd62d68d8e06b72b73bca916481412ff75bb1::" providerId="AD" clId="Web-{F78B3843-33EC-BD87-B449-22627985D579}" dt="2022-10-10T20:58:25.393" v="13"/>
        <pc:sldMkLst>
          <pc:docMk/>
          <pc:sldMk cId="425993431" sldId="523"/>
        </pc:sldMkLst>
      </pc:sldChg>
    </pc:docChg>
  </pc:docChgLst>
  <pc:docChgLst>
    <pc:chgData name="Guest User" userId="S::urn:spo:anon#6e76b88568f605929b3b841f02cfd62d68d8e06b72b73bca916481412ff75bb1::" providerId="AD" clId="Web-{CF8CC0F1-85F4-7989-F541-AE52A7624F32}"/>
    <pc:docChg chg="addSld delSld modSld sldOrd">
      <pc:chgData name="Guest User" userId="S::urn:spo:anon#6e76b88568f605929b3b841f02cfd62d68d8e06b72b73bca916481412ff75bb1::" providerId="AD" clId="Web-{CF8CC0F1-85F4-7989-F541-AE52A7624F32}" dt="2022-10-10T15:14:45.827" v="70"/>
      <pc:docMkLst>
        <pc:docMk/>
      </pc:docMkLst>
      <pc:sldChg chg="ord">
        <pc:chgData name="Guest User" userId="S::urn:spo:anon#6e76b88568f605929b3b841f02cfd62d68d8e06b72b73bca916481412ff75bb1::" providerId="AD" clId="Web-{CF8CC0F1-85F4-7989-F541-AE52A7624F32}" dt="2022-10-10T14:56:24.822" v="56"/>
        <pc:sldMkLst>
          <pc:docMk/>
          <pc:sldMk cId="1683226923" sldId="281"/>
        </pc:sldMkLst>
      </pc:sldChg>
      <pc:sldChg chg="ord">
        <pc:chgData name="Guest User" userId="S::urn:spo:anon#6e76b88568f605929b3b841f02cfd62d68d8e06b72b73bca916481412ff75bb1::" providerId="AD" clId="Web-{CF8CC0F1-85F4-7989-F541-AE52A7624F32}" dt="2022-10-10T15:11:48.416" v="58"/>
        <pc:sldMkLst>
          <pc:docMk/>
          <pc:sldMk cId="22042493" sldId="360"/>
        </pc:sldMkLst>
      </pc:sldChg>
      <pc:sldChg chg="del">
        <pc:chgData name="Guest User" userId="S::urn:spo:anon#6e76b88568f605929b3b841f02cfd62d68d8e06b72b73bca916481412ff75bb1::" providerId="AD" clId="Web-{CF8CC0F1-85F4-7989-F541-AE52A7624F32}" dt="2022-10-10T14:43:38.203" v="32"/>
        <pc:sldMkLst>
          <pc:docMk/>
          <pc:sldMk cId="1694484399" sldId="364"/>
        </pc:sldMkLst>
      </pc:sldChg>
      <pc:sldChg chg="del ord">
        <pc:chgData name="Guest User" userId="S::urn:spo:anon#6e76b88568f605929b3b841f02cfd62d68d8e06b72b73bca916481412ff75bb1::" providerId="AD" clId="Web-{CF8CC0F1-85F4-7989-F541-AE52A7624F32}" dt="2022-10-10T14:43:38.188" v="10"/>
        <pc:sldMkLst>
          <pc:docMk/>
          <pc:sldMk cId="3213589019" sldId="365"/>
        </pc:sldMkLst>
      </pc:sldChg>
      <pc:sldChg chg="del">
        <pc:chgData name="Guest User" userId="S::urn:spo:anon#6e76b88568f605929b3b841f02cfd62d68d8e06b72b73bca916481412ff75bb1::" providerId="AD" clId="Web-{CF8CC0F1-85F4-7989-F541-AE52A7624F32}" dt="2022-10-10T14:43:38.203" v="28"/>
        <pc:sldMkLst>
          <pc:docMk/>
          <pc:sldMk cId="902954751" sldId="421"/>
        </pc:sldMkLst>
      </pc:sldChg>
      <pc:sldChg chg="del">
        <pc:chgData name="Guest User" userId="S::urn:spo:anon#6e76b88568f605929b3b841f02cfd62d68d8e06b72b73bca916481412ff75bb1::" providerId="AD" clId="Web-{CF8CC0F1-85F4-7989-F541-AE52A7624F32}" dt="2022-10-10T14:43:38.203" v="26"/>
        <pc:sldMkLst>
          <pc:docMk/>
          <pc:sldMk cId="3191115708" sldId="422"/>
        </pc:sldMkLst>
      </pc:sldChg>
      <pc:sldChg chg="del">
        <pc:chgData name="Guest User" userId="S::urn:spo:anon#6e76b88568f605929b3b841f02cfd62d68d8e06b72b73bca916481412ff75bb1::" providerId="AD" clId="Web-{CF8CC0F1-85F4-7989-F541-AE52A7624F32}" dt="2022-10-10T14:43:38.203" v="27"/>
        <pc:sldMkLst>
          <pc:docMk/>
          <pc:sldMk cId="2176450604" sldId="423"/>
        </pc:sldMkLst>
      </pc:sldChg>
      <pc:sldChg chg="del">
        <pc:chgData name="Guest User" userId="S::urn:spo:anon#6e76b88568f605929b3b841f02cfd62d68d8e06b72b73bca916481412ff75bb1::" providerId="AD" clId="Web-{CF8CC0F1-85F4-7989-F541-AE52A7624F32}" dt="2022-10-10T14:43:38.203" v="25"/>
        <pc:sldMkLst>
          <pc:docMk/>
          <pc:sldMk cId="1524343776" sldId="424"/>
        </pc:sldMkLst>
      </pc:sldChg>
      <pc:sldChg chg="del">
        <pc:chgData name="Guest User" userId="S::urn:spo:anon#6e76b88568f605929b3b841f02cfd62d68d8e06b72b73bca916481412ff75bb1::" providerId="AD" clId="Web-{CF8CC0F1-85F4-7989-F541-AE52A7624F32}" dt="2022-10-10T14:43:38.203" v="24"/>
        <pc:sldMkLst>
          <pc:docMk/>
          <pc:sldMk cId="513687849" sldId="425"/>
        </pc:sldMkLst>
      </pc:sldChg>
      <pc:sldChg chg="del">
        <pc:chgData name="Guest User" userId="S::urn:spo:anon#6e76b88568f605929b3b841f02cfd62d68d8e06b72b73bca916481412ff75bb1::" providerId="AD" clId="Web-{CF8CC0F1-85F4-7989-F541-AE52A7624F32}" dt="2022-10-10T14:43:38.203" v="23"/>
        <pc:sldMkLst>
          <pc:docMk/>
          <pc:sldMk cId="1581741942" sldId="426"/>
        </pc:sldMkLst>
      </pc:sldChg>
      <pc:sldChg chg="del">
        <pc:chgData name="Guest User" userId="S::urn:spo:anon#6e76b88568f605929b3b841f02cfd62d68d8e06b72b73bca916481412ff75bb1::" providerId="AD" clId="Web-{CF8CC0F1-85F4-7989-F541-AE52A7624F32}" dt="2022-10-10T14:43:38.203" v="22"/>
        <pc:sldMkLst>
          <pc:docMk/>
          <pc:sldMk cId="1727013935" sldId="427"/>
        </pc:sldMkLst>
      </pc:sldChg>
      <pc:sldChg chg="del">
        <pc:chgData name="Guest User" userId="S::urn:spo:anon#6e76b88568f605929b3b841f02cfd62d68d8e06b72b73bca916481412ff75bb1::" providerId="AD" clId="Web-{CF8CC0F1-85F4-7989-F541-AE52A7624F32}" dt="2022-10-10T14:43:38.188" v="21"/>
        <pc:sldMkLst>
          <pc:docMk/>
          <pc:sldMk cId="3698285852" sldId="429"/>
        </pc:sldMkLst>
      </pc:sldChg>
      <pc:sldChg chg="del">
        <pc:chgData name="Guest User" userId="S::urn:spo:anon#6e76b88568f605929b3b841f02cfd62d68d8e06b72b73bca916481412ff75bb1::" providerId="AD" clId="Web-{CF8CC0F1-85F4-7989-F541-AE52A7624F32}" dt="2022-10-10T14:43:38.188" v="18"/>
        <pc:sldMkLst>
          <pc:docMk/>
          <pc:sldMk cId="758099478" sldId="430"/>
        </pc:sldMkLst>
      </pc:sldChg>
      <pc:sldChg chg="del">
        <pc:chgData name="Guest User" userId="S::urn:spo:anon#6e76b88568f605929b3b841f02cfd62d68d8e06b72b73bca916481412ff75bb1::" providerId="AD" clId="Web-{CF8CC0F1-85F4-7989-F541-AE52A7624F32}" dt="2022-10-10T14:43:38.188" v="17"/>
        <pc:sldMkLst>
          <pc:docMk/>
          <pc:sldMk cId="3731623293" sldId="431"/>
        </pc:sldMkLst>
      </pc:sldChg>
      <pc:sldChg chg="del ord">
        <pc:chgData name="Guest User" userId="S::urn:spo:anon#6e76b88568f605929b3b841f02cfd62d68d8e06b72b73bca916481412ff75bb1::" providerId="AD" clId="Web-{CF8CC0F1-85F4-7989-F541-AE52A7624F32}" dt="2022-10-10T14:43:38.188" v="16"/>
        <pc:sldMkLst>
          <pc:docMk/>
          <pc:sldMk cId="4072376693" sldId="432"/>
        </pc:sldMkLst>
      </pc:sldChg>
      <pc:sldChg chg="del">
        <pc:chgData name="Guest User" userId="S::urn:spo:anon#6e76b88568f605929b3b841f02cfd62d68d8e06b72b73bca916481412ff75bb1::" providerId="AD" clId="Web-{CF8CC0F1-85F4-7989-F541-AE52A7624F32}" dt="2022-10-10T14:43:38.188" v="15"/>
        <pc:sldMkLst>
          <pc:docMk/>
          <pc:sldMk cId="621787768" sldId="433"/>
        </pc:sldMkLst>
      </pc:sldChg>
      <pc:sldChg chg="del">
        <pc:chgData name="Guest User" userId="S::urn:spo:anon#6e76b88568f605929b3b841f02cfd62d68d8e06b72b73bca916481412ff75bb1::" providerId="AD" clId="Web-{CF8CC0F1-85F4-7989-F541-AE52A7624F32}" dt="2022-10-10T14:43:38.188" v="14"/>
        <pc:sldMkLst>
          <pc:docMk/>
          <pc:sldMk cId="607378905" sldId="434"/>
        </pc:sldMkLst>
      </pc:sldChg>
      <pc:sldChg chg="del ord">
        <pc:chgData name="Guest User" userId="S::urn:spo:anon#6e76b88568f605929b3b841f02cfd62d68d8e06b72b73bca916481412ff75bb1::" providerId="AD" clId="Web-{CF8CC0F1-85F4-7989-F541-AE52A7624F32}" dt="2022-10-10T14:43:38.188" v="13"/>
        <pc:sldMkLst>
          <pc:docMk/>
          <pc:sldMk cId="2958210249" sldId="435"/>
        </pc:sldMkLst>
      </pc:sldChg>
      <pc:sldChg chg="del ord">
        <pc:chgData name="Guest User" userId="S::urn:spo:anon#6e76b88568f605929b3b841f02cfd62d68d8e06b72b73bca916481412ff75bb1::" providerId="AD" clId="Web-{CF8CC0F1-85F4-7989-F541-AE52A7624F32}" dt="2022-10-10T14:43:38.188" v="12"/>
        <pc:sldMkLst>
          <pc:docMk/>
          <pc:sldMk cId="3364779318" sldId="436"/>
        </pc:sldMkLst>
      </pc:sldChg>
      <pc:sldChg chg="del">
        <pc:chgData name="Guest User" userId="S::urn:spo:anon#6e76b88568f605929b3b841f02cfd62d68d8e06b72b73bca916481412ff75bb1::" providerId="AD" clId="Web-{CF8CC0F1-85F4-7989-F541-AE52A7624F32}" dt="2022-10-10T14:43:38.188" v="20"/>
        <pc:sldMkLst>
          <pc:docMk/>
          <pc:sldMk cId="2793198151" sldId="437"/>
        </pc:sldMkLst>
      </pc:sldChg>
      <pc:sldChg chg="del">
        <pc:chgData name="Guest User" userId="S::urn:spo:anon#6e76b88568f605929b3b841f02cfd62d68d8e06b72b73bca916481412ff75bb1::" providerId="AD" clId="Web-{CF8CC0F1-85F4-7989-F541-AE52A7624F32}" dt="2022-10-10T14:43:38.203" v="30"/>
        <pc:sldMkLst>
          <pc:docMk/>
          <pc:sldMk cId="1354656717" sldId="438"/>
        </pc:sldMkLst>
      </pc:sldChg>
      <pc:sldChg chg="del">
        <pc:chgData name="Guest User" userId="S::urn:spo:anon#6e76b88568f605929b3b841f02cfd62d68d8e06b72b73bca916481412ff75bb1::" providerId="AD" clId="Web-{CF8CC0F1-85F4-7989-F541-AE52A7624F32}" dt="2022-10-10T14:43:38.203" v="29"/>
        <pc:sldMkLst>
          <pc:docMk/>
          <pc:sldMk cId="4041239807" sldId="439"/>
        </pc:sldMkLst>
      </pc:sldChg>
      <pc:sldChg chg="del">
        <pc:chgData name="Guest User" userId="S::urn:spo:anon#6e76b88568f605929b3b841f02cfd62d68d8e06b72b73bca916481412ff75bb1::" providerId="AD" clId="Web-{CF8CC0F1-85F4-7989-F541-AE52A7624F32}" dt="2022-10-10T14:43:38.203" v="31"/>
        <pc:sldMkLst>
          <pc:docMk/>
          <pc:sldMk cId="3718619117" sldId="440"/>
        </pc:sldMkLst>
      </pc:sldChg>
      <pc:sldChg chg="del">
        <pc:chgData name="Guest User" userId="S::urn:spo:anon#6e76b88568f605929b3b841f02cfd62d68d8e06b72b73bca916481412ff75bb1::" providerId="AD" clId="Web-{CF8CC0F1-85F4-7989-F541-AE52A7624F32}" dt="2022-10-10T14:43:38.188" v="19"/>
        <pc:sldMkLst>
          <pc:docMk/>
          <pc:sldMk cId="828737662" sldId="441"/>
        </pc:sldMkLst>
      </pc:sldChg>
      <pc:sldChg chg="del ord">
        <pc:chgData name="Guest User" userId="S::urn:spo:anon#6e76b88568f605929b3b841f02cfd62d68d8e06b72b73bca916481412ff75bb1::" providerId="AD" clId="Web-{CF8CC0F1-85F4-7989-F541-AE52A7624F32}" dt="2022-10-10T14:43:38.188" v="11"/>
        <pc:sldMkLst>
          <pc:docMk/>
          <pc:sldMk cId="3861266901" sldId="442"/>
        </pc:sldMkLst>
      </pc:sldChg>
      <pc:sldChg chg="add">
        <pc:chgData name="Guest User" userId="S::urn:spo:anon#6e76b88568f605929b3b841f02cfd62d68d8e06b72b73bca916481412ff75bb1::" providerId="AD" clId="Web-{CF8CC0F1-85F4-7989-F541-AE52A7624F32}" dt="2022-10-10T14:44:13.126" v="33"/>
        <pc:sldMkLst>
          <pc:docMk/>
          <pc:sldMk cId="546651495" sldId="473"/>
        </pc:sldMkLst>
      </pc:sldChg>
      <pc:sldChg chg="add">
        <pc:chgData name="Guest User" userId="S::urn:spo:anon#6e76b88568f605929b3b841f02cfd62d68d8e06b72b73bca916481412ff75bb1::" providerId="AD" clId="Web-{CF8CC0F1-85F4-7989-F541-AE52A7624F32}" dt="2022-10-10T14:44:13.204" v="34"/>
        <pc:sldMkLst>
          <pc:docMk/>
          <pc:sldMk cId="3880122052" sldId="474"/>
        </pc:sldMkLst>
      </pc:sldChg>
      <pc:sldChg chg="add">
        <pc:chgData name="Guest User" userId="S::urn:spo:anon#6e76b88568f605929b3b841f02cfd62d68d8e06b72b73bca916481412ff75bb1::" providerId="AD" clId="Web-{CF8CC0F1-85F4-7989-F541-AE52A7624F32}" dt="2022-10-10T14:44:13.298" v="35"/>
        <pc:sldMkLst>
          <pc:docMk/>
          <pc:sldMk cId="2911012683" sldId="475"/>
        </pc:sldMkLst>
      </pc:sldChg>
      <pc:sldChg chg="add">
        <pc:chgData name="Guest User" userId="S::urn:spo:anon#6e76b88568f605929b3b841f02cfd62d68d8e06b72b73bca916481412ff75bb1::" providerId="AD" clId="Web-{CF8CC0F1-85F4-7989-F541-AE52A7624F32}" dt="2022-10-10T14:44:13.407" v="36"/>
        <pc:sldMkLst>
          <pc:docMk/>
          <pc:sldMk cId="2100440137" sldId="476"/>
        </pc:sldMkLst>
      </pc:sldChg>
      <pc:sldChg chg="add">
        <pc:chgData name="Guest User" userId="S::urn:spo:anon#6e76b88568f605929b3b841f02cfd62d68d8e06b72b73bca916481412ff75bb1::" providerId="AD" clId="Web-{CF8CC0F1-85F4-7989-F541-AE52A7624F32}" dt="2022-10-10T14:44:13.485" v="37"/>
        <pc:sldMkLst>
          <pc:docMk/>
          <pc:sldMk cId="1316310122" sldId="477"/>
        </pc:sldMkLst>
      </pc:sldChg>
      <pc:sldChg chg="add">
        <pc:chgData name="Guest User" userId="S::urn:spo:anon#6e76b88568f605929b3b841f02cfd62d68d8e06b72b73bca916481412ff75bb1::" providerId="AD" clId="Web-{CF8CC0F1-85F4-7989-F541-AE52A7624F32}" dt="2022-10-10T14:44:13.563" v="38"/>
        <pc:sldMkLst>
          <pc:docMk/>
          <pc:sldMk cId="250497320" sldId="478"/>
        </pc:sldMkLst>
      </pc:sldChg>
      <pc:sldChg chg="add">
        <pc:chgData name="Guest User" userId="S::urn:spo:anon#6e76b88568f605929b3b841f02cfd62d68d8e06b72b73bca916481412ff75bb1::" providerId="AD" clId="Web-{CF8CC0F1-85F4-7989-F541-AE52A7624F32}" dt="2022-10-10T14:44:13.626" v="39"/>
        <pc:sldMkLst>
          <pc:docMk/>
          <pc:sldMk cId="277672125" sldId="479"/>
        </pc:sldMkLst>
      </pc:sldChg>
      <pc:sldChg chg="add">
        <pc:chgData name="Guest User" userId="S::urn:spo:anon#6e76b88568f605929b3b841f02cfd62d68d8e06b72b73bca916481412ff75bb1::" providerId="AD" clId="Web-{CF8CC0F1-85F4-7989-F541-AE52A7624F32}" dt="2022-10-10T14:44:13.720" v="40"/>
        <pc:sldMkLst>
          <pc:docMk/>
          <pc:sldMk cId="2276212573" sldId="480"/>
        </pc:sldMkLst>
      </pc:sldChg>
      <pc:sldChg chg="add">
        <pc:chgData name="Guest User" userId="S::urn:spo:anon#6e76b88568f605929b3b841f02cfd62d68d8e06b72b73bca916481412ff75bb1::" providerId="AD" clId="Web-{CF8CC0F1-85F4-7989-F541-AE52A7624F32}" dt="2022-10-10T14:44:13.814" v="41"/>
        <pc:sldMkLst>
          <pc:docMk/>
          <pc:sldMk cId="520280700" sldId="481"/>
        </pc:sldMkLst>
      </pc:sldChg>
      <pc:sldChg chg="add">
        <pc:chgData name="Guest User" userId="S::urn:spo:anon#6e76b88568f605929b3b841f02cfd62d68d8e06b72b73bca916481412ff75bb1::" providerId="AD" clId="Web-{CF8CC0F1-85F4-7989-F541-AE52A7624F32}" dt="2022-10-10T14:44:13.876" v="42"/>
        <pc:sldMkLst>
          <pc:docMk/>
          <pc:sldMk cId="468403334" sldId="482"/>
        </pc:sldMkLst>
      </pc:sldChg>
      <pc:sldChg chg="add">
        <pc:chgData name="Guest User" userId="S::urn:spo:anon#6e76b88568f605929b3b841f02cfd62d68d8e06b72b73bca916481412ff75bb1::" providerId="AD" clId="Web-{CF8CC0F1-85F4-7989-F541-AE52A7624F32}" dt="2022-10-10T14:44:14.001" v="43"/>
        <pc:sldMkLst>
          <pc:docMk/>
          <pc:sldMk cId="4069129219" sldId="483"/>
        </pc:sldMkLst>
      </pc:sldChg>
      <pc:sldChg chg="add">
        <pc:chgData name="Guest User" userId="S::urn:spo:anon#6e76b88568f605929b3b841f02cfd62d68d8e06b72b73bca916481412ff75bb1::" providerId="AD" clId="Web-{CF8CC0F1-85F4-7989-F541-AE52A7624F32}" dt="2022-10-10T14:44:14.067" v="44"/>
        <pc:sldMkLst>
          <pc:docMk/>
          <pc:sldMk cId="3953716907" sldId="484"/>
        </pc:sldMkLst>
      </pc:sldChg>
      <pc:sldChg chg="add">
        <pc:chgData name="Guest User" userId="S::urn:spo:anon#6e76b88568f605929b3b841f02cfd62d68d8e06b72b73bca916481412ff75bb1::" providerId="AD" clId="Web-{CF8CC0F1-85F4-7989-F541-AE52A7624F32}" dt="2022-10-10T14:44:14.142" v="45"/>
        <pc:sldMkLst>
          <pc:docMk/>
          <pc:sldMk cId="2029815045" sldId="485"/>
        </pc:sldMkLst>
      </pc:sldChg>
      <pc:sldChg chg="add">
        <pc:chgData name="Guest User" userId="S::urn:spo:anon#6e76b88568f605929b3b841f02cfd62d68d8e06b72b73bca916481412ff75bb1::" providerId="AD" clId="Web-{CF8CC0F1-85F4-7989-F541-AE52A7624F32}" dt="2022-10-10T14:44:14.235" v="46"/>
        <pc:sldMkLst>
          <pc:docMk/>
          <pc:sldMk cId="1993299461" sldId="486"/>
        </pc:sldMkLst>
      </pc:sldChg>
      <pc:sldChg chg="add">
        <pc:chgData name="Guest User" userId="S::urn:spo:anon#6e76b88568f605929b3b841f02cfd62d68d8e06b72b73bca916481412ff75bb1::" providerId="AD" clId="Web-{CF8CC0F1-85F4-7989-F541-AE52A7624F32}" dt="2022-10-10T14:44:14.298" v="47"/>
        <pc:sldMkLst>
          <pc:docMk/>
          <pc:sldMk cId="3438432173" sldId="487"/>
        </pc:sldMkLst>
      </pc:sldChg>
      <pc:sldChg chg="add">
        <pc:chgData name="Guest User" userId="S::urn:spo:anon#6e76b88568f605929b3b841f02cfd62d68d8e06b72b73bca916481412ff75bb1::" providerId="AD" clId="Web-{CF8CC0F1-85F4-7989-F541-AE52A7624F32}" dt="2022-10-10T14:44:14.376" v="48"/>
        <pc:sldMkLst>
          <pc:docMk/>
          <pc:sldMk cId="406893254" sldId="488"/>
        </pc:sldMkLst>
      </pc:sldChg>
      <pc:sldChg chg="add">
        <pc:chgData name="Guest User" userId="S::urn:spo:anon#6e76b88568f605929b3b841f02cfd62d68d8e06b72b73bca916481412ff75bb1::" providerId="AD" clId="Web-{CF8CC0F1-85F4-7989-F541-AE52A7624F32}" dt="2022-10-10T14:44:14.454" v="49"/>
        <pc:sldMkLst>
          <pc:docMk/>
          <pc:sldMk cId="1717665504" sldId="489"/>
        </pc:sldMkLst>
      </pc:sldChg>
      <pc:sldChg chg="add">
        <pc:chgData name="Guest User" userId="S::urn:spo:anon#6e76b88568f605929b3b841f02cfd62d68d8e06b72b73bca916481412ff75bb1::" providerId="AD" clId="Web-{CF8CC0F1-85F4-7989-F541-AE52A7624F32}" dt="2022-10-10T14:44:14.548" v="50"/>
        <pc:sldMkLst>
          <pc:docMk/>
          <pc:sldMk cId="3686225213" sldId="490"/>
        </pc:sldMkLst>
      </pc:sldChg>
      <pc:sldChg chg="add">
        <pc:chgData name="Guest User" userId="S::urn:spo:anon#6e76b88568f605929b3b841f02cfd62d68d8e06b72b73bca916481412ff75bb1::" providerId="AD" clId="Web-{CF8CC0F1-85F4-7989-F541-AE52A7624F32}" dt="2022-10-10T14:44:14.626" v="51"/>
        <pc:sldMkLst>
          <pc:docMk/>
          <pc:sldMk cId="3958153760" sldId="491"/>
        </pc:sldMkLst>
      </pc:sldChg>
      <pc:sldChg chg="add">
        <pc:chgData name="Guest User" userId="S::urn:spo:anon#6e76b88568f605929b3b841f02cfd62d68d8e06b72b73bca916481412ff75bb1::" providerId="AD" clId="Web-{CF8CC0F1-85F4-7989-F541-AE52A7624F32}" dt="2022-10-10T14:44:14.704" v="52"/>
        <pc:sldMkLst>
          <pc:docMk/>
          <pc:sldMk cId="2361464289" sldId="492"/>
        </pc:sldMkLst>
      </pc:sldChg>
      <pc:sldChg chg="add">
        <pc:chgData name="Guest User" userId="S::urn:spo:anon#6e76b88568f605929b3b841f02cfd62d68d8e06b72b73bca916481412ff75bb1::" providerId="AD" clId="Web-{CF8CC0F1-85F4-7989-F541-AE52A7624F32}" dt="2022-10-10T14:44:14.767" v="53"/>
        <pc:sldMkLst>
          <pc:docMk/>
          <pc:sldMk cId="3061619629" sldId="493"/>
        </pc:sldMkLst>
      </pc:sldChg>
      <pc:sldChg chg="add">
        <pc:chgData name="Guest User" userId="S::urn:spo:anon#6e76b88568f605929b3b841f02cfd62d68d8e06b72b73bca916481412ff75bb1::" providerId="AD" clId="Web-{CF8CC0F1-85F4-7989-F541-AE52A7624F32}" dt="2022-10-10T14:44:14.845" v="54"/>
        <pc:sldMkLst>
          <pc:docMk/>
          <pc:sldMk cId="3559321393" sldId="494"/>
        </pc:sldMkLst>
      </pc:sldChg>
      <pc:sldChg chg="add">
        <pc:chgData name="Guest User" userId="S::urn:spo:anon#6e76b88568f605929b3b841f02cfd62d68d8e06b72b73bca916481412ff75bb1::" providerId="AD" clId="Web-{CF8CC0F1-85F4-7989-F541-AE52A7624F32}" dt="2022-10-10T14:44:14.923" v="55"/>
        <pc:sldMkLst>
          <pc:docMk/>
          <pc:sldMk cId="4143039178" sldId="495"/>
        </pc:sldMkLst>
      </pc:sldChg>
      <pc:sldChg chg="new del">
        <pc:chgData name="Guest User" userId="S::urn:spo:anon#6e76b88568f605929b3b841f02cfd62d68d8e06b72b73bca916481412ff75bb1::" providerId="AD" clId="Web-{CF8CC0F1-85F4-7989-F541-AE52A7624F32}" dt="2022-10-10T15:12:39.120" v="64"/>
        <pc:sldMkLst>
          <pc:docMk/>
          <pc:sldMk cId="1145406158" sldId="496"/>
        </pc:sldMkLst>
      </pc:sldChg>
      <pc:sldChg chg="modSp new">
        <pc:chgData name="Guest User" userId="S::urn:spo:anon#6e76b88568f605929b3b841f02cfd62d68d8e06b72b73bca916481412ff75bb1::" providerId="AD" clId="Web-{CF8CC0F1-85F4-7989-F541-AE52A7624F32}" dt="2022-10-10T15:12:37.011" v="63" actId="20577"/>
        <pc:sldMkLst>
          <pc:docMk/>
          <pc:sldMk cId="4282469762" sldId="497"/>
        </pc:sldMkLst>
        <pc:spChg chg="mod">
          <ac:chgData name="Guest User" userId="S::urn:spo:anon#6e76b88568f605929b3b841f02cfd62d68d8e06b72b73bca916481412ff75bb1::" providerId="AD" clId="Web-{CF8CC0F1-85F4-7989-F541-AE52A7624F32}" dt="2022-10-10T15:12:37.011" v="63" actId="20577"/>
          <ac:spMkLst>
            <pc:docMk/>
            <pc:sldMk cId="4282469762" sldId="497"/>
            <ac:spMk id="2" creationId="{81DB89B1-11D8-BA43-EBB3-65012F04D7DB}"/>
          </ac:spMkLst>
        </pc:spChg>
      </pc:sldChg>
      <pc:sldChg chg="add">
        <pc:chgData name="Guest User" userId="S::urn:spo:anon#6e76b88568f605929b3b841f02cfd62d68d8e06b72b73bca916481412ff75bb1::" providerId="AD" clId="Web-{CF8CC0F1-85F4-7989-F541-AE52A7624F32}" dt="2022-10-10T15:14:45.390" v="65"/>
        <pc:sldMkLst>
          <pc:docMk/>
          <pc:sldMk cId="241681068" sldId="498"/>
        </pc:sldMkLst>
      </pc:sldChg>
      <pc:sldChg chg="add">
        <pc:chgData name="Guest User" userId="S::urn:spo:anon#6e76b88568f605929b3b841f02cfd62d68d8e06b72b73bca916481412ff75bb1::" providerId="AD" clId="Web-{CF8CC0F1-85F4-7989-F541-AE52A7624F32}" dt="2022-10-10T15:14:45.499" v="66"/>
        <pc:sldMkLst>
          <pc:docMk/>
          <pc:sldMk cId="110989759" sldId="499"/>
        </pc:sldMkLst>
      </pc:sldChg>
      <pc:sldChg chg="add">
        <pc:chgData name="Guest User" userId="S::urn:spo:anon#6e76b88568f605929b3b841f02cfd62d68d8e06b72b73bca916481412ff75bb1::" providerId="AD" clId="Web-{CF8CC0F1-85F4-7989-F541-AE52A7624F32}" dt="2022-10-10T15:14:45.546" v="67"/>
        <pc:sldMkLst>
          <pc:docMk/>
          <pc:sldMk cId="447670277" sldId="500"/>
        </pc:sldMkLst>
      </pc:sldChg>
      <pc:sldChg chg="add">
        <pc:chgData name="Guest User" userId="S::urn:spo:anon#6e76b88568f605929b3b841f02cfd62d68d8e06b72b73bca916481412ff75bb1::" providerId="AD" clId="Web-{CF8CC0F1-85F4-7989-F541-AE52A7624F32}" dt="2022-10-10T15:14:45.640" v="68"/>
        <pc:sldMkLst>
          <pc:docMk/>
          <pc:sldMk cId="1150081025" sldId="501"/>
        </pc:sldMkLst>
      </pc:sldChg>
      <pc:sldChg chg="add">
        <pc:chgData name="Guest User" userId="S::urn:spo:anon#6e76b88568f605929b3b841f02cfd62d68d8e06b72b73bca916481412ff75bb1::" providerId="AD" clId="Web-{CF8CC0F1-85F4-7989-F541-AE52A7624F32}" dt="2022-10-10T15:14:45.765" v="69"/>
        <pc:sldMkLst>
          <pc:docMk/>
          <pc:sldMk cId="3150025866" sldId="502"/>
        </pc:sldMkLst>
      </pc:sldChg>
      <pc:sldChg chg="add">
        <pc:chgData name="Guest User" userId="S::urn:spo:anon#6e76b88568f605929b3b841f02cfd62d68d8e06b72b73bca916481412ff75bb1::" providerId="AD" clId="Web-{CF8CC0F1-85F4-7989-F541-AE52A7624F32}" dt="2022-10-10T15:14:45.827" v="70"/>
        <pc:sldMkLst>
          <pc:docMk/>
          <pc:sldMk cId="3196242750" sldId="503"/>
        </pc:sldMkLst>
      </pc:sldChg>
    </pc:docChg>
  </pc:docChgLst>
  <pc:docChgLst>
    <pc:chgData name="Guest User" userId="S::urn:spo:anon#ebdf795c8e2d6fd32446da65bca556d22cff5c6eba4d47c1e3b10aa72dd140f7::" providerId="AD" clId="Web-{52E9F1CE-3B38-69F2-08FA-6A108F14519F}"/>
    <pc:docChg chg="modSld sldOrd">
      <pc:chgData name="Guest User" userId="S::urn:spo:anon#ebdf795c8e2d6fd32446da65bca556d22cff5c6eba4d47c1e3b10aa72dd140f7::" providerId="AD" clId="Web-{52E9F1CE-3B38-69F2-08FA-6A108F14519F}" dt="2022-10-10T20:53:11.545" v="129"/>
      <pc:docMkLst>
        <pc:docMk/>
      </pc:docMkLst>
      <pc:sldChg chg="ord">
        <pc:chgData name="Guest User" userId="S::urn:spo:anon#ebdf795c8e2d6fd32446da65bca556d22cff5c6eba4d47c1e3b10aa72dd140f7::" providerId="AD" clId="Web-{52E9F1CE-3B38-69F2-08FA-6A108F14519F}" dt="2022-10-10T20:53:11.545" v="129"/>
        <pc:sldMkLst>
          <pc:docMk/>
          <pc:sldMk cId="1683226923" sldId="281"/>
        </pc:sldMkLst>
      </pc:sldChg>
      <pc:sldChg chg="modSp">
        <pc:chgData name="Guest User" userId="S::urn:spo:anon#ebdf795c8e2d6fd32446da65bca556d22cff5c6eba4d47c1e3b10aa72dd140f7::" providerId="AD" clId="Web-{52E9F1CE-3B38-69F2-08FA-6A108F14519F}" dt="2022-10-10T20:37:27.897" v="108" actId="20577"/>
        <pc:sldMkLst>
          <pc:docMk/>
          <pc:sldMk cId="2487671349" sldId="376"/>
        </pc:sldMkLst>
        <pc:spChg chg="mod">
          <ac:chgData name="Guest User" userId="S::urn:spo:anon#ebdf795c8e2d6fd32446da65bca556d22cff5c6eba4d47c1e3b10aa72dd140f7::" providerId="AD" clId="Web-{52E9F1CE-3B38-69F2-08FA-6A108F14519F}" dt="2022-10-10T20:37:27.897" v="108" actId="20577"/>
          <ac:spMkLst>
            <pc:docMk/>
            <pc:sldMk cId="2487671349" sldId="376"/>
            <ac:spMk id="6" creationId="{00000000-0000-0000-0000-000000000000}"/>
          </ac:spMkLst>
        </pc:spChg>
      </pc:sldChg>
      <pc:sldChg chg="modSp">
        <pc:chgData name="Guest User" userId="S::urn:spo:anon#ebdf795c8e2d6fd32446da65bca556d22cff5c6eba4d47c1e3b10aa72dd140f7::" providerId="AD" clId="Web-{52E9F1CE-3B38-69F2-08FA-6A108F14519F}" dt="2022-10-10T20:25:27.005" v="92" actId="20577"/>
        <pc:sldMkLst>
          <pc:docMk/>
          <pc:sldMk cId="3736253635" sldId="381"/>
        </pc:sldMkLst>
        <pc:spChg chg="mod">
          <ac:chgData name="Guest User" userId="S::urn:spo:anon#ebdf795c8e2d6fd32446da65bca556d22cff5c6eba4d47c1e3b10aa72dd140f7::" providerId="AD" clId="Web-{52E9F1CE-3B38-69F2-08FA-6A108F14519F}" dt="2022-10-10T20:25:27.005" v="92" actId="20577"/>
          <ac:spMkLst>
            <pc:docMk/>
            <pc:sldMk cId="3736253635" sldId="381"/>
            <ac:spMk id="3" creationId="{00000000-0000-0000-0000-000000000000}"/>
          </ac:spMkLst>
        </pc:spChg>
      </pc:sldChg>
      <pc:sldChg chg="modSp ord">
        <pc:chgData name="Guest User" userId="S::urn:spo:anon#ebdf795c8e2d6fd32446da65bca556d22cff5c6eba4d47c1e3b10aa72dd140f7::" providerId="AD" clId="Web-{52E9F1CE-3B38-69F2-08FA-6A108F14519F}" dt="2022-10-10T20:26:50.101" v="95"/>
        <pc:sldMkLst>
          <pc:docMk/>
          <pc:sldMk cId="277049372" sldId="387"/>
        </pc:sldMkLst>
        <pc:spChg chg="mod">
          <ac:chgData name="Guest User" userId="S::urn:spo:anon#ebdf795c8e2d6fd32446da65bca556d22cff5c6eba4d47c1e3b10aa72dd140f7::" providerId="AD" clId="Web-{52E9F1CE-3B38-69F2-08FA-6A108F14519F}" dt="2022-10-10T20:26:49.960" v="94" actId="20577"/>
          <ac:spMkLst>
            <pc:docMk/>
            <pc:sldMk cId="277049372" sldId="387"/>
            <ac:spMk id="3" creationId="{00000000-0000-0000-0000-000000000000}"/>
          </ac:spMkLst>
        </pc:spChg>
      </pc:sldChg>
      <pc:sldChg chg="modSp">
        <pc:chgData name="Guest User" userId="S::urn:spo:anon#ebdf795c8e2d6fd32446da65bca556d22cff5c6eba4d47c1e3b10aa72dd140f7::" providerId="AD" clId="Web-{52E9F1CE-3B38-69F2-08FA-6A108F14519F}" dt="2022-10-10T20:50:38.057" v="120" actId="20577"/>
        <pc:sldMkLst>
          <pc:docMk/>
          <pc:sldMk cId="1316310122" sldId="477"/>
        </pc:sldMkLst>
        <pc:spChg chg="mod">
          <ac:chgData name="Guest User" userId="S::urn:spo:anon#ebdf795c8e2d6fd32446da65bca556d22cff5c6eba4d47c1e3b10aa72dd140f7::" providerId="AD" clId="Web-{52E9F1CE-3B38-69F2-08FA-6A108F14519F}" dt="2022-10-10T20:50:38.057" v="120" actId="20577"/>
          <ac:spMkLst>
            <pc:docMk/>
            <pc:sldMk cId="1316310122" sldId="477"/>
            <ac:spMk id="2" creationId="{00000000-0000-0000-0000-000000000000}"/>
          </ac:spMkLst>
        </pc:spChg>
      </pc:sldChg>
      <pc:sldChg chg="modSp">
        <pc:chgData name="Guest User" userId="S::urn:spo:anon#ebdf795c8e2d6fd32446da65bca556d22cff5c6eba4d47c1e3b10aa72dd140f7::" providerId="AD" clId="Web-{52E9F1CE-3B38-69F2-08FA-6A108F14519F}" dt="2022-10-10T20:49:50.587" v="118" actId="20577"/>
        <pc:sldMkLst>
          <pc:docMk/>
          <pc:sldMk cId="250497320" sldId="478"/>
        </pc:sldMkLst>
        <pc:spChg chg="mod">
          <ac:chgData name="Guest User" userId="S::urn:spo:anon#ebdf795c8e2d6fd32446da65bca556d22cff5c6eba4d47c1e3b10aa72dd140f7::" providerId="AD" clId="Web-{52E9F1CE-3B38-69F2-08FA-6A108F14519F}" dt="2022-10-10T20:49:50.587" v="118" actId="20577"/>
          <ac:spMkLst>
            <pc:docMk/>
            <pc:sldMk cId="250497320" sldId="478"/>
            <ac:spMk id="2" creationId="{00000000-0000-0000-0000-000000000000}"/>
          </ac:spMkLst>
        </pc:spChg>
      </pc:sldChg>
      <pc:sldChg chg="modSp">
        <pc:chgData name="Guest User" userId="S::urn:spo:anon#ebdf795c8e2d6fd32446da65bca556d22cff5c6eba4d47c1e3b10aa72dd140f7::" providerId="AD" clId="Web-{52E9F1CE-3B38-69F2-08FA-6A108F14519F}" dt="2022-10-10T20:49:40.790" v="116" actId="20577"/>
        <pc:sldMkLst>
          <pc:docMk/>
          <pc:sldMk cId="277672125" sldId="479"/>
        </pc:sldMkLst>
        <pc:spChg chg="mod">
          <ac:chgData name="Guest User" userId="S::urn:spo:anon#ebdf795c8e2d6fd32446da65bca556d22cff5c6eba4d47c1e3b10aa72dd140f7::" providerId="AD" clId="Web-{52E9F1CE-3B38-69F2-08FA-6A108F14519F}" dt="2022-10-10T20:49:40.790" v="116" actId="20577"/>
          <ac:spMkLst>
            <pc:docMk/>
            <pc:sldMk cId="277672125" sldId="479"/>
            <ac:spMk id="2" creationId="{00000000-0000-0000-0000-000000000000}"/>
          </ac:spMkLst>
        </pc:spChg>
      </pc:sldChg>
      <pc:sldChg chg="modSp">
        <pc:chgData name="Guest User" userId="S::urn:spo:anon#ebdf795c8e2d6fd32446da65bca556d22cff5c6eba4d47c1e3b10aa72dd140f7::" providerId="AD" clId="Web-{52E9F1CE-3B38-69F2-08FA-6A108F14519F}" dt="2022-10-10T20:46:43.832" v="114" actId="20577"/>
        <pc:sldMkLst>
          <pc:docMk/>
          <pc:sldMk cId="3953716907" sldId="484"/>
        </pc:sldMkLst>
        <pc:spChg chg="mod">
          <ac:chgData name="Guest User" userId="S::urn:spo:anon#ebdf795c8e2d6fd32446da65bca556d22cff5c6eba4d47c1e3b10aa72dd140f7::" providerId="AD" clId="Web-{52E9F1CE-3B38-69F2-08FA-6A108F14519F}" dt="2022-10-10T20:46:43.832" v="114" actId="20577"/>
          <ac:spMkLst>
            <pc:docMk/>
            <pc:sldMk cId="3953716907" sldId="484"/>
            <ac:spMk id="3" creationId="{00000000-0000-0000-0000-000000000000}"/>
          </ac:spMkLst>
        </pc:spChg>
      </pc:sldChg>
      <pc:sldChg chg="ord">
        <pc:chgData name="Guest User" userId="S::urn:spo:anon#ebdf795c8e2d6fd32446da65bca556d22cff5c6eba4d47c1e3b10aa72dd140f7::" providerId="AD" clId="Web-{52E9F1CE-3B38-69F2-08FA-6A108F14519F}" dt="2022-10-10T20:45:31.206" v="111"/>
        <pc:sldMkLst>
          <pc:docMk/>
          <pc:sldMk cId="3686225213" sldId="490"/>
        </pc:sldMkLst>
      </pc:sldChg>
      <pc:sldChg chg="modSp">
        <pc:chgData name="Guest User" userId="S::urn:spo:anon#ebdf795c8e2d6fd32446da65bca556d22cff5c6eba4d47c1e3b10aa72dd140f7::" providerId="AD" clId="Web-{52E9F1CE-3B38-69F2-08FA-6A108F14519F}" dt="2022-10-10T20:42:57.483" v="110" actId="20577"/>
        <pc:sldMkLst>
          <pc:docMk/>
          <pc:sldMk cId="3559321393" sldId="494"/>
        </pc:sldMkLst>
        <pc:spChg chg="mod">
          <ac:chgData name="Guest User" userId="S::urn:spo:anon#ebdf795c8e2d6fd32446da65bca556d22cff5c6eba4d47c1e3b10aa72dd140f7::" providerId="AD" clId="Web-{52E9F1CE-3B38-69F2-08FA-6A108F14519F}" dt="2022-10-10T20:42:57.483" v="110" actId="20577"/>
          <ac:spMkLst>
            <pc:docMk/>
            <pc:sldMk cId="3559321393" sldId="494"/>
            <ac:spMk id="3" creationId="{00000000-0000-0000-0000-000000000000}"/>
          </ac:spMkLst>
        </pc:spChg>
      </pc:sldChg>
      <pc:sldChg chg="modSp">
        <pc:chgData name="Guest User" userId="S::urn:spo:anon#ebdf795c8e2d6fd32446da65bca556d22cff5c6eba4d47c1e3b10aa72dd140f7::" providerId="AD" clId="Web-{52E9F1CE-3B38-69F2-08FA-6A108F14519F}" dt="2022-10-10T20:52:34.638" v="128" actId="20577"/>
        <pc:sldMkLst>
          <pc:docMk/>
          <pc:sldMk cId="4143039178" sldId="495"/>
        </pc:sldMkLst>
        <pc:spChg chg="mod">
          <ac:chgData name="Guest User" userId="S::urn:spo:anon#ebdf795c8e2d6fd32446da65bca556d22cff5c6eba4d47c1e3b10aa72dd140f7::" providerId="AD" clId="Web-{52E9F1CE-3B38-69F2-08FA-6A108F14519F}" dt="2022-10-10T20:52:34.638" v="128" actId="20577"/>
          <ac:spMkLst>
            <pc:docMk/>
            <pc:sldMk cId="4143039178" sldId="495"/>
            <ac:spMk id="3" creationId="{00000000-0000-0000-0000-000000000000}"/>
          </ac:spMkLst>
        </pc:spChg>
      </pc:sldChg>
      <pc:sldChg chg="addSp modSp">
        <pc:chgData name="Guest User" userId="S::urn:spo:anon#ebdf795c8e2d6fd32446da65bca556d22cff5c6eba4d47c1e3b10aa72dd140f7::" providerId="AD" clId="Web-{52E9F1CE-3B38-69F2-08FA-6A108F14519F}" dt="2022-10-10T20:01:09.830" v="15" actId="20577"/>
        <pc:sldMkLst>
          <pc:docMk/>
          <pc:sldMk cId="224770852" sldId="510"/>
        </pc:sldMkLst>
        <pc:spChg chg="add mod">
          <ac:chgData name="Guest User" userId="S::urn:spo:anon#ebdf795c8e2d6fd32446da65bca556d22cff5c6eba4d47c1e3b10aa72dd140f7::" providerId="AD" clId="Web-{52E9F1CE-3B38-69F2-08FA-6A108F14519F}" dt="2022-10-10T20:01:09.830" v="15" actId="20577"/>
          <ac:spMkLst>
            <pc:docMk/>
            <pc:sldMk cId="224770852" sldId="510"/>
            <ac:spMk id="5" creationId="{6B8AB945-DA4B-6F63-8E11-FA9893C5D016}"/>
          </ac:spMkLst>
        </pc:spChg>
        <pc:picChg chg="mod">
          <ac:chgData name="Guest User" userId="S::urn:spo:anon#ebdf795c8e2d6fd32446da65bca556d22cff5c6eba4d47c1e3b10aa72dd140f7::" providerId="AD" clId="Web-{52E9F1CE-3B38-69F2-08FA-6A108F14519F}" dt="2022-10-10T20:00:32.688" v="0" actId="1076"/>
          <ac:picMkLst>
            <pc:docMk/>
            <pc:sldMk cId="224770852" sldId="510"/>
            <ac:picMk id="4" creationId="{F48ABAD7-928F-4DBB-9079-3E3996DDF636}"/>
          </ac:picMkLst>
        </pc:picChg>
      </pc:sldChg>
      <pc:sldChg chg="modSp">
        <pc:chgData name="Guest User" userId="S::urn:spo:anon#ebdf795c8e2d6fd32446da65bca556d22cff5c6eba4d47c1e3b10aa72dd140f7::" providerId="AD" clId="Web-{52E9F1CE-3B38-69F2-08FA-6A108F14519F}" dt="2022-10-10T20:02:58.020" v="18" actId="20577"/>
        <pc:sldMkLst>
          <pc:docMk/>
          <pc:sldMk cId="907783510" sldId="511"/>
        </pc:sldMkLst>
        <pc:spChg chg="mod">
          <ac:chgData name="Guest User" userId="S::urn:spo:anon#ebdf795c8e2d6fd32446da65bca556d22cff5c6eba4d47c1e3b10aa72dd140f7::" providerId="AD" clId="Web-{52E9F1CE-3B38-69F2-08FA-6A108F14519F}" dt="2022-10-10T20:02:58.020" v="18" actId="20577"/>
          <ac:spMkLst>
            <pc:docMk/>
            <pc:sldMk cId="907783510" sldId="511"/>
            <ac:spMk id="2" creationId="{BB19B3A2-809D-4298-908C-CAB19BA5F9F4}"/>
          </ac:spMkLst>
        </pc:spChg>
      </pc:sldChg>
      <pc:sldChg chg="modSp">
        <pc:chgData name="Guest User" userId="S::urn:spo:anon#ebdf795c8e2d6fd32446da65bca556d22cff5c6eba4d47c1e3b10aa72dd140f7::" providerId="AD" clId="Web-{52E9F1CE-3B38-69F2-08FA-6A108F14519F}" dt="2022-10-10T20:04:13.631" v="23" actId="20577"/>
        <pc:sldMkLst>
          <pc:docMk/>
          <pc:sldMk cId="2695704014" sldId="512"/>
        </pc:sldMkLst>
        <pc:spChg chg="mod">
          <ac:chgData name="Guest User" userId="S::urn:spo:anon#ebdf795c8e2d6fd32446da65bca556d22cff5c6eba4d47c1e3b10aa72dd140f7::" providerId="AD" clId="Web-{52E9F1CE-3B38-69F2-08FA-6A108F14519F}" dt="2022-10-10T20:04:13.631" v="23" actId="20577"/>
          <ac:spMkLst>
            <pc:docMk/>
            <pc:sldMk cId="2695704014" sldId="512"/>
            <ac:spMk id="2" creationId="{4E5F634D-142A-4B52-B85C-2C494BD67E40}"/>
          </ac:spMkLst>
        </pc:spChg>
      </pc:sldChg>
      <pc:sldChg chg="modSp">
        <pc:chgData name="Guest User" userId="S::urn:spo:anon#ebdf795c8e2d6fd32446da65bca556d22cff5c6eba4d47c1e3b10aa72dd140f7::" providerId="AD" clId="Web-{52E9F1CE-3B38-69F2-08FA-6A108F14519F}" dt="2022-10-10T20:11:24.532" v="54" actId="20577"/>
        <pc:sldMkLst>
          <pc:docMk/>
          <pc:sldMk cId="4002663734" sldId="514"/>
        </pc:sldMkLst>
        <pc:spChg chg="mod">
          <ac:chgData name="Guest User" userId="S::urn:spo:anon#ebdf795c8e2d6fd32446da65bca556d22cff5c6eba4d47c1e3b10aa72dd140f7::" providerId="AD" clId="Web-{52E9F1CE-3B38-69F2-08FA-6A108F14519F}" dt="2022-10-10T20:11:24.532" v="54" actId="20577"/>
          <ac:spMkLst>
            <pc:docMk/>
            <pc:sldMk cId="4002663734" sldId="514"/>
            <ac:spMk id="3" creationId="{00000000-0000-0000-0000-000000000000}"/>
          </ac:spMkLst>
        </pc:spChg>
      </pc:sldChg>
      <pc:sldChg chg="modSp ord">
        <pc:chgData name="Guest User" userId="S::urn:spo:anon#ebdf795c8e2d6fd32446da65bca556d22cff5c6eba4d47c1e3b10aa72dd140f7::" providerId="AD" clId="Web-{52E9F1CE-3B38-69F2-08FA-6A108F14519F}" dt="2022-10-10T20:06:46.838" v="44" actId="14100"/>
        <pc:sldMkLst>
          <pc:docMk/>
          <pc:sldMk cId="372987953" sldId="516"/>
        </pc:sldMkLst>
        <pc:spChg chg="mod">
          <ac:chgData name="Guest User" userId="S::urn:spo:anon#ebdf795c8e2d6fd32446da65bca556d22cff5c6eba4d47c1e3b10aa72dd140f7::" providerId="AD" clId="Web-{52E9F1CE-3B38-69F2-08FA-6A108F14519F}" dt="2022-10-10T20:06:46.838" v="44" actId="14100"/>
          <ac:spMkLst>
            <pc:docMk/>
            <pc:sldMk cId="372987953" sldId="516"/>
            <ac:spMk id="4" creationId="{123459CE-6D74-4142-837A-65628BA62C33}"/>
          </ac:spMkLst>
        </pc:spChg>
      </pc:sldChg>
    </pc:docChg>
  </pc:docChgLst>
  <pc:docChgLst>
    <pc:chgData name="Guest User" userId="S::urn:spo:anon#ebdf795c8e2d6fd32446da65bca556d22cff5c6eba4d47c1e3b10aa72dd140f7::" providerId="AD" clId="Web-{CECF475B-8092-5083-B552-B33860A1F34F}"/>
    <pc:docChg chg="delSld">
      <pc:chgData name="Guest User" userId="S::urn:spo:anon#ebdf795c8e2d6fd32446da65bca556d22cff5c6eba4d47c1e3b10aa72dd140f7::" providerId="AD" clId="Web-{CECF475B-8092-5083-B552-B33860A1F34F}" dt="2022-10-10T14:45:11.638" v="16"/>
      <pc:docMkLst>
        <pc:docMk/>
      </pc:docMkLst>
      <pc:sldChg chg="del">
        <pc:chgData name="Guest User" userId="S::urn:spo:anon#ebdf795c8e2d6fd32446da65bca556d22cff5c6eba4d47c1e3b10aa72dd140f7::" providerId="AD" clId="Web-{CECF475B-8092-5083-B552-B33860A1F34F}" dt="2022-10-10T14:45:11.638" v="16"/>
        <pc:sldMkLst>
          <pc:docMk/>
          <pc:sldMk cId="3478880744" sldId="272"/>
        </pc:sldMkLst>
      </pc:sldChg>
      <pc:sldChg chg="del">
        <pc:chgData name="Guest User" userId="S::urn:spo:anon#ebdf795c8e2d6fd32446da65bca556d22cff5c6eba4d47c1e3b10aa72dd140f7::" providerId="AD" clId="Web-{CECF475B-8092-5083-B552-B33860A1F34F}" dt="2022-10-10T14:45:11.638" v="15"/>
        <pc:sldMkLst>
          <pc:docMk/>
          <pc:sldMk cId="3313757304" sldId="368"/>
        </pc:sldMkLst>
      </pc:sldChg>
      <pc:sldChg chg="del">
        <pc:chgData name="Guest User" userId="S::urn:spo:anon#ebdf795c8e2d6fd32446da65bca556d22cff5c6eba4d47c1e3b10aa72dd140f7::" providerId="AD" clId="Web-{CECF475B-8092-5083-B552-B33860A1F34F}" dt="2022-10-10T14:45:11.638" v="4"/>
        <pc:sldMkLst>
          <pc:docMk/>
          <pc:sldMk cId="262419695" sldId="369"/>
        </pc:sldMkLst>
      </pc:sldChg>
      <pc:sldChg chg="del">
        <pc:chgData name="Guest User" userId="S::urn:spo:anon#ebdf795c8e2d6fd32446da65bca556d22cff5c6eba4d47c1e3b10aa72dd140f7::" providerId="AD" clId="Web-{CECF475B-8092-5083-B552-B33860A1F34F}" dt="2022-10-10T14:45:11.638" v="14"/>
        <pc:sldMkLst>
          <pc:docMk/>
          <pc:sldMk cId="1067920619" sldId="445"/>
        </pc:sldMkLst>
      </pc:sldChg>
      <pc:sldChg chg="del">
        <pc:chgData name="Guest User" userId="S::urn:spo:anon#ebdf795c8e2d6fd32446da65bca556d22cff5c6eba4d47c1e3b10aa72dd140f7::" providerId="AD" clId="Web-{CECF475B-8092-5083-B552-B33860A1F34F}" dt="2022-10-10T14:45:11.638" v="3"/>
        <pc:sldMkLst>
          <pc:docMk/>
          <pc:sldMk cId="77159798" sldId="447"/>
        </pc:sldMkLst>
      </pc:sldChg>
      <pc:sldChg chg="del">
        <pc:chgData name="Guest User" userId="S::urn:spo:anon#ebdf795c8e2d6fd32446da65bca556d22cff5c6eba4d47c1e3b10aa72dd140f7::" providerId="AD" clId="Web-{CECF475B-8092-5083-B552-B33860A1F34F}" dt="2022-10-10T14:45:11.638" v="12"/>
        <pc:sldMkLst>
          <pc:docMk/>
          <pc:sldMk cId="1236160040" sldId="448"/>
        </pc:sldMkLst>
      </pc:sldChg>
      <pc:sldChg chg="del">
        <pc:chgData name="Guest User" userId="S::urn:spo:anon#ebdf795c8e2d6fd32446da65bca556d22cff5c6eba4d47c1e3b10aa72dd140f7::" providerId="AD" clId="Web-{CECF475B-8092-5083-B552-B33860A1F34F}" dt="2022-10-10T14:45:11.638" v="11"/>
        <pc:sldMkLst>
          <pc:docMk/>
          <pc:sldMk cId="2118055429" sldId="449"/>
        </pc:sldMkLst>
      </pc:sldChg>
      <pc:sldChg chg="del">
        <pc:chgData name="Guest User" userId="S::urn:spo:anon#ebdf795c8e2d6fd32446da65bca556d22cff5c6eba4d47c1e3b10aa72dd140f7::" providerId="AD" clId="Web-{CECF475B-8092-5083-B552-B33860A1F34F}" dt="2022-10-10T14:45:11.638" v="10"/>
        <pc:sldMkLst>
          <pc:docMk/>
          <pc:sldMk cId="620659713" sldId="450"/>
        </pc:sldMkLst>
      </pc:sldChg>
      <pc:sldChg chg="del">
        <pc:chgData name="Guest User" userId="S::urn:spo:anon#ebdf795c8e2d6fd32446da65bca556d22cff5c6eba4d47c1e3b10aa72dd140f7::" providerId="AD" clId="Web-{CECF475B-8092-5083-B552-B33860A1F34F}" dt="2022-10-10T14:45:11.638" v="9"/>
        <pc:sldMkLst>
          <pc:docMk/>
          <pc:sldMk cId="2262062627" sldId="451"/>
        </pc:sldMkLst>
      </pc:sldChg>
      <pc:sldChg chg="del">
        <pc:chgData name="Guest User" userId="S::urn:spo:anon#ebdf795c8e2d6fd32446da65bca556d22cff5c6eba4d47c1e3b10aa72dd140f7::" providerId="AD" clId="Web-{CECF475B-8092-5083-B552-B33860A1F34F}" dt="2022-10-10T14:45:11.638" v="8"/>
        <pc:sldMkLst>
          <pc:docMk/>
          <pc:sldMk cId="4070548697" sldId="452"/>
        </pc:sldMkLst>
      </pc:sldChg>
      <pc:sldChg chg="del">
        <pc:chgData name="Guest User" userId="S::urn:spo:anon#ebdf795c8e2d6fd32446da65bca556d22cff5c6eba4d47c1e3b10aa72dd140f7::" providerId="AD" clId="Web-{CECF475B-8092-5083-B552-B33860A1F34F}" dt="2022-10-10T14:45:11.638" v="5"/>
        <pc:sldMkLst>
          <pc:docMk/>
          <pc:sldMk cId="2160693049" sldId="453"/>
        </pc:sldMkLst>
      </pc:sldChg>
      <pc:sldChg chg="del">
        <pc:chgData name="Guest User" userId="S::urn:spo:anon#ebdf795c8e2d6fd32446da65bca556d22cff5c6eba4d47c1e3b10aa72dd140f7::" providerId="AD" clId="Web-{CECF475B-8092-5083-B552-B33860A1F34F}" dt="2022-10-10T14:45:11.638" v="13"/>
        <pc:sldMkLst>
          <pc:docMk/>
          <pc:sldMk cId="1617977759" sldId="454"/>
        </pc:sldMkLst>
      </pc:sldChg>
      <pc:sldChg chg="del">
        <pc:chgData name="Guest User" userId="S::urn:spo:anon#ebdf795c8e2d6fd32446da65bca556d22cff5c6eba4d47c1e3b10aa72dd140f7::" providerId="AD" clId="Web-{CECF475B-8092-5083-B552-B33860A1F34F}" dt="2022-10-10T14:45:11.638" v="2"/>
        <pc:sldMkLst>
          <pc:docMk/>
          <pc:sldMk cId="675250485" sldId="455"/>
        </pc:sldMkLst>
      </pc:sldChg>
      <pc:sldChg chg="del">
        <pc:chgData name="Guest User" userId="S::urn:spo:anon#ebdf795c8e2d6fd32446da65bca556d22cff5c6eba4d47c1e3b10aa72dd140f7::" providerId="AD" clId="Web-{CECF475B-8092-5083-B552-B33860A1F34F}" dt="2022-10-10T14:45:11.623" v="1"/>
        <pc:sldMkLst>
          <pc:docMk/>
          <pc:sldMk cId="372584153" sldId="456"/>
        </pc:sldMkLst>
      </pc:sldChg>
      <pc:sldChg chg="del">
        <pc:chgData name="Guest User" userId="S::urn:spo:anon#ebdf795c8e2d6fd32446da65bca556d22cff5c6eba4d47c1e3b10aa72dd140f7::" providerId="AD" clId="Web-{CECF475B-8092-5083-B552-B33860A1F34F}" dt="2022-10-10T14:45:11.623" v="0"/>
        <pc:sldMkLst>
          <pc:docMk/>
          <pc:sldMk cId="1708747714" sldId="457"/>
        </pc:sldMkLst>
      </pc:sldChg>
      <pc:sldChg chg="del">
        <pc:chgData name="Guest User" userId="S::urn:spo:anon#ebdf795c8e2d6fd32446da65bca556d22cff5c6eba4d47c1e3b10aa72dd140f7::" providerId="AD" clId="Web-{CECF475B-8092-5083-B552-B33860A1F34F}" dt="2022-10-10T14:45:11.638" v="7"/>
        <pc:sldMkLst>
          <pc:docMk/>
          <pc:sldMk cId="2002945058" sldId="458"/>
        </pc:sldMkLst>
      </pc:sldChg>
      <pc:sldChg chg="del">
        <pc:chgData name="Guest User" userId="S::urn:spo:anon#ebdf795c8e2d6fd32446da65bca556d22cff5c6eba4d47c1e3b10aa72dd140f7::" providerId="AD" clId="Web-{CECF475B-8092-5083-B552-B33860A1F34F}" dt="2022-10-10T14:45:11.638" v="6"/>
        <pc:sldMkLst>
          <pc:docMk/>
          <pc:sldMk cId="3551425897" sldId="459"/>
        </pc:sldMkLst>
      </pc:sldChg>
    </pc:docChg>
  </pc:docChgLst>
  <pc:docChgLst>
    <pc:chgData name="Guest User" userId="S::urn:spo:anon#6e76b88568f605929b3b841f02cfd62d68d8e06b72b73bca916481412ff75bb1::" providerId="AD" clId="Web-{0C4C3230-239D-7CF0-BDFD-1FB560B26CDF}"/>
    <pc:docChg chg="addSld delSld sldOrd">
      <pc:chgData name="Guest User" userId="S::urn:spo:anon#6e76b88568f605929b3b841f02cfd62d68d8e06b72b73bca916481412ff75bb1::" providerId="AD" clId="Web-{0C4C3230-239D-7CF0-BDFD-1FB560B26CDF}" dt="2022-10-10T21:01:56.483" v="4"/>
      <pc:docMkLst>
        <pc:docMk/>
      </pc:docMkLst>
      <pc:sldChg chg="del">
        <pc:chgData name="Guest User" userId="S::urn:spo:anon#6e76b88568f605929b3b841f02cfd62d68d8e06b72b73bca916481412ff75bb1::" providerId="AD" clId="Web-{0C4C3230-239D-7CF0-BDFD-1FB560B26CDF}" dt="2022-10-10T21:01:14.903" v="0"/>
        <pc:sldMkLst>
          <pc:docMk/>
          <pc:sldMk cId="399435019" sldId="517"/>
        </pc:sldMkLst>
      </pc:sldChg>
      <pc:sldChg chg="add del">
        <pc:chgData name="Guest User" userId="S::urn:spo:anon#6e76b88568f605929b3b841f02cfd62d68d8e06b72b73bca916481412ff75bb1::" providerId="AD" clId="Web-{0C4C3230-239D-7CF0-BDFD-1FB560B26CDF}" dt="2022-10-10T21:01:40.670" v="2"/>
        <pc:sldMkLst>
          <pc:docMk/>
          <pc:sldMk cId="871535234" sldId="524"/>
        </pc:sldMkLst>
      </pc:sldChg>
      <pc:sldChg chg="add ord">
        <pc:chgData name="Guest User" userId="S::urn:spo:anon#6e76b88568f605929b3b841f02cfd62d68d8e06b72b73bca916481412ff75bb1::" providerId="AD" clId="Web-{0C4C3230-239D-7CF0-BDFD-1FB560B26CDF}" dt="2022-10-10T21:01:56.483" v="4"/>
        <pc:sldMkLst>
          <pc:docMk/>
          <pc:sldMk cId="1155178505" sldId="524"/>
        </pc:sldMkLst>
      </pc:sldChg>
    </pc:docChg>
  </pc:docChgLst>
  <pc:docChgLst>
    <pc:chgData name="Guest User" userId="S::urn:spo:anon#6e76b88568f605929b3b841f02cfd62d68d8e06b72b73bca916481412ff75bb1::" providerId="AD" clId="Web-{4B06CCA8-0762-FC22-AEA3-84AA87DB526B}"/>
    <pc:docChg chg="addSld delSld modSld sldOrd">
      <pc:chgData name="Guest User" userId="S::urn:spo:anon#6e76b88568f605929b3b841f02cfd62d68d8e06b72b73bca916481412ff75bb1::" providerId="AD" clId="Web-{4B06CCA8-0762-FC22-AEA3-84AA87DB526B}" dt="2022-10-10T21:29:51.179" v="324" actId="20577"/>
      <pc:docMkLst>
        <pc:docMk/>
      </pc:docMkLst>
      <pc:sldChg chg="del">
        <pc:chgData name="Guest User" userId="S::urn:spo:anon#6e76b88568f605929b3b841f02cfd62d68d8e06b72b73bca916481412ff75bb1::" providerId="AD" clId="Web-{4B06CCA8-0762-FC22-AEA3-84AA87DB526B}" dt="2022-10-10T21:06:31.562" v="4"/>
        <pc:sldMkLst>
          <pc:docMk/>
          <pc:sldMk cId="2589095981" sldId="280"/>
        </pc:sldMkLst>
      </pc:sldChg>
      <pc:sldChg chg="modSp">
        <pc:chgData name="Guest User" userId="S::urn:spo:anon#6e76b88568f605929b3b841f02cfd62d68d8e06b72b73bca916481412ff75bb1::" providerId="AD" clId="Web-{4B06CCA8-0762-FC22-AEA3-84AA87DB526B}" dt="2022-10-10T21:07:13.797" v="11" actId="20577"/>
        <pc:sldMkLst>
          <pc:docMk/>
          <pc:sldMk cId="22042493" sldId="360"/>
        </pc:sldMkLst>
        <pc:spChg chg="mod">
          <ac:chgData name="Guest User" userId="S::urn:spo:anon#6e76b88568f605929b3b841f02cfd62d68d8e06b72b73bca916481412ff75bb1::" providerId="AD" clId="Web-{4B06CCA8-0762-FC22-AEA3-84AA87DB526B}" dt="2022-10-10T21:07:13.797" v="11" actId="20577"/>
          <ac:spMkLst>
            <pc:docMk/>
            <pc:sldMk cId="22042493" sldId="360"/>
            <ac:spMk id="3" creationId="{00000000-0000-0000-0000-000000000000}"/>
          </ac:spMkLst>
        </pc:spChg>
      </pc:sldChg>
      <pc:sldChg chg="del">
        <pc:chgData name="Guest User" userId="S::urn:spo:anon#6e76b88568f605929b3b841f02cfd62d68d8e06b72b73bca916481412ff75bb1::" providerId="AD" clId="Web-{4B06CCA8-0762-FC22-AEA3-84AA87DB526B}" dt="2022-10-10T21:26:49.237" v="185"/>
        <pc:sldMkLst>
          <pc:docMk/>
          <pc:sldMk cId="2206730594" sldId="361"/>
        </pc:sldMkLst>
      </pc:sldChg>
      <pc:sldChg chg="del">
        <pc:chgData name="Guest User" userId="S::urn:spo:anon#6e76b88568f605929b3b841f02cfd62d68d8e06b72b73bca916481412ff75bb1::" providerId="AD" clId="Web-{4B06CCA8-0762-FC22-AEA3-84AA87DB526B}" dt="2022-10-10T21:06:25.905" v="0"/>
        <pc:sldMkLst>
          <pc:docMk/>
          <pc:sldMk cId="1799769748" sldId="366"/>
        </pc:sldMkLst>
      </pc:sldChg>
      <pc:sldChg chg="del">
        <pc:chgData name="Guest User" userId="S::urn:spo:anon#6e76b88568f605929b3b841f02cfd62d68d8e06b72b73bca916481412ff75bb1::" providerId="AD" clId="Web-{4B06CCA8-0762-FC22-AEA3-84AA87DB526B}" dt="2022-10-10T21:06:30.593" v="3"/>
        <pc:sldMkLst>
          <pc:docMk/>
          <pc:sldMk cId="2906346525" sldId="367"/>
        </pc:sldMkLst>
      </pc:sldChg>
      <pc:sldChg chg="del">
        <pc:chgData name="Guest User" userId="S::urn:spo:anon#6e76b88568f605929b3b841f02cfd62d68d8e06b72b73bca916481412ff75bb1::" providerId="AD" clId="Web-{4B06CCA8-0762-FC22-AEA3-84AA87DB526B}" dt="2022-10-10T21:06:27.608" v="1"/>
        <pc:sldMkLst>
          <pc:docMk/>
          <pc:sldMk cId="919243721" sldId="443"/>
        </pc:sldMkLst>
      </pc:sldChg>
      <pc:sldChg chg="del">
        <pc:chgData name="Guest User" userId="S::urn:spo:anon#6e76b88568f605929b3b841f02cfd62d68d8e06b72b73bca916481412ff75bb1::" providerId="AD" clId="Web-{4B06CCA8-0762-FC22-AEA3-84AA87DB526B}" dt="2022-10-10T21:06:29.702" v="2"/>
        <pc:sldMkLst>
          <pc:docMk/>
          <pc:sldMk cId="935003715" sldId="444"/>
        </pc:sldMkLst>
      </pc:sldChg>
      <pc:sldChg chg="addSp delSp modSp del">
        <pc:chgData name="Guest User" userId="S::urn:spo:anon#6e76b88568f605929b3b841f02cfd62d68d8e06b72b73bca916481412ff75bb1::" providerId="AD" clId="Web-{4B06CCA8-0762-FC22-AEA3-84AA87DB526B}" dt="2022-10-10T21:14:38.013" v="92"/>
        <pc:sldMkLst>
          <pc:docMk/>
          <pc:sldMk cId="4282469762" sldId="497"/>
        </pc:sldMkLst>
        <pc:spChg chg="mod">
          <ac:chgData name="Guest User" userId="S::urn:spo:anon#6e76b88568f605929b3b841f02cfd62d68d8e06b72b73bca916481412ff75bb1::" providerId="AD" clId="Web-{4B06CCA8-0762-FC22-AEA3-84AA87DB526B}" dt="2022-10-10T21:07:43.361" v="43" actId="20577"/>
          <ac:spMkLst>
            <pc:docMk/>
            <pc:sldMk cId="4282469762" sldId="497"/>
            <ac:spMk id="2" creationId="{81DB89B1-11D8-BA43-EBB3-65012F04D7DB}"/>
          </ac:spMkLst>
        </pc:spChg>
        <pc:picChg chg="add del mod">
          <ac:chgData name="Guest User" userId="S::urn:spo:anon#6e76b88568f605929b3b841f02cfd62d68d8e06b72b73bca916481412ff75bb1::" providerId="AD" clId="Web-{4B06CCA8-0762-FC22-AEA3-84AA87DB526B}" dt="2022-10-10T21:07:44.095" v="44"/>
          <ac:picMkLst>
            <pc:docMk/>
            <pc:sldMk cId="4282469762" sldId="497"/>
            <ac:picMk id="4" creationId="{3D987673-529B-6A79-4C11-5246A624D922}"/>
          </ac:picMkLst>
        </pc:picChg>
      </pc:sldChg>
      <pc:sldChg chg="addSp delSp modSp new del ord">
        <pc:chgData name="Guest User" userId="S::urn:spo:anon#6e76b88568f605929b3b841f02cfd62d68d8e06b72b73bca916481412ff75bb1::" providerId="AD" clId="Web-{4B06CCA8-0762-FC22-AEA3-84AA87DB526B}" dt="2022-10-10T21:14:39.419" v="93"/>
        <pc:sldMkLst>
          <pc:docMk/>
          <pc:sldMk cId="590670937" sldId="525"/>
        </pc:sldMkLst>
        <pc:spChg chg="mod">
          <ac:chgData name="Guest User" userId="S::urn:spo:anon#6e76b88568f605929b3b841f02cfd62d68d8e06b72b73bca916481412ff75bb1::" providerId="AD" clId="Web-{4B06CCA8-0762-FC22-AEA3-84AA87DB526B}" dt="2022-10-10T21:08:39.050" v="68" actId="20577"/>
          <ac:spMkLst>
            <pc:docMk/>
            <pc:sldMk cId="590670937" sldId="525"/>
            <ac:spMk id="2" creationId="{C8220DDB-DF17-2A08-6C26-2CBEF48A1A51}"/>
          </ac:spMkLst>
        </pc:spChg>
        <pc:spChg chg="del">
          <ac:chgData name="Guest User" userId="S::urn:spo:anon#6e76b88568f605929b3b841f02cfd62d68d8e06b72b73bca916481412ff75bb1::" providerId="AD" clId="Web-{4B06CCA8-0762-FC22-AEA3-84AA87DB526B}" dt="2022-10-10T21:08:48.737" v="69"/>
          <ac:spMkLst>
            <pc:docMk/>
            <pc:sldMk cId="590670937" sldId="525"/>
            <ac:spMk id="3" creationId="{AE0BA4EB-0A4F-DEA6-8362-D7960A125F46}"/>
          </ac:spMkLst>
        </pc:spChg>
        <pc:picChg chg="add mod">
          <ac:chgData name="Guest User" userId="S::urn:spo:anon#6e76b88568f605929b3b841f02cfd62d68d8e06b72b73bca916481412ff75bb1::" providerId="AD" clId="Web-{4B06CCA8-0762-FC22-AEA3-84AA87DB526B}" dt="2022-10-10T21:08:58.832" v="72" actId="14100"/>
          <ac:picMkLst>
            <pc:docMk/>
            <pc:sldMk cId="590670937" sldId="525"/>
            <ac:picMk id="4" creationId="{F570FC10-58A2-DD6C-9EDB-D1017166CDC8}"/>
          </ac:picMkLst>
        </pc:picChg>
      </pc:sldChg>
      <pc:sldChg chg="addSp delSp modSp new del ord">
        <pc:chgData name="Guest User" userId="S::urn:spo:anon#6e76b88568f605929b3b841f02cfd62d68d8e06b72b73bca916481412ff75bb1::" providerId="AD" clId="Web-{4B06CCA8-0762-FC22-AEA3-84AA87DB526B}" dt="2022-10-10T21:14:41.294" v="94"/>
        <pc:sldMkLst>
          <pc:docMk/>
          <pc:sldMk cId="403410606" sldId="526"/>
        </pc:sldMkLst>
        <pc:spChg chg="del">
          <ac:chgData name="Guest User" userId="S::urn:spo:anon#6e76b88568f605929b3b841f02cfd62d68d8e06b72b73bca916481412ff75bb1::" providerId="AD" clId="Web-{4B06CCA8-0762-FC22-AEA3-84AA87DB526B}" dt="2022-10-10T21:10:07.380" v="80"/>
          <ac:spMkLst>
            <pc:docMk/>
            <pc:sldMk cId="403410606" sldId="526"/>
            <ac:spMk id="2" creationId="{45B5D496-EE6C-5029-3C25-EE0313DF4FA7}"/>
          </ac:spMkLst>
        </pc:spChg>
        <pc:spChg chg="mod">
          <ac:chgData name="Guest User" userId="S::urn:spo:anon#6e76b88568f605929b3b841f02cfd62d68d8e06b72b73bca916481412ff75bb1::" providerId="AD" clId="Web-{4B06CCA8-0762-FC22-AEA3-84AA87DB526B}" dt="2022-10-10T21:09:41.645" v="75" actId="20577"/>
          <ac:spMkLst>
            <pc:docMk/>
            <pc:sldMk cId="403410606" sldId="526"/>
            <ac:spMk id="3" creationId="{254F65D4-EA46-1481-3A70-AB7EA6EDDA15}"/>
          </ac:spMkLst>
        </pc:spChg>
        <pc:picChg chg="add mod">
          <ac:chgData name="Guest User" userId="S::urn:spo:anon#6e76b88568f605929b3b841f02cfd62d68d8e06b72b73bca916481412ff75bb1::" providerId="AD" clId="Web-{4B06CCA8-0762-FC22-AEA3-84AA87DB526B}" dt="2022-10-10T21:10:18.584" v="82" actId="14100"/>
          <ac:picMkLst>
            <pc:docMk/>
            <pc:sldMk cId="403410606" sldId="526"/>
            <ac:picMk id="4" creationId="{2B17CC0D-7B42-4173-B4FF-A9B0E147EBEF}"/>
          </ac:picMkLst>
        </pc:picChg>
      </pc:sldChg>
      <pc:sldChg chg="addSp delSp modSp new del ord">
        <pc:chgData name="Guest User" userId="S::urn:spo:anon#6e76b88568f605929b3b841f02cfd62d68d8e06b72b73bca916481412ff75bb1::" providerId="AD" clId="Web-{4B06CCA8-0762-FC22-AEA3-84AA87DB526B}" dt="2022-10-10T21:15:13.764" v="117"/>
        <pc:sldMkLst>
          <pc:docMk/>
          <pc:sldMk cId="270622967" sldId="527"/>
        </pc:sldMkLst>
        <pc:spChg chg="del">
          <ac:chgData name="Guest User" userId="S::urn:spo:anon#6e76b88568f605929b3b841f02cfd62d68d8e06b72b73bca916481412ff75bb1::" providerId="AD" clId="Web-{4B06CCA8-0762-FC22-AEA3-84AA87DB526B}" dt="2022-10-10T21:11:19.632" v="87"/>
          <ac:spMkLst>
            <pc:docMk/>
            <pc:sldMk cId="270622967" sldId="527"/>
            <ac:spMk id="2" creationId="{39911719-6ACC-F446-449D-B555D7919A97}"/>
          </ac:spMkLst>
        </pc:spChg>
        <pc:spChg chg="del">
          <ac:chgData name="Guest User" userId="S::urn:spo:anon#6e76b88568f605929b3b841f02cfd62d68d8e06b72b73bca916481412ff75bb1::" providerId="AD" clId="Web-{4B06CCA8-0762-FC22-AEA3-84AA87DB526B}" dt="2022-10-10T21:10:57.694" v="85"/>
          <ac:spMkLst>
            <pc:docMk/>
            <pc:sldMk cId="270622967" sldId="527"/>
            <ac:spMk id="3" creationId="{F7024319-ED45-4422-21DD-660101979DA9}"/>
          </ac:spMkLst>
        </pc:spChg>
        <pc:spChg chg="add del mod">
          <ac:chgData name="Guest User" userId="S::urn:spo:anon#6e76b88568f605929b3b841f02cfd62d68d8e06b72b73bca916481412ff75bb1::" providerId="AD" clId="Web-{4B06CCA8-0762-FC22-AEA3-84AA87DB526B}" dt="2022-10-10T21:14:49.154" v="96"/>
          <ac:spMkLst>
            <pc:docMk/>
            <pc:sldMk cId="270622967" sldId="527"/>
            <ac:spMk id="6" creationId="{BFB8B074-13B9-66A4-566E-B38F5EF9D624}"/>
          </ac:spMkLst>
        </pc:spChg>
        <pc:spChg chg="add mod">
          <ac:chgData name="Guest User" userId="S::urn:spo:anon#6e76b88568f605929b3b841f02cfd62d68d8e06b72b73bca916481412ff75bb1::" providerId="AD" clId="Web-{4B06CCA8-0762-FC22-AEA3-84AA87DB526B}" dt="2022-10-10T21:14:51.826" v="97"/>
          <ac:spMkLst>
            <pc:docMk/>
            <pc:sldMk cId="270622967" sldId="527"/>
            <ac:spMk id="9" creationId="{D171F99F-54C7-353B-9246-A4B1E047C6BA}"/>
          </ac:spMkLst>
        </pc:spChg>
        <pc:picChg chg="add del mod ord">
          <ac:chgData name="Guest User" userId="S::urn:spo:anon#6e76b88568f605929b3b841f02cfd62d68d8e06b72b73bca916481412ff75bb1::" providerId="AD" clId="Web-{4B06CCA8-0762-FC22-AEA3-84AA87DB526B}" dt="2022-10-10T21:14:44.169" v="95"/>
          <ac:picMkLst>
            <pc:docMk/>
            <pc:sldMk cId="270622967" sldId="527"/>
            <ac:picMk id="4" creationId="{768B4D25-5807-26EE-1A0F-E1096125E1FC}"/>
          </ac:picMkLst>
        </pc:picChg>
        <pc:picChg chg="add del mod ord">
          <ac:chgData name="Guest User" userId="S::urn:spo:anon#6e76b88568f605929b3b841f02cfd62d68d8e06b72b73bca916481412ff75bb1::" providerId="AD" clId="Web-{4B06CCA8-0762-FC22-AEA3-84AA87DB526B}" dt="2022-10-10T21:14:51.826" v="97"/>
          <ac:picMkLst>
            <pc:docMk/>
            <pc:sldMk cId="270622967" sldId="527"/>
            <ac:picMk id="7" creationId="{3129277B-F3BD-9948-5645-D0B36B1B49EB}"/>
          </ac:picMkLst>
        </pc:picChg>
      </pc:sldChg>
      <pc:sldChg chg="add">
        <pc:chgData name="Guest User" userId="S::urn:spo:anon#6e76b88568f605929b3b841f02cfd62d68d8e06b72b73bca916481412ff75bb1::" providerId="AD" clId="Web-{4B06CCA8-0762-FC22-AEA3-84AA87DB526B}" dt="2022-10-10T21:15:05.639" v="98"/>
        <pc:sldMkLst>
          <pc:docMk/>
          <pc:sldMk cId="679207307" sldId="528"/>
        </pc:sldMkLst>
      </pc:sldChg>
      <pc:sldChg chg="add">
        <pc:chgData name="Guest User" userId="S::urn:spo:anon#6e76b88568f605929b3b841f02cfd62d68d8e06b72b73bca916481412ff75bb1::" providerId="AD" clId="Web-{4B06CCA8-0762-FC22-AEA3-84AA87DB526B}" dt="2022-10-10T21:15:05.733" v="99"/>
        <pc:sldMkLst>
          <pc:docMk/>
          <pc:sldMk cId="3863546289" sldId="529"/>
        </pc:sldMkLst>
      </pc:sldChg>
      <pc:sldChg chg="add">
        <pc:chgData name="Guest User" userId="S::urn:spo:anon#6e76b88568f605929b3b841f02cfd62d68d8e06b72b73bca916481412ff75bb1::" providerId="AD" clId="Web-{4B06CCA8-0762-FC22-AEA3-84AA87DB526B}" dt="2022-10-10T21:15:05.811" v="100"/>
        <pc:sldMkLst>
          <pc:docMk/>
          <pc:sldMk cId="3974946560" sldId="530"/>
        </pc:sldMkLst>
      </pc:sldChg>
      <pc:sldChg chg="add">
        <pc:chgData name="Guest User" userId="S::urn:spo:anon#6e76b88568f605929b3b841f02cfd62d68d8e06b72b73bca916481412ff75bb1::" providerId="AD" clId="Web-{4B06CCA8-0762-FC22-AEA3-84AA87DB526B}" dt="2022-10-10T21:15:05.889" v="101"/>
        <pc:sldMkLst>
          <pc:docMk/>
          <pc:sldMk cId="1831259475" sldId="531"/>
        </pc:sldMkLst>
      </pc:sldChg>
      <pc:sldChg chg="add">
        <pc:chgData name="Guest User" userId="S::urn:spo:anon#6e76b88568f605929b3b841f02cfd62d68d8e06b72b73bca916481412ff75bb1::" providerId="AD" clId="Web-{4B06CCA8-0762-FC22-AEA3-84AA87DB526B}" dt="2022-10-10T21:15:05.967" v="102"/>
        <pc:sldMkLst>
          <pc:docMk/>
          <pc:sldMk cId="4026609160" sldId="532"/>
        </pc:sldMkLst>
      </pc:sldChg>
      <pc:sldChg chg="add">
        <pc:chgData name="Guest User" userId="S::urn:spo:anon#6e76b88568f605929b3b841f02cfd62d68d8e06b72b73bca916481412ff75bb1::" providerId="AD" clId="Web-{4B06CCA8-0762-FC22-AEA3-84AA87DB526B}" dt="2022-10-10T21:15:06.045" v="103"/>
        <pc:sldMkLst>
          <pc:docMk/>
          <pc:sldMk cId="1391041884" sldId="533"/>
        </pc:sldMkLst>
      </pc:sldChg>
      <pc:sldChg chg="add">
        <pc:chgData name="Guest User" userId="S::urn:spo:anon#6e76b88568f605929b3b841f02cfd62d68d8e06b72b73bca916481412ff75bb1::" providerId="AD" clId="Web-{4B06CCA8-0762-FC22-AEA3-84AA87DB526B}" dt="2022-10-10T21:15:06.170" v="104"/>
        <pc:sldMkLst>
          <pc:docMk/>
          <pc:sldMk cId="1048909237" sldId="534"/>
        </pc:sldMkLst>
      </pc:sldChg>
      <pc:sldChg chg="add">
        <pc:chgData name="Guest User" userId="S::urn:spo:anon#6e76b88568f605929b3b841f02cfd62d68d8e06b72b73bca916481412ff75bb1::" providerId="AD" clId="Web-{4B06CCA8-0762-FC22-AEA3-84AA87DB526B}" dt="2022-10-10T21:15:06.279" v="105"/>
        <pc:sldMkLst>
          <pc:docMk/>
          <pc:sldMk cId="4069220543" sldId="535"/>
        </pc:sldMkLst>
      </pc:sldChg>
      <pc:sldChg chg="add">
        <pc:chgData name="Guest User" userId="S::urn:spo:anon#6e76b88568f605929b3b841f02cfd62d68d8e06b72b73bca916481412ff75bb1::" providerId="AD" clId="Web-{4B06CCA8-0762-FC22-AEA3-84AA87DB526B}" dt="2022-10-10T21:15:06.342" v="106"/>
        <pc:sldMkLst>
          <pc:docMk/>
          <pc:sldMk cId="3291545474" sldId="536"/>
        </pc:sldMkLst>
      </pc:sldChg>
      <pc:sldChg chg="add">
        <pc:chgData name="Guest User" userId="S::urn:spo:anon#6e76b88568f605929b3b841f02cfd62d68d8e06b72b73bca916481412ff75bb1::" providerId="AD" clId="Web-{4B06CCA8-0762-FC22-AEA3-84AA87DB526B}" dt="2022-10-10T21:15:06.389" v="107"/>
        <pc:sldMkLst>
          <pc:docMk/>
          <pc:sldMk cId="2822023868" sldId="537"/>
        </pc:sldMkLst>
      </pc:sldChg>
      <pc:sldChg chg="add">
        <pc:chgData name="Guest User" userId="S::urn:spo:anon#6e76b88568f605929b3b841f02cfd62d68d8e06b72b73bca916481412ff75bb1::" providerId="AD" clId="Web-{4B06CCA8-0762-FC22-AEA3-84AA87DB526B}" dt="2022-10-10T21:15:06.467" v="108"/>
        <pc:sldMkLst>
          <pc:docMk/>
          <pc:sldMk cId="2274449729" sldId="538"/>
        </pc:sldMkLst>
      </pc:sldChg>
      <pc:sldChg chg="add">
        <pc:chgData name="Guest User" userId="S::urn:spo:anon#6e76b88568f605929b3b841f02cfd62d68d8e06b72b73bca916481412ff75bb1::" providerId="AD" clId="Web-{4B06CCA8-0762-FC22-AEA3-84AA87DB526B}" dt="2022-10-10T21:15:06.529" v="109"/>
        <pc:sldMkLst>
          <pc:docMk/>
          <pc:sldMk cId="3328905997" sldId="539"/>
        </pc:sldMkLst>
      </pc:sldChg>
      <pc:sldChg chg="add">
        <pc:chgData name="Guest User" userId="S::urn:spo:anon#6e76b88568f605929b3b841f02cfd62d68d8e06b72b73bca916481412ff75bb1::" providerId="AD" clId="Web-{4B06CCA8-0762-FC22-AEA3-84AA87DB526B}" dt="2022-10-10T21:15:06.592" v="110"/>
        <pc:sldMkLst>
          <pc:docMk/>
          <pc:sldMk cId="679165938" sldId="540"/>
        </pc:sldMkLst>
      </pc:sldChg>
      <pc:sldChg chg="add">
        <pc:chgData name="Guest User" userId="S::urn:spo:anon#6e76b88568f605929b3b841f02cfd62d68d8e06b72b73bca916481412ff75bb1::" providerId="AD" clId="Web-{4B06CCA8-0762-FC22-AEA3-84AA87DB526B}" dt="2022-10-10T21:15:06.654" v="111"/>
        <pc:sldMkLst>
          <pc:docMk/>
          <pc:sldMk cId="1197698665" sldId="541"/>
        </pc:sldMkLst>
      </pc:sldChg>
      <pc:sldChg chg="add">
        <pc:chgData name="Guest User" userId="S::urn:spo:anon#6e76b88568f605929b3b841f02cfd62d68d8e06b72b73bca916481412ff75bb1::" providerId="AD" clId="Web-{4B06CCA8-0762-FC22-AEA3-84AA87DB526B}" dt="2022-10-10T21:15:06.748" v="112"/>
        <pc:sldMkLst>
          <pc:docMk/>
          <pc:sldMk cId="2449636965" sldId="542"/>
        </pc:sldMkLst>
      </pc:sldChg>
      <pc:sldChg chg="add">
        <pc:chgData name="Guest User" userId="S::urn:spo:anon#6e76b88568f605929b3b841f02cfd62d68d8e06b72b73bca916481412ff75bb1::" providerId="AD" clId="Web-{4B06CCA8-0762-FC22-AEA3-84AA87DB526B}" dt="2022-10-10T21:15:06.811" v="113"/>
        <pc:sldMkLst>
          <pc:docMk/>
          <pc:sldMk cId="3863374116" sldId="543"/>
        </pc:sldMkLst>
      </pc:sldChg>
      <pc:sldChg chg="add">
        <pc:chgData name="Guest User" userId="S::urn:spo:anon#6e76b88568f605929b3b841f02cfd62d68d8e06b72b73bca916481412ff75bb1::" providerId="AD" clId="Web-{4B06CCA8-0762-FC22-AEA3-84AA87DB526B}" dt="2022-10-10T21:15:06.858" v="114"/>
        <pc:sldMkLst>
          <pc:docMk/>
          <pc:sldMk cId="1261206670" sldId="544"/>
        </pc:sldMkLst>
      </pc:sldChg>
      <pc:sldChg chg="add del">
        <pc:chgData name="Guest User" userId="S::urn:spo:anon#6e76b88568f605929b3b841f02cfd62d68d8e06b72b73bca916481412ff75bb1::" providerId="AD" clId="Web-{4B06CCA8-0762-FC22-AEA3-84AA87DB526B}" dt="2022-10-10T21:15:21.702" v="118"/>
        <pc:sldMkLst>
          <pc:docMk/>
          <pc:sldMk cId="2101668239" sldId="545"/>
        </pc:sldMkLst>
      </pc:sldChg>
      <pc:sldChg chg="add">
        <pc:chgData name="Guest User" userId="S::urn:spo:anon#6e76b88568f605929b3b841f02cfd62d68d8e06b72b73bca916481412ff75bb1::" providerId="AD" clId="Web-{4B06CCA8-0762-FC22-AEA3-84AA87DB526B}" dt="2022-10-10T21:15:06.951" v="116"/>
        <pc:sldMkLst>
          <pc:docMk/>
          <pc:sldMk cId="3565383900" sldId="546"/>
        </pc:sldMkLst>
      </pc:sldChg>
      <pc:sldChg chg="add">
        <pc:chgData name="Guest User" userId="S::urn:spo:anon#6e76b88568f605929b3b841f02cfd62d68d8e06b72b73bca916481412ff75bb1::" providerId="AD" clId="Web-{4B06CCA8-0762-FC22-AEA3-84AA87DB526B}" dt="2022-10-10T21:16:57.720" v="119"/>
        <pc:sldMkLst>
          <pc:docMk/>
          <pc:sldMk cId="1778883182" sldId="547"/>
        </pc:sldMkLst>
      </pc:sldChg>
      <pc:sldChg chg="add">
        <pc:chgData name="Guest User" userId="S::urn:spo:anon#6e76b88568f605929b3b841f02cfd62d68d8e06b72b73bca916481412ff75bb1::" providerId="AD" clId="Web-{4B06CCA8-0762-FC22-AEA3-84AA87DB526B}" dt="2022-10-10T21:16:57.798" v="120"/>
        <pc:sldMkLst>
          <pc:docMk/>
          <pc:sldMk cId="666724141" sldId="548"/>
        </pc:sldMkLst>
      </pc:sldChg>
      <pc:sldChg chg="add">
        <pc:chgData name="Guest User" userId="S::urn:spo:anon#6e76b88568f605929b3b841f02cfd62d68d8e06b72b73bca916481412ff75bb1::" providerId="AD" clId="Web-{4B06CCA8-0762-FC22-AEA3-84AA87DB526B}" dt="2022-10-10T21:16:57.892" v="121"/>
        <pc:sldMkLst>
          <pc:docMk/>
          <pc:sldMk cId="1902457408" sldId="549"/>
        </pc:sldMkLst>
      </pc:sldChg>
      <pc:sldChg chg="add">
        <pc:chgData name="Guest User" userId="S::urn:spo:anon#6e76b88568f605929b3b841f02cfd62d68d8e06b72b73bca916481412ff75bb1::" providerId="AD" clId="Web-{4B06CCA8-0762-FC22-AEA3-84AA87DB526B}" dt="2022-10-10T21:16:58.001" v="122"/>
        <pc:sldMkLst>
          <pc:docMk/>
          <pc:sldMk cId="129784489" sldId="550"/>
        </pc:sldMkLst>
      </pc:sldChg>
      <pc:sldChg chg="add">
        <pc:chgData name="Guest User" userId="S::urn:spo:anon#6e76b88568f605929b3b841f02cfd62d68d8e06b72b73bca916481412ff75bb1::" providerId="AD" clId="Web-{4B06CCA8-0762-FC22-AEA3-84AA87DB526B}" dt="2022-10-10T21:16:58.111" v="123"/>
        <pc:sldMkLst>
          <pc:docMk/>
          <pc:sldMk cId="4112487727" sldId="551"/>
        </pc:sldMkLst>
      </pc:sldChg>
      <pc:sldChg chg="add">
        <pc:chgData name="Guest User" userId="S::urn:spo:anon#6e76b88568f605929b3b841f02cfd62d68d8e06b72b73bca916481412ff75bb1::" providerId="AD" clId="Web-{4B06CCA8-0762-FC22-AEA3-84AA87DB526B}" dt="2022-10-10T21:16:58.173" v="124"/>
        <pc:sldMkLst>
          <pc:docMk/>
          <pc:sldMk cId="3558022624" sldId="552"/>
        </pc:sldMkLst>
      </pc:sldChg>
      <pc:sldChg chg="add">
        <pc:chgData name="Guest User" userId="S::urn:spo:anon#6e76b88568f605929b3b841f02cfd62d68d8e06b72b73bca916481412ff75bb1::" providerId="AD" clId="Web-{4B06CCA8-0762-FC22-AEA3-84AA87DB526B}" dt="2022-10-10T21:16:58.392" v="125"/>
        <pc:sldMkLst>
          <pc:docMk/>
          <pc:sldMk cId="3103767609" sldId="553"/>
        </pc:sldMkLst>
      </pc:sldChg>
      <pc:sldChg chg="add">
        <pc:chgData name="Guest User" userId="S::urn:spo:anon#6e76b88568f605929b3b841f02cfd62d68d8e06b72b73bca916481412ff75bb1::" providerId="AD" clId="Web-{4B06CCA8-0762-FC22-AEA3-84AA87DB526B}" dt="2022-10-10T21:16:58.548" v="126"/>
        <pc:sldMkLst>
          <pc:docMk/>
          <pc:sldMk cId="3500744550" sldId="554"/>
        </pc:sldMkLst>
      </pc:sldChg>
      <pc:sldChg chg="add">
        <pc:chgData name="Guest User" userId="S::urn:spo:anon#6e76b88568f605929b3b841f02cfd62d68d8e06b72b73bca916481412ff75bb1::" providerId="AD" clId="Web-{4B06CCA8-0762-FC22-AEA3-84AA87DB526B}" dt="2022-10-10T21:16:58.626" v="127"/>
        <pc:sldMkLst>
          <pc:docMk/>
          <pc:sldMk cId="1642691615" sldId="555"/>
        </pc:sldMkLst>
      </pc:sldChg>
      <pc:sldChg chg="add">
        <pc:chgData name="Guest User" userId="S::urn:spo:anon#6e76b88568f605929b3b841f02cfd62d68d8e06b72b73bca916481412ff75bb1::" providerId="AD" clId="Web-{4B06CCA8-0762-FC22-AEA3-84AA87DB526B}" dt="2022-10-10T21:16:58.689" v="128"/>
        <pc:sldMkLst>
          <pc:docMk/>
          <pc:sldMk cId="3798042643" sldId="556"/>
        </pc:sldMkLst>
      </pc:sldChg>
      <pc:sldChg chg="add">
        <pc:chgData name="Guest User" userId="S::urn:spo:anon#6e76b88568f605929b3b841f02cfd62d68d8e06b72b73bca916481412ff75bb1::" providerId="AD" clId="Web-{4B06CCA8-0762-FC22-AEA3-84AA87DB526B}" dt="2022-10-10T21:16:58.767" v="129"/>
        <pc:sldMkLst>
          <pc:docMk/>
          <pc:sldMk cId="2668379898" sldId="557"/>
        </pc:sldMkLst>
      </pc:sldChg>
      <pc:sldChg chg="add">
        <pc:chgData name="Guest User" userId="S::urn:spo:anon#6e76b88568f605929b3b841f02cfd62d68d8e06b72b73bca916481412ff75bb1::" providerId="AD" clId="Web-{4B06CCA8-0762-FC22-AEA3-84AA87DB526B}" dt="2022-10-10T21:16:58.814" v="130"/>
        <pc:sldMkLst>
          <pc:docMk/>
          <pc:sldMk cId="874229076" sldId="558"/>
        </pc:sldMkLst>
      </pc:sldChg>
      <pc:sldChg chg="add">
        <pc:chgData name="Guest User" userId="S::urn:spo:anon#6e76b88568f605929b3b841f02cfd62d68d8e06b72b73bca916481412ff75bb1::" providerId="AD" clId="Web-{4B06CCA8-0762-FC22-AEA3-84AA87DB526B}" dt="2022-10-10T21:16:58.876" v="131"/>
        <pc:sldMkLst>
          <pc:docMk/>
          <pc:sldMk cId="2279650083" sldId="559"/>
        </pc:sldMkLst>
      </pc:sldChg>
      <pc:sldChg chg="add">
        <pc:chgData name="Guest User" userId="S::urn:spo:anon#6e76b88568f605929b3b841f02cfd62d68d8e06b72b73bca916481412ff75bb1::" providerId="AD" clId="Web-{4B06CCA8-0762-FC22-AEA3-84AA87DB526B}" dt="2022-10-10T21:16:58.939" v="132"/>
        <pc:sldMkLst>
          <pc:docMk/>
          <pc:sldMk cId="2415162655" sldId="560"/>
        </pc:sldMkLst>
      </pc:sldChg>
      <pc:sldChg chg="add">
        <pc:chgData name="Guest User" userId="S::urn:spo:anon#6e76b88568f605929b3b841f02cfd62d68d8e06b72b73bca916481412ff75bb1::" providerId="AD" clId="Web-{4B06CCA8-0762-FC22-AEA3-84AA87DB526B}" dt="2022-10-10T21:16:59.017" v="133"/>
        <pc:sldMkLst>
          <pc:docMk/>
          <pc:sldMk cId="3595090049" sldId="561"/>
        </pc:sldMkLst>
      </pc:sldChg>
      <pc:sldChg chg="add">
        <pc:chgData name="Guest User" userId="S::urn:spo:anon#6e76b88568f605929b3b841f02cfd62d68d8e06b72b73bca916481412ff75bb1::" providerId="AD" clId="Web-{4B06CCA8-0762-FC22-AEA3-84AA87DB526B}" dt="2022-10-10T21:16:59.079" v="134"/>
        <pc:sldMkLst>
          <pc:docMk/>
          <pc:sldMk cId="3028568909" sldId="562"/>
        </pc:sldMkLst>
      </pc:sldChg>
      <pc:sldChg chg="add">
        <pc:chgData name="Guest User" userId="S::urn:spo:anon#6e76b88568f605929b3b841f02cfd62d68d8e06b72b73bca916481412ff75bb1::" providerId="AD" clId="Web-{4B06CCA8-0762-FC22-AEA3-84AA87DB526B}" dt="2022-10-10T21:16:59.126" v="135"/>
        <pc:sldMkLst>
          <pc:docMk/>
          <pc:sldMk cId="992180570" sldId="563"/>
        </pc:sldMkLst>
      </pc:sldChg>
      <pc:sldChg chg="add">
        <pc:chgData name="Guest User" userId="S::urn:spo:anon#6e76b88568f605929b3b841f02cfd62d68d8e06b72b73bca916481412ff75bb1::" providerId="AD" clId="Web-{4B06CCA8-0762-FC22-AEA3-84AA87DB526B}" dt="2022-10-10T21:16:59.517" v="136"/>
        <pc:sldMkLst>
          <pc:docMk/>
          <pc:sldMk cId="4265961696" sldId="564"/>
        </pc:sldMkLst>
      </pc:sldChg>
      <pc:sldChg chg="add">
        <pc:chgData name="Guest User" userId="S::urn:spo:anon#6e76b88568f605929b3b841f02cfd62d68d8e06b72b73bca916481412ff75bb1::" providerId="AD" clId="Web-{4B06CCA8-0762-FC22-AEA3-84AA87DB526B}" dt="2022-10-10T21:16:59.595" v="137"/>
        <pc:sldMkLst>
          <pc:docMk/>
          <pc:sldMk cId="1872739489" sldId="565"/>
        </pc:sldMkLst>
      </pc:sldChg>
      <pc:sldChg chg="add">
        <pc:chgData name="Guest User" userId="S::urn:spo:anon#6e76b88568f605929b3b841f02cfd62d68d8e06b72b73bca916481412ff75bb1::" providerId="AD" clId="Web-{4B06CCA8-0762-FC22-AEA3-84AA87DB526B}" dt="2022-10-10T21:16:59.689" v="138"/>
        <pc:sldMkLst>
          <pc:docMk/>
          <pc:sldMk cId="77790379" sldId="566"/>
        </pc:sldMkLst>
      </pc:sldChg>
      <pc:sldChg chg="add">
        <pc:chgData name="Guest User" userId="S::urn:spo:anon#6e76b88568f605929b3b841f02cfd62d68d8e06b72b73bca916481412ff75bb1::" providerId="AD" clId="Web-{4B06CCA8-0762-FC22-AEA3-84AA87DB526B}" dt="2022-10-10T21:16:59.767" v="139"/>
        <pc:sldMkLst>
          <pc:docMk/>
          <pc:sldMk cId="3461985918" sldId="567"/>
        </pc:sldMkLst>
      </pc:sldChg>
      <pc:sldChg chg="add">
        <pc:chgData name="Guest User" userId="S::urn:spo:anon#6e76b88568f605929b3b841f02cfd62d68d8e06b72b73bca916481412ff75bb1::" providerId="AD" clId="Web-{4B06CCA8-0762-FC22-AEA3-84AA87DB526B}" dt="2022-10-10T21:16:59.829" v="140"/>
        <pc:sldMkLst>
          <pc:docMk/>
          <pc:sldMk cId="3656409451" sldId="568"/>
        </pc:sldMkLst>
      </pc:sldChg>
      <pc:sldChg chg="add">
        <pc:chgData name="Guest User" userId="S::urn:spo:anon#6e76b88568f605929b3b841f02cfd62d68d8e06b72b73bca916481412ff75bb1::" providerId="AD" clId="Web-{4B06CCA8-0762-FC22-AEA3-84AA87DB526B}" dt="2022-10-10T21:16:59.892" v="141"/>
        <pc:sldMkLst>
          <pc:docMk/>
          <pc:sldMk cId="1671241504" sldId="569"/>
        </pc:sldMkLst>
      </pc:sldChg>
      <pc:sldChg chg="add">
        <pc:chgData name="Guest User" userId="S::urn:spo:anon#6e76b88568f605929b3b841f02cfd62d68d8e06b72b73bca916481412ff75bb1::" providerId="AD" clId="Web-{4B06CCA8-0762-FC22-AEA3-84AA87DB526B}" dt="2022-10-10T21:16:59.954" v="142"/>
        <pc:sldMkLst>
          <pc:docMk/>
          <pc:sldMk cId="866825898" sldId="570"/>
        </pc:sldMkLst>
      </pc:sldChg>
      <pc:sldChg chg="add">
        <pc:chgData name="Guest User" userId="S::urn:spo:anon#6e76b88568f605929b3b841f02cfd62d68d8e06b72b73bca916481412ff75bb1::" providerId="AD" clId="Web-{4B06CCA8-0762-FC22-AEA3-84AA87DB526B}" dt="2022-10-10T21:17:00.017" v="143"/>
        <pc:sldMkLst>
          <pc:docMk/>
          <pc:sldMk cId="330778098" sldId="571"/>
        </pc:sldMkLst>
      </pc:sldChg>
      <pc:sldChg chg="add replId">
        <pc:chgData name="Guest User" userId="S::urn:spo:anon#6e76b88568f605929b3b841f02cfd62d68d8e06b72b73bca916481412ff75bb1::" providerId="AD" clId="Web-{4B06CCA8-0762-FC22-AEA3-84AA87DB526B}" dt="2022-10-10T21:18:10.113" v="144"/>
        <pc:sldMkLst>
          <pc:docMk/>
          <pc:sldMk cId="1692537304" sldId="572"/>
        </pc:sldMkLst>
      </pc:sldChg>
      <pc:sldChg chg="modSp add replId">
        <pc:chgData name="Guest User" userId="S::urn:spo:anon#6e76b88568f605929b3b841f02cfd62d68d8e06b72b73bca916481412ff75bb1::" providerId="AD" clId="Web-{4B06CCA8-0762-FC22-AEA3-84AA87DB526B}" dt="2022-10-10T21:20:07.491" v="148" actId="20577"/>
        <pc:sldMkLst>
          <pc:docMk/>
          <pc:sldMk cId="4221029476" sldId="573"/>
        </pc:sldMkLst>
        <pc:spChg chg="mod">
          <ac:chgData name="Guest User" userId="S::urn:spo:anon#6e76b88568f605929b3b841f02cfd62d68d8e06b72b73bca916481412ff75bb1::" providerId="AD" clId="Web-{4B06CCA8-0762-FC22-AEA3-84AA87DB526B}" dt="2022-10-10T21:20:07.491" v="148" actId="20577"/>
          <ac:spMkLst>
            <pc:docMk/>
            <pc:sldMk cId="4221029476" sldId="573"/>
            <ac:spMk id="3" creationId="{00000000-0000-0000-0000-000000000000}"/>
          </ac:spMkLst>
        </pc:spChg>
      </pc:sldChg>
      <pc:sldChg chg="add replId">
        <pc:chgData name="Guest User" userId="S::urn:spo:anon#6e76b88568f605929b3b841f02cfd62d68d8e06b72b73bca916481412ff75bb1::" providerId="AD" clId="Web-{4B06CCA8-0762-FC22-AEA3-84AA87DB526B}" dt="2022-10-10T21:26:19.595" v="173"/>
        <pc:sldMkLst>
          <pc:docMk/>
          <pc:sldMk cId="2589909307" sldId="574"/>
        </pc:sldMkLst>
      </pc:sldChg>
      <pc:sldChg chg="add del replId">
        <pc:chgData name="Guest User" userId="S::urn:spo:anon#6e76b88568f605929b3b841f02cfd62d68d8e06b72b73bca916481412ff75bb1::" providerId="AD" clId="Web-{4B06CCA8-0762-FC22-AEA3-84AA87DB526B}" dt="2022-10-10T21:25:33.219" v="172"/>
        <pc:sldMkLst>
          <pc:docMk/>
          <pc:sldMk cId="3100144947" sldId="574"/>
        </pc:sldMkLst>
      </pc:sldChg>
      <pc:sldChg chg="add del replId">
        <pc:chgData name="Guest User" userId="S::urn:spo:anon#6e76b88568f605929b3b841f02cfd62d68d8e06b72b73bca916481412ff75bb1::" providerId="AD" clId="Web-{4B06CCA8-0762-FC22-AEA3-84AA87DB526B}" dt="2022-10-10T21:25:33.219" v="171"/>
        <pc:sldMkLst>
          <pc:docMk/>
          <pc:sldMk cId="699596411" sldId="575"/>
        </pc:sldMkLst>
      </pc:sldChg>
      <pc:sldChg chg="add replId">
        <pc:chgData name="Guest User" userId="S::urn:spo:anon#6e76b88568f605929b3b841f02cfd62d68d8e06b72b73bca916481412ff75bb1::" providerId="AD" clId="Web-{4B06CCA8-0762-FC22-AEA3-84AA87DB526B}" dt="2022-10-10T21:26:19.752" v="174"/>
        <pc:sldMkLst>
          <pc:docMk/>
          <pc:sldMk cId="2379308409" sldId="575"/>
        </pc:sldMkLst>
      </pc:sldChg>
      <pc:sldChg chg="add del replId">
        <pc:chgData name="Guest User" userId="S::urn:spo:anon#6e76b88568f605929b3b841f02cfd62d68d8e06b72b73bca916481412ff75bb1::" providerId="AD" clId="Web-{4B06CCA8-0762-FC22-AEA3-84AA87DB526B}" dt="2022-10-10T21:25:33.219" v="170"/>
        <pc:sldMkLst>
          <pc:docMk/>
          <pc:sldMk cId="28380252" sldId="576"/>
        </pc:sldMkLst>
      </pc:sldChg>
      <pc:sldChg chg="add replId">
        <pc:chgData name="Guest User" userId="S::urn:spo:anon#6e76b88568f605929b3b841f02cfd62d68d8e06b72b73bca916481412ff75bb1::" providerId="AD" clId="Web-{4B06CCA8-0762-FC22-AEA3-84AA87DB526B}" dt="2022-10-10T21:26:19.939" v="175"/>
        <pc:sldMkLst>
          <pc:docMk/>
          <pc:sldMk cId="981063179" sldId="576"/>
        </pc:sldMkLst>
      </pc:sldChg>
      <pc:sldChg chg="add del replId">
        <pc:chgData name="Guest User" userId="S::urn:spo:anon#6e76b88568f605929b3b841f02cfd62d68d8e06b72b73bca916481412ff75bb1::" providerId="AD" clId="Web-{4B06CCA8-0762-FC22-AEA3-84AA87DB526B}" dt="2022-10-10T21:25:33.219" v="169"/>
        <pc:sldMkLst>
          <pc:docMk/>
          <pc:sldMk cId="1349657986" sldId="577"/>
        </pc:sldMkLst>
      </pc:sldChg>
      <pc:sldChg chg="add replId">
        <pc:chgData name="Guest User" userId="S::urn:spo:anon#6e76b88568f605929b3b841f02cfd62d68d8e06b72b73bca916481412ff75bb1::" providerId="AD" clId="Web-{4B06CCA8-0762-FC22-AEA3-84AA87DB526B}" dt="2022-10-10T21:26:20.111" v="176"/>
        <pc:sldMkLst>
          <pc:docMk/>
          <pc:sldMk cId="3697344460" sldId="577"/>
        </pc:sldMkLst>
      </pc:sldChg>
      <pc:sldChg chg="add replId">
        <pc:chgData name="Guest User" userId="S::urn:spo:anon#6e76b88568f605929b3b841f02cfd62d68d8e06b72b73bca916481412ff75bb1::" providerId="AD" clId="Web-{4B06CCA8-0762-FC22-AEA3-84AA87DB526B}" dt="2022-10-10T21:26:20.283" v="177"/>
        <pc:sldMkLst>
          <pc:docMk/>
          <pc:sldMk cId="768897263" sldId="578"/>
        </pc:sldMkLst>
      </pc:sldChg>
      <pc:sldChg chg="add del replId">
        <pc:chgData name="Guest User" userId="S::urn:spo:anon#6e76b88568f605929b3b841f02cfd62d68d8e06b72b73bca916481412ff75bb1::" providerId="AD" clId="Web-{4B06CCA8-0762-FC22-AEA3-84AA87DB526B}" dt="2022-10-10T21:25:33.219" v="168"/>
        <pc:sldMkLst>
          <pc:docMk/>
          <pc:sldMk cId="2535066497" sldId="578"/>
        </pc:sldMkLst>
      </pc:sldChg>
      <pc:sldChg chg="add del replId">
        <pc:chgData name="Guest User" userId="S::urn:spo:anon#6e76b88568f605929b3b841f02cfd62d68d8e06b72b73bca916481412ff75bb1::" providerId="AD" clId="Web-{4B06CCA8-0762-FC22-AEA3-84AA87DB526B}" dt="2022-10-10T21:25:33.219" v="167"/>
        <pc:sldMkLst>
          <pc:docMk/>
          <pc:sldMk cId="2613846275" sldId="579"/>
        </pc:sldMkLst>
      </pc:sldChg>
      <pc:sldChg chg="add replId">
        <pc:chgData name="Guest User" userId="S::urn:spo:anon#6e76b88568f605929b3b841f02cfd62d68d8e06b72b73bca916481412ff75bb1::" providerId="AD" clId="Web-{4B06CCA8-0762-FC22-AEA3-84AA87DB526B}" dt="2022-10-10T21:26:20.611" v="178"/>
        <pc:sldMkLst>
          <pc:docMk/>
          <pc:sldMk cId="3513835265" sldId="579"/>
        </pc:sldMkLst>
      </pc:sldChg>
      <pc:sldChg chg="add replId">
        <pc:chgData name="Guest User" userId="S::urn:spo:anon#6e76b88568f605929b3b841f02cfd62d68d8e06b72b73bca916481412ff75bb1::" providerId="AD" clId="Web-{4B06CCA8-0762-FC22-AEA3-84AA87DB526B}" dt="2022-10-10T21:26:20.814" v="179"/>
        <pc:sldMkLst>
          <pc:docMk/>
          <pc:sldMk cId="9001134" sldId="580"/>
        </pc:sldMkLst>
      </pc:sldChg>
      <pc:sldChg chg="add del replId">
        <pc:chgData name="Guest User" userId="S::urn:spo:anon#6e76b88568f605929b3b841f02cfd62d68d8e06b72b73bca916481412ff75bb1::" providerId="AD" clId="Web-{4B06CCA8-0762-FC22-AEA3-84AA87DB526B}" dt="2022-10-10T21:25:33.219" v="166"/>
        <pc:sldMkLst>
          <pc:docMk/>
          <pc:sldMk cId="2217185373" sldId="580"/>
        </pc:sldMkLst>
      </pc:sldChg>
      <pc:sldChg chg="add replId">
        <pc:chgData name="Guest User" userId="S::urn:spo:anon#6e76b88568f605929b3b841f02cfd62d68d8e06b72b73bca916481412ff75bb1::" providerId="AD" clId="Web-{4B06CCA8-0762-FC22-AEA3-84AA87DB526B}" dt="2022-10-10T21:26:21.033" v="180"/>
        <pc:sldMkLst>
          <pc:docMk/>
          <pc:sldMk cId="1220063070" sldId="581"/>
        </pc:sldMkLst>
      </pc:sldChg>
      <pc:sldChg chg="add del replId">
        <pc:chgData name="Guest User" userId="S::urn:spo:anon#6e76b88568f605929b3b841f02cfd62d68d8e06b72b73bca916481412ff75bb1::" providerId="AD" clId="Web-{4B06CCA8-0762-FC22-AEA3-84AA87DB526B}" dt="2022-10-10T21:25:33.219" v="165"/>
        <pc:sldMkLst>
          <pc:docMk/>
          <pc:sldMk cId="2264737779" sldId="581"/>
        </pc:sldMkLst>
      </pc:sldChg>
      <pc:sldChg chg="add del replId">
        <pc:chgData name="Guest User" userId="S::urn:spo:anon#6e76b88568f605929b3b841f02cfd62d68d8e06b72b73bca916481412ff75bb1::" providerId="AD" clId="Web-{4B06CCA8-0762-FC22-AEA3-84AA87DB526B}" dt="2022-10-10T21:25:33.219" v="164"/>
        <pc:sldMkLst>
          <pc:docMk/>
          <pc:sldMk cId="1317417481" sldId="582"/>
        </pc:sldMkLst>
      </pc:sldChg>
      <pc:sldChg chg="add replId">
        <pc:chgData name="Guest User" userId="S::urn:spo:anon#6e76b88568f605929b3b841f02cfd62d68d8e06b72b73bca916481412ff75bb1::" providerId="AD" clId="Web-{4B06CCA8-0762-FC22-AEA3-84AA87DB526B}" dt="2022-10-10T21:26:21.236" v="181"/>
        <pc:sldMkLst>
          <pc:docMk/>
          <pc:sldMk cId="3803842188" sldId="582"/>
        </pc:sldMkLst>
      </pc:sldChg>
      <pc:sldChg chg="add del replId">
        <pc:chgData name="Guest User" userId="S::urn:spo:anon#6e76b88568f605929b3b841f02cfd62d68d8e06b72b73bca916481412ff75bb1::" providerId="AD" clId="Web-{4B06CCA8-0762-FC22-AEA3-84AA87DB526B}" dt="2022-10-10T21:25:33.219" v="163"/>
        <pc:sldMkLst>
          <pc:docMk/>
          <pc:sldMk cId="1194305991" sldId="583"/>
        </pc:sldMkLst>
      </pc:sldChg>
      <pc:sldChg chg="add replId">
        <pc:chgData name="Guest User" userId="S::urn:spo:anon#6e76b88568f605929b3b841f02cfd62d68d8e06b72b73bca916481412ff75bb1::" providerId="AD" clId="Web-{4B06CCA8-0762-FC22-AEA3-84AA87DB526B}" dt="2022-10-10T21:26:21.470" v="182"/>
        <pc:sldMkLst>
          <pc:docMk/>
          <pc:sldMk cId="4084909788" sldId="583"/>
        </pc:sldMkLst>
      </pc:sldChg>
      <pc:sldChg chg="add del replId">
        <pc:chgData name="Guest User" userId="S::urn:spo:anon#6e76b88568f605929b3b841f02cfd62d68d8e06b72b73bca916481412ff75bb1::" providerId="AD" clId="Web-{4B06CCA8-0762-FC22-AEA3-84AA87DB526B}" dt="2022-10-10T21:25:33.219" v="162"/>
        <pc:sldMkLst>
          <pc:docMk/>
          <pc:sldMk cId="468819780" sldId="584"/>
        </pc:sldMkLst>
      </pc:sldChg>
      <pc:sldChg chg="add replId">
        <pc:chgData name="Guest User" userId="S::urn:spo:anon#6e76b88568f605929b3b841f02cfd62d68d8e06b72b73bca916481412ff75bb1::" providerId="AD" clId="Web-{4B06CCA8-0762-FC22-AEA3-84AA87DB526B}" dt="2022-10-10T21:26:21.705" v="183"/>
        <pc:sldMkLst>
          <pc:docMk/>
          <pc:sldMk cId="3620265327" sldId="584"/>
        </pc:sldMkLst>
      </pc:sldChg>
      <pc:sldChg chg="add del replId">
        <pc:chgData name="Guest User" userId="S::urn:spo:anon#6e76b88568f605929b3b841f02cfd62d68d8e06b72b73bca916481412ff75bb1::" providerId="AD" clId="Web-{4B06CCA8-0762-FC22-AEA3-84AA87DB526B}" dt="2022-10-10T21:27:08.534" v="187"/>
        <pc:sldMkLst>
          <pc:docMk/>
          <pc:sldMk cId="2362077302" sldId="585"/>
        </pc:sldMkLst>
      </pc:sldChg>
      <pc:sldChg chg="add del replId">
        <pc:chgData name="Guest User" userId="S::urn:spo:anon#6e76b88568f605929b3b841f02cfd62d68d8e06b72b73bca916481412ff75bb1::" providerId="AD" clId="Web-{4B06CCA8-0762-FC22-AEA3-84AA87DB526B}" dt="2022-10-10T21:25:33.219" v="161"/>
        <pc:sldMkLst>
          <pc:docMk/>
          <pc:sldMk cId="3051012673" sldId="585"/>
        </pc:sldMkLst>
      </pc:sldChg>
      <pc:sldChg chg="add">
        <pc:chgData name="Guest User" userId="S::urn:spo:anon#6e76b88568f605929b3b841f02cfd62d68d8e06b72b73bca916481412ff75bb1::" providerId="AD" clId="Web-{4B06CCA8-0762-FC22-AEA3-84AA87DB526B}" dt="2022-10-10T21:27:04.347" v="186"/>
        <pc:sldMkLst>
          <pc:docMk/>
          <pc:sldMk cId="592204394" sldId="586"/>
        </pc:sldMkLst>
      </pc:sldChg>
      <pc:sldChg chg="add del">
        <pc:chgData name="Guest User" userId="S::urn:spo:anon#6e76b88568f605929b3b841f02cfd62d68d8e06b72b73bca916481412ff75bb1::" providerId="AD" clId="Web-{4B06CCA8-0762-FC22-AEA3-84AA87DB526B}" dt="2022-10-10T21:28:08.208" v="241"/>
        <pc:sldMkLst>
          <pc:docMk/>
          <pc:sldMk cId="1509480750" sldId="587"/>
        </pc:sldMkLst>
      </pc:sldChg>
      <pc:sldChg chg="add del">
        <pc:chgData name="Guest User" userId="S::urn:spo:anon#6e76b88568f605929b3b841f02cfd62d68d8e06b72b73bca916481412ff75bb1::" providerId="AD" clId="Web-{4B06CCA8-0762-FC22-AEA3-84AA87DB526B}" dt="2022-10-10T21:28:47.115" v="295"/>
        <pc:sldMkLst>
          <pc:docMk/>
          <pc:sldMk cId="2014608693" sldId="587"/>
        </pc:sldMkLst>
      </pc:sldChg>
      <pc:sldChg chg="modSp new">
        <pc:chgData name="Guest User" userId="S::urn:spo:anon#6e76b88568f605929b3b841f02cfd62d68d8e06b72b73bca916481412ff75bb1::" providerId="AD" clId="Web-{4B06CCA8-0762-FC22-AEA3-84AA87DB526B}" dt="2022-10-10T21:29:21.288" v="306" actId="20577"/>
        <pc:sldMkLst>
          <pc:docMk/>
          <pc:sldMk cId="2096152634" sldId="587"/>
        </pc:sldMkLst>
        <pc:spChg chg="mod">
          <ac:chgData name="Guest User" userId="S::urn:spo:anon#6e76b88568f605929b3b841f02cfd62d68d8e06b72b73bca916481412ff75bb1::" providerId="AD" clId="Web-{4B06CCA8-0762-FC22-AEA3-84AA87DB526B}" dt="2022-10-10T21:29:21.288" v="306" actId="20577"/>
          <ac:spMkLst>
            <pc:docMk/>
            <pc:sldMk cId="2096152634" sldId="587"/>
            <ac:spMk id="2" creationId="{5C2FB0B1-0C5D-4959-91E1-330A14A50776}"/>
          </ac:spMkLst>
        </pc:spChg>
      </pc:sldChg>
      <pc:sldChg chg="add del">
        <pc:chgData name="Guest User" userId="S::urn:spo:anon#6e76b88568f605929b3b841f02cfd62d68d8e06b72b73bca916481412ff75bb1::" providerId="AD" clId="Web-{4B06CCA8-0762-FC22-AEA3-84AA87DB526B}" dt="2022-10-10T21:28:07.770" v="240"/>
        <pc:sldMkLst>
          <pc:docMk/>
          <pc:sldMk cId="2444502052" sldId="588"/>
        </pc:sldMkLst>
      </pc:sldChg>
      <pc:sldChg chg="modSp new ord">
        <pc:chgData name="Guest User" userId="S::urn:spo:anon#6e76b88568f605929b3b841f02cfd62d68d8e06b72b73bca916481412ff75bb1::" providerId="AD" clId="Web-{4B06CCA8-0762-FC22-AEA3-84AA87DB526B}" dt="2022-10-10T21:29:51.179" v="324" actId="20577"/>
        <pc:sldMkLst>
          <pc:docMk/>
          <pc:sldMk cId="3230856669" sldId="588"/>
        </pc:sldMkLst>
        <pc:spChg chg="mod">
          <ac:chgData name="Guest User" userId="S::urn:spo:anon#6e76b88568f605929b3b841f02cfd62d68d8e06b72b73bca916481412ff75bb1::" providerId="AD" clId="Web-{4B06CCA8-0762-FC22-AEA3-84AA87DB526B}" dt="2022-10-10T21:29:51.179" v="324" actId="20577"/>
          <ac:spMkLst>
            <pc:docMk/>
            <pc:sldMk cId="3230856669" sldId="588"/>
            <ac:spMk id="3" creationId="{B6EFAB38-CD5A-5C74-F687-E187023FD0CD}"/>
          </ac:spMkLst>
        </pc:spChg>
      </pc:sldChg>
      <pc:sldChg chg="add del">
        <pc:chgData name="Guest User" userId="S::urn:spo:anon#6e76b88568f605929b3b841f02cfd62d68d8e06b72b73bca916481412ff75bb1::" providerId="AD" clId="Web-{4B06CCA8-0762-FC22-AEA3-84AA87DB526B}" dt="2022-10-10T21:28:46.693" v="294"/>
        <pc:sldMkLst>
          <pc:docMk/>
          <pc:sldMk cId="4015225370" sldId="588"/>
        </pc:sldMkLst>
      </pc:sldChg>
      <pc:sldChg chg="add del">
        <pc:chgData name="Guest User" userId="S::urn:spo:anon#6e76b88568f605929b3b841f02cfd62d68d8e06b72b73bca916481412ff75bb1::" providerId="AD" clId="Web-{4B06CCA8-0762-FC22-AEA3-84AA87DB526B}" dt="2022-10-10T21:28:46.693" v="293"/>
        <pc:sldMkLst>
          <pc:docMk/>
          <pc:sldMk cId="771317864" sldId="589"/>
        </pc:sldMkLst>
      </pc:sldChg>
      <pc:sldChg chg="add del">
        <pc:chgData name="Guest User" userId="S::urn:spo:anon#6e76b88568f605929b3b841f02cfd62d68d8e06b72b73bca916481412ff75bb1::" providerId="AD" clId="Web-{4B06CCA8-0762-FC22-AEA3-84AA87DB526B}" dt="2022-10-10T21:28:07.770" v="239"/>
        <pc:sldMkLst>
          <pc:docMk/>
          <pc:sldMk cId="3409245627" sldId="589"/>
        </pc:sldMkLst>
      </pc:sldChg>
      <pc:sldChg chg="add del">
        <pc:chgData name="Guest User" userId="S::urn:spo:anon#6e76b88568f605929b3b841f02cfd62d68d8e06b72b73bca916481412ff75bb1::" providerId="AD" clId="Web-{4B06CCA8-0762-FC22-AEA3-84AA87DB526B}" dt="2022-10-10T21:28:07.770" v="238"/>
        <pc:sldMkLst>
          <pc:docMk/>
          <pc:sldMk cId="714837098" sldId="590"/>
        </pc:sldMkLst>
      </pc:sldChg>
      <pc:sldChg chg="add del">
        <pc:chgData name="Guest User" userId="S::urn:spo:anon#6e76b88568f605929b3b841f02cfd62d68d8e06b72b73bca916481412ff75bb1::" providerId="AD" clId="Web-{4B06CCA8-0762-FC22-AEA3-84AA87DB526B}" dt="2022-10-10T21:28:46.693" v="292"/>
        <pc:sldMkLst>
          <pc:docMk/>
          <pc:sldMk cId="3143498417" sldId="590"/>
        </pc:sldMkLst>
      </pc:sldChg>
      <pc:sldChg chg="add del">
        <pc:chgData name="Guest User" userId="S::urn:spo:anon#6e76b88568f605929b3b841f02cfd62d68d8e06b72b73bca916481412ff75bb1::" providerId="AD" clId="Web-{4B06CCA8-0762-FC22-AEA3-84AA87DB526B}" dt="2022-10-10T21:28:46.693" v="291"/>
        <pc:sldMkLst>
          <pc:docMk/>
          <pc:sldMk cId="334639924" sldId="591"/>
        </pc:sldMkLst>
      </pc:sldChg>
      <pc:sldChg chg="add del">
        <pc:chgData name="Guest User" userId="S::urn:spo:anon#6e76b88568f605929b3b841f02cfd62d68d8e06b72b73bca916481412ff75bb1::" providerId="AD" clId="Web-{4B06CCA8-0762-FC22-AEA3-84AA87DB526B}" dt="2022-10-10T21:28:07.770" v="237"/>
        <pc:sldMkLst>
          <pc:docMk/>
          <pc:sldMk cId="3446737114" sldId="591"/>
        </pc:sldMkLst>
      </pc:sldChg>
      <pc:sldChg chg="add del">
        <pc:chgData name="Guest User" userId="S::urn:spo:anon#6e76b88568f605929b3b841f02cfd62d68d8e06b72b73bca916481412ff75bb1::" providerId="AD" clId="Web-{4B06CCA8-0762-FC22-AEA3-84AA87DB526B}" dt="2022-10-10T21:28:07.770" v="236"/>
        <pc:sldMkLst>
          <pc:docMk/>
          <pc:sldMk cId="1721842088" sldId="592"/>
        </pc:sldMkLst>
      </pc:sldChg>
      <pc:sldChg chg="add del">
        <pc:chgData name="Guest User" userId="S::urn:spo:anon#6e76b88568f605929b3b841f02cfd62d68d8e06b72b73bca916481412ff75bb1::" providerId="AD" clId="Web-{4B06CCA8-0762-FC22-AEA3-84AA87DB526B}" dt="2022-10-10T21:28:46.693" v="290"/>
        <pc:sldMkLst>
          <pc:docMk/>
          <pc:sldMk cId="4017736787" sldId="592"/>
        </pc:sldMkLst>
      </pc:sldChg>
      <pc:sldChg chg="add del">
        <pc:chgData name="Guest User" userId="S::urn:spo:anon#6e76b88568f605929b3b841f02cfd62d68d8e06b72b73bca916481412ff75bb1::" providerId="AD" clId="Web-{4B06CCA8-0762-FC22-AEA3-84AA87DB526B}" dt="2022-10-10T21:28:07.770" v="235"/>
        <pc:sldMkLst>
          <pc:docMk/>
          <pc:sldMk cId="2114870020" sldId="593"/>
        </pc:sldMkLst>
      </pc:sldChg>
      <pc:sldChg chg="add del">
        <pc:chgData name="Guest User" userId="S::urn:spo:anon#6e76b88568f605929b3b841f02cfd62d68d8e06b72b73bca916481412ff75bb1::" providerId="AD" clId="Web-{4B06CCA8-0762-FC22-AEA3-84AA87DB526B}" dt="2022-10-10T21:28:46.693" v="289"/>
        <pc:sldMkLst>
          <pc:docMk/>
          <pc:sldMk cId="3577164787" sldId="593"/>
        </pc:sldMkLst>
      </pc:sldChg>
      <pc:sldChg chg="add del">
        <pc:chgData name="Guest User" userId="S::urn:spo:anon#6e76b88568f605929b3b841f02cfd62d68d8e06b72b73bca916481412ff75bb1::" providerId="AD" clId="Web-{4B06CCA8-0762-FC22-AEA3-84AA87DB526B}" dt="2022-10-10T21:28:07.755" v="234"/>
        <pc:sldMkLst>
          <pc:docMk/>
          <pc:sldMk cId="3539527383" sldId="594"/>
        </pc:sldMkLst>
      </pc:sldChg>
      <pc:sldChg chg="add del">
        <pc:chgData name="Guest User" userId="S::urn:spo:anon#6e76b88568f605929b3b841f02cfd62d68d8e06b72b73bca916481412ff75bb1::" providerId="AD" clId="Web-{4B06CCA8-0762-FC22-AEA3-84AA87DB526B}" dt="2022-10-10T21:28:46.693" v="288"/>
        <pc:sldMkLst>
          <pc:docMk/>
          <pc:sldMk cId="3602808217" sldId="594"/>
        </pc:sldMkLst>
      </pc:sldChg>
      <pc:sldChg chg="add del">
        <pc:chgData name="Guest User" userId="S::urn:spo:anon#6e76b88568f605929b3b841f02cfd62d68d8e06b72b73bca916481412ff75bb1::" providerId="AD" clId="Web-{4B06CCA8-0762-FC22-AEA3-84AA87DB526B}" dt="2022-10-10T21:28:46.693" v="287"/>
        <pc:sldMkLst>
          <pc:docMk/>
          <pc:sldMk cId="276052228" sldId="595"/>
        </pc:sldMkLst>
      </pc:sldChg>
      <pc:sldChg chg="add del">
        <pc:chgData name="Guest User" userId="S::urn:spo:anon#6e76b88568f605929b3b841f02cfd62d68d8e06b72b73bca916481412ff75bb1::" providerId="AD" clId="Web-{4B06CCA8-0762-FC22-AEA3-84AA87DB526B}" dt="2022-10-10T21:28:07.755" v="233"/>
        <pc:sldMkLst>
          <pc:docMk/>
          <pc:sldMk cId="4136841763" sldId="595"/>
        </pc:sldMkLst>
      </pc:sldChg>
      <pc:sldChg chg="add del">
        <pc:chgData name="Guest User" userId="S::urn:spo:anon#6e76b88568f605929b3b841f02cfd62d68d8e06b72b73bca916481412ff75bb1::" providerId="AD" clId="Web-{4B06CCA8-0762-FC22-AEA3-84AA87DB526B}" dt="2022-10-10T21:28:46.693" v="286"/>
        <pc:sldMkLst>
          <pc:docMk/>
          <pc:sldMk cId="310649376" sldId="596"/>
        </pc:sldMkLst>
      </pc:sldChg>
      <pc:sldChg chg="add del">
        <pc:chgData name="Guest User" userId="S::urn:spo:anon#6e76b88568f605929b3b841f02cfd62d68d8e06b72b73bca916481412ff75bb1::" providerId="AD" clId="Web-{4B06CCA8-0762-FC22-AEA3-84AA87DB526B}" dt="2022-10-10T21:28:07.755" v="232"/>
        <pc:sldMkLst>
          <pc:docMk/>
          <pc:sldMk cId="2241707792" sldId="596"/>
        </pc:sldMkLst>
      </pc:sldChg>
      <pc:sldChg chg="add del">
        <pc:chgData name="Guest User" userId="S::urn:spo:anon#6e76b88568f605929b3b841f02cfd62d68d8e06b72b73bca916481412ff75bb1::" providerId="AD" clId="Web-{4B06CCA8-0762-FC22-AEA3-84AA87DB526B}" dt="2022-10-10T21:28:46.693" v="285"/>
        <pc:sldMkLst>
          <pc:docMk/>
          <pc:sldMk cId="2695690165" sldId="597"/>
        </pc:sldMkLst>
      </pc:sldChg>
      <pc:sldChg chg="add del">
        <pc:chgData name="Guest User" userId="S::urn:spo:anon#6e76b88568f605929b3b841f02cfd62d68d8e06b72b73bca916481412ff75bb1::" providerId="AD" clId="Web-{4B06CCA8-0762-FC22-AEA3-84AA87DB526B}" dt="2022-10-10T21:28:07.755" v="231"/>
        <pc:sldMkLst>
          <pc:docMk/>
          <pc:sldMk cId="3165384130" sldId="597"/>
        </pc:sldMkLst>
      </pc:sldChg>
      <pc:sldChg chg="add del">
        <pc:chgData name="Guest User" userId="S::urn:spo:anon#6e76b88568f605929b3b841f02cfd62d68d8e06b72b73bca916481412ff75bb1::" providerId="AD" clId="Web-{4B06CCA8-0762-FC22-AEA3-84AA87DB526B}" dt="2022-10-10T21:28:46.678" v="284"/>
        <pc:sldMkLst>
          <pc:docMk/>
          <pc:sldMk cId="2040585387" sldId="598"/>
        </pc:sldMkLst>
      </pc:sldChg>
      <pc:sldChg chg="add del">
        <pc:chgData name="Guest User" userId="S::urn:spo:anon#6e76b88568f605929b3b841f02cfd62d68d8e06b72b73bca916481412ff75bb1::" providerId="AD" clId="Web-{4B06CCA8-0762-FC22-AEA3-84AA87DB526B}" dt="2022-10-10T21:28:07.755" v="230"/>
        <pc:sldMkLst>
          <pc:docMk/>
          <pc:sldMk cId="2927361013" sldId="598"/>
        </pc:sldMkLst>
      </pc:sldChg>
      <pc:sldChg chg="add del">
        <pc:chgData name="Guest User" userId="S::urn:spo:anon#6e76b88568f605929b3b841f02cfd62d68d8e06b72b73bca916481412ff75bb1::" providerId="AD" clId="Web-{4B06CCA8-0762-FC22-AEA3-84AA87DB526B}" dt="2022-10-10T21:28:07.755" v="229"/>
        <pc:sldMkLst>
          <pc:docMk/>
          <pc:sldMk cId="1547008939" sldId="599"/>
        </pc:sldMkLst>
      </pc:sldChg>
      <pc:sldChg chg="add del">
        <pc:chgData name="Guest User" userId="S::urn:spo:anon#6e76b88568f605929b3b841f02cfd62d68d8e06b72b73bca916481412ff75bb1::" providerId="AD" clId="Web-{4B06CCA8-0762-FC22-AEA3-84AA87DB526B}" dt="2022-10-10T21:28:46.678" v="283"/>
        <pc:sldMkLst>
          <pc:docMk/>
          <pc:sldMk cId="3878661875" sldId="599"/>
        </pc:sldMkLst>
      </pc:sldChg>
      <pc:sldChg chg="add del">
        <pc:chgData name="Guest User" userId="S::urn:spo:anon#6e76b88568f605929b3b841f02cfd62d68d8e06b72b73bca916481412ff75bb1::" providerId="AD" clId="Web-{4B06CCA8-0762-FC22-AEA3-84AA87DB526B}" dt="2022-10-10T21:28:07.755" v="228"/>
        <pc:sldMkLst>
          <pc:docMk/>
          <pc:sldMk cId="1995689473" sldId="600"/>
        </pc:sldMkLst>
      </pc:sldChg>
      <pc:sldChg chg="add del">
        <pc:chgData name="Guest User" userId="S::urn:spo:anon#6e76b88568f605929b3b841f02cfd62d68d8e06b72b73bca916481412ff75bb1::" providerId="AD" clId="Web-{4B06CCA8-0762-FC22-AEA3-84AA87DB526B}" dt="2022-10-10T21:28:46.678" v="282"/>
        <pc:sldMkLst>
          <pc:docMk/>
          <pc:sldMk cId="2463795518" sldId="600"/>
        </pc:sldMkLst>
      </pc:sldChg>
      <pc:sldChg chg="add del">
        <pc:chgData name="Guest User" userId="S::urn:spo:anon#6e76b88568f605929b3b841f02cfd62d68d8e06b72b73bca916481412ff75bb1::" providerId="AD" clId="Web-{4B06CCA8-0762-FC22-AEA3-84AA87DB526B}" dt="2022-10-10T21:28:46.678" v="281"/>
        <pc:sldMkLst>
          <pc:docMk/>
          <pc:sldMk cId="1592579772" sldId="601"/>
        </pc:sldMkLst>
      </pc:sldChg>
      <pc:sldChg chg="add del">
        <pc:chgData name="Guest User" userId="S::urn:spo:anon#6e76b88568f605929b3b841f02cfd62d68d8e06b72b73bca916481412ff75bb1::" providerId="AD" clId="Web-{4B06CCA8-0762-FC22-AEA3-84AA87DB526B}" dt="2022-10-10T21:28:07.755" v="227"/>
        <pc:sldMkLst>
          <pc:docMk/>
          <pc:sldMk cId="2630760352" sldId="601"/>
        </pc:sldMkLst>
      </pc:sldChg>
      <pc:sldChg chg="add del">
        <pc:chgData name="Guest User" userId="S::urn:spo:anon#6e76b88568f605929b3b841f02cfd62d68d8e06b72b73bca916481412ff75bb1::" providerId="AD" clId="Web-{4B06CCA8-0762-FC22-AEA3-84AA87DB526B}" dt="2022-10-10T21:28:46.678" v="280"/>
        <pc:sldMkLst>
          <pc:docMk/>
          <pc:sldMk cId="737908392" sldId="602"/>
        </pc:sldMkLst>
      </pc:sldChg>
      <pc:sldChg chg="add del">
        <pc:chgData name="Guest User" userId="S::urn:spo:anon#6e76b88568f605929b3b841f02cfd62d68d8e06b72b73bca916481412ff75bb1::" providerId="AD" clId="Web-{4B06CCA8-0762-FC22-AEA3-84AA87DB526B}" dt="2022-10-10T21:28:07.755" v="226"/>
        <pc:sldMkLst>
          <pc:docMk/>
          <pc:sldMk cId="4183954087" sldId="602"/>
        </pc:sldMkLst>
      </pc:sldChg>
      <pc:sldChg chg="add del">
        <pc:chgData name="Guest User" userId="S::urn:spo:anon#6e76b88568f605929b3b841f02cfd62d68d8e06b72b73bca916481412ff75bb1::" providerId="AD" clId="Web-{4B06CCA8-0762-FC22-AEA3-84AA87DB526B}" dt="2022-10-10T21:28:07.755" v="225"/>
        <pc:sldMkLst>
          <pc:docMk/>
          <pc:sldMk cId="3705548509" sldId="603"/>
        </pc:sldMkLst>
      </pc:sldChg>
      <pc:sldChg chg="add del">
        <pc:chgData name="Guest User" userId="S::urn:spo:anon#6e76b88568f605929b3b841f02cfd62d68d8e06b72b73bca916481412ff75bb1::" providerId="AD" clId="Web-{4B06CCA8-0762-FC22-AEA3-84AA87DB526B}" dt="2022-10-10T21:28:46.678" v="279"/>
        <pc:sldMkLst>
          <pc:docMk/>
          <pc:sldMk cId="4149040199" sldId="603"/>
        </pc:sldMkLst>
      </pc:sldChg>
      <pc:sldChg chg="add del">
        <pc:chgData name="Guest User" userId="S::urn:spo:anon#6e76b88568f605929b3b841f02cfd62d68d8e06b72b73bca916481412ff75bb1::" providerId="AD" clId="Web-{4B06CCA8-0762-FC22-AEA3-84AA87DB526B}" dt="2022-10-10T21:28:46.678" v="278"/>
        <pc:sldMkLst>
          <pc:docMk/>
          <pc:sldMk cId="550571369" sldId="604"/>
        </pc:sldMkLst>
      </pc:sldChg>
      <pc:sldChg chg="add del">
        <pc:chgData name="Guest User" userId="S::urn:spo:anon#6e76b88568f605929b3b841f02cfd62d68d8e06b72b73bca916481412ff75bb1::" providerId="AD" clId="Web-{4B06CCA8-0762-FC22-AEA3-84AA87DB526B}" dt="2022-10-10T21:28:07.755" v="224"/>
        <pc:sldMkLst>
          <pc:docMk/>
          <pc:sldMk cId="3514243579" sldId="604"/>
        </pc:sldMkLst>
      </pc:sldChg>
      <pc:sldChg chg="add del">
        <pc:chgData name="Guest User" userId="S::urn:spo:anon#6e76b88568f605929b3b841f02cfd62d68d8e06b72b73bca916481412ff75bb1::" providerId="AD" clId="Web-{4B06CCA8-0762-FC22-AEA3-84AA87DB526B}" dt="2022-10-10T21:28:46.678" v="277"/>
        <pc:sldMkLst>
          <pc:docMk/>
          <pc:sldMk cId="1476595580" sldId="605"/>
        </pc:sldMkLst>
      </pc:sldChg>
      <pc:sldChg chg="add del">
        <pc:chgData name="Guest User" userId="S::urn:spo:anon#6e76b88568f605929b3b841f02cfd62d68d8e06b72b73bca916481412ff75bb1::" providerId="AD" clId="Web-{4B06CCA8-0762-FC22-AEA3-84AA87DB526B}" dt="2022-10-10T21:28:07.755" v="223"/>
        <pc:sldMkLst>
          <pc:docMk/>
          <pc:sldMk cId="2394716911" sldId="605"/>
        </pc:sldMkLst>
      </pc:sldChg>
      <pc:sldChg chg="add del">
        <pc:chgData name="Guest User" userId="S::urn:spo:anon#6e76b88568f605929b3b841f02cfd62d68d8e06b72b73bca916481412ff75bb1::" providerId="AD" clId="Web-{4B06CCA8-0762-FC22-AEA3-84AA87DB526B}" dt="2022-10-10T21:28:07.755" v="222"/>
        <pc:sldMkLst>
          <pc:docMk/>
          <pc:sldMk cId="3676063098" sldId="606"/>
        </pc:sldMkLst>
      </pc:sldChg>
      <pc:sldChg chg="add del">
        <pc:chgData name="Guest User" userId="S::urn:spo:anon#6e76b88568f605929b3b841f02cfd62d68d8e06b72b73bca916481412ff75bb1::" providerId="AD" clId="Web-{4B06CCA8-0762-FC22-AEA3-84AA87DB526B}" dt="2022-10-10T21:28:46.678" v="276"/>
        <pc:sldMkLst>
          <pc:docMk/>
          <pc:sldMk cId="4279410681" sldId="606"/>
        </pc:sldMkLst>
      </pc:sldChg>
      <pc:sldChg chg="add del">
        <pc:chgData name="Guest User" userId="S::urn:spo:anon#6e76b88568f605929b3b841f02cfd62d68d8e06b72b73bca916481412ff75bb1::" providerId="AD" clId="Web-{4B06CCA8-0762-FC22-AEA3-84AA87DB526B}" dt="2022-10-10T21:28:46.678" v="275"/>
        <pc:sldMkLst>
          <pc:docMk/>
          <pc:sldMk cId="1506219277" sldId="607"/>
        </pc:sldMkLst>
      </pc:sldChg>
      <pc:sldChg chg="add del">
        <pc:chgData name="Guest User" userId="S::urn:spo:anon#6e76b88568f605929b3b841f02cfd62d68d8e06b72b73bca916481412ff75bb1::" providerId="AD" clId="Web-{4B06CCA8-0762-FC22-AEA3-84AA87DB526B}" dt="2022-10-10T21:28:07.755" v="221"/>
        <pc:sldMkLst>
          <pc:docMk/>
          <pc:sldMk cId="3669454207" sldId="607"/>
        </pc:sldMkLst>
      </pc:sldChg>
      <pc:sldChg chg="add del">
        <pc:chgData name="Guest User" userId="S::urn:spo:anon#6e76b88568f605929b3b841f02cfd62d68d8e06b72b73bca916481412ff75bb1::" providerId="AD" clId="Web-{4B06CCA8-0762-FC22-AEA3-84AA87DB526B}" dt="2022-10-10T21:28:07.739" v="220"/>
        <pc:sldMkLst>
          <pc:docMk/>
          <pc:sldMk cId="973525163" sldId="608"/>
        </pc:sldMkLst>
      </pc:sldChg>
      <pc:sldChg chg="add del">
        <pc:chgData name="Guest User" userId="S::urn:spo:anon#6e76b88568f605929b3b841f02cfd62d68d8e06b72b73bca916481412ff75bb1::" providerId="AD" clId="Web-{4B06CCA8-0762-FC22-AEA3-84AA87DB526B}" dt="2022-10-10T21:28:46.678" v="274"/>
        <pc:sldMkLst>
          <pc:docMk/>
          <pc:sldMk cId="2053799534" sldId="608"/>
        </pc:sldMkLst>
      </pc:sldChg>
      <pc:sldChg chg="add del">
        <pc:chgData name="Guest User" userId="S::urn:spo:anon#6e76b88568f605929b3b841f02cfd62d68d8e06b72b73bca916481412ff75bb1::" providerId="AD" clId="Web-{4B06CCA8-0762-FC22-AEA3-84AA87DB526B}" dt="2022-10-10T21:28:07.739" v="219"/>
        <pc:sldMkLst>
          <pc:docMk/>
          <pc:sldMk cId="1585116138" sldId="609"/>
        </pc:sldMkLst>
      </pc:sldChg>
      <pc:sldChg chg="add del">
        <pc:chgData name="Guest User" userId="S::urn:spo:anon#6e76b88568f605929b3b841f02cfd62d68d8e06b72b73bca916481412ff75bb1::" providerId="AD" clId="Web-{4B06CCA8-0762-FC22-AEA3-84AA87DB526B}" dt="2022-10-10T21:28:46.678" v="273"/>
        <pc:sldMkLst>
          <pc:docMk/>
          <pc:sldMk cId="2813898249" sldId="609"/>
        </pc:sldMkLst>
      </pc:sldChg>
      <pc:sldChg chg="add del">
        <pc:chgData name="Guest User" userId="S::urn:spo:anon#6e76b88568f605929b3b841f02cfd62d68d8e06b72b73bca916481412ff75bb1::" providerId="AD" clId="Web-{4B06CCA8-0762-FC22-AEA3-84AA87DB526B}" dt="2022-10-10T21:28:46.678" v="272"/>
        <pc:sldMkLst>
          <pc:docMk/>
          <pc:sldMk cId="1284323655" sldId="610"/>
        </pc:sldMkLst>
      </pc:sldChg>
      <pc:sldChg chg="add del">
        <pc:chgData name="Guest User" userId="S::urn:spo:anon#6e76b88568f605929b3b841f02cfd62d68d8e06b72b73bca916481412ff75bb1::" providerId="AD" clId="Web-{4B06CCA8-0762-FC22-AEA3-84AA87DB526B}" dt="2022-10-10T21:28:07.739" v="218"/>
        <pc:sldMkLst>
          <pc:docMk/>
          <pc:sldMk cId="2275833485" sldId="610"/>
        </pc:sldMkLst>
      </pc:sldChg>
      <pc:sldChg chg="add del">
        <pc:chgData name="Guest User" userId="S::urn:spo:anon#6e76b88568f605929b3b841f02cfd62d68d8e06b72b73bca916481412ff75bb1::" providerId="AD" clId="Web-{4B06CCA8-0762-FC22-AEA3-84AA87DB526B}" dt="2022-10-10T21:28:46.662" v="271"/>
        <pc:sldMkLst>
          <pc:docMk/>
          <pc:sldMk cId="72654400" sldId="611"/>
        </pc:sldMkLst>
      </pc:sldChg>
      <pc:sldChg chg="add del">
        <pc:chgData name="Guest User" userId="S::urn:spo:anon#6e76b88568f605929b3b841f02cfd62d68d8e06b72b73bca916481412ff75bb1::" providerId="AD" clId="Web-{4B06CCA8-0762-FC22-AEA3-84AA87DB526B}" dt="2022-10-10T21:28:07.739" v="217"/>
        <pc:sldMkLst>
          <pc:docMk/>
          <pc:sldMk cId="2228305224" sldId="611"/>
        </pc:sldMkLst>
      </pc:sldChg>
      <pc:sldChg chg="add del">
        <pc:chgData name="Guest User" userId="S::urn:spo:anon#6e76b88568f605929b3b841f02cfd62d68d8e06b72b73bca916481412ff75bb1::" providerId="AD" clId="Web-{4B06CCA8-0762-FC22-AEA3-84AA87DB526B}" dt="2022-10-10T21:28:07.739" v="216"/>
        <pc:sldMkLst>
          <pc:docMk/>
          <pc:sldMk cId="1203555457" sldId="612"/>
        </pc:sldMkLst>
      </pc:sldChg>
      <pc:sldChg chg="add del">
        <pc:chgData name="Guest User" userId="S::urn:spo:anon#6e76b88568f605929b3b841f02cfd62d68d8e06b72b73bca916481412ff75bb1::" providerId="AD" clId="Web-{4B06CCA8-0762-FC22-AEA3-84AA87DB526B}" dt="2022-10-10T21:28:46.662" v="270"/>
        <pc:sldMkLst>
          <pc:docMk/>
          <pc:sldMk cId="3664034974" sldId="612"/>
        </pc:sldMkLst>
      </pc:sldChg>
      <pc:sldChg chg="add del">
        <pc:chgData name="Guest User" userId="S::urn:spo:anon#6e76b88568f605929b3b841f02cfd62d68d8e06b72b73bca916481412ff75bb1::" providerId="AD" clId="Web-{4B06CCA8-0762-FC22-AEA3-84AA87DB526B}" dt="2022-10-10T21:28:07.739" v="215"/>
        <pc:sldMkLst>
          <pc:docMk/>
          <pc:sldMk cId="373744872" sldId="613"/>
        </pc:sldMkLst>
      </pc:sldChg>
      <pc:sldChg chg="add del">
        <pc:chgData name="Guest User" userId="S::urn:spo:anon#6e76b88568f605929b3b841f02cfd62d68d8e06b72b73bca916481412ff75bb1::" providerId="AD" clId="Web-{4B06CCA8-0762-FC22-AEA3-84AA87DB526B}" dt="2022-10-10T21:28:46.662" v="269"/>
        <pc:sldMkLst>
          <pc:docMk/>
          <pc:sldMk cId="3165329364" sldId="613"/>
        </pc:sldMkLst>
      </pc:sldChg>
    </pc:docChg>
  </pc:docChgLst>
  <pc:docChgLst>
    <pc:chgData name="Guest User" userId="S::urn:spo:anon#ebdf795c8e2d6fd32446da65bca556d22cff5c6eba4d47c1e3b10aa72dd140f7::" providerId="AD" clId="Web-{92A47C61-F97F-6FF2-5745-1D380F309AA2}"/>
    <pc:docChg chg="addSld delSld modSld sldOrd">
      <pc:chgData name="Guest User" userId="S::urn:spo:anon#ebdf795c8e2d6fd32446da65bca556d22cff5c6eba4d47c1e3b10aa72dd140f7::" providerId="AD" clId="Web-{92A47C61-F97F-6FF2-5745-1D380F309AA2}" dt="2022-10-10T22:40:04.327" v="317"/>
      <pc:docMkLst>
        <pc:docMk/>
      </pc:docMkLst>
      <pc:sldChg chg="del">
        <pc:chgData name="Guest User" userId="S::urn:spo:anon#ebdf795c8e2d6fd32446da65bca556d22cff5c6eba4d47c1e3b10aa72dd140f7::" providerId="AD" clId="Web-{92A47C61-F97F-6FF2-5745-1D380F309AA2}" dt="2022-10-10T22:40:04.327" v="317"/>
        <pc:sldMkLst>
          <pc:docMk/>
          <pc:sldMk cId="2879127702" sldId="270"/>
        </pc:sldMkLst>
      </pc:sldChg>
      <pc:sldChg chg="del">
        <pc:chgData name="Guest User" userId="S::urn:spo:anon#ebdf795c8e2d6fd32446da65bca556d22cff5c6eba4d47c1e3b10aa72dd140f7::" providerId="AD" clId="Web-{92A47C61-F97F-6FF2-5745-1D380F309AA2}" dt="2022-10-10T22:40:00.092" v="315"/>
        <pc:sldMkLst>
          <pc:docMk/>
          <pc:sldMk cId="3455306325" sldId="271"/>
        </pc:sldMkLst>
      </pc:sldChg>
      <pc:sldChg chg="del">
        <pc:chgData name="Guest User" userId="S::urn:spo:anon#ebdf795c8e2d6fd32446da65bca556d22cff5c6eba4d47c1e3b10aa72dd140f7::" providerId="AD" clId="Web-{92A47C61-F97F-6FF2-5745-1D380F309AA2}" dt="2022-10-10T22:30:08.603" v="160"/>
        <pc:sldMkLst>
          <pc:docMk/>
          <pc:sldMk cId="3523301598" sldId="279"/>
        </pc:sldMkLst>
      </pc:sldChg>
      <pc:sldChg chg="del">
        <pc:chgData name="Guest User" userId="S::urn:spo:anon#ebdf795c8e2d6fd32446da65bca556d22cff5c6eba4d47c1e3b10aa72dd140f7::" providerId="AD" clId="Web-{92A47C61-F97F-6FF2-5745-1D380F309AA2}" dt="2022-10-10T22:29:28.539" v="134"/>
        <pc:sldMkLst>
          <pc:docMk/>
          <pc:sldMk cId="611093294" sldId="362"/>
        </pc:sldMkLst>
      </pc:sldChg>
      <pc:sldChg chg="del">
        <pc:chgData name="Guest User" userId="S::urn:spo:anon#ebdf795c8e2d6fd32446da65bca556d22cff5c6eba4d47c1e3b10aa72dd140f7::" providerId="AD" clId="Web-{92A47C61-F97F-6FF2-5745-1D380F309AA2}" dt="2022-10-10T22:30:09.290" v="161"/>
        <pc:sldMkLst>
          <pc:docMk/>
          <pc:sldMk cId="3227542319" sldId="370"/>
        </pc:sldMkLst>
      </pc:sldChg>
      <pc:sldChg chg="del">
        <pc:chgData name="Guest User" userId="S::urn:spo:anon#ebdf795c8e2d6fd32446da65bca556d22cff5c6eba4d47c1e3b10aa72dd140f7::" providerId="AD" clId="Web-{92A47C61-F97F-6FF2-5745-1D380F309AA2}" dt="2022-10-10T22:30:25.056" v="171"/>
        <pc:sldMkLst>
          <pc:docMk/>
          <pc:sldMk cId="1247685350" sldId="371"/>
        </pc:sldMkLst>
      </pc:sldChg>
      <pc:sldChg chg="modSp">
        <pc:chgData name="Guest User" userId="S::urn:spo:anon#ebdf795c8e2d6fd32446da65bca556d22cff5c6eba4d47c1e3b10aa72dd140f7::" providerId="AD" clId="Web-{92A47C61-F97F-6FF2-5745-1D380F309AA2}" dt="2022-10-10T22:11:52.909" v="89" actId="20577"/>
        <pc:sldMkLst>
          <pc:docMk/>
          <pc:sldMk cId="2805872402" sldId="394"/>
        </pc:sldMkLst>
        <pc:spChg chg="mod">
          <ac:chgData name="Guest User" userId="S::urn:spo:anon#ebdf795c8e2d6fd32446da65bca556d22cff5c6eba4d47c1e3b10aa72dd140f7::" providerId="AD" clId="Web-{92A47C61-F97F-6FF2-5745-1D380F309AA2}" dt="2022-10-10T22:11:52.909" v="89" actId="20577"/>
          <ac:spMkLst>
            <pc:docMk/>
            <pc:sldMk cId="2805872402" sldId="394"/>
            <ac:spMk id="15" creationId="{00000000-0000-0000-0000-000000000000}"/>
          </ac:spMkLst>
        </pc:spChg>
      </pc:sldChg>
      <pc:sldChg chg="del">
        <pc:chgData name="Guest User" userId="S::urn:spo:anon#ebdf795c8e2d6fd32446da65bca556d22cff5c6eba4d47c1e3b10aa72dd140f7::" providerId="AD" clId="Web-{92A47C61-F97F-6FF2-5745-1D380F309AA2}" dt="2022-10-10T22:29:56.508" v="150"/>
        <pc:sldMkLst>
          <pc:docMk/>
          <pc:sldMk cId="1384326360" sldId="397"/>
        </pc:sldMkLst>
      </pc:sldChg>
      <pc:sldChg chg="del">
        <pc:chgData name="Guest User" userId="S::urn:spo:anon#ebdf795c8e2d6fd32446da65bca556d22cff5c6eba4d47c1e3b10aa72dd140f7::" providerId="AD" clId="Web-{92A47C61-F97F-6FF2-5745-1D380F309AA2}" dt="2022-10-10T22:29:52.133" v="148"/>
        <pc:sldMkLst>
          <pc:docMk/>
          <pc:sldMk cId="1143187325" sldId="398"/>
        </pc:sldMkLst>
      </pc:sldChg>
      <pc:sldChg chg="del">
        <pc:chgData name="Guest User" userId="S::urn:spo:anon#ebdf795c8e2d6fd32446da65bca556d22cff5c6eba4d47c1e3b10aa72dd140f7::" providerId="AD" clId="Web-{92A47C61-F97F-6FF2-5745-1D380F309AA2}" dt="2022-10-10T22:29:55.524" v="149"/>
        <pc:sldMkLst>
          <pc:docMk/>
          <pc:sldMk cId="2059638603" sldId="399"/>
        </pc:sldMkLst>
      </pc:sldChg>
      <pc:sldChg chg="del">
        <pc:chgData name="Guest User" userId="S::urn:spo:anon#ebdf795c8e2d6fd32446da65bca556d22cff5c6eba4d47c1e3b10aa72dd140f7::" providerId="AD" clId="Web-{92A47C61-F97F-6FF2-5745-1D380F309AA2}" dt="2022-10-10T22:29:57.040" v="151"/>
        <pc:sldMkLst>
          <pc:docMk/>
          <pc:sldMk cId="418455032" sldId="401"/>
        </pc:sldMkLst>
      </pc:sldChg>
      <pc:sldChg chg="del">
        <pc:chgData name="Guest User" userId="S::urn:spo:anon#ebdf795c8e2d6fd32446da65bca556d22cff5c6eba4d47c1e3b10aa72dd140f7::" providerId="AD" clId="Web-{92A47C61-F97F-6FF2-5745-1D380F309AA2}" dt="2022-10-10T22:29:57.805" v="152"/>
        <pc:sldMkLst>
          <pc:docMk/>
          <pc:sldMk cId="2975119522" sldId="402"/>
        </pc:sldMkLst>
      </pc:sldChg>
      <pc:sldChg chg="del">
        <pc:chgData name="Guest User" userId="S::urn:spo:anon#ebdf795c8e2d6fd32446da65bca556d22cff5c6eba4d47c1e3b10aa72dd140f7::" providerId="AD" clId="Web-{92A47C61-F97F-6FF2-5745-1D380F309AA2}" dt="2022-10-10T22:29:59.290" v="153"/>
        <pc:sldMkLst>
          <pc:docMk/>
          <pc:sldMk cId="64848492" sldId="403"/>
        </pc:sldMkLst>
      </pc:sldChg>
      <pc:sldChg chg="del">
        <pc:chgData name="Guest User" userId="S::urn:spo:anon#ebdf795c8e2d6fd32446da65bca556d22cff5c6eba4d47c1e3b10aa72dd140f7::" providerId="AD" clId="Web-{92A47C61-F97F-6FF2-5745-1D380F309AA2}" dt="2022-10-10T22:30:00.446" v="154"/>
        <pc:sldMkLst>
          <pc:docMk/>
          <pc:sldMk cId="366475292" sldId="404"/>
        </pc:sldMkLst>
      </pc:sldChg>
      <pc:sldChg chg="del">
        <pc:chgData name="Guest User" userId="S::urn:spo:anon#ebdf795c8e2d6fd32446da65bca556d22cff5c6eba4d47c1e3b10aa72dd140f7::" providerId="AD" clId="Web-{92A47C61-F97F-6FF2-5745-1D380F309AA2}" dt="2022-10-10T22:30:01.212" v="155"/>
        <pc:sldMkLst>
          <pc:docMk/>
          <pc:sldMk cId="3000072461" sldId="405"/>
        </pc:sldMkLst>
      </pc:sldChg>
      <pc:sldChg chg="del">
        <pc:chgData name="Guest User" userId="S::urn:spo:anon#ebdf795c8e2d6fd32446da65bca556d22cff5c6eba4d47c1e3b10aa72dd140f7::" providerId="AD" clId="Web-{92A47C61-F97F-6FF2-5745-1D380F309AA2}" dt="2022-10-10T22:30:03.571" v="156"/>
        <pc:sldMkLst>
          <pc:docMk/>
          <pc:sldMk cId="449648563" sldId="406"/>
        </pc:sldMkLst>
      </pc:sldChg>
      <pc:sldChg chg="del">
        <pc:chgData name="Guest User" userId="S::urn:spo:anon#ebdf795c8e2d6fd32446da65bca556d22cff5c6eba4d47c1e3b10aa72dd140f7::" providerId="AD" clId="Web-{92A47C61-F97F-6FF2-5745-1D380F309AA2}" dt="2022-10-10T22:30:04.118" v="157"/>
        <pc:sldMkLst>
          <pc:docMk/>
          <pc:sldMk cId="2964637957" sldId="407"/>
        </pc:sldMkLst>
      </pc:sldChg>
      <pc:sldChg chg="del">
        <pc:chgData name="Guest User" userId="S::urn:spo:anon#ebdf795c8e2d6fd32446da65bca556d22cff5c6eba4d47c1e3b10aa72dd140f7::" providerId="AD" clId="Web-{92A47C61-F97F-6FF2-5745-1D380F309AA2}" dt="2022-10-10T22:30:05.806" v="158"/>
        <pc:sldMkLst>
          <pc:docMk/>
          <pc:sldMk cId="17853359" sldId="408"/>
        </pc:sldMkLst>
      </pc:sldChg>
      <pc:sldChg chg="del">
        <pc:chgData name="Guest User" userId="S::urn:spo:anon#ebdf795c8e2d6fd32446da65bca556d22cff5c6eba4d47c1e3b10aa72dd140f7::" providerId="AD" clId="Web-{92A47C61-F97F-6FF2-5745-1D380F309AA2}" dt="2022-10-10T22:30:08.087" v="159"/>
        <pc:sldMkLst>
          <pc:docMk/>
          <pc:sldMk cId="193630162" sldId="409"/>
        </pc:sldMkLst>
      </pc:sldChg>
      <pc:sldChg chg="del">
        <pc:chgData name="Guest User" userId="S::urn:spo:anon#ebdf795c8e2d6fd32446da65bca556d22cff5c6eba4d47c1e3b10aa72dd140f7::" providerId="AD" clId="Web-{92A47C61-F97F-6FF2-5745-1D380F309AA2}" dt="2022-10-10T22:29:35.133" v="138"/>
        <pc:sldMkLst>
          <pc:docMk/>
          <pc:sldMk cId="4146003600" sldId="410"/>
        </pc:sldMkLst>
      </pc:sldChg>
      <pc:sldChg chg="del">
        <pc:chgData name="Guest User" userId="S::urn:spo:anon#ebdf795c8e2d6fd32446da65bca556d22cff5c6eba4d47c1e3b10aa72dd140f7::" providerId="AD" clId="Web-{92A47C61-F97F-6FF2-5745-1D380F309AA2}" dt="2022-10-10T22:29:36.195" v="139"/>
        <pc:sldMkLst>
          <pc:docMk/>
          <pc:sldMk cId="2788944660" sldId="411"/>
        </pc:sldMkLst>
      </pc:sldChg>
      <pc:sldChg chg="del">
        <pc:chgData name="Guest User" userId="S::urn:spo:anon#ebdf795c8e2d6fd32446da65bca556d22cff5c6eba4d47c1e3b10aa72dd140f7::" providerId="AD" clId="Web-{92A47C61-F97F-6FF2-5745-1D380F309AA2}" dt="2022-10-10T22:29:37.242" v="140"/>
        <pc:sldMkLst>
          <pc:docMk/>
          <pc:sldMk cId="2179718256" sldId="412"/>
        </pc:sldMkLst>
      </pc:sldChg>
      <pc:sldChg chg="del">
        <pc:chgData name="Guest User" userId="S::urn:spo:anon#ebdf795c8e2d6fd32446da65bca556d22cff5c6eba4d47c1e3b10aa72dd140f7::" providerId="AD" clId="Web-{92A47C61-F97F-6FF2-5745-1D380F309AA2}" dt="2022-10-10T22:29:37.414" v="141"/>
        <pc:sldMkLst>
          <pc:docMk/>
          <pc:sldMk cId="2273508469" sldId="413"/>
        </pc:sldMkLst>
      </pc:sldChg>
      <pc:sldChg chg="del">
        <pc:chgData name="Guest User" userId="S::urn:spo:anon#ebdf795c8e2d6fd32446da65bca556d22cff5c6eba4d47c1e3b10aa72dd140f7::" providerId="AD" clId="Web-{92A47C61-F97F-6FF2-5745-1D380F309AA2}" dt="2022-10-10T22:29:38.430" v="142"/>
        <pc:sldMkLst>
          <pc:docMk/>
          <pc:sldMk cId="1068197065" sldId="414"/>
        </pc:sldMkLst>
      </pc:sldChg>
      <pc:sldChg chg="del">
        <pc:chgData name="Guest User" userId="S::urn:spo:anon#ebdf795c8e2d6fd32446da65bca556d22cff5c6eba4d47c1e3b10aa72dd140f7::" providerId="AD" clId="Web-{92A47C61-F97F-6FF2-5745-1D380F309AA2}" dt="2022-10-10T22:29:33.258" v="137"/>
        <pc:sldMkLst>
          <pc:docMk/>
          <pc:sldMk cId="3239675181" sldId="415"/>
        </pc:sldMkLst>
      </pc:sldChg>
      <pc:sldChg chg="del">
        <pc:chgData name="Guest User" userId="S::urn:spo:anon#ebdf795c8e2d6fd32446da65bca556d22cff5c6eba4d47c1e3b10aa72dd140f7::" providerId="AD" clId="Web-{92A47C61-F97F-6FF2-5745-1D380F309AA2}" dt="2022-10-10T22:29:38.773" v="143"/>
        <pc:sldMkLst>
          <pc:docMk/>
          <pc:sldMk cId="3811441563" sldId="416"/>
        </pc:sldMkLst>
      </pc:sldChg>
      <pc:sldChg chg="del">
        <pc:chgData name="Guest User" userId="S::urn:spo:anon#ebdf795c8e2d6fd32446da65bca556d22cff5c6eba4d47c1e3b10aa72dd140f7::" providerId="AD" clId="Web-{92A47C61-F97F-6FF2-5745-1D380F309AA2}" dt="2022-10-10T22:29:41.367" v="147"/>
        <pc:sldMkLst>
          <pc:docMk/>
          <pc:sldMk cId="4267703661" sldId="417"/>
        </pc:sldMkLst>
      </pc:sldChg>
      <pc:sldChg chg="del">
        <pc:chgData name="Guest User" userId="S::urn:spo:anon#ebdf795c8e2d6fd32446da65bca556d22cff5c6eba4d47c1e3b10aa72dd140f7::" providerId="AD" clId="Web-{92A47C61-F97F-6FF2-5745-1D380F309AA2}" dt="2022-10-10T22:29:39.492" v="144"/>
        <pc:sldMkLst>
          <pc:docMk/>
          <pc:sldMk cId="3415057769" sldId="418"/>
        </pc:sldMkLst>
      </pc:sldChg>
      <pc:sldChg chg="del">
        <pc:chgData name="Guest User" userId="S::urn:spo:anon#ebdf795c8e2d6fd32446da65bca556d22cff5c6eba4d47c1e3b10aa72dd140f7::" providerId="AD" clId="Web-{92A47C61-F97F-6FF2-5745-1D380F309AA2}" dt="2022-10-10T22:29:40.070" v="145"/>
        <pc:sldMkLst>
          <pc:docMk/>
          <pc:sldMk cId="1964945736" sldId="419"/>
        </pc:sldMkLst>
      </pc:sldChg>
      <pc:sldChg chg="del">
        <pc:chgData name="Guest User" userId="S::urn:spo:anon#ebdf795c8e2d6fd32446da65bca556d22cff5c6eba4d47c1e3b10aa72dd140f7::" providerId="AD" clId="Web-{92A47C61-F97F-6FF2-5745-1D380F309AA2}" dt="2022-10-10T22:29:40.617" v="146"/>
        <pc:sldMkLst>
          <pc:docMk/>
          <pc:sldMk cId="3652401614" sldId="420"/>
        </pc:sldMkLst>
      </pc:sldChg>
      <pc:sldChg chg="del">
        <pc:chgData name="Guest User" userId="S::urn:spo:anon#ebdf795c8e2d6fd32446da65bca556d22cff5c6eba4d47c1e3b10aa72dd140f7::" providerId="AD" clId="Web-{92A47C61-F97F-6FF2-5745-1D380F309AA2}" dt="2022-10-10T22:30:09.728" v="162"/>
        <pc:sldMkLst>
          <pc:docMk/>
          <pc:sldMk cId="547931149" sldId="460"/>
        </pc:sldMkLst>
      </pc:sldChg>
      <pc:sldChg chg="del">
        <pc:chgData name="Guest User" userId="S::urn:spo:anon#ebdf795c8e2d6fd32446da65bca556d22cff5c6eba4d47c1e3b10aa72dd140f7::" providerId="AD" clId="Web-{92A47C61-F97F-6FF2-5745-1D380F309AA2}" dt="2022-10-10T22:30:14.743" v="166"/>
        <pc:sldMkLst>
          <pc:docMk/>
          <pc:sldMk cId="2656199510" sldId="462"/>
        </pc:sldMkLst>
      </pc:sldChg>
      <pc:sldChg chg="del">
        <pc:chgData name="Guest User" userId="S::urn:spo:anon#ebdf795c8e2d6fd32446da65bca556d22cff5c6eba4d47c1e3b10aa72dd140f7::" providerId="AD" clId="Web-{92A47C61-F97F-6FF2-5745-1D380F309AA2}" dt="2022-10-10T22:30:19.619" v="167"/>
        <pc:sldMkLst>
          <pc:docMk/>
          <pc:sldMk cId="381750469" sldId="463"/>
        </pc:sldMkLst>
      </pc:sldChg>
      <pc:sldChg chg="del">
        <pc:chgData name="Guest User" userId="S::urn:spo:anon#ebdf795c8e2d6fd32446da65bca556d22cff5c6eba4d47c1e3b10aa72dd140f7::" providerId="AD" clId="Web-{92A47C61-F97F-6FF2-5745-1D380F309AA2}" dt="2022-10-10T22:30:23.822" v="170"/>
        <pc:sldMkLst>
          <pc:docMk/>
          <pc:sldMk cId="357223544" sldId="465"/>
        </pc:sldMkLst>
      </pc:sldChg>
      <pc:sldChg chg="del">
        <pc:chgData name="Guest User" userId="S::urn:spo:anon#ebdf795c8e2d6fd32446da65bca556d22cff5c6eba4d47c1e3b10aa72dd140f7::" providerId="AD" clId="Web-{92A47C61-F97F-6FF2-5745-1D380F309AA2}" dt="2022-10-10T22:30:23.353" v="169"/>
        <pc:sldMkLst>
          <pc:docMk/>
          <pc:sldMk cId="1728973720" sldId="466"/>
        </pc:sldMkLst>
      </pc:sldChg>
      <pc:sldChg chg="del">
        <pc:chgData name="Guest User" userId="S::urn:spo:anon#ebdf795c8e2d6fd32446da65bca556d22cff5c6eba4d47c1e3b10aa72dd140f7::" providerId="AD" clId="Web-{92A47C61-F97F-6FF2-5745-1D380F309AA2}" dt="2022-10-10T22:30:11.478" v="163"/>
        <pc:sldMkLst>
          <pc:docMk/>
          <pc:sldMk cId="2083492383" sldId="467"/>
        </pc:sldMkLst>
      </pc:sldChg>
      <pc:sldChg chg="del">
        <pc:chgData name="Guest User" userId="S::urn:spo:anon#ebdf795c8e2d6fd32446da65bca556d22cff5c6eba4d47c1e3b10aa72dd140f7::" providerId="AD" clId="Web-{92A47C61-F97F-6FF2-5745-1D380F309AA2}" dt="2022-10-10T22:30:13.525" v="165"/>
        <pc:sldMkLst>
          <pc:docMk/>
          <pc:sldMk cId="2891572996" sldId="468"/>
        </pc:sldMkLst>
      </pc:sldChg>
      <pc:sldChg chg="del">
        <pc:chgData name="Guest User" userId="S::urn:spo:anon#ebdf795c8e2d6fd32446da65bca556d22cff5c6eba4d47c1e3b10aa72dd140f7::" providerId="AD" clId="Web-{92A47C61-F97F-6FF2-5745-1D380F309AA2}" dt="2022-10-10T22:30:12.931" v="164"/>
        <pc:sldMkLst>
          <pc:docMk/>
          <pc:sldMk cId="763981890" sldId="469"/>
        </pc:sldMkLst>
      </pc:sldChg>
      <pc:sldChg chg="modSp">
        <pc:chgData name="Guest User" userId="S::urn:spo:anon#ebdf795c8e2d6fd32446da65bca556d22cff5c6eba4d47c1e3b10aa72dd140f7::" providerId="AD" clId="Web-{92A47C61-F97F-6FF2-5745-1D380F309AA2}" dt="2022-10-10T22:31:17.714" v="178" actId="20577"/>
        <pc:sldMkLst>
          <pc:docMk/>
          <pc:sldMk cId="3289168987" sldId="470"/>
        </pc:sldMkLst>
        <pc:spChg chg="mod">
          <ac:chgData name="Guest User" userId="S::urn:spo:anon#ebdf795c8e2d6fd32446da65bca556d22cff5c6eba4d47c1e3b10aa72dd140f7::" providerId="AD" clId="Web-{92A47C61-F97F-6FF2-5745-1D380F309AA2}" dt="2022-10-10T22:31:17.714" v="178" actId="20577"/>
          <ac:spMkLst>
            <pc:docMk/>
            <pc:sldMk cId="3289168987" sldId="470"/>
            <ac:spMk id="3" creationId="{00000000-0000-0000-0000-000000000000}"/>
          </ac:spMkLst>
        </pc:spChg>
      </pc:sldChg>
      <pc:sldChg chg="modSp">
        <pc:chgData name="Guest User" userId="S::urn:spo:anon#ebdf795c8e2d6fd32446da65bca556d22cff5c6eba4d47c1e3b10aa72dd140f7::" providerId="AD" clId="Web-{92A47C61-F97F-6FF2-5745-1D380F309AA2}" dt="2022-10-10T22:33:58.017" v="314" actId="20577"/>
        <pc:sldMkLst>
          <pc:docMk/>
          <pc:sldMk cId="2956553384" sldId="472"/>
        </pc:sldMkLst>
        <pc:spChg chg="mod">
          <ac:chgData name="Guest User" userId="S::urn:spo:anon#ebdf795c8e2d6fd32446da65bca556d22cff5c6eba4d47c1e3b10aa72dd140f7::" providerId="AD" clId="Web-{92A47C61-F97F-6FF2-5745-1D380F309AA2}" dt="2022-10-10T22:33:58.017" v="314" actId="20577"/>
          <ac:spMkLst>
            <pc:docMk/>
            <pc:sldMk cId="2956553384" sldId="472"/>
            <ac:spMk id="3" creationId="{00000000-0000-0000-0000-000000000000}"/>
          </ac:spMkLst>
        </pc:spChg>
      </pc:sldChg>
      <pc:sldChg chg="del">
        <pc:chgData name="Guest User" userId="S::urn:spo:anon#ebdf795c8e2d6fd32446da65bca556d22cff5c6eba4d47c1e3b10aa72dd140f7::" providerId="AD" clId="Web-{92A47C61-F97F-6FF2-5745-1D380F309AA2}" dt="2022-10-10T22:30:22.556" v="168"/>
        <pc:sldMkLst>
          <pc:docMk/>
          <pc:sldMk cId="1155178505" sldId="524"/>
        </pc:sldMkLst>
      </pc:sldChg>
      <pc:sldChg chg="modSp">
        <pc:chgData name="Guest User" userId="S::urn:spo:anon#ebdf795c8e2d6fd32446da65bca556d22cff5c6eba4d47c1e3b10aa72dd140f7::" providerId="AD" clId="Web-{92A47C61-F97F-6FF2-5745-1D380F309AA2}" dt="2022-10-10T21:49:48.816" v="6" actId="20577"/>
        <pc:sldMkLst>
          <pc:docMk/>
          <pc:sldMk cId="679207307" sldId="528"/>
        </pc:sldMkLst>
        <pc:spChg chg="mod">
          <ac:chgData name="Guest User" userId="S::urn:spo:anon#ebdf795c8e2d6fd32446da65bca556d22cff5c6eba4d47c1e3b10aa72dd140f7::" providerId="AD" clId="Web-{92A47C61-F97F-6FF2-5745-1D380F309AA2}" dt="2022-10-10T21:49:48.816" v="6" actId="20577"/>
          <ac:spMkLst>
            <pc:docMk/>
            <pc:sldMk cId="679207307" sldId="528"/>
            <ac:spMk id="998" creationId="{00000000-0000-0000-0000-000000000000}"/>
          </ac:spMkLst>
        </pc:spChg>
      </pc:sldChg>
      <pc:sldChg chg="modSp">
        <pc:chgData name="Guest User" userId="S::urn:spo:anon#ebdf795c8e2d6fd32446da65bca556d22cff5c6eba4d47c1e3b10aa72dd140f7::" providerId="AD" clId="Web-{92A47C61-F97F-6FF2-5745-1D380F309AA2}" dt="2022-10-10T21:40:52.579" v="2" actId="20577"/>
        <pc:sldMkLst>
          <pc:docMk/>
          <pc:sldMk cId="1197698665" sldId="541"/>
        </pc:sldMkLst>
        <pc:spChg chg="mod">
          <ac:chgData name="Guest User" userId="S::urn:spo:anon#ebdf795c8e2d6fd32446da65bca556d22cff5c6eba4d47c1e3b10aa72dd140f7::" providerId="AD" clId="Web-{92A47C61-F97F-6FF2-5745-1D380F309AA2}" dt="2022-10-10T21:40:52.579" v="2" actId="20577"/>
          <ac:spMkLst>
            <pc:docMk/>
            <pc:sldMk cId="1197698665" sldId="541"/>
            <ac:spMk id="12" creationId="{00000000-0000-0000-0000-000000000000}"/>
          </ac:spMkLst>
        </pc:spChg>
      </pc:sldChg>
      <pc:sldChg chg="del">
        <pc:chgData name="Guest User" userId="S::urn:spo:anon#ebdf795c8e2d6fd32446da65bca556d22cff5c6eba4d47c1e3b10aa72dd140f7::" providerId="AD" clId="Web-{92A47C61-F97F-6FF2-5745-1D380F309AA2}" dt="2022-10-10T21:35:46.068" v="0"/>
        <pc:sldMkLst>
          <pc:docMk/>
          <pc:sldMk cId="3565383900" sldId="546"/>
        </pc:sldMkLst>
      </pc:sldChg>
      <pc:sldChg chg="ord">
        <pc:chgData name="Guest User" userId="S::urn:spo:anon#ebdf795c8e2d6fd32446da65bca556d22cff5c6eba4d47c1e3b10aa72dd140f7::" providerId="AD" clId="Web-{92A47C61-F97F-6FF2-5745-1D380F309AA2}" dt="2022-10-10T22:03:54.299" v="78"/>
        <pc:sldMkLst>
          <pc:docMk/>
          <pc:sldMk cId="1778883182" sldId="547"/>
        </pc:sldMkLst>
      </pc:sldChg>
      <pc:sldChg chg="modSp">
        <pc:chgData name="Guest User" userId="S::urn:spo:anon#ebdf795c8e2d6fd32446da65bca556d22cff5c6eba4d47c1e3b10aa72dd140f7::" providerId="AD" clId="Web-{92A47C61-F97F-6FF2-5745-1D380F309AA2}" dt="2022-10-10T22:00:55.714" v="77" actId="20577"/>
        <pc:sldMkLst>
          <pc:docMk/>
          <pc:sldMk cId="2668379898" sldId="557"/>
        </pc:sldMkLst>
        <pc:spChg chg="mod">
          <ac:chgData name="Guest User" userId="S::urn:spo:anon#ebdf795c8e2d6fd32446da65bca556d22cff5c6eba4d47c1e3b10aa72dd140f7::" providerId="AD" clId="Web-{92A47C61-F97F-6FF2-5745-1D380F309AA2}" dt="2022-10-10T22:00:55.714" v="77" actId="20577"/>
          <ac:spMkLst>
            <pc:docMk/>
            <pc:sldMk cId="2668379898" sldId="557"/>
            <ac:spMk id="234" creationId="{00000000-0000-0000-0000-000000000000}"/>
          </ac:spMkLst>
        </pc:spChg>
      </pc:sldChg>
      <pc:sldChg chg="modSp add del">
        <pc:chgData name="Guest User" userId="S::urn:spo:anon#ebdf795c8e2d6fd32446da65bca556d22cff5c6eba4d47c1e3b10aa72dd140f7::" providerId="AD" clId="Web-{92A47C61-F97F-6FF2-5745-1D380F309AA2}" dt="2022-10-10T21:57:07.160" v="20" actId="1076"/>
        <pc:sldMkLst>
          <pc:docMk/>
          <pc:sldMk cId="3028568909" sldId="562"/>
        </pc:sldMkLst>
        <pc:spChg chg="mod">
          <ac:chgData name="Guest User" userId="S::urn:spo:anon#ebdf795c8e2d6fd32446da65bca556d22cff5c6eba4d47c1e3b10aa72dd140f7::" providerId="AD" clId="Web-{92A47C61-F97F-6FF2-5745-1D380F309AA2}" dt="2022-10-10T21:57:07.160" v="20" actId="1076"/>
          <ac:spMkLst>
            <pc:docMk/>
            <pc:sldMk cId="3028568909" sldId="562"/>
            <ac:spMk id="921" creationId="{00000000-0000-0000-0000-000000000000}"/>
          </ac:spMkLst>
        </pc:spChg>
      </pc:sldChg>
      <pc:sldChg chg="del">
        <pc:chgData name="Guest User" userId="S::urn:spo:anon#ebdf795c8e2d6fd32446da65bca556d22cff5c6eba4d47c1e3b10aa72dd140f7::" providerId="AD" clId="Web-{92A47C61-F97F-6FF2-5745-1D380F309AA2}" dt="2022-10-10T21:56:02.470" v="16"/>
        <pc:sldMkLst>
          <pc:docMk/>
          <pc:sldMk cId="992180570" sldId="563"/>
        </pc:sldMkLst>
      </pc:sldChg>
      <pc:sldChg chg="del">
        <pc:chgData name="Guest User" userId="S::urn:spo:anon#ebdf795c8e2d6fd32446da65bca556d22cff5c6eba4d47c1e3b10aa72dd140f7::" providerId="AD" clId="Web-{92A47C61-F97F-6FF2-5745-1D380F309AA2}" dt="2022-10-10T21:56:58.503" v="19"/>
        <pc:sldMkLst>
          <pc:docMk/>
          <pc:sldMk cId="4265961696" sldId="564"/>
        </pc:sldMkLst>
      </pc:sldChg>
      <pc:sldChg chg="ord">
        <pc:chgData name="Guest User" userId="S::urn:spo:anon#ebdf795c8e2d6fd32446da65bca556d22cff5c6eba4d47c1e3b10aa72dd140f7::" providerId="AD" clId="Web-{92A47C61-F97F-6FF2-5745-1D380F309AA2}" dt="2022-10-10T21:55:39.172" v="15"/>
        <pc:sldMkLst>
          <pc:docMk/>
          <pc:sldMk cId="1872739489" sldId="565"/>
        </pc:sldMkLst>
      </pc:sldChg>
      <pc:sldChg chg="modSp">
        <pc:chgData name="Guest User" userId="S::urn:spo:anon#ebdf795c8e2d6fd32446da65bca556d22cff5c6eba4d47c1e3b10aa72dd140f7::" providerId="AD" clId="Web-{92A47C61-F97F-6FF2-5745-1D380F309AA2}" dt="2022-10-10T21:52:05.134" v="13" actId="20577"/>
        <pc:sldMkLst>
          <pc:docMk/>
          <pc:sldMk cId="3461985918" sldId="567"/>
        </pc:sldMkLst>
        <pc:spChg chg="mod">
          <ac:chgData name="Guest User" userId="S::urn:spo:anon#ebdf795c8e2d6fd32446da65bca556d22cff5c6eba4d47c1e3b10aa72dd140f7::" providerId="AD" clId="Web-{92A47C61-F97F-6FF2-5745-1D380F309AA2}" dt="2022-10-10T21:52:05.134" v="13" actId="20577"/>
          <ac:spMkLst>
            <pc:docMk/>
            <pc:sldMk cId="3461985918" sldId="567"/>
            <ac:spMk id="1031" creationId="{00000000-0000-0000-0000-000000000000}"/>
          </ac:spMkLst>
        </pc:spChg>
      </pc:sldChg>
      <pc:sldChg chg="del">
        <pc:chgData name="Guest User" userId="S::urn:spo:anon#ebdf795c8e2d6fd32446da65bca556d22cff5c6eba4d47c1e3b10aa72dd140f7::" providerId="AD" clId="Web-{92A47C61-F97F-6FF2-5745-1D380F309AA2}" dt="2022-10-10T22:28:47.084" v="133"/>
        <pc:sldMkLst>
          <pc:docMk/>
          <pc:sldMk cId="2379308409" sldId="575"/>
        </pc:sldMkLst>
      </pc:sldChg>
      <pc:sldChg chg="del">
        <pc:chgData name="Guest User" userId="S::urn:spo:anon#ebdf795c8e2d6fd32446da65bca556d22cff5c6eba4d47c1e3b10aa72dd140f7::" providerId="AD" clId="Web-{92A47C61-F97F-6FF2-5745-1D380F309AA2}" dt="2022-10-10T22:28:45.006" v="132"/>
        <pc:sldMkLst>
          <pc:docMk/>
          <pc:sldMk cId="981063179" sldId="576"/>
        </pc:sldMkLst>
      </pc:sldChg>
      <pc:sldChg chg="modSp">
        <pc:chgData name="Guest User" userId="S::urn:spo:anon#ebdf795c8e2d6fd32446da65bca556d22cff5c6eba4d47c1e3b10aa72dd140f7::" providerId="AD" clId="Web-{92A47C61-F97F-6FF2-5745-1D380F309AA2}" dt="2022-10-10T22:26:21.751" v="131" actId="20577"/>
        <pc:sldMkLst>
          <pc:docMk/>
          <pc:sldMk cId="3697344460" sldId="577"/>
        </pc:sldMkLst>
        <pc:spChg chg="mod">
          <ac:chgData name="Guest User" userId="S::urn:spo:anon#ebdf795c8e2d6fd32446da65bca556d22cff5c6eba4d47c1e3b10aa72dd140f7::" providerId="AD" clId="Web-{92A47C61-F97F-6FF2-5745-1D380F309AA2}" dt="2022-10-10T22:26:21.751" v="131" actId="20577"/>
          <ac:spMkLst>
            <pc:docMk/>
            <pc:sldMk cId="3697344460" sldId="577"/>
            <ac:spMk id="2" creationId="{00000000-0000-0000-0000-000000000000}"/>
          </ac:spMkLst>
        </pc:spChg>
      </pc:sldChg>
      <pc:sldChg chg="modSp">
        <pc:chgData name="Guest User" userId="S::urn:spo:anon#ebdf795c8e2d6fd32446da65bca556d22cff5c6eba4d47c1e3b10aa72dd140f7::" providerId="AD" clId="Web-{92A47C61-F97F-6FF2-5745-1D380F309AA2}" dt="2022-10-10T22:22:51.478" v="106" actId="20577"/>
        <pc:sldMkLst>
          <pc:docMk/>
          <pc:sldMk cId="768897263" sldId="578"/>
        </pc:sldMkLst>
        <pc:spChg chg="mod">
          <ac:chgData name="Guest User" userId="S::urn:spo:anon#ebdf795c8e2d6fd32446da65bca556d22cff5c6eba4d47c1e3b10aa72dd140f7::" providerId="AD" clId="Web-{92A47C61-F97F-6FF2-5745-1D380F309AA2}" dt="2022-10-10T22:22:51.478" v="106" actId="20577"/>
          <ac:spMkLst>
            <pc:docMk/>
            <pc:sldMk cId="768897263" sldId="578"/>
            <ac:spMk id="3" creationId="{00000000-0000-0000-0000-000000000000}"/>
          </ac:spMkLst>
        </pc:spChg>
      </pc:sldChg>
      <pc:sldChg chg="del">
        <pc:chgData name="Guest User" userId="S::urn:spo:anon#ebdf795c8e2d6fd32446da65bca556d22cff5c6eba4d47c1e3b10aa72dd140f7::" providerId="AD" clId="Web-{92A47C61-F97F-6FF2-5745-1D380F309AA2}" dt="2022-10-10T22:25:27.890" v="115"/>
        <pc:sldMkLst>
          <pc:docMk/>
          <pc:sldMk cId="3513835265" sldId="579"/>
        </pc:sldMkLst>
      </pc:sldChg>
      <pc:sldChg chg="ord">
        <pc:chgData name="Guest User" userId="S::urn:spo:anon#ebdf795c8e2d6fd32446da65bca556d22cff5c6eba4d47c1e3b10aa72dd140f7::" providerId="AD" clId="Web-{92A47C61-F97F-6FF2-5745-1D380F309AA2}" dt="2022-10-10T22:25:11.092" v="114"/>
        <pc:sldMkLst>
          <pc:docMk/>
          <pc:sldMk cId="9001134" sldId="580"/>
        </pc:sldMkLst>
      </pc:sldChg>
      <pc:sldChg chg="del ord">
        <pc:chgData name="Guest User" userId="S::urn:spo:anon#ebdf795c8e2d6fd32446da65bca556d22cff5c6eba4d47c1e3b10aa72dd140f7::" providerId="AD" clId="Web-{92A47C61-F97F-6FF2-5745-1D380F309AA2}" dt="2022-10-10T22:40:03.483" v="316"/>
        <pc:sldMkLst>
          <pc:docMk/>
          <pc:sldMk cId="1220063070" sldId="581"/>
        </pc:sldMkLst>
      </pc:sldChg>
      <pc:sldChg chg="ord">
        <pc:chgData name="Guest User" userId="S::urn:spo:anon#ebdf795c8e2d6fd32446da65bca556d22cff5c6eba4d47c1e3b10aa72dd140f7::" providerId="AD" clId="Web-{92A47C61-F97F-6FF2-5745-1D380F309AA2}" dt="2022-10-10T22:23:54.777" v="112"/>
        <pc:sldMkLst>
          <pc:docMk/>
          <pc:sldMk cId="3803842188" sldId="582"/>
        </pc:sldMkLst>
      </pc:sldChg>
      <pc:sldChg chg="del">
        <pc:chgData name="Guest User" userId="S::urn:spo:anon#ebdf795c8e2d6fd32446da65bca556d22cff5c6eba4d47c1e3b10aa72dd140f7::" providerId="AD" clId="Web-{92A47C61-F97F-6FF2-5745-1D380F309AA2}" dt="2022-10-10T22:23:25.573" v="110"/>
        <pc:sldMkLst>
          <pc:docMk/>
          <pc:sldMk cId="4084909788" sldId="583"/>
        </pc:sldMkLst>
      </pc:sldChg>
      <pc:sldChg chg="modSp">
        <pc:chgData name="Guest User" userId="S::urn:spo:anon#ebdf795c8e2d6fd32446da65bca556d22cff5c6eba4d47c1e3b10aa72dd140f7::" providerId="AD" clId="Web-{92A47C61-F97F-6FF2-5745-1D380F309AA2}" dt="2022-10-10T22:23:15.182" v="109" actId="20577"/>
        <pc:sldMkLst>
          <pc:docMk/>
          <pc:sldMk cId="3620265327" sldId="584"/>
        </pc:sldMkLst>
        <pc:spChg chg="mod">
          <ac:chgData name="Guest User" userId="S::urn:spo:anon#ebdf795c8e2d6fd32446da65bca556d22cff5c6eba4d47c1e3b10aa72dd140f7::" providerId="AD" clId="Web-{92A47C61-F97F-6FF2-5745-1D380F309AA2}" dt="2022-10-10T22:23:15.182" v="109" actId="20577"/>
          <ac:spMkLst>
            <pc:docMk/>
            <pc:sldMk cId="3620265327" sldId="584"/>
            <ac:spMk id="3" creationId="{00000000-0000-0000-0000-000000000000}"/>
          </ac:spMkLst>
        </pc:spChg>
      </pc:sldChg>
      <pc:sldChg chg="del">
        <pc:chgData name="Guest User" userId="S::urn:spo:anon#ebdf795c8e2d6fd32446da65bca556d22cff5c6eba4d47c1e3b10aa72dd140f7::" providerId="AD" clId="Web-{92A47C61-F97F-6FF2-5745-1D380F309AA2}" dt="2022-10-10T22:29:31.945" v="136"/>
        <pc:sldMkLst>
          <pc:docMk/>
          <pc:sldMk cId="2096152634" sldId="587"/>
        </pc:sldMkLst>
      </pc:sldChg>
      <pc:sldChg chg="del">
        <pc:chgData name="Guest User" userId="S::urn:spo:anon#ebdf795c8e2d6fd32446da65bca556d22cff5c6eba4d47c1e3b10aa72dd140f7::" providerId="AD" clId="Web-{92A47C61-F97F-6FF2-5745-1D380F309AA2}" dt="2022-10-10T22:29:29.367" v="135"/>
        <pc:sldMkLst>
          <pc:docMk/>
          <pc:sldMk cId="3230856669" sldId="588"/>
        </pc:sldMkLst>
      </pc:sldChg>
      <pc:sldChg chg="add">
        <pc:chgData name="Guest User" userId="S::urn:spo:anon#ebdf795c8e2d6fd32446da65bca556d22cff5c6eba4d47c1e3b10aa72dd140f7::" providerId="AD" clId="Web-{92A47C61-F97F-6FF2-5745-1D380F309AA2}" dt="2022-10-10T21:53:56.262" v="14"/>
        <pc:sldMkLst>
          <pc:docMk/>
          <pc:sldMk cId="3875860290" sldId="589"/>
        </pc:sldMkLst>
      </pc:sldChg>
    </pc:docChg>
  </pc:docChgLst>
  <pc:docChgLst>
    <pc:chgData name="Guest User" userId="S::urn:spo:anon#ebdf795c8e2d6fd32446da65bca556d22cff5c6eba4d47c1e3b10aa72dd140f7::" providerId="AD" clId="Web-{3D6CDAA3-86D7-04F2-19F4-2A71CEB9D437}"/>
    <pc:docChg chg="modSld">
      <pc:chgData name="Guest User" userId="S::urn:spo:anon#ebdf795c8e2d6fd32446da65bca556d22cff5c6eba4d47c1e3b10aa72dd140f7::" providerId="AD" clId="Web-{3D6CDAA3-86D7-04F2-19F4-2A71CEB9D437}" dt="2022-10-11T16:27:09.648" v="0" actId="1076"/>
      <pc:docMkLst>
        <pc:docMk/>
      </pc:docMkLst>
      <pc:sldChg chg="modSp">
        <pc:chgData name="Guest User" userId="S::urn:spo:anon#ebdf795c8e2d6fd32446da65bca556d22cff5c6eba4d47c1e3b10aa72dd140f7::" providerId="AD" clId="Web-{3D6CDAA3-86D7-04F2-19F4-2A71CEB9D437}" dt="2022-10-11T16:27:09.648" v="0" actId="1076"/>
        <pc:sldMkLst>
          <pc:docMk/>
          <pc:sldMk cId="1692537304" sldId="572"/>
        </pc:sldMkLst>
        <pc:picChg chg="mod">
          <ac:chgData name="Guest User" userId="S::urn:spo:anon#ebdf795c8e2d6fd32446da65bca556d22cff5c6eba4d47c1e3b10aa72dd140f7::" providerId="AD" clId="Web-{3D6CDAA3-86D7-04F2-19F4-2A71CEB9D437}" dt="2022-10-11T16:27:09.648" v="0" actId="1076"/>
          <ac:picMkLst>
            <pc:docMk/>
            <pc:sldMk cId="1692537304" sldId="572"/>
            <ac:picMk id="9218" creationId="{00000000-0000-0000-0000-000000000000}"/>
          </ac:picMkLst>
        </pc:picChg>
      </pc:sldChg>
    </pc:docChg>
  </pc:docChgLst>
  <pc:docChgLst>
    <pc:chgData name="Guest User" userId="S::urn:spo:anon#6e76b88568f605929b3b841f02cfd62d68d8e06b72b73bca916481412ff75bb1::" providerId="AD" clId="Web-{21AA31D9-16D0-ACCC-8A0D-5A1A09DE1AFE}"/>
    <pc:docChg chg="modSld">
      <pc:chgData name="Guest User" userId="S::urn:spo:anon#6e76b88568f605929b3b841f02cfd62d68d8e06b72b73bca916481412ff75bb1::" providerId="AD" clId="Web-{21AA31D9-16D0-ACCC-8A0D-5A1A09DE1AFE}" dt="2022-10-10T21:50:34.651" v="116" actId="14100"/>
      <pc:docMkLst>
        <pc:docMk/>
      </pc:docMkLst>
      <pc:sldChg chg="addSp delSp modSp">
        <pc:chgData name="Guest User" userId="S::urn:spo:anon#6e76b88568f605929b3b841f02cfd62d68d8e06b72b73bca916481412ff75bb1::" providerId="AD" clId="Web-{21AA31D9-16D0-ACCC-8A0D-5A1A09DE1AFE}" dt="2022-10-10T21:50:34.651" v="116" actId="14100"/>
        <pc:sldMkLst>
          <pc:docMk/>
          <pc:sldMk cId="1831259475" sldId="531"/>
        </pc:sldMkLst>
        <pc:spChg chg="del">
          <ac:chgData name="Guest User" userId="S::urn:spo:anon#6e76b88568f605929b3b841f02cfd62d68d8e06b72b73bca916481412ff75bb1::" providerId="AD" clId="Web-{21AA31D9-16D0-ACCC-8A0D-5A1A09DE1AFE}" dt="2022-10-10T21:49:24.368" v="106"/>
          <ac:spMkLst>
            <pc:docMk/>
            <pc:sldMk cId="1831259475" sldId="531"/>
            <ac:spMk id="4" creationId="{00000000-0000-0000-0000-000000000000}"/>
          </ac:spMkLst>
        </pc:spChg>
        <pc:spChg chg="del">
          <ac:chgData name="Guest User" userId="S::urn:spo:anon#6e76b88568f605929b3b841f02cfd62d68d8e06b72b73bca916481412ff75bb1::" providerId="AD" clId="Web-{21AA31D9-16D0-ACCC-8A0D-5A1A09DE1AFE}" dt="2022-10-10T21:47:15.755" v="104"/>
          <ac:spMkLst>
            <pc:docMk/>
            <pc:sldMk cId="1831259475" sldId="531"/>
            <ac:spMk id="5" creationId="{00000000-0000-0000-0000-000000000000}"/>
          </ac:spMkLst>
        </pc:spChg>
        <pc:spChg chg="mod">
          <ac:chgData name="Guest User" userId="S::urn:spo:anon#6e76b88568f605929b3b841f02cfd62d68d8e06b72b73bca916481412ff75bb1::" providerId="AD" clId="Web-{21AA31D9-16D0-ACCC-8A0D-5A1A09DE1AFE}" dt="2022-10-10T21:50:34.651" v="116" actId="14100"/>
          <ac:spMkLst>
            <pc:docMk/>
            <pc:sldMk cId="1831259475" sldId="531"/>
            <ac:spMk id="976" creationId="{00000000-0000-0000-0000-000000000000}"/>
          </ac:spMkLst>
        </pc:spChg>
        <pc:picChg chg="del">
          <ac:chgData name="Guest User" userId="S::urn:spo:anon#6e76b88568f605929b3b841f02cfd62d68d8e06b72b73bca916481412ff75bb1::" providerId="AD" clId="Web-{21AA31D9-16D0-ACCC-8A0D-5A1A09DE1AFE}" dt="2022-10-10T21:45:23.830" v="0"/>
          <ac:picMkLst>
            <pc:docMk/>
            <pc:sldMk cId="1831259475" sldId="531"/>
            <ac:picMk id="2" creationId="{3B8A809C-20B5-F8DB-4F8D-15ACDB971AB3}"/>
          </ac:picMkLst>
        </pc:picChg>
        <pc:picChg chg="add mod ord modCrop">
          <ac:chgData name="Guest User" userId="S::urn:spo:anon#6e76b88568f605929b3b841f02cfd62d68d8e06b72b73bca916481412ff75bb1::" providerId="AD" clId="Web-{21AA31D9-16D0-ACCC-8A0D-5A1A09DE1AFE}" dt="2022-10-10T21:49:32.712" v="108" actId="1076"/>
          <ac:picMkLst>
            <pc:docMk/>
            <pc:sldMk cId="1831259475" sldId="531"/>
            <ac:picMk id="3" creationId="{EDBE795C-667E-3641-5BA9-F8787C4F629B}"/>
          </ac:picMkLst>
        </pc:picChg>
        <pc:picChg chg="add mod">
          <ac:chgData name="Guest User" userId="S::urn:spo:anon#6e76b88568f605929b3b841f02cfd62d68d8e06b72b73bca916481412ff75bb1::" providerId="AD" clId="Web-{21AA31D9-16D0-ACCC-8A0D-5A1A09DE1AFE}" dt="2022-10-10T21:50:16.791" v="114" actId="14100"/>
          <ac:picMkLst>
            <pc:docMk/>
            <pc:sldMk cId="1831259475" sldId="531"/>
            <ac:picMk id="6" creationId="{1D076F00-AB76-07E3-FEA6-CB440DF8C401}"/>
          </ac:picMkLst>
        </pc:picChg>
      </pc:sldChg>
    </pc:docChg>
  </pc:docChgLst>
  <pc:docChgLst>
    <pc:chgData name="Guest User" userId="S::urn:spo:anon#5cafdcb12411b73cdcb6beded25e374521d68c725f6fbe4466911b88a619584c::" providerId="AD" clId="Web-{F76F57FF-36FD-44BA-EF3B-1F9A282EA973}"/>
    <pc:docChg chg="modSld">
      <pc:chgData name="Guest User" userId="S::urn:spo:anon#5cafdcb12411b73cdcb6beded25e374521d68c725f6fbe4466911b88a619584c::" providerId="AD" clId="Web-{F76F57FF-36FD-44BA-EF3B-1F9A282EA973}" dt="2023-01-30T23:12:31.027" v="1" actId="20577"/>
      <pc:docMkLst>
        <pc:docMk/>
      </pc:docMkLst>
      <pc:sldChg chg="modSp">
        <pc:chgData name="Guest User" userId="S::urn:spo:anon#5cafdcb12411b73cdcb6beded25e374521d68c725f6fbe4466911b88a619584c::" providerId="AD" clId="Web-{F76F57FF-36FD-44BA-EF3B-1F9A282EA973}" dt="2023-01-30T23:12:31.027" v="1" actId="20577"/>
        <pc:sldMkLst>
          <pc:docMk/>
          <pc:sldMk cId="558631684" sldId="606"/>
        </pc:sldMkLst>
        <pc:spChg chg="mod">
          <ac:chgData name="Guest User" userId="S::urn:spo:anon#5cafdcb12411b73cdcb6beded25e374521d68c725f6fbe4466911b88a619584c::" providerId="AD" clId="Web-{F76F57FF-36FD-44BA-EF3B-1F9A282EA973}" dt="2023-01-30T23:12:31.027" v="1" actId="20577"/>
          <ac:spMkLst>
            <pc:docMk/>
            <pc:sldMk cId="558631684" sldId="606"/>
            <ac:spMk id="3" creationId="{00000000-0000-0000-0000-000000000000}"/>
          </ac:spMkLst>
        </pc:spChg>
      </pc:sldChg>
    </pc:docChg>
  </pc:docChgLst>
</pc:chgInfo>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44078EBB-9413-45F6-A068-82E04C2FAFEB}" type="doc">
      <dgm:prSet loTypeId="urn:microsoft.com/office/officeart/2016/7/layout/BasicLinearProcessNumbered" loCatId="process" qsTypeId="urn:microsoft.com/office/officeart/2005/8/quickstyle/simple1" qsCatId="simple" csTypeId="urn:microsoft.com/office/officeart/2005/8/colors/colorful1" csCatId="colorful" phldr="1"/>
      <dgm:spPr/>
      <dgm:t>
        <a:bodyPr/>
        <a:lstStyle/>
        <a:p>
          <a:endParaRPr lang="en-US"/>
        </a:p>
      </dgm:t>
    </dgm:pt>
    <dgm:pt modelId="{5D06E232-3C8E-43E4-B96D-61A3BDCB86F2}">
      <dgm:prSet custT="1"/>
      <dgm:spPr/>
      <dgm:t>
        <a:bodyPr/>
        <a:lstStyle/>
        <a:p>
          <a:r>
            <a:rPr lang="en-US" sz="2800" dirty="0"/>
            <a:t>Experience meaningfulness: the </a:t>
          </a:r>
          <a:r>
            <a:rPr lang="en-US" sz="2800" dirty="0" smtClean="0"/>
            <a:t>role </a:t>
          </a:r>
          <a:r>
            <a:rPr lang="en-US" sz="2800" dirty="0"/>
            <a:t>is important in the overall scheme of things</a:t>
          </a:r>
          <a:r>
            <a:rPr lang="en-US" sz="2200" dirty="0"/>
            <a:t>.</a:t>
          </a:r>
        </a:p>
      </dgm:t>
    </dgm:pt>
    <dgm:pt modelId="{72F8DF77-2D67-4047-9A1A-0AD26B2B7BDE}" type="parTrans" cxnId="{2CFA9385-4461-48D3-98E4-A7DB39D42D8A}">
      <dgm:prSet/>
      <dgm:spPr/>
      <dgm:t>
        <a:bodyPr/>
        <a:lstStyle/>
        <a:p>
          <a:endParaRPr lang="en-US"/>
        </a:p>
      </dgm:t>
    </dgm:pt>
    <dgm:pt modelId="{5A3CD12A-A6FC-4F61-94E2-373DB597B677}" type="sibTrans" cxnId="{2CFA9385-4461-48D3-98E4-A7DB39D42D8A}">
      <dgm:prSet phldrT="1" phldr="0"/>
      <dgm:spPr/>
      <dgm:t>
        <a:bodyPr/>
        <a:lstStyle/>
        <a:p>
          <a:r>
            <a:rPr lang="en-US"/>
            <a:t>1</a:t>
          </a:r>
        </a:p>
      </dgm:t>
    </dgm:pt>
    <dgm:pt modelId="{F54753A7-373C-4E04-B1BF-B5381E2BC5F5}">
      <dgm:prSet/>
      <dgm:spPr/>
      <dgm:t>
        <a:bodyPr/>
        <a:lstStyle/>
        <a:p>
          <a:r>
            <a:rPr lang="en-US" dirty="0"/>
            <a:t>Experience responsibility: how well the </a:t>
          </a:r>
          <a:r>
            <a:rPr lang="en-US" dirty="0" smtClean="0"/>
            <a:t>role </a:t>
          </a:r>
          <a:r>
            <a:rPr lang="en-US" dirty="0"/>
            <a:t>gets done is up to me.</a:t>
          </a:r>
        </a:p>
      </dgm:t>
    </dgm:pt>
    <dgm:pt modelId="{B6AA15B9-DE16-4A49-A0D0-85AAB6D70309}" type="parTrans" cxnId="{4DC60166-1227-4BBB-A43B-0889FBA7D018}">
      <dgm:prSet/>
      <dgm:spPr/>
      <dgm:t>
        <a:bodyPr/>
        <a:lstStyle/>
        <a:p>
          <a:endParaRPr lang="en-US"/>
        </a:p>
      </dgm:t>
    </dgm:pt>
    <dgm:pt modelId="{FAB11332-0CBE-4342-BF29-49808C232258}" type="sibTrans" cxnId="{4DC60166-1227-4BBB-A43B-0889FBA7D018}">
      <dgm:prSet phldrT="2" phldr="0"/>
      <dgm:spPr/>
      <dgm:t>
        <a:bodyPr/>
        <a:lstStyle/>
        <a:p>
          <a:r>
            <a:rPr lang="en-US"/>
            <a:t>2</a:t>
          </a:r>
        </a:p>
      </dgm:t>
    </dgm:pt>
    <dgm:pt modelId="{081765BC-DAE7-4E00-B342-F399AF412EE6}">
      <dgm:prSet/>
      <dgm:spPr/>
      <dgm:t>
        <a:bodyPr/>
        <a:lstStyle/>
        <a:p>
          <a:r>
            <a:rPr lang="en-US" dirty="0"/>
            <a:t>Experience results: as I do the work I can see whether or not I am doing well.  </a:t>
          </a:r>
        </a:p>
      </dgm:t>
    </dgm:pt>
    <dgm:pt modelId="{BAAB4F3F-0AEE-41DA-AD77-F57F63818BD9}" type="parTrans" cxnId="{A5996377-19FA-45F2-B1A3-FDC831D7DD00}">
      <dgm:prSet/>
      <dgm:spPr/>
      <dgm:t>
        <a:bodyPr/>
        <a:lstStyle/>
        <a:p>
          <a:endParaRPr lang="en-US"/>
        </a:p>
      </dgm:t>
    </dgm:pt>
    <dgm:pt modelId="{9B203566-8EFE-4CAE-A2C3-FCBFC5A4344E}" type="sibTrans" cxnId="{A5996377-19FA-45F2-B1A3-FDC831D7DD00}">
      <dgm:prSet phldrT="3" phldr="0"/>
      <dgm:spPr/>
      <dgm:t>
        <a:bodyPr/>
        <a:lstStyle/>
        <a:p>
          <a:r>
            <a:rPr lang="en-US"/>
            <a:t>3</a:t>
          </a:r>
        </a:p>
      </dgm:t>
    </dgm:pt>
    <dgm:pt modelId="{22F09BC4-BF85-4811-B2E6-87A46A677924}" type="pres">
      <dgm:prSet presAssocID="{44078EBB-9413-45F6-A068-82E04C2FAFEB}" presName="Name0" presStyleCnt="0">
        <dgm:presLayoutVars>
          <dgm:animLvl val="lvl"/>
          <dgm:resizeHandles val="exact"/>
        </dgm:presLayoutVars>
      </dgm:prSet>
      <dgm:spPr/>
      <dgm:t>
        <a:bodyPr/>
        <a:lstStyle/>
        <a:p>
          <a:endParaRPr lang="en-US"/>
        </a:p>
      </dgm:t>
    </dgm:pt>
    <dgm:pt modelId="{BC67323D-A7DD-492F-B3F9-8707A18CAA7F}" type="pres">
      <dgm:prSet presAssocID="{5D06E232-3C8E-43E4-B96D-61A3BDCB86F2}" presName="compositeNode" presStyleCnt="0">
        <dgm:presLayoutVars>
          <dgm:bulletEnabled val="1"/>
        </dgm:presLayoutVars>
      </dgm:prSet>
      <dgm:spPr/>
    </dgm:pt>
    <dgm:pt modelId="{6B54598B-DAA9-46A0-81D1-3D76BDDD68B6}" type="pres">
      <dgm:prSet presAssocID="{5D06E232-3C8E-43E4-B96D-61A3BDCB86F2}" presName="bgRect" presStyleLbl="bgAccFollowNode1" presStyleIdx="0" presStyleCnt="3"/>
      <dgm:spPr/>
      <dgm:t>
        <a:bodyPr/>
        <a:lstStyle/>
        <a:p>
          <a:endParaRPr lang="en-US"/>
        </a:p>
      </dgm:t>
    </dgm:pt>
    <dgm:pt modelId="{165C8E30-6ED3-468E-A277-F0D4CF41CCFB}" type="pres">
      <dgm:prSet presAssocID="{5A3CD12A-A6FC-4F61-94E2-373DB597B677}" presName="sibTransNodeCircle" presStyleLbl="alignNode1" presStyleIdx="0" presStyleCnt="6">
        <dgm:presLayoutVars>
          <dgm:chMax val="0"/>
          <dgm:bulletEnabled/>
        </dgm:presLayoutVars>
      </dgm:prSet>
      <dgm:spPr/>
      <dgm:t>
        <a:bodyPr/>
        <a:lstStyle/>
        <a:p>
          <a:endParaRPr lang="en-US"/>
        </a:p>
      </dgm:t>
    </dgm:pt>
    <dgm:pt modelId="{2FFE5B83-67AD-4325-96BB-AACB36576666}" type="pres">
      <dgm:prSet presAssocID="{5D06E232-3C8E-43E4-B96D-61A3BDCB86F2}" presName="bottomLine" presStyleLbl="alignNode1" presStyleIdx="1" presStyleCnt="6">
        <dgm:presLayoutVars/>
      </dgm:prSet>
      <dgm:spPr/>
    </dgm:pt>
    <dgm:pt modelId="{11DBB0A7-1AF6-4219-A0FD-A6984ECB2D68}" type="pres">
      <dgm:prSet presAssocID="{5D06E232-3C8E-43E4-B96D-61A3BDCB86F2}" presName="nodeText" presStyleLbl="bgAccFollowNode1" presStyleIdx="0" presStyleCnt="3">
        <dgm:presLayoutVars>
          <dgm:bulletEnabled val="1"/>
        </dgm:presLayoutVars>
      </dgm:prSet>
      <dgm:spPr/>
      <dgm:t>
        <a:bodyPr/>
        <a:lstStyle/>
        <a:p>
          <a:endParaRPr lang="en-US"/>
        </a:p>
      </dgm:t>
    </dgm:pt>
    <dgm:pt modelId="{5534949C-FF84-4009-81D9-A031C3047F3C}" type="pres">
      <dgm:prSet presAssocID="{5A3CD12A-A6FC-4F61-94E2-373DB597B677}" presName="sibTrans" presStyleCnt="0"/>
      <dgm:spPr/>
    </dgm:pt>
    <dgm:pt modelId="{C16D22C2-6BA5-4551-9A0F-0F10211A32BF}" type="pres">
      <dgm:prSet presAssocID="{F54753A7-373C-4E04-B1BF-B5381E2BC5F5}" presName="compositeNode" presStyleCnt="0">
        <dgm:presLayoutVars>
          <dgm:bulletEnabled val="1"/>
        </dgm:presLayoutVars>
      </dgm:prSet>
      <dgm:spPr/>
    </dgm:pt>
    <dgm:pt modelId="{D454EF46-F2C9-4843-A3BE-2886CFC46130}" type="pres">
      <dgm:prSet presAssocID="{F54753A7-373C-4E04-B1BF-B5381E2BC5F5}" presName="bgRect" presStyleLbl="bgAccFollowNode1" presStyleIdx="1" presStyleCnt="3"/>
      <dgm:spPr/>
      <dgm:t>
        <a:bodyPr/>
        <a:lstStyle/>
        <a:p>
          <a:endParaRPr lang="en-US"/>
        </a:p>
      </dgm:t>
    </dgm:pt>
    <dgm:pt modelId="{8A292FC2-B12D-4C54-B56A-99865D2C989C}" type="pres">
      <dgm:prSet presAssocID="{FAB11332-0CBE-4342-BF29-49808C232258}" presName="sibTransNodeCircle" presStyleLbl="alignNode1" presStyleIdx="2" presStyleCnt="6">
        <dgm:presLayoutVars>
          <dgm:chMax val="0"/>
          <dgm:bulletEnabled/>
        </dgm:presLayoutVars>
      </dgm:prSet>
      <dgm:spPr/>
      <dgm:t>
        <a:bodyPr/>
        <a:lstStyle/>
        <a:p>
          <a:endParaRPr lang="en-US"/>
        </a:p>
      </dgm:t>
    </dgm:pt>
    <dgm:pt modelId="{37D9B9A8-C3B6-40F5-8604-C9A41A854679}" type="pres">
      <dgm:prSet presAssocID="{F54753A7-373C-4E04-B1BF-B5381E2BC5F5}" presName="bottomLine" presStyleLbl="alignNode1" presStyleIdx="3" presStyleCnt="6">
        <dgm:presLayoutVars/>
      </dgm:prSet>
      <dgm:spPr/>
    </dgm:pt>
    <dgm:pt modelId="{54272EED-0152-4B3D-A290-EE0D9ABFCC94}" type="pres">
      <dgm:prSet presAssocID="{F54753A7-373C-4E04-B1BF-B5381E2BC5F5}" presName="nodeText" presStyleLbl="bgAccFollowNode1" presStyleIdx="1" presStyleCnt="3">
        <dgm:presLayoutVars>
          <dgm:bulletEnabled val="1"/>
        </dgm:presLayoutVars>
      </dgm:prSet>
      <dgm:spPr/>
      <dgm:t>
        <a:bodyPr/>
        <a:lstStyle/>
        <a:p>
          <a:endParaRPr lang="en-US"/>
        </a:p>
      </dgm:t>
    </dgm:pt>
    <dgm:pt modelId="{52353A17-DDB0-4B97-A04D-960395D0449A}" type="pres">
      <dgm:prSet presAssocID="{FAB11332-0CBE-4342-BF29-49808C232258}" presName="sibTrans" presStyleCnt="0"/>
      <dgm:spPr/>
    </dgm:pt>
    <dgm:pt modelId="{58BBB885-A7E4-4FF7-918B-DB81880D7BDD}" type="pres">
      <dgm:prSet presAssocID="{081765BC-DAE7-4E00-B342-F399AF412EE6}" presName="compositeNode" presStyleCnt="0">
        <dgm:presLayoutVars>
          <dgm:bulletEnabled val="1"/>
        </dgm:presLayoutVars>
      </dgm:prSet>
      <dgm:spPr/>
    </dgm:pt>
    <dgm:pt modelId="{447000D4-7301-4740-AAE6-98BFBB73FAA5}" type="pres">
      <dgm:prSet presAssocID="{081765BC-DAE7-4E00-B342-F399AF412EE6}" presName="bgRect" presStyleLbl="bgAccFollowNode1" presStyleIdx="2" presStyleCnt="3"/>
      <dgm:spPr/>
      <dgm:t>
        <a:bodyPr/>
        <a:lstStyle/>
        <a:p>
          <a:endParaRPr lang="en-US"/>
        </a:p>
      </dgm:t>
    </dgm:pt>
    <dgm:pt modelId="{31BE0066-C7A2-449F-96B1-D7CA5706F75A}" type="pres">
      <dgm:prSet presAssocID="{9B203566-8EFE-4CAE-A2C3-FCBFC5A4344E}" presName="sibTransNodeCircle" presStyleLbl="alignNode1" presStyleIdx="4" presStyleCnt="6">
        <dgm:presLayoutVars>
          <dgm:chMax val="0"/>
          <dgm:bulletEnabled/>
        </dgm:presLayoutVars>
      </dgm:prSet>
      <dgm:spPr/>
      <dgm:t>
        <a:bodyPr/>
        <a:lstStyle/>
        <a:p>
          <a:endParaRPr lang="en-US"/>
        </a:p>
      </dgm:t>
    </dgm:pt>
    <dgm:pt modelId="{3716BEA9-4356-4320-8CEF-FEC3411C0AB1}" type="pres">
      <dgm:prSet presAssocID="{081765BC-DAE7-4E00-B342-F399AF412EE6}" presName="bottomLine" presStyleLbl="alignNode1" presStyleIdx="5" presStyleCnt="6">
        <dgm:presLayoutVars/>
      </dgm:prSet>
      <dgm:spPr/>
    </dgm:pt>
    <dgm:pt modelId="{98FD0180-F368-4602-9A00-7D399EA69179}" type="pres">
      <dgm:prSet presAssocID="{081765BC-DAE7-4E00-B342-F399AF412EE6}" presName="nodeText" presStyleLbl="bgAccFollowNode1" presStyleIdx="2" presStyleCnt="3">
        <dgm:presLayoutVars>
          <dgm:bulletEnabled val="1"/>
        </dgm:presLayoutVars>
      </dgm:prSet>
      <dgm:spPr/>
      <dgm:t>
        <a:bodyPr/>
        <a:lstStyle/>
        <a:p>
          <a:endParaRPr lang="en-US"/>
        </a:p>
      </dgm:t>
    </dgm:pt>
  </dgm:ptLst>
  <dgm:cxnLst>
    <dgm:cxn modelId="{4CC7EB76-6B7C-4A13-8EAC-1FF5B3A91561}" type="presOf" srcId="{F54753A7-373C-4E04-B1BF-B5381E2BC5F5}" destId="{D454EF46-F2C9-4843-A3BE-2886CFC46130}" srcOrd="0" destOrd="0" presId="urn:microsoft.com/office/officeart/2016/7/layout/BasicLinearProcessNumbered"/>
    <dgm:cxn modelId="{2CFA9385-4461-48D3-98E4-A7DB39D42D8A}" srcId="{44078EBB-9413-45F6-A068-82E04C2FAFEB}" destId="{5D06E232-3C8E-43E4-B96D-61A3BDCB86F2}" srcOrd="0" destOrd="0" parTransId="{72F8DF77-2D67-4047-9A1A-0AD26B2B7BDE}" sibTransId="{5A3CD12A-A6FC-4F61-94E2-373DB597B677}"/>
    <dgm:cxn modelId="{221FF93D-8EDA-4173-B743-ECC0D6F64620}" type="presOf" srcId="{44078EBB-9413-45F6-A068-82E04C2FAFEB}" destId="{22F09BC4-BF85-4811-B2E6-87A46A677924}" srcOrd="0" destOrd="0" presId="urn:microsoft.com/office/officeart/2016/7/layout/BasicLinearProcessNumbered"/>
    <dgm:cxn modelId="{4DC60166-1227-4BBB-A43B-0889FBA7D018}" srcId="{44078EBB-9413-45F6-A068-82E04C2FAFEB}" destId="{F54753A7-373C-4E04-B1BF-B5381E2BC5F5}" srcOrd="1" destOrd="0" parTransId="{B6AA15B9-DE16-4A49-A0D0-85AAB6D70309}" sibTransId="{FAB11332-0CBE-4342-BF29-49808C232258}"/>
    <dgm:cxn modelId="{37416797-4DDB-4A71-9A07-25796FACF197}" type="presOf" srcId="{081765BC-DAE7-4E00-B342-F399AF412EE6}" destId="{447000D4-7301-4740-AAE6-98BFBB73FAA5}" srcOrd="0" destOrd="0" presId="urn:microsoft.com/office/officeart/2016/7/layout/BasicLinearProcessNumbered"/>
    <dgm:cxn modelId="{B1C7C405-6976-48C6-8DEB-B6CE722493D0}" type="presOf" srcId="{5A3CD12A-A6FC-4F61-94E2-373DB597B677}" destId="{165C8E30-6ED3-468E-A277-F0D4CF41CCFB}" srcOrd="0" destOrd="0" presId="urn:microsoft.com/office/officeart/2016/7/layout/BasicLinearProcessNumbered"/>
    <dgm:cxn modelId="{6034FE68-88DE-4D35-95E3-F966580BB013}" type="presOf" srcId="{FAB11332-0CBE-4342-BF29-49808C232258}" destId="{8A292FC2-B12D-4C54-B56A-99865D2C989C}" srcOrd="0" destOrd="0" presId="urn:microsoft.com/office/officeart/2016/7/layout/BasicLinearProcessNumbered"/>
    <dgm:cxn modelId="{DF7651AA-1D3A-4311-BA20-422BEB00F8C1}" type="presOf" srcId="{5D06E232-3C8E-43E4-B96D-61A3BDCB86F2}" destId="{11DBB0A7-1AF6-4219-A0FD-A6984ECB2D68}" srcOrd="1" destOrd="0" presId="urn:microsoft.com/office/officeart/2016/7/layout/BasicLinearProcessNumbered"/>
    <dgm:cxn modelId="{5195D624-C482-41BC-813F-E291CCE10677}" type="presOf" srcId="{081765BC-DAE7-4E00-B342-F399AF412EE6}" destId="{98FD0180-F368-4602-9A00-7D399EA69179}" srcOrd="1" destOrd="0" presId="urn:microsoft.com/office/officeart/2016/7/layout/BasicLinearProcessNumbered"/>
    <dgm:cxn modelId="{A5996377-19FA-45F2-B1A3-FDC831D7DD00}" srcId="{44078EBB-9413-45F6-A068-82E04C2FAFEB}" destId="{081765BC-DAE7-4E00-B342-F399AF412EE6}" srcOrd="2" destOrd="0" parTransId="{BAAB4F3F-0AEE-41DA-AD77-F57F63818BD9}" sibTransId="{9B203566-8EFE-4CAE-A2C3-FCBFC5A4344E}"/>
    <dgm:cxn modelId="{40CC39E9-F0EC-4C6E-AAF0-D1862C588CBC}" type="presOf" srcId="{F54753A7-373C-4E04-B1BF-B5381E2BC5F5}" destId="{54272EED-0152-4B3D-A290-EE0D9ABFCC94}" srcOrd="1" destOrd="0" presId="urn:microsoft.com/office/officeart/2016/7/layout/BasicLinearProcessNumbered"/>
    <dgm:cxn modelId="{9A81F802-A050-4D5C-8793-673DFBB6F904}" type="presOf" srcId="{9B203566-8EFE-4CAE-A2C3-FCBFC5A4344E}" destId="{31BE0066-C7A2-449F-96B1-D7CA5706F75A}" srcOrd="0" destOrd="0" presId="urn:microsoft.com/office/officeart/2016/7/layout/BasicLinearProcessNumbered"/>
    <dgm:cxn modelId="{B5F6D721-067F-4F6E-A485-891F2389F260}" type="presOf" srcId="{5D06E232-3C8E-43E4-B96D-61A3BDCB86F2}" destId="{6B54598B-DAA9-46A0-81D1-3D76BDDD68B6}" srcOrd="0" destOrd="0" presId="urn:microsoft.com/office/officeart/2016/7/layout/BasicLinearProcessNumbered"/>
    <dgm:cxn modelId="{B4DBA8C0-5EA5-422D-8F46-51F127837730}" type="presParOf" srcId="{22F09BC4-BF85-4811-B2E6-87A46A677924}" destId="{BC67323D-A7DD-492F-B3F9-8707A18CAA7F}" srcOrd="0" destOrd="0" presId="urn:microsoft.com/office/officeart/2016/7/layout/BasicLinearProcessNumbered"/>
    <dgm:cxn modelId="{335CAD50-E2B1-49E1-BC5A-93DD3CAE644D}" type="presParOf" srcId="{BC67323D-A7DD-492F-B3F9-8707A18CAA7F}" destId="{6B54598B-DAA9-46A0-81D1-3D76BDDD68B6}" srcOrd="0" destOrd="0" presId="urn:microsoft.com/office/officeart/2016/7/layout/BasicLinearProcessNumbered"/>
    <dgm:cxn modelId="{41B765AB-1DEA-4A08-BEC6-105B869B9377}" type="presParOf" srcId="{BC67323D-A7DD-492F-B3F9-8707A18CAA7F}" destId="{165C8E30-6ED3-468E-A277-F0D4CF41CCFB}" srcOrd="1" destOrd="0" presId="urn:microsoft.com/office/officeart/2016/7/layout/BasicLinearProcessNumbered"/>
    <dgm:cxn modelId="{CFCC2CAC-5294-44F2-8F46-3710105FC2FC}" type="presParOf" srcId="{BC67323D-A7DD-492F-B3F9-8707A18CAA7F}" destId="{2FFE5B83-67AD-4325-96BB-AACB36576666}" srcOrd="2" destOrd="0" presId="urn:microsoft.com/office/officeart/2016/7/layout/BasicLinearProcessNumbered"/>
    <dgm:cxn modelId="{4AC517EB-2ECA-4D74-B9CE-83F33CCFFE2D}" type="presParOf" srcId="{BC67323D-A7DD-492F-B3F9-8707A18CAA7F}" destId="{11DBB0A7-1AF6-4219-A0FD-A6984ECB2D68}" srcOrd="3" destOrd="0" presId="urn:microsoft.com/office/officeart/2016/7/layout/BasicLinearProcessNumbered"/>
    <dgm:cxn modelId="{EE99CCEA-F872-436A-B6B8-46EFF766E9D9}" type="presParOf" srcId="{22F09BC4-BF85-4811-B2E6-87A46A677924}" destId="{5534949C-FF84-4009-81D9-A031C3047F3C}" srcOrd="1" destOrd="0" presId="urn:microsoft.com/office/officeart/2016/7/layout/BasicLinearProcessNumbered"/>
    <dgm:cxn modelId="{4D8808C6-4E79-4055-8F07-E24ED7856E61}" type="presParOf" srcId="{22F09BC4-BF85-4811-B2E6-87A46A677924}" destId="{C16D22C2-6BA5-4551-9A0F-0F10211A32BF}" srcOrd="2" destOrd="0" presId="urn:microsoft.com/office/officeart/2016/7/layout/BasicLinearProcessNumbered"/>
    <dgm:cxn modelId="{D3089117-0575-40AC-83C5-472FBE3BA8C4}" type="presParOf" srcId="{C16D22C2-6BA5-4551-9A0F-0F10211A32BF}" destId="{D454EF46-F2C9-4843-A3BE-2886CFC46130}" srcOrd="0" destOrd="0" presId="urn:microsoft.com/office/officeart/2016/7/layout/BasicLinearProcessNumbered"/>
    <dgm:cxn modelId="{CB279DCF-96C0-4B86-AB64-E08497C5F905}" type="presParOf" srcId="{C16D22C2-6BA5-4551-9A0F-0F10211A32BF}" destId="{8A292FC2-B12D-4C54-B56A-99865D2C989C}" srcOrd="1" destOrd="0" presId="urn:microsoft.com/office/officeart/2016/7/layout/BasicLinearProcessNumbered"/>
    <dgm:cxn modelId="{1857828C-07E6-4A52-B818-7AF11779DF6A}" type="presParOf" srcId="{C16D22C2-6BA5-4551-9A0F-0F10211A32BF}" destId="{37D9B9A8-C3B6-40F5-8604-C9A41A854679}" srcOrd="2" destOrd="0" presId="urn:microsoft.com/office/officeart/2016/7/layout/BasicLinearProcessNumbered"/>
    <dgm:cxn modelId="{5CA07C1A-A934-4CD0-B5FE-A9CE65FC2DA1}" type="presParOf" srcId="{C16D22C2-6BA5-4551-9A0F-0F10211A32BF}" destId="{54272EED-0152-4B3D-A290-EE0D9ABFCC94}" srcOrd="3" destOrd="0" presId="urn:microsoft.com/office/officeart/2016/7/layout/BasicLinearProcessNumbered"/>
    <dgm:cxn modelId="{100A4B40-0412-48F4-AD93-E67267D8253C}" type="presParOf" srcId="{22F09BC4-BF85-4811-B2E6-87A46A677924}" destId="{52353A17-DDB0-4B97-A04D-960395D0449A}" srcOrd="3" destOrd="0" presId="urn:microsoft.com/office/officeart/2016/7/layout/BasicLinearProcessNumbered"/>
    <dgm:cxn modelId="{C7348AE4-B6D9-4282-A399-8B46A516368B}" type="presParOf" srcId="{22F09BC4-BF85-4811-B2E6-87A46A677924}" destId="{58BBB885-A7E4-4FF7-918B-DB81880D7BDD}" srcOrd="4" destOrd="0" presId="urn:microsoft.com/office/officeart/2016/7/layout/BasicLinearProcessNumbered"/>
    <dgm:cxn modelId="{9AEC4BBB-2DAC-42AD-B711-9DA20D11222F}" type="presParOf" srcId="{58BBB885-A7E4-4FF7-918B-DB81880D7BDD}" destId="{447000D4-7301-4740-AAE6-98BFBB73FAA5}" srcOrd="0" destOrd="0" presId="urn:microsoft.com/office/officeart/2016/7/layout/BasicLinearProcessNumbered"/>
    <dgm:cxn modelId="{C27F26E2-9BC5-4D0F-87AE-64E752CA9A6B}" type="presParOf" srcId="{58BBB885-A7E4-4FF7-918B-DB81880D7BDD}" destId="{31BE0066-C7A2-449F-96B1-D7CA5706F75A}" srcOrd="1" destOrd="0" presId="urn:microsoft.com/office/officeart/2016/7/layout/BasicLinearProcessNumbered"/>
    <dgm:cxn modelId="{F7DA40C1-A9C7-415B-9607-D6ACAF8A2DFD}" type="presParOf" srcId="{58BBB885-A7E4-4FF7-918B-DB81880D7BDD}" destId="{3716BEA9-4356-4320-8CEF-FEC3411C0AB1}" srcOrd="2" destOrd="0" presId="urn:microsoft.com/office/officeart/2016/7/layout/BasicLinearProcessNumbered"/>
    <dgm:cxn modelId="{2DEB8FFA-D27F-456A-9274-415AAB98CE5E}" type="presParOf" srcId="{58BBB885-A7E4-4FF7-918B-DB81880D7BDD}" destId="{98FD0180-F368-4602-9A00-7D399EA69179}" srcOrd="3" destOrd="0" presId="urn:microsoft.com/office/officeart/2016/7/layout/BasicLinearProcessNumbered"/>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B54598B-DAA9-46A0-81D1-3D76BDDD68B6}">
      <dsp:nvSpPr>
        <dsp:cNvPr id="0" name=""/>
        <dsp:cNvSpPr/>
      </dsp:nvSpPr>
      <dsp:spPr>
        <a:xfrm>
          <a:off x="0" y="0"/>
          <a:ext cx="3405511" cy="4452240"/>
        </a:xfrm>
        <a:prstGeom prst="rect">
          <a:avLst/>
        </a:prstGeom>
        <a:solidFill>
          <a:schemeClr val="accent2">
            <a:tint val="40000"/>
            <a:alpha val="90000"/>
            <a:hueOff val="0"/>
            <a:satOff val="0"/>
            <a:lumOff val="0"/>
            <a:alphaOff val="0"/>
          </a:schemeClr>
        </a:solidFill>
        <a:ln w="12700" cap="flat" cmpd="sng" algn="ctr">
          <a:solidFill>
            <a:schemeClr val="accent2">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65507" tIns="330200" rIns="265507" bIns="330200" numCol="1" spcCol="1270" anchor="t" anchorCtr="0">
          <a:noAutofit/>
        </a:bodyPr>
        <a:lstStyle/>
        <a:p>
          <a:pPr lvl="0" algn="l" defTabSz="1244600">
            <a:lnSpc>
              <a:spcPct val="90000"/>
            </a:lnSpc>
            <a:spcBef>
              <a:spcPct val="0"/>
            </a:spcBef>
            <a:spcAft>
              <a:spcPct val="35000"/>
            </a:spcAft>
          </a:pPr>
          <a:r>
            <a:rPr lang="en-US" sz="2800" kern="1200" dirty="0"/>
            <a:t>Experience meaningfulness: the </a:t>
          </a:r>
          <a:r>
            <a:rPr lang="en-US" sz="2800" kern="1200" dirty="0" smtClean="0"/>
            <a:t>role </a:t>
          </a:r>
          <a:r>
            <a:rPr lang="en-US" sz="2800" kern="1200" dirty="0"/>
            <a:t>is important in the overall scheme of things</a:t>
          </a:r>
          <a:r>
            <a:rPr lang="en-US" sz="2200" kern="1200" dirty="0"/>
            <a:t>.</a:t>
          </a:r>
        </a:p>
      </dsp:txBody>
      <dsp:txXfrm>
        <a:off x="0" y="1691851"/>
        <a:ext cx="3405511" cy="2671344"/>
      </dsp:txXfrm>
    </dsp:sp>
    <dsp:sp modelId="{165C8E30-6ED3-468E-A277-F0D4CF41CCFB}">
      <dsp:nvSpPr>
        <dsp:cNvPr id="0" name=""/>
        <dsp:cNvSpPr/>
      </dsp:nvSpPr>
      <dsp:spPr>
        <a:xfrm>
          <a:off x="1034919" y="445223"/>
          <a:ext cx="1335672" cy="1335672"/>
        </a:xfrm>
        <a:prstGeom prst="ellipse">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4134" tIns="12700" rIns="104134" bIns="12700" numCol="1" spcCol="1270" anchor="ctr" anchorCtr="0">
          <a:noAutofit/>
        </a:bodyPr>
        <a:lstStyle/>
        <a:p>
          <a:pPr lvl="0" algn="ctr" defTabSz="2133600">
            <a:lnSpc>
              <a:spcPct val="90000"/>
            </a:lnSpc>
            <a:spcBef>
              <a:spcPct val="0"/>
            </a:spcBef>
            <a:spcAft>
              <a:spcPct val="35000"/>
            </a:spcAft>
          </a:pPr>
          <a:r>
            <a:rPr lang="en-US" sz="4800" kern="1200"/>
            <a:t>1</a:t>
          </a:r>
        </a:p>
      </dsp:txBody>
      <dsp:txXfrm>
        <a:off x="1230524" y="640828"/>
        <a:ext cx="944462" cy="944462"/>
      </dsp:txXfrm>
    </dsp:sp>
    <dsp:sp modelId="{2FFE5B83-67AD-4325-96BB-AACB36576666}">
      <dsp:nvSpPr>
        <dsp:cNvPr id="0" name=""/>
        <dsp:cNvSpPr/>
      </dsp:nvSpPr>
      <dsp:spPr>
        <a:xfrm>
          <a:off x="0" y="4452168"/>
          <a:ext cx="3405511" cy="72"/>
        </a:xfrm>
        <a:prstGeom prst="rect">
          <a:avLst/>
        </a:prstGeom>
        <a:solidFill>
          <a:schemeClr val="accent3">
            <a:hueOff val="0"/>
            <a:satOff val="0"/>
            <a:lumOff val="0"/>
            <a:alphaOff val="0"/>
          </a:schemeClr>
        </a:solidFill>
        <a:ln w="1270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454EF46-F2C9-4843-A3BE-2886CFC46130}">
      <dsp:nvSpPr>
        <dsp:cNvPr id="0" name=""/>
        <dsp:cNvSpPr/>
      </dsp:nvSpPr>
      <dsp:spPr>
        <a:xfrm>
          <a:off x="3746063" y="0"/>
          <a:ext cx="3405511" cy="4452240"/>
        </a:xfrm>
        <a:prstGeom prst="rect">
          <a:avLst/>
        </a:prstGeom>
        <a:solidFill>
          <a:schemeClr val="accent3">
            <a:tint val="40000"/>
            <a:alpha val="90000"/>
            <a:hueOff val="0"/>
            <a:satOff val="0"/>
            <a:lumOff val="0"/>
            <a:alphaOff val="0"/>
          </a:schemeClr>
        </a:solidFill>
        <a:ln w="12700" cap="flat" cmpd="sng" algn="ctr">
          <a:solidFill>
            <a:schemeClr val="accent3">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65507" tIns="330200" rIns="265507" bIns="330200" numCol="1" spcCol="1270" anchor="t" anchorCtr="0">
          <a:noAutofit/>
        </a:bodyPr>
        <a:lstStyle/>
        <a:p>
          <a:pPr lvl="0" algn="l" defTabSz="1155700">
            <a:lnSpc>
              <a:spcPct val="90000"/>
            </a:lnSpc>
            <a:spcBef>
              <a:spcPct val="0"/>
            </a:spcBef>
            <a:spcAft>
              <a:spcPct val="35000"/>
            </a:spcAft>
          </a:pPr>
          <a:r>
            <a:rPr lang="en-US" sz="2600" kern="1200" dirty="0"/>
            <a:t>Experience responsibility: how well the </a:t>
          </a:r>
          <a:r>
            <a:rPr lang="en-US" sz="2600" kern="1200" dirty="0" smtClean="0"/>
            <a:t>role </a:t>
          </a:r>
          <a:r>
            <a:rPr lang="en-US" sz="2600" kern="1200" dirty="0"/>
            <a:t>gets done is up to me.</a:t>
          </a:r>
        </a:p>
      </dsp:txBody>
      <dsp:txXfrm>
        <a:off x="3746063" y="1691851"/>
        <a:ext cx="3405511" cy="2671344"/>
      </dsp:txXfrm>
    </dsp:sp>
    <dsp:sp modelId="{8A292FC2-B12D-4C54-B56A-99865D2C989C}">
      <dsp:nvSpPr>
        <dsp:cNvPr id="0" name=""/>
        <dsp:cNvSpPr/>
      </dsp:nvSpPr>
      <dsp:spPr>
        <a:xfrm>
          <a:off x="4780983" y="445223"/>
          <a:ext cx="1335672" cy="1335672"/>
        </a:xfrm>
        <a:prstGeom prst="ellipse">
          <a:avLst/>
        </a:prstGeom>
        <a:solidFill>
          <a:schemeClr val="accent4">
            <a:hueOff val="0"/>
            <a:satOff val="0"/>
            <a:lumOff val="0"/>
            <a:alphaOff val="0"/>
          </a:schemeClr>
        </a:solidFill>
        <a:ln w="12700" cap="flat" cmpd="sng" algn="ctr">
          <a:solidFill>
            <a:schemeClr val="accent4">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4134" tIns="12700" rIns="104134" bIns="12700" numCol="1" spcCol="1270" anchor="ctr" anchorCtr="0">
          <a:noAutofit/>
        </a:bodyPr>
        <a:lstStyle/>
        <a:p>
          <a:pPr lvl="0" algn="ctr" defTabSz="2133600">
            <a:lnSpc>
              <a:spcPct val="90000"/>
            </a:lnSpc>
            <a:spcBef>
              <a:spcPct val="0"/>
            </a:spcBef>
            <a:spcAft>
              <a:spcPct val="35000"/>
            </a:spcAft>
          </a:pPr>
          <a:r>
            <a:rPr lang="en-US" sz="4800" kern="1200"/>
            <a:t>2</a:t>
          </a:r>
        </a:p>
      </dsp:txBody>
      <dsp:txXfrm>
        <a:off x="4976588" y="640828"/>
        <a:ext cx="944462" cy="944462"/>
      </dsp:txXfrm>
    </dsp:sp>
    <dsp:sp modelId="{37D9B9A8-C3B6-40F5-8604-C9A41A854679}">
      <dsp:nvSpPr>
        <dsp:cNvPr id="0" name=""/>
        <dsp:cNvSpPr/>
      </dsp:nvSpPr>
      <dsp:spPr>
        <a:xfrm>
          <a:off x="3746063" y="4452168"/>
          <a:ext cx="3405511" cy="72"/>
        </a:xfrm>
        <a:prstGeom prst="rect">
          <a:avLst/>
        </a:prstGeom>
        <a:solidFill>
          <a:schemeClr val="accent5">
            <a:hueOff val="0"/>
            <a:satOff val="0"/>
            <a:lumOff val="0"/>
            <a:alphaOff val="0"/>
          </a:schemeClr>
        </a:solidFill>
        <a:ln w="1270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447000D4-7301-4740-AAE6-98BFBB73FAA5}">
      <dsp:nvSpPr>
        <dsp:cNvPr id="0" name=""/>
        <dsp:cNvSpPr/>
      </dsp:nvSpPr>
      <dsp:spPr>
        <a:xfrm>
          <a:off x="7492126" y="0"/>
          <a:ext cx="3405511" cy="4452240"/>
        </a:xfrm>
        <a:prstGeom prst="rect">
          <a:avLst/>
        </a:prstGeom>
        <a:solidFill>
          <a:schemeClr val="accent4">
            <a:tint val="40000"/>
            <a:alpha val="90000"/>
            <a:hueOff val="0"/>
            <a:satOff val="0"/>
            <a:lumOff val="0"/>
            <a:alphaOff val="0"/>
          </a:schemeClr>
        </a:solidFill>
        <a:ln w="12700" cap="flat" cmpd="sng" algn="ctr">
          <a:solidFill>
            <a:schemeClr val="accent4">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65507" tIns="330200" rIns="265507" bIns="330200" numCol="1" spcCol="1270" anchor="t" anchorCtr="0">
          <a:noAutofit/>
        </a:bodyPr>
        <a:lstStyle/>
        <a:p>
          <a:pPr lvl="0" algn="l" defTabSz="1155700">
            <a:lnSpc>
              <a:spcPct val="90000"/>
            </a:lnSpc>
            <a:spcBef>
              <a:spcPct val="0"/>
            </a:spcBef>
            <a:spcAft>
              <a:spcPct val="35000"/>
            </a:spcAft>
          </a:pPr>
          <a:r>
            <a:rPr lang="en-US" sz="2600" kern="1200" dirty="0"/>
            <a:t>Experience results: as I do the work I can see whether or not I am doing well.  </a:t>
          </a:r>
        </a:p>
      </dsp:txBody>
      <dsp:txXfrm>
        <a:off x="7492126" y="1691851"/>
        <a:ext cx="3405511" cy="2671344"/>
      </dsp:txXfrm>
    </dsp:sp>
    <dsp:sp modelId="{31BE0066-C7A2-449F-96B1-D7CA5706F75A}">
      <dsp:nvSpPr>
        <dsp:cNvPr id="0" name=""/>
        <dsp:cNvSpPr/>
      </dsp:nvSpPr>
      <dsp:spPr>
        <a:xfrm>
          <a:off x="8527046" y="445223"/>
          <a:ext cx="1335672" cy="1335672"/>
        </a:xfrm>
        <a:prstGeom prst="ellipse">
          <a:avLst/>
        </a:prstGeom>
        <a:solidFill>
          <a:schemeClr val="accent6">
            <a:hueOff val="0"/>
            <a:satOff val="0"/>
            <a:lumOff val="0"/>
            <a:alphaOff val="0"/>
          </a:schemeClr>
        </a:solidFill>
        <a:ln w="12700" cap="flat" cmpd="sng" algn="ctr">
          <a:solidFill>
            <a:schemeClr val="accent6">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4134" tIns="12700" rIns="104134" bIns="12700" numCol="1" spcCol="1270" anchor="ctr" anchorCtr="0">
          <a:noAutofit/>
        </a:bodyPr>
        <a:lstStyle/>
        <a:p>
          <a:pPr lvl="0" algn="ctr" defTabSz="2133600">
            <a:lnSpc>
              <a:spcPct val="90000"/>
            </a:lnSpc>
            <a:spcBef>
              <a:spcPct val="0"/>
            </a:spcBef>
            <a:spcAft>
              <a:spcPct val="35000"/>
            </a:spcAft>
          </a:pPr>
          <a:r>
            <a:rPr lang="en-US" sz="4800" kern="1200"/>
            <a:t>3</a:t>
          </a:r>
        </a:p>
      </dsp:txBody>
      <dsp:txXfrm>
        <a:off x="8722651" y="640828"/>
        <a:ext cx="944462" cy="944462"/>
      </dsp:txXfrm>
    </dsp:sp>
    <dsp:sp modelId="{3716BEA9-4356-4320-8CEF-FEC3411C0AB1}">
      <dsp:nvSpPr>
        <dsp:cNvPr id="0" name=""/>
        <dsp:cNvSpPr/>
      </dsp:nvSpPr>
      <dsp:spPr>
        <a:xfrm>
          <a:off x="7492126" y="4452168"/>
          <a:ext cx="3405511" cy="72"/>
        </a:xfrm>
        <a:prstGeom prst="rect">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Tree>
</dsp:drawing>
</file>

<file path=ppt/diagrams/layout1.xml><?xml version="1.0" encoding="utf-8"?>
<dgm:layoutDef xmlns:dgm="http://schemas.openxmlformats.org/drawingml/2006/diagram" xmlns:a="http://schemas.openxmlformats.org/drawingml/2006/main" uniqueId="urn:microsoft.com/office/officeart/2016/7/layout/BasicLinearProcessNumbered">
  <dgm:title val="Basic Linear Process Numbered"/>
  <dgm:desc val="Used to show a progression; a timeline; sequential steps in a task, process, or workflow; or to emphasize movement or direction. Automatic numbers have been introduced to show the steps of the process which appears in a circle. Level 1 and Level 2 text appear in a rectangle."/>
  <dgm:catLst>
    <dgm:cat type="process" pri="5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 modelId="101" type="sibTrans" cxnId="4">
          <dgm:prSet phldrT="1"/>
          <dgm:t>
            <a:bodyPr/>
            <a:lstStyle/>
            <a:p>
              <a:r>
                <a:t>1</a:t>
              </a:r>
            </a:p>
          </dgm:t>
        </dgm:pt>
        <dgm:pt modelId="201" type="sibTrans" cxnId="5">
          <dgm:prSet phldrT="2"/>
          <dgm:t>
            <a:bodyPr/>
            <a:lstStyle/>
            <a:p>
              <a:r>
                <a:t>2</a:t>
              </a:r>
            </a:p>
          </dgm:t>
        </dgm:pt>
        <dgm:pt modelId="301" type="sibTrans" cxnId="6">
          <dgm:prSet phldrT="3"/>
          <dgm:t>
            <a:bodyPr/>
            <a:lstStyle/>
            <a:p>
              <a:r>
                <a:t>3</a:t>
              </a:r>
            </a:p>
          </dgm:t>
        </dgm:pt>
      </dgm:ptLst>
      <dgm:cxnLst>
        <dgm:cxn modelId="4" srcId="0" destId="1" srcOrd="0" destOrd="0" sibTransId="101"/>
        <dgm:cxn modelId="5" srcId="0" destId="2" srcOrd="1" destOrd="0" sibTransId="201"/>
        <dgm:cxn modelId="6" srcId="0" destId="3" srcOrd="2" destOrd="0" sibTransId="301"/>
        <dgm:cxn modelId="13" srcId="1" destId="11" srcOrd="0" destOrd="0"/>
        <dgm:cxn modelId="23" srcId="2" destId="21" srcOrd="0" destOrd="0"/>
        <dgm:cxn modelId="33" srcId="3" destId="31" srcOrd="0"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animLvl val="lvl"/>
      <dgm:resizeHandles val="exact"/>
    </dgm:varLst>
    <dgm:alg type="lin">
      <dgm:param type="linDir" val="fromL"/>
      <dgm:param type="nodeVertAlign" val="t"/>
    </dgm:alg>
    <dgm:shape xmlns:r="http://schemas.openxmlformats.org/officeDocument/2006/relationships" r:blip="">
      <dgm:adjLst/>
    </dgm:shape>
    <dgm:presOf/>
    <dgm:constrLst>
      <dgm:constr type="h" for="ch" forName="compositeNode" refType="h"/>
      <dgm:constr type="w" for="ch" forName="compositeNode" refType="w"/>
      <dgm:constr type="w" for="des" forName="simulatedConn" refType="w" refFor="ch" refForName="compositeNode" fact="0.15"/>
      <dgm:constr type="h" for="des" forName="simulatedConn" refType="w" refFor="des" refForName="simulatedConn"/>
      <dgm:constr type="h" for="des" forName="vSp1" refType="w" refFor="ch" refForName="compositeNode" fact="0.8"/>
      <dgm:constr type="h" for="des" forName="vSp2" refType="w" refFor="ch" refForName="compositeNode" fact="0.07"/>
      <dgm:constr type="w" for="ch" forName="vProcSp" refType="w" refFor="des" refForName="simulatedConn" op="equ"/>
      <dgm:constr type="h" for="ch" forName="vProcSp" refType="h" refFor="ch" refForName="compositeNode" op="equ"/>
      <dgm:constr type="w" for="ch" forName="sibTrans" refType="w" refFor="ch" refForName="compositeNode" fact="0.1"/>
      <dgm:constr type="primFontSz" for="des" forName="sibTransNodeCircle" op="equ"/>
      <dgm:constr type="primFontSz" for="des" forName="nodeText" op="equ"/>
      <dgm:constr type="h" for="des" forName="sibTransNodeCircle" op="equ"/>
      <dgm:constr type="w" for="des" forName="sibTransNodeCircle" op="equ"/>
    </dgm:constrLst>
    <dgm:ruleLst>
      <dgm:rule type="h" val="NaN" fact="1.2" max="NaN"/>
    </dgm:ruleLst>
    <dgm:forEach name="Name4" axis="ch" ptType="node">
      <dgm:layoutNode name="compositeNode">
        <dgm:varLst>
          <dgm:bulletEnabled val="1"/>
        </dgm:varLst>
        <dgm:alg type="composite"/>
        <dgm:constrLst>
          <dgm:constr type="h" refType="w" op="lte" fact="1.4"/>
          <dgm:constr type="w" for="ch" forName="bgRect" refType="w"/>
          <dgm:constr type="h" for="ch" forName="bgRect" refType="h"/>
          <dgm:constr type="t" for="ch" forName="bgRect"/>
          <dgm:constr type="l" for="ch" forName="bgRect"/>
          <dgm:constr type="h" for="ch" forName="sibTransNodeCircle" refType="h" refFor="ch" refForName="bgRect" fact="0.3"/>
          <dgm:constr type="w" for="ch" forName="sibTransNodeCircle" refType="h" refFor="ch" refForName="sibTransNodeCircle"/>
          <dgm:constr type="ctrX" for="ch" forName="sibTransNodeCircle" refType="w" fact="0.5"/>
          <dgm:constr type="ctrY" for="ch" forName="sibTransNodeCircle" refType="h" fact="0.25"/>
          <dgm:constr type="r" for="ch" forName="nodeText" refType="r" refFor="ch" refForName="bgRect"/>
          <dgm:constr type="h" for="ch" forName="nodeText" refType="h" refFor="ch" refForName="bgRect" fact="0.6"/>
          <dgm:constr type="t" for="ch" forName="nodeText" refType="h" refFor="ch" refForName="bgRect" fact="0.38"/>
          <dgm:constr type="b" for="ch" forName="bottomLine" refType="b" refFor="ch" refForName="bgRect"/>
          <dgm:constr type="w" for="ch" forName="bottomLine" refType="w" refFor="ch" refForName="bgRect"/>
          <dgm:constr type="h" for="ch" forName="bottomLine" val="0.002"/>
        </dgm:constrLst>
        <dgm:ruleLst/>
        <dgm:layoutNode name="bgRect" styleLbl="bgAccFollowNode1">
          <dgm:alg type="sp"/>
          <dgm:shape xmlns:r="http://schemas.openxmlformats.org/officeDocument/2006/relationships" type="rect" r:blip="">
            <dgm:adjLst/>
          </dgm:shape>
          <dgm:presOf axis="self"/>
          <dgm:constrLst/>
          <dgm:ruleLst/>
        </dgm:layoutNode>
        <dgm:forEach name="Name19" axis="followSib" ptType="sibTrans" hideLastTrans="0" cnt="1">
          <dgm:layoutNode name="sibTransNodeCircle" styleLbl="alignNode1">
            <dgm:varLst>
              <dgm:chMax val="0"/>
              <dgm:bulletEnabled/>
            </dgm:varLst>
            <dgm:presOf axis="self" ptType="sibTrans"/>
            <dgm:alg type="tx">
              <dgm:param type="txAnchorVert" val="mid"/>
              <dgm:param type="txAnchorHorzCh" val="ctr"/>
            </dgm:alg>
            <dgm:shape xmlns:r="http://schemas.openxmlformats.org/officeDocument/2006/relationships" type="ellipse" r:blip="">
              <dgm:adjLst/>
            </dgm:shape>
            <dgm:constrLst>
              <dgm:constr type="w" refType="h" op="lte"/>
              <dgm:constr type="primFontSz" val="48"/>
              <dgm:constr type="tMarg" val="1"/>
              <dgm:constr type="lMarg" refType="w" fact="0.221"/>
              <dgm:constr type="rMarg" refType="w" fact="0.221"/>
              <dgm:constr type="bMarg" val="1"/>
            </dgm:constrLst>
            <dgm:ruleLst>
              <dgm:rule type="primFontSz" val="14" fact="NaN" max="NaN"/>
            </dgm:ruleLst>
          </dgm:layoutNode>
        </dgm:forEach>
        <dgm:layoutNode name="bottomLine" styleLbl="alignNode1">
          <dgm:varLst/>
          <dgm:presOf/>
          <dgm:alg type="sp"/>
          <dgm:shape xmlns:r="http://schemas.openxmlformats.org/officeDocument/2006/relationships" type="rect" r:blip="">
            <dgm:adjLst/>
          </dgm:shape>
          <dgm:constrLst/>
          <dgm:ruleLst/>
        </dgm:layoutNode>
        <dgm:layoutNode name="nodeText" styleLbl="bgAccFollowNode1" moveWith="bgRect">
          <dgm:varLst>
            <dgm:bulletEnabled val="1"/>
          </dgm:varLst>
          <dgm:alg type="tx">
            <dgm:param type="parTxLTRAlign" val="l"/>
            <dgm:param type="parTxRTLAlign" val="r"/>
            <dgm:param type="txAnchorVert" val="t"/>
          </dgm:alg>
          <dgm:shape xmlns:r="http://schemas.openxmlformats.org/officeDocument/2006/relationships" type="rect" r:blip="" zOrderOff="-1" hideGeom="1">
            <dgm:adjLst/>
          </dgm:shape>
          <dgm:presOf axis="desOrSelf" ptType="node"/>
          <dgm:constrLst>
            <dgm:constr type="primFontSz" val="26"/>
            <dgm:constr type="tMarg" val="26"/>
            <dgm:constr type="lMarg" refType="w" fact="0.221"/>
            <dgm:constr type="rMarg" refType="w" fact="0.221"/>
            <dgm:constr type="bMarg" val="26"/>
          </dgm:constrLst>
          <dgm:ruleLst>
            <dgm:rule type="primFontSz" val="11" fact="NaN" max="NaN"/>
          </dgm:ruleLst>
        </dgm:layoutNode>
      </dgm:layoutNode>
      <dgm:forEach name="Name14" axis="followSib" ptType="sibTrans" cnt="1">
        <dgm:layoutNode name="sibTrans">
          <dgm:alg type="sp"/>
          <dgm:shape xmlns:r="http://schemas.openxmlformats.org/officeDocument/2006/relationships" r:blip="">
            <dgm:adjLst/>
          </dgm:shape>
          <dgm:presOf/>
          <dgm:constrLst/>
          <dgm:ruleLst/>
        </dgm:layoutNode>
      </dgm:forEach>
    </dgm:forEach>
  </dgm:layoutNode>
  <dgm:extLst>
    <a:ext uri="{4F341089-5ED1-44EC-B178-C955D00A3D55}">
      <dgm1611:autoBuNodeInfoLst xmlns:dgm1611="http://schemas.microsoft.com/office/drawing/2016/11/diagram" xmlns="">
        <dgm1611:autoBuNodeInfo lvl="1" ptType="sibTrans">
          <dgm1611:buPr prefix="" leadZeros="0">
            <a:buAutoNum type="arabicParenBoth"/>
          </dgm1611:buPr>
        </dgm1611:autoBuNodeInfo>
      </dgm1611:autoBuNodeInfoLst>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BDB7646E-8811-423A-9C42-2CBFADA00A96}" type="datetimeFigureOut">
              <a:rPr lang="en-US" smtClean="0"/>
              <a:t>6/11/2025</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04360E59-1627-4404-ACC5-51C744AB0F27}" type="slidenum">
              <a:rPr lang="en-US" smtClean="0"/>
              <a:t>‹#›</a:t>
            </a:fld>
            <a:endParaRPr lang="en-US"/>
          </a:p>
        </p:txBody>
      </p:sp>
    </p:spTree>
    <p:extLst>
      <p:ext uri="{BB962C8B-B14F-4D97-AF65-F5344CB8AC3E}">
        <p14:creationId xmlns:p14="http://schemas.microsoft.com/office/powerpoint/2010/main" val="51622542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solidFill>
                  <a:schemeClr val="tx1"/>
                </a:solidFill>
              </a:defRPr>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solidFill>
                  <a:schemeClr val="tx1"/>
                </a:solidFill>
              </a:defRPr>
            </a:lvl1pPr>
          </a:lstStyle>
          <a:p>
            <a:fld id="{D677E230-58DD-43ED-96A1-552DDAB53532}" type="datetimeFigureOut">
              <a:rPr lang="en-US" smtClean="0"/>
              <a:pPr/>
              <a:t>6/11/2025</a:t>
            </a:fld>
            <a:endParaRPr lang="en-US"/>
          </a:p>
        </p:txBody>
      </p:sp>
      <p:sp>
        <p:nvSpPr>
          <p:cNvPr id="4" name="Slide Image Placeholder 3"/>
          <p:cNvSpPr>
            <a:spLocks noGrp="1" noRot="1" noChangeAspect="1"/>
          </p:cNvSpPr>
          <p:nvPr>
            <p:ph type="sldImg" idx="2"/>
          </p:nvPr>
        </p:nvSpPr>
        <p:spPr>
          <a:xfrm>
            <a:off x="382588" y="685800"/>
            <a:ext cx="6092825"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solidFill>
                  <a:schemeClr val="tx1"/>
                </a:solidFill>
              </a:defRPr>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solidFill>
                  <a:schemeClr val="tx1"/>
                </a:solidFill>
              </a:defRPr>
            </a:lvl1pPr>
          </a:lstStyle>
          <a:p>
            <a:fld id="{841221E5-7225-48EB-A4EE-420E7BFCF705}" type="slidenum">
              <a:rPr lang="en-US" smtClean="0"/>
              <a:pPr/>
              <a:t>‹#›</a:t>
            </a:fld>
            <a:endParaRPr lang="en-US"/>
          </a:p>
        </p:txBody>
      </p:sp>
    </p:spTree>
    <p:extLst>
      <p:ext uri="{BB962C8B-B14F-4D97-AF65-F5344CB8AC3E}">
        <p14:creationId xmlns:p14="http://schemas.microsoft.com/office/powerpoint/2010/main" val="155666991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2"/>
        </a:solidFill>
        <a:latin typeface="+mn-lt"/>
        <a:ea typeface="+mn-ea"/>
        <a:cs typeface="+mn-cs"/>
      </a:defRPr>
    </a:lvl1pPr>
    <a:lvl2pPr marL="457200" algn="l" defTabSz="914400" rtl="0" eaLnBrk="1" latinLnBrk="0" hangingPunct="1">
      <a:defRPr sz="1200" kern="1200">
        <a:solidFill>
          <a:schemeClr val="tx2"/>
        </a:solidFill>
        <a:latin typeface="+mn-lt"/>
        <a:ea typeface="+mn-ea"/>
        <a:cs typeface="+mn-cs"/>
      </a:defRPr>
    </a:lvl2pPr>
    <a:lvl3pPr marL="914400" algn="l" defTabSz="914400" rtl="0" eaLnBrk="1" latinLnBrk="0" hangingPunct="1">
      <a:defRPr sz="1200" kern="1200">
        <a:solidFill>
          <a:schemeClr val="tx2"/>
        </a:solidFill>
        <a:latin typeface="+mn-lt"/>
        <a:ea typeface="+mn-ea"/>
        <a:cs typeface="+mn-cs"/>
      </a:defRPr>
    </a:lvl3pPr>
    <a:lvl4pPr marL="1371600" algn="l" defTabSz="914400" rtl="0" eaLnBrk="1" latinLnBrk="0" hangingPunct="1">
      <a:defRPr sz="1200" kern="1200">
        <a:solidFill>
          <a:schemeClr val="tx2"/>
        </a:solidFill>
        <a:latin typeface="+mn-lt"/>
        <a:ea typeface="+mn-ea"/>
        <a:cs typeface="+mn-cs"/>
      </a:defRPr>
    </a:lvl4pPr>
    <a:lvl5pPr marL="1828800" algn="l" defTabSz="914400" rtl="0" eaLnBrk="1" latinLnBrk="0" hangingPunct="1">
      <a:defRPr sz="1200" kern="1200">
        <a:solidFill>
          <a:schemeClr val="tx2"/>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493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a:p>
        </p:txBody>
      </p:sp>
      <p:sp>
        <p:nvSpPr>
          <p:cNvPr id="12493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FFD39063-D2F5-4915-9F78-2B617CF7BF02}" type="slidenum">
              <a:rPr lang="en-US" altLang="en-US" smtClean="0"/>
              <a:pPr/>
              <a:t>3</a:t>
            </a:fld>
            <a:endParaRPr lang="en-US" altLang="en-US"/>
          </a:p>
        </p:txBody>
      </p:sp>
    </p:spTree>
    <p:extLst>
      <p:ext uri="{BB962C8B-B14F-4D97-AF65-F5344CB8AC3E}">
        <p14:creationId xmlns:p14="http://schemas.microsoft.com/office/powerpoint/2010/main" val="303481340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3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053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dirty="0"/>
              <a:t>For the purpose of our working together today, let’s use this definition, “Leadership is taking responsibility for enabling others to achieve purpose, in the face of uncertainty”</a:t>
            </a:r>
          </a:p>
        </p:txBody>
      </p:sp>
      <p:sp>
        <p:nvSpPr>
          <p:cNvPr id="15053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25EDD512-0CE3-4DBE-9247-022360D95756}" type="slidenum">
              <a:rPr lang="en-US" altLang="en-US" smtClean="0">
                <a:solidFill>
                  <a:srgbClr val="000000"/>
                </a:solidFill>
              </a:rPr>
              <a:pPr/>
              <a:t>4</a:t>
            </a:fld>
            <a:endParaRPr lang="en-US" altLang="en-US">
              <a:solidFill>
                <a:srgbClr val="000000"/>
              </a:solidFill>
            </a:endParaRPr>
          </a:p>
        </p:txBody>
      </p:sp>
    </p:spTree>
    <p:extLst>
      <p:ext uri="{BB962C8B-B14F-4D97-AF65-F5344CB8AC3E}">
        <p14:creationId xmlns:p14="http://schemas.microsoft.com/office/powerpoint/2010/main" val="250462886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0"/>
        <p:cNvGrpSpPr/>
        <p:nvPr/>
      </p:nvGrpSpPr>
      <p:grpSpPr>
        <a:xfrm>
          <a:off x="0" y="0"/>
          <a:ext cx="0" cy="0"/>
          <a:chOff x="0" y="0"/>
          <a:chExt cx="0" cy="0"/>
        </a:xfrm>
      </p:grpSpPr>
      <p:sp>
        <p:nvSpPr>
          <p:cNvPr id="561" name="Google Shape;561;g8d394497c7_0_518:notes"/>
          <p:cNvSpPr>
            <a:spLocks noGrp="1" noRot="1" noChangeAspect="1"/>
          </p:cNvSpPr>
          <p:nvPr>
            <p:ph type="sldImg" idx="2"/>
          </p:nvPr>
        </p:nvSpPr>
        <p:spPr>
          <a:xfrm>
            <a:off x="687388" y="1143000"/>
            <a:ext cx="5483225"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62" name="Google Shape;562;g8d394497c7_0_518:notes"/>
          <p:cNvSpPr txBox="1">
            <a:spLocks noGrp="1"/>
          </p:cNvSpPr>
          <p:nvPr>
            <p:ph type="body" idx="1"/>
          </p:nvPr>
        </p:nvSpPr>
        <p:spPr>
          <a:xfrm>
            <a:off x="685800" y="4400549"/>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100"/>
              <a:buFont typeface="Arial"/>
              <a:buNone/>
            </a:pPr>
            <a:r>
              <a:rPr lang="en" sz="1200" b="1">
                <a:solidFill>
                  <a:srgbClr val="FF0000"/>
                </a:solidFill>
              </a:rPr>
              <a:t>Suggested time: 3 min</a:t>
            </a:r>
            <a:endParaRPr sz="1200">
              <a:solidFill>
                <a:schemeClr val="dk1"/>
              </a:solidFill>
            </a:endParaRPr>
          </a:p>
          <a:p>
            <a:pPr marL="0" lvl="0" indent="0" algn="l" rtl="0">
              <a:spcBef>
                <a:spcPts val="0"/>
              </a:spcBef>
              <a:spcAft>
                <a:spcPts val="0"/>
              </a:spcAft>
              <a:buClr>
                <a:schemeClr val="dk1"/>
              </a:buClr>
              <a:buSzPts val="1100"/>
              <a:buFont typeface="Arial"/>
              <a:buNone/>
            </a:pPr>
            <a:endParaRPr b="1">
              <a:solidFill>
                <a:schemeClr val="dk1"/>
              </a:solidFill>
            </a:endParaRPr>
          </a:p>
          <a:p>
            <a:pPr marL="0" lvl="0" indent="0" algn="l" rtl="0">
              <a:spcBef>
                <a:spcPts val="0"/>
              </a:spcBef>
              <a:spcAft>
                <a:spcPts val="0"/>
              </a:spcAft>
              <a:buNone/>
            </a:pPr>
            <a:endParaRPr/>
          </a:p>
          <a:p>
            <a:pPr marL="0" lvl="0" indent="0" algn="l" rtl="0">
              <a:spcBef>
                <a:spcPts val="0"/>
              </a:spcBef>
              <a:spcAft>
                <a:spcPts val="0"/>
              </a:spcAft>
              <a:buNone/>
            </a:pPr>
            <a:endParaRPr/>
          </a:p>
          <a:p>
            <a:pPr marL="0" lvl="0" indent="0" algn="l" rtl="0">
              <a:spcBef>
                <a:spcPts val="0"/>
              </a:spcBef>
              <a:spcAft>
                <a:spcPts val="0"/>
              </a:spcAft>
              <a:buNone/>
            </a:pPr>
            <a:r>
              <a:rPr lang="en"/>
              <a:t>The first step is developing a shared purpose.</a:t>
            </a:r>
            <a:endParaRPr/>
          </a:p>
          <a:p>
            <a:pPr marL="0" lvl="0" indent="0" algn="l" rtl="0">
              <a:spcBef>
                <a:spcPts val="0"/>
              </a:spcBef>
              <a:spcAft>
                <a:spcPts val="0"/>
              </a:spcAft>
              <a:buNone/>
            </a:pPr>
            <a:endParaRPr/>
          </a:p>
          <a:p>
            <a:pPr marL="0" lvl="0" indent="0" algn="l" rtl="0">
              <a:spcBef>
                <a:spcPts val="0"/>
              </a:spcBef>
              <a:spcAft>
                <a:spcPts val="0"/>
              </a:spcAft>
              <a:buNone/>
            </a:pPr>
            <a:r>
              <a:rPr lang="en">
                <a:highlight>
                  <a:srgbClr val="A4C2F4"/>
                </a:highlight>
              </a:rPr>
              <a:t>How many of you have had an experience trying to create a purpose statement for a team or organization you’ve been a part of.</a:t>
            </a:r>
            <a:endParaRPr>
              <a:highlight>
                <a:srgbClr val="A4C2F4"/>
              </a:highlight>
            </a:endParaRPr>
          </a:p>
          <a:p>
            <a:pPr marL="0" lvl="0" indent="0" algn="l" rtl="0">
              <a:spcBef>
                <a:spcPts val="0"/>
              </a:spcBef>
              <a:spcAft>
                <a:spcPts val="0"/>
              </a:spcAft>
              <a:buNone/>
            </a:pPr>
            <a:endParaRPr>
              <a:highlight>
                <a:srgbClr val="A4C2F4"/>
              </a:highlight>
            </a:endParaRPr>
          </a:p>
          <a:p>
            <a:pPr marL="0" lvl="0" indent="0" algn="l" rtl="0">
              <a:spcBef>
                <a:spcPts val="0"/>
              </a:spcBef>
              <a:spcAft>
                <a:spcPts val="0"/>
              </a:spcAft>
              <a:buNone/>
            </a:pPr>
            <a:r>
              <a:rPr lang="en">
                <a:highlight>
                  <a:srgbClr val="A4C2F4"/>
                </a:highlight>
              </a:rPr>
              <a:t>Was that like a walk in the park? No. Once you got there, did it give your team clarity about the goals you were working towards? </a:t>
            </a:r>
            <a:endParaRPr>
              <a:highlight>
                <a:srgbClr val="A4C2F4"/>
              </a:highlight>
            </a:endParaRPr>
          </a:p>
          <a:p>
            <a:pPr marL="0" lvl="0" indent="0" algn="l" rtl="0">
              <a:spcBef>
                <a:spcPts val="0"/>
              </a:spcBef>
              <a:spcAft>
                <a:spcPts val="0"/>
              </a:spcAft>
              <a:buNone/>
            </a:pPr>
            <a:endParaRPr/>
          </a:p>
          <a:p>
            <a:pPr marL="0" lvl="0" indent="0" algn="l" rtl="0">
              <a:spcBef>
                <a:spcPts val="0"/>
              </a:spcBef>
              <a:spcAft>
                <a:spcPts val="0"/>
              </a:spcAft>
              <a:buNone/>
            </a:pPr>
            <a:r>
              <a:rPr lang="en"/>
              <a:t>So this practice is definitely worthwhile.  In breakouts, you’ll have a chance to try this out. We’ll develop a statement for the work we’re doing together by using the What, Who, and How structure.</a:t>
            </a:r>
            <a:endParaRPr/>
          </a:p>
          <a:p>
            <a:pPr marL="0" lvl="0" indent="0" algn="l" rtl="0">
              <a:spcBef>
                <a:spcPts val="0"/>
              </a:spcBef>
              <a:spcAft>
                <a:spcPts val="0"/>
              </a:spcAft>
              <a:buNone/>
            </a:pPr>
            <a:endParaRPr/>
          </a:p>
          <a:p>
            <a:pPr marL="0" lvl="0" indent="0" algn="l" rtl="0">
              <a:lnSpc>
                <a:spcPct val="115000"/>
              </a:lnSpc>
              <a:spcBef>
                <a:spcPts val="0"/>
              </a:spcBef>
              <a:spcAft>
                <a:spcPts val="0"/>
              </a:spcAft>
              <a:buClr>
                <a:schemeClr val="dk1"/>
              </a:buClr>
              <a:buSzPts val="1100"/>
              <a:buFont typeface="Arial"/>
              <a:buNone/>
            </a:pPr>
            <a:r>
              <a:rPr lang="en" sz="1100"/>
              <a:t>Purpose is an interaction between these three things</a:t>
            </a:r>
            <a:endParaRPr sz="1100"/>
          </a:p>
          <a:p>
            <a:pPr marL="0" lvl="0" indent="0" algn="l" rtl="0">
              <a:lnSpc>
                <a:spcPct val="115000"/>
              </a:lnSpc>
              <a:spcBef>
                <a:spcPts val="0"/>
              </a:spcBef>
              <a:spcAft>
                <a:spcPts val="0"/>
              </a:spcAft>
              <a:buClr>
                <a:schemeClr val="dk1"/>
              </a:buClr>
              <a:buSzPts val="1100"/>
              <a:buFont typeface="Arial"/>
              <a:buNone/>
            </a:pPr>
            <a:r>
              <a:rPr lang="en" sz="1100"/>
              <a:t> </a:t>
            </a:r>
            <a:endParaRPr sz="1100"/>
          </a:p>
          <a:p>
            <a:pPr marL="0" lvl="0" indent="0" algn="l" rtl="0">
              <a:lnSpc>
                <a:spcPct val="115000"/>
              </a:lnSpc>
              <a:spcBef>
                <a:spcPts val="0"/>
              </a:spcBef>
              <a:spcAft>
                <a:spcPts val="0"/>
              </a:spcAft>
              <a:buClr>
                <a:schemeClr val="dk1"/>
              </a:buClr>
              <a:buSzPts val="1100"/>
              <a:buFont typeface="Arial"/>
              <a:buNone/>
            </a:pPr>
            <a:r>
              <a:rPr lang="en" sz="1100" b="1"/>
              <a:t>What</a:t>
            </a:r>
            <a:r>
              <a:rPr lang="en" sz="1100"/>
              <a:t> is our north star? What broadly must occur in our world for it to look a little more like what we want? What part of that work are we taking on as a team? </a:t>
            </a:r>
            <a:endParaRPr sz="1100"/>
          </a:p>
          <a:p>
            <a:pPr marL="0" lvl="0" indent="0" algn="l" rtl="0">
              <a:lnSpc>
                <a:spcPct val="115000"/>
              </a:lnSpc>
              <a:spcBef>
                <a:spcPts val="0"/>
              </a:spcBef>
              <a:spcAft>
                <a:spcPts val="0"/>
              </a:spcAft>
              <a:buClr>
                <a:schemeClr val="dk1"/>
              </a:buClr>
              <a:buSzPts val="1100"/>
              <a:buFont typeface="Arial"/>
              <a:buNone/>
            </a:pPr>
            <a:r>
              <a:rPr lang="en" sz="1100" b="1"/>
              <a:t> </a:t>
            </a:r>
            <a:endParaRPr sz="1100" b="1"/>
          </a:p>
          <a:p>
            <a:pPr marL="0" lvl="0" indent="0" algn="l" rtl="0">
              <a:lnSpc>
                <a:spcPct val="115000"/>
              </a:lnSpc>
              <a:spcBef>
                <a:spcPts val="0"/>
              </a:spcBef>
              <a:spcAft>
                <a:spcPts val="0"/>
              </a:spcAft>
              <a:buClr>
                <a:schemeClr val="dk1"/>
              </a:buClr>
              <a:buSzPts val="1100"/>
              <a:buFont typeface="Arial"/>
              <a:buNone/>
            </a:pPr>
            <a:r>
              <a:rPr lang="en" sz="1100" b="1"/>
              <a:t>Who</a:t>
            </a:r>
            <a:r>
              <a:rPr lang="en" sz="1100"/>
              <a:t> – Who are we engaging to do this work with? How can we be specific in naming our people? What characteristics do they have in common? Remember that organizing is about enabl</a:t>
            </a:r>
            <a:r>
              <a:rPr lang="en"/>
              <a:t>ing leadership so this is about who do we plan to work with NOT who do we want to do the work for. </a:t>
            </a:r>
            <a:r>
              <a:rPr lang="en" sz="1100"/>
              <a:t> </a:t>
            </a:r>
            <a:endParaRPr sz="1100"/>
          </a:p>
          <a:p>
            <a:pPr marL="0" lvl="0" indent="0" algn="l" rtl="0">
              <a:lnSpc>
                <a:spcPct val="115000"/>
              </a:lnSpc>
              <a:spcBef>
                <a:spcPts val="0"/>
              </a:spcBef>
              <a:spcAft>
                <a:spcPts val="0"/>
              </a:spcAft>
              <a:buClr>
                <a:schemeClr val="dk1"/>
              </a:buClr>
              <a:buSzPts val="1100"/>
              <a:buFont typeface="Arial"/>
              <a:buNone/>
            </a:pPr>
            <a:r>
              <a:rPr lang="en" sz="1100"/>
              <a:t> </a:t>
            </a:r>
            <a:endParaRPr sz="1100"/>
          </a:p>
          <a:p>
            <a:pPr marL="0" lvl="0" indent="0" algn="l" rtl="0">
              <a:lnSpc>
                <a:spcPct val="115000"/>
              </a:lnSpc>
              <a:spcBef>
                <a:spcPts val="0"/>
              </a:spcBef>
              <a:spcAft>
                <a:spcPts val="0"/>
              </a:spcAft>
              <a:buClr>
                <a:schemeClr val="dk1"/>
              </a:buClr>
              <a:buSzPts val="1100"/>
              <a:buFont typeface="Arial"/>
              <a:buNone/>
            </a:pPr>
            <a:r>
              <a:rPr lang="en" sz="1100" b="1"/>
              <a:t>How</a:t>
            </a:r>
            <a:r>
              <a:rPr lang="en" sz="1100"/>
              <a:t> – What kinds of activities will we engage them in? </a:t>
            </a:r>
            <a:endParaRPr sz="1100"/>
          </a:p>
          <a:p>
            <a:pPr marL="0" lvl="0" indent="0" algn="l" rtl="0">
              <a:lnSpc>
                <a:spcPct val="115000"/>
              </a:lnSpc>
              <a:spcBef>
                <a:spcPts val="0"/>
              </a:spcBef>
              <a:spcAft>
                <a:spcPts val="0"/>
              </a:spcAft>
              <a:buClr>
                <a:schemeClr val="dk1"/>
              </a:buClr>
              <a:buSzPts val="1100"/>
              <a:buFont typeface="Arial"/>
              <a:buNone/>
            </a:pPr>
            <a:r>
              <a:rPr lang="en" sz="1100"/>
              <a:t> (organizing activities) – in an organizing language, what kinds of activities allow for our group to achieve the purpose we’ve set forth.</a:t>
            </a:r>
            <a:endParaRPr sz="1100"/>
          </a:p>
          <a:p>
            <a:pPr marL="0" lvl="0" indent="0" algn="l" rtl="0">
              <a:lnSpc>
                <a:spcPct val="115000"/>
              </a:lnSpc>
              <a:spcBef>
                <a:spcPts val="0"/>
              </a:spcBef>
              <a:spcAft>
                <a:spcPts val="0"/>
              </a:spcAft>
              <a:buClr>
                <a:schemeClr val="dk1"/>
              </a:buClr>
              <a:buSzPts val="1100"/>
              <a:buFont typeface="Arial"/>
              <a:buNone/>
            </a:pPr>
            <a:r>
              <a:rPr lang="en" sz="1100"/>
              <a:t> </a:t>
            </a:r>
            <a:endParaRPr sz="1100"/>
          </a:p>
          <a:p>
            <a:pPr marL="0" lvl="0" indent="0" algn="l" rtl="0">
              <a:lnSpc>
                <a:spcPct val="115000"/>
              </a:lnSpc>
              <a:spcBef>
                <a:spcPts val="0"/>
              </a:spcBef>
              <a:spcAft>
                <a:spcPts val="0"/>
              </a:spcAft>
              <a:buClr>
                <a:schemeClr val="dk1"/>
              </a:buClr>
              <a:buSzPts val="1100"/>
              <a:buFont typeface="Arial"/>
              <a:buNone/>
            </a:pPr>
            <a:r>
              <a:rPr lang="en"/>
              <a:t>One key factor in creating effective shared purpose is</a:t>
            </a:r>
            <a:r>
              <a:rPr lang="en" u="sng"/>
              <a:t> knowing the difference between the “what” and the “how”</a:t>
            </a:r>
            <a:r>
              <a:rPr lang="en"/>
              <a:t>. The “what” is a statement of our </a:t>
            </a:r>
            <a:r>
              <a:rPr lang="en" b="1"/>
              <a:t>“end goal”</a:t>
            </a:r>
            <a:r>
              <a:rPr lang="en"/>
              <a:t>-- the destination that represents the world looking more like what we want. The “how” is a statement of our</a:t>
            </a:r>
            <a:r>
              <a:rPr lang="en" b="1"/>
              <a:t> “means goals”</a:t>
            </a:r>
            <a:r>
              <a:rPr lang="en"/>
              <a:t> -- the journey to get to the world we want, represented by the major organizing activities we’ll engage in along the way.</a:t>
            </a:r>
            <a:endParaRPr/>
          </a:p>
          <a:p>
            <a:pPr marL="0" lvl="0" indent="0" algn="l" rtl="0">
              <a:spcBef>
                <a:spcPts val="0"/>
              </a:spcBef>
              <a:spcAft>
                <a:spcPts val="0"/>
              </a:spcAft>
              <a:buNone/>
            </a:pPr>
            <a:endParaRPr/>
          </a:p>
        </p:txBody>
      </p:sp>
      <p:sp>
        <p:nvSpPr>
          <p:cNvPr id="563" name="Google Shape;563;g8d394497c7_0_518:notes"/>
          <p:cNvSpPr txBox="1">
            <a:spLocks noGrp="1"/>
          </p:cNvSpPr>
          <p:nvPr>
            <p:ph type="sldNum" idx="12"/>
          </p:nvPr>
        </p:nvSpPr>
        <p:spPr>
          <a:xfrm>
            <a:off x="3884613" y="8685214"/>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
              <a:t>17</a:t>
            </a:fld>
            <a:endParaRPr/>
          </a:p>
        </p:txBody>
      </p:sp>
    </p:spTree>
    <p:extLst>
      <p:ext uri="{BB962C8B-B14F-4D97-AF65-F5344CB8AC3E}">
        <p14:creationId xmlns:p14="http://schemas.microsoft.com/office/powerpoint/2010/main" val="235314570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28"/>
        <p:cNvGrpSpPr/>
        <p:nvPr/>
      </p:nvGrpSpPr>
      <p:grpSpPr>
        <a:xfrm>
          <a:off x="0" y="0"/>
          <a:ext cx="0" cy="0"/>
          <a:chOff x="0" y="0"/>
          <a:chExt cx="0" cy="0"/>
        </a:xfrm>
      </p:grpSpPr>
      <p:sp>
        <p:nvSpPr>
          <p:cNvPr id="629" name="Google Shape;629;g2e2d5c276c5_0_162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30" name="Google Shape;630;g2e2d5c276c5_0_1620:notes"/>
          <p:cNvSpPr txBox="1">
            <a:spLocks noGrp="1"/>
          </p:cNvSpPr>
          <p:nvPr>
            <p:ph type="body" idx="1"/>
          </p:nvPr>
        </p:nvSpPr>
        <p:spPr>
          <a:xfrm>
            <a:off x="685800" y="4400549"/>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 sz="1500" b="1"/>
              <a:t>Not so broad that it’s meaningless. Nor is it so specific that it becomes a strategic goal. </a:t>
            </a:r>
            <a:endParaRPr sz="1500" b="1"/>
          </a:p>
          <a:p>
            <a:pPr marL="0" lvl="0" indent="0" algn="l" rtl="0">
              <a:spcBef>
                <a:spcPts val="0"/>
              </a:spcBef>
              <a:spcAft>
                <a:spcPts val="0"/>
              </a:spcAft>
              <a:buNone/>
            </a:pPr>
            <a:endParaRPr sz="1500"/>
          </a:p>
          <a:p>
            <a:pPr marL="0" lvl="0" indent="0" algn="l" rtl="0">
              <a:spcBef>
                <a:spcPts val="0"/>
              </a:spcBef>
              <a:spcAft>
                <a:spcPts val="0"/>
              </a:spcAft>
              <a:buNone/>
            </a:pPr>
            <a:r>
              <a:rPr lang="en" sz="1500" b="1"/>
              <a:t>Statement 1:</a:t>
            </a:r>
            <a:r>
              <a:rPr lang="en" sz="1500"/>
              <a:t> Activity without naming any broad purpose. Very specific, why not this? How is clear in the first statement, who is doing the work. Doing for others, vs. organizing others to do the work together. </a:t>
            </a:r>
            <a:endParaRPr sz="1500"/>
          </a:p>
          <a:p>
            <a:pPr marL="0" lvl="0" indent="0" algn="l" rtl="0">
              <a:spcBef>
                <a:spcPts val="0"/>
              </a:spcBef>
              <a:spcAft>
                <a:spcPts val="0"/>
              </a:spcAft>
              <a:buNone/>
            </a:pPr>
            <a:endParaRPr sz="1500"/>
          </a:p>
          <a:p>
            <a:pPr marL="0" lvl="0" indent="0" algn="l" rtl="0">
              <a:spcBef>
                <a:spcPts val="0"/>
              </a:spcBef>
              <a:spcAft>
                <a:spcPts val="0"/>
              </a:spcAft>
              <a:buNone/>
            </a:pPr>
            <a:r>
              <a:rPr lang="en" sz="1500" b="1"/>
              <a:t>Statement 2:</a:t>
            </a:r>
            <a:r>
              <a:rPr lang="en" sz="1500"/>
              <a:t> Clear on overarching purpose for coming together. Clear what (collective liberation, voice &amp; joy), how (tactics they want to use), who (system-impacted people in Boston, MA)</a:t>
            </a:r>
            <a:endParaRPr sz="1500"/>
          </a:p>
        </p:txBody>
      </p:sp>
      <p:sp>
        <p:nvSpPr>
          <p:cNvPr id="631" name="Google Shape;631;g2e2d5c276c5_0_1620:notes"/>
          <p:cNvSpPr txBox="1">
            <a:spLocks noGrp="1"/>
          </p:cNvSpPr>
          <p:nvPr>
            <p:ph type="sldNum" idx="12"/>
          </p:nvPr>
        </p:nvSpPr>
        <p:spPr>
          <a:xfrm>
            <a:off x="3884613" y="8685214"/>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
              <a:t>18</a:t>
            </a:fld>
            <a:endParaRPr/>
          </a:p>
        </p:txBody>
      </p:sp>
    </p:spTree>
    <p:extLst>
      <p:ext uri="{BB962C8B-B14F-4D97-AF65-F5344CB8AC3E}">
        <p14:creationId xmlns:p14="http://schemas.microsoft.com/office/powerpoint/2010/main" val="115413318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82"/>
        <p:cNvGrpSpPr/>
        <p:nvPr/>
      </p:nvGrpSpPr>
      <p:grpSpPr>
        <a:xfrm>
          <a:off x="0" y="0"/>
          <a:ext cx="0" cy="0"/>
          <a:chOff x="0" y="0"/>
          <a:chExt cx="0" cy="0"/>
        </a:xfrm>
      </p:grpSpPr>
      <p:sp>
        <p:nvSpPr>
          <p:cNvPr id="683" name="Google Shape;683;g2e2d5c276c5_0_283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84" name="Google Shape;684;g2e2d5c276c5_0_283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914400" lvl="1" indent="-295275" algn="just" rtl="0">
              <a:spcBef>
                <a:spcPts val="0"/>
              </a:spcBef>
              <a:spcAft>
                <a:spcPts val="0"/>
              </a:spcAft>
              <a:buClr>
                <a:schemeClr val="dk1"/>
              </a:buClr>
              <a:buSzPts val="1050"/>
              <a:buFont typeface="Calibri"/>
              <a:buChar char="○"/>
            </a:pPr>
            <a:endParaRPr sz="105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1691132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88"/>
        <p:cNvGrpSpPr/>
        <p:nvPr/>
      </p:nvGrpSpPr>
      <p:grpSpPr>
        <a:xfrm>
          <a:off x="0" y="0"/>
          <a:ext cx="0" cy="0"/>
          <a:chOff x="0" y="0"/>
          <a:chExt cx="0" cy="0"/>
        </a:xfrm>
      </p:grpSpPr>
      <p:sp>
        <p:nvSpPr>
          <p:cNvPr id="689" name="Google Shape;689;g2e2d5c276c5_0_210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90" name="Google Shape;690;g2e2d5c276c5_0_210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just" rtl="0">
              <a:spcBef>
                <a:spcPts val="0"/>
              </a:spcBef>
              <a:spcAft>
                <a:spcPts val="0"/>
              </a:spcAft>
              <a:buNone/>
            </a:pPr>
            <a:endParaRPr sz="105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72611703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94"/>
        <p:cNvGrpSpPr/>
        <p:nvPr/>
      </p:nvGrpSpPr>
      <p:grpSpPr>
        <a:xfrm>
          <a:off x="0" y="0"/>
          <a:ext cx="0" cy="0"/>
          <a:chOff x="0" y="0"/>
          <a:chExt cx="0" cy="0"/>
        </a:xfrm>
      </p:grpSpPr>
      <p:sp>
        <p:nvSpPr>
          <p:cNvPr id="695" name="Google Shape;695;g2e2d5c276c5_0_211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96" name="Google Shape;696;g2e2d5c276c5_0_211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914400" lvl="1" indent="-295275" algn="just" rtl="0">
              <a:spcBef>
                <a:spcPts val="0"/>
              </a:spcBef>
              <a:spcAft>
                <a:spcPts val="0"/>
              </a:spcAft>
              <a:buClr>
                <a:schemeClr val="dk1"/>
              </a:buClr>
              <a:buSzPts val="1050"/>
              <a:buFont typeface="Calibri"/>
              <a:buChar char="○"/>
            </a:pPr>
            <a:endParaRPr sz="105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02700094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20"/>
        <p:cNvGrpSpPr/>
        <p:nvPr/>
      </p:nvGrpSpPr>
      <p:grpSpPr>
        <a:xfrm>
          <a:off x="0" y="0"/>
          <a:ext cx="0" cy="0"/>
          <a:chOff x="0" y="0"/>
          <a:chExt cx="0" cy="0"/>
        </a:xfrm>
      </p:grpSpPr>
      <p:sp>
        <p:nvSpPr>
          <p:cNvPr id="621" name="Google Shape;621;g8d394497c7_0_590:notes"/>
          <p:cNvSpPr>
            <a:spLocks noGrp="1" noRot="1" noChangeAspect="1"/>
          </p:cNvSpPr>
          <p:nvPr>
            <p:ph type="sldImg" idx="2"/>
          </p:nvPr>
        </p:nvSpPr>
        <p:spPr>
          <a:xfrm>
            <a:off x="687388" y="1143000"/>
            <a:ext cx="5483225"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22" name="Google Shape;622;g8d394497c7_0_590:notes"/>
          <p:cNvSpPr txBox="1">
            <a:spLocks noGrp="1"/>
          </p:cNvSpPr>
          <p:nvPr>
            <p:ph type="body" idx="1"/>
          </p:nvPr>
        </p:nvSpPr>
        <p:spPr>
          <a:xfrm>
            <a:off x="685800" y="4400549"/>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100"/>
              <a:buFont typeface="Arial"/>
              <a:buNone/>
            </a:pPr>
            <a:r>
              <a:rPr lang="en" sz="1200" b="1">
                <a:solidFill>
                  <a:srgbClr val="FF0000"/>
                </a:solidFill>
              </a:rPr>
              <a:t>Suggested time: 3 min</a:t>
            </a:r>
            <a:endParaRPr sz="1200">
              <a:solidFill>
                <a:schemeClr val="dk1"/>
              </a:solidFill>
            </a:endParaRPr>
          </a:p>
          <a:p>
            <a:pPr marL="0" lvl="0" indent="0" algn="l" rtl="0">
              <a:spcBef>
                <a:spcPts val="0"/>
              </a:spcBef>
              <a:spcAft>
                <a:spcPts val="0"/>
              </a:spcAft>
              <a:buClr>
                <a:schemeClr val="dk1"/>
              </a:buClr>
              <a:buSzPts val="1100"/>
              <a:buFont typeface="Arial"/>
              <a:buNone/>
            </a:pPr>
            <a:endParaRPr b="1">
              <a:solidFill>
                <a:schemeClr val="dk1"/>
              </a:solidFill>
            </a:endParaRPr>
          </a:p>
          <a:p>
            <a:pPr marL="0" lvl="0" indent="0" algn="l" rtl="0">
              <a:spcBef>
                <a:spcPts val="0"/>
              </a:spcBef>
              <a:spcAft>
                <a:spcPts val="0"/>
              </a:spcAft>
              <a:buNone/>
            </a:pPr>
            <a:endParaRPr/>
          </a:p>
          <a:p>
            <a:pPr marL="0" lvl="0" indent="0" algn="l" rtl="0">
              <a:spcBef>
                <a:spcPts val="0"/>
              </a:spcBef>
              <a:spcAft>
                <a:spcPts val="0"/>
              </a:spcAft>
              <a:buNone/>
            </a:pPr>
            <a:endParaRPr/>
          </a:p>
          <a:p>
            <a:pPr marL="0" lvl="0" indent="0" algn="l" rtl="0">
              <a:spcBef>
                <a:spcPts val="0"/>
              </a:spcBef>
              <a:spcAft>
                <a:spcPts val="0"/>
              </a:spcAft>
              <a:buNone/>
            </a:pPr>
            <a:r>
              <a:rPr lang="en">
                <a:highlight>
                  <a:srgbClr val="A4C2F4"/>
                </a:highlight>
              </a:rPr>
              <a:t>Who has set agreements or norms?</a:t>
            </a:r>
            <a:endParaRPr>
              <a:highlight>
                <a:srgbClr val="A4C2F4"/>
              </a:highlight>
            </a:endParaRPr>
          </a:p>
          <a:p>
            <a:pPr marL="0" lvl="0" indent="0" algn="l" rtl="0">
              <a:spcBef>
                <a:spcPts val="0"/>
              </a:spcBef>
              <a:spcAft>
                <a:spcPts val="0"/>
              </a:spcAft>
              <a:buNone/>
            </a:pPr>
            <a:r>
              <a:rPr lang="en">
                <a:highlight>
                  <a:srgbClr val="A4C2F4"/>
                </a:highlight>
              </a:rPr>
              <a:t>What has been effective?</a:t>
            </a:r>
            <a:endParaRPr>
              <a:highlight>
                <a:srgbClr val="A4C2F4"/>
              </a:highlight>
            </a:endParaRPr>
          </a:p>
          <a:p>
            <a:pPr marL="0" lvl="0" indent="0" algn="l" rtl="0">
              <a:spcBef>
                <a:spcPts val="0"/>
              </a:spcBef>
              <a:spcAft>
                <a:spcPts val="0"/>
              </a:spcAft>
              <a:buNone/>
            </a:pPr>
            <a:r>
              <a:rPr lang="en"/>
              <a:t>If there’s no accountability, the status quo becomes the new normal…</a:t>
            </a:r>
            <a:endParaRPr/>
          </a:p>
          <a:p>
            <a:pPr marL="0" lvl="0" indent="0" algn="l" rtl="0">
              <a:spcBef>
                <a:spcPts val="0"/>
              </a:spcBef>
              <a:spcAft>
                <a:spcPts val="0"/>
              </a:spcAft>
              <a:buNone/>
            </a:pPr>
            <a:endParaRPr/>
          </a:p>
          <a:p>
            <a:pPr marL="0" lvl="0" indent="0" algn="l" rtl="0">
              <a:spcBef>
                <a:spcPts val="0"/>
              </a:spcBef>
              <a:spcAft>
                <a:spcPts val="0"/>
              </a:spcAft>
              <a:buNone/>
            </a:pPr>
            <a:r>
              <a:rPr lang="en"/>
              <a:t>So establishing team agreements becomes a crucial step in the process of forming an effective team.</a:t>
            </a:r>
            <a:endParaRPr/>
          </a:p>
          <a:p>
            <a:pPr marL="0" lvl="0" indent="0" algn="l" rtl="0">
              <a:spcBef>
                <a:spcPts val="0"/>
              </a:spcBef>
              <a:spcAft>
                <a:spcPts val="0"/>
              </a:spcAft>
              <a:buNone/>
            </a:pPr>
            <a:endParaRPr/>
          </a:p>
          <a:p>
            <a:pPr marL="0" lvl="0" indent="0" algn="l" rtl="0">
              <a:spcBef>
                <a:spcPts val="0"/>
              </a:spcBef>
              <a:spcAft>
                <a:spcPts val="0"/>
              </a:spcAft>
              <a:buNone/>
            </a:pPr>
            <a:r>
              <a:rPr lang="en"/>
              <a:t>We want to share in creating accountability for one another on the journey so we need to know “How”! How will we decide? How will we have discussions? How will we handle time? How will we handle our commitments?</a:t>
            </a:r>
            <a:endParaRPr/>
          </a:p>
          <a:p>
            <a:pPr marL="0" lvl="0" indent="0" algn="l" rtl="0">
              <a:spcBef>
                <a:spcPts val="0"/>
              </a:spcBef>
              <a:spcAft>
                <a:spcPts val="0"/>
              </a:spcAft>
              <a:buNone/>
            </a:pPr>
            <a:endParaRPr/>
          </a:p>
          <a:p>
            <a:pPr marL="0" lvl="0" indent="0" algn="l" rtl="0">
              <a:spcBef>
                <a:spcPts val="0"/>
              </a:spcBef>
              <a:spcAft>
                <a:spcPts val="0"/>
              </a:spcAft>
              <a:buNone/>
            </a:pPr>
            <a:r>
              <a:rPr lang="en"/>
              <a:t>In the justice league, it’s Batman and Superman who are in the center of the snowflake. As founding members they often convene the league meetings and coordinate missions. They meet as a team and vote when considering whether or not they should add new members. Everyone gets a say.</a:t>
            </a:r>
            <a:endParaRPr/>
          </a:p>
          <a:p>
            <a:pPr marL="0" lvl="0" indent="0" algn="l" rtl="0">
              <a:spcBef>
                <a:spcPts val="0"/>
              </a:spcBef>
              <a:spcAft>
                <a:spcPts val="0"/>
              </a:spcAft>
              <a:buNone/>
            </a:pPr>
            <a:endParaRPr/>
          </a:p>
          <a:p>
            <a:pPr marL="0" lvl="0" indent="0" algn="l" rtl="0">
              <a:spcBef>
                <a:spcPts val="0"/>
              </a:spcBef>
              <a:spcAft>
                <a:spcPts val="0"/>
              </a:spcAft>
              <a:buNone/>
            </a:pPr>
            <a:r>
              <a:rPr lang="en"/>
              <a:t>They know who leads the discussions.</a:t>
            </a:r>
            <a:endParaRPr/>
          </a:p>
          <a:p>
            <a:pPr marL="0" lvl="0" indent="0" algn="l" rtl="0">
              <a:spcBef>
                <a:spcPts val="0"/>
              </a:spcBef>
              <a:spcAft>
                <a:spcPts val="0"/>
              </a:spcAft>
              <a:buNone/>
            </a:pPr>
            <a:endParaRPr/>
          </a:p>
          <a:p>
            <a:pPr marL="0" lvl="0" indent="0" algn="l" rtl="0">
              <a:spcBef>
                <a:spcPts val="0"/>
              </a:spcBef>
              <a:spcAft>
                <a:spcPts val="0"/>
              </a:spcAft>
              <a:buNone/>
            </a:pPr>
            <a:r>
              <a:rPr lang="en"/>
              <a:t>Superheroes are pretty busy, they have a lot going on. So time is important. They know how to be efficient.</a:t>
            </a:r>
            <a:endParaRPr/>
          </a:p>
          <a:p>
            <a:pPr marL="0" lvl="0" indent="0" algn="l" rtl="0">
              <a:spcBef>
                <a:spcPts val="0"/>
              </a:spcBef>
              <a:spcAft>
                <a:spcPts val="0"/>
              </a:spcAft>
              <a:buNone/>
            </a:pPr>
            <a:endParaRPr/>
          </a:p>
          <a:p>
            <a:pPr marL="0" lvl="0" indent="0" algn="l" rtl="0">
              <a:spcBef>
                <a:spcPts val="0"/>
              </a:spcBef>
              <a:spcAft>
                <a:spcPts val="0"/>
              </a:spcAft>
              <a:buNone/>
            </a:pPr>
            <a:r>
              <a:rPr lang="en"/>
              <a:t>They usually partner up on league missions to ensure support. They commit to the work and report back. </a:t>
            </a:r>
            <a:endParaRPr/>
          </a:p>
          <a:p>
            <a:pPr marL="0" lvl="0" indent="0" algn="l" rtl="0">
              <a:spcBef>
                <a:spcPts val="0"/>
              </a:spcBef>
              <a:spcAft>
                <a:spcPts val="0"/>
              </a:spcAft>
              <a:buNone/>
            </a:pPr>
            <a:endParaRPr/>
          </a:p>
          <a:p>
            <a:pPr marL="0" lvl="0" indent="0" algn="l" rtl="0">
              <a:spcBef>
                <a:spcPts val="0"/>
              </a:spcBef>
              <a:spcAft>
                <a:spcPts val="0"/>
              </a:spcAft>
              <a:buNone/>
            </a:pPr>
            <a:endParaRPr/>
          </a:p>
        </p:txBody>
      </p:sp>
      <p:sp>
        <p:nvSpPr>
          <p:cNvPr id="623" name="Google Shape;623;g8d394497c7_0_590:notes"/>
          <p:cNvSpPr txBox="1">
            <a:spLocks noGrp="1"/>
          </p:cNvSpPr>
          <p:nvPr>
            <p:ph type="sldNum" idx="12"/>
          </p:nvPr>
        </p:nvSpPr>
        <p:spPr>
          <a:xfrm>
            <a:off x="3884613" y="8685214"/>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
              <a:t>27</a:t>
            </a:fld>
            <a:endParaRPr/>
          </a:p>
        </p:txBody>
      </p:sp>
    </p:spTree>
    <p:extLst>
      <p:ext uri="{BB962C8B-B14F-4D97-AF65-F5344CB8AC3E}">
        <p14:creationId xmlns:p14="http://schemas.microsoft.com/office/powerpoint/2010/main" val="259019806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80"/>
        <p:cNvGrpSpPr/>
        <p:nvPr/>
      </p:nvGrpSpPr>
      <p:grpSpPr>
        <a:xfrm>
          <a:off x="0" y="0"/>
          <a:ext cx="0" cy="0"/>
          <a:chOff x="0" y="0"/>
          <a:chExt cx="0" cy="0"/>
        </a:xfrm>
      </p:grpSpPr>
      <p:sp>
        <p:nvSpPr>
          <p:cNvPr id="781" name="Google Shape;781;g2e2d5c276c5_0_224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82" name="Google Shape;782;g2e2d5c276c5_0_224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44008624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20"/>
        <p:cNvGrpSpPr/>
        <p:nvPr/>
      </p:nvGrpSpPr>
      <p:grpSpPr>
        <a:xfrm>
          <a:off x="0" y="0"/>
          <a:ext cx="0" cy="0"/>
          <a:chOff x="0" y="0"/>
          <a:chExt cx="0" cy="0"/>
        </a:xfrm>
      </p:grpSpPr>
      <p:sp>
        <p:nvSpPr>
          <p:cNvPr id="621" name="Google Shape;621;g8d394497c7_0_590:notes"/>
          <p:cNvSpPr>
            <a:spLocks noGrp="1" noRot="1" noChangeAspect="1"/>
          </p:cNvSpPr>
          <p:nvPr>
            <p:ph type="sldImg" idx="2"/>
          </p:nvPr>
        </p:nvSpPr>
        <p:spPr>
          <a:xfrm>
            <a:off x="687388" y="1143000"/>
            <a:ext cx="5483225"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22" name="Google Shape;622;g8d394497c7_0_590:notes"/>
          <p:cNvSpPr txBox="1">
            <a:spLocks noGrp="1"/>
          </p:cNvSpPr>
          <p:nvPr>
            <p:ph type="body" idx="1"/>
          </p:nvPr>
        </p:nvSpPr>
        <p:spPr>
          <a:xfrm>
            <a:off x="685800" y="4400549"/>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100"/>
              <a:buFont typeface="Arial"/>
              <a:buNone/>
            </a:pPr>
            <a:r>
              <a:rPr lang="en" sz="1200" b="1">
                <a:solidFill>
                  <a:srgbClr val="FF0000"/>
                </a:solidFill>
              </a:rPr>
              <a:t>Suggested time: 3 min</a:t>
            </a:r>
            <a:endParaRPr sz="1200">
              <a:solidFill>
                <a:schemeClr val="dk1"/>
              </a:solidFill>
            </a:endParaRPr>
          </a:p>
          <a:p>
            <a:pPr marL="0" lvl="0" indent="0" algn="l" rtl="0">
              <a:spcBef>
                <a:spcPts val="0"/>
              </a:spcBef>
              <a:spcAft>
                <a:spcPts val="0"/>
              </a:spcAft>
              <a:buClr>
                <a:schemeClr val="dk1"/>
              </a:buClr>
              <a:buSzPts val="1100"/>
              <a:buFont typeface="Arial"/>
              <a:buNone/>
            </a:pPr>
            <a:endParaRPr b="1">
              <a:solidFill>
                <a:schemeClr val="dk1"/>
              </a:solidFill>
            </a:endParaRPr>
          </a:p>
          <a:p>
            <a:pPr marL="0" lvl="0" indent="0" algn="l" rtl="0">
              <a:spcBef>
                <a:spcPts val="0"/>
              </a:spcBef>
              <a:spcAft>
                <a:spcPts val="0"/>
              </a:spcAft>
              <a:buNone/>
            </a:pPr>
            <a:endParaRPr/>
          </a:p>
          <a:p>
            <a:pPr marL="0" lvl="0" indent="0" algn="l" rtl="0">
              <a:spcBef>
                <a:spcPts val="0"/>
              </a:spcBef>
              <a:spcAft>
                <a:spcPts val="0"/>
              </a:spcAft>
              <a:buNone/>
            </a:pPr>
            <a:endParaRPr/>
          </a:p>
          <a:p>
            <a:pPr marL="0" lvl="0" indent="0" algn="l" rtl="0">
              <a:spcBef>
                <a:spcPts val="0"/>
              </a:spcBef>
              <a:spcAft>
                <a:spcPts val="0"/>
              </a:spcAft>
              <a:buNone/>
            </a:pPr>
            <a:r>
              <a:rPr lang="en">
                <a:highlight>
                  <a:srgbClr val="A4C2F4"/>
                </a:highlight>
              </a:rPr>
              <a:t>Who has set agreements or norms?</a:t>
            </a:r>
            <a:endParaRPr>
              <a:highlight>
                <a:srgbClr val="A4C2F4"/>
              </a:highlight>
            </a:endParaRPr>
          </a:p>
          <a:p>
            <a:pPr marL="0" lvl="0" indent="0" algn="l" rtl="0">
              <a:spcBef>
                <a:spcPts val="0"/>
              </a:spcBef>
              <a:spcAft>
                <a:spcPts val="0"/>
              </a:spcAft>
              <a:buNone/>
            </a:pPr>
            <a:r>
              <a:rPr lang="en">
                <a:highlight>
                  <a:srgbClr val="A4C2F4"/>
                </a:highlight>
              </a:rPr>
              <a:t>What has been effective?</a:t>
            </a:r>
            <a:endParaRPr>
              <a:highlight>
                <a:srgbClr val="A4C2F4"/>
              </a:highlight>
            </a:endParaRPr>
          </a:p>
          <a:p>
            <a:pPr marL="0" lvl="0" indent="0" algn="l" rtl="0">
              <a:spcBef>
                <a:spcPts val="0"/>
              </a:spcBef>
              <a:spcAft>
                <a:spcPts val="0"/>
              </a:spcAft>
              <a:buNone/>
            </a:pPr>
            <a:r>
              <a:rPr lang="en"/>
              <a:t>If there’s no accountability, the status quo becomes the new normal…</a:t>
            </a:r>
            <a:endParaRPr/>
          </a:p>
          <a:p>
            <a:pPr marL="0" lvl="0" indent="0" algn="l" rtl="0">
              <a:spcBef>
                <a:spcPts val="0"/>
              </a:spcBef>
              <a:spcAft>
                <a:spcPts val="0"/>
              </a:spcAft>
              <a:buNone/>
            </a:pPr>
            <a:endParaRPr/>
          </a:p>
          <a:p>
            <a:pPr marL="0" lvl="0" indent="0" algn="l" rtl="0">
              <a:spcBef>
                <a:spcPts val="0"/>
              </a:spcBef>
              <a:spcAft>
                <a:spcPts val="0"/>
              </a:spcAft>
              <a:buNone/>
            </a:pPr>
            <a:r>
              <a:rPr lang="en"/>
              <a:t>So establishing team agreements becomes a crucial step in the process of forming an effective team.</a:t>
            </a:r>
            <a:endParaRPr/>
          </a:p>
          <a:p>
            <a:pPr marL="0" lvl="0" indent="0" algn="l" rtl="0">
              <a:spcBef>
                <a:spcPts val="0"/>
              </a:spcBef>
              <a:spcAft>
                <a:spcPts val="0"/>
              </a:spcAft>
              <a:buNone/>
            </a:pPr>
            <a:endParaRPr/>
          </a:p>
          <a:p>
            <a:pPr marL="0" lvl="0" indent="0" algn="l" rtl="0">
              <a:spcBef>
                <a:spcPts val="0"/>
              </a:spcBef>
              <a:spcAft>
                <a:spcPts val="0"/>
              </a:spcAft>
              <a:buNone/>
            </a:pPr>
            <a:r>
              <a:rPr lang="en"/>
              <a:t>We want to share in creating accountability for one another on the journey so we need to know “How”! How will we decide? How will we have discussions? How will we handle time? How will we handle our commitments?</a:t>
            </a:r>
            <a:endParaRPr/>
          </a:p>
          <a:p>
            <a:pPr marL="0" lvl="0" indent="0" algn="l" rtl="0">
              <a:spcBef>
                <a:spcPts val="0"/>
              </a:spcBef>
              <a:spcAft>
                <a:spcPts val="0"/>
              </a:spcAft>
              <a:buNone/>
            </a:pPr>
            <a:endParaRPr/>
          </a:p>
          <a:p>
            <a:pPr marL="0" lvl="0" indent="0" algn="l" rtl="0">
              <a:spcBef>
                <a:spcPts val="0"/>
              </a:spcBef>
              <a:spcAft>
                <a:spcPts val="0"/>
              </a:spcAft>
              <a:buNone/>
            </a:pPr>
            <a:r>
              <a:rPr lang="en"/>
              <a:t>In the justice league, it’s Batman and Superman who are in the center of the snowflake. As founding members they often convene the league meetings and coordinate missions. They meet as a team and vote when considering whether or not they should add new members. Everyone gets a say.</a:t>
            </a:r>
            <a:endParaRPr/>
          </a:p>
          <a:p>
            <a:pPr marL="0" lvl="0" indent="0" algn="l" rtl="0">
              <a:spcBef>
                <a:spcPts val="0"/>
              </a:spcBef>
              <a:spcAft>
                <a:spcPts val="0"/>
              </a:spcAft>
              <a:buNone/>
            </a:pPr>
            <a:endParaRPr/>
          </a:p>
          <a:p>
            <a:pPr marL="0" lvl="0" indent="0" algn="l" rtl="0">
              <a:spcBef>
                <a:spcPts val="0"/>
              </a:spcBef>
              <a:spcAft>
                <a:spcPts val="0"/>
              </a:spcAft>
              <a:buNone/>
            </a:pPr>
            <a:r>
              <a:rPr lang="en"/>
              <a:t>They know who leads the discussions.</a:t>
            </a:r>
            <a:endParaRPr/>
          </a:p>
          <a:p>
            <a:pPr marL="0" lvl="0" indent="0" algn="l" rtl="0">
              <a:spcBef>
                <a:spcPts val="0"/>
              </a:spcBef>
              <a:spcAft>
                <a:spcPts val="0"/>
              </a:spcAft>
              <a:buNone/>
            </a:pPr>
            <a:endParaRPr/>
          </a:p>
          <a:p>
            <a:pPr marL="0" lvl="0" indent="0" algn="l" rtl="0">
              <a:spcBef>
                <a:spcPts val="0"/>
              </a:spcBef>
              <a:spcAft>
                <a:spcPts val="0"/>
              </a:spcAft>
              <a:buNone/>
            </a:pPr>
            <a:r>
              <a:rPr lang="en"/>
              <a:t>Superheroes are pretty busy, they have a lot going on. So time is important. They know how to be efficient.</a:t>
            </a:r>
            <a:endParaRPr/>
          </a:p>
          <a:p>
            <a:pPr marL="0" lvl="0" indent="0" algn="l" rtl="0">
              <a:spcBef>
                <a:spcPts val="0"/>
              </a:spcBef>
              <a:spcAft>
                <a:spcPts val="0"/>
              </a:spcAft>
              <a:buNone/>
            </a:pPr>
            <a:endParaRPr/>
          </a:p>
          <a:p>
            <a:pPr marL="0" lvl="0" indent="0" algn="l" rtl="0">
              <a:spcBef>
                <a:spcPts val="0"/>
              </a:spcBef>
              <a:spcAft>
                <a:spcPts val="0"/>
              </a:spcAft>
              <a:buNone/>
            </a:pPr>
            <a:r>
              <a:rPr lang="en"/>
              <a:t>They usually partner up on league missions to ensure support. They commit to the work and report back. </a:t>
            </a:r>
            <a:endParaRPr/>
          </a:p>
          <a:p>
            <a:pPr marL="0" lvl="0" indent="0" algn="l" rtl="0">
              <a:spcBef>
                <a:spcPts val="0"/>
              </a:spcBef>
              <a:spcAft>
                <a:spcPts val="0"/>
              </a:spcAft>
              <a:buNone/>
            </a:pPr>
            <a:endParaRPr/>
          </a:p>
          <a:p>
            <a:pPr marL="0" lvl="0" indent="0" algn="l" rtl="0">
              <a:spcBef>
                <a:spcPts val="0"/>
              </a:spcBef>
              <a:spcAft>
                <a:spcPts val="0"/>
              </a:spcAft>
              <a:buNone/>
            </a:pPr>
            <a:endParaRPr/>
          </a:p>
        </p:txBody>
      </p:sp>
      <p:sp>
        <p:nvSpPr>
          <p:cNvPr id="623" name="Google Shape;623;g8d394497c7_0_590:notes"/>
          <p:cNvSpPr txBox="1">
            <a:spLocks noGrp="1"/>
          </p:cNvSpPr>
          <p:nvPr>
            <p:ph type="sldNum" idx="12"/>
          </p:nvPr>
        </p:nvSpPr>
        <p:spPr>
          <a:xfrm>
            <a:off x="3884613" y="8685214"/>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
              <a:t>29</a:t>
            </a:fld>
            <a:endParaRPr/>
          </a:p>
        </p:txBody>
      </p:sp>
    </p:spTree>
    <p:extLst>
      <p:ext uri="{BB962C8B-B14F-4D97-AF65-F5344CB8AC3E}">
        <p14:creationId xmlns:p14="http://schemas.microsoft.com/office/powerpoint/2010/main" val="85875081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20"/>
        <p:cNvGrpSpPr/>
        <p:nvPr/>
      </p:nvGrpSpPr>
      <p:grpSpPr>
        <a:xfrm>
          <a:off x="0" y="0"/>
          <a:ext cx="0" cy="0"/>
          <a:chOff x="0" y="0"/>
          <a:chExt cx="0" cy="0"/>
        </a:xfrm>
      </p:grpSpPr>
      <p:sp>
        <p:nvSpPr>
          <p:cNvPr id="621" name="Google Shape;621;g8d394497c7_0_590:notes"/>
          <p:cNvSpPr>
            <a:spLocks noGrp="1" noRot="1" noChangeAspect="1"/>
          </p:cNvSpPr>
          <p:nvPr>
            <p:ph type="sldImg" idx="2"/>
          </p:nvPr>
        </p:nvSpPr>
        <p:spPr>
          <a:xfrm>
            <a:off x="687388" y="1143000"/>
            <a:ext cx="5483225"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22" name="Google Shape;622;g8d394497c7_0_590:notes"/>
          <p:cNvSpPr txBox="1">
            <a:spLocks noGrp="1"/>
          </p:cNvSpPr>
          <p:nvPr>
            <p:ph type="body" idx="1"/>
          </p:nvPr>
        </p:nvSpPr>
        <p:spPr>
          <a:xfrm>
            <a:off x="685800" y="4400549"/>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100"/>
              <a:buFont typeface="Arial"/>
              <a:buNone/>
            </a:pPr>
            <a:r>
              <a:rPr lang="en" sz="1200" b="1">
                <a:solidFill>
                  <a:srgbClr val="FF0000"/>
                </a:solidFill>
              </a:rPr>
              <a:t>Suggested time: 3 min</a:t>
            </a:r>
            <a:endParaRPr sz="1200">
              <a:solidFill>
                <a:schemeClr val="dk1"/>
              </a:solidFill>
            </a:endParaRPr>
          </a:p>
          <a:p>
            <a:pPr marL="0" lvl="0" indent="0" algn="l" rtl="0">
              <a:spcBef>
                <a:spcPts val="0"/>
              </a:spcBef>
              <a:spcAft>
                <a:spcPts val="0"/>
              </a:spcAft>
              <a:buClr>
                <a:schemeClr val="dk1"/>
              </a:buClr>
              <a:buSzPts val="1100"/>
              <a:buFont typeface="Arial"/>
              <a:buNone/>
            </a:pPr>
            <a:endParaRPr b="1">
              <a:solidFill>
                <a:schemeClr val="dk1"/>
              </a:solidFill>
            </a:endParaRPr>
          </a:p>
          <a:p>
            <a:pPr marL="0" lvl="0" indent="0" algn="l" rtl="0">
              <a:spcBef>
                <a:spcPts val="0"/>
              </a:spcBef>
              <a:spcAft>
                <a:spcPts val="0"/>
              </a:spcAft>
              <a:buNone/>
            </a:pPr>
            <a:endParaRPr/>
          </a:p>
          <a:p>
            <a:pPr marL="0" lvl="0" indent="0" algn="l" rtl="0">
              <a:spcBef>
                <a:spcPts val="0"/>
              </a:spcBef>
              <a:spcAft>
                <a:spcPts val="0"/>
              </a:spcAft>
              <a:buNone/>
            </a:pPr>
            <a:endParaRPr/>
          </a:p>
          <a:p>
            <a:pPr marL="0" lvl="0" indent="0" algn="l" rtl="0">
              <a:spcBef>
                <a:spcPts val="0"/>
              </a:spcBef>
              <a:spcAft>
                <a:spcPts val="0"/>
              </a:spcAft>
              <a:buNone/>
            </a:pPr>
            <a:r>
              <a:rPr lang="en">
                <a:highlight>
                  <a:srgbClr val="A4C2F4"/>
                </a:highlight>
              </a:rPr>
              <a:t>Who has set agreements or norms?</a:t>
            </a:r>
            <a:endParaRPr>
              <a:highlight>
                <a:srgbClr val="A4C2F4"/>
              </a:highlight>
            </a:endParaRPr>
          </a:p>
          <a:p>
            <a:pPr marL="0" lvl="0" indent="0" algn="l" rtl="0">
              <a:spcBef>
                <a:spcPts val="0"/>
              </a:spcBef>
              <a:spcAft>
                <a:spcPts val="0"/>
              </a:spcAft>
              <a:buNone/>
            </a:pPr>
            <a:r>
              <a:rPr lang="en">
                <a:highlight>
                  <a:srgbClr val="A4C2F4"/>
                </a:highlight>
              </a:rPr>
              <a:t>What has been effective?</a:t>
            </a:r>
            <a:endParaRPr>
              <a:highlight>
                <a:srgbClr val="A4C2F4"/>
              </a:highlight>
            </a:endParaRPr>
          </a:p>
          <a:p>
            <a:pPr marL="0" lvl="0" indent="0" algn="l" rtl="0">
              <a:spcBef>
                <a:spcPts val="0"/>
              </a:spcBef>
              <a:spcAft>
                <a:spcPts val="0"/>
              </a:spcAft>
              <a:buNone/>
            </a:pPr>
            <a:r>
              <a:rPr lang="en"/>
              <a:t>If there’s no accountability, the status quo becomes the new normal…</a:t>
            </a:r>
            <a:endParaRPr/>
          </a:p>
          <a:p>
            <a:pPr marL="0" lvl="0" indent="0" algn="l" rtl="0">
              <a:spcBef>
                <a:spcPts val="0"/>
              </a:spcBef>
              <a:spcAft>
                <a:spcPts val="0"/>
              </a:spcAft>
              <a:buNone/>
            </a:pPr>
            <a:endParaRPr/>
          </a:p>
          <a:p>
            <a:pPr marL="0" lvl="0" indent="0" algn="l" rtl="0">
              <a:spcBef>
                <a:spcPts val="0"/>
              </a:spcBef>
              <a:spcAft>
                <a:spcPts val="0"/>
              </a:spcAft>
              <a:buNone/>
            </a:pPr>
            <a:r>
              <a:rPr lang="en"/>
              <a:t>So establishing team agreements becomes a crucial step in the process of forming an effective team.</a:t>
            </a:r>
            <a:endParaRPr/>
          </a:p>
          <a:p>
            <a:pPr marL="0" lvl="0" indent="0" algn="l" rtl="0">
              <a:spcBef>
                <a:spcPts val="0"/>
              </a:spcBef>
              <a:spcAft>
                <a:spcPts val="0"/>
              </a:spcAft>
              <a:buNone/>
            </a:pPr>
            <a:endParaRPr/>
          </a:p>
          <a:p>
            <a:pPr marL="0" lvl="0" indent="0" algn="l" rtl="0">
              <a:spcBef>
                <a:spcPts val="0"/>
              </a:spcBef>
              <a:spcAft>
                <a:spcPts val="0"/>
              </a:spcAft>
              <a:buNone/>
            </a:pPr>
            <a:r>
              <a:rPr lang="en"/>
              <a:t>We want to share in creating accountability for one another on the journey so we need to know “How”! How will we decide? How will we have discussions? How will we handle time? How will we handle our commitments?</a:t>
            </a:r>
            <a:endParaRPr/>
          </a:p>
          <a:p>
            <a:pPr marL="0" lvl="0" indent="0" algn="l" rtl="0">
              <a:spcBef>
                <a:spcPts val="0"/>
              </a:spcBef>
              <a:spcAft>
                <a:spcPts val="0"/>
              </a:spcAft>
              <a:buNone/>
            </a:pPr>
            <a:endParaRPr/>
          </a:p>
          <a:p>
            <a:pPr marL="0" lvl="0" indent="0" algn="l" rtl="0">
              <a:spcBef>
                <a:spcPts val="0"/>
              </a:spcBef>
              <a:spcAft>
                <a:spcPts val="0"/>
              </a:spcAft>
              <a:buNone/>
            </a:pPr>
            <a:r>
              <a:rPr lang="en"/>
              <a:t>In the justice league, it’s Batman and Superman who are in the center of the snowflake. As founding members they often convene the league meetings and coordinate missions. They meet as a team and vote when considering whether or not they should add new members. Everyone gets a say.</a:t>
            </a:r>
            <a:endParaRPr/>
          </a:p>
          <a:p>
            <a:pPr marL="0" lvl="0" indent="0" algn="l" rtl="0">
              <a:spcBef>
                <a:spcPts val="0"/>
              </a:spcBef>
              <a:spcAft>
                <a:spcPts val="0"/>
              </a:spcAft>
              <a:buNone/>
            </a:pPr>
            <a:endParaRPr/>
          </a:p>
          <a:p>
            <a:pPr marL="0" lvl="0" indent="0" algn="l" rtl="0">
              <a:spcBef>
                <a:spcPts val="0"/>
              </a:spcBef>
              <a:spcAft>
                <a:spcPts val="0"/>
              </a:spcAft>
              <a:buNone/>
            </a:pPr>
            <a:r>
              <a:rPr lang="en"/>
              <a:t>They know who leads the discussions.</a:t>
            </a:r>
            <a:endParaRPr/>
          </a:p>
          <a:p>
            <a:pPr marL="0" lvl="0" indent="0" algn="l" rtl="0">
              <a:spcBef>
                <a:spcPts val="0"/>
              </a:spcBef>
              <a:spcAft>
                <a:spcPts val="0"/>
              </a:spcAft>
              <a:buNone/>
            </a:pPr>
            <a:endParaRPr/>
          </a:p>
          <a:p>
            <a:pPr marL="0" lvl="0" indent="0" algn="l" rtl="0">
              <a:spcBef>
                <a:spcPts val="0"/>
              </a:spcBef>
              <a:spcAft>
                <a:spcPts val="0"/>
              </a:spcAft>
              <a:buNone/>
            </a:pPr>
            <a:r>
              <a:rPr lang="en"/>
              <a:t>Superheroes are pretty busy, they have a lot going on. So time is important. They know how to be efficient.</a:t>
            </a:r>
            <a:endParaRPr/>
          </a:p>
          <a:p>
            <a:pPr marL="0" lvl="0" indent="0" algn="l" rtl="0">
              <a:spcBef>
                <a:spcPts val="0"/>
              </a:spcBef>
              <a:spcAft>
                <a:spcPts val="0"/>
              </a:spcAft>
              <a:buNone/>
            </a:pPr>
            <a:endParaRPr/>
          </a:p>
          <a:p>
            <a:pPr marL="0" lvl="0" indent="0" algn="l" rtl="0">
              <a:spcBef>
                <a:spcPts val="0"/>
              </a:spcBef>
              <a:spcAft>
                <a:spcPts val="0"/>
              </a:spcAft>
              <a:buNone/>
            </a:pPr>
            <a:r>
              <a:rPr lang="en"/>
              <a:t>They usually partner up on league missions to ensure support. They commit to the work and report back. </a:t>
            </a:r>
            <a:endParaRPr/>
          </a:p>
          <a:p>
            <a:pPr marL="0" lvl="0" indent="0" algn="l" rtl="0">
              <a:spcBef>
                <a:spcPts val="0"/>
              </a:spcBef>
              <a:spcAft>
                <a:spcPts val="0"/>
              </a:spcAft>
              <a:buNone/>
            </a:pPr>
            <a:endParaRPr/>
          </a:p>
          <a:p>
            <a:pPr marL="0" lvl="0" indent="0" algn="l" rtl="0">
              <a:spcBef>
                <a:spcPts val="0"/>
              </a:spcBef>
              <a:spcAft>
                <a:spcPts val="0"/>
              </a:spcAft>
              <a:buNone/>
            </a:pPr>
            <a:endParaRPr/>
          </a:p>
        </p:txBody>
      </p:sp>
      <p:sp>
        <p:nvSpPr>
          <p:cNvPr id="623" name="Google Shape;623;g8d394497c7_0_590:notes"/>
          <p:cNvSpPr txBox="1">
            <a:spLocks noGrp="1"/>
          </p:cNvSpPr>
          <p:nvPr>
            <p:ph type="sldNum" idx="12"/>
          </p:nvPr>
        </p:nvSpPr>
        <p:spPr>
          <a:xfrm>
            <a:off x="3884613" y="8685214"/>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
              <a:t>30</a:t>
            </a:fld>
            <a:endParaRPr/>
          </a:p>
        </p:txBody>
      </p:sp>
    </p:spTree>
    <p:extLst>
      <p:ext uri="{BB962C8B-B14F-4D97-AF65-F5344CB8AC3E}">
        <p14:creationId xmlns:p14="http://schemas.microsoft.com/office/powerpoint/2010/main" val="385965248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979DA763-8D56-48F7-A1A9-3B4AE30C1F0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7731378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59"/>
        <p:cNvGrpSpPr/>
        <p:nvPr/>
      </p:nvGrpSpPr>
      <p:grpSpPr>
        <a:xfrm>
          <a:off x="0" y="0"/>
          <a:ext cx="0" cy="0"/>
          <a:chOff x="0" y="0"/>
          <a:chExt cx="0" cy="0"/>
        </a:xfrm>
      </p:grpSpPr>
      <p:sp>
        <p:nvSpPr>
          <p:cNvPr id="660" name="Google Shape;660;g8d394497c7_0_635:notes"/>
          <p:cNvSpPr>
            <a:spLocks noGrp="1" noRot="1" noChangeAspect="1"/>
          </p:cNvSpPr>
          <p:nvPr>
            <p:ph type="sldImg" idx="2"/>
          </p:nvPr>
        </p:nvSpPr>
        <p:spPr>
          <a:xfrm>
            <a:off x="687388" y="1143000"/>
            <a:ext cx="5483225"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61" name="Google Shape;661;g8d394497c7_0_635:notes"/>
          <p:cNvSpPr txBox="1">
            <a:spLocks noGrp="1"/>
          </p:cNvSpPr>
          <p:nvPr>
            <p:ph type="body" idx="1"/>
          </p:nvPr>
        </p:nvSpPr>
        <p:spPr>
          <a:xfrm>
            <a:off x="685800" y="4400549"/>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100"/>
              <a:buFont typeface="Arial"/>
              <a:buNone/>
            </a:pPr>
            <a:r>
              <a:rPr lang="en" sz="1200" b="1">
                <a:solidFill>
                  <a:srgbClr val="FF0000"/>
                </a:solidFill>
              </a:rPr>
              <a:t>Suggested time: 3 min</a:t>
            </a:r>
            <a:endParaRPr sz="1200">
              <a:solidFill>
                <a:schemeClr val="dk1"/>
              </a:solidFill>
            </a:endParaRPr>
          </a:p>
          <a:p>
            <a:pPr marL="0" lvl="0" indent="0" algn="l" rtl="0">
              <a:spcBef>
                <a:spcPts val="0"/>
              </a:spcBef>
              <a:spcAft>
                <a:spcPts val="0"/>
              </a:spcAft>
              <a:buClr>
                <a:schemeClr val="dk1"/>
              </a:buClr>
              <a:buSzPts val="1100"/>
              <a:buFont typeface="Arial"/>
              <a:buNone/>
            </a:pPr>
            <a:endParaRPr b="1">
              <a:solidFill>
                <a:schemeClr val="dk1"/>
              </a:solidFill>
            </a:endParaRPr>
          </a:p>
          <a:p>
            <a:pPr marL="0" lvl="0" indent="0" algn="l" rtl="0">
              <a:spcBef>
                <a:spcPts val="0"/>
              </a:spcBef>
              <a:spcAft>
                <a:spcPts val="0"/>
              </a:spcAft>
              <a:buNone/>
            </a:pPr>
            <a:endParaRPr/>
          </a:p>
          <a:p>
            <a:pPr marL="0" lvl="0" indent="0" algn="l" rtl="0">
              <a:spcBef>
                <a:spcPts val="0"/>
              </a:spcBef>
              <a:spcAft>
                <a:spcPts val="0"/>
              </a:spcAft>
              <a:buNone/>
            </a:pPr>
            <a:endParaRPr/>
          </a:p>
          <a:p>
            <a:pPr marL="0" lvl="0" indent="0" algn="l" rtl="0">
              <a:spcBef>
                <a:spcPts val="0"/>
              </a:spcBef>
              <a:spcAft>
                <a:spcPts val="0"/>
              </a:spcAft>
              <a:buNone/>
            </a:pPr>
            <a:r>
              <a:rPr lang="en">
                <a:highlight>
                  <a:srgbClr val="A4C2F4"/>
                </a:highlight>
              </a:rPr>
              <a:t>Have any of you been on a team where you didn’t feel a whole lot of responsibility? How did that affect your level of engagement? </a:t>
            </a:r>
            <a:endParaRPr>
              <a:highlight>
                <a:srgbClr val="A4C2F4"/>
              </a:highlight>
            </a:endParaRPr>
          </a:p>
          <a:p>
            <a:pPr marL="0" lvl="0" indent="0" algn="l" rtl="0">
              <a:spcBef>
                <a:spcPts val="0"/>
              </a:spcBef>
              <a:spcAft>
                <a:spcPts val="0"/>
              </a:spcAft>
              <a:buNone/>
            </a:pPr>
            <a:endParaRPr/>
          </a:p>
          <a:p>
            <a:pPr marL="0" lvl="0" indent="0" algn="l" rtl="0">
              <a:spcBef>
                <a:spcPts val="0"/>
              </a:spcBef>
              <a:spcAft>
                <a:spcPts val="0"/>
              </a:spcAft>
              <a:buNone/>
            </a:pPr>
            <a:r>
              <a:rPr lang="en"/>
              <a:t>Making sure to have clear roles is important. </a:t>
            </a:r>
            <a:endParaRPr/>
          </a:p>
          <a:p>
            <a:pPr marL="0" lvl="0" indent="0" algn="l" rtl="0">
              <a:spcBef>
                <a:spcPts val="0"/>
              </a:spcBef>
              <a:spcAft>
                <a:spcPts val="0"/>
              </a:spcAft>
              <a:buNone/>
            </a:pPr>
            <a:endParaRPr/>
          </a:p>
          <a:p>
            <a:pPr marL="0" lvl="0" indent="0" algn="l" rtl="0">
              <a:spcBef>
                <a:spcPts val="0"/>
              </a:spcBef>
              <a:spcAft>
                <a:spcPts val="0"/>
              </a:spcAft>
              <a:buNone/>
            </a:pPr>
            <a:r>
              <a:rPr lang="en">
                <a:highlight>
                  <a:srgbClr val="A4C2F4"/>
                </a:highlight>
              </a:rPr>
              <a:t>How about being on a team where your talents and expertise wasn’t utilized? Did that feel good?</a:t>
            </a:r>
            <a:endParaRPr>
              <a:highlight>
                <a:srgbClr val="A4C2F4"/>
              </a:highlight>
            </a:endParaRPr>
          </a:p>
          <a:p>
            <a:pPr marL="0" lvl="0" indent="0" algn="l" rtl="0">
              <a:spcBef>
                <a:spcPts val="0"/>
              </a:spcBef>
              <a:spcAft>
                <a:spcPts val="0"/>
              </a:spcAft>
              <a:buNone/>
            </a:pPr>
            <a:endParaRPr/>
          </a:p>
          <a:p>
            <a:pPr marL="0" lvl="0" indent="0" algn="l" rtl="0">
              <a:spcBef>
                <a:spcPts val="0"/>
              </a:spcBef>
              <a:spcAft>
                <a:spcPts val="0"/>
              </a:spcAft>
              <a:buNone/>
            </a:pPr>
            <a:r>
              <a:rPr lang="en"/>
              <a:t>Much like the justice league, it would be hard for someone like batman to engage if his tactical and logisitcal skills weren’t being used. It can be isolating and ensure a lack of participation.</a:t>
            </a:r>
            <a:endParaRPr/>
          </a:p>
          <a:p>
            <a:pPr marL="0" lvl="0" indent="0" algn="l" rtl="0">
              <a:spcBef>
                <a:spcPts val="0"/>
              </a:spcBef>
              <a:spcAft>
                <a:spcPts val="0"/>
              </a:spcAft>
              <a:buNone/>
            </a:pPr>
            <a:endParaRPr/>
          </a:p>
          <a:p>
            <a:pPr marL="0" lvl="0" indent="0" algn="l" rtl="0">
              <a:spcBef>
                <a:spcPts val="0"/>
              </a:spcBef>
              <a:spcAft>
                <a:spcPts val="0"/>
              </a:spcAft>
              <a:buNone/>
            </a:pPr>
            <a:r>
              <a:rPr lang="en">
                <a:highlight>
                  <a:srgbClr val="A4C2F4"/>
                </a:highlight>
              </a:rPr>
              <a:t>Have you been on a team where you didn’t really have a role other than to show up? </a:t>
            </a:r>
            <a:endParaRPr>
              <a:highlight>
                <a:srgbClr val="A4C2F4"/>
              </a:highlight>
            </a:endParaRPr>
          </a:p>
          <a:p>
            <a:pPr marL="0" lvl="0" indent="0" algn="l" rtl="0">
              <a:spcBef>
                <a:spcPts val="0"/>
              </a:spcBef>
              <a:spcAft>
                <a:spcPts val="0"/>
              </a:spcAft>
              <a:buNone/>
            </a:pPr>
            <a:endParaRPr/>
          </a:p>
          <a:p>
            <a:pPr marL="0" lvl="0" indent="0" algn="l" rtl="0">
              <a:spcBef>
                <a:spcPts val="0"/>
              </a:spcBef>
              <a:spcAft>
                <a:spcPts val="0"/>
              </a:spcAft>
              <a:buNone/>
            </a:pPr>
            <a:r>
              <a:rPr lang="en"/>
              <a:t>Each person should know their role and the team should know it too. Each player knows how to engage and is aware of what they bring to the table. Superman brings a different perspective than the flash, their age, abilities, personalities, and background make them very unique but they are both very sure of why their on the Justice League. </a:t>
            </a:r>
            <a:endParaRPr/>
          </a:p>
        </p:txBody>
      </p:sp>
      <p:sp>
        <p:nvSpPr>
          <p:cNvPr id="662" name="Google Shape;662;g8d394497c7_0_635:notes"/>
          <p:cNvSpPr txBox="1">
            <a:spLocks noGrp="1"/>
          </p:cNvSpPr>
          <p:nvPr>
            <p:ph type="sldNum" idx="12"/>
          </p:nvPr>
        </p:nvSpPr>
        <p:spPr>
          <a:xfrm>
            <a:off x="3884613" y="8685214"/>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
              <a:t>37</a:t>
            </a:fld>
            <a:endParaRPr/>
          </a:p>
        </p:txBody>
      </p:sp>
    </p:spTree>
    <p:extLst>
      <p:ext uri="{BB962C8B-B14F-4D97-AF65-F5344CB8AC3E}">
        <p14:creationId xmlns:p14="http://schemas.microsoft.com/office/powerpoint/2010/main" val="377926334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17"/>
        <p:cNvGrpSpPr/>
        <p:nvPr/>
      </p:nvGrpSpPr>
      <p:grpSpPr>
        <a:xfrm>
          <a:off x="0" y="0"/>
          <a:ext cx="0" cy="0"/>
          <a:chOff x="0" y="0"/>
          <a:chExt cx="0" cy="0"/>
        </a:xfrm>
      </p:grpSpPr>
      <p:sp>
        <p:nvSpPr>
          <p:cNvPr id="818" name="Google Shape;818;g2e2d5c276c5_0_231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19" name="Google Shape;819;g2e2d5c276c5_0_231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991240838"/>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8" name="Rectangle 7"/>
          <p:cNvSpPr/>
          <p:nvPr/>
        </p:nvSpPr>
        <p:spPr bwMode="ltGray">
          <a:xfrm>
            <a:off x="11586472" y="6172200"/>
            <a:ext cx="609441" cy="6858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9" name="Rectangle 8"/>
          <p:cNvSpPr/>
          <p:nvPr/>
        </p:nvSpPr>
        <p:spPr bwMode="gray">
          <a:xfrm>
            <a:off x="11274663" y="6172200"/>
            <a:ext cx="304721" cy="685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10" name="Rectangle 9"/>
          <p:cNvSpPr/>
          <p:nvPr/>
        </p:nvSpPr>
        <p:spPr bwMode="ltGray">
          <a:xfrm>
            <a:off x="1835412" y="0"/>
            <a:ext cx="609441"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11" name="Rectangle 10"/>
          <p:cNvSpPr/>
          <p:nvPr/>
        </p:nvSpPr>
        <p:spPr bwMode="gray">
          <a:xfrm>
            <a:off x="0" y="0"/>
            <a:ext cx="1813138" cy="68580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12" name="Rectangle 11"/>
          <p:cNvSpPr/>
          <p:nvPr/>
        </p:nvSpPr>
        <p:spPr bwMode="ltGray">
          <a:xfrm>
            <a:off x="0" y="6172200"/>
            <a:ext cx="12188825" cy="685800"/>
          </a:xfrm>
          <a:prstGeom prst="rect">
            <a:avLst/>
          </a:prstGeom>
          <a:solidFill>
            <a:schemeClr val="accent1">
              <a:lumMod val="75000"/>
              <a:alpha val="5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cxnSp>
        <p:nvCxnSpPr>
          <p:cNvPr id="13" name="Straight Connector 12"/>
          <p:cNvCxnSpPr/>
          <p:nvPr/>
        </p:nvCxnSpPr>
        <p:spPr bwMode="white">
          <a:xfrm>
            <a:off x="11573293" y="5638800"/>
            <a:ext cx="0" cy="12192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14" name="Rectangle 13"/>
          <p:cNvSpPr/>
          <p:nvPr/>
        </p:nvSpPr>
        <p:spPr bwMode="black">
          <a:xfrm>
            <a:off x="-1" y="6172200"/>
            <a:ext cx="1790865" cy="685800"/>
          </a:xfrm>
          <a:prstGeom prst="rect">
            <a:avLst/>
          </a:prstGeom>
          <a:solidFill>
            <a:schemeClr val="accent1">
              <a:lumMod val="50000"/>
              <a:alpha val="74902"/>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cxnSp>
        <p:nvCxnSpPr>
          <p:cNvPr id="15" name="Straight Connector 14"/>
          <p:cNvCxnSpPr/>
          <p:nvPr/>
        </p:nvCxnSpPr>
        <p:spPr bwMode="white">
          <a:xfrm>
            <a:off x="1813138" y="76200"/>
            <a:ext cx="0" cy="68580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white">
          <a:xfrm>
            <a:off x="0" y="6172200"/>
            <a:ext cx="2444853"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ctrTitle"/>
          </p:nvPr>
        </p:nvSpPr>
        <p:spPr>
          <a:xfrm>
            <a:off x="2713147" y="1600993"/>
            <a:ext cx="8329031" cy="2680127"/>
          </a:xfrm>
        </p:spPr>
        <p:txBody>
          <a:bodyPr>
            <a:noAutofit/>
          </a:bodyPr>
          <a:lstStyle>
            <a:lvl1pPr>
              <a:defRPr sz="5400"/>
            </a:lvl1pPr>
          </a:lstStyle>
          <a:p>
            <a:r>
              <a:rPr lang="en-US"/>
              <a:t>Click to edit Master title style</a:t>
            </a:r>
            <a:endParaRPr/>
          </a:p>
        </p:txBody>
      </p:sp>
      <p:sp>
        <p:nvSpPr>
          <p:cNvPr id="3" name="Subtitle 2"/>
          <p:cNvSpPr>
            <a:spLocks noGrp="1"/>
          </p:cNvSpPr>
          <p:nvPr>
            <p:ph type="subTitle" idx="1"/>
          </p:nvPr>
        </p:nvSpPr>
        <p:spPr>
          <a:xfrm>
            <a:off x="2713147" y="4394774"/>
            <a:ext cx="7516442" cy="1116085"/>
          </a:xfrm>
        </p:spPr>
        <p:txBody>
          <a:bodyPr>
            <a:normAutofit/>
          </a:bodyPr>
          <a:lstStyle>
            <a:lvl1pPr marL="0" indent="0" algn="l">
              <a:spcBef>
                <a:spcPts val="0"/>
              </a:spcBef>
              <a:buNone/>
              <a:defRPr sz="32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a:p>
        </p:txBody>
      </p:sp>
      <p:sp>
        <p:nvSpPr>
          <p:cNvPr id="4" name="Date Placeholder 3"/>
          <p:cNvSpPr>
            <a:spLocks noGrp="1"/>
          </p:cNvSpPr>
          <p:nvPr>
            <p:ph type="dt" sz="half" idx="10"/>
          </p:nvPr>
        </p:nvSpPr>
        <p:spPr/>
        <p:txBody>
          <a:bodyPr/>
          <a:lstStyle>
            <a:lvl1pPr>
              <a:defRPr baseline="0">
                <a:solidFill>
                  <a:schemeClr val="tx2"/>
                </a:solidFill>
              </a:defRPr>
            </a:lvl1pPr>
          </a:lstStyle>
          <a:p>
            <a:fld id="{C2C6F8EA-316C-41DE-B9A4-EDCC3A85ED9A}" type="datetimeFigureOut">
              <a:rPr lang="en-US" smtClean="0"/>
              <a:pPr/>
              <a:t>6/11/2025</a:t>
            </a:fld>
            <a:endParaRPr lang="en-US"/>
          </a:p>
        </p:txBody>
      </p:sp>
      <p:sp>
        <p:nvSpPr>
          <p:cNvPr id="5" name="Footer Placeholder 4"/>
          <p:cNvSpPr>
            <a:spLocks noGrp="1"/>
          </p:cNvSpPr>
          <p:nvPr>
            <p:ph type="ftr" sz="quarter" idx="11"/>
          </p:nvPr>
        </p:nvSpPr>
        <p:spPr/>
        <p:txBody>
          <a:bodyPr/>
          <a:lstStyle>
            <a:lvl1pPr>
              <a:defRPr baseline="0">
                <a:solidFill>
                  <a:schemeClr val="tx2"/>
                </a:solidFill>
              </a:defRPr>
            </a:lvl1pPr>
          </a:lstStyle>
          <a:p>
            <a:r>
              <a:rPr lang="en-US"/>
              <a:t>Add a footer</a:t>
            </a:r>
          </a:p>
        </p:txBody>
      </p:sp>
      <p:sp>
        <p:nvSpPr>
          <p:cNvPr id="6" name="Slide Number Placeholder 5"/>
          <p:cNvSpPr>
            <a:spLocks noGrp="1"/>
          </p:cNvSpPr>
          <p:nvPr>
            <p:ph type="sldNum" sz="quarter" idx="12"/>
          </p:nvPr>
        </p:nvSpPr>
        <p:spPr>
          <a:xfrm>
            <a:off x="10666412" y="6356351"/>
            <a:ext cx="609441" cy="365125"/>
          </a:xfrm>
        </p:spPr>
        <p:txBody>
          <a:bodyPr/>
          <a:lstStyle>
            <a:lvl1pPr>
              <a:defRPr baseline="0">
                <a:solidFill>
                  <a:schemeClr val="tx2"/>
                </a:solidFill>
              </a:defRPr>
            </a:lvl1pPr>
          </a:lstStyle>
          <a:p>
            <a:fld id="{7DC1BBB0-96F0-4077-A278-0F3FB5C104D3}" type="slidenum">
              <a:rPr lang="en-US" smtClean="0"/>
              <a:pPr/>
              <a:t>‹#›</a:t>
            </a:fld>
            <a:endParaRPr lang="en-US"/>
          </a:p>
        </p:txBody>
      </p:sp>
      <p:pic>
        <p:nvPicPr>
          <p:cNvPr id="20" name="Picture 19"/>
          <p:cNvPicPr>
            <a:picLocks noChangeAspect="1"/>
          </p:cNvPicPr>
          <p:nvPr userDrawn="1"/>
        </p:nvPicPr>
        <p:blipFill>
          <a:blip r:embed="rId2">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65010" y="4234916"/>
            <a:ext cx="1722729" cy="1900069"/>
          </a:xfrm>
          <a:prstGeom prst="rect">
            <a:avLst/>
          </a:prstGeom>
        </p:spPr>
      </p:pic>
    </p:spTree>
    <p:extLst>
      <p:ext uri="{BB962C8B-B14F-4D97-AF65-F5344CB8AC3E}">
        <p14:creationId xmlns:p14="http://schemas.microsoft.com/office/powerpoint/2010/main" val="38179559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Content Placeholder 2"/>
          <p:cNvSpPr>
            <a:spLocks noGrp="1"/>
          </p:cNvSpPr>
          <p:nvPr>
            <p:ph idx="1"/>
          </p:nvPr>
        </p:nvSpPr>
        <p:spPr/>
        <p:txBody>
          <a:bodyPr/>
          <a:lstStyle>
            <a:lvl5pPr>
              <a:defRPr/>
            </a:lvl5pPr>
            <a:lvl6pPr>
              <a:defRPr/>
            </a:lvl6pPr>
            <a:lvl7pPr>
              <a:defRPr/>
            </a:lvl7pPr>
            <a:lvl8pPr>
              <a:defRPr/>
            </a:lvl8pPr>
            <a:lvl9pPr>
              <a:defRPr/>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Date Placeholder 3"/>
          <p:cNvSpPr>
            <a:spLocks noGrp="1"/>
          </p:cNvSpPr>
          <p:nvPr>
            <p:ph type="dt" sz="half" idx="10"/>
          </p:nvPr>
        </p:nvSpPr>
        <p:spPr/>
        <p:txBody>
          <a:bodyPr/>
          <a:lstStyle/>
          <a:p>
            <a:fld id="{C2C6F8EA-316C-41DE-B9A4-EDCC3A85ED9A}" type="datetimeFigureOut">
              <a:rPr lang="en-US"/>
              <a:t>6/11/2025</a:t>
            </a:fld>
            <a:endParaRPr/>
          </a:p>
        </p:txBody>
      </p:sp>
      <p:sp>
        <p:nvSpPr>
          <p:cNvPr id="5" name="Footer Placeholder 4"/>
          <p:cNvSpPr>
            <a:spLocks noGrp="1"/>
          </p:cNvSpPr>
          <p:nvPr>
            <p:ph type="ftr" sz="quarter" idx="11"/>
          </p:nvPr>
        </p:nvSpPr>
        <p:spPr/>
        <p:txBody>
          <a:bodyPr/>
          <a:lstStyle/>
          <a:p>
            <a:r>
              <a:rPr lang="en-US"/>
              <a:t>Add a footer</a:t>
            </a:r>
            <a:endParaRPr/>
          </a:p>
        </p:txBody>
      </p:sp>
      <p:sp>
        <p:nvSpPr>
          <p:cNvPr id="6" name="Slide Number Placeholder 5"/>
          <p:cNvSpPr>
            <a:spLocks noGrp="1"/>
          </p:cNvSpPr>
          <p:nvPr>
            <p:ph type="sldNum" sz="quarter" idx="12"/>
          </p:nvPr>
        </p:nvSpPr>
        <p:spPr/>
        <p:txBody>
          <a:bodyPr/>
          <a:lstStyle/>
          <a:p>
            <a:fld id="{7DC1BBB0-96F0-4077-A278-0F3FB5C104D3}" type="slidenum">
              <a:rPr/>
              <a:t>‹#›</a:t>
            </a:fld>
            <a:endParaRPr/>
          </a:p>
        </p:txBody>
      </p:sp>
    </p:spTree>
    <p:extLst>
      <p:ext uri="{BB962C8B-B14F-4D97-AF65-F5344CB8AC3E}">
        <p14:creationId xmlns:p14="http://schemas.microsoft.com/office/powerpoint/2010/main" val="21855328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19" name="Rectangle 18"/>
          <p:cNvSpPr/>
          <p:nvPr/>
        </p:nvSpPr>
        <p:spPr bwMode="black">
          <a:xfrm>
            <a:off x="11579384" y="5638800"/>
            <a:ext cx="609441" cy="1219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20" name="Rectangle 19"/>
          <p:cNvSpPr/>
          <p:nvPr/>
        </p:nvSpPr>
        <p:spPr bwMode="gray">
          <a:xfrm>
            <a:off x="11274663" y="5638800"/>
            <a:ext cx="304721" cy="12192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24" name="Rectangle 23"/>
          <p:cNvSpPr/>
          <p:nvPr/>
        </p:nvSpPr>
        <p:spPr bwMode="gray">
          <a:xfrm>
            <a:off x="1216152" y="5638800"/>
            <a:ext cx="609441" cy="1219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21" name="Rectangle 20"/>
          <p:cNvSpPr/>
          <p:nvPr/>
        </p:nvSpPr>
        <p:spPr bwMode="ltGray">
          <a:xfrm>
            <a:off x="0" y="5638800"/>
            <a:ext cx="12188825" cy="1219200"/>
          </a:xfrm>
          <a:prstGeom prst="rect">
            <a:avLst/>
          </a:prstGeom>
          <a:solidFill>
            <a:schemeClr val="accent1">
              <a:lumMod val="75000"/>
              <a:alpha val="5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cxnSp>
        <p:nvCxnSpPr>
          <p:cNvPr id="22" name="Straight Connector 21"/>
          <p:cNvCxnSpPr/>
          <p:nvPr/>
        </p:nvCxnSpPr>
        <p:spPr bwMode="white">
          <a:xfrm>
            <a:off x="11573293" y="5638800"/>
            <a:ext cx="0" cy="12192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16" name="Rectangle 15"/>
          <p:cNvSpPr/>
          <p:nvPr/>
        </p:nvSpPr>
        <p:spPr bwMode="black">
          <a:xfrm>
            <a:off x="0" y="5643132"/>
            <a:ext cx="1216152" cy="1214868"/>
          </a:xfrm>
          <a:prstGeom prst="rect">
            <a:avLst/>
          </a:prstGeom>
          <a:solidFill>
            <a:schemeClr val="accent1">
              <a:lumMod val="50000"/>
              <a:alpha val="74902"/>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cxnSp>
        <p:nvCxnSpPr>
          <p:cNvPr id="23" name="Straight Connector 22"/>
          <p:cNvCxnSpPr/>
          <p:nvPr/>
        </p:nvCxnSpPr>
        <p:spPr bwMode="white">
          <a:xfrm>
            <a:off x="1216152" y="5638800"/>
            <a:ext cx="0" cy="12192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26" name="Rectangle 25"/>
          <p:cNvSpPr/>
          <p:nvPr/>
        </p:nvSpPr>
        <p:spPr bwMode="black">
          <a:xfrm>
            <a:off x="11579384" y="0"/>
            <a:ext cx="609441" cy="6096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27" name="Rectangle 26"/>
          <p:cNvSpPr/>
          <p:nvPr/>
        </p:nvSpPr>
        <p:spPr bwMode="gray">
          <a:xfrm>
            <a:off x="11274663" y="0"/>
            <a:ext cx="304721" cy="6096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28" name="Rectangle 27"/>
          <p:cNvSpPr/>
          <p:nvPr/>
        </p:nvSpPr>
        <p:spPr bwMode="gray">
          <a:xfrm>
            <a:off x="1218883" y="0"/>
            <a:ext cx="609441" cy="6096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29" name="Rectangle 28"/>
          <p:cNvSpPr/>
          <p:nvPr/>
        </p:nvSpPr>
        <p:spPr>
          <a:xfrm>
            <a:off x="-2" y="0"/>
            <a:ext cx="1218883" cy="6096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30" name="Rectangle 29"/>
          <p:cNvSpPr/>
          <p:nvPr/>
        </p:nvSpPr>
        <p:spPr bwMode="ltGray">
          <a:xfrm>
            <a:off x="0" y="0"/>
            <a:ext cx="12188825" cy="609600"/>
          </a:xfrm>
          <a:prstGeom prst="rect">
            <a:avLst/>
          </a:prstGeom>
          <a:solidFill>
            <a:schemeClr val="accent1">
              <a:lumMod val="75000"/>
              <a:alpha val="5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cxnSp>
        <p:nvCxnSpPr>
          <p:cNvPr id="31" name="Straight Connector 30"/>
          <p:cNvCxnSpPr/>
          <p:nvPr/>
        </p:nvCxnSpPr>
        <p:spPr bwMode="white">
          <a:xfrm>
            <a:off x="11573293" y="0"/>
            <a:ext cx="0" cy="6096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32" name="Rectangle 31"/>
          <p:cNvSpPr/>
          <p:nvPr/>
        </p:nvSpPr>
        <p:spPr bwMode="black">
          <a:xfrm>
            <a:off x="0" y="0"/>
            <a:ext cx="1216152" cy="609600"/>
          </a:xfrm>
          <a:prstGeom prst="rect">
            <a:avLst/>
          </a:prstGeom>
          <a:solidFill>
            <a:schemeClr val="accent1">
              <a:lumMod val="50000"/>
              <a:alpha val="74902"/>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cxnSp>
        <p:nvCxnSpPr>
          <p:cNvPr id="33" name="Straight Connector 32"/>
          <p:cNvCxnSpPr/>
          <p:nvPr/>
        </p:nvCxnSpPr>
        <p:spPr bwMode="white">
          <a:xfrm>
            <a:off x="1218884" y="0"/>
            <a:ext cx="0" cy="6096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3503612" y="1605932"/>
            <a:ext cx="8283272" cy="2654064"/>
          </a:xfrm>
        </p:spPr>
        <p:txBody>
          <a:bodyPr anchor="b">
            <a:normAutofit/>
          </a:bodyPr>
          <a:lstStyle>
            <a:lvl1pPr algn="l">
              <a:defRPr sz="5400" b="0" cap="none" baseline="0"/>
            </a:lvl1pPr>
          </a:lstStyle>
          <a:p>
            <a:r>
              <a:rPr lang="en-US"/>
              <a:t>Click to edit Master title style</a:t>
            </a:r>
            <a:endParaRPr/>
          </a:p>
        </p:txBody>
      </p:sp>
      <p:sp>
        <p:nvSpPr>
          <p:cNvPr id="3" name="Text Placeholder 2"/>
          <p:cNvSpPr>
            <a:spLocks noGrp="1"/>
          </p:cNvSpPr>
          <p:nvPr>
            <p:ph type="body" idx="1"/>
          </p:nvPr>
        </p:nvSpPr>
        <p:spPr>
          <a:xfrm>
            <a:off x="3515549" y="4309412"/>
            <a:ext cx="7264623" cy="1150203"/>
          </a:xfrm>
        </p:spPr>
        <p:txBody>
          <a:bodyPr anchor="t">
            <a:normAutofit/>
          </a:bodyPr>
          <a:lstStyle>
            <a:lvl1pPr marL="0" indent="0">
              <a:spcBef>
                <a:spcPts val="0"/>
              </a:spcBef>
              <a:buNone/>
              <a:defRPr sz="32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lvl1pPr>
              <a:defRPr baseline="0">
                <a:solidFill>
                  <a:schemeClr val="tx2"/>
                </a:solidFill>
              </a:defRPr>
            </a:lvl1pPr>
          </a:lstStyle>
          <a:p>
            <a:fld id="{C2C6F8EA-316C-41DE-B9A4-EDCC3A85ED9A}" type="datetimeFigureOut">
              <a:rPr lang="en-US" smtClean="0"/>
              <a:pPr/>
              <a:t>6/11/2025</a:t>
            </a:fld>
            <a:endParaRPr lang="en-US"/>
          </a:p>
        </p:txBody>
      </p:sp>
      <p:sp>
        <p:nvSpPr>
          <p:cNvPr id="5" name="Footer Placeholder 4"/>
          <p:cNvSpPr>
            <a:spLocks noGrp="1"/>
          </p:cNvSpPr>
          <p:nvPr>
            <p:ph type="ftr" sz="quarter" idx="11"/>
          </p:nvPr>
        </p:nvSpPr>
        <p:spPr/>
        <p:txBody>
          <a:bodyPr/>
          <a:lstStyle>
            <a:lvl1pPr>
              <a:defRPr baseline="0">
                <a:solidFill>
                  <a:schemeClr val="tx2"/>
                </a:solidFill>
              </a:defRPr>
            </a:lvl1pPr>
          </a:lstStyle>
          <a:p>
            <a:r>
              <a:rPr lang="en-US"/>
              <a:t>Add a footer</a:t>
            </a:r>
          </a:p>
        </p:txBody>
      </p:sp>
      <p:sp>
        <p:nvSpPr>
          <p:cNvPr id="6" name="Slide Number Placeholder 5"/>
          <p:cNvSpPr>
            <a:spLocks noGrp="1"/>
          </p:cNvSpPr>
          <p:nvPr>
            <p:ph type="sldNum" sz="quarter" idx="12"/>
          </p:nvPr>
        </p:nvSpPr>
        <p:spPr>
          <a:xfrm>
            <a:off x="10666571" y="6356351"/>
            <a:ext cx="609441" cy="365125"/>
          </a:xfrm>
        </p:spPr>
        <p:txBody>
          <a:bodyPr/>
          <a:lstStyle>
            <a:lvl1pPr>
              <a:defRPr baseline="0">
                <a:solidFill>
                  <a:schemeClr val="tx2"/>
                </a:solidFill>
              </a:defRPr>
            </a:lvl1pPr>
          </a:lstStyle>
          <a:p>
            <a:fld id="{7DC1BBB0-96F0-4077-A278-0F3FB5C104D3}" type="slidenum">
              <a:rPr lang="en-US" smtClean="0"/>
              <a:pPr/>
              <a:t>‹#›</a:t>
            </a:fld>
            <a:endParaRPr lang="en-US"/>
          </a:p>
        </p:txBody>
      </p:sp>
      <p:pic>
        <p:nvPicPr>
          <p:cNvPr id="34" name="Picture 33"/>
          <p:cNvPicPr>
            <a:picLocks noChangeAspect="1"/>
          </p:cNvPicPr>
          <p:nvPr userDrawn="1"/>
        </p:nvPicPr>
        <p:blipFill>
          <a:blip r:embed="rId2">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150812" y="1752600"/>
            <a:ext cx="3103763" cy="3423268"/>
          </a:xfrm>
          <a:prstGeom prst="rect">
            <a:avLst/>
          </a:prstGeom>
        </p:spPr>
      </p:pic>
    </p:spTree>
    <p:extLst>
      <p:ext uri="{BB962C8B-B14F-4D97-AF65-F5344CB8AC3E}">
        <p14:creationId xmlns:p14="http://schemas.microsoft.com/office/powerpoint/2010/main" val="32344675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Content Placeholder 2"/>
          <p:cNvSpPr>
            <a:spLocks noGrp="1"/>
          </p:cNvSpPr>
          <p:nvPr>
            <p:ph sz="half" idx="1"/>
          </p:nvPr>
        </p:nvSpPr>
        <p:spPr>
          <a:xfrm>
            <a:off x="1593436" y="1600200"/>
            <a:ext cx="4814586" cy="45720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Content Placeholder 3"/>
          <p:cNvSpPr>
            <a:spLocks noGrp="1"/>
          </p:cNvSpPr>
          <p:nvPr>
            <p:ph sz="half" idx="2"/>
          </p:nvPr>
        </p:nvSpPr>
        <p:spPr>
          <a:xfrm>
            <a:off x="6561651" y="1600200"/>
            <a:ext cx="4814586" cy="4572000"/>
          </a:xfrm>
        </p:spPr>
        <p:txBody>
          <a:bodyPr/>
          <a:lstStyle>
            <a:lvl1pPr>
              <a:defRPr sz="2800"/>
            </a:lvl1pPr>
            <a:lvl2pPr>
              <a:defRPr sz="2400"/>
            </a:lvl2pPr>
            <a:lvl3pPr>
              <a:defRPr sz="2000"/>
            </a:lvl3pPr>
            <a:lvl4pPr>
              <a:defRPr sz="1800"/>
            </a:lvl4pPr>
            <a:lvl5pPr>
              <a:defRPr sz="1800"/>
            </a:lvl5pPr>
            <a:lvl6pPr>
              <a:defRPr sz="1800" baseline="0"/>
            </a:lvl6pPr>
            <a:lvl7pPr>
              <a:defRPr sz="1800" baseline="0"/>
            </a:lvl7pPr>
            <a:lvl8pPr>
              <a:defRPr sz="1800" baseline="0"/>
            </a:lvl8pPr>
            <a:lvl9pPr>
              <a:defRPr sz="1800" baseline="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Date Placeholder 4"/>
          <p:cNvSpPr>
            <a:spLocks noGrp="1"/>
          </p:cNvSpPr>
          <p:nvPr>
            <p:ph type="dt" sz="half" idx="10"/>
          </p:nvPr>
        </p:nvSpPr>
        <p:spPr/>
        <p:txBody>
          <a:bodyPr/>
          <a:lstStyle/>
          <a:p>
            <a:fld id="{C2C6F8EA-316C-41DE-B9A4-EDCC3A85ED9A}" type="datetimeFigureOut">
              <a:rPr lang="en-US"/>
              <a:t>6/11/2025</a:t>
            </a:fld>
            <a:endParaRPr/>
          </a:p>
        </p:txBody>
      </p:sp>
      <p:sp>
        <p:nvSpPr>
          <p:cNvPr id="6" name="Footer Placeholder 5"/>
          <p:cNvSpPr>
            <a:spLocks noGrp="1"/>
          </p:cNvSpPr>
          <p:nvPr>
            <p:ph type="ftr" sz="quarter" idx="11"/>
          </p:nvPr>
        </p:nvSpPr>
        <p:spPr/>
        <p:txBody>
          <a:bodyPr/>
          <a:lstStyle/>
          <a:p>
            <a:r>
              <a:rPr lang="en-US"/>
              <a:t>Add a footer</a:t>
            </a:r>
            <a:endParaRPr/>
          </a:p>
        </p:txBody>
      </p:sp>
      <p:sp>
        <p:nvSpPr>
          <p:cNvPr id="7" name="Slide Number Placeholder 6"/>
          <p:cNvSpPr>
            <a:spLocks noGrp="1"/>
          </p:cNvSpPr>
          <p:nvPr>
            <p:ph type="sldNum" sz="quarter" idx="12"/>
          </p:nvPr>
        </p:nvSpPr>
        <p:spPr/>
        <p:txBody>
          <a:bodyPr/>
          <a:lstStyle/>
          <a:p>
            <a:fld id="{7DC1BBB0-96F0-4077-A278-0F3FB5C104D3}" type="slidenum">
              <a:rPr/>
              <a:t>‹#›</a:t>
            </a:fld>
            <a:endParaRPr/>
          </a:p>
        </p:txBody>
      </p:sp>
    </p:spTree>
    <p:extLst>
      <p:ext uri="{BB962C8B-B14F-4D97-AF65-F5344CB8AC3E}">
        <p14:creationId xmlns:p14="http://schemas.microsoft.com/office/powerpoint/2010/main" val="12391137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a:p>
        </p:txBody>
      </p:sp>
      <p:sp>
        <p:nvSpPr>
          <p:cNvPr id="3" name="Text Placeholder 2"/>
          <p:cNvSpPr>
            <a:spLocks noGrp="1"/>
          </p:cNvSpPr>
          <p:nvPr>
            <p:ph type="body" idx="1"/>
          </p:nvPr>
        </p:nvSpPr>
        <p:spPr>
          <a:xfrm>
            <a:off x="1593436" y="1499616"/>
            <a:ext cx="4818888" cy="938784"/>
          </a:xfrm>
        </p:spPr>
        <p:txBody>
          <a:bodyPr anchor="b">
            <a:noAutofit/>
          </a:bodyPr>
          <a:lstStyle>
            <a:lvl1pPr marL="0" indent="0">
              <a:spcBef>
                <a:spcPts val="0"/>
              </a:spcBef>
              <a:buNone/>
              <a:defRPr sz="2400" b="0"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1593436" y="2514706"/>
            <a:ext cx="4814586" cy="3657493"/>
          </a:xfrm>
        </p:spPr>
        <p:txBody>
          <a:bodyPr>
            <a:normAutofit/>
          </a:bodyPr>
          <a:lstStyle>
            <a:lvl1pPr>
              <a:defRPr sz="2400"/>
            </a:lvl1pPr>
            <a:lvl2pPr>
              <a:defRPr sz="2000"/>
            </a:lvl2pPr>
            <a:lvl3pPr>
              <a:defRPr sz="1800"/>
            </a:lvl3pPr>
            <a:lvl4pPr>
              <a:defRPr sz="1600"/>
            </a:lvl4pPr>
            <a:lvl5pPr>
              <a:defRPr sz="1600"/>
            </a:lvl5pPr>
            <a:lvl6pPr>
              <a:defRPr sz="1600"/>
            </a:lvl6pPr>
            <a:lvl7pPr>
              <a:defRPr sz="1600"/>
            </a:lvl7pPr>
            <a:lvl8pPr>
              <a:defRPr sz="1600" baseline="0"/>
            </a:lvl8pPr>
            <a:lvl9pPr>
              <a:defRPr sz="1600" baseline="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Text Placeholder 4"/>
          <p:cNvSpPr>
            <a:spLocks noGrp="1"/>
          </p:cNvSpPr>
          <p:nvPr>
            <p:ph type="body" sz="quarter" idx="3"/>
          </p:nvPr>
        </p:nvSpPr>
        <p:spPr>
          <a:xfrm>
            <a:off x="6557349" y="1499616"/>
            <a:ext cx="4818888" cy="938784"/>
          </a:xfrm>
        </p:spPr>
        <p:txBody>
          <a:bodyPr anchor="b">
            <a:noAutofit/>
          </a:bodyPr>
          <a:lstStyle>
            <a:lvl1pPr marL="0" indent="0">
              <a:spcBef>
                <a:spcPts val="0"/>
              </a:spcBef>
              <a:buNone/>
              <a:defRPr sz="2400" b="0"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557349" y="2514600"/>
            <a:ext cx="4818888" cy="3655568"/>
          </a:xfrm>
        </p:spPr>
        <p:txBody>
          <a:bodyPr>
            <a:normAutofit/>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7" name="Date Placeholder 6"/>
          <p:cNvSpPr>
            <a:spLocks noGrp="1"/>
          </p:cNvSpPr>
          <p:nvPr>
            <p:ph type="dt" sz="half" idx="10"/>
          </p:nvPr>
        </p:nvSpPr>
        <p:spPr/>
        <p:txBody>
          <a:bodyPr/>
          <a:lstStyle/>
          <a:p>
            <a:fld id="{C2C6F8EA-316C-41DE-B9A4-EDCC3A85ED9A}" type="datetimeFigureOut">
              <a:rPr lang="en-US"/>
              <a:t>6/11/2025</a:t>
            </a:fld>
            <a:endParaRPr/>
          </a:p>
        </p:txBody>
      </p:sp>
      <p:sp>
        <p:nvSpPr>
          <p:cNvPr id="8" name="Footer Placeholder 7"/>
          <p:cNvSpPr>
            <a:spLocks noGrp="1"/>
          </p:cNvSpPr>
          <p:nvPr>
            <p:ph type="ftr" sz="quarter" idx="11"/>
          </p:nvPr>
        </p:nvSpPr>
        <p:spPr/>
        <p:txBody>
          <a:bodyPr/>
          <a:lstStyle/>
          <a:p>
            <a:r>
              <a:rPr lang="en-US"/>
              <a:t>Add a footer</a:t>
            </a:r>
            <a:endParaRPr/>
          </a:p>
        </p:txBody>
      </p:sp>
      <p:sp>
        <p:nvSpPr>
          <p:cNvPr id="9" name="Slide Number Placeholder 8"/>
          <p:cNvSpPr>
            <a:spLocks noGrp="1"/>
          </p:cNvSpPr>
          <p:nvPr>
            <p:ph type="sldNum" sz="quarter" idx="12"/>
          </p:nvPr>
        </p:nvSpPr>
        <p:spPr/>
        <p:txBody>
          <a:bodyPr/>
          <a:lstStyle/>
          <a:p>
            <a:fld id="{7DC1BBB0-96F0-4077-A278-0F3FB5C104D3}" type="slidenum">
              <a:rPr/>
              <a:t>‹#›</a:t>
            </a:fld>
            <a:endParaRPr/>
          </a:p>
        </p:txBody>
      </p:sp>
    </p:spTree>
    <p:extLst>
      <p:ext uri="{BB962C8B-B14F-4D97-AF65-F5344CB8AC3E}">
        <p14:creationId xmlns:p14="http://schemas.microsoft.com/office/powerpoint/2010/main" val="21383580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Date Placeholder 2"/>
          <p:cNvSpPr>
            <a:spLocks noGrp="1"/>
          </p:cNvSpPr>
          <p:nvPr>
            <p:ph type="dt" sz="half" idx="10"/>
          </p:nvPr>
        </p:nvSpPr>
        <p:spPr/>
        <p:txBody>
          <a:bodyPr/>
          <a:lstStyle/>
          <a:p>
            <a:fld id="{C2C6F8EA-316C-41DE-B9A4-EDCC3A85ED9A}" type="datetimeFigureOut">
              <a:rPr lang="en-US"/>
              <a:t>6/11/2025</a:t>
            </a:fld>
            <a:endParaRPr/>
          </a:p>
        </p:txBody>
      </p:sp>
      <p:sp>
        <p:nvSpPr>
          <p:cNvPr id="4" name="Footer Placeholder 3"/>
          <p:cNvSpPr>
            <a:spLocks noGrp="1"/>
          </p:cNvSpPr>
          <p:nvPr>
            <p:ph type="ftr" sz="quarter" idx="11"/>
          </p:nvPr>
        </p:nvSpPr>
        <p:spPr/>
        <p:txBody>
          <a:bodyPr/>
          <a:lstStyle/>
          <a:p>
            <a:r>
              <a:rPr lang="en-US"/>
              <a:t>Add a footer</a:t>
            </a:r>
            <a:endParaRPr/>
          </a:p>
        </p:txBody>
      </p:sp>
      <p:sp>
        <p:nvSpPr>
          <p:cNvPr id="5" name="Slide Number Placeholder 4"/>
          <p:cNvSpPr>
            <a:spLocks noGrp="1"/>
          </p:cNvSpPr>
          <p:nvPr>
            <p:ph type="sldNum" sz="quarter" idx="12"/>
          </p:nvPr>
        </p:nvSpPr>
        <p:spPr/>
        <p:txBody>
          <a:bodyPr/>
          <a:lstStyle/>
          <a:p>
            <a:fld id="{7DC1BBB0-96F0-4077-A278-0F3FB5C104D3}" type="slidenum">
              <a:rPr/>
              <a:t>‹#›</a:t>
            </a:fld>
            <a:endParaRPr/>
          </a:p>
        </p:txBody>
      </p:sp>
    </p:spTree>
    <p:extLst>
      <p:ext uri="{BB962C8B-B14F-4D97-AF65-F5344CB8AC3E}">
        <p14:creationId xmlns:p14="http://schemas.microsoft.com/office/powerpoint/2010/main" val="31635788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bwMode="ltGray">
          <a:xfrm>
            <a:off x="626239" y="0"/>
            <a:ext cx="304721"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6" name="Rectangle 5"/>
          <p:cNvSpPr/>
          <p:nvPr/>
        </p:nvSpPr>
        <p:spPr bwMode="gray">
          <a:xfrm>
            <a:off x="0" y="0"/>
            <a:ext cx="609441" cy="6858000"/>
          </a:xfrm>
          <a:prstGeom prst="rect">
            <a:avLst/>
          </a:prstGeom>
          <a:solidFill>
            <a:schemeClr val="accent1">
              <a:lumMod val="75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cxnSp>
        <p:nvCxnSpPr>
          <p:cNvPr id="7" name="Straight Connector 6"/>
          <p:cNvCxnSpPr/>
          <p:nvPr/>
        </p:nvCxnSpPr>
        <p:spPr bwMode="white">
          <a:xfrm>
            <a:off x="617143" y="0"/>
            <a:ext cx="0" cy="68580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8" name="Rectangle 7"/>
          <p:cNvSpPr/>
          <p:nvPr/>
        </p:nvSpPr>
        <p:spPr bwMode="gray">
          <a:xfrm>
            <a:off x="10969942" y="0"/>
            <a:ext cx="922621" cy="6858000"/>
          </a:xfrm>
          <a:prstGeom prst="rect">
            <a:avLst/>
          </a:prstGeom>
          <a:solidFill>
            <a:schemeClr val="accent1">
              <a:lumMod val="75000"/>
              <a:alpha val="8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9" name="Rectangle 8"/>
          <p:cNvSpPr/>
          <p:nvPr/>
        </p:nvSpPr>
        <p:spPr bwMode="black">
          <a:xfrm>
            <a:off x="11892563" y="0"/>
            <a:ext cx="304721" cy="6858000"/>
          </a:xfrm>
          <a:prstGeom prst="rect">
            <a:avLst/>
          </a:prstGeom>
          <a:solidFill>
            <a:schemeClr val="accent1">
              <a:lumMod val="50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2" name="Date Placeholder 1"/>
          <p:cNvSpPr>
            <a:spLocks noGrp="1"/>
          </p:cNvSpPr>
          <p:nvPr>
            <p:ph type="dt" sz="half" idx="10"/>
          </p:nvPr>
        </p:nvSpPr>
        <p:spPr/>
        <p:txBody>
          <a:bodyPr/>
          <a:lstStyle/>
          <a:p>
            <a:fld id="{C2C6F8EA-316C-41DE-B9A4-EDCC3A85ED9A}" type="datetimeFigureOut">
              <a:rPr lang="en-US"/>
              <a:t>6/11/2025</a:t>
            </a:fld>
            <a:endParaRPr/>
          </a:p>
        </p:txBody>
      </p:sp>
      <p:sp>
        <p:nvSpPr>
          <p:cNvPr id="3" name="Footer Placeholder 2"/>
          <p:cNvSpPr>
            <a:spLocks noGrp="1"/>
          </p:cNvSpPr>
          <p:nvPr>
            <p:ph type="ftr" sz="quarter" idx="11"/>
          </p:nvPr>
        </p:nvSpPr>
        <p:spPr/>
        <p:txBody>
          <a:bodyPr/>
          <a:lstStyle/>
          <a:p>
            <a:r>
              <a:rPr lang="en-US"/>
              <a:t>Add a footer</a:t>
            </a:r>
            <a:endParaRPr/>
          </a:p>
        </p:txBody>
      </p:sp>
      <p:sp>
        <p:nvSpPr>
          <p:cNvPr id="4" name="Slide Number Placeholder 3"/>
          <p:cNvSpPr>
            <a:spLocks noGrp="1"/>
          </p:cNvSpPr>
          <p:nvPr>
            <p:ph type="sldNum" sz="quarter" idx="12"/>
          </p:nvPr>
        </p:nvSpPr>
        <p:spPr/>
        <p:txBody>
          <a:bodyPr/>
          <a:lstStyle>
            <a:lvl1pPr>
              <a:defRPr>
                <a:solidFill>
                  <a:schemeClr val="bg1"/>
                </a:solidFill>
              </a:defRPr>
            </a:lvl1pPr>
          </a:lstStyle>
          <a:p>
            <a:fld id="{7DC1BBB0-96F0-4077-A278-0F3FB5C104D3}" type="slidenum">
              <a:rPr/>
              <a:pPr/>
              <a:t>‹#›</a:t>
            </a:fld>
            <a:endParaRPr/>
          </a:p>
        </p:txBody>
      </p:sp>
      <p:pic>
        <p:nvPicPr>
          <p:cNvPr id="10" name="Picture 9"/>
          <p:cNvPicPr>
            <a:picLocks noChangeAspect="1"/>
          </p:cNvPicPr>
          <p:nvPr userDrawn="1"/>
        </p:nvPicPr>
        <p:blipFill>
          <a:blip r:embed="rId2">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8522" y="6063387"/>
            <a:ext cx="604700" cy="666949"/>
          </a:xfrm>
          <a:prstGeom prst="rect">
            <a:avLst/>
          </a:prstGeom>
        </p:spPr>
      </p:pic>
    </p:spTree>
    <p:extLst>
      <p:ext uri="{BB962C8B-B14F-4D97-AF65-F5344CB8AC3E}">
        <p14:creationId xmlns:p14="http://schemas.microsoft.com/office/powerpoint/2010/main" val="1783816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bwMode="gray">
          <a:xfrm>
            <a:off x="621792" y="0"/>
            <a:ext cx="4147717" cy="6858000"/>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9" name="Rectangle 8"/>
          <p:cNvSpPr/>
          <p:nvPr/>
        </p:nvSpPr>
        <p:spPr bwMode="ltGray">
          <a:xfrm>
            <a:off x="0" y="0"/>
            <a:ext cx="609441" cy="6858000"/>
          </a:xfrm>
          <a:prstGeom prst="rect">
            <a:avLst/>
          </a:prstGeom>
          <a:solidFill>
            <a:schemeClr val="accent1">
              <a:lumMod val="75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cxnSp>
        <p:nvCxnSpPr>
          <p:cNvPr id="10" name="Straight Connector 9"/>
          <p:cNvCxnSpPr/>
          <p:nvPr/>
        </p:nvCxnSpPr>
        <p:spPr bwMode="white">
          <a:xfrm>
            <a:off x="621792" y="0"/>
            <a:ext cx="0" cy="68580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11" name="Rectangle 10"/>
          <p:cNvSpPr/>
          <p:nvPr/>
        </p:nvSpPr>
        <p:spPr bwMode="gray">
          <a:xfrm>
            <a:off x="11884104" y="0"/>
            <a:ext cx="304721" cy="6858000"/>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2" name="Title 1"/>
          <p:cNvSpPr>
            <a:spLocks noGrp="1"/>
          </p:cNvSpPr>
          <p:nvPr>
            <p:ph type="title"/>
          </p:nvPr>
        </p:nvSpPr>
        <p:spPr bwMode="white">
          <a:xfrm>
            <a:off x="1074240" y="381000"/>
            <a:ext cx="3293422" cy="1371600"/>
          </a:xfrm>
        </p:spPr>
        <p:txBody>
          <a:bodyPr anchor="b">
            <a:normAutofit/>
          </a:bodyPr>
          <a:lstStyle>
            <a:lvl1pPr algn="l">
              <a:defRPr sz="2800" b="0" cap="all" baseline="0">
                <a:solidFill>
                  <a:schemeClr val="bg1"/>
                </a:solidFill>
              </a:defRPr>
            </a:lvl1pPr>
          </a:lstStyle>
          <a:p>
            <a:r>
              <a:rPr lang="en-US"/>
              <a:t>Click to edit Master title style</a:t>
            </a:r>
            <a:endParaRPr/>
          </a:p>
        </p:txBody>
      </p:sp>
      <p:sp>
        <p:nvSpPr>
          <p:cNvPr id="3" name="Content Placeholder 2"/>
          <p:cNvSpPr>
            <a:spLocks noGrp="1"/>
          </p:cNvSpPr>
          <p:nvPr>
            <p:ph idx="1"/>
          </p:nvPr>
        </p:nvSpPr>
        <p:spPr>
          <a:xfrm>
            <a:off x="5180251" y="482600"/>
            <a:ext cx="6195986" cy="5689600"/>
          </a:xfrm>
        </p:spPr>
        <p:txBody>
          <a:bodyPr>
            <a:normAutofit/>
          </a:bodyPr>
          <a:lstStyle>
            <a:lvl1pPr>
              <a:defRPr sz="2800"/>
            </a:lvl1pPr>
            <a:lvl2pPr>
              <a:defRPr sz="2400"/>
            </a:lvl2pPr>
            <a:lvl3pPr>
              <a:defRPr sz="2000"/>
            </a:lvl3pPr>
            <a:lvl4pPr>
              <a:defRPr sz="1800"/>
            </a:lvl4pPr>
            <a:lvl5pPr>
              <a:defRPr sz="1800"/>
            </a:lvl5pPr>
            <a:lvl6pPr>
              <a:defRPr sz="1800"/>
            </a:lvl6pPr>
            <a:lvl7pPr>
              <a:defRPr sz="1800"/>
            </a:lvl7pPr>
            <a:lvl8pPr>
              <a:defRPr sz="1800" baseline="0"/>
            </a:lvl8pPr>
            <a:lvl9pPr>
              <a:defRPr sz="1800" baseline="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Text Placeholder 3"/>
          <p:cNvSpPr>
            <a:spLocks noGrp="1"/>
          </p:cNvSpPr>
          <p:nvPr>
            <p:ph type="body" sz="half" idx="2"/>
          </p:nvPr>
        </p:nvSpPr>
        <p:spPr bwMode="white">
          <a:xfrm>
            <a:off x="1074240" y="1828800"/>
            <a:ext cx="3293422" cy="4343400"/>
          </a:xfrm>
        </p:spPr>
        <p:txBody>
          <a:bodyPr>
            <a:normAutofit/>
          </a:bodyPr>
          <a:lstStyle>
            <a:lvl1pPr marL="0" indent="0">
              <a:buNone/>
              <a:defRPr sz="2000">
                <a:solidFill>
                  <a:schemeClr val="bg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C2C6F8EA-316C-41DE-B9A4-EDCC3A85ED9A}" type="datetimeFigureOut">
              <a:rPr lang="en-US"/>
              <a:t>6/11/2025</a:t>
            </a:fld>
            <a:endParaRPr/>
          </a:p>
        </p:txBody>
      </p:sp>
      <p:sp>
        <p:nvSpPr>
          <p:cNvPr id="6" name="Footer Placeholder 5"/>
          <p:cNvSpPr>
            <a:spLocks noGrp="1"/>
          </p:cNvSpPr>
          <p:nvPr>
            <p:ph type="ftr" sz="quarter" idx="11"/>
          </p:nvPr>
        </p:nvSpPr>
        <p:spPr/>
        <p:txBody>
          <a:bodyPr/>
          <a:lstStyle/>
          <a:p>
            <a:r>
              <a:rPr lang="en-US"/>
              <a:t>Add a footer</a:t>
            </a:r>
            <a:endParaRPr/>
          </a:p>
        </p:txBody>
      </p:sp>
      <p:sp>
        <p:nvSpPr>
          <p:cNvPr id="7" name="Slide Number Placeholder 6"/>
          <p:cNvSpPr>
            <a:spLocks noGrp="1"/>
          </p:cNvSpPr>
          <p:nvPr>
            <p:ph type="sldNum" sz="quarter" idx="12"/>
          </p:nvPr>
        </p:nvSpPr>
        <p:spPr/>
        <p:txBody>
          <a:bodyPr/>
          <a:lstStyle/>
          <a:p>
            <a:fld id="{7DC1BBB0-96F0-4077-A278-0F3FB5C104D3}" type="slidenum">
              <a:rPr/>
              <a:t>‹#›</a:t>
            </a:fld>
            <a:endParaRPr/>
          </a:p>
        </p:txBody>
      </p:sp>
      <p:pic>
        <p:nvPicPr>
          <p:cNvPr id="14" name="Picture 13"/>
          <p:cNvPicPr>
            <a:picLocks noChangeAspect="1"/>
          </p:cNvPicPr>
          <p:nvPr userDrawn="1"/>
        </p:nvPicPr>
        <p:blipFill>
          <a:blip r:embed="rId2">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42368" y="6172200"/>
            <a:ext cx="535612" cy="590749"/>
          </a:xfrm>
          <a:prstGeom prst="rect">
            <a:avLst/>
          </a:prstGeom>
        </p:spPr>
      </p:pic>
    </p:spTree>
    <p:extLst>
      <p:ext uri="{BB962C8B-B14F-4D97-AF65-F5344CB8AC3E}">
        <p14:creationId xmlns:p14="http://schemas.microsoft.com/office/powerpoint/2010/main" val="35180431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1" name="Rectangle 10"/>
          <p:cNvSpPr/>
          <p:nvPr/>
        </p:nvSpPr>
        <p:spPr bwMode="gray">
          <a:xfrm>
            <a:off x="0" y="0"/>
            <a:ext cx="609441" cy="6858000"/>
          </a:xfrm>
          <a:prstGeom prst="rect">
            <a:avLst/>
          </a:prstGeom>
          <a:solidFill>
            <a:schemeClr val="accent1">
              <a:lumMod val="75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8" name="Rectangle 7"/>
          <p:cNvSpPr/>
          <p:nvPr/>
        </p:nvSpPr>
        <p:spPr bwMode="black">
          <a:xfrm>
            <a:off x="11884104" y="0"/>
            <a:ext cx="304721" cy="6858000"/>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9" name="Rectangle 8"/>
          <p:cNvSpPr/>
          <p:nvPr/>
        </p:nvSpPr>
        <p:spPr bwMode="ltGray">
          <a:xfrm>
            <a:off x="4875530" y="0"/>
            <a:ext cx="7017034" cy="6858000"/>
          </a:xfrm>
          <a:prstGeom prst="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2" name="Title 1"/>
          <p:cNvSpPr>
            <a:spLocks noGrp="1"/>
          </p:cNvSpPr>
          <p:nvPr>
            <p:ph type="title"/>
          </p:nvPr>
        </p:nvSpPr>
        <p:spPr>
          <a:xfrm>
            <a:off x="1074240" y="381000"/>
            <a:ext cx="3293422" cy="1371600"/>
          </a:xfrm>
        </p:spPr>
        <p:txBody>
          <a:bodyPr anchor="b">
            <a:normAutofit/>
          </a:bodyPr>
          <a:lstStyle>
            <a:lvl1pPr algn="l">
              <a:defRPr sz="2800" b="0" cap="all" baseline="0">
                <a:solidFill>
                  <a:schemeClr val="tx1">
                    <a:lumMod val="75000"/>
                  </a:schemeClr>
                </a:solidFill>
              </a:defRPr>
            </a:lvl1pPr>
          </a:lstStyle>
          <a:p>
            <a:r>
              <a:rPr lang="en-US"/>
              <a:t>Click to edit Master title style</a:t>
            </a:r>
            <a:endParaRPr/>
          </a:p>
        </p:txBody>
      </p:sp>
      <p:sp>
        <p:nvSpPr>
          <p:cNvPr id="3" name="Picture Placeholder 2" descr="An empty placeholder to add an image. Click on the placeholder and select the image that you wish to add"/>
          <p:cNvSpPr>
            <a:spLocks noGrp="1"/>
          </p:cNvSpPr>
          <p:nvPr>
            <p:ph type="pic" idx="1"/>
          </p:nvPr>
        </p:nvSpPr>
        <p:spPr bwMode="auto">
          <a:xfrm>
            <a:off x="5180251" y="482600"/>
            <a:ext cx="6195986" cy="5689600"/>
          </a:xfrm>
          <a:ln w="19050">
            <a:solidFill>
              <a:schemeClr val="bg1"/>
            </a:solidFill>
          </a:ln>
        </p:spPr>
        <p:txBody>
          <a:bodyPr>
            <a:normAutofit/>
          </a:bodyPr>
          <a:lstStyle>
            <a:lvl1pPr marL="0" indent="0">
              <a:buNone/>
              <a:defRPr sz="2800" baseline="0">
                <a:solidFill>
                  <a:schemeClr val="tx2"/>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a:p>
        </p:txBody>
      </p:sp>
      <p:sp>
        <p:nvSpPr>
          <p:cNvPr id="4" name="Text Placeholder 3"/>
          <p:cNvSpPr>
            <a:spLocks noGrp="1"/>
          </p:cNvSpPr>
          <p:nvPr>
            <p:ph type="body" sz="half" idx="2"/>
          </p:nvPr>
        </p:nvSpPr>
        <p:spPr>
          <a:xfrm>
            <a:off x="1074240" y="1828800"/>
            <a:ext cx="3293422" cy="4343400"/>
          </a:xfrm>
        </p:spPr>
        <p:txBody>
          <a:bodyPr>
            <a:normAutofit/>
          </a:bodyPr>
          <a:lstStyle>
            <a:lvl1pPr marL="0" indent="0">
              <a:buNone/>
              <a:defRPr sz="2000">
                <a:solidFill>
                  <a:schemeClr val="tx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lvl1pPr>
              <a:defRPr baseline="0">
                <a:solidFill>
                  <a:schemeClr val="tx2"/>
                </a:solidFill>
              </a:defRPr>
            </a:lvl1pPr>
          </a:lstStyle>
          <a:p>
            <a:fld id="{C2C6F8EA-316C-41DE-B9A4-EDCC3A85ED9A}" type="datetimeFigureOut">
              <a:rPr lang="en-US" smtClean="0"/>
              <a:pPr/>
              <a:t>6/11/2025</a:t>
            </a:fld>
            <a:endParaRPr lang="en-US"/>
          </a:p>
        </p:txBody>
      </p:sp>
      <p:sp>
        <p:nvSpPr>
          <p:cNvPr id="6" name="Footer Placeholder 5"/>
          <p:cNvSpPr>
            <a:spLocks noGrp="1"/>
          </p:cNvSpPr>
          <p:nvPr>
            <p:ph type="ftr" sz="quarter" idx="11"/>
          </p:nvPr>
        </p:nvSpPr>
        <p:spPr/>
        <p:txBody>
          <a:bodyPr/>
          <a:lstStyle>
            <a:lvl1pPr>
              <a:defRPr baseline="0">
                <a:solidFill>
                  <a:schemeClr val="tx2"/>
                </a:solidFill>
              </a:defRPr>
            </a:lvl1pPr>
          </a:lstStyle>
          <a:p>
            <a:r>
              <a:rPr lang="en-US"/>
              <a:t>Add a footer</a:t>
            </a:r>
          </a:p>
        </p:txBody>
      </p:sp>
      <p:sp>
        <p:nvSpPr>
          <p:cNvPr id="7" name="Slide Number Placeholder 6"/>
          <p:cNvSpPr>
            <a:spLocks noGrp="1"/>
          </p:cNvSpPr>
          <p:nvPr>
            <p:ph type="sldNum" sz="quarter" idx="12"/>
          </p:nvPr>
        </p:nvSpPr>
        <p:spPr/>
        <p:txBody>
          <a:bodyPr/>
          <a:lstStyle>
            <a:lvl1pPr>
              <a:defRPr baseline="0">
                <a:solidFill>
                  <a:schemeClr val="tx2"/>
                </a:solidFill>
              </a:defRPr>
            </a:lvl1pPr>
          </a:lstStyle>
          <a:p>
            <a:fld id="{7DC1BBB0-96F0-4077-A278-0F3FB5C104D3}" type="slidenum">
              <a:rPr lang="en-US" smtClean="0"/>
              <a:pPr/>
              <a:t>‹#›</a:t>
            </a:fld>
            <a:endParaRPr lang="en-US"/>
          </a:p>
        </p:txBody>
      </p:sp>
      <p:cxnSp>
        <p:nvCxnSpPr>
          <p:cNvPr id="10" name="Straight Connector 9"/>
          <p:cNvCxnSpPr/>
          <p:nvPr/>
        </p:nvCxnSpPr>
        <p:spPr bwMode="white">
          <a:xfrm>
            <a:off x="11879867" y="0"/>
            <a:ext cx="0" cy="68580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pic>
        <p:nvPicPr>
          <p:cNvPr id="12" name="Google Shape;20;p114"/>
          <p:cNvPicPr preferRelativeResize="0"/>
          <p:nvPr userDrawn="1"/>
        </p:nvPicPr>
        <p:blipFill rotWithShape="1">
          <a:blip r:embed="rId2">
            <a:alphaModFix/>
          </a:blip>
          <a:srcRect/>
          <a:stretch/>
        </p:blipFill>
        <p:spPr>
          <a:xfrm>
            <a:off x="10193459" y="5874432"/>
            <a:ext cx="1950920" cy="1560736"/>
          </a:xfrm>
          <a:prstGeom prst="rect">
            <a:avLst/>
          </a:prstGeom>
          <a:noFill/>
          <a:ln>
            <a:noFill/>
          </a:ln>
        </p:spPr>
      </p:pic>
    </p:spTree>
    <p:extLst>
      <p:ext uri="{BB962C8B-B14F-4D97-AF65-F5344CB8AC3E}">
        <p14:creationId xmlns:p14="http://schemas.microsoft.com/office/powerpoint/2010/main" val="39739002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Vertical Text Placeholder 2"/>
          <p:cNvSpPr>
            <a:spLocks noGrp="1"/>
          </p:cNvSpPr>
          <p:nvPr>
            <p:ph type="body" orient="vert" idx="1"/>
          </p:nvPr>
        </p:nvSpPr>
        <p:spPr/>
        <p:txBody>
          <a:bodyPr vert="eaVert"/>
          <a:lstStyle>
            <a:lvl5pPr>
              <a:defRPr/>
            </a:lvl5pPr>
            <a:lvl6pPr>
              <a:defRPr/>
            </a:lvl6pPr>
            <a:lvl7pPr>
              <a:defRPr/>
            </a:lvl7pPr>
            <a:lvl8pPr>
              <a:defRPr/>
            </a:lvl8pPr>
            <a:lvl9pPr>
              <a:defRPr/>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Date Placeholder 3"/>
          <p:cNvSpPr>
            <a:spLocks noGrp="1"/>
          </p:cNvSpPr>
          <p:nvPr>
            <p:ph type="dt" sz="half" idx="10"/>
          </p:nvPr>
        </p:nvSpPr>
        <p:spPr/>
        <p:txBody>
          <a:bodyPr/>
          <a:lstStyle/>
          <a:p>
            <a:fld id="{C2C6F8EA-316C-41DE-B9A4-EDCC3A85ED9A}" type="datetimeFigureOut">
              <a:rPr lang="en-US"/>
              <a:t>6/11/2025</a:t>
            </a:fld>
            <a:endParaRPr/>
          </a:p>
        </p:txBody>
      </p:sp>
      <p:sp>
        <p:nvSpPr>
          <p:cNvPr id="5" name="Footer Placeholder 4"/>
          <p:cNvSpPr>
            <a:spLocks noGrp="1"/>
          </p:cNvSpPr>
          <p:nvPr>
            <p:ph type="ftr" sz="quarter" idx="11"/>
          </p:nvPr>
        </p:nvSpPr>
        <p:spPr/>
        <p:txBody>
          <a:bodyPr/>
          <a:lstStyle/>
          <a:p>
            <a:r>
              <a:rPr lang="en-US"/>
              <a:t>Add a footer</a:t>
            </a:r>
            <a:endParaRPr/>
          </a:p>
        </p:txBody>
      </p:sp>
      <p:sp>
        <p:nvSpPr>
          <p:cNvPr id="6" name="Slide Number Placeholder 5"/>
          <p:cNvSpPr>
            <a:spLocks noGrp="1"/>
          </p:cNvSpPr>
          <p:nvPr>
            <p:ph type="sldNum" sz="quarter" idx="12"/>
          </p:nvPr>
        </p:nvSpPr>
        <p:spPr/>
        <p:txBody>
          <a:bodyPr/>
          <a:lstStyle/>
          <a:p>
            <a:fld id="{7DC1BBB0-96F0-4077-A278-0F3FB5C104D3}" type="slidenum">
              <a:rPr/>
              <a:t>‹#›</a:t>
            </a:fld>
            <a:endParaRPr/>
          </a:p>
        </p:txBody>
      </p:sp>
    </p:spTree>
    <p:extLst>
      <p:ext uri="{BB962C8B-B14F-4D97-AF65-F5344CB8AC3E}">
        <p14:creationId xmlns:p14="http://schemas.microsoft.com/office/powerpoint/2010/main" val="20408808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p:nvPr/>
        </p:nvSpPr>
        <p:spPr bwMode="black">
          <a:xfrm>
            <a:off x="11884104" y="0"/>
            <a:ext cx="304721" cy="6858000"/>
          </a:xfrm>
          <a:prstGeom prst="rect">
            <a:avLst/>
          </a:prstGeom>
          <a:solidFill>
            <a:schemeClr val="accent1">
              <a:lumMod val="50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8" name="Rectangle 7"/>
          <p:cNvSpPr/>
          <p:nvPr/>
        </p:nvSpPr>
        <p:spPr bwMode="ltGray">
          <a:xfrm>
            <a:off x="617143" y="0"/>
            <a:ext cx="609441"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9" name="Rectangle 8"/>
          <p:cNvSpPr/>
          <p:nvPr/>
        </p:nvSpPr>
        <p:spPr bwMode="gray">
          <a:xfrm>
            <a:off x="0" y="0"/>
            <a:ext cx="609441" cy="6858000"/>
          </a:xfrm>
          <a:prstGeom prst="rect">
            <a:avLst/>
          </a:prstGeom>
          <a:solidFill>
            <a:schemeClr val="accent1">
              <a:lumMod val="75000"/>
              <a:alpha val="87843"/>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cxnSp>
        <p:nvCxnSpPr>
          <p:cNvPr id="11" name="Straight Connector 10"/>
          <p:cNvCxnSpPr/>
          <p:nvPr/>
        </p:nvCxnSpPr>
        <p:spPr bwMode="white">
          <a:xfrm>
            <a:off x="617143" y="736219"/>
            <a:ext cx="609441"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bwMode="white">
          <a:xfrm>
            <a:off x="617143" y="0"/>
            <a:ext cx="0" cy="68580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2" name="Vertical Title 1"/>
          <p:cNvSpPr>
            <a:spLocks noGrp="1"/>
          </p:cNvSpPr>
          <p:nvPr>
            <p:ph type="title" orient="vert"/>
          </p:nvPr>
        </p:nvSpPr>
        <p:spPr>
          <a:xfrm>
            <a:off x="9599612" y="685800"/>
            <a:ext cx="1787526" cy="5486400"/>
          </a:xfrm>
        </p:spPr>
        <p:txBody>
          <a:bodyPr vert="eaVert"/>
          <a:lstStyle/>
          <a:p>
            <a:r>
              <a:rPr lang="en-US"/>
              <a:t>Click to edit Master title style</a:t>
            </a:r>
            <a:endParaRPr/>
          </a:p>
        </p:txBody>
      </p:sp>
      <p:sp>
        <p:nvSpPr>
          <p:cNvPr id="3" name="Vertical Text Placeholder 2"/>
          <p:cNvSpPr>
            <a:spLocks noGrp="1"/>
          </p:cNvSpPr>
          <p:nvPr>
            <p:ph type="body" orient="vert" idx="1"/>
          </p:nvPr>
        </p:nvSpPr>
        <p:spPr>
          <a:xfrm>
            <a:off x="1598613" y="685800"/>
            <a:ext cx="7848599" cy="5486400"/>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Date Placeholder 3"/>
          <p:cNvSpPr>
            <a:spLocks noGrp="1"/>
          </p:cNvSpPr>
          <p:nvPr>
            <p:ph type="dt" sz="half" idx="10"/>
          </p:nvPr>
        </p:nvSpPr>
        <p:spPr/>
        <p:txBody>
          <a:bodyPr/>
          <a:lstStyle/>
          <a:p>
            <a:fld id="{C2C6F8EA-316C-41DE-B9A4-EDCC3A85ED9A}" type="datetimeFigureOut">
              <a:rPr lang="en-US"/>
              <a:t>6/11/2025</a:t>
            </a:fld>
            <a:endParaRPr/>
          </a:p>
        </p:txBody>
      </p:sp>
      <p:sp>
        <p:nvSpPr>
          <p:cNvPr id="5" name="Footer Placeholder 4"/>
          <p:cNvSpPr>
            <a:spLocks noGrp="1"/>
          </p:cNvSpPr>
          <p:nvPr>
            <p:ph type="ftr" sz="quarter" idx="11"/>
          </p:nvPr>
        </p:nvSpPr>
        <p:spPr/>
        <p:txBody>
          <a:bodyPr/>
          <a:lstStyle/>
          <a:p>
            <a:r>
              <a:rPr lang="en-US"/>
              <a:t>Add a footer</a:t>
            </a:r>
            <a:endParaRPr/>
          </a:p>
        </p:txBody>
      </p:sp>
      <p:sp>
        <p:nvSpPr>
          <p:cNvPr id="6" name="Slide Number Placeholder 5"/>
          <p:cNvSpPr>
            <a:spLocks noGrp="1"/>
          </p:cNvSpPr>
          <p:nvPr>
            <p:ph type="sldNum" sz="quarter" idx="12"/>
          </p:nvPr>
        </p:nvSpPr>
        <p:spPr/>
        <p:txBody>
          <a:bodyPr/>
          <a:lstStyle/>
          <a:p>
            <a:fld id="{7DC1BBB0-96F0-4077-A278-0F3FB5C104D3}" type="slidenum">
              <a:rPr/>
              <a:t>‹#›</a:t>
            </a:fld>
            <a:endParaRPr/>
          </a:p>
        </p:txBody>
      </p:sp>
      <p:pic>
        <p:nvPicPr>
          <p:cNvPr id="15" name="Picture 14"/>
          <p:cNvPicPr>
            <a:picLocks noChangeAspect="1"/>
          </p:cNvPicPr>
          <p:nvPr userDrawn="1"/>
        </p:nvPicPr>
        <p:blipFill>
          <a:blip r:embed="rId2">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rot="5400000">
            <a:off x="638622" y="719843"/>
            <a:ext cx="559181" cy="616744"/>
          </a:xfrm>
          <a:prstGeom prst="rect">
            <a:avLst/>
          </a:prstGeom>
        </p:spPr>
      </p:pic>
    </p:spTree>
    <p:extLst>
      <p:ext uri="{BB962C8B-B14F-4D97-AF65-F5344CB8AC3E}">
        <p14:creationId xmlns:p14="http://schemas.microsoft.com/office/powerpoint/2010/main" val="6128176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3_Custom Layout">
  <p:cSld name="3_Custom Layout">
    <p:spTree>
      <p:nvGrpSpPr>
        <p:cNvPr id="1" name="Shape 74"/>
        <p:cNvGrpSpPr/>
        <p:nvPr/>
      </p:nvGrpSpPr>
      <p:grpSpPr>
        <a:xfrm>
          <a:off x="0" y="0"/>
          <a:ext cx="0" cy="0"/>
          <a:chOff x="0" y="0"/>
          <a:chExt cx="0" cy="0"/>
        </a:xfrm>
      </p:grpSpPr>
      <p:pic>
        <p:nvPicPr>
          <p:cNvPr id="75" name="Google Shape;75;g144fb7c8496_0_79"/>
          <p:cNvPicPr preferRelativeResize="0"/>
          <p:nvPr/>
        </p:nvPicPr>
        <p:blipFill rotWithShape="1">
          <a:blip r:embed="rId2">
            <a:alphaModFix/>
          </a:blip>
          <a:srcRect/>
          <a:stretch/>
        </p:blipFill>
        <p:spPr>
          <a:xfrm>
            <a:off x="0" y="1"/>
            <a:ext cx="12188825" cy="6858001"/>
          </a:xfrm>
          <a:prstGeom prst="rect">
            <a:avLst/>
          </a:prstGeom>
          <a:noFill/>
          <a:ln>
            <a:noFill/>
          </a:ln>
        </p:spPr>
      </p:pic>
      <p:sp>
        <p:nvSpPr>
          <p:cNvPr id="76" name="Google Shape;76;g144fb7c8496_0_79"/>
          <p:cNvSpPr txBox="1">
            <a:spLocks noGrp="1"/>
          </p:cNvSpPr>
          <p:nvPr>
            <p:ph type="title"/>
          </p:nvPr>
        </p:nvSpPr>
        <p:spPr>
          <a:xfrm>
            <a:off x="609441" y="1189038"/>
            <a:ext cx="10969943" cy="1143000"/>
          </a:xfrm>
          <a:prstGeom prst="rect">
            <a:avLst/>
          </a:prstGeom>
          <a:noFill/>
          <a:ln>
            <a:noFill/>
          </a:ln>
        </p:spPr>
        <p:txBody>
          <a:bodyPr spcFirstLastPara="1" wrap="square" lIns="91425" tIns="45700" rIns="91425" bIns="45700" anchor="ctr" anchorCtr="0">
            <a:noAutofit/>
          </a:bodyPr>
          <a:lstStyle>
            <a:lvl1pPr lvl="0" algn="ctr" rtl="0">
              <a:lnSpc>
                <a:spcPct val="100000"/>
              </a:lnSpc>
              <a:spcBef>
                <a:spcPts val="0"/>
              </a:spcBef>
              <a:spcAft>
                <a:spcPts val="0"/>
              </a:spcAft>
              <a:buSzPts val="1400"/>
              <a:buNone/>
              <a:defRPr>
                <a:solidFill>
                  <a:schemeClr val="dk2"/>
                </a:solidFill>
              </a:defRPr>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pic>
        <p:nvPicPr>
          <p:cNvPr id="77" name="Google Shape;77;g144fb7c8496_0_79"/>
          <p:cNvPicPr preferRelativeResize="0"/>
          <p:nvPr/>
        </p:nvPicPr>
        <p:blipFill rotWithShape="1">
          <a:blip r:embed="rId3">
            <a:alphaModFix/>
          </a:blip>
          <a:srcRect/>
          <a:stretch/>
        </p:blipFill>
        <p:spPr>
          <a:xfrm>
            <a:off x="1" y="5833639"/>
            <a:ext cx="2600549" cy="1560736"/>
          </a:xfrm>
          <a:prstGeom prst="rect">
            <a:avLst/>
          </a:prstGeom>
          <a:noFill/>
          <a:ln>
            <a:noFill/>
          </a:ln>
        </p:spPr>
      </p:pic>
    </p:spTree>
    <p:extLst>
      <p:ext uri="{BB962C8B-B14F-4D97-AF65-F5344CB8AC3E}">
        <p14:creationId xmlns:p14="http://schemas.microsoft.com/office/powerpoint/2010/main" val="341490085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1_Custom Layout">
  <p:cSld name="1_Custom Layout">
    <p:spTree>
      <p:nvGrpSpPr>
        <p:cNvPr id="1" name="Shape 67"/>
        <p:cNvGrpSpPr/>
        <p:nvPr/>
      </p:nvGrpSpPr>
      <p:grpSpPr>
        <a:xfrm>
          <a:off x="0" y="0"/>
          <a:ext cx="0" cy="0"/>
          <a:chOff x="0" y="0"/>
          <a:chExt cx="0" cy="0"/>
        </a:xfrm>
      </p:grpSpPr>
      <p:pic>
        <p:nvPicPr>
          <p:cNvPr id="68" name="Google Shape;68;g144fb7c8496_0_72"/>
          <p:cNvPicPr preferRelativeResize="0"/>
          <p:nvPr/>
        </p:nvPicPr>
        <p:blipFill rotWithShape="1">
          <a:blip r:embed="rId2">
            <a:alphaModFix/>
          </a:blip>
          <a:srcRect/>
          <a:stretch/>
        </p:blipFill>
        <p:spPr>
          <a:xfrm>
            <a:off x="0" y="1"/>
            <a:ext cx="12188825" cy="6858001"/>
          </a:xfrm>
          <a:prstGeom prst="rect">
            <a:avLst/>
          </a:prstGeom>
          <a:noFill/>
          <a:ln>
            <a:noFill/>
          </a:ln>
        </p:spPr>
      </p:pic>
      <p:sp>
        <p:nvSpPr>
          <p:cNvPr id="69" name="Google Shape;69;g144fb7c8496_0_72"/>
          <p:cNvSpPr txBox="1">
            <a:spLocks noGrp="1"/>
          </p:cNvSpPr>
          <p:nvPr>
            <p:ph type="title"/>
          </p:nvPr>
        </p:nvSpPr>
        <p:spPr>
          <a:xfrm>
            <a:off x="2867958" y="1"/>
            <a:ext cx="9583904" cy="815700"/>
          </a:xfrm>
          <a:prstGeom prst="rect">
            <a:avLst/>
          </a:prstGeom>
          <a:noFill/>
          <a:ln>
            <a:noFill/>
          </a:ln>
        </p:spPr>
        <p:txBody>
          <a:bodyPr spcFirstLastPara="1" wrap="square" lIns="91425" tIns="45700" rIns="91425" bIns="45700" anchor="ctr" anchorCtr="0">
            <a:normAutofit/>
          </a:bodyPr>
          <a:lstStyle>
            <a:lvl1pPr lvl="0" algn="ctr" rtl="0">
              <a:lnSpc>
                <a:spcPct val="100000"/>
              </a:lnSpc>
              <a:spcBef>
                <a:spcPts val="0"/>
              </a:spcBef>
              <a:spcAft>
                <a:spcPts val="0"/>
              </a:spcAft>
              <a:buSzPts val="1400"/>
              <a:buNone/>
              <a:defRPr sz="3800">
                <a:solidFill>
                  <a:schemeClr val="dk2"/>
                </a:solidFill>
              </a:defRPr>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Tree>
    <p:extLst>
      <p:ext uri="{BB962C8B-B14F-4D97-AF65-F5344CB8AC3E}">
        <p14:creationId xmlns:p14="http://schemas.microsoft.com/office/powerpoint/2010/main" val="130382679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Custom Layout">
  <p:cSld name="Custom Layout">
    <p:spTree>
      <p:nvGrpSpPr>
        <p:cNvPr id="1" name="Shape 70"/>
        <p:cNvGrpSpPr/>
        <p:nvPr/>
      </p:nvGrpSpPr>
      <p:grpSpPr>
        <a:xfrm>
          <a:off x="0" y="0"/>
          <a:ext cx="0" cy="0"/>
          <a:chOff x="0" y="0"/>
          <a:chExt cx="0" cy="0"/>
        </a:xfrm>
      </p:grpSpPr>
      <p:pic>
        <p:nvPicPr>
          <p:cNvPr id="71" name="Google Shape;71;g144fb7c8496_0_75"/>
          <p:cNvPicPr preferRelativeResize="0"/>
          <p:nvPr/>
        </p:nvPicPr>
        <p:blipFill rotWithShape="1">
          <a:blip r:embed="rId2">
            <a:alphaModFix/>
          </a:blip>
          <a:srcRect/>
          <a:stretch/>
        </p:blipFill>
        <p:spPr>
          <a:xfrm>
            <a:off x="0" y="1"/>
            <a:ext cx="12188825" cy="6858001"/>
          </a:xfrm>
          <a:prstGeom prst="rect">
            <a:avLst/>
          </a:prstGeom>
          <a:noFill/>
          <a:ln>
            <a:noFill/>
          </a:ln>
        </p:spPr>
      </p:pic>
      <p:sp>
        <p:nvSpPr>
          <p:cNvPr id="72" name="Google Shape;72;g144fb7c8496_0_75"/>
          <p:cNvSpPr txBox="1">
            <a:spLocks noGrp="1"/>
          </p:cNvSpPr>
          <p:nvPr>
            <p:ph type="title"/>
          </p:nvPr>
        </p:nvSpPr>
        <p:spPr>
          <a:xfrm>
            <a:off x="609441" y="1063532"/>
            <a:ext cx="10969943" cy="1143000"/>
          </a:xfrm>
          <a:prstGeom prst="rect">
            <a:avLst/>
          </a:prstGeom>
          <a:noFill/>
          <a:ln>
            <a:noFill/>
          </a:ln>
        </p:spPr>
        <p:txBody>
          <a:bodyPr spcFirstLastPara="1" wrap="square" lIns="91425" tIns="45700" rIns="91425" bIns="45700" anchor="ctr" anchorCtr="0">
            <a:noAutofit/>
          </a:bodyPr>
          <a:lstStyle>
            <a:lvl1pPr lvl="0" algn="ctr" rtl="0">
              <a:lnSpc>
                <a:spcPct val="100000"/>
              </a:lnSpc>
              <a:spcBef>
                <a:spcPts val="0"/>
              </a:spcBef>
              <a:spcAft>
                <a:spcPts val="0"/>
              </a:spcAft>
              <a:buSzPts val="1400"/>
              <a:buNone/>
              <a:defRPr/>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pic>
        <p:nvPicPr>
          <p:cNvPr id="73" name="Google Shape;73;g144fb7c8496_0_75"/>
          <p:cNvPicPr preferRelativeResize="0"/>
          <p:nvPr/>
        </p:nvPicPr>
        <p:blipFill rotWithShape="1">
          <a:blip r:embed="rId3">
            <a:alphaModFix/>
          </a:blip>
          <a:srcRect/>
          <a:stretch/>
        </p:blipFill>
        <p:spPr>
          <a:xfrm>
            <a:off x="1" y="5833639"/>
            <a:ext cx="2600549" cy="1560736"/>
          </a:xfrm>
          <a:prstGeom prst="rect">
            <a:avLst/>
          </a:prstGeom>
          <a:noFill/>
          <a:ln>
            <a:noFill/>
          </a:ln>
        </p:spPr>
      </p:pic>
    </p:spTree>
    <p:extLst>
      <p:ext uri="{BB962C8B-B14F-4D97-AF65-F5344CB8AC3E}">
        <p14:creationId xmlns:p14="http://schemas.microsoft.com/office/powerpoint/2010/main" val="226234026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2_Custom Layout">
  <p:cSld name="2_Custom Layout">
    <p:spTree>
      <p:nvGrpSpPr>
        <p:cNvPr id="1" name="Shape 58"/>
        <p:cNvGrpSpPr/>
        <p:nvPr/>
      </p:nvGrpSpPr>
      <p:grpSpPr>
        <a:xfrm>
          <a:off x="0" y="0"/>
          <a:ext cx="0" cy="0"/>
          <a:chOff x="0" y="0"/>
          <a:chExt cx="0" cy="0"/>
        </a:xfrm>
      </p:grpSpPr>
      <p:pic>
        <p:nvPicPr>
          <p:cNvPr id="59" name="Google Shape;59;g144fb7c8496_0_63"/>
          <p:cNvPicPr preferRelativeResize="0"/>
          <p:nvPr/>
        </p:nvPicPr>
        <p:blipFill rotWithShape="1">
          <a:blip r:embed="rId2">
            <a:alphaModFix/>
          </a:blip>
          <a:srcRect/>
          <a:stretch/>
        </p:blipFill>
        <p:spPr>
          <a:xfrm>
            <a:off x="0" y="1"/>
            <a:ext cx="12188825" cy="6858001"/>
          </a:xfrm>
          <a:prstGeom prst="rect">
            <a:avLst/>
          </a:prstGeom>
          <a:noFill/>
          <a:ln>
            <a:noFill/>
          </a:ln>
        </p:spPr>
      </p:pic>
      <p:sp>
        <p:nvSpPr>
          <p:cNvPr id="60" name="Google Shape;60;g144fb7c8496_0_63"/>
          <p:cNvSpPr txBox="1">
            <a:spLocks noGrp="1"/>
          </p:cNvSpPr>
          <p:nvPr>
            <p:ph type="title"/>
          </p:nvPr>
        </p:nvSpPr>
        <p:spPr>
          <a:xfrm>
            <a:off x="3501299" y="0"/>
            <a:ext cx="8687337" cy="753000"/>
          </a:xfrm>
          <a:prstGeom prst="rect">
            <a:avLst/>
          </a:prstGeom>
          <a:noFill/>
          <a:ln>
            <a:noFill/>
          </a:ln>
        </p:spPr>
        <p:txBody>
          <a:bodyPr spcFirstLastPara="1" wrap="square" lIns="91425" tIns="45700" rIns="91425" bIns="45700" anchor="ctr" anchorCtr="0">
            <a:normAutofit/>
          </a:bodyPr>
          <a:lstStyle>
            <a:lvl1pPr lvl="0" algn="ctr" rtl="0">
              <a:lnSpc>
                <a:spcPct val="100000"/>
              </a:lnSpc>
              <a:spcBef>
                <a:spcPts val="0"/>
              </a:spcBef>
              <a:spcAft>
                <a:spcPts val="0"/>
              </a:spcAft>
              <a:buSzPts val="1400"/>
              <a:buNone/>
              <a:defRPr sz="3800">
                <a:solidFill>
                  <a:schemeClr val="lt1"/>
                </a:solidFill>
              </a:defRPr>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pic>
        <p:nvPicPr>
          <p:cNvPr id="61" name="Google Shape;61;g144fb7c8496_0_63"/>
          <p:cNvPicPr preferRelativeResize="0"/>
          <p:nvPr/>
        </p:nvPicPr>
        <p:blipFill rotWithShape="1">
          <a:blip r:embed="rId3">
            <a:alphaModFix/>
          </a:blip>
          <a:srcRect/>
          <a:stretch/>
        </p:blipFill>
        <p:spPr>
          <a:xfrm>
            <a:off x="1" y="5833639"/>
            <a:ext cx="2600549" cy="1560736"/>
          </a:xfrm>
          <a:prstGeom prst="rect">
            <a:avLst/>
          </a:prstGeom>
          <a:noFill/>
          <a:ln>
            <a:noFill/>
          </a:ln>
        </p:spPr>
      </p:pic>
    </p:spTree>
    <p:extLst>
      <p:ext uri="{BB962C8B-B14F-4D97-AF65-F5344CB8AC3E}">
        <p14:creationId xmlns:p14="http://schemas.microsoft.com/office/powerpoint/2010/main" val="10446729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1.png"/><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bwMode="gray">
          <a:xfrm rot="16200000">
            <a:off x="5849977" y="519152"/>
            <a:ext cx="488870" cy="12188825"/>
          </a:xfrm>
          <a:prstGeom prst="rect">
            <a:avLst/>
          </a:prstGeom>
          <a:solidFill>
            <a:schemeClr val="accent1">
              <a:lumMod val="50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8" name="Rectangle 7"/>
          <p:cNvSpPr/>
          <p:nvPr/>
        </p:nvSpPr>
        <p:spPr bwMode="ltGray">
          <a:xfrm>
            <a:off x="250291" y="0"/>
            <a:ext cx="250291"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9" name="Rectangle 8"/>
          <p:cNvSpPr/>
          <p:nvPr/>
        </p:nvSpPr>
        <p:spPr bwMode="gray">
          <a:xfrm>
            <a:off x="0" y="0"/>
            <a:ext cx="250291" cy="6858000"/>
          </a:xfrm>
          <a:prstGeom prst="rect">
            <a:avLst/>
          </a:prstGeom>
          <a:solidFill>
            <a:schemeClr val="accent1">
              <a:lumMod val="75000"/>
              <a:alpha val="87843"/>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cxnSp>
        <p:nvCxnSpPr>
          <p:cNvPr id="14" name="Straight Connector 13"/>
          <p:cNvCxnSpPr/>
          <p:nvPr/>
        </p:nvCxnSpPr>
        <p:spPr bwMode="white">
          <a:xfrm>
            <a:off x="617143" y="736219"/>
            <a:ext cx="609441"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bwMode="white">
          <a:xfrm>
            <a:off x="617143" y="1345819"/>
            <a:ext cx="609441"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white">
          <a:xfrm>
            <a:off x="250291" y="0"/>
            <a:ext cx="0" cy="68580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2" name="Title Placeholder 1"/>
          <p:cNvSpPr>
            <a:spLocks noGrp="1"/>
          </p:cNvSpPr>
          <p:nvPr>
            <p:ph type="title"/>
          </p:nvPr>
        </p:nvSpPr>
        <p:spPr>
          <a:xfrm>
            <a:off x="1593436" y="177800"/>
            <a:ext cx="9782801" cy="1239837"/>
          </a:xfrm>
          <a:prstGeom prst="rect">
            <a:avLst/>
          </a:prstGeom>
        </p:spPr>
        <p:txBody>
          <a:bodyPr vert="horz" lIns="91440" tIns="45720" rIns="91440" bIns="45720" rtlCol="0" anchor="b">
            <a:normAutofit/>
          </a:bodyPr>
          <a:lstStyle/>
          <a:p>
            <a:r>
              <a:rPr lang="en-US"/>
              <a:t>Click to edit Master title style</a:t>
            </a:r>
            <a:endParaRPr/>
          </a:p>
        </p:txBody>
      </p:sp>
      <p:sp>
        <p:nvSpPr>
          <p:cNvPr id="3" name="Text Placeholder 2"/>
          <p:cNvSpPr>
            <a:spLocks noGrp="1"/>
          </p:cNvSpPr>
          <p:nvPr>
            <p:ph type="body" idx="1"/>
          </p:nvPr>
        </p:nvSpPr>
        <p:spPr>
          <a:xfrm>
            <a:off x="1593436" y="1600200"/>
            <a:ext cx="9782801" cy="4572000"/>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Date Placeholder 3"/>
          <p:cNvSpPr>
            <a:spLocks noGrp="1"/>
          </p:cNvSpPr>
          <p:nvPr>
            <p:ph type="dt" sz="half" idx="2"/>
          </p:nvPr>
        </p:nvSpPr>
        <p:spPr>
          <a:xfrm>
            <a:off x="5180250" y="6356351"/>
            <a:ext cx="1218883" cy="365125"/>
          </a:xfrm>
          <a:prstGeom prst="rect">
            <a:avLst/>
          </a:prstGeom>
        </p:spPr>
        <p:txBody>
          <a:bodyPr vert="horz" lIns="91440" tIns="45720" rIns="91440" bIns="45720" rtlCol="0" anchor="ctr"/>
          <a:lstStyle>
            <a:lvl1pPr algn="l">
              <a:defRPr sz="1200" cap="all" baseline="0">
                <a:solidFill>
                  <a:schemeClr val="tx1"/>
                </a:solidFill>
              </a:defRPr>
            </a:lvl1pPr>
          </a:lstStyle>
          <a:p>
            <a:fld id="{C2C6F8EA-316C-41DE-B9A4-EDCC3A85ED9A}" type="datetimeFigureOut">
              <a:rPr lang="en-US" smtClean="0"/>
              <a:pPr/>
              <a:t>6/11/2025</a:t>
            </a:fld>
            <a:endParaRPr lang="en-US"/>
          </a:p>
        </p:txBody>
      </p:sp>
      <p:sp>
        <p:nvSpPr>
          <p:cNvPr id="5" name="Footer Placeholder 4"/>
          <p:cNvSpPr>
            <a:spLocks noGrp="1"/>
          </p:cNvSpPr>
          <p:nvPr>
            <p:ph type="ftr" sz="quarter" idx="3"/>
          </p:nvPr>
        </p:nvSpPr>
        <p:spPr>
          <a:xfrm>
            <a:off x="6595933" y="6356351"/>
            <a:ext cx="3974065" cy="365125"/>
          </a:xfrm>
          <a:prstGeom prst="rect">
            <a:avLst/>
          </a:prstGeom>
        </p:spPr>
        <p:txBody>
          <a:bodyPr vert="horz" lIns="91440" tIns="45720" rIns="91440" bIns="45720" rtlCol="0" anchor="ctr"/>
          <a:lstStyle>
            <a:lvl1pPr algn="ctr">
              <a:defRPr sz="1200" cap="all" baseline="0">
                <a:solidFill>
                  <a:schemeClr val="tx1"/>
                </a:solidFill>
              </a:defRPr>
            </a:lvl1pPr>
          </a:lstStyle>
          <a:p>
            <a:r>
              <a:rPr lang="en-US"/>
              <a:t>Add a footer</a:t>
            </a:r>
          </a:p>
        </p:txBody>
      </p:sp>
      <p:sp>
        <p:nvSpPr>
          <p:cNvPr id="6" name="Slide Number Placeholder 5"/>
          <p:cNvSpPr>
            <a:spLocks noGrp="1"/>
          </p:cNvSpPr>
          <p:nvPr>
            <p:ph type="sldNum" sz="quarter" idx="4"/>
          </p:nvPr>
        </p:nvSpPr>
        <p:spPr>
          <a:xfrm>
            <a:off x="10766796" y="6356351"/>
            <a:ext cx="609441" cy="365125"/>
          </a:xfrm>
          <a:prstGeom prst="rect">
            <a:avLst/>
          </a:prstGeom>
        </p:spPr>
        <p:txBody>
          <a:bodyPr vert="horz" lIns="91440" tIns="45720" rIns="91440" bIns="45720" rtlCol="0" anchor="ctr"/>
          <a:lstStyle>
            <a:lvl1pPr algn="r">
              <a:defRPr sz="1200" cap="all" baseline="0">
                <a:solidFill>
                  <a:schemeClr val="tx1"/>
                </a:solidFill>
              </a:defRPr>
            </a:lvl1pPr>
          </a:lstStyle>
          <a:p>
            <a:fld id="{7DC1BBB0-96F0-4077-A278-0F3FB5C104D3}" type="slidenum">
              <a:rPr lang="en-US" smtClean="0"/>
              <a:pPr/>
              <a:t>‹#›</a:t>
            </a:fld>
            <a:endParaRPr lang="en-US"/>
          </a:p>
        </p:txBody>
      </p:sp>
      <p:pic>
        <p:nvPicPr>
          <p:cNvPr id="17" name="Google Shape;20;p114"/>
          <p:cNvPicPr preferRelativeResize="0"/>
          <p:nvPr userDrawn="1"/>
        </p:nvPicPr>
        <p:blipFill rotWithShape="1">
          <a:blip r:embed="rId17">
            <a:alphaModFix/>
          </a:blip>
          <a:srcRect/>
          <a:stretch/>
        </p:blipFill>
        <p:spPr>
          <a:xfrm>
            <a:off x="10569998" y="6019800"/>
            <a:ext cx="1766583" cy="1326234"/>
          </a:xfrm>
          <a:prstGeom prst="rect">
            <a:avLst/>
          </a:prstGeom>
          <a:noFill/>
          <a:ln>
            <a:noFill/>
          </a:ln>
        </p:spPr>
      </p:pic>
      <p:cxnSp>
        <p:nvCxnSpPr>
          <p:cNvPr id="18" name="Straight Connector 17"/>
          <p:cNvCxnSpPr/>
          <p:nvPr userDrawn="1"/>
        </p:nvCxnSpPr>
        <p:spPr bwMode="white">
          <a:xfrm>
            <a:off x="-1" y="6354579"/>
            <a:ext cx="1828324"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5432230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2" r:id="rId12"/>
    <p:sldLayoutId id="2147483663" r:id="rId13"/>
    <p:sldLayoutId id="2147483664" r:id="rId14"/>
    <p:sldLayoutId id="2147483665" r:id="rId15"/>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90000"/>
        </a:lnSpc>
        <a:spcBef>
          <a:spcPct val="0"/>
        </a:spcBef>
        <a:buNone/>
        <a:defRPr sz="3600" kern="1200">
          <a:solidFill>
            <a:schemeClr val="tx1">
              <a:lumMod val="75000"/>
            </a:schemeClr>
          </a:solidFill>
          <a:latin typeface="+mj-lt"/>
          <a:ea typeface="+mj-ea"/>
          <a:cs typeface="+mj-cs"/>
        </a:defRPr>
      </a:lvl1pPr>
    </p:titleStyle>
    <p:bodyStyle>
      <a:lvl1pPr marL="246888" indent="-246888" algn="l" defTabSz="914400" rtl="0" eaLnBrk="1" latinLnBrk="0" hangingPunct="1">
        <a:lnSpc>
          <a:spcPct val="90000"/>
        </a:lnSpc>
        <a:spcBef>
          <a:spcPts val="1400"/>
        </a:spcBef>
        <a:buFont typeface="Euphemia" pitchFamily="34" charset="0"/>
        <a:buChar char="›"/>
        <a:defRPr sz="2800" kern="1200">
          <a:solidFill>
            <a:schemeClr val="tx1"/>
          </a:solidFill>
          <a:latin typeface="+mn-lt"/>
          <a:ea typeface="+mn-ea"/>
          <a:cs typeface="+mn-cs"/>
        </a:defRPr>
      </a:lvl1pPr>
      <a:lvl2pPr marL="612648" indent="-246888" algn="l" defTabSz="914400" rtl="0" eaLnBrk="1" latinLnBrk="0" hangingPunct="1">
        <a:lnSpc>
          <a:spcPct val="90000"/>
        </a:lnSpc>
        <a:spcBef>
          <a:spcPts val="600"/>
        </a:spcBef>
        <a:buFont typeface="Euphemia" pitchFamily="34" charset="0"/>
        <a:buChar char="–"/>
        <a:defRPr sz="2400" kern="1200">
          <a:solidFill>
            <a:schemeClr val="tx1"/>
          </a:solidFill>
          <a:latin typeface="+mn-lt"/>
          <a:ea typeface="+mn-ea"/>
          <a:cs typeface="+mn-cs"/>
        </a:defRPr>
      </a:lvl2pPr>
      <a:lvl3pPr marL="978408" indent="-246888" algn="l" defTabSz="914400" rtl="0" eaLnBrk="1" latinLnBrk="0" hangingPunct="1">
        <a:lnSpc>
          <a:spcPct val="90000"/>
        </a:lnSpc>
        <a:spcBef>
          <a:spcPts val="600"/>
        </a:spcBef>
        <a:buFont typeface="Euphemia" pitchFamily="34" charset="0"/>
        <a:buChar char="›"/>
        <a:defRPr sz="2000" kern="1200">
          <a:solidFill>
            <a:schemeClr val="tx1"/>
          </a:solidFill>
          <a:latin typeface="+mn-lt"/>
          <a:ea typeface="+mn-ea"/>
          <a:cs typeface="+mn-cs"/>
        </a:defRPr>
      </a:lvl3pPr>
      <a:lvl4pPr marL="1344168" indent="-246888" algn="l" defTabSz="914400" rtl="0" eaLnBrk="1" latinLnBrk="0" hangingPunct="1">
        <a:lnSpc>
          <a:spcPct val="90000"/>
        </a:lnSpc>
        <a:spcBef>
          <a:spcPts val="600"/>
        </a:spcBef>
        <a:buFont typeface="Arial" pitchFamily="34" charset="0"/>
        <a:buChar char="–"/>
        <a:defRPr sz="1800" kern="1200">
          <a:solidFill>
            <a:schemeClr val="tx1"/>
          </a:solidFill>
          <a:latin typeface="+mn-lt"/>
          <a:ea typeface="+mn-ea"/>
          <a:cs typeface="+mn-cs"/>
        </a:defRPr>
      </a:lvl4pPr>
      <a:lvl5pPr marL="170992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5pPr>
      <a:lvl6pPr marL="207568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6pPr>
      <a:lvl7pPr marL="244144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7pPr>
      <a:lvl8pPr marL="2807208" indent="-246888" algn="l" defTabSz="914400" rtl="0" eaLnBrk="1" latinLnBrk="0" hangingPunct="1">
        <a:lnSpc>
          <a:spcPct val="90000"/>
        </a:lnSpc>
        <a:spcBef>
          <a:spcPts val="600"/>
        </a:spcBef>
        <a:buFont typeface="Euphemia" pitchFamily="34" charset="0"/>
        <a:buChar char="–"/>
        <a:defRPr sz="1800" kern="1200" baseline="0">
          <a:solidFill>
            <a:schemeClr val="tx1"/>
          </a:solidFill>
          <a:latin typeface="+mn-lt"/>
          <a:ea typeface="+mn-ea"/>
          <a:cs typeface="+mn-cs"/>
        </a:defRPr>
      </a:lvl8pPr>
      <a:lvl9pPr marL="3172968" indent="-246888" algn="l" defTabSz="914400" rtl="0" eaLnBrk="1" latinLnBrk="0" hangingPunct="1">
        <a:lnSpc>
          <a:spcPct val="90000"/>
        </a:lnSpc>
        <a:spcBef>
          <a:spcPts val="600"/>
        </a:spcBef>
        <a:buFont typeface="Euphemia" pitchFamily="34" charset="0"/>
        <a:buChar char="›"/>
        <a:defRPr sz="1800" kern="1200" baseline="0">
          <a:solidFill>
            <a:schemeClr val="tx1"/>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39" userDrawn="1">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9.xml"/></Relationships>
</file>

<file path=ppt/slides/_rels/slide12.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9.xml"/></Relationships>
</file>

<file path=ppt/slides/_rels/slide13.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9.xml"/></Relationships>
</file>

<file path=ppt/slides/_rels/slide14.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9.xml"/></Relationships>
</file>

<file path=ppt/slides/_rels/slide15.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8.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8.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8.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5.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6.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713147" y="1600993"/>
            <a:ext cx="8955689" cy="2680127"/>
          </a:xfrm>
        </p:spPr>
        <p:txBody>
          <a:bodyPr/>
          <a:lstStyle/>
          <a:p>
            <a:r>
              <a:rPr lang="en-US" dirty="0" smtClean="0"/>
              <a:t>Teams Development</a:t>
            </a:r>
            <a:endParaRPr lang="en-US" dirty="0"/>
          </a:p>
        </p:txBody>
      </p:sp>
      <p:sp>
        <p:nvSpPr>
          <p:cNvPr id="3" name="Subtitle 2"/>
          <p:cNvSpPr>
            <a:spLocks noGrp="1"/>
          </p:cNvSpPr>
          <p:nvPr>
            <p:ph type="subTitle" idx="1"/>
          </p:nvPr>
        </p:nvSpPr>
        <p:spPr/>
        <p:txBody>
          <a:bodyPr/>
          <a:lstStyle/>
          <a:p>
            <a:endParaRPr lang="en-US" dirty="0"/>
          </a:p>
        </p:txBody>
      </p:sp>
    </p:spTree>
    <p:extLst>
      <p:ext uri="{BB962C8B-B14F-4D97-AF65-F5344CB8AC3E}">
        <p14:creationId xmlns:p14="http://schemas.microsoft.com/office/powerpoint/2010/main" val="5067614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Rectangle 2"/>
          <p:cNvSpPr/>
          <p:nvPr/>
        </p:nvSpPr>
        <p:spPr>
          <a:xfrm>
            <a:off x="2344625" y="1280318"/>
            <a:ext cx="8026400" cy="3759200"/>
          </a:xfrm>
          <a:prstGeom prst="rect">
            <a:avLst/>
          </a:prstGeom>
          <a:solidFill>
            <a:schemeClr val="accent5">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5400" b="1" dirty="0" smtClean="0"/>
              <a:t>What are the types of teams we want?</a:t>
            </a:r>
            <a:r>
              <a:rPr lang="en-US" dirty="0" smtClean="0"/>
              <a:t> </a:t>
            </a:r>
            <a:endParaRPr lang="en-US" dirty="0"/>
          </a:p>
        </p:txBody>
      </p:sp>
    </p:spTree>
    <p:extLst>
      <p:ext uri="{BB962C8B-B14F-4D97-AF65-F5344CB8AC3E}">
        <p14:creationId xmlns:p14="http://schemas.microsoft.com/office/powerpoint/2010/main" val="10370699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Title 1"/>
          <p:cNvSpPr>
            <a:spLocks noGrp="1"/>
          </p:cNvSpPr>
          <p:nvPr>
            <p:ph type="title"/>
          </p:nvPr>
        </p:nvSpPr>
        <p:spPr>
          <a:xfrm>
            <a:off x="760412" y="-152400"/>
            <a:ext cx="9782801" cy="1239837"/>
          </a:xfrm>
        </p:spPr>
        <p:txBody>
          <a:bodyPr>
            <a:normAutofit/>
          </a:bodyPr>
          <a:lstStyle/>
          <a:p>
            <a:pPr>
              <a:defRPr/>
            </a:pPr>
            <a:r>
              <a:rPr lang="en-US" altLang="en-US" sz="6000" dirty="0" smtClean="0"/>
              <a:t>If Organizing is…</a:t>
            </a:r>
            <a:endParaRPr lang="en-US" altLang="en-US" sz="3200" dirty="0"/>
          </a:p>
        </p:txBody>
      </p:sp>
      <p:sp>
        <p:nvSpPr>
          <p:cNvPr id="88067" name="Content Placeholder 2"/>
          <p:cNvSpPr>
            <a:spLocks noGrp="1"/>
          </p:cNvSpPr>
          <p:nvPr>
            <p:ph idx="1"/>
          </p:nvPr>
        </p:nvSpPr>
        <p:spPr>
          <a:xfrm>
            <a:off x="760412" y="1447800"/>
            <a:ext cx="10855326" cy="4572000"/>
          </a:xfrm>
          <a:solidFill>
            <a:schemeClr val="bg1">
              <a:lumMod val="95000"/>
            </a:schemeClr>
          </a:solidFill>
        </p:spPr>
        <p:txBody>
          <a:bodyPr>
            <a:noAutofit/>
          </a:bodyPr>
          <a:lstStyle/>
          <a:p>
            <a:pPr marL="0" indent="0">
              <a:buNone/>
              <a:defRPr/>
            </a:pPr>
            <a:r>
              <a:rPr lang="en-US" altLang="en-US" sz="4400" dirty="0" smtClean="0"/>
              <a:t>… </a:t>
            </a:r>
            <a:r>
              <a:rPr lang="en-US" altLang="en-US" sz="4400" dirty="0"/>
              <a:t>identifying leaders and coordinating them into leadership </a:t>
            </a:r>
            <a:r>
              <a:rPr lang="en-US" altLang="en-US" sz="4400" dirty="0" smtClean="0"/>
              <a:t>teams; </a:t>
            </a:r>
            <a:r>
              <a:rPr lang="en-US" altLang="en-US" sz="4400" dirty="0"/>
              <a:t>Building community and commitment around common </a:t>
            </a:r>
            <a:r>
              <a:rPr lang="en-US" altLang="en-US" sz="4400" dirty="0" smtClean="0"/>
              <a:t>goals</a:t>
            </a:r>
            <a:r>
              <a:rPr lang="en-US" altLang="en-US" sz="4400" dirty="0"/>
              <a:t>;</a:t>
            </a:r>
            <a:r>
              <a:rPr lang="en-US" altLang="en-US" sz="4400" dirty="0" smtClean="0"/>
              <a:t> </a:t>
            </a:r>
            <a:r>
              <a:rPr lang="en-US" altLang="en-US" sz="4400" dirty="0"/>
              <a:t>Building power from the resources of that </a:t>
            </a:r>
            <a:r>
              <a:rPr lang="en-US" altLang="en-US" sz="4400" dirty="0" smtClean="0"/>
              <a:t>community; Using </a:t>
            </a:r>
            <a:r>
              <a:rPr lang="en-US" altLang="en-US" sz="4400" dirty="0"/>
              <a:t>that power strategically to make concrete change in the world. </a:t>
            </a:r>
          </a:p>
        </p:txBody>
      </p:sp>
    </p:spTree>
    <p:extLst>
      <p:ext uri="{BB962C8B-B14F-4D97-AF65-F5344CB8AC3E}">
        <p14:creationId xmlns:p14="http://schemas.microsoft.com/office/powerpoint/2010/main" val="34829845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1"/>
          <p:cNvSpPr>
            <a:spLocks/>
          </p:cNvSpPr>
          <p:nvPr/>
        </p:nvSpPr>
        <p:spPr bwMode="auto">
          <a:xfrm>
            <a:off x="1595020" y="174978"/>
            <a:ext cx="10290592" cy="1184261"/>
          </a:xfrm>
          <a:prstGeom prst="rect">
            <a:avLst/>
          </a:prstGeom>
          <a:noFill/>
          <a:ln>
            <a:noFill/>
          </a:ln>
          <a:effectLst>
            <a:outerShdw blurRad="127000" dist="76199" dir="2700000" algn="ctr" rotWithShape="0">
              <a:schemeClr val="bg2">
                <a:alpha val="75000"/>
              </a:schemeClr>
            </a:outerShdw>
          </a:effectLst>
          <a:extLst>
            <a:ext uri="{909E8E84-426E-40dd-AFC4-6F175D3DCCD1}"/>
            <a:ext uri="{91240B29-F687-4f45-9708-019B960494DF}"/>
          </a:extLst>
        </p:spPr>
        <p:txBody>
          <a:bodyPr lIns="0" tIns="0" rIns="0" bIns="0" anchor="ctr"/>
          <a:lstStyle/>
          <a:p>
            <a:pPr defTabSz="457063">
              <a:defRPr/>
            </a:pPr>
            <a:r>
              <a:rPr lang="en-US" sz="5998" b="1" dirty="0" smtClean="0">
                <a:ln>
                  <a:solidFill>
                    <a:prstClr val="white"/>
                  </a:solidFill>
                </a:ln>
                <a:solidFill>
                  <a:srgbClr val="1F497D">
                    <a:lumMod val="75000"/>
                  </a:srgbClr>
                </a:solidFill>
                <a:effectLst>
                  <a:outerShdw blurRad="50800" dist="38100" dir="18900000" algn="bl" rotWithShape="0">
                    <a:prstClr val="black">
                      <a:alpha val="40000"/>
                    </a:prstClr>
                  </a:outerShdw>
                </a:effectLst>
                <a:latin typeface="Helvetica" charset="0"/>
                <a:ea typeface="ＭＳ Ｐゴシック" charset="0"/>
                <a:cs typeface="Helvetica" charset="0"/>
                <a:sym typeface="Helvetica" pitchFamily="96" charset="0"/>
              </a:rPr>
              <a:t>Then team leadership </a:t>
            </a:r>
            <a:r>
              <a:rPr lang="en-US" sz="5998" b="1" dirty="0">
                <a:ln>
                  <a:solidFill>
                    <a:prstClr val="white"/>
                  </a:solidFill>
                </a:ln>
                <a:solidFill>
                  <a:srgbClr val="1F497D">
                    <a:lumMod val="75000"/>
                  </a:srgbClr>
                </a:solidFill>
                <a:effectLst>
                  <a:outerShdw blurRad="50800" dist="38100" dir="18900000" algn="bl" rotWithShape="0">
                    <a:prstClr val="black">
                      <a:alpha val="40000"/>
                    </a:prstClr>
                  </a:outerShdw>
                </a:effectLst>
                <a:latin typeface="Helvetica" charset="0"/>
                <a:ea typeface="ＭＳ Ｐゴシック" charset="0"/>
                <a:cs typeface="Helvetica" charset="0"/>
                <a:sym typeface="Helvetica" pitchFamily="96" charset="0"/>
              </a:rPr>
              <a:t>is…</a:t>
            </a:r>
          </a:p>
        </p:txBody>
      </p:sp>
      <p:pic>
        <p:nvPicPr>
          <p:cNvPr id="149507"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2910" y="1359239"/>
            <a:ext cx="10577933" cy="44993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Box 6"/>
          <p:cNvSpPr txBox="1">
            <a:spLocks noChangeArrowheads="1"/>
          </p:cNvSpPr>
          <p:nvPr/>
        </p:nvSpPr>
        <p:spPr bwMode="auto">
          <a:xfrm>
            <a:off x="1514080" y="3117932"/>
            <a:ext cx="10371532" cy="1200072"/>
          </a:xfrm>
          <a:prstGeom prst="rect">
            <a:avLst/>
          </a:prstGeom>
          <a:solidFill>
            <a:schemeClr val="accent2"/>
          </a:solidFill>
          <a:ln>
            <a:noFill/>
          </a:ln>
          <a:extLst/>
        </p:spPr>
        <p:txBody>
          <a:bodyPr wrap="square">
            <a:spAutoFit/>
          </a:bodyPr>
          <a:lstStyle>
            <a:lvl1pPr>
              <a:spcBef>
                <a:spcPts val="700"/>
              </a:spcBef>
              <a:buClr>
                <a:schemeClr val="accent2"/>
              </a:buClr>
              <a:buSzPct val="60000"/>
              <a:buFont typeface="Wingdings" panose="05000000000000000000" pitchFamily="2" charset="2"/>
              <a:buChar char=""/>
              <a:defRPr sz="2900">
                <a:solidFill>
                  <a:schemeClr val="tx1"/>
                </a:solidFill>
                <a:latin typeface="Tw Cen MT" panose="020B0602020104020603" pitchFamily="34" charset="0"/>
              </a:defRPr>
            </a:lvl1pPr>
            <a:lvl2pPr marL="742950" indent="-285750">
              <a:spcBef>
                <a:spcPts val="550"/>
              </a:spcBef>
              <a:buClr>
                <a:schemeClr val="accent1"/>
              </a:buClr>
              <a:buSzPct val="70000"/>
              <a:buFont typeface="Wingdings 2" panose="05020102010507070707" pitchFamily="18" charset="2"/>
              <a:buChar char=""/>
              <a:defRPr sz="2600">
                <a:solidFill>
                  <a:schemeClr val="tx1"/>
                </a:solidFill>
                <a:latin typeface="Tw Cen MT" panose="020B0602020104020603" pitchFamily="34" charset="0"/>
              </a:defRPr>
            </a:lvl2pPr>
            <a:lvl3pPr marL="1143000" indent="-228600">
              <a:spcBef>
                <a:spcPts val="500"/>
              </a:spcBef>
              <a:buClr>
                <a:schemeClr val="accent2"/>
              </a:buClr>
              <a:buSzPct val="75000"/>
              <a:buFont typeface="Wingdings" panose="05000000000000000000" pitchFamily="2" charset="2"/>
              <a:buChar char=""/>
              <a:defRPr sz="2300">
                <a:solidFill>
                  <a:schemeClr val="tx1"/>
                </a:solidFill>
                <a:latin typeface="Tw Cen MT" panose="020B0602020104020603" pitchFamily="34" charset="0"/>
              </a:defRPr>
            </a:lvl3pPr>
            <a:lvl4pPr marL="1600200" indent="-228600">
              <a:spcBef>
                <a:spcPts val="400"/>
              </a:spcBef>
              <a:buClr>
                <a:srgbClr val="E68422"/>
              </a:buClr>
              <a:buSzPct val="75000"/>
              <a:buFont typeface="Wingdings" panose="05000000000000000000" pitchFamily="2" charset="2"/>
              <a:buChar char=""/>
              <a:defRPr sz="2000">
                <a:solidFill>
                  <a:schemeClr val="tx1"/>
                </a:solidFill>
                <a:latin typeface="Tw Cen MT" panose="020B0602020104020603" pitchFamily="34" charset="0"/>
              </a:defRPr>
            </a:lvl4pPr>
            <a:lvl5pPr marL="2057400" indent="-228600">
              <a:spcBef>
                <a:spcPts val="400"/>
              </a:spcBef>
              <a:buClr>
                <a:srgbClr val="846648"/>
              </a:buClr>
              <a:buSzPct val="65000"/>
              <a:buFont typeface="Wingdings" panose="05000000000000000000" pitchFamily="2" charset="2"/>
              <a:buChar char=""/>
              <a:defRPr sz="2000">
                <a:solidFill>
                  <a:schemeClr val="tx1"/>
                </a:solidFill>
                <a:latin typeface="Tw Cen MT" panose="020B0602020104020603" pitchFamily="34" charset="0"/>
              </a:defRPr>
            </a:lvl5pPr>
            <a:lvl6pPr marL="2514600" indent="-228600" eaLnBrk="0" fontAlgn="base" hangingPunct="0">
              <a:spcBef>
                <a:spcPts val="400"/>
              </a:spcBef>
              <a:spcAft>
                <a:spcPct val="0"/>
              </a:spcAft>
              <a:buClr>
                <a:srgbClr val="846648"/>
              </a:buClr>
              <a:buSzPct val="65000"/>
              <a:buFont typeface="Wingdings" panose="05000000000000000000" pitchFamily="2" charset="2"/>
              <a:buChar char=""/>
              <a:defRPr sz="2000">
                <a:solidFill>
                  <a:schemeClr val="tx1"/>
                </a:solidFill>
                <a:latin typeface="Tw Cen MT" panose="020B0602020104020603" pitchFamily="34" charset="0"/>
              </a:defRPr>
            </a:lvl6pPr>
            <a:lvl7pPr marL="2971800" indent="-228600" eaLnBrk="0" fontAlgn="base" hangingPunct="0">
              <a:spcBef>
                <a:spcPts val="400"/>
              </a:spcBef>
              <a:spcAft>
                <a:spcPct val="0"/>
              </a:spcAft>
              <a:buClr>
                <a:srgbClr val="846648"/>
              </a:buClr>
              <a:buSzPct val="65000"/>
              <a:buFont typeface="Wingdings" panose="05000000000000000000" pitchFamily="2" charset="2"/>
              <a:buChar char=""/>
              <a:defRPr sz="2000">
                <a:solidFill>
                  <a:schemeClr val="tx1"/>
                </a:solidFill>
                <a:latin typeface="Tw Cen MT" panose="020B0602020104020603" pitchFamily="34" charset="0"/>
              </a:defRPr>
            </a:lvl7pPr>
            <a:lvl8pPr marL="3429000" indent="-228600" eaLnBrk="0" fontAlgn="base" hangingPunct="0">
              <a:spcBef>
                <a:spcPts val="400"/>
              </a:spcBef>
              <a:spcAft>
                <a:spcPct val="0"/>
              </a:spcAft>
              <a:buClr>
                <a:srgbClr val="846648"/>
              </a:buClr>
              <a:buSzPct val="65000"/>
              <a:buFont typeface="Wingdings" panose="05000000000000000000" pitchFamily="2" charset="2"/>
              <a:buChar char=""/>
              <a:defRPr sz="2000">
                <a:solidFill>
                  <a:schemeClr val="tx1"/>
                </a:solidFill>
                <a:latin typeface="Tw Cen MT" panose="020B0602020104020603" pitchFamily="34" charset="0"/>
              </a:defRPr>
            </a:lvl8pPr>
            <a:lvl9pPr marL="3886200" indent="-228600" eaLnBrk="0" fontAlgn="base" hangingPunct="0">
              <a:spcBef>
                <a:spcPts val="400"/>
              </a:spcBef>
              <a:spcAft>
                <a:spcPct val="0"/>
              </a:spcAft>
              <a:buClr>
                <a:srgbClr val="846648"/>
              </a:buClr>
              <a:buSzPct val="65000"/>
              <a:buFont typeface="Wingdings" panose="05000000000000000000" pitchFamily="2" charset="2"/>
              <a:buChar char=""/>
              <a:defRPr sz="2000">
                <a:solidFill>
                  <a:schemeClr val="tx1"/>
                </a:solidFill>
                <a:latin typeface="Tw Cen MT" panose="020B0602020104020603" pitchFamily="34" charset="0"/>
              </a:defRPr>
            </a:lvl9pPr>
          </a:lstStyle>
          <a:p>
            <a:pPr eaLnBrk="1" hangingPunct="1">
              <a:spcBef>
                <a:spcPct val="0"/>
              </a:spcBef>
              <a:buClrTx/>
              <a:buSzTx/>
              <a:buFontTx/>
              <a:buNone/>
            </a:pPr>
            <a:r>
              <a:rPr lang="en-US" altLang="en-US" sz="3599" dirty="0" smtClean="0">
                <a:solidFill>
                  <a:sysClr val="windowText" lastClr="000000"/>
                </a:solidFill>
                <a:latin typeface="Helvetica" panose="020B0604020202020204" pitchFamily="34" charset="0"/>
                <a:ea typeface="MS PGothic" panose="020B0600070205080204" pitchFamily="34" charset="-128"/>
                <a:cs typeface="Helvetica" panose="020B0604020202020204" pitchFamily="34" charset="0"/>
              </a:rPr>
              <a:t>…taking </a:t>
            </a:r>
            <a:r>
              <a:rPr lang="en-US" altLang="en-US" sz="3599" dirty="0">
                <a:solidFill>
                  <a:sysClr val="windowText" lastClr="000000"/>
                </a:solidFill>
                <a:latin typeface="Helvetica" panose="020B0604020202020204" pitchFamily="34" charset="0"/>
                <a:ea typeface="MS PGothic" panose="020B0600070205080204" pitchFamily="34" charset="-128"/>
                <a:cs typeface="Helvetica" panose="020B0604020202020204" pitchFamily="34" charset="0"/>
              </a:rPr>
              <a:t>responsibility for enabling others to achieve </a:t>
            </a:r>
            <a:r>
              <a:rPr lang="en-US" altLang="en-US" sz="3599" dirty="0" smtClean="0">
                <a:solidFill>
                  <a:sysClr val="windowText" lastClr="000000"/>
                </a:solidFill>
                <a:latin typeface="Helvetica" panose="020B0604020202020204" pitchFamily="34" charset="0"/>
                <a:ea typeface="MS PGothic" panose="020B0600070205080204" pitchFamily="34" charset="-128"/>
                <a:cs typeface="Helvetica" panose="020B0604020202020204" pitchFamily="34" charset="0"/>
              </a:rPr>
              <a:t>shared purpose </a:t>
            </a:r>
            <a:r>
              <a:rPr lang="en-US" altLang="en-US" sz="3599" dirty="0">
                <a:solidFill>
                  <a:sysClr val="windowText" lastClr="000000"/>
                </a:solidFill>
                <a:latin typeface="Helvetica" panose="020B0604020202020204" pitchFamily="34" charset="0"/>
                <a:ea typeface="MS PGothic" panose="020B0600070205080204" pitchFamily="34" charset="-128"/>
                <a:cs typeface="Helvetica" panose="020B0604020202020204" pitchFamily="34" charset="0"/>
              </a:rPr>
              <a:t>in the face of </a:t>
            </a:r>
            <a:r>
              <a:rPr lang="en-US" altLang="en-US" sz="3599" dirty="0" smtClean="0">
                <a:solidFill>
                  <a:sysClr val="windowText" lastClr="000000"/>
                </a:solidFill>
                <a:latin typeface="Helvetica" panose="020B0604020202020204" pitchFamily="34" charset="0"/>
                <a:ea typeface="MS PGothic" panose="020B0600070205080204" pitchFamily="34" charset="-128"/>
                <a:cs typeface="Helvetica" panose="020B0604020202020204" pitchFamily="34" charset="0"/>
              </a:rPr>
              <a:t>uncertainty.</a:t>
            </a:r>
            <a:endParaRPr lang="en-US" altLang="en-US" sz="3599" dirty="0">
              <a:solidFill>
                <a:sysClr val="windowText" lastClr="000000"/>
              </a:solidFill>
              <a:latin typeface="Helvetica" panose="020B0604020202020204" pitchFamily="34" charset="0"/>
              <a:ea typeface="MS PGothic" panose="020B0600070205080204" pitchFamily="34" charset="-128"/>
              <a:cs typeface="Helvetica" panose="020B0604020202020204" pitchFamily="34" charset="0"/>
            </a:endParaRPr>
          </a:p>
        </p:txBody>
      </p:sp>
    </p:spTree>
    <p:extLst>
      <p:ext uri="{BB962C8B-B14F-4D97-AF65-F5344CB8AC3E}">
        <p14:creationId xmlns:p14="http://schemas.microsoft.com/office/powerpoint/2010/main" val="28322867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4212" y="177801"/>
            <a:ext cx="11504613" cy="579438"/>
          </a:xfrm>
        </p:spPr>
        <p:txBody>
          <a:bodyPr>
            <a:normAutofit fontScale="90000"/>
          </a:bodyPr>
          <a:lstStyle/>
          <a:p>
            <a:r>
              <a:rPr lang="en-US" dirty="0"/>
              <a:t>We are coaching towards the Interdependent Structure </a:t>
            </a:r>
          </a:p>
        </p:txBody>
      </p:sp>
      <p:sp>
        <p:nvSpPr>
          <p:cNvPr id="3" name="Content Placeholder 2"/>
          <p:cNvSpPr>
            <a:spLocks noGrp="1"/>
          </p:cNvSpPr>
          <p:nvPr>
            <p:ph idx="1"/>
          </p:nvPr>
        </p:nvSpPr>
        <p:spPr>
          <a:xfrm>
            <a:off x="1656522" y="1563757"/>
            <a:ext cx="9719715" cy="4608443"/>
          </a:xfrm>
        </p:spPr>
        <p:txBody>
          <a:bodyPr/>
          <a:lstStyle/>
          <a:p>
            <a:endParaRPr lang="en-US"/>
          </a:p>
        </p:txBody>
      </p:sp>
      <p:pic>
        <p:nvPicPr>
          <p:cNvPr id="3074" name="Picture 2" descr="Aditi Parekh on Twitter: &quot;there's a lot more here, taken from a  semester-long course on grassroots community organizing by Marshall Ganz. I  am seeing it applies to all internet communities too :)"/>
          <p:cNvPicPr>
            <a:picLocks noChangeAspect="1" noChangeArrowheads="1"/>
          </p:cNvPicPr>
          <p:nvPr/>
        </p:nvPicPr>
        <p:blipFill rotWithShape="1">
          <a:blip r:embed="rId2">
            <a:extLst>
              <a:ext uri="{28A0092B-C50C-407E-A947-70E740481C1C}">
                <a14:useLocalDpi xmlns:a14="http://schemas.microsoft.com/office/drawing/2010/main" val="0"/>
              </a:ext>
            </a:extLst>
          </a:blip>
          <a:srcRect t="6018"/>
          <a:stretch/>
        </p:blipFill>
        <p:spPr bwMode="auto">
          <a:xfrm>
            <a:off x="1217611" y="954321"/>
            <a:ext cx="10062369" cy="532975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690771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4AE6BE-864C-4589-BE24-888D71B1D687}"/>
              </a:ext>
            </a:extLst>
          </p:cNvPr>
          <p:cNvSpPr>
            <a:spLocks noGrp="1"/>
          </p:cNvSpPr>
          <p:nvPr>
            <p:ph type="title"/>
          </p:nvPr>
        </p:nvSpPr>
        <p:spPr>
          <a:xfrm>
            <a:off x="1446212" y="-261983"/>
            <a:ext cx="9782801" cy="1239837"/>
          </a:xfrm>
        </p:spPr>
        <p:txBody>
          <a:bodyPr/>
          <a:lstStyle/>
          <a:p>
            <a:r>
              <a:rPr lang="en-US" dirty="0" smtClean="0"/>
              <a:t>Leadership teams </a:t>
            </a:r>
            <a:r>
              <a:rPr lang="en-US" dirty="0"/>
              <a:t>do this through </a:t>
            </a:r>
            <a:r>
              <a:rPr lang="en-US" dirty="0" smtClean="0"/>
              <a:t>structures.</a:t>
            </a:r>
            <a:endParaRPr lang="en-US" dirty="0"/>
          </a:p>
        </p:txBody>
      </p:sp>
      <p:sp>
        <p:nvSpPr>
          <p:cNvPr id="3" name="Content Placeholder 2">
            <a:extLst>
              <a:ext uri="{FF2B5EF4-FFF2-40B4-BE49-F238E27FC236}">
                <a16:creationId xmlns:a16="http://schemas.microsoft.com/office/drawing/2014/main" id="{56A71DC6-2871-407E-A179-870A7C4A1B6A}"/>
              </a:ext>
            </a:extLst>
          </p:cNvPr>
          <p:cNvSpPr>
            <a:spLocks noGrp="1"/>
          </p:cNvSpPr>
          <p:nvPr>
            <p:ph idx="1"/>
          </p:nvPr>
        </p:nvSpPr>
        <p:spPr>
          <a:xfrm>
            <a:off x="608012" y="1219200"/>
            <a:ext cx="7258731" cy="4827420"/>
          </a:xfrm>
        </p:spPr>
        <p:txBody>
          <a:bodyPr vert="horz" lIns="0" tIns="45708" rIns="0" bIns="45708" rtlCol="0" anchor="t">
            <a:noAutofit/>
          </a:bodyPr>
          <a:lstStyle/>
          <a:p>
            <a:r>
              <a:rPr lang="en-US" sz="3600" b="1" dirty="0"/>
              <a:t>Structures</a:t>
            </a:r>
            <a:r>
              <a:rPr lang="en-US" sz="3600" dirty="0"/>
              <a:t> allow for the distribution of power and responsibility and prioritizes leadership development. </a:t>
            </a:r>
            <a:r>
              <a:rPr lang="en-US" sz="3600" dirty="0" smtClean="0"/>
              <a:t>Structures </a:t>
            </a:r>
            <a:r>
              <a:rPr lang="en-US" sz="3600" dirty="0"/>
              <a:t>are </a:t>
            </a:r>
            <a:r>
              <a:rPr lang="en-US" sz="3600" dirty="0" smtClean="0"/>
              <a:t>“</a:t>
            </a:r>
            <a:r>
              <a:rPr lang="en-US" sz="3600" dirty="0"/>
              <a:t>groups of people” organized around a common purpose or value, using their agency to take action. Teams, committees, networks, boards, coalitions … etc.</a:t>
            </a:r>
          </a:p>
        </p:txBody>
      </p:sp>
      <p:pic>
        <p:nvPicPr>
          <p:cNvPr id="5" name="Picture 4">
            <a:extLst>
              <a:ext uri="{FF2B5EF4-FFF2-40B4-BE49-F238E27FC236}">
                <a16:creationId xmlns:a16="http://schemas.microsoft.com/office/drawing/2014/main" id="{6B1498E0-83C6-424A-BABA-C5664D6471E4}"/>
              </a:ext>
            </a:extLst>
          </p:cNvPr>
          <p:cNvPicPr>
            <a:picLocks noChangeAspect="1"/>
          </p:cNvPicPr>
          <p:nvPr/>
        </p:nvPicPr>
        <p:blipFill>
          <a:blip r:embed="rId2">
            <a:duotone>
              <a:prstClr val="black"/>
              <a:schemeClr val="accent2">
                <a:tint val="45000"/>
                <a:satMod val="400000"/>
              </a:schemeClr>
            </a:duotone>
            <a:extLst>
              <a:ext uri="{28A0092B-C50C-407E-A947-70E740481C1C}">
                <a14:useLocalDpi xmlns:a14="http://schemas.microsoft.com/office/drawing/2010/main" val="0"/>
              </a:ext>
            </a:extLst>
          </a:blip>
          <a:stretch>
            <a:fillRect/>
          </a:stretch>
        </p:blipFill>
        <p:spPr>
          <a:xfrm>
            <a:off x="7596814" y="977854"/>
            <a:ext cx="4965242" cy="4258044"/>
          </a:xfrm>
          <a:prstGeom prst="rect">
            <a:avLst/>
          </a:prstGeom>
        </p:spPr>
      </p:pic>
    </p:spTree>
    <p:extLst>
      <p:ext uri="{BB962C8B-B14F-4D97-AF65-F5344CB8AC3E}">
        <p14:creationId xmlns:p14="http://schemas.microsoft.com/office/powerpoint/2010/main" val="710339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078706" y="692944"/>
            <a:ext cx="10297531" cy="5479256"/>
          </a:xfrm>
        </p:spPr>
        <p:txBody>
          <a:bodyPr>
            <a:normAutofit/>
          </a:bodyPr>
          <a:lstStyle/>
          <a:p>
            <a:pPr marL="0" indent="0">
              <a:buNone/>
            </a:pPr>
            <a:r>
              <a:rPr lang="en-US" sz="4400" dirty="0"/>
              <a:t>Agency is the ability for an individual to decide they can act. </a:t>
            </a:r>
          </a:p>
          <a:p>
            <a:pPr marL="0" indent="0">
              <a:buNone/>
            </a:pPr>
            <a:endParaRPr lang="en-US" sz="4400" dirty="0"/>
          </a:p>
          <a:p>
            <a:pPr marL="0" indent="0">
              <a:buNone/>
            </a:pPr>
            <a:r>
              <a:rPr lang="en-US" sz="4400" dirty="0"/>
              <a:t>A leadership team is the backbone of your campaign – and you must </a:t>
            </a:r>
            <a:r>
              <a:rPr lang="en-US" sz="4400" dirty="0" smtClean="0"/>
              <a:t>coach them </a:t>
            </a:r>
            <a:r>
              <a:rPr lang="en-US" sz="4400" dirty="0"/>
              <a:t>to </a:t>
            </a:r>
            <a:r>
              <a:rPr lang="en-US" sz="4400" dirty="0" smtClean="0"/>
              <a:t>use </a:t>
            </a:r>
            <a:r>
              <a:rPr lang="en-US" sz="4400" dirty="0"/>
              <a:t>their </a:t>
            </a:r>
            <a:r>
              <a:rPr lang="en-US" sz="4400" dirty="0" smtClean="0"/>
              <a:t>relationships to get others to act collectively to achieve their shared purpose.</a:t>
            </a:r>
            <a:endParaRPr lang="en-US" sz="4400" dirty="0"/>
          </a:p>
          <a:p>
            <a:pPr marL="0" indent="0">
              <a:buNone/>
            </a:pPr>
            <a:endParaRPr lang="en-US" dirty="0"/>
          </a:p>
        </p:txBody>
      </p:sp>
    </p:spTree>
    <p:extLst>
      <p:ext uri="{BB962C8B-B14F-4D97-AF65-F5344CB8AC3E}">
        <p14:creationId xmlns:p14="http://schemas.microsoft.com/office/powerpoint/2010/main" val="21671023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pPr algn="ctr"/>
            <a:r>
              <a:rPr lang="en-US" sz="4000" b="1"/>
              <a:t>Key Ideas</a:t>
            </a:r>
          </a:p>
        </p:txBody>
      </p:sp>
      <p:sp>
        <p:nvSpPr>
          <p:cNvPr id="12" name="Content Placeholder 11"/>
          <p:cNvSpPr>
            <a:spLocks noGrp="1"/>
          </p:cNvSpPr>
          <p:nvPr>
            <p:ph idx="1"/>
          </p:nvPr>
        </p:nvSpPr>
        <p:spPr>
          <a:xfrm>
            <a:off x="5103812" y="2286000"/>
            <a:ext cx="6272425" cy="3886200"/>
          </a:xfrm>
        </p:spPr>
        <p:txBody>
          <a:bodyPr>
            <a:noAutofit/>
          </a:bodyPr>
          <a:lstStyle/>
          <a:p>
            <a:pPr marL="0" indent="0">
              <a:buNone/>
            </a:pPr>
            <a:r>
              <a:rPr lang="en-US" sz="6000"/>
              <a:t>You alone do not have the power to win the demand. </a:t>
            </a:r>
          </a:p>
          <a:p>
            <a:pPr marL="0" indent="0">
              <a:buNone/>
            </a:pPr>
            <a:r>
              <a:rPr lang="en-US" sz="3600"/>
              <a:t> </a:t>
            </a:r>
          </a:p>
        </p:txBody>
      </p:sp>
      <p:sp>
        <p:nvSpPr>
          <p:cNvPr id="13" name="Text Placeholder 12"/>
          <p:cNvSpPr>
            <a:spLocks noGrp="1"/>
          </p:cNvSpPr>
          <p:nvPr>
            <p:ph type="body" sz="half" idx="2"/>
          </p:nvPr>
        </p:nvSpPr>
        <p:spPr/>
        <p:txBody>
          <a:bodyPr/>
          <a:lstStyle/>
          <a:p>
            <a:endParaRPr lang="en-US"/>
          </a:p>
        </p:txBody>
      </p:sp>
      <p:pic>
        <p:nvPicPr>
          <p:cNvPr id="11" name="Picture 10"/>
          <p:cNvPicPr>
            <a:picLocks noChangeAspect="1"/>
          </p:cNvPicPr>
          <p:nvPr/>
        </p:nvPicPr>
        <p:blipFill rotWithShape="1">
          <a:blip r:embed="rId2"/>
          <a:srcRect l="38228" r="410"/>
          <a:stretch/>
        </p:blipFill>
        <p:spPr>
          <a:xfrm>
            <a:off x="894064" y="1855304"/>
            <a:ext cx="3653774" cy="3962400"/>
          </a:xfrm>
          <a:prstGeom prst="rect">
            <a:avLst/>
          </a:prstGeom>
        </p:spPr>
      </p:pic>
    </p:spTree>
    <p:extLst>
      <p:ext uri="{BB962C8B-B14F-4D97-AF65-F5344CB8AC3E}">
        <p14:creationId xmlns:p14="http://schemas.microsoft.com/office/powerpoint/2010/main" val="8906246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Rectangle 2"/>
          <p:cNvSpPr/>
          <p:nvPr/>
        </p:nvSpPr>
        <p:spPr>
          <a:xfrm>
            <a:off x="2344625" y="1280318"/>
            <a:ext cx="8026400" cy="3759200"/>
          </a:xfrm>
          <a:prstGeom prst="rect">
            <a:avLst/>
          </a:prstGeom>
          <a:solidFill>
            <a:schemeClr val="accent5">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5400" b="1" dirty="0" smtClean="0"/>
              <a:t>What makes an effective team?</a:t>
            </a:r>
            <a:r>
              <a:rPr lang="en-US" dirty="0" smtClean="0"/>
              <a:t> </a:t>
            </a:r>
            <a:endParaRPr lang="en-US" dirty="0"/>
          </a:p>
        </p:txBody>
      </p:sp>
    </p:spTree>
    <p:extLst>
      <p:ext uri="{BB962C8B-B14F-4D97-AF65-F5344CB8AC3E}">
        <p14:creationId xmlns:p14="http://schemas.microsoft.com/office/powerpoint/2010/main" val="3679320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078706" y="797717"/>
            <a:ext cx="10879931" cy="5117307"/>
          </a:xfrm>
        </p:spPr>
        <p:txBody>
          <a:bodyPr>
            <a:normAutofit/>
          </a:bodyPr>
          <a:lstStyle/>
          <a:p>
            <a:pPr marL="0" indent="0">
              <a:buNone/>
            </a:pPr>
            <a:r>
              <a:rPr lang="en-US" sz="4400" dirty="0"/>
              <a:t>When groups of people come together, conflict is always present.  Effective teams are structured to channel that conflict in productive ways, allowing the team to achieve the goals it needs to win. </a:t>
            </a:r>
            <a:endParaRPr lang="en-US" sz="4400" dirty="0" smtClean="0"/>
          </a:p>
          <a:p>
            <a:pPr marL="0" indent="0">
              <a:buNone/>
            </a:pPr>
            <a:endParaRPr lang="en-US" sz="4400" dirty="0"/>
          </a:p>
          <a:p>
            <a:pPr marL="0" indent="0">
              <a:buNone/>
            </a:pPr>
            <a:r>
              <a:rPr lang="en-US" sz="4400" dirty="0" smtClean="0"/>
              <a:t>Our </a:t>
            </a:r>
            <a:r>
              <a:rPr lang="en-US" sz="4400" dirty="0"/>
              <a:t>role is to support team development</a:t>
            </a:r>
            <a:r>
              <a:rPr lang="en-US" dirty="0"/>
              <a:t>. </a:t>
            </a:r>
          </a:p>
          <a:p>
            <a:pPr marL="0" indent="0">
              <a:buNone/>
            </a:pPr>
            <a:endParaRPr lang="en-US" dirty="0"/>
          </a:p>
          <a:p>
            <a:pPr marL="0" indent="0">
              <a:buNone/>
            </a:pPr>
            <a:endParaRPr lang="en-US" dirty="0"/>
          </a:p>
        </p:txBody>
      </p:sp>
    </p:spTree>
    <p:extLst>
      <p:ext uri="{BB962C8B-B14F-4D97-AF65-F5344CB8AC3E}">
        <p14:creationId xmlns:p14="http://schemas.microsoft.com/office/powerpoint/2010/main" val="4296753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What do </a:t>
            </a:r>
            <a:r>
              <a:rPr lang="en-US" dirty="0" smtClean="0"/>
              <a:t>Effective </a:t>
            </a:r>
            <a:r>
              <a:rPr lang="en-US" dirty="0"/>
              <a:t>teams do? </a:t>
            </a:r>
          </a:p>
        </p:txBody>
      </p:sp>
      <p:sp>
        <p:nvSpPr>
          <p:cNvPr id="3" name="Content Placeholder 2"/>
          <p:cNvSpPr>
            <a:spLocks noGrp="1"/>
          </p:cNvSpPr>
          <p:nvPr>
            <p:ph idx="4294967295"/>
          </p:nvPr>
        </p:nvSpPr>
        <p:spPr>
          <a:xfrm>
            <a:off x="684212" y="2110581"/>
            <a:ext cx="11114585" cy="4572000"/>
          </a:xfrm>
        </p:spPr>
        <p:txBody>
          <a:bodyPr>
            <a:normAutofit/>
          </a:bodyPr>
          <a:lstStyle/>
          <a:p>
            <a:r>
              <a:rPr lang="en-US" sz="4000" dirty="0"/>
              <a:t>Meet goals</a:t>
            </a:r>
          </a:p>
          <a:p>
            <a:r>
              <a:rPr lang="en-US" sz="4000" dirty="0"/>
              <a:t>Engage others</a:t>
            </a:r>
          </a:p>
          <a:p>
            <a:r>
              <a:rPr lang="en-US" sz="4000" dirty="0"/>
              <a:t>Learn and </a:t>
            </a:r>
            <a:br>
              <a:rPr lang="en-US" sz="4000" dirty="0"/>
            </a:br>
            <a:r>
              <a:rPr lang="en-US" sz="4000" dirty="0"/>
              <a:t>improve</a:t>
            </a:r>
          </a:p>
          <a:p>
            <a:r>
              <a:rPr lang="en-US" sz="4000" dirty="0"/>
              <a:t>Coordinate</a:t>
            </a:r>
          </a:p>
        </p:txBody>
      </p:sp>
      <p:pic>
        <p:nvPicPr>
          <p:cNvPr id="17410" name="Picture 2" descr="How to Build a Successful Team - Business Guides - The New York Time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537205" y="1503362"/>
            <a:ext cx="5482078" cy="3648076"/>
          </a:xfrm>
          <a:prstGeom prst="rect">
            <a:avLst/>
          </a:prstGeom>
          <a:noFill/>
          <a:extLst>
            <a:ext uri="{909E8E84-426E-40DD-AFC4-6F175D3DCCD1}">
              <a14:hiddenFill xmlns:a14="http://schemas.microsoft.com/office/drawing/2010/main">
                <a:solidFill>
                  <a:srgbClr val="FFFFFF"/>
                </a:solidFill>
              </a14:hiddenFill>
            </a:ext>
          </a:extLst>
        </p:spPr>
      </p:pic>
      <p:pic>
        <p:nvPicPr>
          <p:cNvPr id="17412" name="Picture 4" descr="How to Build a Successful Team - Business Guides - The New York Times"/>
          <p:cNvPicPr>
            <a:picLocks noGrp="1" noChangeAspect="1" noChangeArrowheads="1"/>
          </p:cNvPicPr>
          <p:nvPr>
            <p:ph type="pic" idx="1"/>
          </p:nvPr>
        </p:nvPicPr>
        <p:blipFill>
          <a:blip r:embed="rId2">
            <a:extLst>
              <a:ext uri="{28A0092B-C50C-407E-A947-70E740481C1C}">
                <a14:useLocalDpi xmlns:a14="http://schemas.microsoft.com/office/drawing/2010/main" val="0"/>
              </a:ext>
            </a:extLst>
          </a:blip>
          <a:srcRect l="13766" r="13766"/>
          <a:stretch>
            <a:fillRect/>
          </a:stretch>
        </p:blipFill>
        <p:spPr bwMode="auto">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745766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Three Conditions </a:t>
            </a:r>
            <a:r>
              <a:rPr lang="en-US" dirty="0"/>
              <a:t>for Team Success</a:t>
            </a:r>
          </a:p>
        </p:txBody>
      </p:sp>
      <p:sp>
        <p:nvSpPr>
          <p:cNvPr id="3" name="Content Placeholder 2"/>
          <p:cNvSpPr>
            <a:spLocks noGrp="1"/>
          </p:cNvSpPr>
          <p:nvPr>
            <p:ph idx="4294967295"/>
          </p:nvPr>
        </p:nvSpPr>
        <p:spPr>
          <a:xfrm>
            <a:off x="465253" y="1971778"/>
            <a:ext cx="9782175" cy="4572000"/>
          </a:xfrm>
        </p:spPr>
        <p:txBody>
          <a:bodyPr>
            <a:normAutofit/>
          </a:bodyPr>
          <a:lstStyle/>
          <a:p>
            <a:r>
              <a:rPr lang="en-US" sz="4000" dirty="0"/>
              <a:t>Diverse People</a:t>
            </a:r>
          </a:p>
          <a:p>
            <a:r>
              <a:rPr lang="en-US" sz="4000" dirty="0" smtClean="0"/>
              <a:t>Clear </a:t>
            </a:r>
            <a:r>
              <a:rPr lang="en-US" sz="4000" dirty="0"/>
              <a:t>Boundaries</a:t>
            </a:r>
          </a:p>
          <a:p>
            <a:r>
              <a:rPr lang="en-US" sz="4000" dirty="0" smtClean="0"/>
              <a:t>Stable Membership</a:t>
            </a:r>
            <a:endParaRPr lang="en-US" sz="4000" dirty="0"/>
          </a:p>
        </p:txBody>
      </p:sp>
      <p:pic>
        <p:nvPicPr>
          <p:cNvPr id="18434" name="Picture 2" descr="How to Build a Successful Team - Business Guides - The New York Time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700072" y="1828800"/>
            <a:ext cx="5410200" cy="3600244"/>
          </a:xfrm>
          <a:prstGeom prst="rect">
            <a:avLst/>
          </a:prstGeom>
          <a:noFill/>
          <a:extLst>
            <a:ext uri="{909E8E84-426E-40DD-AFC4-6F175D3DCCD1}">
              <a14:hiddenFill xmlns:a14="http://schemas.microsoft.com/office/drawing/2010/main">
                <a:solidFill>
                  <a:srgbClr val="FFFFFF"/>
                </a:solidFill>
              </a14:hiddenFill>
            </a:ext>
          </a:extLst>
        </p:spPr>
      </p:pic>
      <p:pic>
        <p:nvPicPr>
          <p:cNvPr id="18436" name="Picture 4" descr="How to Build a Successful Team - Business Guides - The New York Times"/>
          <p:cNvPicPr>
            <a:picLocks noGrp="1" noChangeAspect="1" noChangeArrowheads="1"/>
          </p:cNvPicPr>
          <p:nvPr>
            <p:ph type="pic" idx="1"/>
          </p:nvPr>
        </p:nvPicPr>
        <p:blipFill>
          <a:blip r:embed="rId2">
            <a:extLst>
              <a:ext uri="{28A0092B-C50C-407E-A947-70E740481C1C}">
                <a14:useLocalDpi xmlns:a14="http://schemas.microsoft.com/office/drawing/2010/main" val="0"/>
              </a:ext>
            </a:extLst>
          </a:blip>
          <a:srcRect l="13766" r="13766"/>
          <a:stretch>
            <a:fillRect/>
          </a:stretch>
        </p:blipFill>
        <p:spPr bwMode="auto">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173910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a:t>Three Conditions for Measuring Team Effectiveness</a:t>
            </a:r>
          </a:p>
        </p:txBody>
      </p:sp>
      <p:sp>
        <p:nvSpPr>
          <p:cNvPr id="5" name="Text Placeholder 4"/>
          <p:cNvSpPr>
            <a:spLocks noGrp="1"/>
          </p:cNvSpPr>
          <p:nvPr>
            <p:ph type="body" sz="half" idx="2"/>
          </p:nvPr>
        </p:nvSpPr>
        <p:spPr/>
        <p:txBody>
          <a:bodyPr/>
          <a:lstStyle/>
          <a:p>
            <a:endParaRPr lang="en-US"/>
          </a:p>
        </p:txBody>
      </p:sp>
      <p:sp>
        <p:nvSpPr>
          <p:cNvPr id="3" name="Content Placeholder 2"/>
          <p:cNvSpPr>
            <a:spLocks noGrp="1"/>
          </p:cNvSpPr>
          <p:nvPr>
            <p:ph idx="4294967295"/>
          </p:nvPr>
        </p:nvSpPr>
        <p:spPr>
          <a:xfrm>
            <a:off x="798286" y="2667000"/>
            <a:ext cx="10058129" cy="4572000"/>
          </a:xfrm>
        </p:spPr>
        <p:txBody>
          <a:bodyPr>
            <a:normAutofit/>
          </a:bodyPr>
          <a:lstStyle/>
          <a:p>
            <a:r>
              <a:rPr lang="en-US" sz="4000" dirty="0" smtClean="0"/>
              <a:t>Achieve Goals</a:t>
            </a:r>
            <a:endParaRPr lang="en-US" sz="4000" dirty="0"/>
          </a:p>
          <a:p>
            <a:r>
              <a:rPr lang="en-US" sz="4000" dirty="0" smtClean="0"/>
              <a:t>Build Capacity</a:t>
            </a:r>
            <a:endParaRPr lang="en-US" sz="4000" dirty="0"/>
          </a:p>
          <a:p>
            <a:r>
              <a:rPr lang="en-US" sz="4000" dirty="0" smtClean="0"/>
              <a:t>Always Learning</a:t>
            </a:r>
            <a:endParaRPr lang="en-US" sz="4000" dirty="0"/>
          </a:p>
        </p:txBody>
      </p:sp>
      <p:pic>
        <p:nvPicPr>
          <p:cNvPr id="19458" name="Picture 2" descr="How to Build a Successful Team - Business Guides - The New York Times"/>
          <p:cNvPicPr>
            <a:picLocks noGrp="1" noChangeAspect="1" noChangeArrowheads="1"/>
          </p:cNvPicPr>
          <p:nvPr>
            <p:ph type="pic" idx="1"/>
          </p:nvPr>
        </p:nvPicPr>
        <p:blipFill>
          <a:blip r:embed="rId2">
            <a:extLst>
              <a:ext uri="{28A0092B-C50C-407E-A947-70E740481C1C}">
                <a14:useLocalDpi xmlns:a14="http://schemas.microsoft.com/office/drawing/2010/main" val="0"/>
              </a:ext>
            </a:extLst>
          </a:blip>
          <a:srcRect l="13766" r="13766"/>
          <a:stretch>
            <a:fillRect/>
          </a:stretch>
        </p:blipFill>
        <p:spPr bwMode="auto">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076190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Three Steps for Building Effective Teams</a:t>
            </a:r>
            <a:endParaRPr lang="en-US" dirty="0"/>
          </a:p>
        </p:txBody>
      </p:sp>
      <p:sp>
        <p:nvSpPr>
          <p:cNvPr id="3" name="Content Placeholder 2"/>
          <p:cNvSpPr>
            <a:spLocks noGrp="1"/>
          </p:cNvSpPr>
          <p:nvPr>
            <p:ph idx="4294967295"/>
          </p:nvPr>
        </p:nvSpPr>
        <p:spPr>
          <a:xfrm>
            <a:off x="684212" y="2110581"/>
            <a:ext cx="4273551" cy="4572000"/>
          </a:xfrm>
        </p:spPr>
        <p:txBody>
          <a:bodyPr>
            <a:normAutofit/>
          </a:bodyPr>
          <a:lstStyle/>
          <a:p>
            <a:r>
              <a:rPr lang="en-US" sz="4000" dirty="0" smtClean="0"/>
              <a:t>Shared Purpose</a:t>
            </a:r>
            <a:endParaRPr lang="en-US" sz="4000" dirty="0"/>
          </a:p>
          <a:p>
            <a:r>
              <a:rPr lang="en-US" sz="4000" dirty="0" smtClean="0"/>
              <a:t>Community Agreements</a:t>
            </a:r>
            <a:endParaRPr lang="en-US" sz="4000" dirty="0"/>
          </a:p>
          <a:p>
            <a:r>
              <a:rPr lang="en-US" sz="4000" dirty="0" smtClean="0"/>
              <a:t>Clear Roles</a:t>
            </a:r>
            <a:endParaRPr lang="en-US" sz="4000" dirty="0"/>
          </a:p>
        </p:txBody>
      </p:sp>
      <p:pic>
        <p:nvPicPr>
          <p:cNvPr id="17410" name="Picture 2" descr="How to Build a Successful Team - Business Guides - The New York Time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537205" y="1503362"/>
            <a:ext cx="5482078" cy="3648076"/>
          </a:xfrm>
          <a:prstGeom prst="rect">
            <a:avLst/>
          </a:prstGeom>
          <a:noFill/>
          <a:extLst>
            <a:ext uri="{909E8E84-426E-40DD-AFC4-6F175D3DCCD1}">
              <a14:hiddenFill xmlns:a14="http://schemas.microsoft.com/office/drawing/2010/main">
                <a:solidFill>
                  <a:srgbClr val="FFFFFF"/>
                </a:solidFill>
              </a14:hiddenFill>
            </a:ext>
          </a:extLst>
        </p:spPr>
      </p:pic>
      <p:pic>
        <p:nvPicPr>
          <p:cNvPr id="17412" name="Picture 4" descr="How to Build a Successful Team - Business Guides - The New York Times"/>
          <p:cNvPicPr>
            <a:picLocks noGrp="1" noChangeAspect="1" noChangeArrowheads="1"/>
          </p:cNvPicPr>
          <p:nvPr>
            <p:ph type="pic" idx="1"/>
          </p:nvPr>
        </p:nvPicPr>
        <p:blipFill>
          <a:blip r:embed="rId2">
            <a:extLst>
              <a:ext uri="{28A0092B-C50C-407E-A947-70E740481C1C}">
                <a14:useLocalDpi xmlns:a14="http://schemas.microsoft.com/office/drawing/2010/main" val="0"/>
              </a:ext>
            </a:extLst>
          </a:blip>
          <a:srcRect l="13766" r="13766"/>
          <a:stretch>
            <a:fillRect/>
          </a:stretch>
        </p:blipFill>
        <p:spPr bwMode="auto">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420229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pPr algn="ctr"/>
            <a:r>
              <a:rPr lang="en-US" sz="4000" b="1"/>
              <a:t>Key Ideas</a:t>
            </a:r>
          </a:p>
        </p:txBody>
      </p:sp>
      <p:sp>
        <p:nvSpPr>
          <p:cNvPr id="12" name="Content Placeholder 11"/>
          <p:cNvSpPr>
            <a:spLocks noGrp="1"/>
          </p:cNvSpPr>
          <p:nvPr>
            <p:ph idx="1"/>
          </p:nvPr>
        </p:nvSpPr>
        <p:spPr>
          <a:xfrm>
            <a:off x="4951412" y="482600"/>
            <a:ext cx="6788831" cy="5689600"/>
          </a:xfrm>
        </p:spPr>
        <p:txBody>
          <a:bodyPr>
            <a:noAutofit/>
          </a:bodyPr>
          <a:lstStyle/>
          <a:p>
            <a:pPr marL="0" indent="0">
              <a:buNone/>
            </a:pPr>
            <a:r>
              <a:rPr lang="en-US" sz="3200" dirty="0"/>
              <a:t>The </a:t>
            </a:r>
            <a:r>
              <a:rPr lang="en-US" sz="3200" dirty="0" smtClean="0"/>
              <a:t>leadership team structure supports </a:t>
            </a:r>
            <a:r>
              <a:rPr lang="en-US" sz="3200" dirty="0"/>
              <a:t>the campaign’s interests by meeting goals, and meeting each </a:t>
            </a:r>
            <a:r>
              <a:rPr lang="en-US" sz="3200" dirty="0" smtClean="0"/>
              <a:t>individual’s </a:t>
            </a:r>
            <a:r>
              <a:rPr lang="en-US" sz="3200" dirty="0"/>
              <a:t>interests by giving them opportunities and support to learn and develop. </a:t>
            </a:r>
          </a:p>
          <a:p>
            <a:pPr marL="0" indent="0">
              <a:buNone/>
            </a:pPr>
            <a:r>
              <a:rPr lang="en-US" sz="3200" dirty="0"/>
              <a:t>IF your team is not meeting these criteria then you need to return to the foundational blocks and refocus.</a:t>
            </a:r>
          </a:p>
          <a:p>
            <a:pPr marL="0" indent="0">
              <a:buNone/>
            </a:pPr>
            <a:r>
              <a:rPr lang="en-US" sz="3200" dirty="0"/>
              <a:t>Your role is to support and develop the team.  </a:t>
            </a:r>
          </a:p>
        </p:txBody>
      </p:sp>
      <p:sp>
        <p:nvSpPr>
          <p:cNvPr id="13" name="Text Placeholder 12"/>
          <p:cNvSpPr>
            <a:spLocks noGrp="1"/>
          </p:cNvSpPr>
          <p:nvPr>
            <p:ph type="body" sz="half" idx="2"/>
          </p:nvPr>
        </p:nvSpPr>
        <p:spPr/>
        <p:txBody>
          <a:bodyPr/>
          <a:lstStyle/>
          <a:p>
            <a:endParaRPr lang="en-US"/>
          </a:p>
        </p:txBody>
      </p:sp>
      <p:pic>
        <p:nvPicPr>
          <p:cNvPr id="11" name="Picture 10"/>
          <p:cNvPicPr>
            <a:picLocks noChangeAspect="1"/>
          </p:cNvPicPr>
          <p:nvPr/>
        </p:nvPicPr>
        <p:blipFill rotWithShape="1">
          <a:blip r:embed="rId2"/>
          <a:srcRect l="38228" r="410"/>
          <a:stretch/>
        </p:blipFill>
        <p:spPr>
          <a:xfrm>
            <a:off x="894064" y="1855304"/>
            <a:ext cx="3653774" cy="3962400"/>
          </a:xfrm>
          <a:prstGeom prst="rect">
            <a:avLst/>
          </a:prstGeom>
        </p:spPr>
      </p:pic>
    </p:spTree>
    <p:extLst>
      <p:ext uri="{BB962C8B-B14F-4D97-AF65-F5344CB8AC3E}">
        <p14:creationId xmlns:p14="http://schemas.microsoft.com/office/powerpoint/2010/main" val="6482959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Rectangle 2"/>
          <p:cNvSpPr/>
          <p:nvPr/>
        </p:nvSpPr>
        <p:spPr>
          <a:xfrm>
            <a:off x="2344625" y="1280318"/>
            <a:ext cx="8026400" cy="3759200"/>
          </a:xfrm>
          <a:prstGeom prst="rect">
            <a:avLst/>
          </a:prstGeom>
          <a:solidFill>
            <a:schemeClr val="accent5">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5400" b="1" dirty="0" smtClean="0"/>
              <a:t>How do we develop a shared purpose?</a:t>
            </a:r>
            <a:r>
              <a:rPr lang="en-US" dirty="0" smtClean="0"/>
              <a:t> </a:t>
            </a:r>
            <a:endParaRPr lang="en-US" dirty="0"/>
          </a:p>
        </p:txBody>
      </p:sp>
    </p:spTree>
    <p:extLst>
      <p:ext uri="{BB962C8B-B14F-4D97-AF65-F5344CB8AC3E}">
        <p14:creationId xmlns:p14="http://schemas.microsoft.com/office/powerpoint/2010/main" val="23669456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564"/>
        <p:cNvGrpSpPr/>
        <p:nvPr/>
      </p:nvGrpSpPr>
      <p:grpSpPr>
        <a:xfrm>
          <a:off x="0" y="0"/>
          <a:ext cx="0" cy="0"/>
          <a:chOff x="0" y="0"/>
          <a:chExt cx="0" cy="0"/>
        </a:xfrm>
      </p:grpSpPr>
      <p:sp>
        <p:nvSpPr>
          <p:cNvPr id="565" name="Google Shape;565;p49"/>
          <p:cNvSpPr txBox="1">
            <a:spLocks noGrp="1"/>
          </p:cNvSpPr>
          <p:nvPr>
            <p:ph type="title"/>
          </p:nvPr>
        </p:nvSpPr>
        <p:spPr>
          <a:xfrm>
            <a:off x="837981" y="365923"/>
            <a:ext cx="10512862" cy="1325255"/>
          </a:xfrm>
          <a:prstGeom prst="rect">
            <a:avLst/>
          </a:prstGeom>
          <a:noFill/>
          <a:ln>
            <a:noFill/>
          </a:ln>
        </p:spPr>
        <p:txBody>
          <a:bodyPr spcFirstLastPara="1" vert="horz" wrap="square" lIns="121868" tIns="60917" rIns="121868" bIns="60917" rtlCol="0" anchor="ctr" anchorCtr="0">
            <a:noAutofit/>
          </a:bodyPr>
          <a:lstStyle/>
          <a:p>
            <a:pPr algn="ctr">
              <a:spcBef>
                <a:spcPts val="0"/>
              </a:spcBef>
              <a:buClr>
                <a:schemeClr val="lt1"/>
              </a:buClr>
              <a:buSzPts val="4400"/>
            </a:pPr>
            <a:r>
              <a:rPr lang="en" b="1" dirty="0">
                <a:solidFill>
                  <a:schemeClr val="tx2"/>
                </a:solidFill>
              </a:rPr>
              <a:t>DEVELOPING A SHARED PURPOSE</a:t>
            </a:r>
            <a:endParaRPr dirty="0">
              <a:solidFill>
                <a:schemeClr val="tx2"/>
              </a:solidFill>
            </a:endParaRPr>
          </a:p>
        </p:txBody>
      </p:sp>
      <p:sp>
        <p:nvSpPr>
          <p:cNvPr id="566" name="Google Shape;566;p49"/>
          <p:cNvSpPr/>
          <p:nvPr/>
        </p:nvSpPr>
        <p:spPr>
          <a:xfrm>
            <a:off x="247102" y="2467884"/>
            <a:ext cx="3790613" cy="2025872"/>
          </a:xfrm>
          <a:prstGeom prst="roundRect">
            <a:avLst>
              <a:gd name="adj" fmla="val 16667"/>
            </a:avLst>
          </a:prstGeom>
          <a:solidFill>
            <a:schemeClr val="accent5">
              <a:lumMod val="75000"/>
            </a:schemeClr>
          </a:solidFill>
          <a:ln w="9525" cap="flat" cmpd="sng">
            <a:solidFill>
              <a:schemeClr val="dk2"/>
            </a:solidFill>
            <a:prstDash val="solid"/>
            <a:round/>
            <a:headEnd type="none" w="sm" len="sm"/>
            <a:tailEnd type="none" w="sm" len="sm"/>
          </a:ln>
        </p:spPr>
        <p:txBody>
          <a:bodyPr spcFirstLastPara="1" wrap="square" lIns="121868" tIns="121868" rIns="121868" bIns="121868" anchor="ctr" anchorCtr="0">
            <a:noAutofit/>
          </a:bodyPr>
          <a:lstStyle/>
          <a:p>
            <a:pPr algn="ctr"/>
            <a:r>
              <a:rPr lang="en" sz="3599" b="1" dirty="0">
                <a:solidFill>
                  <a:srgbClr val="FFFFFF"/>
                </a:solidFill>
                <a:latin typeface="Avenir"/>
                <a:ea typeface="Avenir"/>
                <a:cs typeface="Avenir"/>
                <a:sym typeface="Avenir"/>
              </a:rPr>
              <a:t>OUR TEAM’S PURPOSE IS TO…</a:t>
            </a:r>
            <a:endParaRPr sz="3599" b="1" dirty="0">
              <a:solidFill>
                <a:srgbClr val="FFFFFF"/>
              </a:solidFill>
            </a:endParaRPr>
          </a:p>
        </p:txBody>
      </p:sp>
      <p:sp>
        <p:nvSpPr>
          <p:cNvPr id="567" name="Google Shape;567;p49"/>
          <p:cNvSpPr/>
          <p:nvPr/>
        </p:nvSpPr>
        <p:spPr>
          <a:xfrm>
            <a:off x="4238896" y="2489078"/>
            <a:ext cx="3711033" cy="1983483"/>
          </a:xfrm>
          <a:prstGeom prst="roundRect">
            <a:avLst>
              <a:gd name="adj" fmla="val 16667"/>
            </a:avLst>
          </a:prstGeom>
          <a:solidFill>
            <a:schemeClr val="accent4">
              <a:lumMod val="75000"/>
            </a:schemeClr>
          </a:solidFill>
          <a:ln w="9525" cap="flat" cmpd="sng">
            <a:solidFill>
              <a:schemeClr val="dk2"/>
            </a:solidFill>
            <a:prstDash val="solid"/>
            <a:round/>
            <a:headEnd type="none" w="sm" len="sm"/>
            <a:tailEnd type="none" w="sm" len="sm"/>
          </a:ln>
        </p:spPr>
        <p:txBody>
          <a:bodyPr spcFirstLastPara="1" wrap="square" lIns="121868" tIns="121868" rIns="121868" bIns="121868" anchor="ctr" anchorCtr="0">
            <a:noAutofit/>
          </a:bodyPr>
          <a:lstStyle/>
          <a:p>
            <a:pPr algn="ctr"/>
            <a:r>
              <a:rPr lang="en" sz="3599" b="1">
                <a:solidFill>
                  <a:srgbClr val="FFFFFF"/>
                </a:solidFill>
                <a:latin typeface="Avenir"/>
                <a:ea typeface="Avenir"/>
                <a:cs typeface="Avenir"/>
                <a:sym typeface="Avenir"/>
              </a:rPr>
              <a:t>OUR PEOPLE ARE...</a:t>
            </a:r>
            <a:endParaRPr sz="3599" b="1">
              <a:solidFill>
                <a:srgbClr val="FFFFFF"/>
              </a:solidFill>
            </a:endParaRPr>
          </a:p>
        </p:txBody>
      </p:sp>
      <p:sp>
        <p:nvSpPr>
          <p:cNvPr id="568" name="Google Shape;568;p49"/>
          <p:cNvSpPr/>
          <p:nvPr/>
        </p:nvSpPr>
        <p:spPr>
          <a:xfrm>
            <a:off x="8151109" y="2467684"/>
            <a:ext cx="3790613" cy="2026272"/>
          </a:xfrm>
          <a:prstGeom prst="roundRect">
            <a:avLst>
              <a:gd name="adj" fmla="val 16667"/>
            </a:avLst>
          </a:prstGeom>
          <a:solidFill>
            <a:schemeClr val="accent1"/>
          </a:solidFill>
          <a:ln w="9525" cap="flat" cmpd="sng">
            <a:solidFill>
              <a:schemeClr val="dk2"/>
            </a:solidFill>
            <a:prstDash val="solid"/>
            <a:round/>
            <a:headEnd type="none" w="sm" len="sm"/>
            <a:tailEnd type="none" w="sm" len="sm"/>
          </a:ln>
        </p:spPr>
        <p:txBody>
          <a:bodyPr spcFirstLastPara="1" wrap="square" lIns="121868" tIns="121868" rIns="121868" bIns="121868" anchor="ctr" anchorCtr="0">
            <a:noAutofit/>
          </a:bodyPr>
          <a:lstStyle/>
          <a:p>
            <a:pPr algn="ctr"/>
            <a:r>
              <a:rPr lang="en" sz="3599" b="1">
                <a:solidFill>
                  <a:srgbClr val="FFFFFF"/>
                </a:solidFill>
                <a:latin typeface="Avenir"/>
                <a:ea typeface="Avenir"/>
                <a:cs typeface="Avenir"/>
                <a:sym typeface="Avenir"/>
              </a:rPr>
              <a:t>WE’LL ACHIEVE OUR PURPOSE BY...</a:t>
            </a:r>
            <a:endParaRPr sz="3599" b="1">
              <a:solidFill>
                <a:srgbClr val="FFFFFF"/>
              </a:solidFill>
            </a:endParaRPr>
          </a:p>
        </p:txBody>
      </p:sp>
      <p:sp>
        <p:nvSpPr>
          <p:cNvPr id="569" name="Google Shape;569;p49"/>
          <p:cNvSpPr txBox="1"/>
          <p:nvPr/>
        </p:nvSpPr>
        <p:spPr>
          <a:xfrm>
            <a:off x="640499" y="4631887"/>
            <a:ext cx="2903644" cy="574250"/>
          </a:xfrm>
          <a:prstGeom prst="rect">
            <a:avLst/>
          </a:prstGeom>
          <a:noFill/>
          <a:ln>
            <a:noFill/>
          </a:ln>
        </p:spPr>
        <p:txBody>
          <a:bodyPr spcFirstLastPara="1" wrap="square" lIns="121868" tIns="121868" rIns="121868" bIns="121868" anchor="t" anchorCtr="0">
            <a:noAutofit/>
          </a:bodyPr>
          <a:lstStyle/>
          <a:p>
            <a:pPr algn="ctr"/>
            <a:r>
              <a:rPr lang="en" sz="5465" dirty="0">
                <a:solidFill>
                  <a:schemeClr val="tx2"/>
                </a:solidFill>
                <a:latin typeface="Avenir"/>
                <a:ea typeface="Avenir"/>
                <a:cs typeface="Avenir"/>
                <a:sym typeface="Avenir"/>
              </a:rPr>
              <a:t>WHAT?</a:t>
            </a:r>
            <a:endParaRPr sz="5465" dirty="0">
              <a:solidFill>
                <a:schemeClr val="tx2"/>
              </a:solidFill>
              <a:latin typeface="Avenir"/>
              <a:ea typeface="Avenir"/>
              <a:cs typeface="Avenir"/>
              <a:sym typeface="Avenir"/>
            </a:endParaRPr>
          </a:p>
        </p:txBody>
      </p:sp>
      <p:sp>
        <p:nvSpPr>
          <p:cNvPr id="570" name="Google Shape;570;p49"/>
          <p:cNvSpPr txBox="1"/>
          <p:nvPr/>
        </p:nvSpPr>
        <p:spPr>
          <a:xfrm>
            <a:off x="4642590" y="4631887"/>
            <a:ext cx="2903644" cy="574250"/>
          </a:xfrm>
          <a:prstGeom prst="rect">
            <a:avLst/>
          </a:prstGeom>
          <a:noFill/>
          <a:ln>
            <a:noFill/>
          </a:ln>
        </p:spPr>
        <p:txBody>
          <a:bodyPr spcFirstLastPara="1" wrap="square" lIns="121868" tIns="121868" rIns="121868" bIns="121868" anchor="t" anchorCtr="0">
            <a:noAutofit/>
          </a:bodyPr>
          <a:lstStyle/>
          <a:p>
            <a:pPr algn="ctr"/>
            <a:r>
              <a:rPr lang="en" sz="5465" dirty="0">
                <a:solidFill>
                  <a:schemeClr val="tx2"/>
                </a:solidFill>
                <a:latin typeface="Avenir"/>
                <a:ea typeface="Avenir"/>
                <a:cs typeface="Avenir"/>
                <a:sym typeface="Avenir"/>
              </a:rPr>
              <a:t>WHO?</a:t>
            </a:r>
            <a:endParaRPr sz="5465" dirty="0">
              <a:solidFill>
                <a:schemeClr val="tx2"/>
              </a:solidFill>
              <a:latin typeface="Avenir"/>
              <a:ea typeface="Avenir"/>
              <a:cs typeface="Avenir"/>
              <a:sym typeface="Avenir"/>
            </a:endParaRPr>
          </a:p>
        </p:txBody>
      </p:sp>
      <p:sp>
        <p:nvSpPr>
          <p:cNvPr id="571" name="Google Shape;571;p49"/>
          <p:cNvSpPr txBox="1"/>
          <p:nvPr/>
        </p:nvSpPr>
        <p:spPr>
          <a:xfrm>
            <a:off x="8644681" y="4631887"/>
            <a:ext cx="2903644" cy="574250"/>
          </a:xfrm>
          <a:prstGeom prst="rect">
            <a:avLst/>
          </a:prstGeom>
          <a:noFill/>
          <a:ln>
            <a:noFill/>
          </a:ln>
        </p:spPr>
        <p:txBody>
          <a:bodyPr spcFirstLastPara="1" wrap="square" lIns="121868" tIns="121868" rIns="121868" bIns="121868" anchor="t" anchorCtr="0">
            <a:noAutofit/>
          </a:bodyPr>
          <a:lstStyle/>
          <a:p>
            <a:pPr algn="ctr"/>
            <a:r>
              <a:rPr lang="en" sz="5465" dirty="0">
                <a:solidFill>
                  <a:schemeClr val="tx2"/>
                </a:solidFill>
                <a:latin typeface="Avenir"/>
                <a:ea typeface="Avenir"/>
                <a:cs typeface="Avenir"/>
                <a:sym typeface="Avenir"/>
              </a:rPr>
              <a:t>HOW?</a:t>
            </a:r>
            <a:endParaRPr sz="5465" dirty="0">
              <a:solidFill>
                <a:schemeClr val="tx2"/>
              </a:solidFill>
              <a:latin typeface="Avenir"/>
              <a:ea typeface="Avenir"/>
              <a:cs typeface="Avenir"/>
              <a:sym typeface="Avenir"/>
            </a:endParaRPr>
          </a:p>
        </p:txBody>
      </p:sp>
      <p:sp>
        <p:nvSpPr>
          <p:cNvPr id="572" name="Google Shape;572;p49"/>
          <p:cNvSpPr/>
          <p:nvPr/>
        </p:nvSpPr>
        <p:spPr>
          <a:xfrm>
            <a:off x="696984" y="1691186"/>
            <a:ext cx="2903644" cy="906964"/>
          </a:xfrm>
          <a:prstGeom prst="roundRect">
            <a:avLst>
              <a:gd name="adj" fmla="val 16667"/>
            </a:avLst>
          </a:prstGeom>
          <a:solidFill>
            <a:srgbClr val="95B845"/>
          </a:solidFill>
          <a:ln w="9525" cap="flat" cmpd="sng">
            <a:solidFill>
              <a:schemeClr val="dk2"/>
            </a:solidFill>
            <a:prstDash val="solid"/>
            <a:round/>
            <a:headEnd type="none" w="sm" len="sm"/>
            <a:tailEnd type="none" w="sm" len="sm"/>
          </a:ln>
        </p:spPr>
        <p:txBody>
          <a:bodyPr spcFirstLastPara="1" wrap="square" lIns="121868" tIns="121868" rIns="121868" bIns="121868" anchor="ctr" anchorCtr="0">
            <a:noAutofit/>
          </a:bodyPr>
          <a:lstStyle/>
          <a:p>
            <a:pPr algn="ctr"/>
            <a:r>
              <a:rPr lang="en" sz="2266" b="1">
                <a:solidFill>
                  <a:srgbClr val="40535C"/>
                </a:solidFill>
                <a:latin typeface="Avenir"/>
                <a:ea typeface="Avenir"/>
                <a:cs typeface="Avenir"/>
                <a:sym typeface="Avenir"/>
              </a:rPr>
              <a:t>“Ends”- destination</a:t>
            </a:r>
            <a:endParaRPr sz="2266" b="1">
              <a:solidFill>
                <a:srgbClr val="40535C"/>
              </a:solidFill>
            </a:endParaRPr>
          </a:p>
        </p:txBody>
      </p:sp>
      <p:sp>
        <p:nvSpPr>
          <p:cNvPr id="573" name="Google Shape;573;p49"/>
          <p:cNvSpPr/>
          <p:nvPr/>
        </p:nvSpPr>
        <p:spPr>
          <a:xfrm>
            <a:off x="8885685" y="1691386"/>
            <a:ext cx="2649710" cy="906964"/>
          </a:xfrm>
          <a:prstGeom prst="roundRect">
            <a:avLst>
              <a:gd name="adj" fmla="val 16667"/>
            </a:avLst>
          </a:prstGeom>
          <a:solidFill>
            <a:schemeClr val="accent5">
              <a:lumMod val="40000"/>
              <a:lumOff val="60000"/>
            </a:schemeClr>
          </a:solidFill>
          <a:ln w="9525" cap="flat" cmpd="sng">
            <a:solidFill>
              <a:schemeClr val="dk2"/>
            </a:solidFill>
            <a:prstDash val="solid"/>
            <a:round/>
            <a:headEnd type="none" w="sm" len="sm"/>
            <a:tailEnd type="none" w="sm" len="sm"/>
          </a:ln>
        </p:spPr>
        <p:txBody>
          <a:bodyPr spcFirstLastPara="1" wrap="square" lIns="121868" tIns="121868" rIns="121868" bIns="121868" anchor="ctr" anchorCtr="0">
            <a:noAutofit/>
          </a:bodyPr>
          <a:lstStyle/>
          <a:p>
            <a:pPr algn="ctr"/>
            <a:r>
              <a:rPr lang="en" sz="2266" b="1">
                <a:solidFill>
                  <a:srgbClr val="40535C"/>
                </a:solidFill>
                <a:latin typeface="Avenir"/>
                <a:ea typeface="Avenir"/>
                <a:cs typeface="Avenir"/>
                <a:sym typeface="Avenir"/>
              </a:rPr>
              <a:t>“Means”- journey</a:t>
            </a:r>
            <a:endParaRPr sz="2266" b="1">
              <a:solidFill>
                <a:srgbClr val="40535C"/>
              </a:solidFill>
            </a:endParaRPr>
          </a:p>
        </p:txBody>
      </p:sp>
    </p:spTree>
    <p:extLst>
      <p:ext uri="{BB962C8B-B14F-4D97-AF65-F5344CB8AC3E}">
        <p14:creationId xmlns:p14="http://schemas.microsoft.com/office/powerpoint/2010/main" val="10443328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632"/>
        <p:cNvGrpSpPr/>
        <p:nvPr/>
      </p:nvGrpSpPr>
      <p:grpSpPr>
        <a:xfrm>
          <a:off x="0" y="0"/>
          <a:ext cx="0" cy="0"/>
          <a:chOff x="0" y="0"/>
          <a:chExt cx="0" cy="0"/>
        </a:xfrm>
      </p:grpSpPr>
      <p:sp>
        <p:nvSpPr>
          <p:cNvPr id="633" name="Google Shape;633;p99"/>
          <p:cNvSpPr txBox="1">
            <a:spLocks noGrp="1"/>
          </p:cNvSpPr>
          <p:nvPr>
            <p:ph type="title"/>
          </p:nvPr>
        </p:nvSpPr>
        <p:spPr>
          <a:xfrm>
            <a:off x="609441" y="-208386"/>
            <a:ext cx="10969943" cy="1721951"/>
          </a:xfrm>
          <a:prstGeom prst="rect">
            <a:avLst/>
          </a:prstGeom>
          <a:noFill/>
          <a:ln>
            <a:noFill/>
          </a:ln>
        </p:spPr>
        <p:txBody>
          <a:bodyPr spcFirstLastPara="1" vert="horz" wrap="square" lIns="121868" tIns="60917" rIns="121868" bIns="60917" rtlCol="0" anchor="ctr" anchorCtr="0">
            <a:noAutofit/>
          </a:bodyPr>
          <a:lstStyle/>
          <a:p>
            <a:pPr algn="ctr">
              <a:spcBef>
                <a:spcPts val="0"/>
              </a:spcBef>
              <a:buClr>
                <a:schemeClr val="lt1"/>
              </a:buClr>
              <a:buSzPts val="4400"/>
            </a:pPr>
            <a:r>
              <a:rPr lang="en" b="1" dirty="0">
                <a:solidFill>
                  <a:schemeClr val="tx2">
                    <a:lumMod val="65000"/>
                    <a:lumOff val="35000"/>
                  </a:schemeClr>
                </a:solidFill>
              </a:rPr>
              <a:t>DEVELOPING A SHARED PURPOSE</a:t>
            </a:r>
            <a:endParaRPr dirty="0">
              <a:solidFill>
                <a:schemeClr val="tx2">
                  <a:lumMod val="65000"/>
                  <a:lumOff val="35000"/>
                </a:schemeClr>
              </a:solidFill>
            </a:endParaRPr>
          </a:p>
        </p:txBody>
      </p:sp>
      <p:sp>
        <p:nvSpPr>
          <p:cNvPr id="634" name="Google Shape;634;p99"/>
          <p:cNvSpPr txBox="1">
            <a:spLocks noGrp="1"/>
          </p:cNvSpPr>
          <p:nvPr>
            <p:ph type="body" idx="1"/>
          </p:nvPr>
        </p:nvSpPr>
        <p:spPr>
          <a:xfrm>
            <a:off x="719745" y="1954993"/>
            <a:ext cx="10859571" cy="4324074"/>
          </a:xfrm>
          <a:prstGeom prst="rect">
            <a:avLst/>
          </a:prstGeom>
          <a:noFill/>
          <a:ln>
            <a:noFill/>
          </a:ln>
        </p:spPr>
        <p:txBody>
          <a:bodyPr spcFirstLastPara="1" vert="horz" wrap="square" lIns="121868" tIns="60917" rIns="121868" bIns="60917" rtlCol="0" anchor="t" anchorCtr="0">
            <a:noAutofit/>
          </a:bodyPr>
          <a:lstStyle/>
          <a:p>
            <a:pPr marL="0" indent="0">
              <a:spcBef>
                <a:spcPts val="0"/>
              </a:spcBef>
              <a:buClr>
                <a:schemeClr val="lt1"/>
              </a:buClr>
              <a:buSzPts val="2000"/>
              <a:buNone/>
            </a:pPr>
            <a:r>
              <a:rPr lang="en" sz="2533" i="1" dirty="0">
                <a:solidFill>
                  <a:schemeClr val="tx2">
                    <a:lumMod val="65000"/>
                    <a:lumOff val="35000"/>
                  </a:schemeClr>
                </a:solidFill>
              </a:rPr>
              <a:t>Which statement is a SHARED PURPOSE STATEMENT? </a:t>
            </a:r>
            <a:endParaRPr sz="2533" i="1" dirty="0">
              <a:solidFill>
                <a:schemeClr val="tx2">
                  <a:lumMod val="65000"/>
                  <a:lumOff val="35000"/>
                </a:schemeClr>
              </a:solidFill>
            </a:endParaRPr>
          </a:p>
          <a:p>
            <a:pPr marL="0" indent="0">
              <a:spcBef>
                <a:spcPts val="0"/>
              </a:spcBef>
              <a:buClr>
                <a:schemeClr val="dk1"/>
              </a:buClr>
              <a:buSzPts val="2000"/>
              <a:buNone/>
            </a:pPr>
            <a:endParaRPr sz="667" i="1" dirty="0">
              <a:solidFill>
                <a:schemeClr val="tx2">
                  <a:lumMod val="65000"/>
                  <a:lumOff val="35000"/>
                </a:schemeClr>
              </a:solidFill>
            </a:endParaRPr>
          </a:p>
          <a:p>
            <a:pPr marL="457086" indent="-406298">
              <a:spcBef>
                <a:spcPts val="640"/>
              </a:spcBef>
              <a:buClr>
                <a:schemeClr val="accent2"/>
              </a:buClr>
              <a:buSzPts val="1800"/>
              <a:buChar char="•"/>
            </a:pPr>
            <a:r>
              <a:rPr lang="en" sz="2399" i="1" dirty="0">
                <a:solidFill>
                  <a:schemeClr val="tx2">
                    <a:lumMod val="65000"/>
                    <a:lumOff val="35000"/>
                  </a:schemeClr>
                </a:solidFill>
              </a:rPr>
              <a:t>Statement 1: We share the purpose of mentoring 5 system-impacted people who have experienced incarceration by providing work shadowing opportunities, tutoring, career advice, and organizing training.</a:t>
            </a:r>
            <a:br>
              <a:rPr lang="en" sz="2399" i="1" dirty="0">
                <a:solidFill>
                  <a:schemeClr val="tx2">
                    <a:lumMod val="65000"/>
                    <a:lumOff val="35000"/>
                  </a:schemeClr>
                </a:solidFill>
              </a:rPr>
            </a:br>
            <a:endParaRPr sz="2399" i="1" dirty="0">
              <a:solidFill>
                <a:schemeClr val="tx2">
                  <a:lumMod val="65000"/>
                  <a:lumOff val="35000"/>
                </a:schemeClr>
              </a:solidFill>
            </a:endParaRPr>
          </a:p>
          <a:p>
            <a:pPr marL="457086" indent="-457086">
              <a:lnSpc>
                <a:spcPct val="115000"/>
              </a:lnSpc>
              <a:spcBef>
                <a:spcPts val="0"/>
              </a:spcBef>
              <a:buClr>
                <a:schemeClr val="accent2"/>
              </a:buClr>
              <a:buSzPts val="1800"/>
              <a:buChar char="•"/>
            </a:pPr>
            <a:r>
              <a:rPr lang="en" sz="2399" i="1" dirty="0">
                <a:solidFill>
                  <a:schemeClr val="tx2">
                    <a:lumMod val="65000"/>
                    <a:lumOff val="35000"/>
                  </a:schemeClr>
                </a:solidFill>
              </a:rPr>
              <a:t>Statement 2: We share the purpose of achieving collective liberation for  system-impacted people in Boston, MA, so every member of the community has a voice and can experience joy. We will do this by organizing formerly incarcerated people based in Boston through holding 1:1 meetings, community meetings, storytelling, and proposing and passing legislation that works. </a:t>
            </a:r>
            <a:endParaRPr sz="2399" i="1" dirty="0">
              <a:solidFill>
                <a:schemeClr val="tx2">
                  <a:lumMod val="65000"/>
                  <a:lumOff val="35000"/>
                </a:schemeClr>
              </a:solidFill>
            </a:endParaRPr>
          </a:p>
        </p:txBody>
      </p:sp>
      <p:sp>
        <p:nvSpPr>
          <p:cNvPr id="635" name="Google Shape;635;p99"/>
          <p:cNvSpPr/>
          <p:nvPr/>
        </p:nvSpPr>
        <p:spPr>
          <a:xfrm>
            <a:off x="1907513" y="1207078"/>
            <a:ext cx="2046180" cy="640233"/>
          </a:xfrm>
          <a:prstGeom prst="roundRect">
            <a:avLst>
              <a:gd name="adj" fmla="val 16667"/>
            </a:avLst>
          </a:prstGeom>
          <a:solidFill>
            <a:schemeClr val="accent5">
              <a:lumMod val="75000"/>
            </a:schemeClr>
          </a:solidFill>
          <a:ln w="9525" cap="flat" cmpd="sng">
            <a:solidFill>
              <a:schemeClr val="dk2"/>
            </a:solidFill>
            <a:prstDash val="solid"/>
            <a:round/>
            <a:headEnd type="none" w="sm" len="sm"/>
            <a:tailEnd type="none" w="sm" len="sm"/>
          </a:ln>
        </p:spPr>
        <p:txBody>
          <a:bodyPr spcFirstLastPara="1" wrap="square" lIns="121868" tIns="121868" rIns="121868" bIns="121868" anchor="ctr" anchorCtr="0">
            <a:noAutofit/>
          </a:bodyPr>
          <a:lstStyle/>
          <a:p>
            <a:pPr algn="ctr"/>
            <a:r>
              <a:rPr lang="en" sz="3599" b="1">
                <a:solidFill>
                  <a:srgbClr val="FFFFFF"/>
                </a:solidFill>
                <a:latin typeface="Avenir"/>
                <a:ea typeface="Avenir"/>
                <a:cs typeface="Avenir"/>
                <a:sym typeface="Avenir"/>
              </a:rPr>
              <a:t>WHAT?</a:t>
            </a:r>
            <a:endParaRPr sz="3599" b="1" dirty="0">
              <a:solidFill>
                <a:srgbClr val="FFFFFF"/>
              </a:solidFill>
            </a:endParaRPr>
          </a:p>
        </p:txBody>
      </p:sp>
      <p:sp>
        <p:nvSpPr>
          <p:cNvPr id="636" name="Google Shape;636;p99"/>
          <p:cNvSpPr/>
          <p:nvPr/>
        </p:nvSpPr>
        <p:spPr>
          <a:xfrm>
            <a:off x="5448587" y="1193448"/>
            <a:ext cx="1905904" cy="640233"/>
          </a:xfrm>
          <a:prstGeom prst="roundRect">
            <a:avLst>
              <a:gd name="adj" fmla="val 16667"/>
            </a:avLst>
          </a:prstGeom>
          <a:solidFill>
            <a:schemeClr val="accent4">
              <a:lumMod val="75000"/>
            </a:schemeClr>
          </a:solidFill>
          <a:ln w="9525" cap="flat" cmpd="sng">
            <a:solidFill>
              <a:schemeClr val="dk2"/>
            </a:solidFill>
            <a:prstDash val="solid"/>
            <a:round/>
            <a:headEnd type="none" w="sm" len="sm"/>
            <a:tailEnd type="none" w="sm" len="sm"/>
          </a:ln>
        </p:spPr>
        <p:txBody>
          <a:bodyPr spcFirstLastPara="1" wrap="square" lIns="121868" tIns="121868" rIns="121868" bIns="121868" anchor="ctr" anchorCtr="0">
            <a:noAutofit/>
          </a:bodyPr>
          <a:lstStyle/>
          <a:p>
            <a:pPr algn="ctr"/>
            <a:r>
              <a:rPr lang="en" sz="3599" b="1" dirty="0">
                <a:solidFill>
                  <a:srgbClr val="FFFFFF"/>
                </a:solidFill>
                <a:latin typeface="Avenir"/>
                <a:ea typeface="Avenir"/>
                <a:cs typeface="Avenir"/>
                <a:sym typeface="Avenir"/>
              </a:rPr>
              <a:t>WHO?</a:t>
            </a:r>
            <a:endParaRPr sz="3599" b="1" dirty="0">
              <a:solidFill>
                <a:srgbClr val="FFFFFF"/>
              </a:solidFill>
            </a:endParaRPr>
          </a:p>
        </p:txBody>
      </p:sp>
      <p:sp>
        <p:nvSpPr>
          <p:cNvPr id="637" name="Google Shape;637;p99"/>
          <p:cNvSpPr/>
          <p:nvPr/>
        </p:nvSpPr>
        <p:spPr>
          <a:xfrm>
            <a:off x="9163512" y="1207079"/>
            <a:ext cx="1905904" cy="640233"/>
          </a:xfrm>
          <a:prstGeom prst="roundRect">
            <a:avLst>
              <a:gd name="adj" fmla="val 16667"/>
            </a:avLst>
          </a:prstGeom>
          <a:solidFill>
            <a:schemeClr val="accent1"/>
          </a:solidFill>
          <a:ln w="9525" cap="flat" cmpd="sng">
            <a:solidFill>
              <a:schemeClr val="dk2"/>
            </a:solidFill>
            <a:prstDash val="solid"/>
            <a:round/>
            <a:headEnd type="none" w="sm" len="sm"/>
            <a:tailEnd type="none" w="sm" len="sm"/>
          </a:ln>
        </p:spPr>
        <p:txBody>
          <a:bodyPr spcFirstLastPara="1" wrap="square" lIns="121868" tIns="121868" rIns="121868" bIns="121868" anchor="ctr" anchorCtr="0">
            <a:noAutofit/>
          </a:bodyPr>
          <a:lstStyle/>
          <a:p>
            <a:pPr algn="ctr"/>
            <a:r>
              <a:rPr lang="en" sz="3599" b="1">
                <a:solidFill>
                  <a:srgbClr val="FFFFFF"/>
                </a:solidFill>
                <a:latin typeface="Avenir"/>
                <a:ea typeface="Avenir"/>
                <a:cs typeface="Avenir"/>
                <a:sym typeface="Avenir"/>
              </a:rPr>
              <a:t>HOW?</a:t>
            </a:r>
            <a:endParaRPr sz="3599" b="1">
              <a:solidFill>
                <a:srgbClr val="FFFFFF"/>
              </a:solidFill>
            </a:endParaRPr>
          </a:p>
        </p:txBody>
      </p:sp>
    </p:spTree>
    <p:extLst>
      <p:ext uri="{BB962C8B-B14F-4D97-AF65-F5344CB8AC3E}">
        <p14:creationId xmlns:p14="http://schemas.microsoft.com/office/powerpoint/2010/main" val="4654477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685"/>
        <p:cNvGrpSpPr/>
        <p:nvPr/>
      </p:nvGrpSpPr>
      <p:grpSpPr>
        <a:xfrm>
          <a:off x="0" y="0"/>
          <a:ext cx="0" cy="0"/>
          <a:chOff x="0" y="0"/>
          <a:chExt cx="0" cy="0"/>
        </a:xfrm>
      </p:grpSpPr>
      <p:graphicFrame>
        <p:nvGraphicFramePr>
          <p:cNvPr id="686" name="Google Shape;686;p104"/>
          <p:cNvGraphicFramePr/>
          <p:nvPr/>
        </p:nvGraphicFramePr>
        <p:xfrm>
          <a:off x="590380" y="1699251"/>
          <a:ext cx="11008032" cy="3050128"/>
        </p:xfrm>
        <a:graphic>
          <a:graphicData uri="http://schemas.openxmlformats.org/drawingml/2006/table">
            <a:tbl>
              <a:tblPr>
                <a:noFill/>
              </a:tblPr>
              <a:tblGrid>
                <a:gridCol w="1313958">
                  <a:extLst>
                    <a:ext uri="{9D8B030D-6E8A-4147-A177-3AD203B41FA5}">
                      <a16:colId xmlns:a16="http://schemas.microsoft.com/office/drawing/2014/main" val="20000"/>
                    </a:ext>
                  </a:extLst>
                </a:gridCol>
                <a:gridCol w="2972792">
                  <a:extLst>
                    <a:ext uri="{9D8B030D-6E8A-4147-A177-3AD203B41FA5}">
                      <a16:colId xmlns:a16="http://schemas.microsoft.com/office/drawing/2014/main" val="20001"/>
                    </a:ext>
                  </a:extLst>
                </a:gridCol>
                <a:gridCol w="3768418">
                  <a:extLst>
                    <a:ext uri="{9D8B030D-6E8A-4147-A177-3AD203B41FA5}">
                      <a16:colId xmlns:a16="http://schemas.microsoft.com/office/drawing/2014/main" val="20002"/>
                    </a:ext>
                  </a:extLst>
                </a:gridCol>
                <a:gridCol w="2952864">
                  <a:extLst>
                    <a:ext uri="{9D8B030D-6E8A-4147-A177-3AD203B41FA5}">
                      <a16:colId xmlns:a16="http://schemas.microsoft.com/office/drawing/2014/main" val="20003"/>
                    </a:ext>
                  </a:extLst>
                </a:gridCol>
              </a:tblGrid>
              <a:tr h="876072">
                <a:tc>
                  <a:txBody>
                    <a:bodyPr/>
                    <a:lstStyle/>
                    <a:p>
                      <a:pPr marL="88900" marR="88900" lvl="0" indent="0" algn="ctr" rtl="0">
                        <a:lnSpc>
                          <a:spcPct val="138000"/>
                        </a:lnSpc>
                        <a:spcBef>
                          <a:spcPts val="0"/>
                        </a:spcBef>
                        <a:spcAft>
                          <a:spcPts val="0"/>
                        </a:spcAft>
                        <a:buNone/>
                      </a:pPr>
                      <a:r>
                        <a:rPr lang="en" sz="1500" b="1" u="sng">
                          <a:latin typeface="Calibri"/>
                          <a:ea typeface="Calibri"/>
                          <a:cs typeface="Calibri"/>
                          <a:sym typeface="Calibri"/>
                        </a:rPr>
                        <a:t>NAME</a:t>
                      </a:r>
                      <a:endParaRPr sz="1500" b="1" u="sng">
                        <a:latin typeface="Calibri"/>
                        <a:ea typeface="Calibri"/>
                        <a:cs typeface="Calibri"/>
                        <a:sym typeface="Calibri"/>
                      </a:endParaRPr>
                    </a:p>
                  </a:txBody>
                  <a:tcPr marL="88877" marR="88877" marT="88877" marB="88877">
                    <a:lnL w="12700" cap="flat" cmpd="sng">
                      <a:solidFill>
                        <a:srgbClr val="BFBFBF"/>
                      </a:solidFill>
                      <a:prstDash val="solid"/>
                      <a:round/>
                      <a:headEnd type="none" w="sm" len="sm"/>
                      <a:tailEnd type="none" w="sm" len="sm"/>
                    </a:lnL>
                    <a:lnR w="12700" cap="flat" cmpd="sng">
                      <a:solidFill>
                        <a:srgbClr val="BFBFBF"/>
                      </a:solidFill>
                      <a:prstDash val="solid"/>
                      <a:round/>
                      <a:headEnd type="none" w="sm" len="sm"/>
                      <a:tailEnd type="none" w="sm" len="sm"/>
                    </a:lnR>
                    <a:lnT w="12700" cap="flat" cmpd="sng">
                      <a:solidFill>
                        <a:srgbClr val="BFBFBF"/>
                      </a:solidFill>
                      <a:prstDash val="solid"/>
                      <a:round/>
                      <a:headEnd type="none" w="sm" len="sm"/>
                      <a:tailEnd type="none" w="sm" len="sm"/>
                    </a:lnT>
                    <a:lnB w="12700" cap="flat" cmpd="sng">
                      <a:solidFill>
                        <a:srgbClr val="BFBFBF"/>
                      </a:solidFill>
                      <a:prstDash val="solid"/>
                      <a:round/>
                      <a:headEnd type="none" w="sm" len="sm"/>
                      <a:tailEnd type="none" w="sm" len="sm"/>
                    </a:lnB>
                  </a:tcPr>
                </a:tc>
                <a:tc>
                  <a:txBody>
                    <a:bodyPr/>
                    <a:lstStyle/>
                    <a:p>
                      <a:pPr marL="88900" marR="88900" lvl="0" indent="0" algn="ctr" rtl="0">
                        <a:lnSpc>
                          <a:spcPct val="138000"/>
                        </a:lnSpc>
                        <a:spcBef>
                          <a:spcPts val="0"/>
                        </a:spcBef>
                        <a:spcAft>
                          <a:spcPts val="0"/>
                        </a:spcAft>
                        <a:buNone/>
                      </a:pPr>
                      <a:r>
                        <a:rPr lang="en" sz="1500" b="1" u="sng">
                          <a:solidFill>
                            <a:schemeClr val="dk1"/>
                          </a:solidFill>
                          <a:latin typeface="Calibri"/>
                          <a:ea typeface="Calibri"/>
                          <a:cs typeface="Calibri"/>
                          <a:sym typeface="Calibri"/>
                        </a:rPr>
                        <a:t>WHO?</a:t>
                      </a:r>
                      <a:endParaRPr sz="1500" b="1" u="sng">
                        <a:solidFill>
                          <a:schemeClr val="dk1"/>
                        </a:solidFill>
                        <a:latin typeface="Calibri"/>
                        <a:ea typeface="Calibri"/>
                        <a:cs typeface="Calibri"/>
                        <a:sym typeface="Calibri"/>
                      </a:endParaRPr>
                    </a:p>
                    <a:p>
                      <a:pPr marL="88900" marR="88900" lvl="0" indent="0" algn="ctr" rtl="0">
                        <a:lnSpc>
                          <a:spcPct val="138000"/>
                        </a:lnSpc>
                        <a:spcBef>
                          <a:spcPts val="0"/>
                        </a:spcBef>
                        <a:spcAft>
                          <a:spcPts val="0"/>
                        </a:spcAft>
                        <a:buNone/>
                      </a:pPr>
                      <a:r>
                        <a:rPr lang="en" sz="1300" b="1" i="1">
                          <a:solidFill>
                            <a:schemeClr val="dk1"/>
                          </a:solidFill>
                          <a:latin typeface="Calibri"/>
                          <a:ea typeface="Calibri"/>
                          <a:cs typeface="Calibri"/>
                          <a:sym typeface="Calibri"/>
                        </a:rPr>
                        <a:t>Your constituency’s characteristics</a:t>
                      </a:r>
                      <a:endParaRPr sz="1300" b="1" i="1">
                        <a:latin typeface="Calibri"/>
                        <a:ea typeface="Calibri"/>
                        <a:cs typeface="Calibri"/>
                        <a:sym typeface="Calibri"/>
                      </a:endParaRPr>
                    </a:p>
                  </a:txBody>
                  <a:tcPr marL="88877" marR="88877" marT="88877" marB="88877">
                    <a:lnL w="12700" cap="flat" cmpd="sng">
                      <a:solidFill>
                        <a:srgbClr val="BFBFBF"/>
                      </a:solidFill>
                      <a:prstDash val="solid"/>
                      <a:round/>
                      <a:headEnd type="none" w="sm" len="sm"/>
                      <a:tailEnd type="none" w="sm" len="sm"/>
                    </a:lnL>
                    <a:lnR w="12700" cap="flat" cmpd="sng">
                      <a:solidFill>
                        <a:srgbClr val="BFBFBF"/>
                      </a:solidFill>
                      <a:prstDash val="solid"/>
                      <a:round/>
                      <a:headEnd type="none" w="sm" len="sm"/>
                      <a:tailEnd type="none" w="sm" len="sm"/>
                    </a:lnR>
                    <a:lnT w="12700" cap="flat" cmpd="sng">
                      <a:solidFill>
                        <a:srgbClr val="BFBFBF"/>
                      </a:solidFill>
                      <a:prstDash val="solid"/>
                      <a:round/>
                      <a:headEnd type="none" w="sm" len="sm"/>
                      <a:tailEnd type="none" w="sm" len="sm"/>
                    </a:lnT>
                    <a:lnB w="12700" cap="flat" cmpd="sng">
                      <a:solidFill>
                        <a:srgbClr val="BFBFBF"/>
                      </a:solidFill>
                      <a:prstDash val="solid"/>
                      <a:round/>
                      <a:headEnd type="none" w="sm" len="sm"/>
                      <a:tailEnd type="none" w="sm" len="sm"/>
                    </a:lnB>
                  </a:tcPr>
                </a:tc>
                <a:tc>
                  <a:txBody>
                    <a:bodyPr/>
                    <a:lstStyle/>
                    <a:p>
                      <a:pPr marL="88900" marR="88900" lvl="0" indent="0" algn="ctr" rtl="0">
                        <a:lnSpc>
                          <a:spcPct val="138000"/>
                        </a:lnSpc>
                        <a:spcBef>
                          <a:spcPts val="0"/>
                        </a:spcBef>
                        <a:spcAft>
                          <a:spcPts val="0"/>
                        </a:spcAft>
                        <a:buNone/>
                      </a:pPr>
                      <a:r>
                        <a:rPr lang="en" sz="1500" b="1">
                          <a:solidFill>
                            <a:schemeClr val="dk1"/>
                          </a:solidFill>
                          <a:latin typeface="Calibri"/>
                          <a:ea typeface="Calibri"/>
                          <a:cs typeface="Calibri"/>
                          <a:sym typeface="Calibri"/>
                        </a:rPr>
                        <a:t> </a:t>
                      </a:r>
                      <a:r>
                        <a:rPr lang="en" sz="1500" b="1" u="sng">
                          <a:solidFill>
                            <a:schemeClr val="dk1"/>
                          </a:solidFill>
                          <a:latin typeface="Calibri"/>
                          <a:ea typeface="Calibri"/>
                          <a:cs typeface="Calibri"/>
                          <a:sym typeface="Calibri"/>
                        </a:rPr>
                        <a:t>WHAT?</a:t>
                      </a:r>
                      <a:endParaRPr sz="1500" b="1" u="sng">
                        <a:solidFill>
                          <a:schemeClr val="dk1"/>
                        </a:solidFill>
                        <a:latin typeface="Calibri"/>
                        <a:ea typeface="Calibri"/>
                        <a:cs typeface="Calibri"/>
                        <a:sym typeface="Calibri"/>
                      </a:endParaRPr>
                    </a:p>
                    <a:p>
                      <a:pPr marL="88900" marR="88900" lvl="0" indent="0" algn="ctr" rtl="0">
                        <a:lnSpc>
                          <a:spcPct val="138000"/>
                        </a:lnSpc>
                        <a:spcBef>
                          <a:spcPts val="0"/>
                        </a:spcBef>
                        <a:spcAft>
                          <a:spcPts val="0"/>
                        </a:spcAft>
                        <a:buNone/>
                      </a:pPr>
                      <a:r>
                        <a:rPr lang="en" sz="1300" b="1" i="1">
                          <a:solidFill>
                            <a:schemeClr val="dk1"/>
                          </a:solidFill>
                          <a:latin typeface="Calibri"/>
                          <a:ea typeface="Calibri"/>
                          <a:cs typeface="Calibri"/>
                          <a:sym typeface="Calibri"/>
                        </a:rPr>
                        <a:t>Your team’s reason for coming together</a:t>
                      </a:r>
                      <a:endParaRPr sz="1300" b="1" i="1">
                        <a:latin typeface="Calibri"/>
                        <a:ea typeface="Calibri"/>
                        <a:cs typeface="Calibri"/>
                        <a:sym typeface="Calibri"/>
                      </a:endParaRPr>
                    </a:p>
                  </a:txBody>
                  <a:tcPr marL="88877" marR="88877" marT="88877" marB="88877">
                    <a:lnL w="12700" cap="flat" cmpd="sng">
                      <a:solidFill>
                        <a:srgbClr val="BFBFBF"/>
                      </a:solidFill>
                      <a:prstDash val="solid"/>
                      <a:round/>
                      <a:headEnd type="none" w="sm" len="sm"/>
                      <a:tailEnd type="none" w="sm" len="sm"/>
                    </a:lnL>
                    <a:lnR w="12700" cap="flat" cmpd="sng">
                      <a:solidFill>
                        <a:srgbClr val="BFBFBF"/>
                      </a:solidFill>
                      <a:prstDash val="solid"/>
                      <a:round/>
                      <a:headEnd type="none" w="sm" len="sm"/>
                      <a:tailEnd type="none" w="sm" len="sm"/>
                    </a:lnR>
                    <a:lnT w="12700" cap="flat" cmpd="sng">
                      <a:solidFill>
                        <a:srgbClr val="BFBFBF"/>
                      </a:solidFill>
                      <a:prstDash val="solid"/>
                      <a:round/>
                      <a:headEnd type="none" w="sm" len="sm"/>
                      <a:tailEnd type="none" w="sm" len="sm"/>
                    </a:lnT>
                    <a:lnB w="12700" cap="flat" cmpd="sng">
                      <a:solidFill>
                        <a:srgbClr val="BFBFBF"/>
                      </a:solidFill>
                      <a:prstDash val="solid"/>
                      <a:round/>
                      <a:headEnd type="none" w="sm" len="sm"/>
                      <a:tailEnd type="none" w="sm" len="sm"/>
                    </a:lnB>
                  </a:tcPr>
                </a:tc>
                <a:tc>
                  <a:txBody>
                    <a:bodyPr/>
                    <a:lstStyle/>
                    <a:p>
                      <a:pPr marL="88900" marR="88900" lvl="0" indent="0" algn="ctr" rtl="0">
                        <a:lnSpc>
                          <a:spcPct val="138000"/>
                        </a:lnSpc>
                        <a:spcBef>
                          <a:spcPts val="0"/>
                        </a:spcBef>
                        <a:spcAft>
                          <a:spcPts val="0"/>
                        </a:spcAft>
                        <a:buNone/>
                      </a:pPr>
                      <a:r>
                        <a:rPr lang="en" sz="1500" b="1">
                          <a:latin typeface="Calibri"/>
                          <a:ea typeface="Calibri"/>
                          <a:cs typeface="Calibri"/>
                          <a:sym typeface="Calibri"/>
                        </a:rPr>
                        <a:t> </a:t>
                      </a:r>
                      <a:r>
                        <a:rPr lang="en" sz="1500" b="1" u="sng">
                          <a:latin typeface="Calibri"/>
                          <a:ea typeface="Calibri"/>
                          <a:cs typeface="Calibri"/>
                          <a:sym typeface="Calibri"/>
                        </a:rPr>
                        <a:t>HOW?</a:t>
                      </a:r>
                      <a:endParaRPr sz="1500" b="1" u="sng">
                        <a:latin typeface="Calibri"/>
                        <a:ea typeface="Calibri"/>
                        <a:cs typeface="Calibri"/>
                        <a:sym typeface="Calibri"/>
                      </a:endParaRPr>
                    </a:p>
                    <a:p>
                      <a:pPr marL="88900" marR="88900" lvl="0" indent="0" algn="l" rtl="0">
                        <a:lnSpc>
                          <a:spcPct val="138000"/>
                        </a:lnSpc>
                        <a:spcBef>
                          <a:spcPts val="0"/>
                        </a:spcBef>
                        <a:spcAft>
                          <a:spcPts val="0"/>
                        </a:spcAft>
                        <a:buNone/>
                      </a:pPr>
                      <a:r>
                        <a:rPr lang="en" sz="1300" b="1" i="1">
                          <a:latin typeface="Calibri"/>
                          <a:ea typeface="Calibri"/>
                          <a:cs typeface="Calibri"/>
                          <a:sym typeface="Calibri"/>
                        </a:rPr>
                        <a:t>Specific organizing activities </a:t>
                      </a:r>
                      <a:endParaRPr sz="1300" b="1" i="1">
                        <a:latin typeface="Calibri"/>
                        <a:ea typeface="Calibri"/>
                        <a:cs typeface="Calibri"/>
                        <a:sym typeface="Calibri"/>
                      </a:endParaRPr>
                    </a:p>
                  </a:txBody>
                  <a:tcPr marL="88877" marR="88877" marT="88877" marB="88877">
                    <a:lnL w="12700" cap="flat" cmpd="sng">
                      <a:solidFill>
                        <a:srgbClr val="BFBFBF"/>
                      </a:solidFill>
                      <a:prstDash val="solid"/>
                      <a:round/>
                      <a:headEnd type="none" w="sm" len="sm"/>
                      <a:tailEnd type="none" w="sm" len="sm"/>
                    </a:lnL>
                    <a:lnR w="12700" cap="flat" cmpd="sng">
                      <a:solidFill>
                        <a:srgbClr val="BFBFBF"/>
                      </a:solidFill>
                      <a:prstDash val="solid"/>
                      <a:round/>
                      <a:headEnd type="none" w="sm" len="sm"/>
                      <a:tailEnd type="none" w="sm" len="sm"/>
                    </a:lnR>
                    <a:lnT w="12700" cap="flat" cmpd="sng">
                      <a:solidFill>
                        <a:srgbClr val="BFBFBF"/>
                      </a:solidFill>
                      <a:prstDash val="solid"/>
                      <a:round/>
                      <a:headEnd type="none" w="sm" len="sm"/>
                      <a:tailEnd type="none" w="sm" len="sm"/>
                    </a:lnT>
                    <a:lnB w="12700" cap="flat" cmpd="sng">
                      <a:solidFill>
                        <a:srgbClr val="BFBFBF"/>
                      </a:solidFill>
                      <a:prstDash val="solid"/>
                      <a:round/>
                      <a:headEnd type="none" w="sm" len="sm"/>
                      <a:tailEnd type="none" w="sm" len="sm"/>
                    </a:lnB>
                  </a:tcPr>
                </a:tc>
                <a:extLst>
                  <a:ext uri="{0D108BD9-81ED-4DB2-BD59-A6C34878D82A}">
                    <a16:rowId xmlns:a16="http://schemas.microsoft.com/office/drawing/2014/main" val="10000"/>
                  </a:ext>
                </a:extLst>
              </a:tr>
              <a:tr h="543418">
                <a:tc>
                  <a:txBody>
                    <a:bodyPr/>
                    <a:lstStyle/>
                    <a:p>
                      <a:pPr marL="0" lvl="0" indent="0" algn="l" rtl="0">
                        <a:spcBef>
                          <a:spcPts val="0"/>
                        </a:spcBef>
                        <a:spcAft>
                          <a:spcPts val="0"/>
                        </a:spcAft>
                        <a:buNone/>
                      </a:pPr>
                      <a:r>
                        <a:rPr lang="en" sz="2400"/>
                        <a:t> </a:t>
                      </a:r>
                      <a:endParaRPr sz="2400"/>
                    </a:p>
                  </a:txBody>
                  <a:tcPr marL="88877" marR="88877" marT="88877" marB="88877">
                    <a:lnL w="12700" cap="flat" cmpd="sng">
                      <a:solidFill>
                        <a:srgbClr val="BFBFBF"/>
                      </a:solidFill>
                      <a:prstDash val="solid"/>
                      <a:round/>
                      <a:headEnd type="none" w="sm" len="sm"/>
                      <a:tailEnd type="none" w="sm" len="sm"/>
                    </a:lnL>
                    <a:lnR w="12700" cap="flat" cmpd="sng">
                      <a:solidFill>
                        <a:srgbClr val="BFBFBF"/>
                      </a:solidFill>
                      <a:prstDash val="solid"/>
                      <a:round/>
                      <a:headEnd type="none" w="sm" len="sm"/>
                      <a:tailEnd type="none" w="sm" len="sm"/>
                    </a:lnR>
                    <a:lnT w="12700" cap="flat" cmpd="sng">
                      <a:solidFill>
                        <a:srgbClr val="BFBFBF"/>
                      </a:solidFill>
                      <a:prstDash val="solid"/>
                      <a:round/>
                      <a:headEnd type="none" w="sm" len="sm"/>
                      <a:tailEnd type="none" w="sm" len="sm"/>
                    </a:lnT>
                    <a:lnB w="12700" cap="flat" cmpd="sng">
                      <a:solidFill>
                        <a:srgbClr val="BFBFBF"/>
                      </a:solidFill>
                      <a:prstDash val="solid"/>
                      <a:round/>
                      <a:headEnd type="none" w="sm" len="sm"/>
                      <a:tailEnd type="none" w="sm" len="sm"/>
                    </a:lnB>
                  </a:tcPr>
                </a:tc>
                <a:tc>
                  <a:txBody>
                    <a:bodyPr/>
                    <a:lstStyle/>
                    <a:p>
                      <a:pPr marL="0" lvl="0" indent="0" algn="l" rtl="0">
                        <a:spcBef>
                          <a:spcPts val="0"/>
                        </a:spcBef>
                        <a:spcAft>
                          <a:spcPts val="0"/>
                        </a:spcAft>
                        <a:buNone/>
                      </a:pPr>
                      <a:r>
                        <a:rPr lang="en" sz="2400"/>
                        <a:t> </a:t>
                      </a:r>
                      <a:endParaRPr sz="2400"/>
                    </a:p>
                  </a:txBody>
                  <a:tcPr marL="88877" marR="88877" marT="88877" marB="88877">
                    <a:lnL w="12700" cap="flat" cmpd="sng">
                      <a:solidFill>
                        <a:srgbClr val="BFBFBF"/>
                      </a:solidFill>
                      <a:prstDash val="solid"/>
                      <a:round/>
                      <a:headEnd type="none" w="sm" len="sm"/>
                      <a:tailEnd type="none" w="sm" len="sm"/>
                    </a:lnL>
                    <a:lnR w="12700" cap="flat" cmpd="sng">
                      <a:solidFill>
                        <a:srgbClr val="BFBFBF"/>
                      </a:solidFill>
                      <a:prstDash val="solid"/>
                      <a:round/>
                      <a:headEnd type="none" w="sm" len="sm"/>
                      <a:tailEnd type="none" w="sm" len="sm"/>
                    </a:lnR>
                    <a:lnT w="12700" cap="flat" cmpd="sng">
                      <a:solidFill>
                        <a:srgbClr val="BFBFBF"/>
                      </a:solidFill>
                      <a:prstDash val="solid"/>
                      <a:round/>
                      <a:headEnd type="none" w="sm" len="sm"/>
                      <a:tailEnd type="none" w="sm" len="sm"/>
                    </a:lnT>
                    <a:lnB w="12700" cap="flat" cmpd="sng">
                      <a:solidFill>
                        <a:srgbClr val="BFBFBF"/>
                      </a:solidFill>
                      <a:prstDash val="solid"/>
                      <a:round/>
                      <a:headEnd type="none" w="sm" len="sm"/>
                      <a:tailEnd type="none" w="sm" len="sm"/>
                    </a:lnB>
                  </a:tcPr>
                </a:tc>
                <a:tc>
                  <a:txBody>
                    <a:bodyPr/>
                    <a:lstStyle/>
                    <a:p>
                      <a:pPr marL="0" lvl="0" indent="0" algn="l" rtl="0">
                        <a:spcBef>
                          <a:spcPts val="0"/>
                        </a:spcBef>
                        <a:spcAft>
                          <a:spcPts val="0"/>
                        </a:spcAft>
                        <a:buNone/>
                      </a:pPr>
                      <a:r>
                        <a:rPr lang="en" sz="2400"/>
                        <a:t> </a:t>
                      </a:r>
                      <a:endParaRPr sz="2400"/>
                    </a:p>
                  </a:txBody>
                  <a:tcPr marL="88877" marR="88877" marT="88877" marB="88877">
                    <a:lnL w="12700" cap="flat" cmpd="sng">
                      <a:solidFill>
                        <a:srgbClr val="BFBFBF"/>
                      </a:solidFill>
                      <a:prstDash val="solid"/>
                      <a:round/>
                      <a:headEnd type="none" w="sm" len="sm"/>
                      <a:tailEnd type="none" w="sm" len="sm"/>
                    </a:lnL>
                    <a:lnR w="12700" cap="flat" cmpd="sng">
                      <a:solidFill>
                        <a:srgbClr val="BFBFBF"/>
                      </a:solidFill>
                      <a:prstDash val="solid"/>
                      <a:round/>
                      <a:headEnd type="none" w="sm" len="sm"/>
                      <a:tailEnd type="none" w="sm" len="sm"/>
                    </a:lnR>
                    <a:lnT w="12700" cap="flat" cmpd="sng">
                      <a:solidFill>
                        <a:srgbClr val="BFBFBF"/>
                      </a:solidFill>
                      <a:prstDash val="solid"/>
                      <a:round/>
                      <a:headEnd type="none" w="sm" len="sm"/>
                      <a:tailEnd type="none" w="sm" len="sm"/>
                    </a:lnT>
                    <a:lnB w="12700" cap="flat" cmpd="sng">
                      <a:solidFill>
                        <a:srgbClr val="BFBFBF"/>
                      </a:solidFill>
                      <a:prstDash val="solid"/>
                      <a:round/>
                      <a:headEnd type="none" w="sm" len="sm"/>
                      <a:tailEnd type="none" w="sm" len="sm"/>
                    </a:lnB>
                  </a:tcPr>
                </a:tc>
                <a:tc>
                  <a:txBody>
                    <a:bodyPr/>
                    <a:lstStyle/>
                    <a:p>
                      <a:pPr marL="0" lvl="0" indent="0" algn="l" rtl="0">
                        <a:spcBef>
                          <a:spcPts val="0"/>
                        </a:spcBef>
                        <a:spcAft>
                          <a:spcPts val="0"/>
                        </a:spcAft>
                        <a:buNone/>
                      </a:pPr>
                      <a:r>
                        <a:rPr lang="en" sz="2400"/>
                        <a:t> </a:t>
                      </a:r>
                      <a:endParaRPr sz="2400"/>
                    </a:p>
                  </a:txBody>
                  <a:tcPr marL="88877" marR="88877" marT="88877" marB="88877">
                    <a:lnL w="12700" cap="flat" cmpd="sng">
                      <a:solidFill>
                        <a:srgbClr val="BFBFBF"/>
                      </a:solidFill>
                      <a:prstDash val="solid"/>
                      <a:round/>
                      <a:headEnd type="none" w="sm" len="sm"/>
                      <a:tailEnd type="none" w="sm" len="sm"/>
                    </a:lnL>
                    <a:lnR w="12700" cap="flat" cmpd="sng">
                      <a:solidFill>
                        <a:srgbClr val="BFBFBF"/>
                      </a:solidFill>
                      <a:prstDash val="solid"/>
                      <a:round/>
                      <a:headEnd type="none" w="sm" len="sm"/>
                      <a:tailEnd type="none" w="sm" len="sm"/>
                    </a:lnR>
                    <a:lnT w="12700" cap="flat" cmpd="sng">
                      <a:solidFill>
                        <a:srgbClr val="BFBFBF"/>
                      </a:solidFill>
                      <a:prstDash val="solid"/>
                      <a:round/>
                      <a:headEnd type="none" w="sm" len="sm"/>
                      <a:tailEnd type="none" w="sm" len="sm"/>
                    </a:lnT>
                    <a:lnB w="12700" cap="flat" cmpd="sng">
                      <a:solidFill>
                        <a:srgbClr val="BFBFBF"/>
                      </a:solidFill>
                      <a:prstDash val="solid"/>
                      <a:round/>
                      <a:headEnd type="none" w="sm" len="sm"/>
                      <a:tailEnd type="none" w="sm" len="sm"/>
                    </a:lnB>
                  </a:tcPr>
                </a:tc>
                <a:extLst>
                  <a:ext uri="{0D108BD9-81ED-4DB2-BD59-A6C34878D82A}">
                    <a16:rowId xmlns:a16="http://schemas.microsoft.com/office/drawing/2014/main" val="10001"/>
                  </a:ext>
                </a:extLst>
              </a:tr>
              <a:tr h="543418">
                <a:tc>
                  <a:txBody>
                    <a:bodyPr/>
                    <a:lstStyle/>
                    <a:p>
                      <a:pPr marL="0" lvl="0" indent="0" algn="l" rtl="0">
                        <a:spcBef>
                          <a:spcPts val="0"/>
                        </a:spcBef>
                        <a:spcAft>
                          <a:spcPts val="0"/>
                        </a:spcAft>
                        <a:buNone/>
                      </a:pPr>
                      <a:r>
                        <a:rPr lang="en" sz="2400"/>
                        <a:t> </a:t>
                      </a:r>
                      <a:endParaRPr sz="2400"/>
                    </a:p>
                  </a:txBody>
                  <a:tcPr marL="88877" marR="88877" marT="88877" marB="88877">
                    <a:lnL w="12700" cap="flat" cmpd="sng">
                      <a:solidFill>
                        <a:srgbClr val="BFBFBF"/>
                      </a:solidFill>
                      <a:prstDash val="solid"/>
                      <a:round/>
                      <a:headEnd type="none" w="sm" len="sm"/>
                      <a:tailEnd type="none" w="sm" len="sm"/>
                    </a:lnL>
                    <a:lnR w="12700" cap="flat" cmpd="sng">
                      <a:solidFill>
                        <a:srgbClr val="BFBFBF"/>
                      </a:solidFill>
                      <a:prstDash val="solid"/>
                      <a:round/>
                      <a:headEnd type="none" w="sm" len="sm"/>
                      <a:tailEnd type="none" w="sm" len="sm"/>
                    </a:lnR>
                    <a:lnT w="12700" cap="flat" cmpd="sng">
                      <a:solidFill>
                        <a:srgbClr val="BFBFBF"/>
                      </a:solidFill>
                      <a:prstDash val="solid"/>
                      <a:round/>
                      <a:headEnd type="none" w="sm" len="sm"/>
                      <a:tailEnd type="none" w="sm" len="sm"/>
                    </a:lnT>
                    <a:lnB w="12700" cap="flat" cmpd="sng">
                      <a:solidFill>
                        <a:srgbClr val="BFBFBF"/>
                      </a:solidFill>
                      <a:prstDash val="solid"/>
                      <a:round/>
                      <a:headEnd type="none" w="sm" len="sm"/>
                      <a:tailEnd type="none" w="sm" len="sm"/>
                    </a:lnB>
                  </a:tcPr>
                </a:tc>
                <a:tc>
                  <a:txBody>
                    <a:bodyPr/>
                    <a:lstStyle/>
                    <a:p>
                      <a:pPr marL="0" lvl="0" indent="0" algn="l" rtl="0">
                        <a:spcBef>
                          <a:spcPts val="0"/>
                        </a:spcBef>
                        <a:spcAft>
                          <a:spcPts val="0"/>
                        </a:spcAft>
                        <a:buNone/>
                      </a:pPr>
                      <a:r>
                        <a:rPr lang="en" sz="2400"/>
                        <a:t> </a:t>
                      </a:r>
                      <a:endParaRPr sz="2400"/>
                    </a:p>
                  </a:txBody>
                  <a:tcPr marL="88877" marR="88877" marT="88877" marB="88877">
                    <a:lnL w="12700" cap="flat" cmpd="sng">
                      <a:solidFill>
                        <a:srgbClr val="BFBFBF"/>
                      </a:solidFill>
                      <a:prstDash val="solid"/>
                      <a:round/>
                      <a:headEnd type="none" w="sm" len="sm"/>
                      <a:tailEnd type="none" w="sm" len="sm"/>
                    </a:lnL>
                    <a:lnR w="12700" cap="flat" cmpd="sng">
                      <a:solidFill>
                        <a:srgbClr val="BFBFBF"/>
                      </a:solidFill>
                      <a:prstDash val="solid"/>
                      <a:round/>
                      <a:headEnd type="none" w="sm" len="sm"/>
                      <a:tailEnd type="none" w="sm" len="sm"/>
                    </a:lnR>
                    <a:lnT w="12700" cap="flat" cmpd="sng">
                      <a:solidFill>
                        <a:srgbClr val="BFBFBF"/>
                      </a:solidFill>
                      <a:prstDash val="solid"/>
                      <a:round/>
                      <a:headEnd type="none" w="sm" len="sm"/>
                      <a:tailEnd type="none" w="sm" len="sm"/>
                    </a:lnT>
                    <a:lnB w="12700" cap="flat" cmpd="sng">
                      <a:solidFill>
                        <a:srgbClr val="BFBFBF"/>
                      </a:solidFill>
                      <a:prstDash val="solid"/>
                      <a:round/>
                      <a:headEnd type="none" w="sm" len="sm"/>
                      <a:tailEnd type="none" w="sm" len="sm"/>
                    </a:lnB>
                  </a:tcPr>
                </a:tc>
                <a:tc>
                  <a:txBody>
                    <a:bodyPr/>
                    <a:lstStyle/>
                    <a:p>
                      <a:pPr marL="0" lvl="0" indent="0" algn="l" rtl="0">
                        <a:spcBef>
                          <a:spcPts val="0"/>
                        </a:spcBef>
                        <a:spcAft>
                          <a:spcPts val="0"/>
                        </a:spcAft>
                        <a:buNone/>
                      </a:pPr>
                      <a:r>
                        <a:rPr lang="en" sz="2400"/>
                        <a:t> </a:t>
                      </a:r>
                      <a:endParaRPr sz="2400"/>
                    </a:p>
                  </a:txBody>
                  <a:tcPr marL="88877" marR="88877" marT="88877" marB="88877">
                    <a:lnL w="12700" cap="flat" cmpd="sng">
                      <a:solidFill>
                        <a:srgbClr val="BFBFBF"/>
                      </a:solidFill>
                      <a:prstDash val="solid"/>
                      <a:round/>
                      <a:headEnd type="none" w="sm" len="sm"/>
                      <a:tailEnd type="none" w="sm" len="sm"/>
                    </a:lnL>
                    <a:lnR w="12700" cap="flat" cmpd="sng">
                      <a:solidFill>
                        <a:srgbClr val="BFBFBF"/>
                      </a:solidFill>
                      <a:prstDash val="solid"/>
                      <a:round/>
                      <a:headEnd type="none" w="sm" len="sm"/>
                      <a:tailEnd type="none" w="sm" len="sm"/>
                    </a:lnR>
                    <a:lnT w="12700" cap="flat" cmpd="sng">
                      <a:solidFill>
                        <a:srgbClr val="BFBFBF"/>
                      </a:solidFill>
                      <a:prstDash val="solid"/>
                      <a:round/>
                      <a:headEnd type="none" w="sm" len="sm"/>
                      <a:tailEnd type="none" w="sm" len="sm"/>
                    </a:lnT>
                    <a:lnB w="12700" cap="flat" cmpd="sng">
                      <a:solidFill>
                        <a:srgbClr val="BFBFBF"/>
                      </a:solidFill>
                      <a:prstDash val="solid"/>
                      <a:round/>
                      <a:headEnd type="none" w="sm" len="sm"/>
                      <a:tailEnd type="none" w="sm" len="sm"/>
                    </a:lnB>
                  </a:tcPr>
                </a:tc>
                <a:tc>
                  <a:txBody>
                    <a:bodyPr/>
                    <a:lstStyle/>
                    <a:p>
                      <a:pPr marL="0" lvl="0" indent="0" algn="l" rtl="0">
                        <a:spcBef>
                          <a:spcPts val="0"/>
                        </a:spcBef>
                        <a:spcAft>
                          <a:spcPts val="0"/>
                        </a:spcAft>
                        <a:buNone/>
                      </a:pPr>
                      <a:r>
                        <a:rPr lang="en" sz="2400"/>
                        <a:t> </a:t>
                      </a:r>
                      <a:endParaRPr sz="2400"/>
                    </a:p>
                  </a:txBody>
                  <a:tcPr marL="88877" marR="88877" marT="88877" marB="88877">
                    <a:lnL w="12700" cap="flat" cmpd="sng">
                      <a:solidFill>
                        <a:srgbClr val="BFBFBF"/>
                      </a:solidFill>
                      <a:prstDash val="solid"/>
                      <a:round/>
                      <a:headEnd type="none" w="sm" len="sm"/>
                      <a:tailEnd type="none" w="sm" len="sm"/>
                    </a:lnL>
                    <a:lnR w="12700" cap="flat" cmpd="sng">
                      <a:solidFill>
                        <a:srgbClr val="BFBFBF"/>
                      </a:solidFill>
                      <a:prstDash val="solid"/>
                      <a:round/>
                      <a:headEnd type="none" w="sm" len="sm"/>
                      <a:tailEnd type="none" w="sm" len="sm"/>
                    </a:lnR>
                    <a:lnT w="12700" cap="flat" cmpd="sng">
                      <a:solidFill>
                        <a:srgbClr val="BFBFBF"/>
                      </a:solidFill>
                      <a:prstDash val="solid"/>
                      <a:round/>
                      <a:headEnd type="none" w="sm" len="sm"/>
                      <a:tailEnd type="none" w="sm" len="sm"/>
                    </a:lnT>
                    <a:lnB w="12700" cap="flat" cmpd="sng">
                      <a:solidFill>
                        <a:srgbClr val="BFBFBF"/>
                      </a:solidFill>
                      <a:prstDash val="solid"/>
                      <a:round/>
                      <a:headEnd type="none" w="sm" len="sm"/>
                      <a:tailEnd type="none" w="sm" len="sm"/>
                    </a:lnB>
                  </a:tcPr>
                </a:tc>
                <a:extLst>
                  <a:ext uri="{0D108BD9-81ED-4DB2-BD59-A6C34878D82A}">
                    <a16:rowId xmlns:a16="http://schemas.microsoft.com/office/drawing/2014/main" val="10002"/>
                  </a:ext>
                </a:extLst>
              </a:tr>
              <a:tr h="543418">
                <a:tc>
                  <a:txBody>
                    <a:bodyPr/>
                    <a:lstStyle/>
                    <a:p>
                      <a:pPr marL="0" lvl="0" indent="0" algn="l" rtl="0">
                        <a:spcBef>
                          <a:spcPts val="0"/>
                        </a:spcBef>
                        <a:spcAft>
                          <a:spcPts val="0"/>
                        </a:spcAft>
                        <a:buNone/>
                      </a:pPr>
                      <a:r>
                        <a:rPr lang="en" sz="2400"/>
                        <a:t> </a:t>
                      </a:r>
                      <a:endParaRPr sz="2400"/>
                    </a:p>
                  </a:txBody>
                  <a:tcPr marL="88877" marR="88877" marT="88877" marB="88877">
                    <a:lnL w="12700" cap="flat" cmpd="sng">
                      <a:solidFill>
                        <a:srgbClr val="BFBFBF"/>
                      </a:solidFill>
                      <a:prstDash val="solid"/>
                      <a:round/>
                      <a:headEnd type="none" w="sm" len="sm"/>
                      <a:tailEnd type="none" w="sm" len="sm"/>
                    </a:lnL>
                    <a:lnR w="12700" cap="flat" cmpd="sng">
                      <a:solidFill>
                        <a:srgbClr val="BFBFBF"/>
                      </a:solidFill>
                      <a:prstDash val="solid"/>
                      <a:round/>
                      <a:headEnd type="none" w="sm" len="sm"/>
                      <a:tailEnd type="none" w="sm" len="sm"/>
                    </a:lnR>
                    <a:lnT w="12700" cap="flat" cmpd="sng">
                      <a:solidFill>
                        <a:srgbClr val="BFBFBF"/>
                      </a:solidFill>
                      <a:prstDash val="solid"/>
                      <a:round/>
                      <a:headEnd type="none" w="sm" len="sm"/>
                      <a:tailEnd type="none" w="sm" len="sm"/>
                    </a:lnT>
                    <a:lnB w="12700" cap="flat" cmpd="sng">
                      <a:solidFill>
                        <a:srgbClr val="BFBFBF"/>
                      </a:solidFill>
                      <a:prstDash val="solid"/>
                      <a:round/>
                      <a:headEnd type="none" w="sm" len="sm"/>
                      <a:tailEnd type="none" w="sm" len="sm"/>
                    </a:lnB>
                  </a:tcPr>
                </a:tc>
                <a:tc>
                  <a:txBody>
                    <a:bodyPr/>
                    <a:lstStyle/>
                    <a:p>
                      <a:pPr marL="0" lvl="0" indent="0" algn="l" rtl="0">
                        <a:spcBef>
                          <a:spcPts val="0"/>
                        </a:spcBef>
                        <a:spcAft>
                          <a:spcPts val="0"/>
                        </a:spcAft>
                        <a:buNone/>
                      </a:pPr>
                      <a:r>
                        <a:rPr lang="en" sz="2400"/>
                        <a:t> </a:t>
                      </a:r>
                      <a:endParaRPr sz="2400"/>
                    </a:p>
                  </a:txBody>
                  <a:tcPr marL="88877" marR="88877" marT="88877" marB="88877">
                    <a:lnL w="12700" cap="flat" cmpd="sng">
                      <a:solidFill>
                        <a:srgbClr val="BFBFBF"/>
                      </a:solidFill>
                      <a:prstDash val="solid"/>
                      <a:round/>
                      <a:headEnd type="none" w="sm" len="sm"/>
                      <a:tailEnd type="none" w="sm" len="sm"/>
                    </a:lnL>
                    <a:lnR w="12700" cap="flat" cmpd="sng">
                      <a:solidFill>
                        <a:srgbClr val="BFBFBF"/>
                      </a:solidFill>
                      <a:prstDash val="solid"/>
                      <a:round/>
                      <a:headEnd type="none" w="sm" len="sm"/>
                      <a:tailEnd type="none" w="sm" len="sm"/>
                    </a:lnR>
                    <a:lnT w="12700" cap="flat" cmpd="sng">
                      <a:solidFill>
                        <a:srgbClr val="BFBFBF"/>
                      </a:solidFill>
                      <a:prstDash val="solid"/>
                      <a:round/>
                      <a:headEnd type="none" w="sm" len="sm"/>
                      <a:tailEnd type="none" w="sm" len="sm"/>
                    </a:lnT>
                    <a:lnB w="12700" cap="flat" cmpd="sng">
                      <a:solidFill>
                        <a:srgbClr val="BFBFBF"/>
                      </a:solidFill>
                      <a:prstDash val="solid"/>
                      <a:round/>
                      <a:headEnd type="none" w="sm" len="sm"/>
                      <a:tailEnd type="none" w="sm" len="sm"/>
                    </a:lnB>
                  </a:tcPr>
                </a:tc>
                <a:tc>
                  <a:txBody>
                    <a:bodyPr/>
                    <a:lstStyle/>
                    <a:p>
                      <a:pPr marL="0" lvl="0" indent="0" algn="l" rtl="0">
                        <a:spcBef>
                          <a:spcPts val="0"/>
                        </a:spcBef>
                        <a:spcAft>
                          <a:spcPts val="0"/>
                        </a:spcAft>
                        <a:buNone/>
                      </a:pPr>
                      <a:r>
                        <a:rPr lang="en" sz="2400"/>
                        <a:t> </a:t>
                      </a:r>
                      <a:endParaRPr sz="2400"/>
                    </a:p>
                  </a:txBody>
                  <a:tcPr marL="88877" marR="88877" marT="88877" marB="88877">
                    <a:lnL w="12700" cap="flat" cmpd="sng">
                      <a:solidFill>
                        <a:srgbClr val="BFBFBF"/>
                      </a:solidFill>
                      <a:prstDash val="solid"/>
                      <a:round/>
                      <a:headEnd type="none" w="sm" len="sm"/>
                      <a:tailEnd type="none" w="sm" len="sm"/>
                    </a:lnL>
                    <a:lnR w="12700" cap="flat" cmpd="sng">
                      <a:solidFill>
                        <a:srgbClr val="BFBFBF"/>
                      </a:solidFill>
                      <a:prstDash val="solid"/>
                      <a:round/>
                      <a:headEnd type="none" w="sm" len="sm"/>
                      <a:tailEnd type="none" w="sm" len="sm"/>
                    </a:lnR>
                    <a:lnT w="12700" cap="flat" cmpd="sng">
                      <a:solidFill>
                        <a:srgbClr val="BFBFBF"/>
                      </a:solidFill>
                      <a:prstDash val="solid"/>
                      <a:round/>
                      <a:headEnd type="none" w="sm" len="sm"/>
                      <a:tailEnd type="none" w="sm" len="sm"/>
                    </a:lnT>
                    <a:lnB w="12700" cap="flat" cmpd="sng">
                      <a:solidFill>
                        <a:srgbClr val="BFBFBF"/>
                      </a:solidFill>
                      <a:prstDash val="solid"/>
                      <a:round/>
                      <a:headEnd type="none" w="sm" len="sm"/>
                      <a:tailEnd type="none" w="sm" len="sm"/>
                    </a:lnB>
                  </a:tcPr>
                </a:tc>
                <a:tc>
                  <a:txBody>
                    <a:bodyPr/>
                    <a:lstStyle/>
                    <a:p>
                      <a:pPr marL="0" lvl="0" indent="0" algn="l" rtl="0">
                        <a:spcBef>
                          <a:spcPts val="0"/>
                        </a:spcBef>
                        <a:spcAft>
                          <a:spcPts val="0"/>
                        </a:spcAft>
                        <a:buNone/>
                      </a:pPr>
                      <a:r>
                        <a:rPr lang="en" sz="2400"/>
                        <a:t> </a:t>
                      </a:r>
                      <a:endParaRPr sz="2400"/>
                    </a:p>
                  </a:txBody>
                  <a:tcPr marL="88877" marR="88877" marT="88877" marB="88877">
                    <a:lnL w="12700" cap="flat" cmpd="sng">
                      <a:solidFill>
                        <a:srgbClr val="BFBFBF"/>
                      </a:solidFill>
                      <a:prstDash val="solid"/>
                      <a:round/>
                      <a:headEnd type="none" w="sm" len="sm"/>
                      <a:tailEnd type="none" w="sm" len="sm"/>
                    </a:lnL>
                    <a:lnR w="12700" cap="flat" cmpd="sng">
                      <a:solidFill>
                        <a:srgbClr val="BFBFBF"/>
                      </a:solidFill>
                      <a:prstDash val="solid"/>
                      <a:round/>
                      <a:headEnd type="none" w="sm" len="sm"/>
                      <a:tailEnd type="none" w="sm" len="sm"/>
                    </a:lnR>
                    <a:lnT w="12700" cap="flat" cmpd="sng">
                      <a:solidFill>
                        <a:srgbClr val="BFBFBF"/>
                      </a:solidFill>
                      <a:prstDash val="solid"/>
                      <a:round/>
                      <a:headEnd type="none" w="sm" len="sm"/>
                      <a:tailEnd type="none" w="sm" len="sm"/>
                    </a:lnT>
                    <a:lnB w="12700" cap="flat" cmpd="sng">
                      <a:solidFill>
                        <a:srgbClr val="BFBFBF"/>
                      </a:solidFill>
                      <a:prstDash val="solid"/>
                      <a:round/>
                      <a:headEnd type="none" w="sm" len="sm"/>
                      <a:tailEnd type="none" w="sm" len="sm"/>
                    </a:lnB>
                  </a:tcPr>
                </a:tc>
                <a:extLst>
                  <a:ext uri="{0D108BD9-81ED-4DB2-BD59-A6C34878D82A}">
                    <a16:rowId xmlns:a16="http://schemas.microsoft.com/office/drawing/2014/main" val="10003"/>
                  </a:ext>
                </a:extLst>
              </a:tr>
              <a:tr h="543418">
                <a:tc>
                  <a:txBody>
                    <a:bodyPr/>
                    <a:lstStyle/>
                    <a:p>
                      <a:pPr marL="0" lvl="0" indent="0" algn="l" rtl="0">
                        <a:spcBef>
                          <a:spcPts val="0"/>
                        </a:spcBef>
                        <a:spcAft>
                          <a:spcPts val="0"/>
                        </a:spcAft>
                        <a:buNone/>
                      </a:pPr>
                      <a:r>
                        <a:rPr lang="en" sz="2400"/>
                        <a:t> </a:t>
                      </a:r>
                      <a:endParaRPr sz="2400"/>
                    </a:p>
                  </a:txBody>
                  <a:tcPr marL="88877" marR="88877" marT="88877" marB="88877">
                    <a:lnL w="12700" cap="flat" cmpd="sng">
                      <a:solidFill>
                        <a:srgbClr val="BFBFBF"/>
                      </a:solidFill>
                      <a:prstDash val="solid"/>
                      <a:round/>
                      <a:headEnd type="none" w="sm" len="sm"/>
                      <a:tailEnd type="none" w="sm" len="sm"/>
                    </a:lnL>
                    <a:lnR w="12700" cap="flat" cmpd="sng">
                      <a:solidFill>
                        <a:srgbClr val="BFBFBF"/>
                      </a:solidFill>
                      <a:prstDash val="solid"/>
                      <a:round/>
                      <a:headEnd type="none" w="sm" len="sm"/>
                      <a:tailEnd type="none" w="sm" len="sm"/>
                    </a:lnR>
                    <a:lnT w="12700" cap="flat" cmpd="sng">
                      <a:solidFill>
                        <a:srgbClr val="BFBFBF"/>
                      </a:solidFill>
                      <a:prstDash val="solid"/>
                      <a:round/>
                      <a:headEnd type="none" w="sm" len="sm"/>
                      <a:tailEnd type="none" w="sm" len="sm"/>
                    </a:lnT>
                    <a:lnB w="12700" cap="flat" cmpd="sng">
                      <a:solidFill>
                        <a:srgbClr val="BFBFBF"/>
                      </a:solidFill>
                      <a:prstDash val="solid"/>
                      <a:round/>
                      <a:headEnd type="none" w="sm" len="sm"/>
                      <a:tailEnd type="none" w="sm" len="sm"/>
                    </a:lnB>
                  </a:tcPr>
                </a:tc>
                <a:tc>
                  <a:txBody>
                    <a:bodyPr/>
                    <a:lstStyle/>
                    <a:p>
                      <a:pPr marL="0" lvl="0" indent="0" algn="l" rtl="0">
                        <a:spcBef>
                          <a:spcPts val="0"/>
                        </a:spcBef>
                        <a:spcAft>
                          <a:spcPts val="0"/>
                        </a:spcAft>
                        <a:buNone/>
                      </a:pPr>
                      <a:r>
                        <a:rPr lang="en" sz="2400"/>
                        <a:t> </a:t>
                      </a:r>
                      <a:endParaRPr sz="2400"/>
                    </a:p>
                  </a:txBody>
                  <a:tcPr marL="88877" marR="88877" marT="88877" marB="88877">
                    <a:lnL w="12700" cap="flat" cmpd="sng">
                      <a:solidFill>
                        <a:srgbClr val="BFBFBF"/>
                      </a:solidFill>
                      <a:prstDash val="solid"/>
                      <a:round/>
                      <a:headEnd type="none" w="sm" len="sm"/>
                      <a:tailEnd type="none" w="sm" len="sm"/>
                    </a:lnL>
                    <a:lnR w="12700" cap="flat" cmpd="sng">
                      <a:solidFill>
                        <a:srgbClr val="BFBFBF"/>
                      </a:solidFill>
                      <a:prstDash val="solid"/>
                      <a:round/>
                      <a:headEnd type="none" w="sm" len="sm"/>
                      <a:tailEnd type="none" w="sm" len="sm"/>
                    </a:lnR>
                    <a:lnT w="12700" cap="flat" cmpd="sng">
                      <a:solidFill>
                        <a:srgbClr val="BFBFBF"/>
                      </a:solidFill>
                      <a:prstDash val="solid"/>
                      <a:round/>
                      <a:headEnd type="none" w="sm" len="sm"/>
                      <a:tailEnd type="none" w="sm" len="sm"/>
                    </a:lnT>
                    <a:lnB w="12700" cap="flat" cmpd="sng">
                      <a:solidFill>
                        <a:srgbClr val="BFBFBF"/>
                      </a:solidFill>
                      <a:prstDash val="solid"/>
                      <a:round/>
                      <a:headEnd type="none" w="sm" len="sm"/>
                      <a:tailEnd type="none" w="sm" len="sm"/>
                    </a:lnB>
                  </a:tcPr>
                </a:tc>
                <a:tc>
                  <a:txBody>
                    <a:bodyPr/>
                    <a:lstStyle/>
                    <a:p>
                      <a:pPr marL="0" lvl="0" indent="0" algn="l" rtl="0">
                        <a:spcBef>
                          <a:spcPts val="0"/>
                        </a:spcBef>
                        <a:spcAft>
                          <a:spcPts val="0"/>
                        </a:spcAft>
                        <a:buNone/>
                      </a:pPr>
                      <a:r>
                        <a:rPr lang="en" sz="2400"/>
                        <a:t> </a:t>
                      </a:r>
                      <a:endParaRPr sz="2400"/>
                    </a:p>
                  </a:txBody>
                  <a:tcPr marL="88877" marR="88877" marT="88877" marB="88877">
                    <a:lnL w="12700" cap="flat" cmpd="sng">
                      <a:solidFill>
                        <a:srgbClr val="BFBFBF"/>
                      </a:solidFill>
                      <a:prstDash val="solid"/>
                      <a:round/>
                      <a:headEnd type="none" w="sm" len="sm"/>
                      <a:tailEnd type="none" w="sm" len="sm"/>
                    </a:lnL>
                    <a:lnR w="12700" cap="flat" cmpd="sng">
                      <a:solidFill>
                        <a:srgbClr val="BFBFBF"/>
                      </a:solidFill>
                      <a:prstDash val="solid"/>
                      <a:round/>
                      <a:headEnd type="none" w="sm" len="sm"/>
                      <a:tailEnd type="none" w="sm" len="sm"/>
                    </a:lnR>
                    <a:lnT w="12700" cap="flat" cmpd="sng">
                      <a:solidFill>
                        <a:srgbClr val="BFBFBF"/>
                      </a:solidFill>
                      <a:prstDash val="solid"/>
                      <a:round/>
                      <a:headEnd type="none" w="sm" len="sm"/>
                      <a:tailEnd type="none" w="sm" len="sm"/>
                    </a:lnT>
                    <a:lnB w="12700" cap="flat" cmpd="sng">
                      <a:solidFill>
                        <a:srgbClr val="BFBFBF"/>
                      </a:solidFill>
                      <a:prstDash val="solid"/>
                      <a:round/>
                      <a:headEnd type="none" w="sm" len="sm"/>
                      <a:tailEnd type="none" w="sm" len="sm"/>
                    </a:lnB>
                  </a:tcPr>
                </a:tc>
                <a:tc>
                  <a:txBody>
                    <a:bodyPr/>
                    <a:lstStyle/>
                    <a:p>
                      <a:pPr marL="0" lvl="0" indent="0" algn="l" rtl="0">
                        <a:spcBef>
                          <a:spcPts val="0"/>
                        </a:spcBef>
                        <a:spcAft>
                          <a:spcPts val="0"/>
                        </a:spcAft>
                        <a:buNone/>
                      </a:pPr>
                      <a:r>
                        <a:rPr lang="en" sz="2400"/>
                        <a:t> </a:t>
                      </a:r>
                      <a:endParaRPr sz="2400"/>
                    </a:p>
                  </a:txBody>
                  <a:tcPr marL="88877" marR="88877" marT="88877" marB="88877">
                    <a:lnL w="12700" cap="flat" cmpd="sng">
                      <a:solidFill>
                        <a:srgbClr val="BFBFBF"/>
                      </a:solidFill>
                      <a:prstDash val="solid"/>
                      <a:round/>
                      <a:headEnd type="none" w="sm" len="sm"/>
                      <a:tailEnd type="none" w="sm" len="sm"/>
                    </a:lnL>
                    <a:lnR w="12700" cap="flat" cmpd="sng">
                      <a:solidFill>
                        <a:srgbClr val="BFBFBF"/>
                      </a:solidFill>
                      <a:prstDash val="solid"/>
                      <a:round/>
                      <a:headEnd type="none" w="sm" len="sm"/>
                      <a:tailEnd type="none" w="sm" len="sm"/>
                    </a:lnR>
                    <a:lnT w="12700" cap="flat" cmpd="sng">
                      <a:solidFill>
                        <a:srgbClr val="BFBFBF"/>
                      </a:solidFill>
                      <a:prstDash val="solid"/>
                      <a:round/>
                      <a:headEnd type="none" w="sm" len="sm"/>
                      <a:tailEnd type="none" w="sm" len="sm"/>
                    </a:lnT>
                    <a:lnB w="12700" cap="flat" cmpd="sng">
                      <a:solidFill>
                        <a:srgbClr val="BFBFBF"/>
                      </a:solidFill>
                      <a:prstDash val="solid"/>
                      <a:round/>
                      <a:headEnd type="none" w="sm" len="sm"/>
                      <a:tailEnd type="none" w="sm" len="sm"/>
                    </a:lnB>
                  </a:tcPr>
                </a:tc>
                <a:extLst>
                  <a:ext uri="{0D108BD9-81ED-4DB2-BD59-A6C34878D82A}">
                    <a16:rowId xmlns:a16="http://schemas.microsoft.com/office/drawing/2014/main" val="10004"/>
                  </a:ext>
                </a:extLst>
              </a:tr>
            </a:tbl>
          </a:graphicData>
        </a:graphic>
      </p:graphicFrame>
      <p:sp>
        <p:nvSpPr>
          <p:cNvPr id="687" name="Google Shape;687;p104"/>
          <p:cNvSpPr txBox="1"/>
          <p:nvPr/>
        </p:nvSpPr>
        <p:spPr>
          <a:xfrm>
            <a:off x="-1" y="169916"/>
            <a:ext cx="12188825" cy="1298062"/>
          </a:xfrm>
          <a:prstGeom prst="rect">
            <a:avLst/>
          </a:prstGeom>
          <a:noFill/>
          <a:ln>
            <a:noFill/>
          </a:ln>
        </p:spPr>
        <p:txBody>
          <a:bodyPr spcFirstLastPara="1" wrap="square" lIns="121868" tIns="121868" rIns="121868" bIns="121868" anchor="t" anchorCtr="0">
            <a:noAutofit/>
          </a:bodyPr>
          <a:lstStyle/>
          <a:p>
            <a:pPr algn="ctr">
              <a:lnSpc>
                <a:spcPct val="120000"/>
              </a:lnSpc>
            </a:pPr>
            <a:r>
              <a:rPr lang="en" sz="1466" b="1">
                <a:solidFill>
                  <a:schemeClr val="dk1"/>
                </a:solidFill>
              </a:rPr>
              <a:t>TEAMS - SHARED PURPOSE </a:t>
            </a:r>
            <a:endParaRPr sz="1466" b="1">
              <a:solidFill>
                <a:schemeClr val="dk1"/>
              </a:solidFill>
            </a:endParaRPr>
          </a:p>
          <a:p>
            <a:pPr algn="ctr">
              <a:lnSpc>
                <a:spcPct val="120000"/>
              </a:lnSpc>
            </a:pPr>
            <a:r>
              <a:rPr lang="en" sz="1466" b="1">
                <a:solidFill>
                  <a:schemeClr val="dk1"/>
                </a:solidFill>
              </a:rPr>
              <a:t>STEP 1 - </a:t>
            </a:r>
            <a:r>
              <a:rPr lang="en" sz="1466" b="1" u="sng">
                <a:solidFill>
                  <a:schemeClr val="dk1"/>
                </a:solidFill>
              </a:rPr>
              <a:t>first draft </a:t>
            </a:r>
            <a:r>
              <a:rPr lang="en" sz="1466" b="1" i="1" u="sng">
                <a:solidFill>
                  <a:schemeClr val="dk1"/>
                </a:solidFill>
              </a:rPr>
              <a:t>(individual work) — 3 min</a:t>
            </a:r>
            <a:endParaRPr sz="1466" b="1" i="1" u="sng">
              <a:solidFill>
                <a:schemeClr val="dk1"/>
              </a:solidFill>
            </a:endParaRPr>
          </a:p>
          <a:p>
            <a:pPr algn="ctr">
              <a:lnSpc>
                <a:spcPct val="120000"/>
              </a:lnSpc>
            </a:pPr>
            <a:r>
              <a:rPr lang="en" sz="1466" b="1" u="sng">
                <a:solidFill>
                  <a:schemeClr val="dk1"/>
                </a:solidFill>
              </a:rPr>
              <a:t>STEP 2 - (group work) — (8 min)</a:t>
            </a:r>
            <a:endParaRPr sz="1466" b="1" u="sng">
              <a:solidFill>
                <a:schemeClr val="dk1"/>
              </a:solidFill>
            </a:endParaRPr>
          </a:p>
          <a:p>
            <a:pPr algn="ctr">
              <a:lnSpc>
                <a:spcPct val="120000"/>
              </a:lnSpc>
            </a:pPr>
            <a:r>
              <a:rPr lang="en" sz="1466" i="1">
                <a:solidFill>
                  <a:schemeClr val="dk1"/>
                </a:solidFill>
              </a:rPr>
              <a:t>Include </a:t>
            </a:r>
            <a:r>
              <a:rPr lang="en" sz="1466" b="1" i="1">
                <a:solidFill>
                  <a:schemeClr val="dk1"/>
                </a:solidFill>
              </a:rPr>
              <a:t>what</a:t>
            </a:r>
            <a:r>
              <a:rPr lang="en" sz="1466" i="1">
                <a:solidFill>
                  <a:schemeClr val="dk1"/>
                </a:solidFill>
              </a:rPr>
              <a:t> your team is striving for, </a:t>
            </a:r>
            <a:r>
              <a:rPr lang="en" sz="1466" b="1" i="1">
                <a:solidFill>
                  <a:schemeClr val="dk1"/>
                </a:solidFill>
              </a:rPr>
              <a:t>who</a:t>
            </a:r>
            <a:r>
              <a:rPr lang="en" sz="1466" i="1">
                <a:solidFill>
                  <a:schemeClr val="dk1"/>
                </a:solidFill>
              </a:rPr>
              <a:t> you will organize, and how you’ll do it - the kinds of organizing activities you will engage in</a:t>
            </a:r>
            <a:endParaRPr sz="1466" i="1">
              <a:solidFill>
                <a:schemeClr val="dk1"/>
              </a:solidFill>
            </a:endParaRPr>
          </a:p>
          <a:p>
            <a:pPr>
              <a:lnSpc>
                <a:spcPct val="115000"/>
              </a:lnSpc>
            </a:pPr>
            <a:endParaRPr sz="1466">
              <a:solidFill>
                <a:schemeClr val="dk1"/>
              </a:solidFill>
            </a:endParaRPr>
          </a:p>
          <a:p>
            <a:endParaRPr sz="1466">
              <a:solidFill>
                <a:schemeClr val="dk1"/>
              </a:solidFill>
            </a:endParaRPr>
          </a:p>
        </p:txBody>
      </p:sp>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spTree>
    <p:extLst>
      <p:ext uri="{BB962C8B-B14F-4D97-AF65-F5344CB8AC3E}">
        <p14:creationId xmlns:p14="http://schemas.microsoft.com/office/powerpoint/2010/main" val="596666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691"/>
        <p:cNvGrpSpPr/>
        <p:nvPr/>
      </p:nvGrpSpPr>
      <p:grpSpPr>
        <a:xfrm>
          <a:off x="0" y="0"/>
          <a:ext cx="0" cy="0"/>
          <a:chOff x="0" y="0"/>
          <a:chExt cx="0" cy="0"/>
        </a:xfrm>
      </p:grpSpPr>
      <p:sp>
        <p:nvSpPr>
          <p:cNvPr id="692" name="Google Shape;692;p105"/>
          <p:cNvSpPr txBox="1"/>
          <p:nvPr/>
        </p:nvSpPr>
        <p:spPr>
          <a:xfrm>
            <a:off x="133" y="299782"/>
            <a:ext cx="12188825" cy="495871"/>
          </a:xfrm>
          <a:prstGeom prst="rect">
            <a:avLst/>
          </a:prstGeom>
          <a:noFill/>
          <a:ln>
            <a:noFill/>
          </a:ln>
        </p:spPr>
        <p:txBody>
          <a:bodyPr spcFirstLastPara="1" wrap="square" lIns="121868" tIns="121868" rIns="121868" bIns="121868" anchor="t" anchorCtr="0">
            <a:noAutofit/>
          </a:bodyPr>
          <a:lstStyle/>
          <a:p>
            <a:pPr algn="ctr"/>
            <a:r>
              <a:rPr lang="en" sz="2399" b="1"/>
              <a:t>STEP 3 - SHARED PURPOSE - </a:t>
            </a:r>
            <a:r>
              <a:rPr lang="en" sz="2399" b="1" u="sng"/>
              <a:t>second draft </a:t>
            </a:r>
            <a:r>
              <a:rPr lang="en" sz="2399" b="1" i="1" u="sng"/>
              <a:t>(individual work) (3 mins)</a:t>
            </a:r>
            <a:endParaRPr sz="2399" b="1" i="1" u="sng"/>
          </a:p>
          <a:p>
            <a:pPr algn="ctr"/>
            <a:r>
              <a:rPr lang="en" sz="1466" i="1"/>
              <a:t>Include </a:t>
            </a:r>
            <a:r>
              <a:rPr lang="en" sz="1466" b="1" i="1"/>
              <a:t>what</a:t>
            </a:r>
            <a:r>
              <a:rPr lang="en" sz="1466" i="1"/>
              <a:t> your team is striving for, </a:t>
            </a:r>
            <a:r>
              <a:rPr lang="en" sz="1466" b="1" i="1"/>
              <a:t>who</a:t>
            </a:r>
            <a:r>
              <a:rPr lang="en" sz="1466" i="1"/>
              <a:t> you will organize, and </a:t>
            </a:r>
            <a:r>
              <a:rPr lang="en" sz="1466" b="1" i="1"/>
              <a:t>how</a:t>
            </a:r>
            <a:r>
              <a:rPr lang="en" sz="1466" i="1"/>
              <a:t> you’ll do it - the kinds of organizing activities you will engage in</a:t>
            </a:r>
            <a:endParaRPr sz="1466" i="1"/>
          </a:p>
        </p:txBody>
      </p:sp>
      <p:graphicFrame>
        <p:nvGraphicFramePr>
          <p:cNvPr id="693" name="Google Shape;693;p105"/>
          <p:cNvGraphicFramePr/>
          <p:nvPr/>
        </p:nvGraphicFramePr>
        <p:xfrm>
          <a:off x="631968" y="1105473"/>
          <a:ext cx="11161559" cy="5449480"/>
        </p:xfrm>
        <a:graphic>
          <a:graphicData uri="http://schemas.openxmlformats.org/drawingml/2006/table">
            <a:tbl>
              <a:tblPr>
                <a:noFill/>
              </a:tblPr>
              <a:tblGrid>
                <a:gridCol w="11161559">
                  <a:extLst>
                    <a:ext uri="{9D8B030D-6E8A-4147-A177-3AD203B41FA5}">
                      <a16:colId xmlns:a16="http://schemas.microsoft.com/office/drawing/2014/main" val="20000"/>
                    </a:ext>
                  </a:extLst>
                </a:gridCol>
              </a:tblGrid>
              <a:tr h="5449480">
                <a:tc>
                  <a:txBody>
                    <a:bodyPr/>
                    <a:lstStyle/>
                    <a:p>
                      <a:pPr marL="0" lvl="0" indent="0" algn="l" rtl="0">
                        <a:spcBef>
                          <a:spcPts val="0"/>
                        </a:spcBef>
                        <a:spcAft>
                          <a:spcPts val="0"/>
                        </a:spcAft>
                        <a:buClr>
                          <a:schemeClr val="dk1"/>
                        </a:buClr>
                        <a:buSzPts val="1100"/>
                        <a:buFont typeface="Arial"/>
                        <a:buNone/>
                      </a:pPr>
                      <a:endParaRPr sz="2400">
                        <a:solidFill>
                          <a:schemeClr val="dk1"/>
                        </a:solidFill>
                      </a:endParaRPr>
                    </a:p>
                    <a:p>
                      <a:pPr marL="0" lvl="0" indent="0" algn="l" rtl="0">
                        <a:spcBef>
                          <a:spcPts val="0"/>
                        </a:spcBef>
                        <a:spcAft>
                          <a:spcPts val="0"/>
                        </a:spcAft>
                        <a:buClr>
                          <a:schemeClr val="dk1"/>
                        </a:buClr>
                        <a:buSzPts val="1100"/>
                        <a:buFont typeface="Arial"/>
                        <a:buNone/>
                      </a:pPr>
                      <a:r>
                        <a:rPr lang="en" sz="2400">
                          <a:solidFill>
                            <a:schemeClr val="dk1"/>
                          </a:solidFill>
                        </a:rPr>
                        <a:t>Team Member: </a:t>
                      </a:r>
                      <a:endParaRPr sz="2400">
                        <a:solidFill>
                          <a:schemeClr val="dk1"/>
                        </a:solidFill>
                      </a:endParaRPr>
                    </a:p>
                    <a:p>
                      <a:pPr marL="0" lvl="0" indent="0" algn="l" rtl="0">
                        <a:spcBef>
                          <a:spcPts val="0"/>
                        </a:spcBef>
                        <a:spcAft>
                          <a:spcPts val="0"/>
                        </a:spcAft>
                        <a:buClr>
                          <a:schemeClr val="dk1"/>
                        </a:buClr>
                        <a:buSzPts val="1100"/>
                        <a:buFont typeface="Arial"/>
                        <a:buNone/>
                      </a:pPr>
                      <a:endParaRPr sz="2400">
                        <a:solidFill>
                          <a:schemeClr val="dk1"/>
                        </a:solidFill>
                      </a:endParaRPr>
                    </a:p>
                    <a:p>
                      <a:pPr marL="0" lvl="0" indent="0" algn="l" rtl="0">
                        <a:spcBef>
                          <a:spcPts val="0"/>
                        </a:spcBef>
                        <a:spcAft>
                          <a:spcPts val="0"/>
                        </a:spcAft>
                        <a:buClr>
                          <a:schemeClr val="dk1"/>
                        </a:buClr>
                        <a:buSzPts val="1100"/>
                        <a:buFont typeface="Arial"/>
                        <a:buNone/>
                      </a:pPr>
                      <a:r>
                        <a:rPr lang="en" sz="2400">
                          <a:solidFill>
                            <a:schemeClr val="dk1"/>
                          </a:solidFill>
                        </a:rPr>
                        <a:t>Team Member: </a:t>
                      </a:r>
                      <a:endParaRPr sz="2400">
                        <a:solidFill>
                          <a:schemeClr val="dk1"/>
                        </a:solidFill>
                      </a:endParaRPr>
                    </a:p>
                    <a:p>
                      <a:pPr marL="0" lvl="0" indent="0" algn="l" rtl="0">
                        <a:spcBef>
                          <a:spcPts val="0"/>
                        </a:spcBef>
                        <a:spcAft>
                          <a:spcPts val="0"/>
                        </a:spcAft>
                        <a:buClr>
                          <a:schemeClr val="dk1"/>
                        </a:buClr>
                        <a:buSzPts val="1100"/>
                        <a:buFont typeface="Arial"/>
                        <a:buNone/>
                      </a:pPr>
                      <a:endParaRPr sz="2400">
                        <a:solidFill>
                          <a:schemeClr val="dk1"/>
                        </a:solidFill>
                      </a:endParaRPr>
                    </a:p>
                    <a:p>
                      <a:pPr marL="0" lvl="0" indent="0" algn="l" rtl="0">
                        <a:spcBef>
                          <a:spcPts val="0"/>
                        </a:spcBef>
                        <a:spcAft>
                          <a:spcPts val="0"/>
                        </a:spcAft>
                        <a:buClr>
                          <a:schemeClr val="dk1"/>
                        </a:buClr>
                        <a:buSzPts val="1100"/>
                        <a:buFont typeface="Arial"/>
                        <a:buNone/>
                      </a:pPr>
                      <a:r>
                        <a:rPr lang="en" sz="2400">
                          <a:solidFill>
                            <a:schemeClr val="dk1"/>
                          </a:solidFill>
                        </a:rPr>
                        <a:t>Team Member:</a:t>
                      </a:r>
                      <a:endParaRPr sz="2400">
                        <a:solidFill>
                          <a:schemeClr val="dk1"/>
                        </a:solidFill>
                      </a:endParaRPr>
                    </a:p>
                    <a:p>
                      <a:pPr marL="0" lvl="0" indent="0" algn="l" rtl="0">
                        <a:spcBef>
                          <a:spcPts val="0"/>
                        </a:spcBef>
                        <a:spcAft>
                          <a:spcPts val="0"/>
                        </a:spcAft>
                        <a:buClr>
                          <a:schemeClr val="dk1"/>
                        </a:buClr>
                        <a:buSzPts val="1100"/>
                        <a:buFont typeface="Arial"/>
                        <a:buNone/>
                      </a:pPr>
                      <a:endParaRPr sz="2400">
                        <a:solidFill>
                          <a:schemeClr val="dk1"/>
                        </a:solidFill>
                      </a:endParaRPr>
                    </a:p>
                    <a:p>
                      <a:pPr marL="0" lvl="0" indent="0" algn="l" rtl="0">
                        <a:spcBef>
                          <a:spcPts val="0"/>
                        </a:spcBef>
                        <a:spcAft>
                          <a:spcPts val="0"/>
                        </a:spcAft>
                        <a:buClr>
                          <a:schemeClr val="dk1"/>
                        </a:buClr>
                        <a:buSzPts val="1100"/>
                        <a:buFont typeface="Arial"/>
                        <a:buNone/>
                      </a:pPr>
                      <a:r>
                        <a:rPr lang="en" sz="2400">
                          <a:solidFill>
                            <a:schemeClr val="dk1"/>
                          </a:solidFill>
                        </a:rPr>
                        <a:t>Team Member:</a:t>
                      </a:r>
                      <a:endParaRPr sz="2400">
                        <a:solidFill>
                          <a:schemeClr val="dk1"/>
                        </a:solidFill>
                      </a:endParaRPr>
                    </a:p>
                    <a:p>
                      <a:pPr marL="0" lvl="0" indent="0" algn="l" rtl="0">
                        <a:spcBef>
                          <a:spcPts val="0"/>
                        </a:spcBef>
                        <a:spcAft>
                          <a:spcPts val="0"/>
                        </a:spcAft>
                        <a:buClr>
                          <a:schemeClr val="dk1"/>
                        </a:buClr>
                        <a:buSzPts val="1100"/>
                        <a:buFont typeface="Arial"/>
                        <a:buNone/>
                      </a:pPr>
                      <a:endParaRPr sz="2400">
                        <a:solidFill>
                          <a:schemeClr val="dk1"/>
                        </a:solidFill>
                      </a:endParaRPr>
                    </a:p>
                  </a:txBody>
                  <a:tcPr marL="121868" marR="121868" marT="121868" marB="121868"/>
                </a:tc>
                <a:extLst>
                  <a:ext uri="{0D108BD9-81ED-4DB2-BD59-A6C34878D82A}">
                    <a16:rowId xmlns:a16="http://schemas.microsoft.com/office/drawing/2014/main" val="10000"/>
                  </a:ext>
                </a:extLst>
              </a:tr>
            </a:tbl>
          </a:graphicData>
        </a:graphic>
      </p:graphicFrame>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spTree>
    <p:extLst>
      <p:ext uri="{BB962C8B-B14F-4D97-AF65-F5344CB8AC3E}">
        <p14:creationId xmlns:p14="http://schemas.microsoft.com/office/powerpoint/2010/main" val="12962517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697"/>
        <p:cNvGrpSpPr/>
        <p:nvPr/>
      </p:nvGrpSpPr>
      <p:grpSpPr>
        <a:xfrm>
          <a:off x="0" y="0"/>
          <a:ext cx="0" cy="0"/>
          <a:chOff x="0" y="0"/>
          <a:chExt cx="0" cy="0"/>
        </a:xfrm>
      </p:grpSpPr>
      <p:sp>
        <p:nvSpPr>
          <p:cNvPr id="698" name="Google Shape;698;p106"/>
          <p:cNvSpPr txBox="1"/>
          <p:nvPr/>
        </p:nvSpPr>
        <p:spPr>
          <a:xfrm>
            <a:off x="133" y="299782"/>
            <a:ext cx="12188825" cy="495871"/>
          </a:xfrm>
          <a:prstGeom prst="rect">
            <a:avLst/>
          </a:prstGeom>
          <a:noFill/>
          <a:ln>
            <a:noFill/>
          </a:ln>
        </p:spPr>
        <p:txBody>
          <a:bodyPr spcFirstLastPara="1" wrap="square" lIns="121868" tIns="121868" rIns="121868" bIns="121868" anchor="t" anchorCtr="0">
            <a:noAutofit/>
          </a:bodyPr>
          <a:lstStyle/>
          <a:p>
            <a:pPr algn="ctr"/>
            <a:r>
              <a:rPr lang="en" sz="2399" b="1"/>
              <a:t>STEP 4 - SHARED PURPOSE - </a:t>
            </a:r>
            <a:r>
              <a:rPr lang="en" sz="2399" b="1" u="sng"/>
              <a:t>final draft purpose sentence </a:t>
            </a:r>
            <a:r>
              <a:rPr lang="en" sz="2399" b="1" i="1" u="sng"/>
              <a:t>(group work) (5 mins)</a:t>
            </a:r>
            <a:endParaRPr sz="2399" b="1" i="1" u="sng"/>
          </a:p>
          <a:p>
            <a:pPr algn="ctr"/>
            <a:r>
              <a:rPr lang="en" sz="1466" i="1"/>
              <a:t>Include </a:t>
            </a:r>
            <a:r>
              <a:rPr lang="en" sz="1466" b="1" i="1"/>
              <a:t>what</a:t>
            </a:r>
            <a:r>
              <a:rPr lang="en" sz="1466" i="1"/>
              <a:t> your team is striving for, </a:t>
            </a:r>
            <a:r>
              <a:rPr lang="en" sz="1466" b="1" i="1"/>
              <a:t>who</a:t>
            </a:r>
            <a:r>
              <a:rPr lang="en" sz="1466" i="1"/>
              <a:t> you will organize, and </a:t>
            </a:r>
            <a:r>
              <a:rPr lang="en" sz="1466" b="1" i="1"/>
              <a:t>how</a:t>
            </a:r>
            <a:r>
              <a:rPr lang="en" sz="1466" i="1"/>
              <a:t> you’ll do it - the kinds of organizing activities you will engage in</a:t>
            </a:r>
            <a:endParaRPr sz="1466" i="1"/>
          </a:p>
        </p:txBody>
      </p:sp>
      <p:graphicFrame>
        <p:nvGraphicFramePr>
          <p:cNvPr id="699" name="Google Shape;699;p106"/>
          <p:cNvGraphicFramePr/>
          <p:nvPr/>
        </p:nvGraphicFramePr>
        <p:xfrm>
          <a:off x="631968" y="1105473"/>
          <a:ext cx="11161559" cy="5449480"/>
        </p:xfrm>
        <a:graphic>
          <a:graphicData uri="http://schemas.openxmlformats.org/drawingml/2006/table">
            <a:tbl>
              <a:tblPr>
                <a:noFill/>
              </a:tblPr>
              <a:tblGrid>
                <a:gridCol w="11161559">
                  <a:extLst>
                    <a:ext uri="{9D8B030D-6E8A-4147-A177-3AD203B41FA5}">
                      <a16:colId xmlns:a16="http://schemas.microsoft.com/office/drawing/2014/main" val="20000"/>
                    </a:ext>
                  </a:extLst>
                </a:gridCol>
              </a:tblGrid>
              <a:tr h="5449480">
                <a:tc>
                  <a:txBody>
                    <a:bodyPr/>
                    <a:lstStyle/>
                    <a:p>
                      <a:pPr marL="0" lvl="0" indent="0" algn="l" rtl="0">
                        <a:spcBef>
                          <a:spcPts val="0"/>
                        </a:spcBef>
                        <a:spcAft>
                          <a:spcPts val="0"/>
                        </a:spcAft>
                        <a:buNone/>
                      </a:pPr>
                      <a:endParaRPr sz="2400"/>
                    </a:p>
                  </a:txBody>
                  <a:tcPr marL="121868" marR="121868" marT="121868" marB="121868"/>
                </a:tc>
                <a:extLst>
                  <a:ext uri="{0D108BD9-81ED-4DB2-BD59-A6C34878D82A}">
                    <a16:rowId xmlns:a16="http://schemas.microsoft.com/office/drawing/2014/main" val="10000"/>
                  </a:ext>
                </a:extLst>
              </a:tr>
            </a:tbl>
          </a:graphicData>
        </a:graphic>
      </p:graphicFrame>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spTree>
    <p:extLst>
      <p:ext uri="{BB962C8B-B14F-4D97-AF65-F5344CB8AC3E}">
        <p14:creationId xmlns:p14="http://schemas.microsoft.com/office/powerpoint/2010/main" val="18631997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93436" y="898071"/>
            <a:ext cx="9782801" cy="5274129"/>
          </a:xfrm>
        </p:spPr>
        <p:txBody>
          <a:bodyPr>
            <a:normAutofit/>
          </a:bodyPr>
          <a:lstStyle/>
          <a:p>
            <a:pPr marL="0" indent="0">
              <a:buNone/>
            </a:pPr>
            <a:r>
              <a:rPr lang="en-US" sz="5398" dirty="0"/>
              <a:t>We are organizing  </a:t>
            </a:r>
            <a:r>
              <a:rPr lang="en-US" sz="5398" dirty="0">
                <a:solidFill>
                  <a:srgbClr val="FF0000"/>
                </a:solidFill>
              </a:rPr>
              <a:t>WHO SPECIFICALLY  </a:t>
            </a:r>
            <a:r>
              <a:rPr lang="en-US" sz="5398" dirty="0"/>
              <a:t>that believe </a:t>
            </a:r>
            <a:r>
              <a:rPr lang="en-US" sz="5398" dirty="0">
                <a:solidFill>
                  <a:schemeClr val="accent6">
                    <a:lumMod val="75000"/>
                  </a:schemeClr>
                </a:solidFill>
              </a:rPr>
              <a:t>VALUES / ISSUES </a:t>
            </a:r>
            <a:r>
              <a:rPr lang="en-US" sz="5398" dirty="0"/>
              <a:t>to do </a:t>
            </a:r>
            <a:r>
              <a:rPr lang="en-US" sz="5398" dirty="0">
                <a:solidFill>
                  <a:srgbClr val="7030A0"/>
                </a:solidFill>
              </a:rPr>
              <a:t>WHAT ARE THE ACTIONS THEY WILL TAKE </a:t>
            </a:r>
            <a:r>
              <a:rPr lang="en-US" sz="5398" dirty="0"/>
              <a:t>to demand </a:t>
            </a:r>
            <a:r>
              <a:rPr lang="en-US" sz="5398" dirty="0">
                <a:solidFill>
                  <a:schemeClr val="accent2">
                    <a:lumMod val="75000"/>
                  </a:schemeClr>
                </a:solidFill>
              </a:rPr>
              <a:t>WIN by DATE</a:t>
            </a:r>
            <a:r>
              <a:rPr lang="en-US" sz="5398" dirty="0"/>
              <a:t>. </a:t>
            </a:r>
          </a:p>
        </p:txBody>
      </p:sp>
    </p:spTree>
    <p:extLst>
      <p:ext uri="{BB962C8B-B14F-4D97-AF65-F5344CB8AC3E}">
        <p14:creationId xmlns:p14="http://schemas.microsoft.com/office/powerpoint/2010/main" val="33166357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0412" y="152400"/>
            <a:ext cx="10512862" cy="681178"/>
          </a:xfrm>
        </p:spPr>
        <p:txBody>
          <a:bodyPr>
            <a:normAutofit/>
          </a:bodyPr>
          <a:lstStyle/>
          <a:p>
            <a:endParaRPr lang="en-US" dirty="0"/>
          </a:p>
        </p:txBody>
      </p:sp>
      <p:sp>
        <p:nvSpPr>
          <p:cNvPr id="3" name="Content Placeholder 2"/>
          <p:cNvSpPr>
            <a:spLocks noGrp="1"/>
          </p:cNvSpPr>
          <p:nvPr>
            <p:ph idx="1"/>
          </p:nvPr>
        </p:nvSpPr>
        <p:spPr>
          <a:xfrm>
            <a:off x="914730" y="736427"/>
            <a:ext cx="10997643" cy="5192454"/>
          </a:xfrm>
          <a:solidFill>
            <a:schemeClr val="bg1"/>
          </a:solidFill>
        </p:spPr>
        <p:txBody>
          <a:bodyPr>
            <a:normAutofit lnSpcReduction="10000"/>
          </a:bodyPr>
          <a:lstStyle/>
          <a:p>
            <a:pPr marL="0" indent="0">
              <a:buNone/>
            </a:pPr>
            <a:r>
              <a:rPr lang="en-US" sz="3999" b="1" dirty="0"/>
              <a:t>We are organizing </a:t>
            </a:r>
            <a:r>
              <a:rPr lang="en-US" sz="3999" dirty="0">
                <a:solidFill>
                  <a:srgbClr val="FF0000"/>
                </a:solidFill>
              </a:rPr>
              <a:t>the special education teachers, para-professionals and parents of special education students at the Pine Prairie Middle School </a:t>
            </a:r>
            <a:r>
              <a:rPr lang="en-US" sz="3999" b="1" dirty="0"/>
              <a:t>who believe </a:t>
            </a:r>
            <a:r>
              <a:rPr lang="en-US" sz="3999" dirty="0">
                <a:solidFill>
                  <a:schemeClr val="accent6">
                    <a:lumMod val="75000"/>
                  </a:schemeClr>
                </a:solidFill>
              </a:rPr>
              <a:t>all students should experience humane conditions during state testing </a:t>
            </a:r>
            <a:r>
              <a:rPr lang="en-US" sz="3999" b="1" dirty="0"/>
              <a:t>to</a:t>
            </a:r>
            <a:r>
              <a:rPr lang="en-US" sz="3999" dirty="0"/>
              <a:t> </a:t>
            </a:r>
            <a:r>
              <a:rPr lang="en-US" sz="3999" dirty="0">
                <a:solidFill>
                  <a:srgbClr val="7030A0"/>
                </a:solidFill>
              </a:rPr>
              <a:t>write joint letters to Parish Leaders, post member and parent stories on social media, and pack public meetings</a:t>
            </a:r>
            <a:r>
              <a:rPr lang="en-US" sz="3999" dirty="0"/>
              <a:t> </a:t>
            </a:r>
            <a:r>
              <a:rPr lang="en-US" sz="3999" b="1" dirty="0"/>
              <a:t>to</a:t>
            </a:r>
            <a:r>
              <a:rPr lang="en-US" sz="3999" dirty="0"/>
              <a:t> </a:t>
            </a:r>
            <a:r>
              <a:rPr lang="en-US" sz="3999" dirty="0">
                <a:solidFill>
                  <a:schemeClr val="accent2">
                    <a:lumMod val="75000"/>
                  </a:schemeClr>
                </a:solidFill>
              </a:rPr>
              <a:t>demand humane accommodations on the spring administration of English and Math state tests</a:t>
            </a:r>
            <a:r>
              <a:rPr lang="en-US" sz="3999" dirty="0"/>
              <a:t>. </a:t>
            </a:r>
          </a:p>
        </p:txBody>
      </p:sp>
    </p:spTree>
    <p:extLst>
      <p:ext uri="{BB962C8B-B14F-4D97-AF65-F5344CB8AC3E}">
        <p14:creationId xmlns:p14="http://schemas.microsoft.com/office/powerpoint/2010/main" val="15618257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4212" y="-457200"/>
            <a:ext cx="11105017" cy="1502229"/>
          </a:xfrm>
        </p:spPr>
        <p:txBody>
          <a:bodyPr>
            <a:normAutofit/>
          </a:bodyPr>
          <a:lstStyle/>
          <a:p>
            <a:r>
              <a:rPr lang="en-US" dirty="0" smtClean="0"/>
              <a:t>Non-examples </a:t>
            </a:r>
            <a:r>
              <a:rPr lang="en-US" dirty="0" smtClean="0"/>
              <a:t>– What’s missing? </a:t>
            </a:r>
            <a:endParaRPr lang="en-US" dirty="0"/>
          </a:p>
        </p:txBody>
      </p:sp>
      <p:sp>
        <p:nvSpPr>
          <p:cNvPr id="3" name="Content Placeholder 2"/>
          <p:cNvSpPr>
            <a:spLocks noGrp="1"/>
          </p:cNvSpPr>
          <p:nvPr>
            <p:ph idx="1"/>
          </p:nvPr>
        </p:nvSpPr>
        <p:spPr>
          <a:xfrm>
            <a:off x="836612" y="1219200"/>
            <a:ext cx="11107067" cy="4905685"/>
          </a:xfrm>
        </p:spPr>
        <p:txBody>
          <a:bodyPr>
            <a:normAutofit fontScale="92500"/>
          </a:bodyPr>
          <a:lstStyle/>
          <a:p>
            <a:pPr marL="0" indent="0">
              <a:buNone/>
            </a:pPr>
            <a:r>
              <a:rPr lang="en-US" sz="4799" dirty="0"/>
              <a:t>We are organizing our members to stand against testing for special education. </a:t>
            </a:r>
          </a:p>
          <a:p>
            <a:pPr marL="0" indent="0">
              <a:buNone/>
            </a:pPr>
            <a:endParaRPr lang="en-US" sz="4799" dirty="0"/>
          </a:p>
          <a:p>
            <a:pPr marL="0" indent="0">
              <a:buNone/>
            </a:pPr>
            <a:r>
              <a:rPr lang="en-US" sz="4799" dirty="0"/>
              <a:t>We are organizing teachers to take on the politicians so that testing for student in special education programs can be made better. </a:t>
            </a:r>
          </a:p>
        </p:txBody>
      </p:sp>
    </p:spTree>
    <p:extLst>
      <p:ext uri="{BB962C8B-B14F-4D97-AF65-F5344CB8AC3E}">
        <p14:creationId xmlns:p14="http://schemas.microsoft.com/office/powerpoint/2010/main" val="13210067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pPr algn="ctr"/>
            <a:r>
              <a:rPr lang="en-US" sz="4000" b="1"/>
              <a:t>Key Ideas</a:t>
            </a:r>
          </a:p>
        </p:txBody>
      </p:sp>
      <p:sp>
        <p:nvSpPr>
          <p:cNvPr id="12" name="Content Placeholder 11"/>
          <p:cNvSpPr>
            <a:spLocks noGrp="1"/>
          </p:cNvSpPr>
          <p:nvPr>
            <p:ph idx="1"/>
          </p:nvPr>
        </p:nvSpPr>
        <p:spPr>
          <a:xfrm>
            <a:off x="4951412" y="482600"/>
            <a:ext cx="6788831" cy="5689600"/>
          </a:xfrm>
        </p:spPr>
        <p:txBody>
          <a:bodyPr>
            <a:noAutofit/>
          </a:bodyPr>
          <a:lstStyle/>
          <a:p>
            <a:pPr marL="0" indent="0">
              <a:buNone/>
            </a:pPr>
            <a:r>
              <a:rPr lang="en-US" sz="3200" dirty="0" smtClean="0"/>
              <a:t>A team needs to know their purpose</a:t>
            </a:r>
          </a:p>
          <a:p>
            <a:pPr marL="0" indent="0">
              <a:buNone/>
            </a:pPr>
            <a:endParaRPr lang="en-US" sz="3200" dirty="0"/>
          </a:p>
          <a:p>
            <a:pPr marL="0" indent="0">
              <a:buNone/>
            </a:pPr>
            <a:r>
              <a:rPr lang="en-US" sz="3200" dirty="0" smtClean="0"/>
              <a:t>Their purpose is linked to their own WHY and this builds the likelihood for a longer commitment and better relationship to each other </a:t>
            </a:r>
          </a:p>
          <a:p>
            <a:pPr marL="0" indent="0">
              <a:buNone/>
            </a:pPr>
            <a:endParaRPr lang="en-US" sz="3200" dirty="0"/>
          </a:p>
          <a:p>
            <a:pPr marL="0" indent="0">
              <a:buNone/>
            </a:pPr>
            <a:r>
              <a:rPr lang="en-US" sz="3200" dirty="0" smtClean="0"/>
              <a:t>A team that can succinctly state why, with whom, and how meaningful change can be achieved will build more committed followers. </a:t>
            </a:r>
            <a:endParaRPr lang="en-US" sz="3200" dirty="0"/>
          </a:p>
        </p:txBody>
      </p:sp>
      <p:sp>
        <p:nvSpPr>
          <p:cNvPr id="13" name="Text Placeholder 12"/>
          <p:cNvSpPr>
            <a:spLocks noGrp="1"/>
          </p:cNvSpPr>
          <p:nvPr>
            <p:ph type="body" sz="half" idx="2"/>
          </p:nvPr>
        </p:nvSpPr>
        <p:spPr/>
        <p:txBody>
          <a:bodyPr/>
          <a:lstStyle/>
          <a:p>
            <a:endParaRPr lang="en-US"/>
          </a:p>
        </p:txBody>
      </p:sp>
      <p:pic>
        <p:nvPicPr>
          <p:cNvPr id="11" name="Picture 10"/>
          <p:cNvPicPr>
            <a:picLocks noChangeAspect="1"/>
          </p:cNvPicPr>
          <p:nvPr/>
        </p:nvPicPr>
        <p:blipFill rotWithShape="1">
          <a:blip r:embed="rId2"/>
          <a:srcRect l="38228" r="410"/>
          <a:stretch/>
        </p:blipFill>
        <p:spPr>
          <a:xfrm>
            <a:off x="894064" y="1855304"/>
            <a:ext cx="3653774" cy="3962400"/>
          </a:xfrm>
          <a:prstGeom prst="rect">
            <a:avLst/>
          </a:prstGeom>
        </p:spPr>
      </p:pic>
    </p:spTree>
    <p:extLst>
      <p:ext uri="{BB962C8B-B14F-4D97-AF65-F5344CB8AC3E}">
        <p14:creationId xmlns:p14="http://schemas.microsoft.com/office/powerpoint/2010/main" val="15054787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Rectangle 2"/>
          <p:cNvSpPr/>
          <p:nvPr/>
        </p:nvSpPr>
        <p:spPr>
          <a:xfrm>
            <a:off x="2344625" y="1280318"/>
            <a:ext cx="8026400" cy="3759200"/>
          </a:xfrm>
          <a:prstGeom prst="rect">
            <a:avLst/>
          </a:prstGeom>
          <a:solidFill>
            <a:schemeClr val="accent5">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5400" b="1" dirty="0" smtClean="0"/>
              <a:t>How do we develop community agreements?</a:t>
            </a:r>
            <a:r>
              <a:rPr lang="en-US" dirty="0" smtClean="0"/>
              <a:t> </a:t>
            </a:r>
            <a:endParaRPr lang="en-US" dirty="0"/>
          </a:p>
        </p:txBody>
      </p:sp>
    </p:spTree>
    <p:extLst>
      <p:ext uri="{BB962C8B-B14F-4D97-AF65-F5344CB8AC3E}">
        <p14:creationId xmlns:p14="http://schemas.microsoft.com/office/powerpoint/2010/main" val="37416191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624"/>
        <p:cNvGrpSpPr/>
        <p:nvPr/>
      </p:nvGrpSpPr>
      <p:grpSpPr>
        <a:xfrm>
          <a:off x="0" y="0"/>
          <a:ext cx="0" cy="0"/>
          <a:chOff x="0" y="0"/>
          <a:chExt cx="0" cy="0"/>
        </a:xfrm>
      </p:grpSpPr>
      <p:sp>
        <p:nvSpPr>
          <p:cNvPr id="625" name="Google Shape;625;p52"/>
          <p:cNvSpPr txBox="1">
            <a:spLocks noGrp="1"/>
          </p:cNvSpPr>
          <p:nvPr>
            <p:ph type="title"/>
          </p:nvPr>
        </p:nvSpPr>
        <p:spPr>
          <a:xfrm>
            <a:off x="609441" y="800785"/>
            <a:ext cx="10969943" cy="538159"/>
          </a:xfrm>
          <a:prstGeom prst="rect">
            <a:avLst/>
          </a:prstGeom>
          <a:noFill/>
          <a:ln>
            <a:noFill/>
          </a:ln>
        </p:spPr>
        <p:txBody>
          <a:bodyPr spcFirstLastPara="1" vert="horz" wrap="square" lIns="121868" tIns="60917" rIns="121868" bIns="60917" rtlCol="0" anchor="ctr" anchorCtr="0">
            <a:noAutofit/>
          </a:bodyPr>
          <a:lstStyle/>
          <a:p>
            <a:pPr algn="ctr">
              <a:spcBef>
                <a:spcPts val="0"/>
              </a:spcBef>
              <a:buClr>
                <a:schemeClr val="lt1"/>
              </a:buClr>
              <a:buSzPts val="4400"/>
            </a:pPr>
            <a:r>
              <a:rPr lang="en-US" sz="5400" b="1" smtClean="0">
                <a:solidFill>
                  <a:schemeClr val="tx2"/>
                </a:solidFill>
              </a:rPr>
              <a:t>Establish Team Agreements</a:t>
            </a:r>
            <a:endParaRPr lang="en-US" sz="5400" b="1" dirty="0">
              <a:solidFill>
                <a:schemeClr val="tx2"/>
              </a:solidFill>
            </a:endParaRPr>
          </a:p>
        </p:txBody>
      </p:sp>
      <p:sp>
        <p:nvSpPr>
          <p:cNvPr id="626" name="Google Shape;626;p52"/>
          <p:cNvSpPr txBox="1"/>
          <p:nvPr/>
        </p:nvSpPr>
        <p:spPr>
          <a:xfrm>
            <a:off x="1069569" y="1338944"/>
            <a:ext cx="10055781" cy="4146828"/>
          </a:xfrm>
          <a:prstGeom prst="rect">
            <a:avLst/>
          </a:prstGeom>
          <a:noFill/>
          <a:ln>
            <a:noFill/>
          </a:ln>
        </p:spPr>
        <p:txBody>
          <a:bodyPr spcFirstLastPara="1" wrap="square" lIns="121868" tIns="60917" rIns="121868" bIns="60917" anchor="t" anchorCtr="0">
            <a:noAutofit/>
          </a:bodyPr>
          <a:lstStyle/>
          <a:p>
            <a:pPr marL="243779" indent="-243779">
              <a:lnSpc>
                <a:spcPct val="150000"/>
              </a:lnSpc>
              <a:buClr>
                <a:schemeClr val="accent2"/>
              </a:buClr>
              <a:buSzPts val="2475"/>
              <a:buFont typeface="Noto Sans Symbols"/>
              <a:buChar char="▪"/>
            </a:pPr>
            <a:r>
              <a:rPr lang="en-US" sz="3299" dirty="0" smtClean="0">
                <a:solidFill>
                  <a:schemeClr val="tx2"/>
                </a:solidFill>
                <a:latin typeface="Avenir"/>
                <a:ea typeface="Avenir"/>
                <a:cs typeface="Avenir"/>
                <a:sym typeface="Avenir"/>
              </a:rPr>
              <a:t>How will we </a:t>
            </a:r>
            <a:r>
              <a:rPr lang="en-US" sz="3299" b="1" u="sng" dirty="0" smtClean="0">
                <a:solidFill>
                  <a:schemeClr val="accent1"/>
                </a:solidFill>
                <a:latin typeface="Avenir"/>
                <a:ea typeface="Avenir"/>
                <a:cs typeface="Avenir"/>
                <a:sym typeface="Avenir"/>
              </a:rPr>
              <a:t>decide</a:t>
            </a:r>
            <a:r>
              <a:rPr lang="en-US" sz="3299" dirty="0" smtClean="0">
                <a:solidFill>
                  <a:schemeClr val="accent1"/>
                </a:solidFill>
                <a:latin typeface="Avenir"/>
                <a:ea typeface="Avenir"/>
                <a:cs typeface="Avenir"/>
                <a:sym typeface="Avenir"/>
              </a:rPr>
              <a:t>?</a:t>
            </a:r>
            <a:endParaRPr lang="en-US" sz="2399" dirty="0" smtClean="0">
              <a:solidFill>
                <a:schemeClr val="accent1"/>
              </a:solidFill>
              <a:latin typeface="Avenir"/>
              <a:ea typeface="Avenir"/>
              <a:cs typeface="Avenir"/>
              <a:sym typeface="Avenir"/>
            </a:endParaRPr>
          </a:p>
          <a:p>
            <a:pPr marL="243779" indent="-243779">
              <a:lnSpc>
                <a:spcPct val="150000"/>
              </a:lnSpc>
              <a:buClr>
                <a:schemeClr val="accent2"/>
              </a:buClr>
              <a:buSzPts val="2475"/>
              <a:buFont typeface="Noto Sans Symbols"/>
              <a:buChar char="▪"/>
            </a:pPr>
            <a:r>
              <a:rPr lang="en-US" sz="3299" dirty="0" smtClean="0">
                <a:solidFill>
                  <a:schemeClr val="tx2"/>
                </a:solidFill>
                <a:latin typeface="Avenir"/>
                <a:ea typeface="Avenir"/>
                <a:cs typeface="Avenir"/>
                <a:sym typeface="Avenir"/>
              </a:rPr>
              <a:t>How will we have </a:t>
            </a:r>
            <a:r>
              <a:rPr lang="en-US" sz="3299" b="1" u="sng" dirty="0" smtClean="0">
                <a:solidFill>
                  <a:schemeClr val="accent1"/>
                </a:solidFill>
                <a:latin typeface="Avenir"/>
                <a:ea typeface="Avenir"/>
                <a:cs typeface="Avenir"/>
                <a:sym typeface="Avenir"/>
              </a:rPr>
              <a:t>discussions</a:t>
            </a:r>
            <a:r>
              <a:rPr lang="en-US" sz="3299" dirty="0" smtClean="0">
                <a:solidFill>
                  <a:schemeClr val="accent1"/>
                </a:solidFill>
                <a:latin typeface="Avenir"/>
                <a:ea typeface="Avenir"/>
                <a:cs typeface="Avenir"/>
                <a:sym typeface="Avenir"/>
              </a:rPr>
              <a:t>? </a:t>
            </a:r>
            <a:endParaRPr lang="en-US" sz="2399" dirty="0" smtClean="0">
              <a:solidFill>
                <a:schemeClr val="accent1"/>
              </a:solidFill>
              <a:latin typeface="Avenir"/>
              <a:ea typeface="Avenir"/>
              <a:cs typeface="Avenir"/>
              <a:sym typeface="Avenir"/>
            </a:endParaRPr>
          </a:p>
          <a:p>
            <a:pPr marL="243779" indent="-243779">
              <a:lnSpc>
                <a:spcPct val="150000"/>
              </a:lnSpc>
              <a:buClr>
                <a:schemeClr val="accent2"/>
              </a:buClr>
              <a:buSzPts val="2475"/>
              <a:buFont typeface="Noto Sans Symbols"/>
              <a:buChar char="▪"/>
            </a:pPr>
            <a:r>
              <a:rPr lang="en-US" sz="3299" dirty="0" smtClean="0">
                <a:solidFill>
                  <a:schemeClr val="tx2"/>
                </a:solidFill>
                <a:latin typeface="Avenir"/>
                <a:ea typeface="Avenir"/>
                <a:cs typeface="Avenir"/>
                <a:sym typeface="Avenir"/>
              </a:rPr>
              <a:t>How will we handle </a:t>
            </a:r>
            <a:r>
              <a:rPr lang="en-US" sz="3299" b="1" u="sng" dirty="0" smtClean="0">
                <a:solidFill>
                  <a:schemeClr val="accent1"/>
                </a:solidFill>
                <a:latin typeface="Avenir"/>
                <a:ea typeface="Avenir"/>
                <a:cs typeface="Avenir"/>
                <a:sym typeface="Avenir"/>
              </a:rPr>
              <a:t>time</a:t>
            </a:r>
            <a:r>
              <a:rPr lang="en-US" sz="3299" dirty="0" smtClean="0">
                <a:solidFill>
                  <a:schemeClr val="accent1"/>
                </a:solidFill>
                <a:latin typeface="Avenir"/>
                <a:ea typeface="Avenir"/>
                <a:cs typeface="Avenir"/>
                <a:sym typeface="Avenir"/>
              </a:rPr>
              <a:t>?</a:t>
            </a:r>
            <a:r>
              <a:rPr lang="en-US" sz="3299" dirty="0" smtClean="0">
                <a:solidFill>
                  <a:schemeClr val="accent2"/>
                </a:solidFill>
                <a:latin typeface="Avenir"/>
                <a:ea typeface="Avenir"/>
                <a:cs typeface="Avenir"/>
                <a:sym typeface="Avenir"/>
              </a:rPr>
              <a:t> </a:t>
            </a:r>
            <a:endParaRPr lang="en-US" sz="2399" dirty="0" smtClean="0">
              <a:solidFill>
                <a:schemeClr val="accent2"/>
              </a:solidFill>
              <a:latin typeface="Avenir"/>
              <a:ea typeface="Avenir"/>
              <a:cs typeface="Avenir"/>
              <a:sym typeface="Avenir"/>
            </a:endParaRPr>
          </a:p>
          <a:p>
            <a:pPr marL="243779" indent="-243779">
              <a:lnSpc>
                <a:spcPct val="150000"/>
              </a:lnSpc>
              <a:buClr>
                <a:schemeClr val="accent2"/>
              </a:buClr>
              <a:buSzPts val="2475"/>
              <a:buFont typeface="Noto Sans Symbols"/>
              <a:buChar char="▪"/>
            </a:pPr>
            <a:r>
              <a:rPr lang="en-US" sz="3299" dirty="0" smtClean="0">
                <a:solidFill>
                  <a:schemeClr val="tx2"/>
                </a:solidFill>
                <a:latin typeface="Avenir"/>
                <a:ea typeface="Avenir"/>
                <a:cs typeface="Avenir"/>
                <a:sym typeface="Avenir"/>
              </a:rPr>
              <a:t>How will we handle our </a:t>
            </a:r>
            <a:r>
              <a:rPr lang="en-US" sz="3299" b="1" u="sng" dirty="0" smtClean="0">
                <a:solidFill>
                  <a:schemeClr val="accent1"/>
                </a:solidFill>
                <a:latin typeface="Avenir"/>
                <a:ea typeface="Avenir"/>
                <a:cs typeface="Avenir"/>
                <a:sym typeface="Avenir"/>
              </a:rPr>
              <a:t>commitments</a:t>
            </a:r>
            <a:r>
              <a:rPr lang="en-US" sz="3299" dirty="0" smtClean="0">
                <a:solidFill>
                  <a:schemeClr val="accent1"/>
                </a:solidFill>
                <a:latin typeface="Avenir"/>
                <a:ea typeface="Avenir"/>
                <a:cs typeface="Avenir"/>
                <a:sym typeface="Avenir"/>
              </a:rPr>
              <a:t>?</a:t>
            </a:r>
            <a:r>
              <a:rPr lang="en-US" sz="3299" dirty="0" smtClean="0">
                <a:solidFill>
                  <a:schemeClr val="accent2"/>
                </a:solidFill>
                <a:latin typeface="Avenir"/>
                <a:ea typeface="Avenir"/>
                <a:cs typeface="Avenir"/>
                <a:sym typeface="Avenir"/>
              </a:rPr>
              <a:t> </a:t>
            </a:r>
            <a:endParaRPr lang="en-US" sz="2399" dirty="0" smtClean="0">
              <a:solidFill>
                <a:schemeClr val="accent2"/>
              </a:solidFill>
              <a:latin typeface="Avenir"/>
              <a:ea typeface="Avenir"/>
              <a:cs typeface="Avenir"/>
              <a:sym typeface="Avenir"/>
            </a:endParaRPr>
          </a:p>
          <a:p>
            <a:pPr>
              <a:buClr>
                <a:schemeClr val="dk1"/>
              </a:buClr>
              <a:buSzPts val="2700"/>
            </a:pPr>
            <a:endParaRPr sz="3599" b="1" dirty="0">
              <a:solidFill>
                <a:schemeClr val="accent2"/>
              </a:solidFill>
              <a:latin typeface="Avenir"/>
              <a:ea typeface="Avenir"/>
              <a:cs typeface="Avenir"/>
              <a:sym typeface="Avenir"/>
            </a:endParaRPr>
          </a:p>
          <a:p>
            <a:pPr>
              <a:buClr>
                <a:srgbClr val="F79645"/>
              </a:buClr>
              <a:buSzPts val="2475"/>
            </a:pPr>
            <a:r>
              <a:rPr lang="en" sz="3299" dirty="0">
                <a:solidFill>
                  <a:schemeClr val="accent2"/>
                </a:solidFill>
                <a:latin typeface="Avenir"/>
                <a:ea typeface="Avenir"/>
                <a:cs typeface="Avenir"/>
                <a:sym typeface="Avenir"/>
              </a:rPr>
              <a:t> </a:t>
            </a:r>
            <a:endParaRPr sz="2399" dirty="0">
              <a:solidFill>
                <a:schemeClr val="accent2"/>
              </a:solidFill>
              <a:latin typeface="Avenir"/>
              <a:ea typeface="Avenir"/>
              <a:cs typeface="Avenir"/>
              <a:sym typeface="Avenir"/>
            </a:endParaRPr>
          </a:p>
          <a:p>
            <a:pPr>
              <a:buClr>
                <a:schemeClr val="dk1"/>
              </a:buClr>
              <a:buSzPts val="2475"/>
            </a:pPr>
            <a:endParaRPr sz="3299" dirty="0">
              <a:solidFill>
                <a:schemeClr val="accent2"/>
              </a:solidFill>
              <a:latin typeface="Avenir"/>
              <a:ea typeface="Avenir"/>
              <a:cs typeface="Avenir"/>
              <a:sym typeface="Avenir"/>
            </a:endParaRPr>
          </a:p>
        </p:txBody>
      </p:sp>
    </p:spTree>
    <p:extLst>
      <p:ext uri="{BB962C8B-B14F-4D97-AF65-F5344CB8AC3E}">
        <p14:creationId xmlns:p14="http://schemas.microsoft.com/office/powerpoint/2010/main" val="36046069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783"/>
        <p:cNvGrpSpPr/>
        <p:nvPr/>
      </p:nvGrpSpPr>
      <p:grpSpPr>
        <a:xfrm>
          <a:off x="0" y="0"/>
          <a:ext cx="0" cy="0"/>
          <a:chOff x="0" y="0"/>
          <a:chExt cx="0" cy="0"/>
        </a:xfrm>
      </p:grpSpPr>
      <p:graphicFrame>
        <p:nvGraphicFramePr>
          <p:cNvPr id="784" name="Google Shape;784;p112"/>
          <p:cNvGraphicFramePr/>
          <p:nvPr>
            <p:extLst>
              <p:ext uri="{D42A27DB-BD31-4B8C-83A1-F6EECF244321}">
                <p14:modId xmlns:p14="http://schemas.microsoft.com/office/powerpoint/2010/main" val="64750121"/>
              </p:ext>
            </p:extLst>
          </p:nvPr>
        </p:nvGraphicFramePr>
        <p:xfrm>
          <a:off x="910996" y="90052"/>
          <a:ext cx="10599275" cy="6331817"/>
        </p:xfrm>
        <a:graphic>
          <a:graphicData uri="http://schemas.openxmlformats.org/drawingml/2006/table">
            <a:tbl>
              <a:tblPr bandRow="1" bandCol="1">
                <a:noFill/>
              </a:tblPr>
              <a:tblGrid>
                <a:gridCol w="4440997">
                  <a:extLst>
                    <a:ext uri="{9D8B030D-6E8A-4147-A177-3AD203B41FA5}">
                      <a16:colId xmlns:a16="http://schemas.microsoft.com/office/drawing/2014/main" val="20000"/>
                    </a:ext>
                  </a:extLst>
                </a:gridCol>
                <a:gridCol w="6158278">
                  <a:extLst>
                    <a:ext uri="{9D8B030D-6E8A-4147-A177-3AD203B41FA5}">
                      <a16:colId xmlns:a16="http://schemas.microsoft.com/office/drawing/2014/main" val="20001"/>
                    </a:ext>
                  </a:extLst>
                </a:gridCol>
              </a:tblGrid>
              <a:tr h="232875">
                <a:tc gridSpan="2">
                  <a:txBody>
                    <a:bodyPr/>
                    <a:lstStyle/>
                    <a:p>
                      <a:pPr marL="0" lvl="0" indent="0" algn="just" rtl="0">
                        <a:lnSpc>
                          <a:spcPct val="115000"/>
                        </a:lnSpc>
                        <a:spcBef>
                          <a:spcPts val="0"/>
                        </a:spcBef>
                        <a:spcAft>
                          <a:spcPts val="0"/>
                        </a:spcAft>
                        <a:buNone/>
                      </a:pPr>
                      <a:r>
                        <a:rPr lang="en" sz="1400" b="1" dirty="0">
                          <a:solidFill>
                            <a:schemeClr val="lt1"/>
                          </a:solidFill>
                          <a:latin typeface="Calibri"/>
                          <a:ea typeface="Calibri"/>
                          <a:cs typeface="Calibri"/>
                          <a:sym typeface="Calibri"/>
                        </a:rPr>
                        <a:t>Decision-making: </a:t>
                      </a:r>
                      <a:r>
                        <a:rPr lang="en" sz="1400" dirty="0">
                          <a:solidFill>
                            <a:schemeClr val="lt1"/>
                          </a:solidFill>
                          <a:latin typeface="Calibri"/>
                          <a:ea typeface="Calibri"/>
                          <a:cs typeface="Calibri"/>
                          <a:sym typeface="Calibri"/>
                        </a:rPr>
                        <a:t>What is the process by which we will make decisions?</a:t>
                      </a:r>
                      <a:endParaRPr sz="1400" b="1" dirty="0">
                        <a:solidFill>
                          <a:schemeClr val="lt1"/>
                        </a:solidFill>
                        <a:latin typeface="Calibri"/>
                        <a:ea typeface="Calibri"/>
                        <a:cs typeface="Calibri"/>
                        <a:sym typeface="Calibri"/>
                      </a:endParaRPr>
                    </a:p>
                  </a:txBody>
                  <a:tcPr marL="97341" marR="97341" marT="0" marB="0">
                    <a:solidFill>
                      <a:schemeClr val="dk1"/>
                    </a:solidFill>
                  </a:tcPr>
                </a:tc>
                <a:tc hMerge="1">
                  <a:txBody>
                    <a:bodyPr/>
                    <a:lstStyle/>
                    <a:p>
                      <a:endParaRPr lang="en-US"/>
                    </a:p>
                  </a:txBody>
                  <a:tcPr/>
                </a:tc>
                <a:extLst>
                  <a:ext uri="{0D108BD9-81ED-4DB2-BD59-A6C34878D82A}">
                    <a16:rowId xmlns:a16="http://schemas.microsoft.com/office/drawing/2014/main" val="10000"/>
                  </a:ext>
                </a:extLst>
              </a:tr>
              <a:tr h="1397247">
                <a:tc gridSpan="2">
                  <a:txBody>
                    <a:bodyPr/>
                    <a:lstStyle/>
                    <a:p>
                      <a:pPr marL="383540" lvl="3" indent="-246380" algn="just" rtl="0">
                        <a:lnSpc>
                          <a:spcPct val="115000"/>
                        </a:lnSpc>
                        <a:spcBef>
                          <a:spcPts val="0"/>
                        </a:spcBef>
                        <a:spcAft>
                          <a:spcPts val="0"/>
                        </a:spcAft>
                        <a:buSzPts val="1050"/>
                        <a:buFont typeface="Calibri"/>
                        <a:buChar char="-"/>
                      </a:pPr>
                      <a:r>
                        <a:rPr lang="en" sz="1400" b="1" dirty="0">
                          <a:latin typeface="Calibri"/>
                          <a:ea typeface="Calibri"/>
                          <a:cs typeface="Calibri"/>
                          <a:sym typeface="Calibri"/>
                        </a:rPr>
                        <a:t>Majority rules:</a:t>
                      </a:r>
                      <a:r>
                        <a:rPr lang="en" sz="1400" dirty="0">
                          <a:latin typeface="Calibri"/>
                          <a:ea typeface="Calibri"/>
                          <a:cs typeface="Calibri"/>
                          <a:sym typeface="Calibri"/>
                        </a:rPr>
                        <a:t> Whatever gets the most votes wins.</a:t>
                      </a:r>
                      <a:endParaRPr sz="1400" dirty="0">
                        <a:latin typeface="Calibri"/>
                        <a:ea typeface="Calibri"/>
                        <a:cs typeface="Calibri"/>
                        <a:sym typeface="Calibri"/>
                      </a:endParaRPr>
                    </a:p>
                    <a:p>
                      <a:pPr marL="383540" lvl="3" indent="-246380" algn="just" rtl="0">
                        <a:lnSpc>
                          <a:spcPct val="115000"/>
                        </a:lnSpc>
                        <a:spcBef>
                          <a:spcPts val="0"/>
                        </a:spcBef>
                        <a:spcAft>
                          <a:spcPts val="0"/>
                        </a:spcAft>
                        <a:buSzPts val="1050"/>
                        <a:buFont typeface="Calibri"/>
                        <a:buChar char="-"/>
                      </a:pPr>
                      <a:r>
                        <a:rPr lang="en" sz="1400" b="1" dirty="0">
                          <a:latin typeface="Calibri"/>
                          <a:ea typeface="Calibri"/>
                          <a:cs typeface="Calibri"/>
                          <a:sym typeface="Calibri"/>
                        </a:rPr>
                        <a:t>Consensus</a:t>
                      </a:r>
                      <a:r>
                        <a:rPr lang="en" sz="1400" dirty="0">
                          <a:latin typeface="Calibri"/>
                          <a:ea typeface="Calibri"/>
                          <a:cs typeface="Calibri"/>
                          <a:sym typeface="Calibri"/>
                        </a:rPr>
                        <a:t>: Everyone must agree. </a:t>
                      </a:r>
                      <a:endParaRPr sz="1400" dirty="0">
                        <a:latin typeface="Calibri"/>
                        <a:ea typeface="Calibri"/>
                        <a:cs typeface="Calibri"/>
                        <a:sym typeface="Calibri"/>
                      </a:endParaRPr>
                    </a:p>
                    <a:p>
                      <a:pPr marL="383540" lvl="3" indent="-246380" algn="just" rtl="0">
                        <a:lnSpc>
                          <a:spcPct val="115000"/>
                        </a:lnSpc>
                        <a:spcBef>
                          <a:spcPts val="0"/>
                        </a:spcBef>
                        <a:spcAft>
                          <a:spcPts val="0"/>
                        </a:spcAft>
                        <a:buSzPts val="1050"/>
                        <a:buFont typeface="Calibri"/>
                        <a:buChar char="-"/>
                      </a:pPr>
                      <a:r>
                        <a:rPr lang="en" sz="1400" b="1" dirty="0">
                          <a:latin typeface="Calibri"/>
                          <a:ea typeface="Calibri"/>
                          <a:cs typeface="Calibri"/>
                          <a:sym typeface="Calibri"/>
                        </a:rPr>
                        <a:t>Delegation:</a:t>
                      </a:r>
                      <a:r>
                        <a:rPr lang="en" sz="1400" dirty="0">
                          <a:latin typeface="Calibri"/>
                          <a:ea typeface="Calibri"/>
                          <a:cs typeface="Calibri"/>
                          <a:sym typeface="Calibri"/>
                        </a:rPr>
                        <a:t> Nominate one or two people on your team to be the ultimate decision-makers.</a:t>
                      </a:r>
                      <a:endParaRPr sz="1400" dirty="0">
                        <a:latin typeface="Calibri"/>
                        <a:ea typeface="Calibri"/>
                        <a:cs typeface="Calibri"/>
                        <a:sym typeface="Calibri"/>
                      </a:endParaRPr>
                    </a:p>
                    <a:p>
                      <a:pPr marL="383540" lvl="3" indent="-246380" algn="just" rtl="0">
                        <a:lnSpc>
                          <a:spcPct val="115000"/>
                        </a:lnSpc>
                        <a:spcBef>
                          <a:spcPts val="0"/>
                        </a:spcBef>
                        <a:spcAft>
                          <a:spcPts val="0"/>
                        </a:spcAft>
                        <a:buSzPts val="1050"/>
                        <a:buFont typeface="Calibri"/>
                        <a:buChar char="-"/>
                      </a:pPr>
                      <a:r>
                        <a:rPr lang="en" sz="1400" b="1" dirty="0">
                          <a:latin typeface="Calibri"/>
                          <a:ea typeface="Calibri"/>
                          <a:cs typeface="Calibri"/>
                          <a:sym typeface="Calibri"/>
                        </a:rPr>
                        <a:t>Coin flip:</a:t>
                      </a:r>
                      <a:r>
                        <a:rPr lang="en" sz="1400" dirty="0">
                          <a:latin typeface="Calibri"/>
                          <a:ea typeface="Calibri"/>
                          <a:cs typeface="Calibri"/>
                          <a:sym typeface="Calibri"/>
                        </a:rPr>
                        <a:t> Leave the decision to fate!</a:t>
                      </a:r>
                      <a:endParaRPr sz="1400" dirty="0">
                        <a:latin typeface="Calibri"/>
                        <a:ea typeface="Calibri"/>
                        <a:cs typeface="Calibri"/>
                        <a:sym typeface="Calibri"/>
                      </a:endParaRPr>
                    </a:p>
                    <a:p>
                      <a:pPr marL="383540" lvl="3" indent="-246380" algn="just" rtl="0">
                        <a:lnSpc>
                          <a:spcPct val="115000"/>
                        </a:lnSpc>
                        <a:spcBef>
                          <a:spcPts val="0"/>
                        </a:spcBef>
                        <a:spcAft>
                          <a:spcPts val="0"/>
                        </a:spcAft>
                        <a:buSzPts val="1050"/>
                        <a:buFont typeface="Calibri"/>
                        <a:buChar char="-"/>
                      </a:pPr>
                      <a:r>
                        <a:rPr lang="en" sz="1400" b="1" dirty="0">
                          <a:latin typeface="Calibri"/>
                          <a:ea typeface="Calibri"/>
                          <a:cs typeface="Calibri"/>
                          <a:sym typeface="Calibri"/>
                        </a:rPr>
                        <a:t>Fist to Five: </a:t>
                      </a:r>
                      <a:r>
                        <a:rPr lang="en" sz="1400" dirty="0">
                          <a:latin typeface="Calibri"/>
                          <a:ea typeface="Calibri"/>
                          <a:cs typeface="Calibri"/>
                          <a:sym typeface="Calibri"/>
                        </a:rPr>
                        <a:t>Show a number of fingers to indicate whether you are in favor (five) or opposed (fist) to the proposal at hand.</a:t>
                      </a:r>
                      <a:endParaRPr sz="1400" dirty="0">
                        <a:latin typeface="Calibri"/>
                        <a:ea typeface="Calibri"/>
                        <a:cs typeface="Calibri"/>
                        <a:sym typeface="Calibri"/>
                      </a:endParaRPr>
                    </a:p>
                    <a:p>
                      <a:pPr marL="383540" lvl="3" indent="-246380" algn="just" rtl="0">
                        <a:lnSpc>
                          <a:spcPct val="115000"/>
                        </a:lnSpc>
                        <a:spcBef>
                          <a:spcPts val="0"/>
                        </a:spcBef>
                        <a:spcAft>
                          <a:spcPts val="0"/>
                        </a:spcAft>
                        <a:buSzPts val="1050"/>
                        <a:buFont typeface="Calibri"/>
                        <a:buChar char="-"/>
                      </a:pPr>
                      <a:r>
                        <a:rPr lang="en" sz="1400" b="1" dirty="0">
                          <a:latin typeface="Calibri"/>
                          <a:ea typeface="Calibri"/>
                          <a:cs typeface="Calibri"/>
                          <a:sym typeface="Calibri"/>
                        </a:rPr>
                        <a:t>Other: </a:t>
                      </a:r>
                      <a:endParaRPr sz="1400" b="1" dirty="0">
                        <a:highlight>
                          <a:srgbClr val="FFFF00"/>
                        </a:highlight>
                        <a:latin typeface="Calibri"/>
                        <a:ea typeface="Calibri"/>
                        <a:cs typeface="Calibri"/>
                        <a:sym typeface="Calibri"/>
                      </a:endParaRPr>
                    </a:p>
                  </a:txBody>
                  <a:tcPr marL="97341" marR="97341" marT="0" marB="0"/>
                </a:tc>
                <a:tc hMerge="1">
                  <a:txBody>
                    <a:bodyPr/>
                    <a:lstStyle/>
                    <a:p>
                      <a:endParaRPr lang="en-US"/>
                    </a:p>
                  </a:txBody>
                  <a:tcPr/>
                </a:tc>
                <a:extLst>
                  <a:ext uri="{0D108BD9-81ED-4DB2-BD59-A6C34878D82A}">
                    <a16:rowId xmlns:a16="http://schemas.microsoft.com/office/drawing/2014/main" val="10001"/>
                  </a:ext>
                </a:extLst>
              </a:tr>
              <a:tr h="266420">
                <a:tc gridSpan="2">
                  <a:txBody>
                    <a:bodyPr/>
                    <a:lstStyle/>
                    <a:p>
                      <a:pPr marL="0" lvl="0" indent="0" algn="just" rtl="0">
                        <a:lnSpc>
                          <a:spcPct val="115000"/>
                        </a:lnSpc>
                        <a:spcBef>
                          <a:spcPts val="0"/>
                        </a:spcBef>
                        <a:spcAft>
                          <a:spcPts val="0"/>
                        </a:spcAft>
                        <a:buNone/>
                      </a:pPr>
                      <a:r>
                        <a:rPr lang="en" sz="1400" b="1">
                          <a:solidFill>
                            <a:schemeClr val="lt1"/>
                          </a:solidFill>
                          <a:latin typeface="Calibri"/>
                          <a:ea typeface="Calibri"/>
                          <a:cs typeface="Calibri"/>
                          <a:sym typeface="Calibri"/>
                        </a:rPr>
                        <a:t>Discussion and Decision-making:  </a:t>
                      </a:r>
                      <a:r>
                        <a:rPr lang="en" sz="1400">
                          <a:solidFill>
                            <a:schemeClr val="lt1"/>
                          </a:solidFill>
                          <a:latin typeface="Calibri"/>
                          <a:ea typeface="Calibri"/>
                          <a:cs typeface="Calibri"/>
                          <a:sym typeface="Calibri"/>
                        </a:rPr>
                        <a:t>How we will discuss options and reach decisions as a team to ensure vigorous input and debate? </a:t>
                      </a:r>
                      <a:endParaRPr sz="1400">
                        <a:solidFill>
                          <a:schemeClr val="lt1"/>
                        </a:solidFill>
                        <a:latin typeface="Calibri"/>
                        <a:ea typeface="Calibri"/>
                        <a:cs typeface="Calibri"/>
                        <a:sym typeface="Calibri"/>
                      </a:endParaRPr>
                    </a:p>
                  </a:txBody>
                  <a:tcPr marL="97341" marR="97341" marT="0" marB="0">
                    <a:solidFill>
                      <a:srgbClr val="0B5394"/>
                    </a:solidFill>
                  </a:tcPr>
                </a:tc>
                <a:tc hMerge="1">
                  <a:txBody>
                    <a:bodyPr/>
                    <a:lstStyle/>
                    <a:p>
                      <a:endParaRPr lang="en-US"/>
                    </a:p>
                  </a:txBody>
                  <a:tcPr/>
                </a:tc>
                <a:extLst>
                  <a:ext uri="{0D108BD9-81ED-4DB2-BD59-A6C34878D82A}">
                    <a16:rowId xmlns:a16="http://schemas.microsoft.com/office/drawing/2014/main" val="10002"/>
                  </a:ext>
                </a:extLst>
              </a:tr>
              <a:tr h="932815">
                <a:tc>
                  <a:txBody>
                    <a:bodyPr/>
                    <a:lstStyle/>
                    <a:p>
                      <a:pPr marL="0" lvl="0" indent="0" algn="just" rtl="0">
                        <a:lnSpc>
                          <a:spcPct val="115000"/>
                        </a:lnSpc>
                        <a:spcBef>
                          <a:spcPts val="0"/>
                        </a:spcBef>
                        <a:spcAft>
                          <a:spcPts val="0"/>
                        </a:spcAft>
                        <a:buNone/>
                      </a:pPr>
                      <a:r>
                        <a:rPr lang="en" sz="1400" u="sng">
                          <a:latin typeface="Calibri"/>
                          <a:ea typeface="Calibri"/>
                          <a:cs typeface="Calibri"/>
                          <a:sym typeface="Calibri"/>
                        </a:rPr>
                        <a:t>Always Do</a:t>
                      </a:r>
                      <a:endParaRPr sz="1400" u="sng">
                        <a:latin typeface="Calibri"/>
                        <a:ea typeface="Calibri"/>
                        <a:cs typeface="Calibri"/>
                        <a:sym typeface="Calibri"/>
                      </a:endParaRPr>
                    </a:p>
                    <a:p>
                      <a:pPr marL="0" lvl="0" indent="0" algn="just" rtl="0">
                        <a:lnSpc>
                          <a:spcPct val="115000"/>
                        </a:lnSpc>
                        <a:spcBef>
                          <a:spcPts val="0"/>
                        </a:spcBef>
                        <a:spcAft>
                          <a:spcPts val="0"/>
                        </a:spcAft>
                        <a:buNone/>
                      </a:pPr>
                      <a:r>
                        <a:rPr lang="en" sz="1400">
                          <a:latin typeface="Calibri"/>
                          <a:ea typeface="Calibri"/>
                          <a:cs typeface="Calibri"/>
                          <a:sym typeface="Calibri"/>
                        </a:rPr>
                        <a:t>Engage in open, honest debate</a:t>
                      </a:r>
                      <a:endParaRPr sz="1400">
                        <a:latin typeface="Calibri"/>
                        <a:ea typeface="Calibri"/>
                        <a:cs typeface="Calibri"/>
                        <a:sym typeface="Calibri"/>
                      </a:endParaRPr>
                    </a:p>
                    <a:p>
                      <a:pPr marL="0" lvl="0" indent="0" algn="just" rtl="0">
                        <a:lnSpc>
                          <a:spcPct val="115000"/>
                        </a:lnSpc>
                        <a:spcBef>
                          <a:spcPts val="0"/>
                        </a:spcBef>
                        <a:spcAft>
                          <a:spcPts val="0"/>
                        </a:spcAft>
                        <a:buNone/>
                      </a:pPr>
                      <a:r>
                        <a:rPr lang="en" sz="1400">
                          <a:latin typeface="Calibri"/>
                          <a:ea typeface="Calibri"/>
                          <a:cs typeface="Calibri"/>
                          <a:sym typeface="Calibri"/>
                        </a:rPr>
                        <a:t>Ask open-ended questions</a:t>
                      </a:r>
                      <a:endParaRPr sz="1400">
                        <a:latin typeface="Calibri"/>
                        <a:ea typeface="Calibri"/>
                        <a:cs typeface="Calibri"/>
                        <a:sym typeface="Calibri"/>
                      </a:endParaRPr>
                    </a:p>
                    <a:p>
                      <a:pPr marL="0" lvl="0" indent="0" algn="just" rtl="0">
                        <a:lnSpc>
                          <a:spcPct val="115000"/>
                        </a:lnSpc>
                        <a:spcBef>
                          <a:spcPts val="0"/>
                        </a:spcBef>
                        <a:spcAft>
                          <a:spcPts val="0"/>
                        </a:spcAft>
                        <a:buNone/>
                      </a:pPr>
                      <a:r>
                        <a:rPr lang="en" sz="1400">
                          <a:latin typeface="Calibri"/>
                          <a:ea typeface="Calibri"/>
                          <a:cs typeface="Calibri"/>
                          <a:sym typeface="Calibri"/>
                        </a:rPr>
                        <a:t>Balance advocacy with inquiry </a:t>
                      </a:r>
                      <a:endParaRPr sz="1400">
                        <a:latin typeface="Calibri"/>
                        <a:ea typeface="Calibri"/>
                        <a:cs typeface="Calibri"/>
                        <a:sym typeface="Calibri"/>
                      </a:endParaRPr>
                    </a:p>
                  </a:txBody>
                  <a:tcPr marL="97341" marR="97341" marT="0" marB="0"/>
                </a:tc>
                <a:tc>
                  <a:txBody>
                    <a:bodyPr/>
                    <a:lstStyle/>
                    <a:p>
                      <a:pPr marL="0" lvl="0" indent="0" algn="just" rtl="0">
                        <a:lnSpc>
                          <a:spcPct val="115000"/>
                        </a:lnSpc>
                        <a:spcBef>
                          <a:spcPts val="0"/>
                        </a:spcBef>
                        <a:spcAft>
                          <a:spcPts val="0"/>
                        </a:spcAft>
                        <a:buNone/>
                      </a:pPr>
                      <a:r>
                        <a:rPr lang="en" sz="1400" u="sng">
                          <a:latin typeface="Calibri"/>
                          <a:ea typeface="Calibri"/>
                          <a:cs typeface="Calibri"/>
                          <a:sym typeface="Calibri"/>
                        </a:rPr>
                        <a:t>Never Do</a:t>
                      </a:r>
                      <a:endParaRPr sz="1400" u="sng">
                        <a:latin typeface="Calibri"/>
                        <a:ea typeface="Calibri"/>
                        <a:cs typeface="Calibri"/>
                        <a:sym typeface="Calibri"/>
                      </a:endParaRPr>
                    </a:p>
                    <a:p>
                      <a:pPr marL="0" lvl="0" indent="0" algn="just" rtl="0">
                        <a:lnSpc>
                          <a:spcPct val="115000"/>
                        </a:lnSpc>
                        <a:spcBef>
                          <a:spcPts val="0"/>
                        </a:spcBef>
                        <a:spcAft>
                          <a:spcPts val="0"/>
                        </a:spcAft>
                        <a:buNone/>
                      </a:pPr>
                      <a:r>
                        <a:rPr lang="en" sz="1400">
                          <a:latin typeface="Calibri"/>
                          <a:ea typeface="Calibri"/>
                          <a:cs typeface="Calibri"/>
                          <a:sym typeface="Calibri"/>
                        </a:rPr>
                        <a:t>Engage in personal attacks</a:t>
                      </a:r>
                      <a:endParaRPr sz="1400">
                        <a:latin typeface="Calibri"/>
                        <a:ea typeface="Calibri"/>
                        <a:cs typeface="Calibri"/>
                        <a:sym typeface="Calibri"/>
                      </a:endParaRPr>
                    </a:p>
                    <a:p>
                      <a:pPr marL="0" lvl="0" indent="0" algn="just" rtl="0">
                        <a:lnSpc>
                          <a:spcPct val="115000"/>
                        </a:lnSpc>
                        <a:spcBef>
                          <a:spcPts val="0"/>
                        </a:spcBef>
                        <a:spcAft>
                          <a:spcPts val="0"/>
                        </a:spcAft>
                        <a:buNone/>
                      </a:pPr>
                      <a:r>
                        <a:rPr lang="en" sz="1400">
                          <a:latin typeface="Calibri"/>
                          <a:ea typeface="Calibri"/>
                          <a:cs typeface="Calibri"/>
                          <a:sym typeface="Calibri"/>
                        </a:rPr>
                        <a:t>Fail to listen to what others say</a:t>
                      </a:r>
                      <a:endParaRPr sz="1400">
                        <a:latin typeface="Calibri"/>
                        <a:ea typeface="Calibri"/>
                        <a:cs typeface="Calibri"/>
                        <a:sym typeface="Calibri"/>
                      </a:endParaRPr>
                    </a:p>
                    <a:p>
                      <a:pPr marL="0" lvl="0" indent="0" algn="just" rtl="0">
                        <a:lnSpc>
                          <a:spcPct val="115000"/>
                        </a:lnSpc>
                        <a:spcBef>
                          <a:spcPts val="0"/>
                        </a:spcBef>
                        <a:spcAft>
                          <a:spcPts val="0"/>
                        </a:spcAft>
                        <a:buNone/>
                      </a:pPr>
                      <a:r>
                        <a:rPr lang="en" sz="1400">
                          <a:latin typeface="Calibri"/>
                          <a:ea typeface="Calibri"/>
                          <a:cs typeface="Calibri"/>
                          <a:sym typeface="Calibri"/>
                        </a:rPr>
                        <a:t>Jump to conclusions </a:t>
                      </a:r>
                      <a:endParaRPr sz="1400">
                        <a:latin typeface="Calibri"/>
                        <a:ea typeface="Calibri"/>
                        <a:cs typeface="Calibri"/>
                        <a:sym typeface="Calibri"/>
                      </a:endParaRPr>
                    </a:p>
                  </a:txBody>
                  <a:tcPr marL="97341" marR="97341" marT="0" marB="0"/>
                </a:tc>
                <a:extLst>
                  <a:ext uri="{0D108BD9-81ED-4DB2-BD59-A6C34878D82A}">
                    <a16:rowId xmlns:a16="http://schemas.microsoft.com/office/drawing/2014/main" val="10003"/>
                  </a:ext>
                </a:extLst>
              </a:tr>
              <a:tr h="232875">
                <a:tc gridSpan="2">
                  <a:txBody>
                    <a:bodyPr/>
                    <a:lstStyle/>
                    <a:p>
                      <a:pPr marL="0" lvl="0" indent="0" algn="just" rtl="0">
                        <a:lnSpc>
                          <a:spcPct val="115000"/>
                        </a:lnSpc>
                        <a:spcBef>
                          <a:spcPts val="0"/>
                        </a:spcBef>
                        <a:spcAft>
                          <a:spcPts val="0"/>
                        </a:spcAft>
                        <a:buNone/>
                      </a:pPr>
                      <a:r>
                        <a:rPr lang="en" sz="1400" b="1">
                          <a:solidFill>
                            <a:schemeClr val="lt1"/>
                          </a:solidFill>
                          <a:latin typeface="Calibri"/>
                          <a:ea typeface="Calibri"/>
                          <a:cs typeface="Calibri"/>
                          <a:sym typeface="Calibri"/>
                        </a:rPr>
                        <a:t>Meeting Management:  </a:t>
                      </a:r>
                      <a:r>
                        <a:rPr lang="en" sz="1400">
                          <a:solidFill>
                            <a:schemeClr val="lt1"/>
                          </a:solidFill>
                          <a:latin typeface="Calibri"/>
                          <a:ea typeface="Calibri"/>
                          <a:cs typeface="Calibri"/>
                          <a:sym typeface="Calibri"/>
                        </a:rPr>
                        <a:t>How will we manage meetings to respect each other’s time?</a:t>
                      </a:r>
                      <a:endParaRPr sz="1400">
                        <a:solidFill>
                          <a:schemeClr val="lt1"/>
                        </a:solidFill>
                        <a:latin typeface="Calibri"/>
                        <a:ea typeface="Calibri"/>
                        <a:cs typeface="Calibri"/>
                        <a:sym typeface="Calibri"/>
                      </a:endParaRPr>
                    </a:p>
                  </a:txBody>
                  <a:tcPr marL="97341" marR="97341" marT="0" marB="0">
                    <a:solidFill>
                      <a:srgbClr val="741B47"/>
                    </a:solidFill>
                  </a:tcPr>
                </a:tc>
                <a:tc hMerge="1">
                  <a:txBody>
                    <a:bodyPr/>
                    <a:lstStyle/>
                    <a:p>
                      <a:endParaRPr lang="en-US"/>
                    </a:p>
                  </a:txBody>
                  <a:tcPr/>
                </a:tc>
                <a:extLst>
                  <a:ext uri="{0D108BD9-81ED-4DB2-BD59-A6C34878D82A}">
                    <a16:rowId xmlns:a16="http://schemas.microsoft.com/office/drawing/2014/main" val="10004"/>
                  </a:ext>
                </a:extLst>
              </a:tr>
              <a:tr h="931498">
                <a:tc>
                  <a:txBody>
                    <a:bodyPr/>
                    <a:lstStyle/>
                    <a:p>
                      <a:pPr marL="0" lvl="0" indent="0" algn="just" rtl="0">
                        <a:lnSpc>
                          <a:spcPct val="115000"/>
                        </a:lnSpc>
                        <a:spcBef>
                          <a:spcPts val="0"/>
                        </a:spcBef>
                        <a:spcAft>
                          <a:spcPts val="0"/>
                        </a:spcAft>
                        <a:buNone/>
                      </a:pPr>
                      <a:r>
                        <a:rPr lang="en" sz="1400" u="sng">
                          <a:latin typeface="Calibri"/>
                          <a:ea typeface="Calibri"/>
                          <a:cs typeface="Calibri"/>
                          <a:sym typeface="Calibri"/>
                        </a:rPr>
                        <a:t>Always Do</a:t>
                      </a:r>
                      <a:endParaRPr sz="1400" u="sng">
                        <a:latin typeface="Calibri"/>
                        <a:ea typeface="Calibri"/>
                        <a:cs typeface="Calibri"/>
                        <a:sym typeface="Calibri"/>
                      </a:endParaRPr>
                    </a:p>
                    <a:p>
                      <a:pPr marL="0" lvl="0" indent="0" algn="just" rtl="0">
                        <a:lnSpc>
                          <a:spcPct val="115000"/>
                        </a:lnSpc>
                        <a:spcBef>
                          <a:spcPts val="0"/>
                        </a:spcBef>
                        <a:spcAft>
                          <a:spcPts val="0"/>
                        </a:spcAft>
                        <a:buNone/>
                      </a:pPr>
                      <a:r>
                        <a:rPr lang="en" sz="1400">
                          <a:latin typeface="Calibri"/>
                          <a:ea typeface="Calibri"/>
                          <a:cs typeface="Calibri"/>
                          <a:sym typeface="Calibri"/>
                        </a:rPr>
                        <a:t>Start on time; stay on time</a:t>
                      </a:r>
                      <a:endParaRPr sz="1400">
                        <a:latin typeface="Calibri"/>
                        <a:ea typeface="Calibri"/>
                        <a:cs typeface="Calibri"/>
                        <a:sym typeface="Calibri"/>
                      </a:endParaRPr>
                    </a:p>
                    <a:p>
                      <a:pPr marL="0" lvl="0" indent="0" algn="just" rtl="0">
                        <a:lnSpc>
                          <a:spcPct val="115000"/>
                        </a:lnSpc>
                        <a:spcBef>
                          <a:spcPts val="0"/>
                        </a:spcBef>
                        <a:spcAft>
                          <a:spcPts val="0"/>
                        </a:spcAft>
                        <a:buNone/>
                      </a:pPr>
                      <a:r>
                        <a:rPr lang="en" sz="1400">
                          <a:latin typeface="Calibri"/>
                          <a:ea typeface="Calibri"/>
                          <a:cs typeface="Calibri"/>
                          <a:sym typeface="Calibri"/>
                        </a:rPr>
                        <a:t>Be fully present throughout the meeting</a:t>
                      </a:r>
                      <a:endParaRPr sz="1400">
                        <a:latin typeface="Calibri"/>
                        <a:ea typeface="Calibri"/>
                        <a:cs typeface="Calibri"/>
                        <a:sym typeface="Calibri"/>
                      </a:endParaRPr>
                    </a:p>
                    <a:p>
                      <a:pPr marL="0" lvl="0" indent="0" algn="just" rtl="0">
                        <a:lnSpc>
                          <a:spcPct val="115000"/>
                        </a:lnSpc>
                        <a:spcBef>
                          <a:spcPts val="0"/>
                        </a:spcBef>
                        <a:spcAft>
                          <a:spcPts val="0"/>
                        </a:spcAft>
                        <a:buNone/>
                      </a:pPr>
                      <a:r>
                        <a:rPr lang="en" sz="1400">
                          <a:latin typeface="Calibri"/>
                          <a:ea typeface="Calibri"/>
                          <a:cs typeface="Calibri"/>
                          <a:sym typeface="Calibri"/>
                        </a:rPr>
                        <a:t>Listen attentively</a:t>
                      </a:r>
                      <a:endParaRPr sz="1400">
                        <a:latin typeface="Calibri"/>
                        <a:ea typeface="Calibri"/>
                        <a:cs typeface="Calibri"/>
                        <a:sym typeface="Calibri"/>
                      </a:endParaRPr>
                    </a:p>
                  </a:txBody>
                  <a:tcPr marL="97341" marR="97341" marT="0" marB="0"/>
                </a:tc>
                <a:tc>
                  <a:txBody>
                    <a:bodyPr/>
                    <a:lstStyle/>
                    <a:p>
                      <a:pPr marL="0" lvl="0" indent="0" algn="just" rtl="0">
                        <a:lnSpc>
                          <a:spcPct val="115000"/>
                        </a:lnSpc>
                        <a:spcBef>
                          <a:spcPts val="0"/>
                        </a:spcBef>
                        <a:spcAft>
                          <a:spcPts val="0"/>
                        </a:spcAft>
                        <a:buNone/>
                      </a:pPr>
                      <a:r>
                        <a:rPr lang="en" sz="1400" u="sng">
                          <a:latin typeface="Calibri"/>
                          <a:ea typeface="Calibri"/>
                          <a:cs typeface="Calibri"/>
                          <a:sym typeface="Calibri"/>
                        </a:rPr>
                        <a:t>Never Do</a:t>
                      </a:r>
                      <a:endParaRPr sz="1400" u="sng">
                        <a:latin typeface="Calibri"/>
                        <a:ea typeface="Calibri"/>
                        <a:cs typeface="Calibri"/>
                        <a:sym typeface="Calibri"/>
                      </a:endParaRPr>
                    </a:p>
                    <a:p>
                      <a:pPr marL="0" lvl="0" indent="0" algn="just" rtl="0">
                        <a:lnSpc>
                          <a:spcPct val="115000"/>
                        </a:lnSpc>
                        <a:spcBef>
                          <a:spcPts val="0"/>
                        </a:spcBef>
                        <a:spcAft>
                          <a:spcPts val="0"/>
                        </a:spcAft>
                        <a:buNone/>
                      </a:pPr>
                      <a:r>
                        <a:rPr lang="en" sz="1400">
                          <a:latin typeface="Calibri"/>
                          <a:ea typeface="Calibri"/>
                          <a:cs typeface="Calibri"/>
                          <a:sym typeface="Calibri"/>
                        </a:rPr>
                        <a:t>Come to meetings unprepared</a:t>
                      </a:r>
                      <a:endParaRPr sz="1400">
                        <a:latin typeface="Calibri"/>
                        <a:ea typeface="Calibri"/>
                        <a:cs typeface="Calibri"/>
                        <a:sym typeface="Calibri"/>
                      </a:endParaRPr>
                    </a:p>
                    <a:p>
                      <a:pPr marL="0" lvl="0" indent="0" algn="just" rtl="0">
                        <a:lnSpc>
                          <a:spcPct val="115000"/>
                        </a:lnSpc>
                        <a:spcBef>
                          <a:spcPts val="0"/>
                        </a:spcBef>
                        <a:spcAft>
                          <a:spcPts val="0"/>
                        </a:spcAft>
                        <a:buNone/>
                      </a:pPr>
                      <a:r>
                        <a:rPr lang="en" sz="1400">
                          <a:latin typeface="Calibri"/>
                          <a:ea typeface="Calibri"/>
                          <a:cs typeface="Calibri"/>
                          <a:sym typeface="Calibri"/>
                        </a:rPr>
                        <a:t>Answer mobiles or do email</a:t>
                      </a:r>
                      <a:endParaRPr sz="1400">
                        <a:latin typeface="Calibri"/>
                        <a:ea typeface="Calibri"/>
                        <a:cs typeface="Calibri"/>
                        <a:sym typeface="Calibri"/>
                      </a:endParaRPr>
                    </a:p>
                  </a:txBody>
                  <a:tcPr marL="97341" marR="97341" marT="0" marB="0"/>
                </a:tc>
                <a:extLst>
                  <a:ext uri="{0D108BD9-81ED-4DB2-BD59-A6C34878D82A}">
                    <a16:rowId xmlns:a16="http://schemas.microsoft.com/office/drawing/2014/main" val="10005"/>
                  </a:ext>
                </a:extLst>
              </a:tr>
              <a:tr h="285157">
                <a:tc gridSpan="2">
                  <a:txBody>
                    <a:bodyPr/>
                    <a:lstStyle/>
                    <a:p>
                      <a:pPr marL="0" lvl="0" indent="0" algn="just" rtl="0">
                        <a:lnSpc>
                          <a:spcPct val="115000"/>
                        </a:lnSpc>
                        <a:spcBef>
                          <a:spcPts val="0"/>
                        </a:spcBef>
                        <a:spcAft>
                          <a:spcPts val="0"/>
                        </a:spcAft>
                        <a:buNone/>
                      </a:pPr>
                      <a:r>
                        <a:rPr lang="en" sz="1400" b="1">
                          <a:solidFill>
                            <a:schemeClr val="lt1"/>
                          </a:solidFill>
                          <a:latin typeface="Calibri"/>
                          <a:ea typeface="Calibri"/>
                          <a:cs typeface="Calibri"/>
                          <a:sym typeface="Calibri"/>
                        </a:rPr>
                        <a:t>Accountability: </a:t>
                      </a:r>
                      <a:r>
                        <a:rPr lang="en" sz="1400">
                          <a:solidFill>
                            <a:schemeClr val="lt1"/>
                          </a:solidFill>
                          <a:latin typeface="Calibri"/>
                          <a:ea typeface="Calibri"/>
                          <a:cs typeface="Calibri"/>
                          <a:sym typeface="Calibri"/>
                        </a:rPr>
                        <a:t>How we will delegate responsibilities for actions and activities? How will we follow through on commitments?</a:t>
                      </a:r>
                      <a:endParaRPr sz="1400">
                        <a:solidFill>
                          <a:schemeClr val="lt1"/>
                        </a:solidFill>
                        <a:latin typeface="Calibri"/>
                        <a:ea typeface="Calibri"/>
                        <a:cs typeface="Calibri"/>
                        <a:sym typeface="Calibri"/>
                      </a:endParaRPr>
                    </a:p>
                  </a:txBody>
                  <a:tcPr marL="97341" marR="97341" marT="0" marB="0">
                    <a:solidFill>
                      <a:srgbClr val="134F5C"/>
                    </a:solidFill>
                  </a:tcPr>
                </a:tc>
                <a:tc hMerge="1">
                  <a:txBody>
                    <a:bodyPr/>
                    <a:lstStyle/>
                    <a:p>
                      <a:endParaRPr lang="en-US"/>
                    </a:p>
                  </a:txBody>
                  <a:tcPr/>
                </a:tc>
                <a:extLst>
                  <a:ext uri="{0D108BD9-81ED-4DB2-BD59-A6C34878D82A}">
                    <a16:rowId xmlns:a16="http://schemas.microsoft.com/office/drawing/2014/main" val="10006"/>
                  </a:ext>
                </a:extLst>
              </a:tr>
              <a:tr h="994189">
                <a:tc>
                  <a:txBody>
                    <a:bodyPr/>
                    <a:lstStyle/>
                    <a:p>
                      <a:pPr marL="0" lvl="0" indent="0" algn="just" rtl="0">
                        <a:lnSpc>
                          <a:spcPct val="115000"/>
                        </a:lnSpc>
                        <a:spcBef>
                          <a:spcPts val="0"/>
                        </a:spcBef>
                        <a:spcAft>
                          <a:spcPts val="0"/>
                        </a:spcAft>
                        <a:buNone/>
                      </a:pPr>
                      <a:r>
                        <a:rPr lang="en" sz="1400" u="sng">
                          <a:latin typeface="Calibri"/>
                          <a:ea typeface="Calibri"/>
                          <a:cs typeface="Calibri"/>
                          <a:sym typeface="Calibri"/>
                        </a:rPr>
                        <a:t>Always Do</a:t>
                      </a:r>
                      <a:endParaRPr sz="1400" u="sng">
                        <a:latin typeface="Calibri"/>
                        <a:ea typeface="Calibri"/>
                        <a:cs typeface="Calibri"/>
                        <a:sym typeface="Calibri"/>
                      </a:endParaRPr>
                    </a:p>
                    <a:p>
                      <a:pPr marL="0" lvl="0" indent="0" algn="just" rtl="0">
                        <a:lnSpc>
                          <a:spcPct val="115000"/>
                        </a:lnSpc>
                        <a:spcBef>
                          <a:spcPts val="0"/>
                        </a:spcBef>
                        <a:spcAft>
                          <a:spcPts val="0"/>
                        </a:spcAft>
                        <a:buNone/>
                      </a:pPr>
                      <a:r>
                        <a:rPr lang="en" sz="1400">
                          <a:latin typeface="Calibri"/>
                          <a:ea typeface="Calibri"/>
                          <a:cs typeface="Calibri"/>
                          <a:sym typeface="Calibri"/>
                        </a:rPr>
                        <a:t>Provide follow-up on action items (have a goal checklist)</a:t>
                      </a:r>
                      <a:endParaRPr sz="1400" u="sng">
                        <a:latin typeface="Calibri"/>
                        <a:ea typeface="Calibri"/>
                        <a:cs typeface="Calibri"/>
                        <a:sym typeface="Calibri"/>
                      </a:endParaRPr>
                    </a:p>
                    <a:p>
                      <a:pPr marL="0" lvl="0" indent="0" algn="just" rtl="0">
                        <a:lnSpc>
                          <a:spcPct val="115000"/>
                        </a:lnSpc>
                        <a:spcBef>
                          <a:spcPts val="0"/>
                        </a:spcBef>
                        <a:spcAft>
                          <a:spcPts val="0"/>
                        </a:spcAft>
                        <a:buNone/>
                      </a:pPr>
                      <a:r>
                        <a:rPr lang="en" sz="1400">
                          <a:latin typeface="Calibri"/>
                          <a:ea typeface="Calibri"/>
                          <a:cs typeface="Calibri"/>
                          <a:sym typeface="Calibri"/>
                        </a:rPr>
                        <a:t>Ask for/offer support when there is a need</a:t>
                      </a:r>
                      <a:endParaRPr sz="1400">
                        <a:latin typeface="Calibri"/>
                        <a:ea typeface="Calibri"/>
                        <a:cs typeface="Calibri"/>
                        <a:sym typeface="Calibri"/>
                      </a:endParaRPr>
                    </a:p>
                    <a:p>
                      <a:pPr marL="0" lvl="0" indent="0" algn="just" rtl="0">
                        <a:lnSpc>
                          <a:spcPct val="115000"/>
                        </a:lnSpc>
                        <a:spcBef>
                          <a:spcPts val="0"/>
                        </a:spcBef>
                        <a:spcAft>
                          <a:spcPts val="0"/>
                        </a:spcAft>
                        <a:buNone/>
                      </a:pPr>
                      <a:r>
                        <a:rPr lang="en" sz="1400">
                          <a:latin typeface="Calibri"/>
                          <a:ea typeface="Calibri"/>
                          <a:cs typeface="Calibri"/>
                          <a:sym typeface="Calibri"/>
                        </a:rPr>
                        <a:t>Weekly check-in </a:t>
                      </a:r>
                      <a:endParaRPr sz="1400">
                        <a:latin typeface="Calibri"/>
                        <a:ea typeface="Calibri"/>
                        <a:cs typeface="Calibri"/>
                        <a:sym typeface="Calibri"/>
                      </a:endParaRPr>
                    </a:p>
                  </a:txBody>
                  <a:tcPr marL="97341" marR="97341" marT="0" marB="0"/>
                </a:tc>
                <a:tc>
                  <a:txBody>
                    <a:bodyPr/>
                    <a:lstStyle/>
                    <a:p>
                      <a:pPr marL="0" lvl="0" indent="0" algn="just" rtl="0">
                        <a:lnSpc>
                          <a:spcPct val="115000"/>
                        </a:lnSpc>
                        <a:spcBef>
                          <a:spcPts val="0"/>
                        </a:spcBef>
                        <a:spcAft>
                          <a:spcPts val="0"/>
                        </a:spcAft>
                        <a:buNone/>
                      </a:pPr>
                      <a:r>
                        <a:rPr lang="en" sz="1400" u="sng">
                          <a:latin typeface="Calibri"/>
                          <a:ea typeface="Calibri"/>
                          <a:cs typeface="Calibri"/>
                          <a:sym typeface="Calibri"/>
                        </a:rPr>
                        <a:t>Never Do</a:t>
                      </a:r>
                      <a:endParaRPr sz="1400" u="sng">
                        <a:latin typeface="Calibri"/>
                        <a:ea typeface="Calibri"/>
                        <a:cs typeface="Calibri"/>
                        <a:sym typeface="Calibri"/>
                      </a:endParaRPr>
                    </a:p>
                    <a:p>
                      <a:pPr marL="0" lvl="0" indent="0" algn="just" rtl="0">
                        <a:lnSpc>
                          <a:spcPct val="115000"/>
                        </a:lnSpc>
                        <a:spcBef>
                          <a:spcPts val="0"/>
                        </a:spcBef>
                        <a:spcAft>
                          <a:spcPts val="0"/>
                        </a:spcAft>
                        <a:buNone/>
                      </a:pPr>
                      <a:r>
                        <a:rPr lang="en" sz="1400">
                          <a:latin typeface="Calibri"/>
                          <a:ea typeface="Calibri"/>
                          <a:cs typeface="Calibri"/>
                          <a:sym typeface="Calibri"/>
                        </a:rPr>
                        <a:t>Assume you have agreement</a:t>
                      </a:r>
                      <a:endParaRPr sz="1400" u="sng">
                        <a:latin typeface="Calibri"/>
                        <a:ea typeface="Calibri"/>
                        <a:cs typeface="Calibri"/>
                        <a:sym typeface="Calibri"/>
                      </a:endParaRPr>
                    </a:p>
                    <a:p>
                      <a:pPr marL="0" lvl="0" indent="0" algn="just" rtl="0">
                        <a:lnSpc>
                          <a:spcPct val="115000"/>
                        </a:lnSpc>
                        <a:spcBef>
                          <a:spcPts val="0"/>
                        </a:spcBef>
                        <a:spcAft>
                          <a:spcPts val="0"/>
                        </a:spcAft>
                        <a:buNone/>
                      </a:pPr>
                      <a:r>
                        <a:rPr lang="en" sz="1400">
                          <a:latin typeface="Calibri"/>
                          <a:ea typeface="Calibri"/>
                          <a:cs typeface="Calibri"/>
                          <a:sym typeface="Calibri"/>
                        </a:rPr>
                        <a:t>Assume tasks are getting done</a:t>
                      </a:r>
                      <a:endParaRPr sz="1400" u="sng">
                        <a:latin typeface="Calibri"/>
                        <a:ea typeface="Calibri"/>
                        <a:cs typeface="Calibri"/>
                        <a:sym typeface="Calibri"/>
                      </a:endParaRPr>
                    </a:p>
                    <a:p>
                      <a:pPr marL="0" lvl="0" indent="0" algn="just" rtl="0">
                        <a:lnSpc>
                          <a:spcPct val="115000"/>
                        </a:lnSpc>
                        <a:spcBef>
                          <a:spcPts val="0"/>
                        </a:spcBef>
                        <a:spcAft>
                          <a:spcPts val="0"/>
                        </a:spcAft>
                        <a:buNone/>
                      </a:pPr>
                      <a:r>
                        <a:rPr lang="en" sz="1400">
                          <a:latin typeface="Calibri"/>
                          <a:ea typeface="Calibri"/>
                          <a:cs typeface="Calibri"/>
                          <a:sym typeface="Calibri"/>
                        </a:rPr>
                        <a:t>Commit to a task that you know you won’t do</a:t>
                      </a:r>
                      <a:endParaRPr sz="1400">
                        <a:latin typeface="Calibri"/>
                        <a:ea typeface="Calibri"/>
                        <a:cs typeface="Calibri"/>
                        <a:sym typeface="Calibri"/>
                      </a:endParaRPr>
                    </a:p>
                  </a:txBody>
                  <a:tcPr marL="97341" marR="97341" marT="0" marB="0"/>
                </a:tc>
                <a:extLst>
                  <a:ext uri="{0D108BD9-81ED-4DB2-BD59-A6C34878D82A}">
                    <a16:rowId xmlns:a16="http://schemas.microsoft.com/office/drawing/2014/main" val="10007"/>
                  </a:ext>
                </a:extLst>
              </a:tr>
              <a:tr h="465749">
                <a:tc gridSpan="2">
                  <a:txBody>
                    <a:bodyPr/>
                    <a:lstStyle/>
                    <a:p>
                      <a:pPr marL="0" lvl="0" indent="0" algn="just" rtl="0">
                        <a:lnSpc>
                          <a:spcPct val="115000"/>
                        </a:lnSpc>
                        <a:spcBef>
                          <a:spcPts val="0"/>
                        </a:spcBef>
                        <a:spcAft>
                          <a:spcPts val="0"/>
                        </a:spcAft>
                        <a:buNone/>
                      </a:pPr>
                      <a:r>
                        <a:rPr lang="en" sz="1400" b="1" u="sng">
                          <a:latin typeface="Calibri"/>
                          <a:ea typeface="Calibri"/>
                          <a:cs typeface="Calibri"/>
                          <a:sym typeface="Calibri"/>
                        </a:rPr>
                        <a:t>Accountability Agreement: </a:t>
                      </a:r>
                      <a:endParaRPr sz="1400" b="1" u="sng">
                        <a:latin typeface="Calibri"/>
                        <a:ea typeface="Calibri"/>
                        <a:cs typeface="Calibri"/>
                        <a:sym typeface="Calibri"/>
                      </a:endParaRPr>
                    </a:p>
                    <a:p>
                      <a:pPr marL="0" lvl="0" indent="0" algn="just" rtl="0">
                        <a:lnSpc>
                          <a:spcPct val="115000"/>
                        </a:lnSpc>
                        <a:spcBef>
                          <a:spcPts val="0"/>
                        </a:spcBef>
                        <a:spcAft>
                          <a:spcPts val="0"/>
                        </a:spcAft>
                        <a:buNone/>
                      </a:pPr>
                      <a:endParaRPr sz="1400">
                        <a:latin typeface="Calibri"/>
                        <a:ea typeface="Calibri"/>
                        <a:cs typeface="Calibri"/>
                        <a:sym typeface="Calibri"/>
                      </a:endParaRPr>
                    </a:p>
                  </a:txBody>
                  <a:tcPr marL="97341" marR="97341" marT="0" marB="0"/>
                </a:tc>
                <a:tc hMerge="1">
                  <a:txBody>
                    <a:bodyPr/>
                    <a:lstStyle/>
                    <a:p>
                      <a:endParaRPr lang="en-US"/>
                    </a:p>
                  </a:txBody>
                  <a:tcPr/>
                </a:tc>
                <a:extLst>
                  <a:ext uri="{0D108BD9-81ED-4DB2-BD59-A6C34878D82A}">
                    <a16:rowId xmlns:a16="http://schemas.microsoft.com/office/drawing/2014/main" val="10008"/>
                  </a:ext>
                </a:extLst>
              </a:tr>
              <a:tr h="369499">
                <a:tc gridSpan="2">
                  <a:txBody>
                    <a:bodyPr/>
                    <a:lstStyle/>
                    <a:p>
                      <a:pPr marL="0" lvl="0" indent="0" algn="just" rtl="0">
                        <a:lnSpc>
                          <a:spcPct val="115000"/>
                        </a:lnSpc>
                        <a:spcBef>
                          <a:spcPts val="0"/>
                        </a:spcBef>
                        <a:spcAft>
                          <a:spcPts val="0"/>
                        </a:spcAft>
                        <a:buNone/>
                      </a:pPr>
                      <a:r>
                        <a:rPr lang="en" sz="1400" b="1" u="sng" dirty="0">
                          <a:latin typeface="Calibri"/>
                          <a:ea typeface="Calibri"/>
                          <a:cs typeface="Calibri"/>
                          <a:sym typeface="Calibri"/>
                        </a:rPr>
                        <a:t>**Regular meeting time: </a:t>
                      </a:r>
                      <a:endParaRPr sz="1400" dirty="0">
                        <a:latin typeface="Calibri"/>
                        <a:ea typeface="Calibri"/>
                        <a:cs typeface="Calibri"/>
                        <a:sym typeface="Calibri"/>
                      </a:endParaRPr>
                    </a:p>
                  </a:txBody>
                  <a:tcPr marL="97341" marR="97341" marT="0" marB="0"/>
                </a:tc>
                <a:tc hMerge="1">
                  <a:txBody>
                    <a:bodyPr/>
                    <a:lstStyle/>
                    <a:p>
                      <a:endParaRPr lang="en-US"/>
                    </a:p>
                  </a:txBody>
                  <a:tcPr/>
                </a:tc>
                <a:extLst>
                  <a:ext uri="{0D108BD9-81ED-4DB2-BD59-A6C34878D82A}">
                    <a16:rowId xmlns:a16="http://schemas.microsoft.com/office/drawing/2014/main" val="10009"/>
                  </a:ext>
                </a:extLst>
              </a:tr>
            </a:tbl>
          </a:graphicData>
        </a:graphic>
      </p:graphicFrame>
    </p:spTree>
    <p:extLst>
      <p:ext uri="{BB962C8B-B14F-4D97-AF65-F5344CB8AC3E}">
        <p14:creationId xmlns:p14="http://schemas.microsoft.com/office/powerpoint/2010/main" val="12206570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624"/>
        <p:cNvGrpSpPr/>
        <p:nvPr/>
      </p:nvGrpSpPr>
      <p:grpSpPr>
        <a:xfrm>
          <a:off x="0" y="0"/>
          <a:ext cx="0" cy="0"/>
          <a:chOff x="0" y="0"/>
          <a:chExt cx="0" cy="0"/>
        </a:xfrm>
      </p:grpSpPr>
      <p:sp>
        <p:nvSpPr>
          <p:cNvPr id="625" name="Google Shape;625;p52"/>
          <p:cNvSpPr txBox="1">
            <a:spLocks noGrp="1"/>
          </p:cNvSpPr>
          <p:nvPr>
            <p:ph type="title"/>
          </p:nvPr>
        </p:nvSpPr>
        <p:spPr>
          <a:xfrm>
            <a:off x="887028" y="1355271"/>
            <a:ext cx="10869543" cy="4441371"/>
          </a:xfrm>
          <a:prstGeom prst="rect">
            <a:avLst/>
          </a:prstGeom>
          <a:noFill/>
          <a:ln>
            <a:noFill/>
          </a:ln>
        </p:spPr>
        <p:txBody>
          <a:bodyPr spcFirstLastPara="1" vert="horz" wrap="square" lIns="121868" tIns="60917" rIns="121868" bIns="60917" rtlCol="0" anchor="ctr" anchorCtr="0">
            <a:noAutofit/>
          </a:bodyPr>
          <a:lstStyle/>
          <a:p>
            <a:pPr algn="ctr">
              <a:spcBef>
                <a:spcPts val="0"/>
              </a:spcBef>
              <a:buClr>
                <a:schemeClr val="lt1"/>
              </a:buClr>
              <a:buSzPts val="4400"/>
            </a:pPr>
            <a:r>
              <a:rPr lang="en-US" sz="4400" dirty="0" smtClean="0">
                <a:solidFill>
                  <a:schemeClr val="tx2"/>
                </a:solidFill>
              </a:rPr>
              <a:t>How do the processes of  majority rules and seeking consensus shift the relationships within a team?  </a:t>
            </a:r>
            <a:br>
              <a:rPr lang="en-US" sz="4400" dirty="0" smtClean="0">
                <a:solidFill>
                  <a:schemeClr val="tx2"/>
                </a:solidFill>
              </a:rPr>
            </a:br>
            <a:r>
              <a:rPr lang="en-US" sz="4400" dirty="0">
                <a:solidFill>
                  <a:schemeClr val="tx2"/>
                </a:solidFill>
              </a:rPr>
              <a:t/>
            </a:r>
            <a:br>
              <a:rPr lang="en-US" sz="4400" dirty="0">
                <a:solidFill>
                  <a:schemeClr val="tx2"/>
                </a:solidFill>
              </a:rPr>
            </a:br>
            <a:endParaRPr lang="en-US" sz="4400" dirty="0">
              <a:solidFill>
                <a:schemeClr val="tx2"/>
              </a:solidFill>
            </a:endParaRPr>
          </a:p>
        </p:txBody>
      </p:sp>
      <p:sp>
        <p:nvSpPr>
          <p:cNvPr id="4" name="Google Shape;625;p52"/>
          <p:cNvSpPr txBox="1">
            <a:spLocks/>
          </p:cNvSpPr>
          <p:nvPr/>
        </p:nvSpPr>
        <p:spPr>
          <a:xfrm>
            <a:off x="527798" y="506871"/>
            <a:ext cx="10969943" cy="538159"/>
          </a:xfrm>
          <a:prstGeom prst="rect">
            <a:avLst/>
          </a:prstGeom>
          <a:noFill/>
          <a:ln>
            <a:noFill/>
          </a:ln>
        </p:spPr>
        <p:txBody>
          <a:bodyPr spcFirstLastPara="1" vert="horz" wrap="square" lIns="121868" tIns="60917" rIns="121868" bIns="60917" rtlCol="0" anchor="ctr" anchorCtr="0">
            <a:noAutofit/>
          </a:bodyPr>
          <a:lstStyle>
            <a:lvl1pPr algn="l" defTabSz="914400" rtl="0" eaLnBrk="1" latinLnBrk="0" hangingPunct="1">
              <a:lnSpc>
                <a:spcPct val="90000"/>
              </a:lnSpc>
              <a:spcBef>
                <a:spcPct val="0"/>
              </a:spcBef>
              <a:buNone/>
              <a:defRPr sz="3600" kern="1200">
                <a:solidFill>
                  <a:schemeClr val="tx1">
                    <a:lumMod val="75000"/>
                  </a:schemeClr>
                </a:solidFill>
                <a:latin typeface="+mj-lt"/>
                <a:ea typeface="+mj-ea"/>
                <a:cs typeface="+mj-cs"/>
              </a:defRPr>
            </a:lvl1pPr>
          </a:lstStyle>
          <a:p>
            <a:pPr algn="ctr">
              <a:spcBef>
                <a:spcPts val="0"/>
              </a:spcBef>
              <a:buClr>
                <a:schemeClr val="lt1"/>
              </a:buClr>
              <a:buSzPts val="4400"/>
            </a:pPr>
            <a:r>
              <a:rPr lang="en-US" sz="5400" b="1" dirty="0" smtClean="0">
                <a:solidFill>
                  <a:schemeClr val="tx2"/>
                </a:solidFill>
              </a:rPr>
              <a:t>Team Commitment </a:t>
            </a:r>
            <a:endParaRPr lang="en-US" sz="5400" b="1" dirty="0">
              <a:solidFill>
                <a:schemeClr val="tx2"/>
              </a:solidFill>
            </a:endParaRPr>
          </a:p>
        </p:txBody>
      </p:sp>
    </p:spTree>
    <p:extLst>
      <p:ext uri="{BB962C8B-B14F-4D97-AF65-F5344CB8AC3E}">
        <p14:creationId xmlns:p14="http://schemas.microsoft.com/office/powerpoint/2010/main" val="15751274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624"/>
        <p:cNvGrpSpPr/>
        <p:nvPr/>
      </p:nvGrpSpPr>
      <p:grpSpPr>
        <a:xfrm>
          <a:off x="0" y="0"/>
          <a:ext cx="0" cy="0"/>
          <a:chOff x="0" y="0"/>
          <a:chExt cx="0" cy="0"/>
        </a:xfrm>
      </p:grpSpPr>
      <p:sp>
        <p:nvSpPr>
          <p:cNvPr id="625" name="Google Shape;625;p52"/>
          <p:cNvSpPr txBox="1">
            <a:spLocks noGrp="1"/>
          </p:cNvSpPr>
          <p:nvPr>
            <p:ph type="title"/>
          </p:nvPr>
        </p:nvSpPr>
        <p:spPr>
          <a:xfrm>
            <a:off x="887028" y="1176341"/>
            <a:ext cx="10869543" cy="4620301"/>
          </a:xfrm>
          <a:prstGeom prst="rect">
            <a:avLst/>
          </a:prstGeom>
          <a:noFill/>
          <a:ln>
            <a:noFill/>
          </a:ln>
        </p:spPr>
        <p:txBody>
          <a:bodyPr spcFirstLastPara="1" vert="horz" wrap="square" lIns="121868" tIns="60917" rIns="121868" bIns="60917" rtlCol="0" anchor="ctr" anchorCtr="0">
            <a:noAutofit/>
          </a:bodyPr>
          <a:lstStyle/>
          <a:p>
            <a:pPr algn="ctr">
              <a:spcBef>
                <a:spcPts val="0"/>
              </a:spcBef>
              <a:buClr>
                <a:schemeClr val="lt1"/>
              </a:buClr>
              <a:buSzPts val="4400"/>
            </a:pPr>
            <a:r>
              <a:rPr lang="en-US" sz="4400" dirty="0" smtClean="0">
                <a:solidFill>
                  <a:schemeClr val="tx2"/>
                </a:solidFill>
              </a:rPr>
              <a:t>How do our agreements support the most marginalized voices of our team?</a:t>
            </a:r>
            <a:br>
              <a:rPr lang="en-US" sz="4400" dirty="0" smtClean="0">
                <a:solidFill>
                  <a:schemeClr val="tx2"/>
                </a:solidFill>
              </a:rPr>
            </a:br>
            <a:r>
              <a:rPr lang="en-US" sz="4400" dirty="0">
                <a:solidFill>
                  <a:schemeClr val="tx2"/>
                </a:solidFill>
              </a:rPr>
              <a:t/>
            </a:r>
            <a:br>
              <a:rPr lang="en-US" sz="4400" dirty="0">
                <a:solidFill>
                  <a:schemeClr val="tx2"/>
                </a:solidFill>
              </a:rPr>
            </a:br>
            <a:r>
              <a:rPr lang="en-US" sz="4400" dirty="0" smtClean="0">
                <a:solidFill>
                  <a:schemeClr val="tx2"/>
                </a:solidFill>
              </a:rPr>
              <a:t>Do we know what each of these look like? </a:t>
            </a:r>
            <a:br>
              <a:rPr lang="en-US" sz="4400" dirty="0" smtClean="0">
                <a:solidFill>
                  <a:schemeClr val="tx2"/>
                </a:solidFill>
              </a:rPr>
            </a:br>
            <a:r>
              <a:rPr lang="en-US" sz="4400" dirty="0">
                <a:solidFill>
                  <a:schemeClr val="tx2"/>
                </a:solidFill>
              </a:rPr>
              <a:t/>
            </a:r>
            <a:br>
              <a:rPr lang="en-US" sz="4400" dirty="0">
                <a:solidFill>
                  <a:schemeClr val="tx2"/>
                </a:solidFill>
              </a:rPr>
            </a:br>
            <a:r>
              <a:rPr lang="en-US" sz="4400" dirty="0" smtClean="0">
                <a:solidFill>
                  <a:schemeClr val="tx2"/>
                </a:solidFill>
              </a:rPr>
              <a:t>What happens when we break our commitment to these agreements?  </a:t>
            </a:r>
            <a:endParaRPr lang="en-US" sz="4400" dirty="0">
              <a:solidFill>
                <a:schemeClr val="tx2"/>
              </a:solidFill>
            </a:endParaRPr>
          </a:p>
        </p:txBody>
      </p:sp>
      <p:sp>
        <p:nvSpPr>
          <p:cNvPr id="4" name="Google Shape;625;p52"/>
          <p:cNvSpPr txBox="1">
            <a:spLocks/>
          </p:cNvSpPr>
          <p:nvPr/>
        </p:nvSpPr>
        <p:spPr>
          <a:xfrm>
            <a:off x="527798" y="506871"/>
            <a:ext cx="10969943" cy="538159"/>
          </a:xfrm>
          <a:prstGeom prst="rect">
            <a:avLst/>
          </a:prstGeom>
          <a:noFill/>
          <a:ln>
            <a:noFill/>
          </a:ln>
        </p:spPr>
        <p:txBody>
          <a:bodyPr spcFirstLastPara="1" vert="horz" wrap="square" lIns="121868" tIns="60917" rIns="121868" bIns="60917" rtlCol="0" anchor="ctr" anchorCtr="0">
            <a:noAutofit/>
          </a:bodyPr>
          <a:lstStyle>
            <a:lvl1pPr algn="l" defTabSz="914400" rtl="0" eaLnBrk="1" latinLnBrk="0" hangingPunct="1">
              <a:lnSpc>
                <a:spcPct val="90000"/>
              </a:lnSpc>
              <a:spcBef>
                <a:spcPct val="0"/>
              </a:spcBef>
              <a:buNone/>
              <a:defRPr sz="3600" kern="1200">
                <a:solidFill>
                  <a:schemeClr val="tx1">
                    <a:lumMod val="75000"/>
                  </a:schemeClr>
                </a:solidFill>
                <a:latin typeface="+mj-lt"/>
                <a:ea typeface="+mj-ea"/>
                <a:cs typeface="+mj-cs"/>
              </a:defRPr>
            </a:lvl1pPr>
          </a:lstStyle>
          <a:p>
            <a:pPr algn="ctr">
              <a:spcBef>
                <a:spcPts val="0"/>
              </a:spcBef>
              <a:buClr>
                <a:schemeClr val="lt1"/>
              </a:buClr>
              <a:buSzPts val="4400"/>
            </a:pPr>
            <a:r>
              <a:rPr lang="en-US" sz="5400" b="1" dirty="0" smtClean="0">
                <a:solidFill>
                  <a:schemeClr val="tx2"/>
                </a:solidFill>
              </a:rPr>
              <a:t>Reflections </a:t>
            </a:r>
            <a:endParaRPr lang="en-US" sz="5400" b="1" dirty="0">
              <a:solidFill>
                <a:schemeClr val="tx2"/>
              </a:solidFill>
            </a:endParaRPr>
          </a:p>
        </p:txBody>
      </p:sp>
    </p:spTree>
    <p:extLst>
      <p:ext uri="{BB962C8B-B14F-4D97-AF65-F5344CB8AC3E}">
        <p14:creationId xmlns:p14="http://schemas.microsoft.com/office/powerpoint/2010/main" val="22797240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177800"/>
            <a:ext cx="11691257" cy="1239837"/>
          </a:xfrm>
        </p:spPr>
        <p:txBody>
          <a:bodyPr>
            <a:noAutofit/>
          </a:bodyPr>
          <a:lstStyle/>
          <a:p>
            <a:r>
              <a:rPr lang="en-US" sz="4400" b="1" dirty="0" smtClean="0"/>
              <a:t>How would you coach these agreements? </a:t>
            </a:r>
            <a:endParaRPr lang="en-US" sz="4400" b="1" dirty="0"/>
          </a:p>
        </p:txBody>
      </p:sp>
      <p:sp>
        <p:nvSpPr>
          <p:cNvPr id="3" name="Content Placeholder 2"/>
          <p:cNvSpPr>
            <a:spLocks noGrp="1"/>
          </p:cNvSpPr>
          <p:nvPr>
            <p:ph idx="1"/>
          </p:nvPr>
        </p:nvSpPr>
        <p:spPr>
          <a:xfrm>
            <a:off x="1593436" y="1877786"/>
            <a:ext cx="9782801" cy="4294414"/>
          </a:xfrm>
        </p:spPr>
        <p:txBody>
          <a:bodyPr/>
          <a:lstStyle/>
          <a:p>
            <a:r>
              <a:rPr lang="en-US" sz="4000" dirty="0" smtClean="0"/>
              <a:t>Respect and accept all ideas</a:t>
            </a:r>
          </a:p>
          <a:p>
            <a:r>
              <a:rPr lang="en-US" sz="4000" dirty="0" smtClean="0"/>
              <a:t>Complete all assigned duties on time</a:t>
            </a:r>
          </a:p>
          <a:p>
            <a:r>
              <a:rPr lang="en-US" sz="4000" dirty="0" smtClean="0"/>
              <a:t>Attend all meetings</a:t>
            </a:r>
          </a:p>
          <a:p>
            <a:r>
              <a:rPr lang="en-US" sz="4000" dirty="0" smtClean="0"/>
              <a:t>All decisions will be voted on – majority rules</a:t>
            </a:r>
          </a:p>
          <a:p>
            <a:pPr marL="0" indent="0">
              <a:buNone/>
            </a:pPr>
            <a:endParaRPr lang="en-US" dirty="0" smtClean="0"/>
          </a:p>
          <a:p>
            <a:pPr marL="0" indent="0">
              <a:buNone/>
            </a:pPr>
            <a:endParaRPr lang="en-US" dirty="0" smtClean="0"/>
          </a:p>
          <a:p>
            <a:pPr marL="0" indent="0">
              <a:buNone/>
            </a:pPr>
            <a:endParaRPr lang="en-US" dirty="0"/>
          </a:p>
        </p:txBody>
      </p:sp>
    </p:spTree>
    <p:extLst>
      <p:ext uri="{BB962C8B-B14F-4D97-AF65-F5344CB8AC3E}">
        <p14:creationId xmlns:p14="http://schemas.microsoft.com/office/powerpoint/2010/main" val="41382378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77008" y="-312058"/>
            <a:ext cx="9782801" cy="1239837"/>
          </a:xfrm>
        </p:spPr>
        <p:txBody>
          <a:bodyPr>
            <a:normAutofit/>
          </a:bodyPr>
          <a:lstStyle/>
          <a:p>
            <a:r>
              <a:rPr lang="en-US" sz="5400" b="1" dirty="0" smtClean="0"/>
              <a:t>Coaching Ideas</a:t>
            </a:r>
            <a:endParaRPr lang="en-US" sz="5400" b="1" dirty="0"/>
          </a:p>
        </p:txBody>
      </p:sp>
      <p:sp>
        <p:nvSpPr>
          <p:cNvPr id="3" name="Content Placeholder 2"/>
          <p:cNvSpPr>
            <a:spLocks noGrp="1"/>
          </p:cNvSpPr>
          <p:nvPr>
            <p:ph idx="1"/>
          </p:nvPr>
        </p:nvSpPr>
        <p:spPr>
          <a:xfrm>
            <a:off x="956622" y="1094014"/>
            <a:ext cx="10832607" cy="5355772"/>
          </a:xfrm>
        </p:spPr>
        <p:txBody>
          <a:bodyPr>
            <a:normAutofit fontScale="85000" lnSpcReduction="20000"/>
          </a:bodyPr>
          <a:lstStyle/>
          <a:p>
            <a:r>
              <a:rPr lang="en-US" sz="4000" dirty="0" smtClean="0"/>
              <a:t>What does it look like to live up to this agreement?</a:t>
            </a:r>
          </a:p>
          <a:p>
            <a:r>
              <a:rPr lang="en-US" sz="4000" dirty="0" smtClean="0"/>
              <a:t>What will happen when this agreement is not kept?</a:t>
            </a:r>
          </a:p>
          <a:p>
            <a:r>
              <a:rPr lang="en-US" sz="4000" dirty="0" smtClean="0"/>
              <a:t>What does this mean to you? </a:t>
            </a:r>
          </a:p>
          <a:p>
            <a:r>
              <a:rPr lang="en-US" sz="4000" dirty="0" smtClean="0"/>
              <a:t>Do these cover you in the easy times and the difficult times? </a:t>
            </a:r>
          </a:p>
          <a:p>
            <a:r>
              <a:rPr lang="en-US" sz="4000" dirty="0" smtClean="0"/>
              <a:t>What is missing?</a:t>
            </a:r>
          </a:p>
          <a:p>
            <a:r>
              <a:rPr lang="en-US" sz="4000" dirty="0" smtClean="0"/>
              <a:t>Will you be able to revisit, review, and revise? </a:t>
            </a:r>
          </a:p>
          <a:p>
            <a:r>
              <a:rPr lang="en-US" sz="4000" dirty="0" smtClean="0"/>
              <a:t>How do these allow each person to be fully present and participatory?</a:t>
            </a:r>
          </a:p>
          <a:p>
            <a:r>
              <a:rPr lang="en-US" sz="4000" dirty="0" smtClean="0"/>
              <a:t>How will these boost inclusion of marginalized voices? </a:t>
            </a:r>
          </a:p>
          <a:p>
            <a:pPr marL="0" indent="0">
              <a:buNone/>
            </a:pPr>
            <a:endParaRPr lang="en-US" dirty="0" smtClean="0"/>
          </a:p>
          <a:p>
            <a:pPr marL="0" indent="0">
              <a:buNone/>
            </a:pPr>
            <a:endParaRPr lang="en-US" dirty="0" smtClean="0"/>
          </a:p>
          <a:p>
            <a:pPr marL="0" indent="0">
              <a:buNone/>
            </a:pPr>
            <a:endParaRPr lang="en-US" dirty="0"/>
          </a:p>
        </p:txBody>
      </p:sp>
    </p:spTree>
    <p:extLst>
      <p:ext uri="{BB962C8B-B14F-4D97-AF65-F5344CB8AC3E}">
        <p14:creationId xmlns:p14="http://schemas.microsoft.com/office/powerpoint/2010/main" val="2510528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pPr algn="ctr"/>
            <a:r>
              <a:rPr lang="en-US" sz="4000" b="1"/>
              <a:t>Key Ideas</a:t>
            </a:r>
          </a:p>
        </p:txBody>
      </p:sp>
      <p:sp>
        <p:nvSpPr>
          <p:cNvPr id="12" name="Content Placeholder 11"/>
          <p:cNvSpPr>
            <a:spLocks noGrp="1"/>
          </p:cNvSpPr>
          <p:nvPr>
            <p:ph idx="1"/>
          </p:nvPr>
        </p:nvSpPr>
        <p:spPr>
          <a:xfrm>
            <a:off x="4967740" y="128104"/>
            <a:ext cx="6788831" cy="5689600"/>
          </a:xfrm>
        </p:spPr>
        <p:txBody>
          <a:bodyPr>
            <a:noAutofit/>
          </a:bodyPr>
          <a:lstStyle/>
          <a:p>
            <a:pPr marL="0" indent="0">
              <a:buNone/>
            </a:pPr>
            <a:r>
              <a:rPr lang="en-US" sz="3200" dirty="0" smtClean="0"/>
              <a:t>Agreements are best made through consensus. </a:t>
            </a:r>
          </a:p>
          <a:p>
            <a:pPr marL="0" indent="0">
              <a:buNone/>
            </a:pPr>
            <a:endParaRPr lang="en-US" sz="3200" dirty="0"/>
          </a:p>
          <a:p>
            <a:pPr marL="0" indent="0">
              <a:buNone/>
            </a:pPr>
            <a:r>
              <a:rPr lang="en-US" sz="3200" dirty="0" smtClean="0"/>
              <a:t>Applying an understanding of privilege and power can improve our agreements.</a:t>
            </a:r>
          </a:p>
          <a:p>
            <a:pPr marL="0" indent="0">
              <a:buNone/>
            </a:pPr>
            <a:endParaRPr lang="en-US" sz="3200" dirty="0"/>
          </a:p>
          <a:p>
            <a:pPr marL="0" indent="0">
              <a:buNone/>
            </a:pPr>
            <a:r>
              <a:rPr lang="en-US" sz="3200" dirty="0" smtClean="0"/>
              <a:t>These are not about control as much as communication and commitment. </a:t>
            </a:r>
          </a:p>
          <a:p>
            <a:pPr marL="0" indent="0">
              <a:buNone/>
            </a:pPr>
            <a:endParaRPr lang="en-US" sz="3200" dirty="0"/>
          </a:p>
          <a:p>
            <a:pPr marL="0" indent="0">
              <a:buNone/>
            </a:pPr>
            <a:r>
              <a:rPr lang="en-US" sz="3200" dirty="0" smtClean="0"/>
              <a:t>All commitments need space for grace and repair. </a:t>
            </a:r>
            <a:endParaRPr lang="en-US" sz="3200" dirty="0"/>
          </a:p>
        </p:txBody>
      </p:sp>
      <p:sp>
        <p:nvSpPr>
          <p:cNvPr id="13" name="Text Placeholder 12"/>
          <p:cNvSpPr>
            <a:spLocks noGrp="1"/>
          </p:cNvSpPr>
          <p:nvPr>
            <p:ph type="body" sz="half" idx="2"/>
          </p:nvPr>
        </p:nvSpPr>
        <p:spPr/>
        <p:txBody>
          <a:bodyPr/>
          <a:lstStyle/>
          <a:p>
            <a:endParaRPr lang="en-US"/>
          </a:p>
        </p:txBody>
      </p:sp>
      <p:pic>
        <p:nvPicPr>
          <p:cNvPr id="11" name="Picture 10"/>
          <p:cNvPicPr>
            <a:picLocks noChangeAspect="1"/>
          </p:cNvPicPr>
          <p:nvPr/>
        </p:nvPicPr>
        <p:blipFill rotWithShape="1">
          <a:blip r:embed="rId2"/>
          <a:srcRect l="38228" r="410"/>
          <a:stretch/>
        </p:blipFill>
        <p:spPr>
          <a:xfrm>
            <a:off x="894064" y="1855304"/>
            <a:ext cx="3653774" cy="3962400"/>
          </a:xfrm>
          <a:prstGeom prst="rect">
            <a:avLst/>
          </a:prstGeom>
        </p:spPr>
      </p:pic>
    </p:spTree>
    <p:extLst>
      <p:ext uri="{BB962C8B-B14F-4D97-AF65-F5344CB8AC3E}">
        <p14:creationId xmlns:p14="http://schemas.microsoft.com/office/powerpoint/2010/main" val="5241401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Rectangle 2"/>
          <p:cNvSpPr/>
          <p:nvPr/>
        </p:nvSpPr>
        <p:spPr>
          <a:xfrm>
            <a:off x="2344625" y="1280318"/>
            <a:ext cx="8026400" cy="3759200"/>
          </a:xfrm>
          <a:prstGeom prst="rect">
            <a:avLst/>
          </a:prstGeom>
          <a:solidFill>
            <a:schemeClr val="accent5">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5400" b="1" dirty="0" smtClean="0"/>
              <a:t>How do we establish roles?</a:t>
            </a:r>
            <a:r>
              <a:rPr lang="en-US" dirty="0" smtClean="0"/>
              <a:t> </a:t>
            </a:r>
            <a:endParaRPr lang="en-US" dirty="0"/>
          </a:p>
        </p:txBody>
      </p:sp>
    </p:spTree>
    <p:extLst>
      <p:ext uri="{BB962C8B-B14F-4D97-AF65-F5344CB8AC3E}">
        <p14:creationId xmlns:p14="http://schemas.microsoft.com/office/powerpoint/2010/main" val="34237506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B6AA26-B190-4ADC-810C-3E8FC2AEC2F6}"/>
              </a:ext>
            </a:extLst>
          </p:cNvPr>
          <p:cNvSpPr>
            <a:spLocks noGrp="1"/>
          </p:cNvSpPr>
          <p:nvPr>
            <p:ph type="title"/>
          </p:nvPr>
        </p:nvSpPr>
        <p:spPr>
          <a:xfrm>
            <a:off x="1217612" y="28074"/>
            <a:ext cx="10055781" cy="926442"/>
          </a:xfrm>
        </p:spPr>
        <p:txBody>
          <a:bodyPr>
            <a:normAutofit fontScale="90000"/>
          </a:bodyPr>
          <a:lstStyle/>
          <a:p>
            <a:r>
              <a:rPr lang="en-US" b="1" dirty="0" smtClean="0"/>
              <a:t>Role and Task </a:t>
            </a:r>
            <a:r>
              <a:rPr lang="en-US" b="1" dirty="0"/>
              <a:t>Design to Support </a:t>
            </a:r>
            <a:r>
              <a:rPr lang="en-US" b="1" dirty="0" smtClean="0"/>
              <a:t>Personal </a:t>
            </a:r>
            <a:r>
              <a:rPr lang="en-US" b="1" dirty="0"/>
              <a:t>Agency</a:t>
            </a:r>
          </a:p>
        </p:txBody>
      </p:sp>
      <p:sp>
        <p:nvSpPr>
          <p:cNvPr id="3" name="Content Placeholder 2">
            <a:extLst>
              <a:ext uri="{FF2B5EF4-FFF2-40B4-BE49-F238E27FC236}">
                <a16:creationId xmlns:a16="http://schemas.microsoft.com/office/drawing/2014/main" id="{DBF9EEEF-1D5E-4110-9E19-3CFD37CFD9A1}"/>
              </a:ext>
            </a:extLst>
          </p:cNvPr>
          <p:cNvSpPr>
            <a:spLocks noGrp="1"/>
          </p:cNvSpPr>
          <p:nvPr>
            <p:ph idx="1"/>
          </p:nvPr>
        </p:nvSpPr>
        <p:spPr>
          <a:xfrm>
            <a:off x="5332412" y="1371600"/>
            <a:ext cx="6514250" cy="4022312"/>
          </a:xfrm>
        </p:spPr>
        <p:txBody>
          <a:bodyPr vert="horz" lIns="0" tIns="45708" rIns="0" bIns="45708" rtlCol="0" anchor="t">
            <a:normAutofit lnSpcReduction="10000"/>
          </a:bodyPr>
          <a:lstStyle/>
          <a:p>
            <a:r>
              <a:rPr lang="en-US" sz="3199" dirty="0"/>
              <a:t>“Social scientists have found that </a:t>
            </a:r>
            <a:r>
              <a:rPr lang="en-US" sz="3199" dirty="0" smtClean="0"/>
              <a:t>tasks and roles </a:t>
            </a:r>
            <a:r>
              <a:rPr lang="en-US" sz="3199" dirty="0"/>
              <a:t>designed to yield “intrinsic” rewards (inherently satisfying) produces great motivation, commitment, and adaptive learning than tasks that only yield financial, recognition or status rewards.” </a:t>
            </a:r>
          </a:p>
          <a:p>
            <a:r>
              <a:rPr lang="en-US" sz="3199" dirty="0"/>
              <a:t> -Hackman and </a:t>
            </a:r>
            <a:r>
              <a:rPr lang="en-US" sz="3199" dirty="0" err="1"/>
              <a:t>Olham</a:t>
            </a:r>
            <a:r>
              <a:rPr lang="en-US" sz="3199" dirty="0"/>
              <a:t>, 1980 </a:t>
            </a:r>
          </a:p>
        </p:txBody>
      </p:sp>
      <p:pic>
        <p:nvPicPr>
          <p:cNvPr id="5" name="Picture 4">
            <a:extLst>
              <a:ext uri="{FF2B5EF4-FFF2-40B4-BE49-F238E27FC236}">
                <a16:creationId xmlns:a16="http://schemas.microsoft.com/office/drawing/2014/main" id="{AB93DAC9-EA6D-4E4A-A05C-17BC686A7C8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0412" y="1371600"/>
            <a:ext cx="4112453" cy="3807827"/>
          </a:xfrm>
          <a:prstGeom prst="rect">
            <a:avLst/>
          </a:prstGeom>
        </p:spPr>
      </p:pic>
    </p:spTree>
    <p:extLst>
      <p:ext uri="{BB962C8B-B14F-4D97-AF65-F5344CB8AC3E}">
        <p14:creationId xmlns:p14="http://schemas.microsoft.com/office/powerpoint/2010/main" val="21330476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B4C8CD-6DD5-4C8E-A39F-264DF7C7F60B}"/>
              </a:ext>
            </a:extLst>
          </p:cNvPr>
          <p:cNvSpPr>
            <a:spLocks noGrp="1"/>
          </p:cNvSpPr>
          <p:nvPr>
            <p:ph type="title"/>
          </p:nvPr>
        </p:nvSpPr>
        <p:spPr>
          <a:xfrm>
            <a:off x="1066522" y="5252462"/>
            <a:ext cx="10055781" cy="1028447"/>
          </a:xfrm>
        </p:spPr>
        <p:txBody>
          <a:bodyPr>
            <a:normAutofit fontScale="90000"/>
          </a:bodyPr>
          <a:lstStyle/>
          <a:p>
            <a:pPr algn="ctr"/>
            <a:r>
              <a:rPr lang="en-US" dirty="0">
                <a:solidFill>
                  <a:schemeClr val="tx1"/>
                </a:solidFill>
              </a:rPr>
              <a:t>3 Conditions of Motivational </a:t>
            </a:r>
            <a:r>
              <a:rPr lang="en-US" dirty="0" smtClean="0">
                <a:solidFill>
                  <a:schemeClr val="tx1"/>
                </a:solidFill>
              </a:rPr>
              <a:t>Task and </a:t>
            </a:r>
            <a:r>
              <a:rPr lang="en-US" dirty="0" smtClean="0">
                <a:solidFill>
                  <a:schemeClr val="tx1"/>
                </a:solidFill>
              </a:rPr>
              <a:t>Role </a:t>
            </a:r>
            <a:r>
              <a:rPr lang="en-US" dirty="0">
                <a:solidFill>
                  <a:schemeClr val="tx1"/>
                </a:solidFill>
              </a:rPr>
              <a:t>Design </a:t>
            </a:r>
          </a:p>
        </p:txBody>
      </p:sp>
      <p:graphicFrame>
        <p:nvGraphicFramePr>
          <p:cNvPr id="6" name="Content Placeholder 2">
            <a:extLst>
              <a:ext uri="{FF2B5EF4-FFF2-40B4-BE49-F238E27FC236}">
                <a16:creationId xmlns:a16="http://schemas.microsoft.com/office/drawing/2014/main" id="{957EE604-E4C6-4AF4-ABD2-4A6E643BC678}"/>
              </a:ext>
            </a:extLst>
          </p:cNvPr>
          <p:cNvGraphicFramePr>
            <a:graphicFrameLocks noGrp="1"/>
          </p:cNvGraphicFramePr>
          <p:nvPr>
            <p:ph idx="1"/>
            <p:extLst>
              <p:ext uri="{D42A27DB-BD31-4B8C-83A1-F6EECF244321}">
                <p14:modId xmlns:p14="http://schemas.microsoft.com/office/powerpoint/2010/main" val="4243218870"/>
              </p:ext>
            </p:extLst>
          </p:nvPr>
        </p:nvGraphicFramePr>
        <p:xfrm>
          <a:off x="643299" y="260133"/>
          <a:ext cx="10897638" cy="445224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5637986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Shape 663"/>
        <p:cNvGrpSpPr/>
        <p:nvPr/>
      </p:nvGrpSpPr>
      <p:grpSpPr>
        <a:xfrm>
          <a:off x="0" y="0"/>
          <a:ext cx="0" cy="0"/>
          <a:chOff x="0" y="0"/>
          <a:chExt cx="0" cy="0"/>
        </a:xfrm>
      </p:grpSpPr>
      <p:sp>
        <p:nvSpPr>
          <p:cNvPr id="664" name="Google Shape;664;p54"/>
          <p:cNvSpPr txBox="1"/>
          <p:nvPr/>
        </p:nvSpPr>
        <p:spPr>
          <a:xfrm>
            <a:off x="1012371" y="1871705"/>
            <a:ext cx="10823212" cy="3614259"/>
          </a:xfrm>
          <a:prstGeom prst="rect">
            <a:avLst/>
          </a:prstGeom>
          <a:noFill/>
          <a:ln>
            <a:noFill/>
          </a:ln>
        </p:spPr>
        <p:txBody>
          <a:bodyPr spcFirstLastPara="1" wrap="square" lIns="121868" tIns="60917" rIns="121868" bIns="60917" anchor="t" anchorCtr="0">
            <a:noAutofit/>
          </a:bodyPr>
          <a:lstStyle/>
          <a:p>
            <a:pPr marL="243779" indent="-243779">
              <a:lnSpc>
                <a:spcPct val="150000"/>
              </a:lnSpc>
              <a:buClr>
                <a:schemeClr val="accent2"/>
              </a:buClr>
              <a:buSzPts val="2475"/>
              <a:buFont typeface="Noto Sans Symbols"/>
              <a:buChar char="▪"/>
            </a:pPr>
            <a:r>
              <a:rPr lang="en-US" sz="3299" dirty="0" smtClean="0">
                <a:solidFill>
                  <a:schemeClr val="tx2"/>
                </a:solidFill>
                <a:latin typeface="Avenir"/>
                <a:ea typeface="Avenir"/>
                <a:cs typeface="Avenir"/>
                <a:sym typeface="Avenir"/>
              </a:rPr>
              <a:t>Establish roles with </a:t>
            </a:r>
            <a:r>
              <a:rPr lang="en-US" sz="3299" b="1" u="sng" dirty="0" smtClean="0">
                <a:solidFill>
                  <a:schemeClr val="accent1"/>
                </a:solidFill>
                <a:latin typeface="Avenir"/>
                <a:ea typeface="Avenir"/>
                <a:cs typeface="Avenir"/>
                <a:sym typeface="Avenir"/>
              </a:rPr>
              <a:t>real responsibilities</a:t>
            </a:r>
            <a:r>
              <a:rPr lang="en-US" sz="3299" u="sng" dirty="0" smtClean="0">
                <a:solidFill>
                  <a:schemeClr val="accent1"/>
                </a:solidFill>
                <a:latin typeface="Avenir"/>
                <a:ea typeface="Avenir"/>
                <a:cs typeface="Avenir"/>
                <a:sym typeface="Avenir"/>
              </a:rPr>
              <a:t>. </a:t>
            </a:r>
            <a:endParaRPr lang="en-US" sz="2399" u="sng" dirty="0" smtClean="0">
              <a:solidFill>
                <a:schemeClr val="accent1"/>
              </a:solidFill>
              <a:latin typeface="Avenir"/>
              <a:ea typeface="Avenir"/>
              <a:cs typeface="Avenir"/>
              <a:sym typeface="Avenir"/>
            </a:endParaRPr>
          </a:p>
          <a:p>
            <a:pPr marL="243779" indent="-243779">
              <a:lnSpc>
                <a:spcPct val="150000"/>
              </a:lnSpc>
              <a:buClr>
                <a:schemeClr val="accent2"/>
              </a:buClr>
              <a:buSzPts val="2475"/>
              <a:buFont typeface="Noto Sans Symbols"/>
              <a:buChar char="▪"/>
            </a:pPr>
            <a:r>
              <a:rPr lang="en-US" sz="3299" dirty="0" smtClean="0">
                <a:solidFill>
                  <a:schemeClr val="tx2"/>
                </a:solidFill>
                <a:latin typeface="Avenir"/>
                <a:ea typeface="Avenir"/>
                <a:cs typeface="Avenir"/>
                <a:sym typeface="Avenir"/>
              </a:rPr>
              <a:t>Ask: who could take on this responsibility based on their </a:t>
            </a:r>
            <a:r>
              <a:rPr lang="en-US" sz="3299" b="1" u="sng" dirty="0" smtClean="0">
                <a:solidFill>
                  <a:schemeClr val="accent1"/>
                </a:solidFill>
                <a:latin typeface="Avenir"/>
                <a:ea typeface="Avenir"/>
                <a:cs typeface="Avenir"/>
                <a:sym typeface="Avenir"/>
              </a:rPr>
              <a:t>talents and experiences</a:t>
            </a:r>
            <a:r>
              <a:rPr lang="en-US" sz="3299" u="sng" dirty="0" smtClean="0">
                <a:solidFill>
                  <a:schemeClr val="accent1"/>
                </a:solidFill>
                <a:latin typeface="Avenir"/>
                <a:ea typeface="Avenir"/>
                <a:cs typeface="Avenir"/>
                <a:sym typeface="Avenir"/>
              </a:rPr>
              <a:t>? </a:t>
            </a:r>
            <a:endParaRPr lang="en-US" sz="2399" u="sng" dirty="0" smtClean="0">
              <a:solidFill>
                <a:schemeClr val="accent1"/>
              </a:solidFill>
              <a:latin typeface="Avenir"/>
              <a:ea typeface="Avenir"/>
              <a:cs typeface="Avenir"/>
              <a:sym typeface="Avenir"/>
            </a:endParaRPr>
          </a:p>
          <a:p>
            <a:pPr marL="243779" indent="-243779">
              <a:lnSpc>
                <a:spcPct val="150000"/>
              </a:lnSpc>
              <a:buClr>
                <a:schemeClr val="accent2"/>
              </a:buClr>
              <a:buSzPts val="2475"/>
              <a:buFont typeface="Noto Sans Symbols"/>
              <a:buChar char="▪"/>
            </a:pPr>
            <a:r>
              <a:rPr lang="en-US" sz="3299" b="1" u="sng" dirty="0" smtClean="0">
                <a:solidFill>
                  <a:schemeClr val="accent1"/>
                </a:solidFill>
                <a:latin typeface="Avenir"/>
                <a:ea typeface="Avenir"/>
                <a:cs typeface="Avenir"/>
                <a:sym typeface="Avenir"/>
              </a:rPr>
              <a:t>Team Assigns</a:t>
            </a:r>
            <a:r>
              <a:rPr lang="en-US" sz="3299" dirty="0" smtClean="0">
                <a:solidFill>
                  <a:schemeClr val="accent2"/>
                </a:solidFill>
                <a:latin typeface="Avenir"/>
                <a:ea typeface="Avenir"/>
                <a:cs typeface="Avenir"/>
                <a:sym typeface="Avenir"/>
              </a:rPr>
              <a:t> </a:t>
            </a:r>
            <a:r>
              <a:rPr lang="en-US" sz="3299" dirty="0" smtClean="0">
                <a:solidFill>
                  <a:schemeClr val="tx2"/>
                </a:solidFill>
                <a:latin typeface="Avenir"/>
                <a:ea typeface="Avenir"/>
                <a:cs typeface="Avenir"/>
                <a:sym typeface="Avenir"/>
              </a:rPr>
              <a:t>roles and follow up</a:t>
            </a:r>
            <a:r>
              <a:rPr lang="en-US" sz="3299" dirty="0" smtClean="0">
                <a:solidFill>
                  <a:schemeClr val="accent2"/>
                </a:solidFill>
                <a:latin typeface="Avenir"/>
                <a:ea typeface="Avenir"/>
                <a:cs typeface="Avenir"/>
                <a:sym typeface="Avenir"/>
              </a:rPr>
              <a:t>. </a:t>
            </a:r>
            <a:endParaRPr lang="en-US" sz="3599" b="1" dirty="0" smtClean="0">
              <a:solidFill>
                <a:schemeClr val="accent2"/>
              </a:solidFill>
              <a:latin typeface="Avenir"/>
              <a:ea typeface="Avenir"/>
              <a:cs typeface="Avenir"/>
              <a:sym typeface="Avenir"/>
            </a:endParaRPr>
          </a:p>
          <a:p>
            <a:pPr>
              <a:buClr>
                <a:schemeClr val="lt1"/>
              </a:buClr>
              <a:buSzPts val="2475"/>
            </a:pPr>
            <a:r>
              <a:rPr lang="en" sz="3299" dirty="0" smtClean="0">
                <a:solidFill>
                  <a:schemeClr val="accent2"/>
                </a:solidFill>
                <a:latin typeface="Avenir"/>
                <a:ea typeface="Avenir"/>
                <a:cs typeface="Avenir"/>
                <a:sym typeface="Avenir"/>
              </a:rPr>
              <a:t> </a:t>
            </a:r>
            <a:endParaRPr sz="2399" dirty="0">
              <a:solidFill>
                <a:schemeClr val="accent2"/>
              </a:solidFill>
              <a:latin typeface="Avenir"/>
              <a:ea typeface="Avenir"/>
              <a:cs typeface="Avenir"/>
              <a:sym typeface="Avenir"/>
            </a:endParaRPr>
          </a:p>
          <a:p>
            <a:pPr>
              <a:buClr>
                <a:schemeClr val="dk1"/>
              </a:buClr>
              <a:buSzPts val="2475"/>
            </a:pPr>
            <a:endParaRPr sz="3299" dirty="0">
              <a:solidFill>
                <a:schemeClr val="accent2"/>
              </a:solidFill>
              <a:latin typeface="Avenir"/>
              <a:ea typeface="Avenir"/>
              <a:cs typeface="Avenir"/>
              <a:sym typeface="Avenir"/>
            </a:endParaRPr>
          </a:p>
        </p:txBody>
      </p:sp>
      <p:sp>
        <p:nvSpPr>
          <p:cNvPr id="665" name="Google Shape;665;p54"/>
          <p:cNvSpPr txBox="1">
            <a:spLocks noGrp="1"/>
          </p:cNvSpPr>
          <p:nvPr>
            <p:ph type="title"/>
          </p:nvPr>
        </p:nvSpPr>
        <p:spPr>
          <a:xfrm>
            <a:off x="609441" y="275459"/>
            <a:ext cx="10969943" cy="1030827"/>
          </a:xfrm>
          <a:prstGeom prst="rect">
            <a:avLst/>
          </a:prstGeom>
          <a:noFill/>
          <a:ln>
            <a:noFill/>
          </a:ln>
        </p:spPr>
        <p:txBody>
          <a:bodyPr spcFirstLastPara="1" vert="horz" wrap="square" lIns="121868" tIns="60917" rIns="121868" bIns="60917" rtlCol="0" anchor="ctr" anchorCtr="0">
            <a:noAutofit/>
          </a:bodyPr>
          <a:lstStyle/>
          <a:p>
            <a:pPr algn="ctr">
              <a:spcBef>
                <a:spcPts val="0"/>
              </a:spcBef>
              <a:buClr>
                <a:schemeClr val="lt1"/>
              </a:buClr>
              <a:buSzPts val="4400"/>
            </a:pPr>
            <a:r>
              <a:rPr lang="en-US" sz="4800" b="1" dirty="0" smtClean="0">
                <a:solidFill>
                  <a:schemeClr val="tx2"/>
                </a:solidFill>
              </a:rPr>
              <a:t>Establishing Roles</a:t>
            </a:r>
            <a:endParaRPr lang="en-US" sz="4800" b="1" dirty="0">
              <a:solidFill>
                <a:schemeClr val="tx2"/>
              </a:solidFill>
            </a:endParaRPr>
          </a:p>
        </p:txBody>
      </p:sp>
    </p:spTree>
    <p:extLst>
      <p:ext uri="{BB962C8B-B14F-4D97-AF65-F5344CB8AC3E}">
        <p14:creationId xmlns:p14="http://schemas.microsoft.com/office/powerpoint/2010/main" val="8168358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Shape 820"/>
        <p:cNvGrpSpPr/>
        <p:nvPr/>
      </p:nvGrpSpPr>
      <p:grpSpPr>
        <a:xfrm>
          <a:off x="0" y="0"/>
          <a:ext cx="0" cy="0"/>
          <a:chOff x="0" y="0"/>
          <a:chExt cx="0" cy="0"/>
        </a:xfrm>
      </p:grpSpPr>
      <p:graphicFrame>
        <p:nvGraphicFramePr>
          <p:cNvPr id="821" name="Google Shape;821;p115"/>
          <p:cNvGraphicFramePr/>
          <p:nvPr>
            <p:extLst>
              <p:ext uri="{D42A27DB-BD31-4B8C-83A1-F6EECF244321}">
                <p14:modId xmlns:p14="http://schemas.microsoft.com/office/powerpoint/2010/main" val="3577076183"/>
              </p:ext>
            </p:extLst>
          </p:nvPr>
        </p:nvGraphicFramePr>
        <p:xfrm>
          <a:off x="620928" y="286449"/>
          <a:ext cx="7678967" cy="6018468"/>
        </p:xfrm>
        <a:graphic>
          <a:graphicData uri="http://schemas.openxmlformats.org/drawingml/2006/table">
            <a:tbl>
              <a:tblPr bandRow="1" bandCol="1">
                <a:noFill/>
              </a:tblPr>
              <a:tblGrid>
                <a:gridCol w="1309226">
                  <a:extLst>
                    <a:ext uri="{9D8B030D-6E8A-4147-A177-3AD203B41FA5}">
                      <a16:colId xmlns:a16="http://schemas.microsoft.com/office/drawing/2014/main" val="20000"/>
                    </a:ext>
                  </a:extLst>
                </a:gridCol>
                <a:gridCol w="3012615">
                  <a:extLst>
                    <a:ext uri="{9D8B030D-6E8A-4147-A177-3AD203B41FA5}">
                      <a16:colId xmlns:a16="http://schemas.microsoft.com/office/drawing/2014/main" val="20001"/>
                    </a:ext>
                  </a:extLst>
                </a:gridCol>
                <a:gridCol w="1850585">
                  <a:extLst>
                    <a:ext uri="{9D8B030D-6E8A-4147-A177-3AD203B41FA5}">
                      <a16:colId xmlns:a16="http://schemas.microsoft.com/office/drawing/2014/main" val="20002"/>
                    </a:ext>
                  </a:extLst>
                </a:gridCol>
                <a:gridCol w="1506541">
                  <a:extLst>
                    <a:ext uri="{9D8B030D-6E8A-4147-A177-3AD203B41FA5}">
                      <a16:colId xmlns:a16="http://schemas.microsoft.com/office/drawing/2014/main" val="20003"/>
                    </a:ext>
                  </a:extLst>
                </a:gridCol>
              </a:tblGrid>
              <a:tr h="893847">
                <a:tc>
                  <a:txBody>
                    <a:bodyPr/>
                    <a:lstStyle/>
                    <a:p>
                      <a:pPr marL="0" lvl="0" indent="0" algn="just" rtl="0">
                        <a:spcBef>
                          <a:spcPts val="0"/>
                        </a:spcBef>
                        <a:spcAft>
                          <a:spcPts val="600"/>
                        </a:spcAft>
                        <a:buNone/>
                      </a:pPr>
                      <a:r>
                        <a:rPr lang="en" sz="1500" b="1">
                          <a:latin typeface="Calibri"/>
                          <a:ea typeface="Calibri"/>
                          <a:cs typeface="Calibri"/>
                          <a:sym typeface="Calibri"/>
                        </a:rPr>
                        <a:t>Role</a:t>
                      </a:r>
                      <a:endParaRPr sz="1500" b="1">
                        <a:latin typeface="Calibri"/>
                        <a:ea typeface="Calibri"/>
                        <a:cs typeface="Calibri"/>
                        <a:sym typeface="Calibri"/>
                      </a:endParaRPr>
                    </a:p>
                  </a:txBody>
                  <a:tcPr marL="97341" marR="97341" marT="0" marB="0">
                    <a:lnB w="6350" cap="flat" cmpd="sng">
                      <a:solidFill>
                        <a:srgbClr val="000000"/>
                      </a:solidFill>
                      <a:prstDash val="solid"/>
                      <a:round/>
                      <a:headEnd type="none" w="sm" len="sm"/>
                      <a:tailEnd type="none" w="sm" len="sm"/>
                    </a:lnB>
                  </a:tcPr>
                </a:tc>
                <a:tc>
                  <a:txBody>
                    <a:bodyPr/>
                    <a:lstStyle/>
                    <a:p>
                      <a:pPr marL="0" lvl="0" indent="0" algn="just" rtl="0">
                        <a:spcBef>
                          <a:spcPts val="0"/>
                        </a:spcBef>
                        <a:spcAft>
                          <a:spcPts val="600"/>
                        </a:spcAft>
                        <a:buNone/>
                      </a:pPr>
                      <a:r>
                        <a:rPr lang="en" sz="1500" b="1">
                          <a:latin typeface="Calibri"/>
                          <a:ea typeface="Calibri"/>
                          <a:cs typeface="Calibri"/>
                          <a:sym typeface="Calibri"/>
                        </a:rPr>
                        <a:t>Responsibilities</a:t>
                      </a:r>
                      <a:endParaRPr sz="1500" b="1">
                        <a:latin typeface="Calibri"/>
                        <a:ea typeface="Calibri"/>
                        <a:cs typeface="Calibri"/>
                        <a:sym typeface="Calibri"/>
                      </a:endParaRPr>
                    </a:p>
                  </a:txBody>
                  <a:tcPr marL="97341" marR="97341" marT="0" marB="0">
                    <a:lnB w="6350" cap="flat" cmpd="sng">
                      <a:solidFill>
                        <a:srgbClr val="000000"/>
                      </a:solidFill>
                      <a:prstDash val="solid"/>
                      <a:round/>
                      <a:headEnd type="none" w="sm" len="sm"/>
                      <a:tailEnd type="none" w="sm" len="sm"/>
                    </a:lnB>
                  </a:tcPr>
                </a:tc>
                <a:tc>
                  <a:txBody>
                    <a:bodyPr/>
                    <a:lstStyle/>
                    <a:p>
                      <a:pPr marL="0" lvl="0" indent="0" algn="l" rtl="0">
                        <a:spcBef>
                          <a:spcPts val="0"/>
                        </a:spcBef>
                        <a:spcAft>
                          <a:spcPts val="600"/>
                        </a:spcAft>
                        <a:buNone/>
                      </a:pPr>
                      <a:r>
                        <a:rPr lang="en" sz="1500" b="1">
                          <a:latin typeface="Calibri"/>
                          <a:ea typeface="Calibri"/>
                          <a:cs typeface="Calibri"/>
                          <a:sym typeface="Calibri"/>
                        </a:rPr>
                        <a:t>You would be good for this role if you . . .Criteria?</a:t>
                      </a:r>
                      <a:endParaRPr sz="1500" b="1">
                        <a:latin typeface="Calibri"/>
                        <a:ea typeface="Calibri"/>
                        <a:cs typeface="Calibri"/>
                        <a:sym typeface="Calibri"/>
                      </a:endParaRPr>
                    </a:p>
                  </a:txBody>
                  <a:tcPr marL="97341" marR="97341" marT="0" marB="0"/>
                </a:tc>
                <a:tc>
                  <a:txBody>
                    <a:bodyPr/>
                    <a:lstStyle/>
                    <a:p>
                      <a:pPr marL="0" lvl="0" indent="0" algn="l" rtl="0">
                        <a:spcBef>
                          <a:spcPts val="0"/>
                        </a:spcBef>
                        <a:spcAft>
                          <a:spcPts val="600"/>
                        </a:spcAft>
                        <a:buNone/>
                      </a:pPr>
                      <a:r>
                        <a:rPr lang="en" sz="1500" b="1">
                          <a:latin typeface="Calibri"/>
                          <a:ea typeface="Calibri"/>
                          <a:cs typeface="Calibri"/>
                          <a:sym typeface="Calibri"/>
                        </a:rPr>
                        <a:t>Interested Team members &amp; Related Skills/Talents</a:t>
                      </a:r>
                      <a:endParaRPr sz="1500" b="1">
                        <a:latin typeface="Calibri"/>
                        <a:ea typeface="Calibri"/>
                        <a:cs typeface="Calibri"/>
                        <a:sym typeface="Calibri"/>
                      </a:endParaRPr>
                    </a:p>
                  </a:txBody>
                  <a:tcPr marL="97341" marR="97341" marT="0" marB="0"/>
                </a:tc>
                <a:extLst>
                  <a:ext uri="{0D108BD9-81ED-4DB2-BD59-A6C34878D82A}">
                    <a16:rowId xmlns:a16="http://schemas.microsoft.com/office/drawing/2014/main" val="10000"/>
                  </a:ext>
                </a:extLst>
              </a:tr>
              <a:tr h="850678">
                <a:tc>
                  <a:txBody>
                    <a:bodyPr/>
                    <a:lstStyle/>
                    <a:p>
                      <a:pPr marL="0" lvl="0" indent="0" algn="l" rtl="0">
                        <a:spcBef>
                          <a:spcPts val="0"/>
                        </a:spcBef>
                        <a:spcAft>
                          <a:spcPts val="0"/>
                        </a:spcAft>
                        <a:buNone/>
                      </a:pPr>
                      <a:r>
                        <a:rPr lang="en" sz="1500"/>
                        <a:t>Team Coordinator</a:t>
                      </a:r>
                      <a:endParaRPr sz="1500"/>
                    </a:p>
                  </a:txBody>
                  <a:tcPr marL="97341" marR="97341" marT="0" marB="0">
                    <a:lnT w="6350" cap="flat" cmpd="sng">
                      <a:solidFill>
                        <a:srgbClr val="000000"/>
                      </a:solidFill>
                      <a:prstDash val="solid"/>
                      <a:round/>
                      <a:headEnd type="none" w="sm" len="sm"/>
                      <a:tailEnd type="none" w="sm" len="sm"/>
                    </a:lnT>
                  </a:tcPr>
                </a:tc>
                <a:tc>
                  <a:txBody>
                    <a:bodyPr/>
                    <a:lstStyle/>
                    <a:p>
                      <a:pPr marL="0" lvl="0" indent="0" algn="just" rtl="0">
                        <a:spcBef>
                          <a:spcPts val="0"/>
                        </a:spcBef>
                        <a:spcAft>
                          <a:spcPts val="600"/>
                        </a:spcAft>
                        <a:buNone/>
                      </a:pPr>
                      <a:endParaRPr sz="1500">
                        <a:latin typeface="Calibri"/>
                        <a:ea typeface="Calibri"/>
                        <a:cs typeface="Calibri"/>
                        <a:sym typeface="Calibri"/>
                      </a:endParaRPr>
                    </a:p>
                  </a:txBody>
                  <a:tcPr marL="97341" marR="97341" marT="0" marB="0">
                    <a:lnT w="6350" cap="flat" cmpd="sng">
                      <a:solidFill>
                        <a:srgbClr val="000000"/>
                      </a:solidFill>
                      <a:prstDash val="solid"/>
                      <a:round/>
                      <a:headEnd type="none" w="sm" len="sm"/>
                      <a:tailEnd type="none" w="sm" len="sm"/>
                    </a:lnT>
                  </a:tcPr>
                </a:tc>
                <a:tc>
                  <a:txBody>
                    <a:bodyPr/>
                    <a:lstStyle/>
                    <a:p>
                      <a:pPr marL="0" lvl="0" indent="0" algn="just" rtl="0">
                        <a:spcBef>
                          <a:spcPts val="0"/>
                        </a:spcBef>
                        <a:spcAft>
                          <a:spcPts val="600"/>
                        </a:spcAft>
                        <a:buNone/>
                      </a:pPr>
                      <a:endParaRPr sz="1500">
                        <a:latin typeface="Calibri"/>
                        <a:ea typeface="Calibri"/>
                        <a:cs typeface="Calibri"/>
                        <a:sym typeface="Calibri"/>
                      </a:endParaRPr>
                    </a:p>
                  </a:txBody>
                  <a:tcPr marL="97341" marR="97341" marT="0" marB="0"/>
                </a:tc>
                <a:tc>
                  <a:txBody>
                    <a:bodyPr/>
                    <a:lstStyle/>
                    <a:p>
                      <a:pPr marL="0" lvl="0" indent="0" algn="just" rtl="0">
                        <a:spcBef>
                          <a:spcPts val="0"/>
                        </a:spcBef>
                        <a:spcAft>
                          <a:spcPts val="600"/>
                        </a:spcAft>
                        <a:buNone/>
                      </a:pPr>
                      <a:endParaRPr sz="1500">
                        <a:latin typeface="Calibri"/>
                        <a:ea typeface="Calibri"/>
                        <a:cs typeface="Calibri"/>
                        <a:sym typeface="Calibri"/>
                      </a:endParaRPr>
                    </a:p>
                  </a:txBody>
                  <a:tcPr marL="97341" marR="97341" marT="0" marB="0"/>
                </a:tc>
                <a:extLst>
                  <a:ext uri="{0D108BD9-81ED-4DB2-BD59-A6C34878D82A}">
                    <a16:rowId xmlns:a16="http://schemas.microsoft.com/office/drawing/2014/main" val="10001"/>
                  </a:ext>
                </a:extLst>
              </a:tr>
              <a:tr h="850678">
                <a:tc>
                  <a:txBody>
                    <a:bodyPr/>
                    <a:lstStyle/>
                    <a:p>
                      <a:pPr marL="0" lvl="0" indent="0" algn="l" rtl="0">
                        <a:spcBef>
                          <a:spcPts val="0"/>
                        </a:spcBef>
                        <a:spcAft>
                          <a:spcPts val="0"/>
                        </a:spcAft>
                        <a:buNone/>
                      </a:pPr>
                      <a:endParaRPr sz="2400"/>
                    </a:p>
                  </a:txBody>
                  <a:tcPr marL="97341" marR="97341" marT="0" marB="0"/>
                </a:tc>
                <a:tc>
                  <a:txBody>
                    <a:bodyPr/>
                    <a:lstStyle/>
                    <a:p>
                      <a:pPr marL="0" lvl="0" indent="0" algn="just" rtl="0">
                        <a:spcBef>
                          <a:spcPts val="0"/>
                        </a:spcBef>
                        <a:spcAft>
                          <a:spcPts val="600"/>
                        </a:spcAft>
                        <a:buNone/>
                      </a:pPr>
                      <a:endParaRPr sz="1500">
                        <a:latin typeface="Calibri"/>
                        <a:ea typeface="Calibri"/>
                        <a:cs typeface="Calibri"/>
                        <a:sym typeface="Calibri"/>
                      </a:endParaRPr>
                    </a:p>
                  </a:txBody>
                  <a:tcPr marL="97341" marR="97341" marT="0" marB="0"/>
                </a:tc>
                <a:tc>
                  <a:txBody>
                    <a:bodyPr/>
                    <a:lstStyle/>
                    <a:p>
                      <a:pPr marL="0" lvl="0" indent="0" algn="just" rtl="0">
                        <a:spcBef>
                          <a:spcPts val="0"/>
                        </a:spcBef>
                        <a:spcAft>
                          <a:spcPts val="600"/>
                        </a:spcAft>
                        <a:buNone/>
                      </a:pPr>
                      <a:endParaRPr sz="1500" dirty="0">
                        <a:latin typeface="Calibri"/>
                        <a:ea typeface="Calibri"/>
                        <a:cs typeface="Calibri"/>
                        <a:sym typeface="Calibri"/>
                      </a:endParaRPr>
                    </a:p>
                  </a:txBody>
                  <a:tcPr marL="97341" marR="97341" marT="0" marB="0"/>
                </a:tc>
                <a:tc>
                  <a:txBody>
                    <a:bodyPr/>
                    <a:lstStyle/>
                    <a:p>
                      <a:pPr marL="0" lvl="0" indent="0" algn="just" rtl="0">
                        <a:spcBef>
                          <a:spcPts val="0"/>
                        </a:spcBef>
                        <a:spcAft>
                          <a:spcPts val="600"/>
                        </a:spcAft>
                        <a:buNone/>
                      </a:pPr>
                      <a:endParaRPr sz="1500">
                        <a:latin typeface="Calibri"/>
                        <a:ea typeface="Calibri"/>
                        <a:cs typeface="Calibri"/>
                        <a:sym typeface="Calibri"/>
                      </a:endParaRPr>
                    </a:p>
                  </a:txBody>
                  <a:tcPr marL="97341" marR="97341" marT="0" marB="0"/>
                </a:tc>
                <a:extLst>
                  <a:ext uri="{0D108BD9-81ED-4DB2-BD59-A6C34878D82A}">
                    <a16:rowId xmlns:a16="http://schemas.microsoft.com/office/drawing/2014/main" val="10002"/>
                  </a:ext>
                </a:extLst>
              </a:tr>
              <a:tr h="850678">
                <a:tc>
                  <a:txBody>
                    <a:bodyPr/>
                    <a:lstStyle/>
                    <a:p>
                      <a:pPr marL="0" lvl="0" indent="0" algn="l" rtl="0">
                        <a:spcBef>
                          <a:spcPts val="0"/>
                        </a:spcBef>
                        <a:spcAft>
                          <a:spcPts val="0"/>
                        </a:spcAft>
                        <a:buNone/>
                      </a:pPr>
                      <a:endParaRPr sz="2400"/>
                    </a:p>
                  </a:txBody>
                  <a:tcPr marL="97341" marR="97341" marT="0" marB="0"/>
                </a:tc>
                <a:tc>
                  <a:txBody>
                    <a:bodyPr/>
                    <a:lstStyle/>
                    <a:p>
                      <a:pPr marL="0" lvl="0" indent="0" algn="just" rtl="0">
                        <a:spcBef>
                          <a:spcPts val="0"/>
                        </a:spcBef>
                        <a:spcAft>
                          <a:spcPts val="600"/>
                        </a:spcAft>
                        <a:buNone/>
                      </a:pPr>
                      <a:endParaRPr sz="1500">
                        <a:latin typeface="Calibri"/>
                        <a:ea typeface="Calibri"/>
                        <a:cs typeface="Calibri"/>
                        <a:sym typeface="Calibri"/>
                      </a:endParaRPr>
                    </a:p>
                  </a:txBody>
                  <a:tcPr marL="97341" marR="97341" marT="0" marB="0"/>
                </a:tc>
                <a:tc>
                  <a:txBody>
                    <a:bodyPr/>
                    <a:lstStyle/>
                    <a:p>
                      <a:pPr marL="0" lvl="0" indent="0" algn="just" rtl="0">
                        <a:spcBef>
                          <a:spcPts val="0"/>
                        </a:spcBef>
                        <a:spcAft>
                          <a:spcPts val="600"/>
                        </a:spcAft>
                        <a:buNone/>
                      </a:pPr>
                      <a:endParaRPr sz="1500">
                        <a:latin typeface="Calibri"/>
                        <a:ea typeface="Calibri"/>
                        <a:cs typeface="Calibri"/>
                        <a:sym typeface="Calibri"/>
                      </a:endParaRPr>
                    </a:p>
                  </a:txBody>
                  <a:tcPr marL="97341" marR="97341" marT="0" marB="0"/>
                </a:tc>
                <a:tc>
                  <a:txBody>
                    <a:bodyPr/>
                    <a:lstStyle/>
                    <a:p>
                      <a:pPr marL="0" lvl="0" indent="0" algn="just" rtl="0">
                        <a:spcBef>
                          <a:spcPts val="0"/>
                        </a:spcBef>
                        <a:spcAft>
                          <a:spcPts val="600"/>
                        </a:spcAft>
                        <a:buNone/>
                      </a:pPr>
                      <a:endParaRPr sz="1500">
                        <a:latin typeface="Calibri"/>
                        <a:ea typeface="Calibri"/>
                        <a:cs typeface="Calibri"/>
                        <a:sym typeface="Calibri"/>
                      </a:endParaRPr>
                    </a:p>
                  </a:txBody>
                  <a:tcPr marL="97341" marR="97341" marT="0" marB="0"/>
                </a:tc>
                <a:extLst>
                  <a:ext uri="{0D108BD9-81ED-4DB2-BD59-A6C34878D82A}">
                    <a16:rowId xmlns:a16="http://schemas.microsoft.com/office/drawing/2014/main" val="10003"/>
                  </a:ext>
                </a:extLst>
              </a:tr>
              <a:tr h="850678">
                <a:tc>
                  <a:txBody>
                    <a:bodyPr/>
                    <a:lstStyle/>
                    <a:p>
                      <a:pPr marL="0" lvl="0" indent="0" algn="l" rtl="0">
                        <a:spcBef>
                          <a:spcPts val="0"/>
                        </a:spcBef>
                        <a:spcAft>
                          <a:spcPts val="0"/>
                        </a:spcAft>
                        <a:buNone/>
                      </a:pPr>
                      <a:endParaRPr sz="2400"/>
                    </a:p>
                  </a:txBody>
                  <a:tcPr marL="97341" marR="97341" marT="0" marB="0"/>
                </a:tc>
                <a:tc>
                  <a:txBody>
                    <a:bodyPr/>
                    <a:lstStyle/>
                    <a:p>
                      <a:pPr marL="0" lvl="0" indent="0" algn="just" rtl="0">
                        <a:spcBef>
                          <a:spcPts val="0"/>
                        </a:spcBef>
                        <a:spcAft>
                          <a:spcPts val="600"/>
                        </a:spcAft>
                        <a:buNone/>
                      </a:pPr>
                      <a:endParaRPr sz="1500">
                        <a:latin typeface="Calibri"/>
                        <a:ea typeface="Calibri"/>
                        <a:cs typeface="Calibri"/>
                        <a:sym typeface="Calibri"/>
                      </a:endParaRPr>
                    </a:p>
                  </a:txBody>
                  <a:tcPr marL="97341" marR="97341" marT="0" marB="0"/>
                </a:tc>
                <a:tc>
                  <a:txBody>
                    <a:bodyPr/>
                    <a:lstStyle/>
                    <a:p>
                      <a:pPr marL="0" lvl="0" indent="0" algn="just" rtl="0">
                        <a:spcBef>
                          <a:spcPts val="0"/>
                        </a:spcBef>
                        <a:spcAft>
                          <a:spcPts val="600"/>
                        </a:spcAft>
                        <a:buNone/>
                      </a:pPr>
                      <a:endParaRPr sz="1500">
                        <a:latin typeface="Calibri"/>
                        <a:ea typeface="Calibri"/>
                        <a:cs typeface="Calibri"/>
                        <a:sym typeface="Calibri"/>
                      </a:endParaRPr>
                    </a:p>
                  </a:txBody>
                  <a:tcPr marL="97341" marR="97341" marT="0" marB="0"/>
                </a:tc>
                <a:tc>
                  <a:txBody>
                    <a:bodyPr/>
                    <a:lstStyle/>
                    <a:p>
                      <a:pPr marL="0" lvl="0" indent="0" algn="just" rtl="0">
                        <a:spcBef>
                          <a:spcPts val="0"/>
                        </a:spcBef>
                        <a:spcAft>
                          <a:spcPts val="600"/>
                        </a:spcAft>
                        <a:buNone/>
                      </a:pPr>
                      <a:endParaRPr sz="1500">
                        <a:latin typeface="Calibri"/>
                        <a:ea typeface="Calibri"/>
                        <a:cs typeface="Calibri"/>
                        <a:sym typeface="Calibri"/>
                      </a:endParaRPr>
                    </a:p>
                  </a:txBody>
                  <a:tcPr marL="97341" marR="97341" marT="0" marB="0"/>
                </a:tc>
                <a:extLst>
                  <a:ext uri="{0D108BD9-81ED-4DB2-BD59-A6C34878D82A}">
                    <a16:rowId xmlns:a16="http://schemas.microsoft.com/office/drawing/2014/main" val="10004"/>
                  </a:ext>
                </a:extLst>
              </a:tr>
              <a:tr h="850678">
                <a:tc>
                  <a:txBody>
                    <a:bodyPr/>
                    <a:lstStyle/>
                    <a:p>
                      <a:pPr marL="0" lvl="0" indent="0" algn="l" rtl="0">
                        <a:spcBef>
                          <a:spcPts val="0"/>
                        </a:spcBef>
                        <a:spcAft>
                          <a:spcPts val="0"/>
                        </a:spcAft>
                        <a:buNone/>
                      </a:pPr>
                      <a:endParaRPr sz="2400"/>
                    </a:p>
                  </a:txBody>
                  <a:tcPr marL="97341" marR="97341" marT="0" marB="0"/>
                </a:tc>
                <a:tc>
                  <a:txBody>
                    <a:bodyPr/>
                    <a:lstStyle/>
                    <a:p>
                      <a:pPr marL="0" lvl="0" indent="0" algn="just" rtl="0">
                        <a:spcBef>
                          <a:spcPts val="0"/>
                        </a:spcBef>
                        <a:spcAft>
                          <a:spcPts val="600"/>
                        </a:spcAft>
                        <a:buNone/>
                      </a:pPr>
                      <a:endParaRPr sz="1500">
                        <a:latin typeface="Calibri"/>
                        <a:ea typeface="Calibri"/>
                        <a:cs typeface="Calibri"/>
                        <a:sym typeface="Calibri"/>
                      </a:endParaRPr>
                    </a:p>
                  </a:txBody>
                  <a:tcPr marL="97341" marR="97341" marT="0" marB="0"/>
                </a:tc>
                <a:tc>
                  <a:txBody>
                    <a:bodyPr/>
                    <a:lstStyle/>
                    <a:p>
                      <a:pPr marL="0" lvl="0" indent="0" algn="just" rtl="0">
                        <a:spcBef>
                          <a:spcPts val="0"/>
                        </a:spcBef>
                        <a:spcAft>
                          <a:spcPts val="600"/>
                        </a:spcAft>
                        <a:buNone/>
                      </a:pPr>
                      <a:endParaRPr sz="1500">
                        <a:latin typeface="Calibri"/>
                        <a:ea typeface="Calibri"/>
                        <a:cs typeface="Calibri"/>
                        <a:sym typeface="Calibri"/>
                      </a:endParaRPr>
                    </a:p>
                  </a:txBody>
                  <a:tcPr marL="97341" marR="97341" marT="0" marB="0"/>
                </a:tc>
                <a:tc>
                  <a:txBody>
                    <a:bodyPr/>
                    <a:lstStyle/>
                    <a:p>
                      <a:pPr marL="0" lvl="0" indent="0" algn="just" rtl="0">
                        <a:spcBef>
                          <a:spcPts val="0"/>
                        </a:spcBef>
                        <a:spcAft>
                          <a:spcPts val="600"/>
                        </a:spcAft>
                        <a:buNone/>
                      </a:pPr>
                      <a:endParaRPr sz="1500">
                        <a:latin typeface="Calibri"/>
                        <a:ea typeface="Calibri"/>
                        <a:cs typeface="Calibri"/>
                        <a:sym typeface="Calibri"/>
                      </a:endParaRPr>
                    </a:p>
                  </a:txBody>
                  <a:tcPr marL="97341" marR="97341" marT="0" marB="0"/>
                </a:tc>
                <a:extLst>
                  <a:ext uri="{0D108BD9-81ED-4DB2-BD59-A6C34878D82A}">
                    <a16:rowId xmlns:a16="http://schemas.microsoft.com/office/drawing/2014/main" val="10005"/>
                  </a:ext>
                </a:extLst>
              </a:tr>
              <a:tr h="850678">
                <a:tc>
                  <a:txBody>
                    <a:bodyPr/>
                    <a:lstStyle/>
                    <a:p>
                      <a:pPr marL="0" lvl="0" indent="0" algn="l" rtl="0">
                        <a:spcBef>
                          <a:spcPts val="0"/>
                        </a:spcBef>
                        <a:spcAft>
                          <a:spcPts val="0"/>
                        </a:spcAft>
                        <a:buNone/>
                      </a:pPr>
                      <a:endParaRPr sz="2400"/>
                    </a:p>
                  </a:txBody>
                  <a:tcPr marL="97341" marR="97341" marT="0" marB="0"/>
                </a:tc>
                <a:tc>
                  <a:txBody>
                    <a:bodyPr/>
                    <a:lstStyle/>
                    <a:p>
                      <a:pPr marL="0" lvl="0" indent="0" algn="just" rtl="0">
                        <a:spcBef>
                          <a:spcPts val="0"/>
                        </a:spcBef>
                        <a:spcAft>
                          <a:spcPts val="600"/>
                        </a:spcAft>
                        <a:buNone/>
                      </a:pPr>
                      <a:endParaRPr sz="1500">
                        <a:latin typeface="Calibri"/>
                        <a:ea typeface="Calibri"/>
                        <a:cs typeface="Calibri"/>
                        <a:sym typeface="Calibri"/>
                      </a:endParaRPr>
                    </a:p>
                  </a:txBody>
                  <a:tcPr marL="97341" marR="97341" marT="0" marB="0"/>
                </a:tc>
                <a:tc>
                  <a:txBody>
                    <a:bodyPr/>
                    <a:lstStyle/>
                    <a:p>
                      <a:pPr marL="0" lvl="0" indent="0" algn="just" rtl="0">
                        <a:spcBef>
                          <a:spcPts val="0"/>
                        </a:spcBef>
                        <a:spcAft>
                          <a:spcPts val="600"/>
                        </a:spcAft>
                        <a:buNone/>
                      </a:pPr>
                      <a:endParaRPr sz="1500" dirty="0">
                        <a:latin typeface="Calibri"/>
                        <a:ea typeface="Calibri"/>
                        <a:cs typeface="Calibri"/>
                        <a:sym typeface="Calibri"/>
                      </a:endParaRPr>
                    </a:p>
                  </a:txBody>
                  <a:tcPr marL="97341" marR="97341" marT="0" marB="0"/>
                </a:tc>
                <a:tc>
                  <a:txBody>
                    <a:bodyPr/>
                    <a:lstStyle/>
                    <a:p>
                      <a:pPr marL="0" lvl="0" indent="0" algn="just" rtl="0">
                        <a:spcBef>
                          <a:spcPts val="0"/>
                        </a:spcBef>
                        <a:spcAft>
                          <a:spcPts val="600"/>
                        </a:spcAft>
                        <a:buNone/>
                      </a:pPr>
                      <a:endParaRPr sz="1500" dirty="0">
                        <a:latin typeface="Calibri"/>
                        <a:ea typeface="Calibri"/>
                        <a:cs typeface="Calibri"/>
                        <a:sym typeface="Calibri"/>
                      </a:endParaRPr>
                    </a:p>
                  </a:txBody>
                  <a:tcPr marL="97341" marR="97341" marT="0" marB="0"/>
                </a:tc>
                <a:extLst>
                  <a:ext uri="{0D108BD9-81ED-4DB2-BD59-A6C34878D82A}">
                    <a16:rowId xmlns:a16="http://schemas.microsoft.com/office/drawing/2014/main" val="10006"/>
                  </a:ext>
                </a:extLst>
              </a:tr>
            </a:tbl>
          </a:graphicData>
        </a:graphic>
      </p:graphicFrame>
      <p:sp>
        <p:nvSpPr>
          <p:cNvPr id="822" name="Google Shape;822;p115"/>
          <p:cNvSpPr txBox="1"/>
          <p:nvPr/>
        </p:nvSpPr>
        <p:spPr>
          <a:xfrm>
            <a:off x="8356823" y="424449"/>
            <a:ext cx="3443903" cy="5880468"/>
          </a:xfrm>
          <a:prstGeom prst="rect">
            <a:avLst/>
          </a:prstGeom>
          <a:noFill/>
          <a:ln>
            <a:noFill/>
          </a:ln>
        </p:spPr>
        <p:txBody>
          <a:bodyPr spcFirstLastPara="1" wrap="square" lIns="121868" tIns="121868" rIns="121868" bIns="121868" anchor="t" anchorCtr="0">
            <a:noAutofit/>
          </a:bodyPr>
          <a:lstStyle/>
          <a:p>
            <a:pPr algn="just">
              <a:buClr>
                <a:schemeClr val="dk1"/>
              </a:buClr>
              <a:buSzPts val="1100"/>
            </a:pPr>
            <a:r>
              <a:rPr lang="en" sz="1466" b="1" i="1">
                <a:solidFill>
                  <a:schemeClr val="dk1"/>
                </a:solidFill>
                <a:latin typeface="Calibri"/>
                <a:ea typeface="Calibri"/>
                <a:cs typeface="Calibri"/>
                <a:sym typeface="Calibri"/>
              </a:rPr>
              <a:t>Understanding Team Roles</a:t>
            </a:r>
            <a:r>
              <a:rPr lang="en" sz="1466">
                <a:solidFill>
                  <a:schemeClr val="dk1"/>
                </a:solidFill>
                <a:latin typeface="Calibri"/>
                <a:ea typeface="Calibri"/>
                <a:cs typeface="Calibri"/>
                <a:sym typeface="Calibri"/>
              </a:rPr>
              <a:t> </a:t>
            </a:r>
            <a:r>
              <a:rPr lang="en" sz="1466" b="1">
                <a:solidFill>
                  <a:schemeClr val="dk1"/>
                </a:solidFill>
                <a:latin typeface="Calibri"/>
                <a:ea typeface="Calibri"/>
                <a:cs typeface="Calibri"/>
                <a:sym typeface="Calibri"/>
              </a:rPr>
              <a:t>(10 min.): </a:t>
            </a:r>
            <a:r>
              <a:rPr lang="en" sz="1466">
                <a:solidFill>
                  <a:schemeClr val="dk1"/>
                </a:solidFill>
                <a:latin typeface="Calibri"/>
                <a:ea typeface="Calibri"/>
                <a:cs typeface="Calibri"/>
                <a:sym typeface="Calibri"/>
              </a:rPr>
              <a:t>Review the Team Coordinator role below as an example of what roles might look like in your individual campaigns.  Thinking about how you should organize your constituency, discuss how your roles would fit together to create an interdependent leadership team that supports one another in your project.  What would each role have to be good at? Based on the discussion about the roles, </a:t>
            </a:r>
            <a:r>
              <a:rPr lang="en" sz="1466" b="1">
                <a:solidFill>
                  <a:schemeClr val="dk1"/>
                </a:solidFill>
                <a:latin typeface="Calibri"/>
                <a:ea typeface="Calibri"/>
                <a:cs typeface="Calibri"/>
                <a:sym typeface="Calibri"/>
              </a:rPr>
              <a:t>go around the circle</a:t>
            </a:r>
            <a:r>
              <a:rPr lang="en" sz="1466">
                <a:solidFill>
                  <a:schemeClr val="dk1"/>
                </a:solidFill>
                <a:latin typeface="Calibri"/>
                <a:ea typeface="Calibri"/>
                <a:cs typeface="Calibri"/>
                <a:sym typeface="Calibri"/>
              </a:rPr>
              <a:t> and ask each person to tell others:  </a:t>
            </a:r>
            <a:r>
              <a:rPr lang="en" sz="1466" b="1">
                <a:solidFill>
                  <a:schemeClr val="dk1"/>
                </a:solidFill>
                <a:latin typeface="Calibri"/>
                <a:ea typeface="Calibri"/>
                <a:cs typeface="Calibri"/>
                <a:sym typeface="Calibri"/>
              </a:rPr>
              <a:t>1)</a:t>
            </a:r>
            <a:r>
              <a:rPr lang="en" sz="1466">
                <a:solidFill>
                  <a:schemeClr val="dk1"/>
                </a:solidFill>
                <a:latin typeface="Calibri"/>
                <a:ea typeface="Calibri"/>
                <a:cs typeface="Calibri"/>
                <a:sym typeface="Calibri"/>
              </a:rPr>
              <a:t> </a:t>
            </a:r>
            <a:r>
              <a:rPr lang="en" sz="1466" b="1">
                <a:solidFill>
                  <a:schemeClr val="dk1"/>
                </a:solidFill>
                <a:latin typeface="Calibri"/>
                <a:ea typeface="Calibri"/>
                <a:cs typeface="Calibri"/>
                <a:sym typeface="Calibri"/>
              </a:rPr>
              <a:t>what experience and talents they have</a:t>
            </a:r>
            <a:r>
              <a:rPr lang="en" sz="1466">
                <a:solidFill>
                  <a:schemeClr val="dk1"/>
                </a:solidFill>
                <a:latin typeface="Calibri"/>
                <a:ea typeface="Calibri"/>
                <a:cs typeface="Calibri"/>
                <a:sym typeface="Calibri"/>
              </a:rPr>
              <a:t> that might contribute to the leadership team and </a:t>
            </a:r>
            <a:r>
              <a:rPr lang="en" sz="1466" b="1">
                <a:solidFill>
                  <a:schemeClr val="dk1"/>
                </a:solidFill>
                <a:latin typeface="Calibri"/>
                <a:ea typeface="Calibri"/>
                <a:cs typeface="Calibri"/>
                <a:sym typeface="Calibri"/>
              </a:rPr>
              <a:t>2) what specifically they want to learn in more detail</a:t>
            </a:r>
            <a:r>
              <a:rPr lang="en" sz="1466">
                <a:solidFill>
                  <a:schemeClr val="dk1"/>
                </a:solidFill>
                <a:latin typeface="Calibri"/>
                <a:ea typeface="Calibri"/>
                <a:cs typeface="Calibri"/>
                <a:sym typeface="Calibri"/>
              </a:rPr>
              <a:t> </a:t>
            </a:r>
            <a:r>
              <a:rPr lang="en" sz="1466" b="1">
                <a:solidFill>
                  <a:schemeClr val="dk1"/>
                </a:solidFill>
                <a:latin typeface="Calibri"/>
                <a:ea typeface="Calibri"/>
                <a:cs typeface="Calibri"/>
                <a:sym typeface="Calibri"/>
              </a:rPr>
              <a:t>(30 seconds each).</a:t>
            </a:r>
            <a:r>
              <a:rPr lang="en" sz="1466">
                <a:solidFill>
                  <a:schemeClr val="dk1"/>
                </a:solidFill>
                <a:latin typeface="Calibri"/>
                <a:ea typeface="Calibri"/>
                <a:cs typeface="Calibri"/>
                <a:sym typeface="Calibri"/>
              </a:rPr>
              <a:t> How might these talents match up to particular roles? Are there any clear “fits”? </a:t>
            </a:r>
            <a:endParaRPr sz="1466">
              <a:solidFill>
                <a:schemeClr val="dk1"/>
              </a:solidFill>
              <a:latin typeface="Calibri"/>
              <a:ea typeface="Calibri"/>
              <a:cs typeface="Calibri"/>
              <a:sym typeface="Calibri"/>
            </a:endParaRPr>
          </a:p>
          <a:p>
            <a:pPr algn="just">
              <a:spcBef>
                <a:spcPts val="800"/>
              </a:spcBef>
              <a:spcAft>
                <a:spcPts val="800"/>
              </a:spcAft>
              <a:buClr>
                <a:schemeClr val="dk1"/>
              </a:buClr>
              <a:buSzPts val="1100"/>
            </a:pPr>
            <a:r>
              <a:rPr lang="en" sz="1466" b="1" i="1">
                <a:solidFill>
                  <a:schemeClr val="dk1"/>
                </a:solidFill>
                <a:latin typeface="Calibri"/>
                <a:ea typeface="Calibri"/>
                <a:cs typeface="Calibri"/>
                <a:sym typeface="Calibri"/>
              </a:rPr>
              <a:t>Note:</a:t>
            </a:r>
            <a:r>
              <a:rPr lang="en" sz="1466" i="1">
                <a:solidFill>
                  <a:schemeClr val="dk1"/>
                </a:solidFill>
                <a:latin typeface="Calibri"/>
                <a:ea typeface="Calibri"/>
                <a:cs typeface="Calibri"/>
                <a:sym typeface="Calibri"/>
              </a:rPr>
              <a:t> These team roles should not be seen as permanent. For the team to be strong, all leaders should have to earn leadership by carrying out responsibilities relevant to the role they seek.</a:t>
            </a:r>
            <a:endParaRPr sz="2399"/>
          </a:p>
        </p:txBody>
      </p:sp>
    </p:spTree>
    <p:extLst>
      <p:ext uri="{BB962C8B-B14F-4D97-AF65-F5344CB8AC3E}">
        <p14:creationId xmlns:p14="http://schemas.microsoft.com/office/powerpoint/2010/main" val="14663077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D83F33-3830-4097-80DF-FCA94043F626}"/>
              </a:ext>
            </a:extLst>
          </p:cNvPr>
          <p:cNvSpPr>
            <a:spLocks noGrp="1"/>
          </p:cNvSpPr>
          <p:nvPr>
            <p:ph type="title"/>
          </p:nvPr>
        </p:nvSpPr>
        <p:spPr>
          <a:xfrm>
            <a:off x="1066522" y="-20069"/>
            <a:ext cx="10951307" cy="876579"/>
          </a:xfrm>
        </p:spPr>
        <p:txBody>
          <a:bodyPr>
            <a:normAutofit/>
          </a:bodyPr>
          <a:lstStyle/>
          <a:p>
            <a:r>
              <a:rPr lang="en-US" sz="4400" b="1" dirty="0" smtClean="0"/>
              <a:t>Coaching </a:t>
            </a:r>
            <a:r>
              <a:rPr lang="en-US" sz="4400" b="1" dirty="0" smtClean="0"/>
              <a:t>Ideas</a:t>
            </a:r>
            <a:endParaRPr lang="en-US" sz="4400" b="1" dirty="0"/>
          </a:p>
        </p:txBody>
      </p:sp>
      <p:sp>
        <p:nvSpPr>
          <p:cNvPr id="6" name="Rectangle 5">
            <a:extLst>
              <a:ext uri="{FF2B5EF4-FFF2-40B4-BE49-F238E27FC236}">
                <a16:creationId xmlns:a16="http://schemas.microsoft.com/office/drawing/2014/main" id="{BBA1DFDC-6BF0-45E2-8FAD-5E15B6F3AEE6}"/>
              </a:ext>
            </a:extLst>
          </p:cNvPr>
          <p:cNvSpPr/>
          <p:nvPr/>
        </p:nvSpPr>
        <p:spPr>
          <a:xfrm>
            <a:off x="1066522" y="856510"/>
            <a:ext cx="10742890" cy="6001490"/>
          </a:xfrm>
          <a:prstGeom prst="rect">
            <a:avLst/>
          </a:prstGeom>
        </p:spPr>
        <p:txBody>
          <a:bodyPr wrap="square" lIns="91416" tIns="45708" rIns="91416" bIns="45708" anchor="t">
            <a:spAutoFit/>
          </a:bodyPr>
          <a:lstStyle/>
          <a:p>
            <a:pPr marL="571500" indent="-571500">
              <a:buFont typeface="Arial" panose="020B0604020202020204" pitchFamily="34" charset="0"/>
              <a:buChar char="•"/>
            </a:pPr>
            <a:r>
              <a:rPr lang="en-US" sz="3600" dirty="0" smtClean="0"/>
              <a:t>How will you know that you are doing your role well? </a:t>
            </a:r>
          </a:p>
          <a:p>
            <a:pPr marL="571500" indent="-571500">
              <a:buFont typeface="Arial" panose="020B0604020202020204" pitchFamily="34" charset="0"/>
              <a:buChar char="•"/>
            </a:pPr>
            <a:r>
              <a:rPr lang="en-US" sz="3600" dirty="0" smtClean="0"/>
              <a:t>Are you engaging others in this role with you?</a:t>
            </a:r>
          </a:p>
          <a:p>
            <a:pPr marL="571500" indent="-571500">
              <a:buFont typeface="Arial" panose="020B0604020202020204" pitchFamily="34" charset="0"/>
              <a:buChar char="•"/>
            </a:pPr>
            <a:r>
              <a:rPr lang="en-US" sz="3600" dirty="0" smtClean="0"/>
              <a:t>Who else is sharing the outcomes for this role?</a:t>
            </a:r>
          </a:p>
          <a:p>
            <a:pPr marL="571500" indent="-571500">
              <a:buFont typeface="Arial" panose="020B0604020202020204" pitchFamily="34" charset="0"/>
              <a:buChar char="•"/>
            </a:pPr>
            <a:r>
              <a:rPr lang="en-US" sz="3600" dirty="0" smtClean="0"/>
              <a:t>How do you see this supporting the goals we have?</a:t>
            </a:r>
          </a:p>
          <a:p>
            <a:pPr marL="571500" indent="-571500">
              <a:buFont typeface="Arial" panose="020B0604020202020204" pitchFamily="34" charset="0"/>
              <a:buChar char="•"/>
            </a:pPr>
            <a:r>
              <a:rPr lang="en-US" sz="3600" dirty="0" smtClean="0"/>
              <a:t>How are you planning to teach someone else to do this role?</a:t>
            </a:r>
          </a:p>
          <a:p>
            <a:pPr marL="571500" indent="-571500">
              <a:buFont typeface="Arial" panose="020B0604020202020204" pitchFamily="34" charset="0"/>
              <a:buChar char="•"/>
            </a:pPr>
            <a:r>
              <a:rPr lang="en-US" sz="3600" dirty="0" smtClean="0"/>
              <a:t>What support do you need to do this role?</a:t>
            </a:r>
          </a:p>
          <a:p>
            <a:pPr marL="571500" indent="-571500">
              <a:buFont typeface="Arial" panose="020B0604020202020204" pitchFamily="34" charset="0"/>
              <a:buChar char="•"/>
            </a:pPr>
            <a:r>
              <a:rPr lang="en-US" sz="3600" dirty="0" smtClean="0"/>
              <a:t>Why do you want to do this?</a:t>
            </a:r>
          </a:p>
          <a:p>
            <a:endParaRPr lang="en-US" sz="2399" dirty="0" smtClean="0"/>
          </a:p>
        </p:txBody>
      </p:sp>
    </p:spTree>
    <p:extLst>
      <p:ext uri="{BB962C8B-B14F-4D97-AF65-F5344CB8AC3E}">
        <p14:creationId xmlns:p14="http://schemas.microsoft.com/office/powerpoint/2010/main" val="22204686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pPr algn="ctr"/>
            <a:r>
              <a:rPr lang="en-US" sz="4000" b="1"/>
              <a:t>Key Ideas</a:t>
            </a:r>
          </a:p>
        </p:txBody>
      </p:sp>
      <p:sp>
        <p:nvSpPr>
          <p:cNvPr id="12" name="Content Placeholder 11"/>
          <p:cNvSpPr>
            <a:spLocks noGrp="1"/>
          </p:cNvSpPr>
          <p:nvPr>
            <p:ph idx="1"/>
          </p:nvPr>
        </p:nvSpPr>
        <p:spPr>
          <a:xfrm>
            <a:off x="5029200" y="482600"/>
            <a:ext cx="6678386" cy="6375400"/>
          </a:xfrm>
        </p:spPr>
        <p:txBody>
          <a:bodyPr>
            <a:normAutofit/>
          </a:bodyPr>
          <a:lstStyle/>
          <a:p>
            <a:pPr fontAlgn="base">
              <a:buFont typeface="Arial" panose="020B0604020202020204" pitchFamily="34" charset="0"/>
              <a:buChar char="•"/>
            </a:pPr>
            <a:r>
              <a:rPr lang="en-US" sz="3600" dirty="0"/>
              <a:t>People grow when they have to stretch.  When </a:t>
            </a:r>
            <a:r>
              <a:rPr lang="en-US" sz="3600" dirty="0" smtClean="0"/>
              <a:t>leaders step back, </a:t>
            </a:r>
            <a:r>
              <a:rPr lang="en-US" sz="3600" dirty="0"/>
              <a:t>members can step forward.   </a:t>
            </a:r>
          </a:p>
          <a:p>
            <a:pPr fontAlgn="base">
              <a:buFont typeface="Arial" panose="020B0604020202020204" pitchFamily="34" charset="0"/>
              <a:buChar char="•"/>
            </a:pPr>
            <a:r>
              <a:rPr lang="en-US" sz="3600" dirty="0"/>
              <a:t>Tasks have to be meaningful and members need to own </a:t>
            </a:r>
            <a:r>
              <a:rPr lang="en-US" sz="3600" dirty="0" smtClean="0"/>
              <a:t>them not be directed to them.</a:t>
            </a:r>
            <a:r>
              <a:rPr lang="en-US" sz="3600" dirty="0"/>
              <a:t> </a:t>
            </a:r>
          </a:p>
          <a:p>
            <a:pPr fontAlgn="base">
              <a:buFont typeface="Arial" panose="020B0604020202020204" pitchFamily="34" charset="0"/>
              <a:buChar char="•"/>
            </a:pPr>
            <a:r>
              <a:rPr lang="en-US" sz="3600" dirty="0"/>
              <a:t>Our job is to look for opportunities to coach people towards ownership and leadership wherever possible</a:t>
            </a:r>
            <a:r>
              <a:rPr lang="en-US" sz="3200" dirty="0"/>
              <a:t>.</a:t>
            </a:r>
          </a:p>
        </p:txBody>
      </p:sp>
      <p:sp>
        <p:nvSpPr>
          <p:cNvPr id="13" name="Text Placeholder 12"/>
          <p:cNvSpPr>
            <a:spLocks noGrp="1"/>
          </p:cNvSpPr>
          <p:nvPr>
            <p:ph type="body" sz="half" idx="2"/>
          </p:nvPr>
        </p:nvSpPr>
        <p:spPr/>
        <p:txBody>
          <a:bodyPr/>
          <a:lstStyle/>
          <a:p>
            <a:endParaRPr lang="en-US"/>
          </a:p>
        </p:txBody>
      </p:sp>
      <p:pic>
        <p:nvPicPr>
          <p:cNvPr id="11" name="Picture 10"/>
          <p:cNvPicPr>
            <a:picLocks noChangeAspect="1"/>
          </p:cNvPicPr>
          <p:nvPr/>
        </p:nvPicPr>
        <p:blipFill rotWithShape="1">
          <a:blip r:embed="rId2"/>
          <a:srcRect l="38228" r="410"/>
          <a:stretch/>
        </p:blipFill>
        <p:spPr>
          <a:xfrm>
            <a:off x="894064" y="1855304"/>
            <a:ext cx="3653774" cy="3962400"/>
          </a:xfrm>
          <a:prstGeom prst="rect">
            <a:avLst/>
          </a:prstGeom>
        </p:spPr>
      </p:pic>
    </p:spTree>
    <p:extLst>
      <p:ext uri="{BB962C8B-B14F-4D97-AF65-F5344CB8AC3E}">
        <p14:creationId xmlns:p14="http://schemas.microsoft.com/office/powerpoint/2010/main" val="35114181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Math 16x9">
  <a:themeElements>
    <a:clrScheme name="Math_16x9">
      <a:dk1>
        <a:srgbClr val="465562"/>
      </a:dk1>
      <a:lt1>
        <a:srgbClr val="FFFFFF"/>
      </a:lt1>
      <a:dk2>
        <a:srgbClr val="000000"/>
      </a:dk2>
      <a:lt2>
        <a:srgbClr val="F2ECE2"/>
      </a:lt2>
      <a:accent1>
        <a:srgbClr val="9BAAB7"/>
      </a:accent1>
      <a:accent2>
        <a:srgbClr val="B8D082"/>
      </a:accent2>
      <a:accent3>
        <a:srgbClr val="EFDB85"/>
      </a:accent3>
      <a:accent4>
        <a:srgbClr val="E8A565"/>
      </a:accent4>
      <a:accent5>
        <a:srgbClr val="BC9AAE"/>
      </a:accent5>
      <a:accent6>
        <a:srgbClr val="BABABA"/>
      </a:accent6>
      <a:hlink>
        <a:srgbClr val="8FC48C"/>
      </a:hlink>
      <a:folHlink>
        <a:srgbClr val="969696"/>
      </a:folHlink>
    </a:clrScheme>
    <a:fontScheme name="Euphemia">
      <a:majorFont>
        <a:latin typeface="Euphemia"/>
        <a:ea typeface=""/>
        <a:cs typeface=""/>
      </a:majorFont>
      <a:minorFont>
        <a:latin typeface="Euphemi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Math education presentation with Pi  (widescreen).potx" id="{DF132673-7A8C-4FB7-A35E-0123B6C0D98B}" vid="{CCAAB50D-2EF2-4925-80C2-C83131AE58AC}"/>
    </a:ext>
  </a:extLst>
</a:theme>
</file>

<file path=ppt/theme/theme2.xml><?xml version="1.0" encoding="utf-8"?>
<a:theme xmlns:a="http://schemas.openxmlformats.org/drawingml/2006/main" name="Office Theme">
  <a:themeElements>
    <a:clrScheme name="Math_16x9">
      <a:dk1>
        <a:srgbClr val="465562"/>
      </a:dk1>
      <a:lt1>
        <a:srgbClr val="FFFFFF"/>
      </a:lt1>
      <a:dk2>
        <a:srgbClr val="000000"/>
      </a:dk2>
      <a:lt2>
        <a:srgbClr val="F2ECE2"/>
      </a:lt2>
      <a:accent1>
        <a:srgbClr val="9BAAB7"/>
      </a:accent1>
      <a:accent2>
        <a:srgbClr val="B8D082"/>
      </a:accent2>
      <a:accent3>
        <a:srgbClr val="EFDB85"/>
      </a:accent3>
      <a:accent4>
        <a:srgbClr val="E8A565"/>
      </a:accent4>
      <a:accent5>
        <a:srgbClr val="BC9AAE"/>
      </a:accent5>
      <a:accent6>
        <a:srgbClr val="BABABA"/>
      </a:accent6>
      <a:hlink>
        <a:srgbClr val="8FC48C"/>
      </a:hlink>
      <a:folHlink>
        <a:srgbClr val="A97C96"/>
      </a:folHlink>
    </a:clrScheme>
    <a:fontScheme name="Euphemia">
      <a:majorFont>
        <a:latin typeface="Euphemia"/>
        <a:ea typeface=""/>
        <a:cs typeface=""/>
      </a:majorFont>
      <a:minorFont>
        <a:latin typeface="Euphemi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theme>
</file>

<file path=ppt/theme/theme3.xml><?xml version="1.0" encoding="utf-8"?>
<a:theme xmlns:a="http://schemas.openxmlformats.org/drawingml/2006/main" name="Office Theme">
  <a:themeElements>
    <a:clrScheme name="Math_16x9">
      <a:dk1>
        <a:srgbClr val="465562"/>
      </a:dk1>
      <a:lt1>
        <a:srgbClr val="FFFFFF"/>
      </a:lt1>
      <a:dk2>
        <a:srgbClr val="000000"/>
      </a:dk2>
      <a:lt2>
        <a:srgbClr val="F2ECE2"/>
      </a:lt2>
      <a:accent1>
        <a:srgbClr val="9BAAB7"/>
      </a:accent1>
      <a:accent2>
        <a:srgbClr val="B8D082"/>
      </a:accent2>
      <a:accent3>
        <a:srgbClr val="EFDB85"/>
      </a:accent3>
      <a:accent4>
        <a:srgbClr val="E8A565"/>
      </a:accent4>
      <a:accent5>
        <a:srgbClr val="BC9AAE"/>
      </a:accent5>
      <a:accent6>
        <a:srgbClr val="BABABA"/>
      </a:accent6>
      <a:hlink>
        <a:srgbClr val="8FC48C"/>
      </a:hlink>
      <a:folHlink>
        <a:srgbClr val="A97C96"/>
      </a:folHlink>
    </a:clrScheme>
    <a:fontScheme name="Euphemia">
      <a:majorFont>
        <a:latin typeface="Euphemia"/>
        <a:ea typeface=""/>
        <a:cs typeface=""/>
      </a:majorFont>
      <a:minorFont>
        <a:latin typeface="Euphemi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05627597-0322-42fc-bc19-1d0dde15c694">
      <Terms xmlns="http://schemas.microsoft.com/office/infopath/2007/PartnerControls"/>
    </lcf76f155ced4ddcb4097134ff3c332f>
    <TaxCatchAll xmlns="5ed5bd0d-9aa5-480d-8c58-25f9f57090c9" xsi:nil="true"/>
    <Section xmlns="05627597-0322-42fc-bc19-1d0dde15c694"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4F15A52AE31FEC4EB9E74AAFCF7B6AD7" ma:contentTypeVersion="17" ma:contentTypeDescription="Create a new document." ma:contentTypeScope="" ma:versionID="fe38b274f234111a294edeb7f0b07493">
  <xsd:schema xmlns:xsd="http://www.w3.org/2001/XMLSchema" xmlns:xs="http://www.w3.org/2001/XMLSchema" xmlns:p="http://schemas.microsoft.com/office/2006/metadata/properties" xmlns:ns2="05627597-0322-42fc-bc19-1d0dde15c694" xmlns:ns3="5ed5bd0d-9aa5-480d-8c58-25f9f57090c9" targetNamespace="http://schemas.microsoft.com/office/2006/metadata/properties" ma:root="true" ma:fieldsID="c2c4aa400ea998a730c421a6ef03a9f1" ns2:_="" ns3:_="">
    <xsd:import namespace="05627597-0322-42fc-bc19-1d0dde15c694"/>
    <xsd:import namespace="5ed5bd0d-9aa5-480d-8c58-25f9f57090c9"/>
    <xsd:element name="properties">
      <xsd:complexType>
        <xsd:sequence>
          <xsd:element name="documentManagement">
            <xsd:complexType>
              <xsd:all>
                <xsd:element ref="ns2:MediaServiceMetadata" minOccurs="0"/>
                <xsd:element ref="ns2:MediaServiceFastMetadata" minOccurs="0"/>
                <xsd:element ref="ns2:MediaLengthInSeconds" minOccurs="0"/>
                <xsd:element ref="ns2:MediaServiceDateTaken" minOccurs="0"/>
                <xsd:element ref="ns2:lcf76f155ced4ddcb4097134ff3c332f" minOccurs="0"/>
                <xsd:element ref="ns3:TaxCatchAll" minOccurs="0"/>
                <xsd:element ref="ns2:MediaServiceGenerationTime" minOccurs="0"/>
                <xsd:element ref="ns2:MediaServiceEventHashCode" minOccurs="0"/>
                <xsd:element ref="ns2:MediaServiceOCR" minOccurs="0"/>
                <xsd:element ref="ns3:SharedWithUsers" minOccurs="0"/>
                <xsd:element ref="ns3:SharedWithDetails" minOccurs="0"/>
                <xsd:element ref="ns2:MediaServiceObjectDetectorVersions" minOccurs="0"/>
                <xsd:element ref="ns2:MediaServiceLocation" minOccurs="0"/>
                <xsd:element ref="ns2:Section"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5627597-0322-42fc-bc19-1d0dde15c69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LengthInSeconds" ma:index="10" nillable="true" ma:displayName="MediaLengthInSeconds" ma:hidden="true" ma:internalName="MediaLengthInSeconds" ma:readOnly="true">
      <xsd:simpleType>
        <xsd:restriction base="dms:Unknown"/>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1565cbde-19fe-4772-9eab-df48b2eef6d3" ma:termSetId="09814cd3-568e-fe90-9814-8d621ff8fb84" ma:anchorId="fba54fb3-c3e1-fe81-a776-ca4b69148c4d" ma:open="true" ma:isKeyword="false">
      <xsd:complexType>
        <xsd:sequence>
          <xsd:element ref="pc:Terms" minOccurs="0" maxOccurs="1"/>
        </xsd:sequence>
      </xsd:complex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ObjectDetectorVersions" ma:index="20" nillable="true" ma:displayName="MediaServiceObjectDetectorVersions" ma:hidden="true" ma:indexed="true" ma:internalName="MediaServiceObjectDetectorVersions" ma:readOnly="true">
      <xsd:simpleType>
        <xsd:restriction base="dms:Text"/>
      </xsd:simpleType>
    </xsd:element>
    <xsd:element name="MediaServiceLocation" ma:index="21" nillable="true" ma:displayName="Location" ma:indexed="true" ma:internalName="MediaServiceLocation" ma:readOnly="true">
      <xsd:simpleType>
        <xsd:restriction base="dms:Text"/>
      </xsd:simpleType>
    </xsd:element>
    <xsd:element name="Section" ma:index="22" nillable="true" ma:displayName="Section " ma:format="Dropdown" ma:internalName="Section" ma:percentage="FALSE">
      <xsd:simpleType>
        <xsd:restriction base="dms:Number"/>
      </xsd:simpleType>
    </xsd:element>
    <xsd:element name="MediaServiceSearchProperties" ma:index="23" nillable="true" ma:displayName="MediaServiceSearchProperties" ma:hidden="true" ma:internalName="MediaServiceSearchProperties" ma:readOnly="true">
      <xsd:simpleType>
        <xsd:restriction base="dms:Note"/>
      </xsd:simpleType>
    </xsd:element>
    <xsd:element name="MediaServiceBillingMetadata" ma:index="24"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5ed5bd0d-9aa5-480d-8c58-25f9f57090c9"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bac8cdd5-1c68-4e1f-91cb-72d35c0d1364}" ma:internalName="TaxCatchAll" ma:showField="CatchAllData" ma:web="5ed5bd0d-9aa5-480d-8c58-25f9f57090c9">
      <xsd:complexType>
        <xsd:complexContent>
          <xsd:extension base="dms:MultiChoiceLookup">
            <xsd:sequence>
              <xsd:element name="Value" type="dms:Lookup" maxOccurs="unbounded" minOccurs="0" nillable="true"/>
            </xsd:sequence>
          </xsd:extension>
        </xsd:complexContent>
      </xsd:complexType>
    </xsd:element>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C734EBFE-CA5E-4152-B581-E87A806D9934}">
  <ds:schemaRefs>
    <ds:schemaRef ds:uri="http://schemas.microsoft.com/sharepoint/v3/contenttype/forms"/>
  </ds:schemaRefs>
</ds:datastoreItem>
</file>

<file path=customXml/itemProps2.xml><?xml version="1.0" encoding="utf-8"?>
<ds:datastoreItem xmlns:ds="http://schemas.openxmlformats.org/officeDocument/2006/customXml" ds:itemID="{C24FC23A-C3F0-42A2-B87C-172B1A95D63D}">
  <ds:schemaRefs>
    <ds:schemaRef ds:uri="http://purl.org/dc/elements/1.1/"/>
    <ds:schemaRef ds:uri="http://www.w3.org/XML/1998/namespace"/>
    <ds:schemaRef ds:uri="b891f0bc-c2e0-4096-ba95-63d9ad5383e5"/>
    <ds:schemaRef ds:uri="http://schemas.microsoft.com/office/infopath/2007/PartnerControls"/>
    <ds:schemaRef ds:uri="http://purl.org/dc/dcmitype/"/>
    <ds:schemaRef ds:uri="http://purl.org/dc/terms/"/>
    <ds:schemaRef ds:uri="http://schemas.microsoft.com/office/2006/metadata/properties"/>
    <ds:schemaRef ds:uri="http://schemas.microsoft.com/office/2006/documentManagement/types"/>
    <ds:schemaRef ds:uri="http://schemas.openxmlformats.org/package/2006/metadata/core-properties"/>
    <ds:schemaRef ds:uri="f4adc256-1af6-498f-b253-d417b21902d6"/>
  </ds:schemaRefs>
</ds:datastoreItem>
</file>

<file path=customXml/itemProps3.xml><?xml version="1.0" encoding="utf-8"?>
<ds:datastoreItem xmlns:ds="http://schemas.openxmlformats.org/officeDocument/2006/customXml" ds:itemID="{D48C104D-455C-42BB-8D63-695C98CAF769}"/>
</file>

<file path=docProps/app.xml><?xml version="1.0" encoding="utf-8"?>
<Properties xmlns="http://schemas.openxmlformats.org/officeDocument/2006/extended-properties" xmlns:vt="http://schemas.openxmlformats.org/officeDocument/2006/docPropsVTypes">
  <Template>Math education presentation with Pi  (widescreen)</Template>
  <TotalTime>1658</TotalTime>
  <Words>3144</Words>
  <Application>Microsoft Office PowerPoint</Application>
  <PresentationFormat>Custom</PresentationFormat>
  <Paragraphs>324</Paragraphs>
  <Slides>40</Slides>
  <Notes>14</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40</vt:i4>
      </vt:variant>
    </vt:vector>
  </HeadingPairs>
  <TitlesOfParts>
    <vt:vector size="49" baseType="lpstr">
      <vt:lpstr>MS PGothic</vt:lpstr>
      <vt:lpstr>MS PGothic</vt:lpstr>
      <vt:lpstr>Arial</vt:lpstr>
      <vt:lpstr>Avenir</vt:lpstr>
      <vt:lpstr>Calibri</vt:lpstr>
      <vt:lpstr>Euphemia</vt:lpstr>
      <vt:lpstr>Helvetica</vt:lpstr>
      <vt:lpstr>Noto Sans Symbols</vt:lpstr>
      <vt:lpstr>Math 16x9</vt:lpstr>
      <vt:lpstr>Teams Development</vt:lpstr>
      <vt:lpstr>PowerPoint Presentation</vt:lpstr>
      <vt:lpstr>If Organizing is…</vt:lpstr>
      <vt:lpstr>PowerPoint Presentation</vt:lpstr>
      <vt:lpstr>We are coaching towards the Interdependent Structure </vt:lpstr>
      <vt:lpstr>Leadership teams do this through structures.</vt:lpstr>
      <vt:lpstr>PowerPoint Presentation</vt:lpstr>
      <vt:lpstr>Key Ideas</vt:lpstr>
      <vt:lpstr>PowerPoint Presentation</vt:lpstr>
      <vt:lpstr>PowerPoint Presentation</vt:lpstr>
      <vt:lpstr>What do Effective teams do? </vt:lpstr>
      <vt:lpstr>Three Conditions for Team Success</vt:lpstr>
      <vt:lpstr>Three Conditions for Measuring Team Effectiveness</vt:lpstr>
      <vt:lpstr>Three Steps for Building Effective Teams</vt:lpstr>
      <vt:lpstr>Key Ideas</vt:lpstr>
      <vt:lpstr>PowerPoint Presentation</vt:lpstr>
      <vt:lpstr>DEVELOPING A SHARED PURPOSE</vt:lpstr>
      <vt:lpstr>DEVELOPING A SHARED PURPOSE</vt:lpstr>
      <vt:lpstr>PowerPoint Presentation</vt:lpstr>
      <vt:lpstr>PowerPoint Presentation</vt:lpstr>
      <vt:lpstr>PowerPoint Presentation</vt:lpstr>
      <vt:lpstr>PowerPoint Presentation</vt:lpstr>
      <vt:lpstr>PowerPoint Presentation</vt:lpstr>
      <vt:lpstr>Non-examples – What’s missing? </vt:lpstr>
      <vt:lpstr>Key Ideas</vt:lpstr>
      <vt:lpstr>PowerPoint Presentation</vt:lpstr>
      <vt:lpstr>Establish Team Agreements</vt:lpstr>
      <vt:lpstr>PowerPoint Presentation</vt:lpstr>
      <vt:lpstr>How do the processes of  majority rules and seeking consensus shift the relationships within a team?    </vt:lpstr>
      <vt:lpstr>How do our agreements support the most marginalized voices of our team?  Do we know what each of these look like?   What happens when we break our commitment to these agreements?  </vt:lpstr>
      <vt:lpstr>How would you coach these agreements? </vt:lpstr>
      <vt:lpstr>Coaching Ideas</vt:lpstr>
      <vt:lpstr>Key Ideas</vt:lpstr>
      <vt:lpstr>PowerPoint Presentation</vt:lpstr>
      <vt:lpstr>Role and Task Design to Support Personal Agency</vt:lpstr>
      <vt:lpstr>3 Conditions of Motivational Task and Role Design </vt:lpstr>
      <vt:lpstr>Establishing Roles</vt:lpstr>
      <vt:lpstr>PowerPoint Presentation</vt:lpstr>
      <vt:lpstr>Coaching Ideas</vt:lpstr>
      <vt:lpstr>Key Ideas</vt:lpstr>
    </vt:vector>
  </TitlesOfParts>
  <Company>NEA</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Title Layout</dc:title>
  <dc:creator>Holmes, Ellen [NEA]</dc:creator>
  <cp:lastModifiedBy>Holmes, Ellen [NEA]</cp:lastModifiedBy>
  <cp:revision>69</cp:revision>
  <dcterms:created xsi:type="dcterms:W3CDTF">2022-09-14T20:21:53Z</dcterms:created>
  <dcterms:modified xsi:type="dcterms:W3CDTF">2025-06-11T23:31:11Z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nternalTags">
    <vt:lpwstr/>
  </property>
  <property fmtid="{D5CDD505-2E9C-101B-9397-08002B2CF9AE}" pid="3" name="ContentTypeId">
    <vt:lpwstr>0x0101004F15A52AE31FEC4EB9E74AAFCF7B6AD7</vt:lpwstr>
  </property>
  <property fmtid="{D5CDD505-2E9C-101B-9397-08002B2CF9AE}" pid="4" name="FeatureTags">
    <vt:lpwstr/>
  </property>
  <property fmtid="{D5CDD505-2E9C-101B-9397-08002B2CF9AE}" pid="5" name="LocalizationTags">
    <vt:lpwstr/>
  </property>
  <property fmtid="{D5CDD505-2E9C-101B-9397-08002B2CF9AE}" pid="6" name="CampaignTags">
    <vt:lpwstr/>
  </property>
  <property fmtid="{D5CDD505-2E9C-101B-9397-08002B2CF9AE}" pid="7" name="ScenarioTags">
    <vt:lpwstr/>
  </property>
  <property fmtid="{D5CDD505-2E9C-101B-9397-08002B2CF9AE}" pid="8" name="MediaServiceImageTags">
    <vt:lpwstr/>
  </property>
</Properties>
</file>