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7"/>
  </p:notesMasterIdLst>
  <p:handoutMasterIdLst>
    <p:handoutMasterId r:id="rId118"/>
  </p:handoutMasterIdLst>
  <p:sldIdLst>
    <p:sldId id="1094" r:id="rId5"/>
    <p:sldId id="1095" r:id="rId6"/>
    <p:sldId id="2576" r:id="rId7"/>
    <p:sldId id="2603" r:id="rId8"/>
    <p:sldId id="2616" r:id="rId9"/>
    <p:sldId id="1099" r:id="rId10"/>
    <p:sldId id="1102" r:id="rId11"/>
    <p:sldId id="1103" r:id="rId12"/>
    <p:sldId id="2590" r:id="rId13"/>
    <p:sldId id="2604" r:id="rId14"/>
    <p:sldId id="2581" r:id="rId15"/>
    <p:sldId id="1207" r:id="rId16"/>
    <p:sldId id="1246" r:id="rId17"/>
    <p:sldId id="1247" r:id="rId18"/>
    <p:sldId id="1248" r:id="rId19"/>
    <p:sldId id="1249" r:id="rId20"/>
    <p:sldId id="2606" r:id="rId21"/>
    <p:sldId id="901" r:id="rId22"/>
    <p:sldId id="902" r:id="rId23"/>
    <p:sldId id="2605" r:id="rId24"/>
    <p:sldId id="903" r:id="rId25"/>
    <p:sldId id="904" r:id="rId26"/>
    <p:sldId id="905" r:id="rId27"/>
    <p:sldId id="906" r:id="rId28"/>
    <p:sldId id="907" r:id="rId29"/>
    <p:sldId id="908" r:id="rId30"/>
    <p:sldId id="1046" r:id="rId31"/>
    <p:sldId id="2585" r:id="rId32"/>
    <p:sldId id="1047" r:id="rId33"/>
    <p:sldId id="482" r:id="rId34"/>
    <p:sldId id="970" r:id="rId35"/>
    <p:sldId id="971" r:id="rId36"/>
    <p:sldId id="2582" r:id="rId37"/>
    <p:sldId id="2607" r:id="rId38"/>
    <p:sldId id="1225" r:id="rId39"/>
    <p:sldId id="923" r:id="rId40"/>
    <p:sldId id="1061" r:id="rId41"/>
    <p:sldId id="2580" r:id="rId42"/>
    <p:sldId id="929" r:id="rId43"/>
    <p:sldId id="1065" r:id="rId44"/>
    <p:sldId id="2583" r:id="rId45"/>
    <p:sldId id="1253" r:id="rId46"/>
    <p:sldId id="1224" r:id="rId47"/>
    <p:sldId id="1204" r:id="rId48"/>
    <p:sldId id="2612" r:id="rId49"/>
    <p:sldId id="2611" r:id="rId50"/>
    <p:sldId id="1206" r:id="rId51"/>
    <p:sldId id="2602" r:id="rId52"/>
    <p:sldId id="1245" r:id="rId53"/>
    <p:sldId id="2613" r:id="rId54"/>
    <p:sldId id="2614" r:id="rId55"/>
    <p:sldId id="1210" r:id="rId56"/>
    <p:sldId id="1208" r:id="rId57"/>
    <p:sldId id="1238" r:id="rId58"/>
    <p:sldId id="1239" r:id="rId59"/>
    <p:sldId id="1209" r:id="rId60"/>
    <p:sldId id="1242" r:id="rId61"/>
    <p:sldId id="2586" r:id="rId62"/>
    <p:sldId id="1037" r:id="rId63"/>
    <p:sldId id="819" r:id="rId64"/>
    <p:sldId id="820" r:id="rId65"/>
    <p:sldId id="1042" r:id="rId66"/>
    <p:sldId id="1041" r:id="rId67"/>
    <p:sldId id="1195" r:id="rId68"/>
    <p:sldId id="1044" r:id="rId69"/>
    <p:sldId id="1045" r:id="rId70"/>
    <p:sldId id="1048" r:id="rId71"/>
    <p:sldId id="1196" r:id="rId72"/>
    <p:sldId id="1254" r:id="rId73"/>
    <p:sldId id="2608" r:id="rId74"/>
    <p:sldId id="2617" r:id="rId75"/>
    <p:sldId id="2563" r:id="rId76"/>
    <p:sldId id="2599" r:id="rId77"/>
    <p:sldId id="2619" r:id="rId78"/>
    <p:sldId id="2565" r:id="rId79"/>
    <p:sldId id="2618" r:id="rId80"/>
    <p:sldId id="2567" r:id="rId81"/>
    <p:sldId id="2569" r:id="rId82"/>
    <p:sldId id="2571" r:id="rId83"/>
    <p:sldId id="2573" r:id="rId84"/>
    <p:sldId id="2575" r:id="rId85"/>
    <p:sldId id="2577" r:id="rId86"/>
    <p:sldId id="2601" r:id="rId87"/>
    <p:sldId id="2600" r:id="rId88"/>
    <p:sldId id="1226" r:id="rId89"/>
    <p:sldId id="1235" r:id="rId90"/>
    <p:sldId id="1025" r:id="rId91"/>
    <p:sldId id="1026" r:id="rId92"/>
    <p:sldId id="1229" r:id="rId93"/>
    <p:sldId id="1230" r:id="rId94"/>
    <p:sldId id="1231" r:id="rId95"/>
    <p:sldId id="1232" r:id="rId96"/>
    <p:sldId id="2609" r:id="rId97"/>
    <p:sldId id="1233" r:id="rId98"/>
    <p:sldId id="2579" r:id="rId99"/>
    <p:sldId id="2610" r:id="rId100"/>
    <p:sldId id="1223" r:id="rId101"/>
    <p:sldId id="1227" r:id="rId102"/>
    <p:sldId id="256" r:id="rId103"/>
    <p:sldId id="257" r:id="rId104"/>
    <p:sldId id="260" r:id="rId105"/>
    <p:sldId id="261" r:id="rId106"/>
    <p:sldId id="262" r:id="rId107"/>
    <p:sldId id="263" r:id="rId108"/>
    <p:sldId id="264" r:id="rId109"/>
    <p:sldId id="258" r:id="rId110"/>
    <p:sldId id="265" r:id="rId111"/>
    <p:sldId id="2588" r:id="rId112"/>
    <p:sldId id="266" r:id="rId113"/>
    <p:sldId id="259" r:id="rId114"/>
    <p:sldId id="2615" r:id="rId115"/>
    <p:sldId id="1193" r:id="rId11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B501EE-7599-7443-5ECE-A8939B048F24}" v="71" dt="2025-11-15T21:53:54.192"/>
    <p1510:client id="{0B157340-897B-96FB-05D6-73B0108F7AAB}" v="447" dt="2025-11-15T19:30:02.373"/>
    <p1510:client id="{1BF3AFC6-43D0-1EB1-28A0-FC7176363E5B}" v="15" dt="2025-11-14T22:02:53.856"/>
    <p1510:client id="{3B3990E0-EEA7-BA47-9119-4494DDF93EA2}" v="5" dt="2025-11-15T20:43:23.785"/>
    <p1510:client id="{5C487E34-D090-65C9-8985-598C0B7647A3}" v="1" dt="2025-11-14T22:24:33.105"/>
    <p1510:client id="{AF5ECABD-59DF-46EA-7966-E440CD735B47}" v="194" dt="2025-11-14T23:05:48.578"/>
    <p1510:client id="{C3E9CCDD-F0E0-4BC6-7737-8FD0D76E3A4A}" v="61" dt="2025-11-14T22:38:23.801"/>
    <p1510:client id="{DA268AC3-77A6-6C5F-8897-C95A30DFF886}" v="11" dt="2025-11-15T16:47:57.03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notesMaster" Target="notesMasters/notesMaster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microsoft.com/office/2016/11/relationships/changesInfo" Target="changesInfos/changesInfo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handoutMaster" Target="handoutMasters/handoutMaster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microsoft.com/office/2015/10/relationships/revisionInfo" Target="revisionInfo.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presProps" Target="presProps.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theme" Target="theme/theme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7175CE00-6D0A-4CBC-7C7C-BC74E775463A}"/>
    <pc:docChg chg="addSld delSld modSld">
      <pc:chgData name="Holmes, Ellen [NEA]" userId="S::eholmes@nea.org::8df78491-616d-4641-a13e-176bb27a1b7f" providerId="AD" clId="Web-{7175CE00-6D0A-4CBC-7C7C-BC74E775463A}" dt="2025-10-21T23:43:15.981" v="107" actId="20577"/>
      <pc:docMkLst>
        <pc:docMk/>
      </pc:docMkLst>
      <pc:sldChg chg="modSp add">
        <pc:chgData name="Holmes, Ellen [NEA]" userId="S::eholmes@nea.org::8df78491-616d-4641-a13e-176bb27a1b7f" providerId="AD" clId="Web-{7175CE00-6D0A-4CBC-7C7C-BC74E775463A}" dt="2025-10-21T23:12:45.301" v="45" actId="20577"/>
        <pc:sldMkLst>
          <pc:docMk/>
          <pc:sldMk cId="4013800357" sldId="901"/>
        </pc:sldMkLst>
        <pc:spChg chg="mod">
          <ac:chgData name="Holmes, Ellen [NEA]" userId="S::eholmes@nea.org::8df78491-616d-4641-a13e-176bb27a1b7f" providerId="AD" clId="Web-{7175CE00-6D0A-4CBC-7C7C-BC74E775463A}" dt="2025-10-21T23:12:45.301" v="45" actId="20577"/>
          <ac:spMkLst>
            <pc:docMk/>
            <pc:sldMk cId="4013800357" sldId="901"/>
            <ac:spMk id="2" creationId="{00000000-0000-0000-0000-000000000000}"/>
          </ac:spMkLst>
        </pc:spChg>
        <pc:spChg chg="mod">
          <ac:chgData name="Holmes, Ellen [NEA]" userId="S::eholmes@nea.org::8df78491-616d-4641-a13e-176bb27a1b7f" providerId="AD" clId="Web-{7175CE00-6D0A-4CBC-7C7C-BC74E775463A}" dt="2025-10-21T23:12:41.894" v="44" actId="20577"/>
          <ac:spMkLst>
            <pc:docMk/>
            <pc:sldMk cId="4013800357" sldId="901"/>
            <ac:spMk id="190" creationId="{00000000-0000-0000-0000-000000000000}"/>
          </ac:spMkLst>
        </pc:spChg>
      </pc:sldChg>
      <pc:sldChg chg="modSp add">
        <pc:chgData name="Holmes, Ellen [NEA]" userId="S::eholmes@nea.org::8df78491-616d-4641-a13e-176bb27a1b7f" providerId="AD" clId="Web-{7175CE00-6D0A-4CBC-7C7C-BC74E775463A}" dt="2025-10-21T23:12:50.504" v="46" actId="20577"/>
        <pc:sldMkLst>
          <pc:docMk/>
          <pc:sldMk cId="3307910865" sldId="902"/>
        </pc:sldMkLst>
        <pc:spChg chg="mod">
          <ac:chgData name="Holmes, Ellen [NEA]" userId="S::eholmes@nea.org::8df78491-616d-4641-a13e-176bb27a1b7f" providerId="AD" clId="Web-{7175CE00-6D0A-4CBC-7C7C-BC74E775463A}" dt="2025-10-21T23:12:50.504" v="46" actId="20577"/>
          <ac:spMkLst>
            <pc:docMk/>
            <pc:sldMk cId="3307910865" sldId="902"/>
            <ac:spMk id="202" creationId="{00000000-0000-0000-0000-000000000000}"/>
          </ac:spMkLst>
        </pc:spChg>
      </pc:sldChg>
      <pc:sldChg chg="add">
        <pc:chgData name="Holmes, Ellen [NEA]" userId="S::eholmes@nea.org::8df78491-616d-4641-a13e-176bb27a1b7f" providerId="AD" clId="Web-{7175CE00-6D0A-4CBC-7C7C-BC74E775463A}" dt="2025-10-21T23:12:24.441" v="31"/>
        <pc:sldMkLst>
          <pc:docMk/>
          <pc:sldMk cId="1292285423" sldId="903"/>
        </pc:sldMkLst>
      </pc:sldChg>
      <pc:sldChg chg="add">
        <pc:chgData name="Holmes, Ellen [NEA]" userId="S::eholmes@nea.org::8df78491-616d-4641-a13e-176bb27a1b7f" providerId="AD" clId="Web-{7175CE00-6D0A-4CBC-7C7C-BC74E775463A}" dt="2025-10-21T23:12:24.676" v="32"/>
        <pc:sldMkLst>
          <pc:docMk/>
          <pc:sldMk cId="3705258348" sldId="904"/>
        </pc:sldMkLst>
      </pc:sldChg>
      <pc:sldChg chg="add">
        <pc:chgData name="Holmes, Ellen [NEA]" userId="S::eholmes@nea.org::8df78491-616d-4641-a13e-176bb27a1b7f" providerId="AD" clId="Web-{7175CE00-6D0A-4CBC-7C7C-BC74E775463A}" dt="2025-10-21T23:12:24.785" v="33"/>
        <pc:sldMkLst>
          <pc:docMk/>
          <pc:sldMk cId="1965015154" sldId="905"/>
        </pc:sldMkLst>
      </pc:sldChg>
      <pc:sldChg chg="add">
        <pc:chgData name="Holmes, Ellen [NEA]" userId="S::eholmes@nea.org::8df78491-616d-4641-a13e-176bb27a1b7f" providerId="AD" clId="Web-{7175CE00-6D0A-4CBC-7C7C-BC74E775463A}" dt="2025-10-21T23:12:24.879" v="34"/>
        <pc:sldMkLst>
          <pc:docMk/>
          <pc:sldMk cId="3156540492" sldId="906"/>
        </pc:sldMkLst>
      </pc:sldChg>
      <pc:sldChg chg="add">
        <pc:chgData name="Holmes, Ellen [NEA]" userId="S::eholmes@nea.org::8df78491-616d-4641-a13e-176bb27a1b7f" providerId="AD" clId="Web-{7175CE00-6D0A-4CBC-7C7C-BC74E775463A}" dt="2025-10-21T23:12:25.019" v="35"/>
        <pc:sldMkLst>
          <pc:docMk/>
          <pc:sldMk cId="269893569" sldId="907"/>
        </pc:sldMkLst>
      </pc:sldChg>
      <pc:sldChg chg="add">
        <pc:chgData name="Holmes, Ellen [NEA]" userId="S::eholmes@nea.org::8df78491-616d-4641-a13e-176bb27a1b7f" providerId="AD" clId="Web-{7175CE00-6D0A-4CBC-7C7C-BC74E775463A}" dt="2025-10-21T23:12:25.129" v="36"/>
        <pc:sldMkLst>
          <pc:docMk/>
          <pc:sldMk cId="2377748447" sldId="908"/>
        </pc:sldMkLst>
      </pc:sldChg>
      <pc:sldChg chg="modSp add">
        <pc:chgData name="Holmes, Ellen [NEA]" userId="S::eholmes@nea.org::8df78491-616d-4641-a13e-176bb27a1b7f" providerId="AD" clId="Web-{7175CE00-6D0A-4CBC-7C7C-BC74E775463A}" dt="2025-10-21T22:54:34.004" v="19" actId="20577"/>
        <pc:sldMkLst>
          <pc:docMk/>
          <pc:sldMk cId="4168550326" sldId="923"/>
        </pc:sldMkLst>
        <pc:spChg chg="mod">
          <ac:chgData name="Holmes, Ellen [NEA]" userId="S::eholmes@nea.org::8df78491-616d-4641-a13e-176bb27a1b7f" providerId="AD" clId="Web-{7175CE00-6D0A-4CBC-7C7C-BC74E775463A}" dt="2025-10-21T22:54:34.004" v="19" actId="20577"/>
          <ac:spMkLst>
            <pc:docMk/>
            <pc:sldMk cId="4168550326" sldId="923"/>
            <ac:spMk id="274" creationId="{00000000-0000-0000-0000-000000000000}"/>
          </ac:spMkLst>
        </pc:spChg>
      </pc:sldChg>
      <pc:sldChg chg="add">
        <pc:chgData name="Holmes, Ellen [NEA]" userId="S::eholmes@nea.org::8df78491-616d-4641-a13e-176bb27a1b7f" providerId="AD" clId="Web-{7175CE00-6D0A-4CBC-7C7C-BC74E775463A}" dt="2025-10-21T22:54:14.285" v="3"/>
        <pc:sldMkLst>
          <pc:docMk/>
          <pc:sldMk cId="4034317275" sldId="929"/>
        </pc:sldMkLst>
      </pc:sldChg>
      <pc:sldChg chg="modSp add">
        <pc:chgData name="Holmes, Ellen [NEA]" userId="S::eholmes@nea.org::8df78491-616d-4641-a13e-176bb27a1b7f" providerId="AD" clId="Web-{7175CE00-6D0A-4CBC-7C7C-BC74E775463A}" dt="2025-10-21T23:13:43.974" v="56" actId="20577"/>
        <pc:sldMkLst>
          <pc:docMk/>
          <pc:sldMk cId="821853484" sldId="970"/>
        </pc:sldMkLst>
        <pc:spChg chg="mod">
          <ac:chgData name="Holmes, Ellen [NEA]" userId="S::eholmes@nea.org::8df78491-616d-4641-a13e-176bb27a1b7f" providerId="AD" clId="Web-{7175CE00-6D0A-4CBC-7C7C-BC74E775463A}" dt="2025-10-21T23:13:43.974" v="56" actId="20577"/>
          <ac:spMkLst>
            <pc:docMk/>
            <pc:sldMk cId="821853484" sldId="970"/>
            <ac:spMk id="233" creationId="{00000000-0000-0000-0000-000000000000}"/>
          </ac:spMkLst>
        </pc:spChg>
      </pc:sldChg>
      <pc:sldChg chg="modSp add">
        <pc:chgData name="Holmes, Ellen [NEA]" userId="S::eholmes@nea.org::8df78491-616d-4641-a13e-176bb27a1b7f" providerId="AD" clId="Web-{7175CE00-6D0A-4CBC-7C7C-BC74E775463A}" dt="2025-10-21T23:15:23.803" v="58" actId="20577"/>
        <pc:sldMkLst>
          <pc:docMk/>
          <pc:sldMk cId="219241805" sldId="971"/>
        </pc:sldMkLst>
        <pc:spChg chg="mod">
          <ac:chgData name="Holmes, Ellen [NEA]" userId="S::eholmes@nea.org::8df78491-616d-4641-a13e-176bb27a1b7f" providerId="AD" clId="Web-{7175CE00-6D0A-4CBC-7C7C-BC74E775463A}" dt="2025-10-21T23:15:23.803" v="58" actId="20577"/>
          <ac:spMkLst>
            <pc:docMk/>
            <pc:sldMk cId="219241805" sldId="971"/>
            <ac:spMk id="240" creationId="{00000000-0000-0000-0000-000000000000}"/>
          </ac:spMkLst>
        </pc:spChg>
      </pc:sldChg>
      <pc:sldChg chg="modSp add">
        <pc:chgData name="Holmes, Ellen [NEA]" userId="S::eholmes@nea.org::8df78491-616d-4641-a13e-176bb27a1b7f" providerId="AD" clId="Web-{7175CE00-6D0A-4CBC-7C7C-BC74E775463A}" dt="2025-10-21T23:13:28.209" v="52" actId="20577"/>
        <pc:sldMkLst>
          <pc:docMk/>
          <pc:sldMk cId="3659886204" sldId="1046"/>
        </pc:sldMkLst>
        <pc:spChg chg="mod">
          <ac:chgData name="Holmes, Ellen [NEA]" userId="S::eholmes@nea.org::8df78491-616d-4641-a13e-176bb27a1b7f" providerId="AD" clId="Web-{7175CE00-6D0A-4CBC-7C7C-BC74E775463A}" dt="2025-10-21T23:13:28.209" v="52" actId="20577"/>
          <ac:spMkLst>
            <pc:docMk/>
            <pc:sldMk cId="3659886204" sldId="1046"/>
            <ac:spMk id="3" creationId="{00000000-0000-0000-0000-000000000000}"/>
          </ac:spMkLst>
        </pc:spChg>
      </pc:sldChg>
      <pc:sldChg chg="modSp add">
        <pc:chgData name="Holmes, Ellen [NEA]" userId="S::eholmes@nea.org::8df78491-616d-4641-a13e-176bb27a1b7f" providerId="AD" clId="Web-{7175CE00-6D0A-4CBC-7C7C-BC74E775463A}" dt="2025-10-21T23:13:37.693" v="54" actId="20577"/>
        <pc:sldMkLst>
          <pc:docMk/>
          <pc:sldMk cId="440732673" sldId="1047"/>
        </pc:sldMkLst>
        <pc:spChg chg="mod">
          <ac:chgData name="Holmes, Ellen [NEA]" userId="S::eholmes@nea.org::8df78491-616d-4641-a13e-176bb27a1b7f" providerId="AD" clId="Web-{7175CE00-6D0A-4CBC-7C7C-BC74E775463A}" dt="2025-10-21T23:13:37.693" v="54" actId="20577"/>
          <ac:spMkLst>
            <pc:docMk/>
            <pc:sldMk cId="440732673" sldId="1047"/>
            <ac:spMk id="2" creationId="{00000000-0000-0000-0000-000000000000}"/>
          </ac:spMkLst>
        </pc:spChg>
      </pc:sldChg>
      <pc:sldChg chg="add">
        <pc:chgData name="Holmes, Ellen [NEA]" userId="S::eholmes@nea.org::8df78491-616d-4641-a13e-176bb27a1b7f" providerId="AD" clId="Web-{7175CE00-6D0A-4CBC-7C7C-BC74E775463A}" dt="2025-10-21T22:54:14.035" v="1"/>
        <pc:sldMkLst>
          <pc:docMk/>
          <pc:sldMk cId="3480331747" sldId="1061"/>
        </pc:sldMkLst>
      </pc:sldChg>
      <pc:sldChg chg="add">
        <pc:chgData name="Holmes, Ellen [NEA]" userId="S::eholmes@nea.org::8df78491-616d-4641-a13e-176bb27a1b7f" providerId="AD" clId="Web-{7175CE00-6D0A-4CBC-7C7C-BC74E775463A}" dt="2025-10-21T22:54:14.379" v="4"/>
        <pc:sldMkLst>
          <pc:docMk/>
          <pc:sldMk cId="1121949413" sldId="1065"/>
        </pc:sldMkLst>
      </pc:sldChg>
      <pc:sldChg chg="modSp add">
        <pc:chgData name="Holmes, Ellen [NEA]" userId="S::eholmes@nea.org::8df78491-616d-4641-a13e-176bb27a1b7f" providerId="AD" clId="Web-{7175CE00-6D0A-4CBC-7C7C-BC74E775463A}" dt="2025-10-21T22:55:36.332" v="20" actId="20577"/>
        <pc:sldMkLst>
          <pc:docMk/>
          <pc:sldMk cId="3085618592" sldId="2580"/>
        </pc:sldMkLst>
        <pc:spChg chg="mod">
          <ac:chgData name="Holmes, Ellen [NEA]" userId="S::eholmes@nea.org::8df78491-616d-4641-a13e-176bb27a1b7f" providerId="AD" clId="Web-{7175CE00-6D0A-4CBC-7C7C-BC74E775463A}" dt="2025-10-21T22:55:36.332" v="20" actId="20577"/>
          <ac:spMkLst>
            <pc:docMk/>
            <pc:sldMk cId="3085618592" sldId="2580"/>
            <ac:spMk id="288" creationId="{00000000-0000-0000-0000-000000000000}"/>
          </ac:spMkLst>
        </pc:spChg>
      </pc:sldChg>
      <pc:sldChg chg="modSp add replId">
        <pc:chgData name="Holmes, Ellen [NEA]" userId="S::eholmes@nea.org::8df78491-616d-4641-a13e-176bb27a1b7f" providerId="AD" clId="Web-{7175CE00-6D0A-4CBC-7C7C-BC74E775463A}" dt="2025-10-21T23:18:11.370" v="82" actId="20577"/>
        <pc:sldMkLst>
          <pc:docMk/>
          <pc:sldMk cId="1577209773" sldId="2582"/>
        </pc:sldMkLst>
        <pc:spChg chg="mod">
          <ac:chgData name="Holmes, Ellen [NEA]" userId="S::eholmes@nea.org::8df78491-616d-4641-a13e-176bb27a1b7f" providerId="AD" clId="Web-{7175CE00-6D0A-4CBC-7C7C-BC74E775463A}" dt="2025-10-21T23:18:11.370" v="82" actId="20577"/>
          <ac:spMkLst>
            <pc:docMk/>
            <pc:sldMk cId="1577209773" sldId="2582"/>
            <ac:spMk id="12" creationId="{8D087E4F-8A3D-832E-9771-BAA7F7456022}"/>
          </ac:spMkLst>
        </pc:spChg>
      </pc:sldChg>
      <pc:sldChg chg="modSp add replId">
        <pc:chgData name="Holmes, Ellen [NEA]" userId="S::eholmes@nea.org::8df78491-616d-4641-a13e-176bb27a1b7f" providerId="AD" clId="Web-{7175CE00-6D0A-4CBC-7C7C-BC74E775463A}" dt="2025-10-21T23:42:39.887" v="103" actId="20577"/>
        <pc:sldMkLst>
          <pc:docMk/>
          <pc:sldMk cId="6680501" sldId="2583"/>
        </pc:sldMkLst>
        <pc:spChg chg="mod">
          <ac:chgData name="Holmes, Ellen [NEA]" userId="S::eholmes@nea.org::8df78491-616d-4641-a13e-176bb27a1b7f" providerId="AD" clId="Web-{7175CE00-6D0A-4CBC-7C7C-BC74E775463A}" dt="2025-10-21T23:42:39.887" v="103" actId="20577"/>
          <ac:spMkLst>
            <pc:docMk/>
            <pc:sldMk cId="6680501" sldId="2583"/>
            <ac:spMk id="3" creationId="{8E3EC666-A2F7-CEE1-0534-3EF5BDF02BEC}"/>
          </ac:spMkLst>
        </pc:spChg>
      </pc:sldChg>
    </pc:docChg>
  </pc:docChgLst>
  <pc:docChgLst>
    <pc:chgData name="Kail, Amanda [NEA-FO]" userId="S::akail@nea.org::57fa41ed-6196-4a36-b76e-152a844f9ae8" providerId="AD" clId="Web-{DA941E88-8E56-4E95-B4F7-C316D91BA69C}"/>
    <pc:docChg chg="modSld sldOrd">
      <pc:chgData name="Kail, Amanda [NEA-FO]" userId="S::akail@nea.org::57fa41ed-6196-4a36-b76e-152a844f9ae8" providerId="AD" clId="Web-{DA941E88-8E56-4E95-B4F7-C316D91BA69C}" dt="2025-11-14T05:06:18.053" v="1154"/>
      <pc:docMkLst>
        <pc:docMk/>
      </pc:docMkLst>
      <pc:sldChg chg="modSp ord">
        <pc:chgData name="Kail, Amanda [NEA-FO]" userId="S::akail@nea.org::57fa41ed-6196-4a36-b76e-152a844f9ae8" providerId="AD" clId="Web-{DA941E88-8E56-4E95-B4F7-C316D91BA69C}" dt="2025-11-14T04:01:44.324" v="686" actId="20577"/>
        <pc:sldMkLst>
          <pc:docMk/>
          <pc:sldMk cId="506245718" sldId="1210"/>
        </pc:sldMkLst>
        <pc:spChg chg="mod">
          <ac:chgData name="Kail, Amanda [NEA-FO]" userId="S::akail@nea.org::57fa41ed-6196-4a36-b76e-152a844f9ae8" providerId="AD" clId="Web-{DA941E88-8E56-4E95-B4F7-C316D91BA69C}" dt="2025-11-14T04:01:44.324" v="686" actId="20577"/>
          <ac:spMkLst>
            <pc:docMk/>
            <pc:sldMk cId="506245718" sldId="1210"/>
            <ac:spMk id="3" creationId="{1626D2E9-5AF5-4D05-98DA-57F795A8AE70}"/>
          </ac:spMkLst>
        </pc:spChg>
        <pc:picChg chg="mod">
          <ac:chgData name="Kail, Amanda [NEA-FO]" userId="S::akail@nea.org::57fa41ed-6196-4a36-b76e-152a844f9ae8" providerId="AD" clId="Web-{DA941E88-8E56-4E95-B4F7-C316D91BA69C}" dt="2025-11-14T03:59:08.652" v="538" actId="1076"/>
          <ac:picMkLst>
            <pc:docMk/>
            <pc:sldMk cId="506245718" sldId="1210"/>
            <ac:picMk id="4" creationId="{0699B51E-6BD9-951C-3623-6279584BA6A8}"/>
          </ac:picMkLst>
        </pc:picChg>
      </pc:sldChg>
      <pc:sldChg chg="ord">
        <pc:chgData name="Kail, Amanda [NEA-FO]" userId="S::akail@nea.org::57fa41ed-6196-4a36-b76e-152a844f9ae8" providerId="AD" clId="Web-{DA941E88-8E56-4E95-B4F7-C316D91BA69C}" dt="2025-11-14T04:38:49.439" v="916"/>
        <pc:sldMkLst>
          <pc:docMk/>
          <pc:sldMk cId="1579912482" sldId="1238"/>
        </pc:sldMkLst>
      </pc:sldChg>
      <pc:sldChg chg="ord">
        <pc:chgData name="Kail, Amanda [NEA-FO]" userId="S::akail@nea.org::57fa41ed-6196-4a36-b76e-152a844f9ae8" providerId="AD" clId="Web-{DA941E88-8E56-4E95-B4F7-C316D91BA69C}" dt="2025-11-14T04:38:54.471" v="917"/>
        <pc:sldMkLst>
          <pc:docMk/>
          <pc:sldMk cId="1413935097" sldId="1239"/>
        </pc:sldMkLst>
      </pc:sldChg>
      <pc:sldChg chg="modSp">
        <pc:chgData name="Kail, Amanda [NEA-FO]" userId="S::akail@nea.org::57fa41ed-6196-4a36-b76e-152a844f9ae8" providerId="AD" clId="Web-{DA941E88-8E56-4E95-B4F7-C316D91BA69C}" dt="2025-11-14T04:48:16.665" v="1138" actId="20577"/>
        <pc:sldMkLst>
          <pc:docMk/>
          <pc:sldMk cId="3880458516" sldId="1245"/>
        </pc:sldMkLst>
        <pc:spChg chg="mod">
          <ac:chgData name="Kail, Amanda [NEA-FO]" userId="S::akail@nea.org::57fa41ed-6196-4a36-b76e-152a844f9ae8" providerId="AD" clId="Web-{DA941E88-8E56-4E95-B4F7-C316D91BA69C}" dt="2025-11-14T04:48:16.665" v="1138" actId="20577"/>
          <ac:spMkLst>
            <pc:docMk/>
            <pc:sldMk cId="3880458516" sldId="1245"/>
            <ac:spMk id="6" creationId="{5BC7AC71-4522-59C8-2F8A-6C3C8DC0E481}"/>
          </ac:spMkLst>
        </pc:spChg>
      </pc:sldChg>
      <pc:sldChg chg="ord">
        <pc:chgData name="Kail, Amanda [NEA-FO]" userId="S::akail@nea.org::57fa41ed-6196-4a36-b76e-152a844f9ae8" providerId="AD" clId="Web-{DA941E88-8E56-4E95-B4F7-C316D91BA69C}" dt="2025-11-14T05:06:07.350" v="1152"/>
        <pc:sldMkLst>
          <pc:docMk/>
          <pc:sldMk cId="2379885488" sldId="1253"/>
        </pc:sldMkLst>
      </pc:sldChg>
      <pc:sldChg chg="ord">
        <pc:chgData name="Kail, Amanda [NEA-FO]" userId="S::akail@nea.org::57fa41ed-6196-4a36-b76e-152a844f9ae8" providerId="AD" clId="Web-{DA941E88-8E56-4E95-B4F7-C316D91BA69C}" dt="2025-11-14T05:06:18.053" v="1154"/>
        <pc:sldMkLst>
          <pc:docMk/>
          <pc:sldMk cId="3432175367" sldId="2584"/>
        </pc:sldMkLst>
      </pc:sldChg>
      <pc:sldChg chg="addSp delSp modSp">
        <pc:chgData name="Kail, Amanda [NEA-FO]" userId="S::akail@nea.org::57fa41ed-6196-4a36-b76e-152a844f9ae8" providerId="AD" clId="Web-{DA941E88-8E56-4E95-B4F7-C316D91BA69C}" dt="2025-11-14T04:47:56.039" v="1135" actId="20577"/>
        <pc:sldMkLst>
          <pc:docMk/>
          <pc:sldMk cId="2050069104" sldId="2611"/>
        </pc:sldMkLst>
        <pc:spChg chg="mod">
          <ac:chgData name="Kail, Amanda [NEA-FO]" userId="S::akail@nea.org::57fa41ed-6196-4a36-b76e-152a844f9ae8" providerId="AD" clId="Web-{DA941E88-8E56-4E95-B4F7-C316D91BA69C}" dt="2025-11-14T04:47:56.039" v="1135" actId="20577"/>
          <ac:spMkLst>
            <pc:docMk/>
            <pc:sldMk cId="2050069104" sldId="2611"/>
            <ac:spMk id="3" creationId="{DA1FA6AA-DFB1-8072-D5BF-6CF8C5A3EADA}"/>
          </ac:spMkLst>
        </pc:spChg>
        <pc:picChg chg="add del">
          <ac:chgData name="Kail, Amanda [NEA-FO]" userId="S::akail@nea.org::57fa41ed-6196-4a36-b76e-152a844f9ae8" providerId="AD" clId="Web-{DA941E88-8E56-4E95-B4F7-C316D91BA69C}" dt="2025-11-14T04:36:54.355" v="907"/>
          <ac:picMkLst>
            <pc:docMk/>
            <pc:sldMk cId="2050069104" sldId="2611"/>
            <ac:picMk id="11266" creationId="{E3CED988-C990-85BA-2FC4-30B4F8173EFF}"/>
          </ac:picMkLst>
        </pc:picChg>
      </pc:sldChg>
      <pc:sldChg chg="modSp">
        <pc:chgData name="Kail, Amanda [NEA-FO]" userId="S::akail@nea.org::57fa41ed-6196-4a36-b76e-152a844f9ae8" providerId="AD" clId="Web-{DA941E88-8E56-4E95-B4F7-C316D91BA69C}" dt="2025-11-14T04:32:47.303" v="843" actId="20577"/>
        <pc:sldMkLst>
          <pc:docMk/>
          <pc:sldMk cId="3665482974" sldId="2612"/>
        </pc:sldMkLst>
        <pc:spChg chg="mod">
          <ac:chgData name="Kail, Amanda [NEA-FO]" userId="S::akail@nea.org::57fa41ed-6196-4a36-b76e-152a844f9ae8" providerId="AD" clId="Web-{DA941E88-8E56-4E95-B4F7-C316D91BA69C}" dt="2025-11-14T04:32:47.303" v="843" actId="20577"/>
          <ac:spMkLst>
            <pc:docMk/>
            <pc:sldMk cId="3665482974" sldId="2612"/>
            <ac:spMk id="3" creationId="{AAE55A14-6085-B8ED-10F6-1436855A73F1}"/>
          </ac:spMkLst>
        </pc:spChg>
      </pc:sldChg>
      <pc:sldChg chg="addSp modSp mod modClrScheme chgLayout">
        <pc:chgData name="Kail, Amanda [NEA-FO]" userId="S::akail@nea.org::57fa41ed-6196-4a36-b76e-152a844f9ae8" providerId="AD" clId="Web-{DA941E88-8E56-4E95-B4F7-C316D91BA69C}" dt="2025-11-14T04:49:40.042" v="1149" actId="20577"/>
        <pc:sldMkLst>
          <pc:docMk/>
          <pc:sldMk cId="2483299057" sldId="2613"/>
        </pc:sldMkLst>
        <pc:spChg chg="mod">
          <ac:chgData name="Kail, Amanda [NEA-FO]" userId="S::akail@nea.org::57fa41ed-6196-4a36-b76e-152a844f9ae8" providerId="AD" clId="Web-{DA941E88-8E56-4E95-B4F7-C316D91BA69C}" dt="2025-11-14T04:49:40.042" v="1149" actId="20577"/>
          <ac:spMkLst>
            <pc:docMk/>
            <pc:sldMk cId="2483299057" sldId="2613"/>
            <ac:spMk id="3" creationId="{68AE41B3-5143-72AA-2C3F-12504820E90E}"/>
          </ac:spMkLst>
        </pc:spChg>
        <pc:spChg chg="add mod">
          <ac:chgData name="Kail, Amanda [NEA-FO]" userId="S::akail@nea.org::57fa41ed-6196-4a36-b76e-152a844f9ae8" providerId="AD" clId="Web-{DA941E88-8E56-4E95-B4F7-C316D91BA69C}" dt="2025-11-14T04:49:17.120" v="1145" actId="20577"/>
          <ac:spMkLst>
            <pc:docMk/>
            <pc:sldMk cId="2483299057" sldId="2613"/>
            <ac:spMk id="8" creationId="{6CD52BA1-23D8-EDE1-163B-C3C378E78DB2}"/>
          </ac:spMkLst>
        </pc:spChg>
        <pc:picChg chg="add mod">
          <ac:chgData name="Kail, Amanda [NEA-FO]" userId="S::akail@nea.org::57fa41ed-6196-4a36-b76e-152a844f9ae8" providerId="AD" clId="Web-{DA941E88-8E56-4E95-B4F7-C316D91BA69C}" dt="2025-11-14T04:49:08.401" v="1141"/>
          <ac:picMkLst>
            <pc:docMk/>
            <pc:sldMk cId="2483299057" sldId="2613"/>
            <ac:picMk id="2" creationId="{BC494602-A636-14A0-562F-D7BFB336D72F}"/>
          </ac:picMkLst>
        </pc:picChg>
      </pc:sldChg>
      <pc:sldChg chg="delSp modSp">
        <pc:chgData name="Kail, Amanda [NEA-FO]" userId="S::akail@nea.org::57fa41ed-6196-4a36-b76e-152a844f9ae8" providerId="AD" clId="Web-{DA941E88-8E56-4E95-B4F7-C316D91BA69C}" dt="2025-11-14T04:31:32.019" v="837" actId="20577"/>
        <pc:sldMkLst>
          <pc:docMk/>
          <pc:sldMk cId="1688093791" sldId="2614"/>
        </pc:sldMkLst>
        <pc:spChg chg="mod">
          <ac:chgData name="Kail, Amanda [NEA-FO]" userId="S::akail@nea.org::57fa41ed-6196-4a36-b76e-152a844f9ae8" providerId="AD" clId="Web-{DA941E88-8E56-4E95-B4F7-C316D91BA69C}" dt="2025-11-14T03:51:44.309" v="19" actId="20577"/>
          <ac:spMkLst>
            <pc:docMk/>
            <pc:sldMk cId="1688093791" sldId="2614"/>
            <ac:spMk id="2" creationId="{23904711-1ED2-0066-5E1A-84C5AF1766A2}"/>
          </ac:spMkLst>
        </pc:spChg>
        <pc:spChg chg="mod">
          <ac:chgData name="Kail, Amanda [NEA-FO]" userId="S::akail@nea.org::57fa41ed-6196-4a36-b76e-152a844f9ae8" providerId="AD" clId="Web-{DA941E88-8E56-4E95-B4F7-C316D91BA69C}" dt="2025-11-14T04:31:32.019" v="837" actId="20577"/>
          <ac:spMkLst>
            <pc:docMk/>
            <pc:sldMk cId="1688093791" sldId="2614"/>
            <ac:spMk id="3" creationId="{6335A59A-AD27-188E-CDE8-BC4639EFE3D1}"/>
          </ac:spMkLst>
        </pc:spChg>
        <pc:picChg chg="del mod">
          <ac:chgData name="Kail, Amanda [NEA-FO]" userId="S::akail@nea.org::57fa41ed-6196-4a36-b76e-152a844f9ae8" providerId="AD" clId="Web-{DA941E88-8E56-4E95-B4F7-C316D91BA69C}" dt="2025-11-14T03:51:12.840" v="8"/>
          <ac:picMkLst>
            <pc:docMk/>
            <pc:sldMk cId="1688093791" sldId="2614"/>
            <ac:picMk id="5" creationId="{6AA8A4CE-4F82-B34D-15A4-8916846D3A7B}"/>
          </ac:picMkLst>
        </pc:picChg>
        <pc:picChg chg="del mod">
          <ac:chgData name="Kail, Amanda [NEA-FO]" userId="S::akail@nea.org::57fa41ed-6196-4a36-b76e-152a844f9ae8" providerId="AD" clId="Web-{DA941E88-8E56-4E95-B4F7-C316D91BA69C}" dt="2025-11-14T03:51:11.168" v="7"/>
          <ac:picMkLst>
            <pc:docMk/>
            <pc:sldMk cId="1688093791" sldId="2614"/>
            <ac:picMk id="6" creationId="{482AB480-9DD1-6A83-D64D-FF6BF832CA3C}"/>
          </ac:picMkLst>
        </pc:picChg>
      </pc:sldChg>
    </pc:docChg>
  </pc:docChgLst>
  <pc:docChgLst>
    <pc:chgData name="Kail, Amanda [NEA-FO]" userId="S::akail@nea.org::57fa41ed-6196-4a36-b76e-152a844f9ae8" providerId="AD" clId="Web-{61C4FE2F-3FB8-21D4-CDDC-1306609DCFE2}"/>
    <pc:docChg chg="modSld">
      <pc:chgData name="Kail, Amanda [NEA-FO]" userId="S::akail@nea.org::57fa41ed-6196-4a36-b76e-152a844f9ae8" providerId="AD" clId="Web-{61C4FE2F-3FB8-21D4-CDDC-1306609DCFE2}" dt="2025-11-13T22:36:39.270" v="5" actId="14100"/>
      <pc:docMkLst>
        <pc:docMk/>
      </pc:docMkLst>
      <pc:sldChg chg="modSp">
        <pc:chgData name="Kail, Amanda [NEA-FO]" userId="S::akail@nea.org::57fa41ed-6196-4a36-b76e-152a844f9ae8" providerId="AD" clId="Web-{61C4FE2F-3FB8-21D4-CDDC-1306609DCFE2}" dt="2025-11-13T22:08:16.365" v="0" actId="20577"/>
        <pc:sldMkLst>
          <pc:docMk/>
          <pc:sldMk cId="2626772256" sldId="1204"/>
        </pc:sldMkLst>
      </pc:sldChg>
      <pc:sldChg chg="addSp delSp modSp">
        <pc:chgData name="Kail, Amanda [NEA-FO]" userId="S::akail@nea.org::57fa41ed-6196-4a36-b76e-152a844f9ae8" providerId="AD" clId="Web-{61C4FE2F-3FB8-21D4-CDDC-1306609DCFE2}" dt="2025-11-13T22:36:39.270" v="5" actId="14100"/>
        <pc:sldMkLst>
          <pc:docMk/>
          <pc:sldMk cId="2119214758" sldId="1206"/>
        </pc:sldMkLst>
        <pc:picChg chg="add mod ord">
          <ac:chgData name="Kail, Amanda [NEA-FO]" userId="S::akail@nea.org::57fa41ed-6196-4a36-b76e-152a844f9ae8" providerId="AD" clId="Web-{61C4FE2F-3FB8-21D4-CDDC-1306609DCFE2}" dt="2025-11-13T22:36:39.270" v="5" actId="14100"/>
          <ac:picMkLst>
            <pc:docMk/>
            <pc:sldMk cId="2119214758" sldId="1206"/>
            <ac:picMk id="5" creationId="{715D206A-0182-006A-C182-B46BDF4A9E44}"/>
          </ac:picMkLst>
        </pc:picChg>
      </pc:sldChg>
    </pc:docChg>
  </pc:docChgLst>
  <pc:docChgLst>
    <pc:chgData name="Gleason, Carrie [NEA]" userId="S::cgleason@nea.org::31a7c8cd-92be-4cca-a62a-d67004c12b95" providerId="AD" clId="Web-{B6E2EBA6-E9EA-1487-B02D-C1E4D79D7B63}"/>
    <pc:docChg chg="modSld">
      <pc:chgData name="Gleason, Carrie [NEA]" userId="S::cgleason@nea.org::31a7c8cd-92be-4cca-a62a-d67004c12b95" providerId="AD" clId="Web-{B6E2EBA6-E9EA-1487-B02D-C1E4D79D7B63}" dt="2025-10-30T17:55:04.615" v="1" actId="20577"/>
      <pc:docMkLst>
        <pc:docMk/>
      </pc:docMkLst>
      <pc:sldChg chg="modSp">
        <pc:chgData name="Gleason, Carrie [NEA]" userId="S::cgleason@nea.org::31a7c8cd-92be-4cca-a62a-d67004c12b95" providerId="AD" clId="Web-{B6E2EBA6-E9EA-1487-B02D-C1E4D79D7B63}" dt="2025-10-30T17:55:04.615" v="1" actId="20577"/>
        <pc:sldMkLst>
          <pc:docMk/>
          <pc:sldMk cId="3393193540" sldId="1103"/>
        </pc:sldMkLst>
        <pc:spChg chg="mod">
          <ac:chgData name="Gleason, Carrie [NEA]" userId="S::cgleason@nea.org::31a7c8cd-92be-4cca-a62a-d67004c12b95" providerId="AD" clId="Web-{B6E2EBA6-E9EA-1487-B02D-C1E4D79D7B63}" dt="2025-10-30T17:55:04.615" v="1" actId="20577"/>
          <ac:spMkLst>
            <pc:docMk/>
            <pc:sldMk cId="3393193540" sldId="1103"/>
            <ac:spMk id="2" creationId="{00000000-0000-0000-0000-000000000000}"/>
          </ac:spMkLst>
        </pc:spChg>
      </pc:sldChg>
    </pc:docChg>
  </pc:docChgLst>
  <pc:docChgLst>
    <pc:chgData name="Shephard Allen, Taraja [OH]" userId="65baa122-b778-4332-a641-aa527494d799" providerId="ADAL" clId="{F31C659E-6875-4C0D-96DA-1CE0D0AC0D82}"/>
    <pc:docChg chg="modSld">
      <pc:chgData name="Shephard Allen, Taraja [OH]" userId="65baa122-b778-4332-a641-aa527494d799" providerId="ADAL" clId="{F31C659E-6875-4C0D-96DA-1CE0D0AC0D82}" dt="2025-11-15T20:43:23.786" v="4" actId="14100"/>
      <pc:docMkLst>
        <pc:docMk/>
      </pc:docMkLst>
      <pc:sldChg chg="modSp mod">
        <pc:chgData name="Shephard Allen, Taraja [OH]" userId="65baa122-b778-4332-a641-aa527494d799" providerId="ADAL" clId="{F31C659E-6875-4C0D-96DA-1CE0D0AC0D82}" dt="2025-11-15T20:43:14.760" v="2" actId="14100"/>
        <pc:sldMkLst>
          <pc:docMk/>
          <pc:sldMk cId="3454082176" sldId="260"/>
        </pc:sldMkLst>
        <pc:spChg chg="mod">
          <ac:chgData name="Shephard Allen, Taraja [OH]" userId="65baa122-b778-4332-a641-aa527494d799" providerId="ADAL" clId="{F31C659E-6875-4C0D-96DA-1CE0D0AC0D82}" dt="2025-11-15T20:43:08.419" v="1" actId="14100"/>
          <ac:spMkLst>
            <pc:docMk/>
            <pc:sldMk cId="3454082176" sldId="260"/>
            <ac:spMk id="5" creationId="{9CBAA7AD-F734-A158-FBD8-05D75A5FB5D6}"/>
          </ac:spMkLst>
        </pc:spChg>
        <pc:spChg chg="mod">
          <ac:chgData name="Shephard Allen, Taraja [OH]" userId="65baa122-b778-4332-a641-aa527494d799" providerId="ADAL" clId="{F31C659E-6875-4C0D-96DA-1CE0D0AC0D82}" dt="2025-11-15T20:43:14.760" v="2" actId="14100"/>
          <ac:spMkLst>
            <pc:docMk/>
            <pc:sldMk cId="3454082176" sldId="260"/>
            <ac:spMk id="9" creationId="{FD7B472C-47A6-755C-1302-A90E2D518A18}"/>
          </ac:spMkLst>
        </pc:spChg>
        <pc:picChg chg="mod">
          <ac:chgData name="Shephard Allen, Taraja [OH]" userId="65baa122-b778-4332-a641-aa527494d799" providerId="ADAL" clId="{F31C659E-6875-4C0D-96DA-1CE0D0AC0D82}" dt="2025-11-15T20:43:05.235" v="0" actId="14100"/>
          <ac:picMkLst>
            <pc:docMk/>
            <pc:sldMk cId="3454082176" sldId="260"/>
            <ac:picMk id="2" creationId="{636C96F4-7D5A-E4D2-675A-E10F42937A08}"/>
          </ac:picMkLst>
        </pc:picChg>
      </pc:sldChg>
      <pc:sldChg chg="modSp mod">
        <pc:chgData name="Shephard Allen, Taraja [OH]" userId="65baa122-b778-4332-a641-aa527494d799" providerId="ADAL" clId="{F31C659E-6875-4C0D-96DA-1CE0D0AC0D82}" dt="2025-11-15T20:43:23.786" v="4" actId="14100"/>
        <pc:sldMkLst>
          <pc:docMk/>
          <pc:sldMk cId="535477141" sldId="261"/>
        </pc:sldMkLst>
        <pc:spChg chg="mod">
          <ac:chgData name="Shephard Allen, Taraja [OH]" userId="65baa122-b778-4332-a641-aa527494d799" providerId="ADAL" clId="{F31C659E-6875-4C0D-96DA-1CE0D0AC0D82}" dt="2025-11-15T20:43:23.786" v="4" actId="14100"/>
          <ac:spMkLst>
            <pc:docMk/>
            <pc:sldMk cId="535477141" sldId="261"/>
            <ac:spMk id="9" creationId="{2521039E-703B-11F3-C2FA-FBFBC42EE537}"/>
          </ac:spMkLst>
        </pc:spChg>
        <pc:picChg chg="mod">
          <ac:chgData name="Shephard Allen, Taraja [OH]" userId="65baa122-b778-4332-a641-aa527494d799" providerId="ADAL" clId="{F31C659E-6875-4C0D-96DA-1CE0D0AC0D82}" dt="2025-11-15T20:43:21.899" v="3" actId="14100"/>
          <ac:picMkLst>
            <pc:docMk/>
            <pc:sldMk cId="535477141" sldId="261"/>
            <ac:picMk id="3" creationId="{3871F3D4-6424-8BFD-0F34-7E4D200E7FF4}"/>
          </ac:picMkLst>
        </pc:picChg>
      </pc:sldChg>
    </pc:docChg>
  </pc:docChgLst>
  <pc:docChgLst>
    <pc:chgData name="Holmes, Ellen [NEA]" userId="S::eholmes@nea.org::8df78491-616d-4641-a13e-176bb27a1b7f" providerId="AD" clId="Web-{C3E9CCDD-F0E0-4BC6-7737-8FD0D76E3A4A}"/>
    <pc:docChg chg="addSld delSld">
      <pc:chgData name="Holmes, Ellen [NEA]" userId="S::eholmes@nea.org::8df78491-616d-4641-a13e-176bb27a1b7f" providerId="AD" clId="Web-{C3E9CCDD-F0E0-4BC6-7737-8FD0D76E3A4A}" dt="2025-11-14T22:38:23.801" v="60"/>
      <pc:docMkLst>
        <pc:docMk/>
      </pc:docMkLst>
      <pc:sldChg chg="add del">
        <pc:chgData name="Holmes, Ellen [NEA]" userId="S::eholmes@nea.org::8df78491-616d-4641-a13e-176bb27a1b7f" providerId="AD" clId="Web-{C3E9CCDD-F0E0-4BC6-7737-8FD0D76E3A4A}" dt="2025-11-14T22:35:03.701" v="44"/>
        <pc:sldMkLst>
          <pc:docMk/>
          <pc:sldMk cId="2315895241" sldId="256"/>
        </pc:sldMkLst>
      </pc:sldChg>
      <pc:sldChg chg="add del">
        <pc:chgData name="Holmes, Ellen [NEA]" userId="S::eholmes@nea.org::8df78491-616d-4641-a13e-176bb27a1b7f" providerId="AD" clId="Web-{C3E9CCDD-F0E0-4BC6-7737-8FD0D76E3A4A}" dt="2025-11-14T22:35:04.169" v="45"/>
        <pc:sldMkLst>
          <pc:docMk/>
          <pc:sldMk cId="2234036516" sldId="257"/>
        </pc:sldMkLst>
      </pc:sldChg>
      <pc:sldChg chg="add del">
        <pc:chgData name="Holmes, Ellen [NEA]" userId="S::eholmes@nea.org::8df78491-616d-4641-a13e-176bb27a1b7f" providerId="AD" clId="Web-{C3E9CCDD-F0E0-4BC6-7737-8FD0D76E3A4A}" dt="2025-11-14T22:35:05.388" v="51"/>
        <pc:sldMkLst>
          <pc:docMk/>
          <pc:sldMk cId="3991153297" sldId="258"/>
        </pc:sldMkLst>
      </pc:sldChg>
      <pc:sldChg chg="add del">
        <pc:chgData name="Holmes, Ellen [NEA]" userId="S::eholmes@nea.org::8df78491-616d-4641-a13e-176bb27a1b7f" providerId="AD" clId="Web-{C3E9CCDD-F0E0-4BC6-7737-8FD0D76E3A4A}" dt="2025-11-14T22:35:06.169" v="55"/>
        <pc:sldMkLst>
          <pc:docMk/>
          <pc:sldMk cId="4034965787" sldId="259"/>
        </pc:sldMkLst>
      </pc:sldChg>
      <pc:sldChg chg="add del">
        <pc:chgData name="Holmes, Ellen [NEA]" userId="S::eholmes@nea.org::8df78491-616d-4641-a13e-176bb27a1b7f" providerId="AD" clId="Web-{C3E9CCDD-F0E0-4BC6-7737-8FD0D76E3A4A}" dt="2025-11-14T22:35:04.388" v="46"/>
        <pc:sldMkLst>
          <pc:docMk/>
          <pc:sldMk cId="3454082176" sldId="260"/>
        </pc:sldMkLst>
      </pc:sldChg>
      <pc:sldChg chg="add del">
        <pc:chgData name="Holmes, Ellen [NEA]" userId="S::eholmes@nea.org::8df78491-616d-4641-a13e-176bb27a1b7f" providerId="AD" clId="Web-{C3E9CCDD-F0E0-4BC6-7737-8FD0D76E3A4A}" dt="2025-11-14T22:35:04.576" v="47"/>
        <pc:sldMkLst>
          <pc:docMk/>
          <pc:sldMk cId="535477141" sldId="261"/>
        </pc:sldMkLst>
      </pc:sldChg>
      <pc:sldChg chg="add del">
        <pc:chgData name="Holmes, Ellen [NEA]" userId="S::eholmes@nea.org::8df78491-616d-4641-a13e-176bb27a1b7f" providerId="AD" clId="Web-{C3E9CCDD-F0E0-4BC6-7737-8FD0D76E3A4A}" dt="2025-11-14T22:35:04.748" v="48"/>
        <pc:sldMkLst>
          <pc:docMk/>
          <pc:sldMk cId="1619070" sldId="262"/>
        </pc:sldMkLst>
      </pc:sldChg>
      <pc:sldChg chg="add del">
        <pc:chgData name="Holmes, Ellen [NEA]" userId="S::eholmes@nea.org::8df78491-616d-4641-a13e-176bb27a1b7f" providerId="AD" clId="Web-{C3E9CCDD-F0E0-4BC6-7737-8FD0D76E3A4A}" dt="2025-11-14T22:35:04.919" v="49"/>
        <pc:sldMkLst>
          <pc:docMk/>
          <pc:sldMk cId="276043348" sldId="263"/>
        </pc:sldMkLst>
      </pc:sldChg>
      <pc:sldChg chg="add del">
        <pc:chgData name="Holmes, Ellen [NEA]" userId="S::eholmes@nea.org::8df78491-616d-4641-a13e-176bb27a1b7f" providerId="AD" clId="Web-{C3E9CCDD-F0E0-4BC6-7737-8FD0D76E3A4A}" dt="2025-11-14T22:35:05.076" v="50"/>
        <pc:sldMkLst>
          <pc:docMk/>
          <pc:sldMk cId="3443930299" sldId="264"/>
        </pc:sldMkLst>
      </pc:sldChg>
      <pc:sldChg chg="add del">
        <pc:chgData name="Holmes, Ellen [NEA]" userId="S::eholmes@nea.org::8df78491-616d-4641-a13e-176bb27a1b7f" providerId="AD" clId="Web-{C3E9CCDD-F0E0-4BC6-7737-8FD0D76E3A4A}" dt="2025-11-14T22:35:05.482" v="52"/>
        <pc:sldMkLst>
          <pc:docMk/>
          <pc:sldMk cId="1189346486" sldId="265"/>
        </pc:sldMkLst>
      </pc:sldChg>
      <pc:sldChg chg="add del">
        <pc:chgData name="Holmes, Ellen [NEA]" userId="S::eholmes@nea.org::8df78491-616d-4641-a13e-176bb27a1b7f" providerId="AD" clId="Web-{C3E9CCDD-F0E0-4BC6-7737-8FD0D76E3A4A}" dt="2025-11-14T22:35:05.826" v="54"/>
        <pc:sldMkLst>
          <pc:docMk/>
          <pc:sldMk cId="281822887" sldId="266"/>
        </pc:sldMkLst>
      </pc:sldChg>
      <pc:sldChg chg="add del">
        <pc:chgData name="Holmes, Ellen [NEA]" userId="S::eholmes@nea.org::8df78491-616d-4641-a13e-176bb27a1b7f" providerId="AD" clId="Web-{C3E9CCDD-F0E0-4BC6-7737-8FD0D76E3A4A}" dt="2025-11-14T22:35:03.373" v="42"/>
        <pc:sldMkLst>
          <pc:docMk/>
          <pc:sldMk cId="3708140073" sldId="1223"/>
        </pc:sldMkLst>
      </pc:sldChg>
      <pc:sldChg chg="add del">
        <pc:chgData name="Holmes, Ellen [NEA]" userId="S::eholmes@nea.org::8df78491-616d-4641-a13e-176bb27a1b7f" providerId="AD" clId="Web-{C3E9CCDD-F0E0-4BC6-7737-8FD0D76E3A4A}" dt="2025-11-14T22:35:03.498" v="43"/>
        <pc:sldMkLst>
          <pc:docMk/>
          <pc:sldMk cId="1907509898" sldId="1227"/>
        </pc:sldMkLst>
      </pc:sldChg>
      <pc:sldChg chg="add del">
        <pc:chgData name="Holmes, Ellen [NEA]" userId="S::eholmes@nea.org::8df78491-616d-4641-a13e-176bb27a1b7f" providerId="AD" clId="Web-{C3E9CCDD-F0E0-4BC6-7737-8FD0D76E3A4A}" dt="2025-11-14T22:37:30.249" v="59"/>
        <pc:sldMkLst>
          <pc:docMk/>
          <pc:sldMk cId="2379885488" sldId="1253"/>
        </pc:sldMkLst>
      </pc:sldChg>
      <pc:sldChg chg="del">
        <pc:chgData name="Holmes, Ellen [NEA]" userId="S::eholmes@nea.org::8df78491-616d-4641-a13e-176bb27a1b7f" providerId="AD" clId="Web-{C3E9CCDD-F0E0-4BC6-7737-8FD0D76E3A4A}" dt="2025-11-14T22:38:23.801" v="60"/>
        <pc:sldMkLst>
          <pc:docMk/>
          <pc:sldMk cId="3432175367" sldId="2584"/>
        </pc:sldMkLst>
      </pc:sldChg>
      <pc:sldChg chg="add del">
        <pc:chgData name="Holmes, Ellen [NEA]" userId="S::eholmes@nea.org::8df78491-616d-4641-a13e-176bb27a1b7f" providerId="AD" clId="Web-{C3E9CCDD-F0E0-4BC6-7737-8FD0D76E3A4A}" dt="2025-11-14T22:35:05.716" v="53"/>
        <pc:sldMkLst>
          <pc:docMk/>
          <pc:sldMk cId="2453990121" sldId="2588"/>
        </pc:sldMkLst>
      </pc:sldChg>
      <pc:sldChg chg="add del">
        <pc:chgData name="Holmes, Ellen [NEA]" userId="S::eholmes@nea.org::8df78491-616d-4641-a13e-176bb27a1b7f" providerId="AD" clId="Web-{C3E9CCDD-F0E0-4BC6-7737-8FD0D76E3A4A}" dt="2025-11-14T22:36:28.664" v="57"/>
        <pc:sldMkLst>
          <pc:docMk/>
          <pc:sldMk cId="1964436937" sldId="2607"/>
        </pc:sldMkLst>
      </pc:sldChg>
    </pc:docChg>
  </pc:docChgLst>
  <pc:docChgLst>
    <pc:chgData name="Pulkrabek, Vanessa [MN]" userId="S::vanessa.pulkrabek_edmn.org#ext#@neahq.onmicrosoft.com::a81224d0-e988-4d62-a387-eaa8d26915eb" providerId="AD" clId="Web-{1F1ADE1C-1A1D-286B-F235-720E57A66358}"/>
    <pc:docChg chg="addSld delSld modSld">
      <pc:chgData name="Pulkrabek, Vanessa [MN]" userId="S::vanessa.pulkrabek_edmn.org#ext#@neahq.onmicrosoft.com::a81224d0-e988-4d62-a387-eaa8d26915eb" providerId="AD" clId="Web-{1F1ADE1C-1A1D-286B-F235-720E57A66358}" dt="2025-11-13T21:30:02.739" v="100" actId="20577"/>
      <pc:docMkLst>
        <pc:docMk/>
      </pc:docMkLst>
      <pc:sldChg chg="modSp">
        <pc:chgData name="Pulkrabek, Vanessa [MN]" userId="S::vanessa.pulkrabek_edmn.org#ext#@neahq.onmicrosoft.com::a81224d0-e988-4d62-a387-eaa8d26915eb" providerId="AD" clId="Web-{1F1ADE1C-1A1D-286B-F235-720E57A66358}" dt="2025-11-13T21:15:45.561" v="30" actId="20577"/>
        <pc:sldMkLst>
          <pc:docMk/>
          <pc:sldMk cId="4013800357" sldId="901"/>
        </pc:sldMkLst>
        <pc:spChg chg="mod">
          <ac:chgData name="Pulkrabek, Vanessa [MN]" userId="S::vanessa.pulkrabek_edmn.org#ext#@neahq.onmicrosoft.com::a81224d0-e988-4d62-a387-eaa8d26915eb" providerId="AD" clId="Web-{1F1ADE1C-1A1D-286B-F235-720E57A66358}" dt="2025-11-13T21:15:45.561" v="30" actId="20577"/>
          <ac:spMkLst>
            <pc:docMk/>
            <pc:sldMk cId="4013800357" sldId="901"/>
            <ac:spMk id="2" creationId="{00000000-0000-0000-0000-000000000000}"/>
          </ac:spMkLst>
        </pc:spChg>
      </pc:sldChg>
      <pc:sldChg chg="add del">
        <pc:chgData name="Pulkrabek, Vanessa [MN]" userId="S::vanessa.pulkrabek_edmn.org#ext#@neahq.onmicrosoft.com::a81224d0-e988-4d62-a387-eaa8d26915eb" providerId="AD" clId="Web-{1F1ADE1C-1A1D-286B-F235-720E57A66358}" dt="2025-11-13T21:28:32.004" v="75"/>
        <pc:sldMkLst>
          <pc:docMk/>
          <pc:sldMk cId="4168550326" sldId="923"/>
        </pc:sldMkLst>
      </pc:sldChg>
      <pc:sldChg chg="add del">
        <pc:chgData name="Pulkrabek, Vanessa [MN]" userId="S::vanessa.pulkrabek_edmn.org#ext#@neahq.onmicrosoft.com::a81224d0-e988-4d62-a387-eaa8d26915eb" providerId="AD" clId="Web-{1F1ADE1C-1A1D-286B-F235-720E57A66358}" dt="2025-11-13T21:28:32.254" v="78"/>
        <pc:sldMkLst>
          <pc:docMk/>
          <pc:sldMk cId="4034317275" sldId="929"/>
        </pc:sldMkLst>
      </pc:sldChg>
      <pc:sldChg chg="modSp">
        <pc:chgData name="Pulkrabek, Vanessa [MN]" userId="S::vanessa.pulkrabek_edmn.org#ext#@neahq.onmicrosoft.com::a81224d0-e988-4d62-a387-eaa8d26915eb" providerId="AD" clId="Web-{1F1ADE1C-1A1D-286B-F235-720E57A66358}" dt="2025-11-13T21:28:19.691" v="66" actId="20577"/>
        <pc:sldMkLst>
          <pc:docMk/>
          <pc:sldMk cId="3659886204" sldId="1046"/>
        </pc:sldMkLst>
        <pc:spChg chg="mod">
          <ac:chgData name="Pulkrabek, Vanessa [MN]" userId="S::vanessa.pulkrabek_edmn.org#ext#@neahq.onmicrosoft.com::a81224d0-e988-4d62-a387-eaa8d26915eb" providerId="AD" clId="Web-{1F1ADE1C-1A1D-286B-F235-720E57A66358}" dt="2025-11-13T21:28:19.691" v="66" actId="20577"/>
          <ac:spMkLst>
            <pc:docMk/>
            <pc:sldMk cId="3659886204" sldId="1046"/>
            <ac:spMk id="3" creationId="{00000000-0000-0000-0000-000000000000}"/>
          </ac:spMkLst>
        </pc:spChg>
      </pc:sldChg>
      <pc:sldChg chg="add del">
        <pc:chgData name="Pulkrabek, Vanessa [MN]" userId="S::vanessa.pulkrabek_edmn.org#ext#@neahq.onmicrosoft.com::a81224d0-e988-4d62-a387-eaa8d26915eb" providerId="AD" clId="Web-{1F1ADE1C-1A1D-286B-F235-720E57A66358}" dt="2025-11-13T21:28:32.113" v="76"/>
        <pc:sldMkLst>
          <pc:docMk/>
          <pc:sldMk cId="3480331747" sldId="1061"/>
        </pc:sldMkLst>
      </pc:sldChg>
      <pc:sldChg chg="add del">
        <pc:chgData name="Pulkrabek, Vanessa [MN]" userId="S::vanessa.pulkrabek_edmn.org#ext#@neahq.onmicrosoft.com::a81224d0-e988-4d62-a387-eaa8d26915eb" providerId="AD" clId="Web-{1F1ADE1C-1A1D-286B-F235-720E57A66358}" dt="2025-11-13T21:28:32.332" v="79"/>
        <pc:sldMkLst>
          <pc:docMk/>
          <pc:sldMk cId="1121949413" sldId="1065"/>
        </pc:sldMkLst>
      </pc:sldChg>
      <pc:sldChg chg="modSp">
        <pc:chgData name="Pulkrabek, Vanessa [MN]" userId="S::vanessa.pulkrabek_edmn.org#ext#@neahq.onmicrosoft.com::a81224d0-e988-4d62-a387-eaa8d26915eb" providerId="AD" clId="Web-{1F1ADE1C-1A1D-286B-F235-720E57A66358}" dt="2025-11-13T21:29:45.270" v="92" actId="20577"/>
        <pc:sldMkLst>
          <pc:docMk/>
          <pc:sldMk cId="2466542963" sldId="1224"/>
        </pc:sldMkLst>
        <pc:spChg chg="mod">
          <ac:chgData name="Pulkrabek, Vanessa [MN]" userId="S::vanessa.pulkrabek_edmn.org#ext#@neahq.onmicrosoft.com::a81224d0-e988-4d62-a387-eaa8d26915eb" providerId="AD" clId="Web-{1F1ADE1C-1A1D-286B-F235-720E57A66358}" dt="2025-11-13T21:29:45.270" v="92" actId="20577"/>
          <ac:spMkLst>
            <pc:docMk/>
            <pc:sldMk cId="2466542963" sldId="1224"/>
            <ac:spMk id="3" creationId="{CF0E0622-7F7F-B38F-6E6F-0BCC394C1AE8}"/>
          </ac:spMkLst>
        </pc:spChg>
      </pc:sldChg>
      <pc:sldChg chg="modSp add del">
        <pc:chgData name="Pulkrabek, Vanessa [MN]" userId="S::vanessa.pulkrabek_edmn.org#ext#@neahq.onmicrosoft.com::a81224d0-e988-4d62-a387-eaa8d26915eb" providerId="AD" clId="Web-{1F1ADE1C-1A1D-286B-F235-720E57A66358}" dt="2025-11-13T21:28:31.863" v="74"/>
        <pc:sldMkLst>
          <pc:docMk/>
          <pc:sldMk cId="3325526192" sldId="1225"/>
        </pc:sldMkLst>
        <pc:spChg chg="mod">
          <ac:chgData name="Pulkrabek, Vanessa [MN]" userId="S::vanessa.pulkrabek_edmn.org#ext#@neahq.onmicrosoft.com::a81224d0-e988-4d62-a387-eaa8d26915eb" providerId="AD" clId="Web-{1F1ADE1C-1A1D-286B-F235-720E57A66358}" dt="2025-11-13T21:23:40.800" v="37" actId="20577"/>
          <ac:spMkLst>
            <pc:docMk/>
            <pc:sldMk cId="3325526192" sldId="1225"/>
            <ac:spMk id="3" creationId="{35E9DDB7-152E-B714-9A3A-60E9EEB398D5}"/>
          </ac:spMkLst>
        </pc:spChg>
      </pc:sldChg>
      <pc:sldChg chg="modSp">
        <pc:chgData name="Pulkrabek, Vanessa [MN]" userId="S::vanessa.pulkrabek_edmn.org#ext#@neahq.onmicrosoft.com::a81224d0-e988-4d62-a387-eaa8d26915eb" providerId="AD" clId="Web-{1F1ADE1C-1A1D-286B-F235-720E57A66358}" dt="2025-11-13T21:10:48.538" v="7" actId="20577"/>
        <pc:sldMkLst>
          <pc:docMk/>
          <pc:sldMk cId="777081646" sldId="1246"/>
        </pc:sldMkLst>
        <pc:spChg chg="mod">
          <ac:chgData name="Pulkrabek, Vanessa [MN]" userId="S::vanessa.pulkrabek_edmn.org#ext#@neahq.onmicrosoft.com::a81224d0-e988-4d62-a387-eaa8d26915eb" providerId="AD" clId="Web-{1F1ADE1C-1A1D-286B-F235-720E57A66358}" dt="2025-11-13T21:10:48.538" v="7" actId="20577"/>
          <ac:spMkLst>
            <pc:docMk/>
            <pc:sldMk cId="777081646" sldId="1246"/>
            <ac:spMk id="3" creationId="{210B8AE6-3EB2-3DAC-EFFA-3C81301B97A9}"/>
          </ac:spMkLst>
        </pc:spChg>
      </pc:sldChg>
      <pc:sldChg chg="add">
        <pc:chgData name="Pulkrabek, Vanessa [MN]" userId="S::vanessa.pulkrabek_edmn.org#ext#@neahq.onmicrosoft.com::a81224d0-e988-4d62-a387-eaa8d26915eb" providerId="AD" clId="Web-{1F1ADE1C-1A1D-286B-F235-720E57A66358}" dt="2025-11-13T20:57:10.289" v="0"/>
        <pc:sldMkLst>
          <pc:docMk/>
          <pc:sldMk cId="3060979580" sldId="2576"/>
        </pc:sldMkLst>
      </pc:sldChg>
      <pc:sldChg chg="add del">
        <pc:chgData name="Pulkrabek, Vanessa [MN]" userId="S::vanessa.pulkrabek_edmn.org#ext#@neahq.onmicrosoft.com::a81224d0-e988-4d62-a387-eaa8d26915eb" providerId="AD" clId="Web-{1F1ADE1C-1A1D-286B-F235-720E57A66358}" dt="2025-11-13T21:28:32.191" v="77"/>
        <pc:sldMkLst>
          <pc:docMk/>
          <pc:sldMk cId="3085618592" sldId="2580"/>
        </pc:sldMkLst>
      </pc:sldChg>
      <pc:sldChg chg="add del">
        <pc:chgData name="Pulkrabek, Vanessa [MN]" userId="S::vanessa.pulkrabek_edmn.org#ext#@neahq.onmicrosoft.com::a81224d0-e988-4d62-a387-eaa8d26915eb" providerId="AD" clId="Web-{1F1ADE1C-1A1D-286B-F235-720E57A66358}" dt="2025-11-13T21:28:32.457" v="80"/>
        <pc:sldMkLst>
          <pc:docMk/>
          <pc:sldMk cId="6680501" sldId="2583"/>
        </pc:sldMkLst>
      </pc:sldChg>
      <pc:sldChg chg="addSp modSp new">
        <pc:chgData name="Pulkrabek, Vanessa [MN]" userId="S::vanessa.pulkrabek_edmn.org#ext#@neahq.onmicrosoft.com::a81224d0-e988-4d62-a387-eaa8d26915eb" providerId="AD" clId="Web-{1F1ADE1C-1A1D-286B-F235-720E57A66358}" dt="2025-11-13T21:15:05.573" v="26" actId="1076"/>
        <pc:sldMkLst>
          <pc:docMk/>
          <pc:sldMk cId="3611994980" sldId="2606"/>
        </pc:sldMkLst>
        <pc:spChg chg="mod">
          <ac:chgData name="Pulkrabek, Vanessa [MN]" userId="S::vanessa.pulkrabek_edmn.org#ext#@neahq.onmicrosoft.com::a81224d0-e988-4d62-a387-eaa8d26915eb" providerId="AD" clId="Web-{1F1ADE1C-1A1D-286B-F235-720E57A66358}" dt="2025-11-13T21:14:28.698" v="19" actId="20577"/>
          <ac:spMkLst>
            <pc:docMk/>
            <pc:sldMk cId="3611994980" sldId="2606"/>
            <ac:spMk id="2" creationId="{31F152E7-D95E-E5AD-BBD5-53642EB26437}"/>
          </ac:spMkLst>
        </pc:spChg>
        <pc:spChg chg="mod">
          <ac:chgData name="Pulkrabek, Vanessa [MN]" userId="S::vanessa.pulkrabek_edmn.org#ext#@neahq.onmicrosoft.com::a81224d0-e988-4d62-a387-eaa8d26915eb" providerId="AD" clId="Web-{1F1ADE1C-1A1D-286B-F235-720E57A66358}" dt="2025-11-13T21:15:02.511" v="24" actId="20577"/>
          <ac:spMkLst>
            <pc:docMk/>
            <pc:sldMk cId="3611994980" sldId="2606"/>
            <ac:spMk id="3" creationId="{D137B61A-C307-49C1-0FB1-4AA520CF3ECE}"/>
          </ac:spMkLst>
        </pc:spChg>
        <pc:picChg chg="add mod">
          <ac:chgData name="Pulkrabek, Vanessa [MN]" userId="S::vanessa.pulkrabek_edmn.org#ext#@neahq.onmicrosoft.com::a81224d0-e988-4d62-a387-eaa8d26915eb" providerId="AD" clId="Web-{1F1ADE1C-1A1D-286B-F235-720E57A66358}" dt="2025-11-13T21:15:05.573" v="26" actId="1076"/>
          <ac:picMkLst>
            <pc:docMk/>
            <pc:sldMk cId="3611994980" sldId="2606"/>
            <ac:picMk id="5" creationId="{BE362B9F-3614-E101-F52A-AB7943070366}"/>
          </ac:picMkLst>
        </pc:picChg>
      </pc:sldChg>
      <pc:sldChg chg="modSp new">
        <pc:chgData name="Pulkrabek, Vanessa [MN]" userId="S::vanessa.pulkrabek_edmn.org#ext#@neahq.onmicrosoft.com::a81224d0-e988-4d62-a387-eaa8d26915eb" providerId="AD" clId="Web-{1F1ADE1C-1A1D-286B-F235-720E57A66358}" dt="2025-11-13T21:28:58.567" v="84" actId="20577"/>
        <pc:sldMkLst>
          <pc:docMk/>
          <pc:sldMk cId="1964436937" sldId="2607"/>
        </pc:sldMkLst>
        <pc:spChg chg="mod">
          <ac:chgData name="Pulkrabek, Vanessa [MN]" userId="S::vanessa.pulkrabek_edmn.org#ext#@neahq.onmicrosoft.com::a81224d0-e988-4d62-a387-eaa8d26915eb" providerId="AD" clId="Web-{1F1ADE1C-1A1D-286B-F235-720E57A66358}" dt="2025-11-13T21:28:58.567" v="84" actId="20577"/>
          <ac:spMkLst>
            <pc:docMk/>
            <pc:sldMk cId="1964436937" sldId="2607"/>
            <ac:spMk id="2" creationId="{660EEDF4-25FE-632B-9FC6-5810EDF94440}"/>
          </ac:spMkLst>
        </pc:spChg>
      </pc:sldChg>
    </pc:docChg>
  </pc:docChgLst>
  <pc:docChgLst>
    <pc:chgData name="Barton, Beth" userId="S::beth.barton_ieanea.org#ext#@neahq.onmicrosoft.com::796f4356-a506-4608-9f62-2e20e49a724b" providerId="AD" clId="Web-{C90C6D9B-9905-9EDD-6E49-6CF6CD4B2432}"/>
    <pc:docChg chg="modSld">
      <pc:chgData name="Barton, Beth" userId="S::beth.barton_ieanea.org#ext#@neahq.onmicrosoft.com::796f4356-a506-4608-9f62-2e20e49a724b" providerId="AD" clId="Web-{C90C6D9B-9905-9EDD-6E49-6CF6CD4B2432}" dt="2025-11-13T21:39:11.982" v="3" actId="20577"/>
      <pc:docMkLst>
        <pc:docMk/>
      </pc:docMkLst>
      <pc:sldChg chg="modSp">
        <pc:chgData name="Barton, Beth" userId="S::beth.barton_ieanea.org#ext#@neahq.onmicrosoft.com::796f4356-a506-4608-9f62-2e20e49a724b" providerId="AD" clId="Web-{C90C6D9B-9905-9EDD-6E49-6CF6CD4B2432}" dt="2025-11-13T21:21:54.712" v="1" actId="20577"/>
        <pc:sldMkLst>
          <pc:docMk/>
          <pc:sldMk cId="2377748447" sldId="908"/>
        </pc:sldMkLst>
        <pc:spChg chg="mod">
          <ac:chgData name="Barton, Beth" userId="S::beth.barton_ieanea.org#ext#@neahq.onmicrosoft.com::796f4356-a506-4608-9f62-2e20e49a724b" providerId="AD" clId="Web-{C90C6D9B-9905-9EDD-6E49-6CF6CD4B2432}" dt="2025-11-13T21:21:54.712" v="1" actId="20577"/>
          <ac:spMkLst>
            <pc:docMk/>
            <pc:sldMk cId="2377748447" sldId="908"/>
            <ac:spMk id="219" creationId="{00000000-0000-0000-0000-000000000000}"/>
          </ac:spMkLst>
        </pc:spChg>
      </pc:sldChg>
    </pc:docChg>
  </pc:docChgLst>
  <pc:docChgLst>
    <pc:chgData name="Eischeid, Hedy [AK]" userId="S::hedy.eischeid_neaalaska.org#ext#@neahq.onmicrosoft.com::549e5082-63c7-47ff-9cd6-fbb49a1f189e" providerId="AD" clId="Web-{28BDEE22-1C00-C3E3-7DF4-8FA1019B134A}"/>
    <pc:docChg chg="addSld modSld sldOrd">
      <pc:chgData name="Eischeid, Hedy [AK]" userId="S::hedy.eischeid_neaalaska.org#ext#@neahq.onmicrosoft.com::549e5082-63c7-47ff-9cd6-fbb49a1f189e" providerId="AD" clId="Web-{28BDEE22-1C00-C3E3-7DF4-8FA1019B134A}" dt="2025-11-13T22:23:12.009" v="176" actId="20577"/>
      <pc:docMkLst>
        <pc:docMk/>
      </pc:docMkLst>
      <pc:sldChg chg="addSp delSp modSp">
        <pc:chgData name="Eischeid, Hedy [AK]" userId="S::hedy.eischeid_neaalaska.org#ext#@neahq.onmicrosoft.com::549e5082-63c7-47ff-9cd6-fbb49a1f189e" providerId="AD" clId="Web-{28BDEE22-1C00-C3E3-7DF4-8FA1019B134A}" dt="2025-11-13T21:12:52.927" v="48" actId="20577"/>
        <pc:sldMkLst>
          <pc:docMk/>
          <pc:sldMk cId="3307910865" sldId="902"/>
        </pc:sldMkLst>
        <pc:spChg chg="mod">
          <ac:chgData name="Eischeid, Hedy [AK]" userId="S::hedy.eischeid_neaalaska.org#ext#@neahq.onmicrosoft.com::549e5082-63c7-47ff-9cd6-fbb49a1f189e" providerId="AD" clId="Web-{28BDEE22-1C00-C3E3-7DF4-8FA1019B134A}" dt="2025-11-13T21:09:27.662" v="16" actId="1076"/>
          <ac:spMkLst>
            <pc:docMk/>
            <pc:sldMk cId="3307910865" sldId="902"/>
            <ac:spMk id="202" creationId="{00000000-0000-0000-0000-000000000000}"/>
          </ac:spMkLst>
        </pc:spChg>
        <pc:spChg chg="mod">
          <ac:chgData name="Eischeid, Hedy [AK]" userId="S::hedy.eischeid_neaalaska.org#ext#@neahq.onmicrosoft.com::549e5082-63c7-47ff-9cd6-fbb49a1f189e" providerId="AD" clId="Web-{28BDEE22-1C00-C3E3-7DF4-8FA1019B134A}" dt="2025-11-13T21:12:52.927" v="48" actId="20577"/>
          <ac:spMkLst>
            <pc:docMk/>
            <pc:sldMk cId="3307910865" sldId="902"/>
            <ac:spMk id="205" creationId="{00000000-0000-0000-0000-000000000000}"/>
          </ac:spMkLst>
        </pc:spChg>
        <pc:picChg chg="add mod">
          <ac:chgData name="Eischeid, Hedy [AK]" userId="S::hedy.eischeid_neaalaska.org#ext#@neahq.onmicrosoft.com::549e5082-63c7-47ff-9cd6-fbb49a1f189e" providerId="AD" clId="Web-{28BDEE22-1C00-C3E3-7DF4-8FA1019B134A}" dt="2025-11-13T21:11:58.693" v="36" actId="1076"/>
          <ac:picMkLst>
            <pc:docMk/>
            <pc:sldMk cId="3307910865" sldId="902"/>
            <ac:picMk id="2" creationId="{9966AE2B-184E-FDDA-1A33-A68250D5E15E}"/>
          </ac:picMkLst>
        </pc:picChg>
      </pc:sldChg>
      <pc:sldChg chg="modSp">
        <pc:chgData name="Eischeid, Hedy [AK]" userId="S::hedy.eischeid_neaalaska.org#ext#@neahq.onmicrosoft.com::549e5082-63c7-47ff-9cd6-fbb49a1f189e" providerId="AD" clId="Web-{28BDEE22-1C00-C3E3-7DF4-8FA1019B134A}" dt="2025-11-13T21:18:41.864" v="53" actId="20577"/>
        <pc:sldMkLst>
          <pc:docMk/>
          <pc:sldMk cId="1965015154" sldId="905"/>
        </pc:sldMkLst>
        <pc:spChg chg="mod">
          <ac:chgData name="Eischeid, Hedy [AK]" userId="S::hedy.eischeid_neaalaska.org#ext#@neahq.onmicrosoft.com::549e5082-63c7-47ff-9cd6-fbb49a1f189e" providerId="AD" clId="Web-{28BDEE22-1C00-C3E3-7DF4-8FA1019B134A}" dt="2025-11-13T21:18:41.864" v="53" actId="20577"/>
          <ac:spMkLst>
            <pc:docMk/>
            <pc:sldMk cId="1965015154" sldId="905"/>
            <ac:spMk id="3" creationId="{00000000-0000-0000-0000-000000000000}"/>
          </ac:spMkLst>
        </pc:spChg>
      </pc:sldChg>
      <pc:sldChg chg="modSp">
        <pc:chgData name="Eischeid, Hedy [AK]" userId="S::hedy.eischeid_neaalaska.org#ext#@neahq.onmicrosoft.com::549e5082-63c7-47ff-9cd6-fbb49a1f189e" providerId="AD" clId="Web-{28BDEE22-1C00-C3E3-7DF4-8FA1019B134A}" dt="2025-11-13T21:14:19.099" v="49" actId="20577"/>
        <pc:sldMkLst>
          <pc:docMk/>
          <pc:sldMk cId="269893569" sldId="907"/>
        </pc:sldMkLst>
        <pc:spChg chg="mod">
          <ac:chgData name="Eischeid, Hedy [AK]" userId="S::hedy.eischeid_neaalaska.org#ext#@neahq.onmicrosoft.com::549e5082-63c7-47ff-9cd6-fbb49a1f189e" providerId="AD" clId="Web-{28BDEE22-1C00-C3E3-7DF4-8FA1019B134A}" dt="2025-11-13T21:14:19.099" v="49" actId="20577"/>
          <ac:spMkLst>
            <pc:docMk/>
            <pc:sldMk cId="269893569" sldId="907"/>
            <ac:spMk id="2" creationId="{00000000-0000-0000-0000-000000000000}"/>
          </ac:spMkLst>
        </pc:spChg>
      </pc:sldChg>
      <pc:sldChg chg="modSp">
        <pc:chgData name="Eischeid, Hedy [AK]" userId="S::hedy.eischeid_neaalaska.org#ext#@neahq.onmicrosoft.com::549e5082-63c7-47ff-9cd6-fbb49a1f189e" providerId="AD" clId="Web-{28BDEE22-1C00-C3E3-7DF4-8FA1019B134A}" dt="2025-11-13T21:40:28.269" v="117" actId="14100"/>
        <pc:sldMkLst>
          <pc:docMk/>
          <pc:sldMk cId="3870525699" sldId="2563"/>
        </pc:sldMkLst>
        <pc:spChg chg="mod">
          <ac:chgData name="Eischeid, Hedy [AK]" userId="S::hedy.eischeid_neaalaska.org#ext#@neahq.onmicrosoft.com::549e5082-63c7-47ff-9cd6-fbb49a1f189e" providerId="AD" clId="Web-{28BDEE22-1C00-C3E3-7DF4-8FA1019B134A}" dt="2025-11-13T21:38:51.504" v="103" actId="1076"/>
          <ac:spMkLst>
            <pc:docMk/>
            <pc:sldMk cId="3870525699" sldId="2563"/>
            <ac:spMk id="2" creationId="{91FFAB00-E5A4-0927-2C4D-2BC2BC519A66}"/>
          </ac:spMkLst>
        </pc:spChg>
        <pc:spChg chg="mod">
          <ac:chgData name="Eischeid, Hedy [AK]" userId="S::hedy.eischeid_neaalaska.org#ext#@neahq.onmicrosoft.com::549e5082-63c7-47ff-9cd6-fbb49a1f189e" providerId="AD" clId="Web-{28BDEE22-1C00-C3E3-7DF4-8FA1019B134A}" dt="2025-11-13T21:40:28.269" v="117" actId="14100"/>
          <ac:spMkLst>
            <pc:docMk/>
            <pc:sldMk cId="3870525699" sldId="2563"/>
            <ac:spMk id="4" creationId="{685F53D9-903B-E081-239E-A417AF609617}"/>
          </ac:spMkLst>
        </pc:spChg>
        <pc:picChg chg="mod">
          <ac:chgData name="Eischeid, Hedy [AK]" userId="S::hedy.eischeid_neaalaska.org#ext#@neahq.onmicrosoft.com::549e5082-63c7-47ff-9cd6-fbb49a1f189e" providerId="AD" clId="Web-{28BDEE22-1C00-C3E3-7DF4-8FA1019B134A}" dt="2025-11-13T21:38:44.754" v="102" actId="1076"/>
          <ac:picMkLst>
            <pc:docMk/>
            <pc:sldMk cId="3870525699" sldId="2563"/>
            <ac:picMk id="5" creationId="{9D5E7700-28F7-4E19-AB7A-92E7C26B51A3}"/>
          </ac:picMkLst>
        </pc:picChg>
      </pc:sldChg>
      <pc:sldChg chg="modSp">
        <pc:chgData name="Eischeid, Hedy [AK]" userId="S::hedy.eischeid_neaalaska.org#ext#@neahq.onmicrosoft.com::549e5082-63c7-47ff-9cd6-fbb49a1f189e" providerId="AD" clId="Web-{28BDEE22-1C00-C3E3-7DF4-8FA1019B134A}" dt="2025-11-13T21:41:06.113" v="120" actId="20577"/>
        <pc:sldMkLst>
          <pc:docMk/>
          <pc:sldMk cId="2813268113" sldId="2565"/>
        </pc:sldMkLst>
        <pc:spChg chg="mod">
          <ac:chgData name="Eischeid, Hedy [AK]" userId="S::hedy.eischeid_neaalaska.org#ext#@neahq.onmicrosoft.com::549e5082-63c7-47ff-9cd6-fbb49a1f189e" providerId="AD" clId="Web-{28BDEE22-1C00-C3E3-7DF4-8FA1019B134A}" dt="2025-11-13T21:39:40.582" v="108" actId="1076"/>
          <ac:spMkLst>
            <pc:docMk/>
            <pc:sldMk cId="2813268113" sldId="2565"/>
            <ac:spMk id="2" creationId="{0653F5C3-1DA0-B080-C26B-287FE9D946A0}"/>
          </ac:spMkLst>
        </pc:spChg>
        <pc:spChg chg="mod">
          <ac:chgData name="Eischeid, Hedy [AK]" userId="S::hedy.eischeid_neaalaska.org#ext#@neahq.onmicrosoft.com::549e5082-63c7-47ff-9cd6-fbb49a1f189e" providerId="AD" clId="Web-{28BDEE22-1C00-C3E3-7DF4-8FA1019B134A}" dt="2025-11-13T21:41:06.113" v="120" actId="20577"/>
          <ac:spMkLst>
            <pc:docMk/>
            <pc:sldMk cId="2813268113" sldId="2565"/>
            <ac:spMk id="4" creationId="{5F026926-D1FE-9956-DEBF-2936552145FC}"/>
          </ac:spMkLst>
        </pc:spChg>
        <pc:picChg chg="mod">
          <ac:chgData name="Eischeid, Hedy [AK]" userId="S::hedy.eischeid_neaalaska.org#ext#@neahq.onmicrosoft.com::549e5082-63c7-47ff-9cd6-fbb49a1f189e" providerId="AD" clId="Web-{28BDEE22-1C00-C3E3-7DF4-8FA1019B134A}" dt="2025-11-13T21:39:35.785" v="107" actId="1076"/>
          <ac:picMkLst>
            <pc:docMk/>
            <pc:sldMk cId="2813268113" sldId="2565"/>
            <ac:picMk id="5" creationId="{C4393B6D-E58F-4678-9359-14B696FB4CAE}"/>
          </ac:picMkLst>
        </pc:picChg>
      </pc:sldChg>
      <pc:sldChg chg="modSp">
        <pc:chgData name="Eischeid, Hedy [AK]" userId="S::hedy.eischeid_neaalaska.org#ext#@neahq.onmicrosoft.com::549e5082-63c7-47ff-9cd6-fbb49a1f189e" providerId="AD" clId="Web-{28BDEE22-1C00-C3E3-7DF4-8FA1019B134A}" dt="2025-11-13T22:20:21.071" v="157" actId="20577"/>
        <pc:sldMkLst>
          <pc:docMk/>
          <pc:sldMk cId="706001753" sldId="2567"/>
        </pc:sldMkLst>
        <pc:spChg chg="mod">
          <ac:chgData name="Eischeid, Hedy [AK]" userId="S::hedy.eischeid_neaalaska.org#ext#@neahq.onmicrosoft.com::549e5082-63c7-47ff-9cd6-fbb49a1f189e" providerId="AD" clId="Web-{28BDEE22-1C00-C3E3-7DF4-8FA1019B134A}" dt="2025-11-13T21:41:30.784" v="124" actId="1076"/>
          <ac:spMkLst>
            <pc:docMk/>
            <pc:sldMk cId="706001753" sldId="2567"/>
            <ac:spMk id="2" creationId="{D8DDB98A-2FC7-848A-837D-6FE60C121FA8}"/>
          </ac:spMkLst>
        </pc:spChg>
        <pc:spChg chg="mod">
          <ac:chgData name="Eischeid, Hedy [AK]" userId="S::hedy.eischeid_neaalaska.org#ext#@neahq.onmicrosoft.com::549e5082-63c7-47ff-9cd6-fbb49a1f189e" providerId="AD" clId="Web-{28BDEE22-1C00-C3E3-7DF4-8FA1019B134A}" dt="2025-11-13T22:20:21.071" v="157" actId="20577"/>
          <ac:spMkLst>
            <pc:docMk/>
            <pc:sldMk cId="706001753" sldId="2567"/>
            <ac:spMk id="4" creationId="{7CDBD030-B03E-E05F-97CF-C798CBED6ABA}"/>
          </ac:spMkLst>
        </pc:spChg>
      </pc:sldChg>
      <pc:sldChg chg="modSp">
        <pc:chgData name="Eischeid, Hedy [AK]" userId="S::hedy.eischeid_neaalaska.org#ext#@neahq.onmicrosoft.com::549e5082-63c7-47ff-9cd6-fbb49a1f189e" providerId="AD" clId="Web-{28BDEE22-1C00-C3E3-7DF4-8FA1019B134A}" dt="2025-11-13T22:20:46.071" v="159" actId="20577"/>
        <pc:sldMkLst>
          <pc:docMk/>
          <pc:sldMk cId="4270525777" sldId="2569"/>
        </pc:sldMkLst>
        <pc:spChg chg="mod">
          <ac:chgData name="Eischeid, Hedy [AK]" userId="S::hedy.eischeid_neaalaska.org#ext#@neahq.onmicrosoft.com::549e5082-63c7-47ff-9cd6-fbb49a1f189e" providerId="AD" clId="Web-{28BDEE22-1C00-C3E3-7DF4-8FA1019B134A}" dt="2025-11-13T22:20:46.071" v="159" actId="20577"/>
          <ac:spMkLst>
            <pc:docMk/>
            <pc:sldMk cId="4270525777" sldId="2569"/>
            <ac:spMk id="4" creationId="{F13770E8-DA14-0DC4-22BA-033F6A7BD193}"/>
          </ac:spMkLst>
        </pc:spChg>
      </pc:sldChg>
      <pc:sldChg chg="modSp">
        <pc:chgData name="Eischeid, Hedy [AK]" userId="S::hedy.eischeid_neaalaska.org#ext#@neahq.onmicrosoft.com::549e5082-63c7-47ff-9cd6-fbb49a1f189e" providerId="AD" clId="Web-{28BDEE22-1C00-C3E3-7DF4-8FA1019B134A}" dt="2025-11-13T22:21:04.399" v="161" actId="20577"/>
        <pc:sldMkLst>
          <pc:docMk/>
          <pc:sldMk cId="860948030" sldId="2571"/>
        </pc:sldMkLst>
        <pc:spChg chg="mod">
          <ac:chgData name="Eischeid, Hedy [AK]" userId="S::hedy.eischeid_neaalaska.org#ext#@neahq.onmicrosoft.com::549e5082-63c7-47ff-9cd6-fbb49a1f189e" providerId="AD" clId="Web-{28BDEE22-1C00-C3E3-7DF4-8FA1019B134A}" dt="2025-11-13T22:21:04.399" v="161" actId="20577"/>
          <ac:spMkLst>
            <pc:docMk/>
            <pc:sldMk cId="860948030" sldId="2571"/>
            <ac:spMk id="4" creationId="{46CF2220-093F-9D08-5BD8-D6E340F27BEF}"/>
          </ac:spMkLst>
        </pc:spChg>
      </pc:sldChg>
      <pc:sldChg chg="modSp">
        <pc:chgData name="Eischeid, Hedy [AK]" userId="S::hedy.eischeid_neaalaska.org#ext#@neahq.onmicrosoft.com::549e5082-63c7-47ff-9cd6-fbb49a1f189e" providerId="AD" clId="Web-{28BDEE22-1C00-C3E3-7DF4-8FA1019B134A}" dt="2025-11-13T22:15:57.758" v="153" actId="14100"/>
        <pc:sldMkLst>
          <pc:docMk/>
          <pc:sldMk cId="2814286593" sldId="2575"/>
        </pc:sldMkLst>
        <pc:spChg chg="mod">
          <ac:chgData name="Eischeid, Hedy [AK]" userId="S::hedy.eischeid_neaalaska.org#ext#@neahq.onmicrosoft.com::549e5082-63c7-47ff-9cd6-fbb49a1f189e" providerId="AD" clId="Web-{28BDEE22-1C00-C3E3-7DF4-8FA1019B134A}" dt="2025-11-13T22:15:57.758" v="153" actId="14100"/>
          <ac:spMkLst>
            <pc:docMk/>
            <pc:sldMk cId="2814286593" sldId="2575"/>
            <ac:spMk id="2" creationId="{9290B59D-9130-6265-9055-B8AC5CFD1C48}"/>
          </ac:spMkLst>
        </pc:spChg>
        <pc:spChg chg="mod">
          <ac:chgData name="Eischeid, Hedy [AK]" userId="S::hedy.eischeid_neaalaska.org#ext#@neahq.onmicrosoft.com::549e5082-63c7-47ff-9cd6-fbb49a1f189e" providerId="AD" clId="Web-{28BDEE22-1C00-C3E3-7DF4-8FA1019B134A}" dt="2025-11-13T22:15:49.118" v="151" actId="1076"/>
          <ac:spMkLst>
            <pc:docMk/>
            <pc:sldMk cId="2814286593" sldId="2575"/>
            <ac:spMk id="4" creationId="{D5627949-1519-F422-3EB5-396B928B7218}"/>
          </ac:spMkLst>
        </pc:spChg>
        <pc:picChg chg="mod">
          <ac:chgData name="Eischeid, Hedy [AK]" userId="S::hedy.eischeid_neaalaska.org#ext#@neahq.onmicrosoft.com::549e5082-63c7-47ff-9cd6-fbb49a1f189e" providerId="AD" clId="Web-{28BDEE22-1C00-C3E3-7DF4-8FA1019B134A}" dt="2025-11-13T22:15:05.133" v="141" actId="1076"/>
          <ac:picMkLst>
            <pc:docMk/>
            <pc:sldMk cId="2814286593" sldId="2575"/>
            <ac:picMk id="5" creationId="{3E10D220-F058-4870-84FC-744A9A0C79CE}"/>
          </ac:picMkLst>
        </pc:picChg>
      </pc:sldChg>
      <pc:sldChg chg="modSp">
        <pc:chgData name="Eischeid, Hedy [AK]" userId="S::hedy.eischeid_neaalaska.org#ext#@neahq.onmicrosoft.com::549e5082-63c7-47ff-9cd6-fbb49a1f189e" providerId="AD" clId="Web-{28BDEE22-1C00-C3E3-7DF4-8FA1019B134A}" dt="2025-11-13T22:14:39.836" v="139" actId="1076"/>
        <pc:sldMkLst>
          <pc:docMk/>
          <pc:sldMk cId="275388915" sldId="2577"/>
        </pc:sldMkLst>
        <pc:spChg chg="mod">
          <ac:chgData name="Eischeid, Hedy [AK]" userId="S::hedy.eischeid_neaalaska.org#ext#@neahq.onmicrosoft.com::549e5082-63c7-47ff-9cd6-fbb49a1f189e" providerId="AD" clId="Web-{28BDEE22-1C00-C3E3-7DF4-8FA1019B134A}" dt="2025-11-13T22:14:22.618" v="136" actId="1076"/>
          <ac:spMkLst>
            <pc:docMk/>
            <pc:sldMk cId="275388915" sldId="2577"/>
            <ac:spMk id="2" creationId="{A0A9C446-E22A-F1A7-21EE-ACEBCC2C67CA}"/>
          </ac:spMkLst>
        </pc:spChg>
        <pc:spChg chg="mod">
          <ac:chgData name="Eischeid, Hedy [AK]" userId="S::hedy.eischeid_neaalaska.org#ext#@neahq.onmicrosoft.com::549e5082-63c7-47ff-9cd6-fbb49a1f189e" providerId="AD" clId="Web-{28BDEE22-1C00-C3E3-7DF4-8FA1019B134A}" dt="2025-11-13T22:14:39.836" v="139" actId="1076"/>
          <ac:spMkLst>
            <pc:docMk/>
            <pc:sldMk cId="275388915" sldId="2577"/>
            <ac:spMk id="4" creationId="{776102AA-91C4-C567-FE11-839A30056785}"/>
          </ac:spMkLst>
        </pc:spChg>
      </pc:sldChg>
      <pc:sldChg chg="ord">
        <pc:chgData name="Eischeid, Hedy [AK]" userId="S::hedy.eischeid_neaalaska.org#ext#@neahq.onmicrosoft.com::549e5082-63c7-47ff-9cd6-fbb49a1f189e" providerId="AD" clId="Web-{28BDEE22-1C00-C3E3-7DF4-8FA1019B134A}" dt="2025-11-13T21:31:36.004" v="54"/>
        <pc:sldMkLst>
          <pc:docMk/>
          <pc:sldMk cId="1577209773" sldId="2582"/>
        </pc:sldMkLst>
      </pc:sldChg>
      <pc:sldChg chg="modSp">
        <pc:chgData name="Eischeid, Hedy [AK]" userId="S::hedy.eischeid_neaalaska.org#ext#@neahq.onmicrosoft.com::549e5082-63c7-47ff-9cd6-fbb49a1f189e" providerId="AD" clId="Web-{28BDEE22-1C00-C3E3-7DF4-8FA1019B134A}" dt="2025-11-13T22:18:47.868" v="156" actId="1076"/>
        <pc:sldMkLst>
          <pc:docMk/>
          <pc:sldMk cId="1765449458" sldId="2599"/>
        </pc:sldMkLst>
        <pc:spChg chg="mod">
          <ac:chgData name="Eischeid, Hedy [AK]" userId="S::hedy.eischeid_neaalaska.org#ext#@neahq.onmicrosoft.com::549e5082-63c7-47ff-9cd6-fbb49a1f189e" providerId="AD" clId="Web-{28BDEE22-1C00-C3E3-7DF4-8FA1019B134A}" dt="2025-11-13T22:12:43.180" v="132" actId="1076"/>
          <ac:spMkLst>
            <pc:docMk/>
            <pc:sldMk cId="1765449458" sldId="2599"/>
            <ac:spMk id="2" creationId="{BACB88D5-9F97-6CB9-2C4E-8667BE4A735C}"/>
          </ac:spMkLst>
        </pc:spChg>
        <pc:spChg chg="mod">
          <ac:chgData name="Eischeid, Hedy [AK]" userId="S::hedy.eischeid_neaalaska.org#ext#@neahq.onmicrosoft.com::549e5082-63c7-47ff-9cd6-fbb49a1f189e" providerId="AD" clId="Web-{28BDEE22-1C00-C3E3-7DF4-8FA1019B134A}" dt="2025-11-13T22:18:47.868" v="156" actId="1076"/>
          <ac:spMkLst>
            <pc:docMk/>
            <pc:sldMk cId="1765449458" sldId="2599"/>
            <ac:spMk id="4" creationId="{F3B96FDE-4E62-BAD2-920E-4812ABFC56B3}"/>
          </ac:spMkLst>
        </pc:spChg>
      </pc:sldChg>
      <pc:sldChg chg="modSp">
        <pc:chgData name="Eischeid, Hedy [AK]" userId="S::hedy.eischeid_neaalaska.org#ext#@neahq.onmicrosoft.com::549e5082-63c7-47ff-9cd6-fbb49a1f189e" providerId="AD" clId="Web-{28BDEE22-1C00-C3E3-7DF4-8FA1019B134A}" dt="2025-11-13T22:23:12.009" v="176" actId="20577"/>
        <pc:sldMkLst>
          <pc:docMk/>
          <pc:sldMk cId="603008552" sldId="2601"/>
        </pc:sldMkLst>
        <pc:spChg chg="mod">
          <ac:chgData name="Eischeid, Hedy [AK]" userId="S::hedy.eischeid_neaalaska.org#ext#@neahq.onmicrosoft.com::549e5082-63c7-47ff-9cd6-fbb49a1f189e" providerId="AD" clId="Web-{28BDEE22-1C00-C3E3-7DF4-8FA1019B134A}" dt="2025-11-13T22:22:47.243" v="173" actId="20577"/>
          <ac:spMkLst>
            <pc:docMk/>
            <pc:sldMk cId="603008552" sldId="2601"/>
            <ac:spMk id="2" creationId="{64818627-1620-2871-DB8B-705C88FD9F58}"/>
          </ac:spMkLst>
        </pc:spChg>
        <pc:spChg chg="mod">
          <ac:chgData name="Eischeid, Hedy [AK]" userId="S::hedy.eischeid_neaalaska.org#ext#@neahq.onmicrosoft.com::549e5082-63c7-47ff-9cd6-fbb49a1f189e" providerId="AD" clId="Web-{28BDEE22-1C00-C3E3-7DF4-8FA1019B134A}" dt="2025-11-13T22:23:12.009" v="176" actId="20577"/>
          <ac:spMkLst>
            <pc:docMk/>
            <pc:sldMk cId="603008552" sldId="2601"/>
            <ac:spMk id="3" creationId="{8907FE69-9C55-F9E2-B36C-946E2588A515}"/>
          </ac:spMkLst>
        </pc:spChg>
      </pc:sldChg>
      <pc:sldChg chg="add replId">
        <pc:chgData name="Eischeid, Hedy [AK]" userId="S::hedy.eischeid_neaalaska.org#ext#@neahq.onmicrosoft.com::549e5082-63c7-47ff-9cd6-fbb49a1f189e" providerId="AD" clId="Web-{28BDEE22-1C00-C3E3-7DF4-8FA1019B134A}" dt="2025-11-13T21:08:31.302" v="0"/>
        <pc:sldMkLst>
          <pc:docMk/>
          <pc:sldMk cId="2679906165" sldId="2605"/>
        </pc:sldMkLst>
      </pc:sldChg>
    </pc:docChg>
  </pc:docChgLst>
  <pc:docChgLst>
    <pc:chgData name="Pulkrabek, Vanessa [MN]" userId="S::vanessa.pulkrabek_edmn.org#ext#@neahq.onmicrosoft.com::a81224d0-e988-4d62-a387-eaa8d26915eb" providerId="AD" clId="Web-{C33F904E-93EC-844F-4E2C-A9222DBB7F35}"/>
    <pc:docChg chg="modSld">
      <pc:chgData name="Pulkrabek, Vanessa [MN]" userId="S::vanessa.pulkrabek_edmn.org#ext#@neahq.onmicrosoft.com::a81224d0-e988-4d62-a387-eaa8d26915eb" providerId="AD" clId="Web-{C33F904E-93EC-844F-4E2C-A9222DBB7F35}" dt="2025-11-14T19:51:00.334" v="202" actId="20577"/>
      <pc:docMkLst>
        <pc:docMk/>
      </pc:docMkLst>
      <pc:sldChg chg="modSp">
        <pc:chgData name="Pulkrabek, Vanessa [MN]" userId="S::vanessa.pulkrabek_edmn.org#ext#@neahq.onmicrosoft.com::a81224d0-e988-4d62-a387-eaa8d26915eb" providerId="AD" clId="Web-{C33F904E-93EC-844F-4E2C-A9222DBB7F35}" dt="2025-11-14T19:11:55.903" v="4" actId="20577"/>
        <pc:sldMkLst>
          <pc:docMk/>
          <pc:sldMk cId="3223101493" sldId="1026"/>
        </pc:sldMkLst>
        <pc:spChg chg="mod">
          <ac:chgData name="Pulkrabek, Vanessa [MN]" userId="S::vanessa.pulkrabek_edmn.org#ext#@neahq.onmicrosoft.com::a81224d0-e988-4d62-a387-eaa8d26915eb" providerId="AD" clId="Web-{C33F904E-93EC-844F-4E2C-A9222DBB7F35}" dt="2025-11-14T19:11:55.903" v="4" actId="20577"/>
          <ac:spMkLst>
            <pc:docMk/>
            <pc:sldMk cId="3223101493" sldId="1026"/>
            <ac:spMk id="11" creationId="{38DDD945-BEE1-2741-9E76-0855BD12239E}"/>
          </ac:spMkLst>
        </pc:spChg>
      </pc:sldChg>
      <pc:sldChg chg="modSp">
        <pc:chgData name="Pulkrabek, Vanessa [MN]" userId="S::vanessa.pulkrabek_edmn.org#ext#@neahq.onmicrosoft.com::a81224d0-e988-4d62-a387-eaa8d26915eb" providerId="AD" clId="Web-{C33F904E-93EC-844F-4E2C-A9222DBB7F35}" dt="2025-11-14T19:41:21.755" v="9" actId="20577"/>
        <pc:sldMkLst>
          <pc:docMk/>
          <pc:sldMk cId="0" sldId="1230"/>
        </pc:sldMkLst>
        <pc:spChg chg="mod">
          <ac:chgData name="Pulkrabek, Vanessa [MN]" userId="S::vanessa.pulkrabek_edmn.org#ext#@neahq.onmicrosoft.com::a81224d0-e988-4d62-a387-eaa8d26915eb" providerId="AD" clId="Web-{C33F904E-93EC-844F-4E2C-A9222DBB7F35}" dt="2025-11-14T19:41:21.755" v="9" actId="20577"/>
          <ac:spMkLst>
            <pc:docMk/>
            <pc:sldMk cId="0" sldId="1230"/>
            <ac:spMk id="2" creationId="{00000000-0000-0000-0000-000000000000}"/>
          </ac:spMkLst>
        </pc:spChg>
      </pc:sldChg>
      <pc:sldChg chg="modSp">
        <pc:chgData name="Pulkrabek, Vanessa [MN]" userId="S::vanessa.pulkrabek_edmn.org#ext#@neahq.onmicrosoft.com::a81224d0-e988-4d62-a387-eaa8d26915eb" providerId="AD" clId="Web-{C33F904E-93EC-844F-4E2C-A9222DBB7F35}" dt="2025-11-14T19:41:40.725" v="13" actId="20577"/>
        <pc:sldMkLst>
          <pc:docMk/>
          <pc:sldMk cId="0" sldId="1231"/>
        </pc:sldMkLst>
        <pc:spChg chg="mod">
          <ac:chgData name="Pulkrabek, Vanessa [MN]" userId="S::vanessa.pulkrabek_edmn.org#ext#@neahq.onmicrosoft.com::a81224d0-e988-4d62-a387-eaa8d26915eb" providerId="AD" clId="Web-{C33F904E-93EC-844F-4E2C-A9222DBB7F35}" dt="2025-11-14T19:41:40.725" v="13" actId="20577"/>
          <ac:spMkLst>
            <pc:docMk/>
            <pc:sldMk cId="0" sldId="1231"/>
            <ac:spMk id="2" creationId="{00000000-0000-0000-0000-000000000000}"/>
          </ac:spMkLst>
        </pc:spChg>
      </pc:sldChg>
      <pc:sldChg chg="modSp">
        <pc:chgData name="Pulkrabek, Vanessa [MN]" userId="S::vanessa.pulkrabek_edmn.org#ext#@neahq.onmicrosoft.com::a81224d0-e988-4d62-a387-eaa8d26915eb" providerId="AD" clId="Web-{C33F904E-93EC-844F-4E2C-A9222DBB7F35}" dt="2025-11-14T19:41:55.116" v="25" actId="20577"/>
        <pc:sldMkLst>
          <pc:docMk/>
          <pc:sldMk cId="0" sldId="1232"/>
        </pc:sldMkLst>
        <pc:spChg chg="mod">
          <ac:chgData name="Pulkrabek, Vanessa [MN]" userId="S::vanessa.pulkrabek_edmn.org#ext#@neahq.onmicrosoft.com::a81224d0-e988-4d62-a387-eaa8d26915eb" providerId="AD" clId="Web-{C33F904E-93EC-844F-4E2C-A9222DBB7F35}" dt="2025-11-14T19:41:55.116" v="25" actId="20577"/>
          <ac:spMkLst>
            <pc:docMk/>
            <pc:sldMk cId="0" sldId="1232"/>
            <ac:spMk id="2" creationId="{00000000-0000-0000-0000-000000000000}"/>
          </ac:spMkLst>
        </pc:spChg>
      </pc:sldChg>
      <pc:sldChg chg="modSp">
        <pc:chgData name="Pulkrabek, Vanessa [MN]" userId="S::vanessa.pulkrabek_edmn.org#ext#@neahq.onmicrosoft.com::a81224d0-e988-4d62-a387-eaa8d26915eb" providerId="AD" clId="Web-{C33F904E-93EC-844F-4E2C-A9222DBB7F35}" dt="2025-11-14T19:50:23.693" v="177" actId="20577"/>
        <pc:sldMkLst>
          <pc:docMk/>
          <pc:sldMk cId="3382845150" sldId="2579"/>
        </pc:sldMkLst>
        <pc:spChg chg="mod">
          <ac:chgData name="Pulkrabek, Vanessa [MN]" userId="S::vanessa.pulkrabek_edmn.org#ext#@neahq.onmicrosoft.com::a81224d0-e988-4d62-a387-eaa8d26915eb" providerId="AD" clId="Web-{C33F904E-93EC-844F-4E2C-A9222DBB7F35}" dt="2025-11-14T19:50:23.693" v="177" actId="20577"/>
          <ac:spMkLst>
            <pc:docMk/>
            <pc:sldMk cId="3382845150" sldId="2579"/>
            <ac:spMk id="9" creationId="{69B76251-D86C-86BB-6295-2554ACE9FF1E}"/>
          </ac:spMkLst>
        </pc:spChg>
      </pc:sldChg>
      <pc:sldChg chg="modSp">
        <pc:chgData name="Pulkrabek, Vanessa [MN]" userId="S::vanessa.pulkrabek_edmn.org#ext#@neahq.onmicrosoft.com::a81224d0-e988-4d62-a387-eaa8d26915eb" providerId="AD" clId="Web-{C33F904E-93EC-844F-4E2C-A9222DBB7F35}" dt="2025-11-14T19:48:48.160" v="164" actId="1076"/>
        <pc:sldMkLst>
          <pc:docMk/>
          <pc:sldMk cId="2937475928" sldId="2609"/>
        </pc:sldMkLst>
        <pc:spChg chg="mod">
          <ac:chgData name="Pulkrabek, Vanessa [MN]" userId="S::vanessa.pulkrabek_edmn.org#ext#@neahq.onmicrosoft.com::a81224d0-e988-4d62-a387-eaa8d26915eb" providerId="AD" clId="Web-{C33F904E-93EC-844F-4E2C-A9222DBB7F35}" dt="2025-11-14T19:48:48.160" v="164" actId="1076"/>
          <ac:spMkLst>
            <pc:docMk/>
            <pc:sldMk cId="2937475928" sldId="2609"/>
            <ac:spMk id="2" creationId="{7C65A0CA-9C0B-E596-E8D2-AB5BA089D99E}"/>
          </ac:spMkLst>
        </pc:spChg>
        <pc:spChg chg="mod">
          <ac:chgData name="Pulkrabek, Vanessa [MN]" userId="S::vanessa.pulkrabek_edmn.org#ext#@neahq.onmicrosoft.com::a81224d0-e988-4d62-a387-eaa8d26915eb" providerId="AD" clId="Web-{C33F904E-93EC-844F-4E2C-A9222DBB7F35}" dt="2025-11-14T19:48:37.644" v="163" actId="14100"/>
          <ac:spMkLst>
            <pc:docMk/>
            <pc:sldMk cId="2937475928" sldId="2609"/>
            <ac:spMk id="9" creationId="{367437C3-0DDA-FD66-E2AB-8F18C2925563}"/>
          </ac:spMkLst>
        </pc:spChg>
        <pc:picChg chg="mod">
          <ac:chgData name="Pulkrabek, Vanessa [MN]" userId="S::vanessa.pulkrabek_edmn.org#ext#@neahq.onmicrosoft.com::a81224d0-e988-4d62-a387-eaa8d26915eb" providerId="AD" clId="Web-{C33F904E-93EC-844F-4E2C-A9222DBB7F35}" dt="2025-11-14T19:47:38.924" v="142" actId="14100"/>
          <ac:picMkLst>
            <pc:docMk/>
            <pc:sldMk cId="2937475928" sldId="2609"/>
            <ac:picMk id="4" creationId="{1F1D69D5-2A3F-EB52-D6DF-DC9587CB1774}"/>
          </ac:picMkLst>
        </pc:picChg>
      </pc:sldChg>
      <pc:sldChg chg="modSp">
        <pc:chgData name="Pulkrabek, Vanessa [MN]" userId="S::vanessa.pulkrabek_edmn.org#ext#@neahq.onmicrosoft.com::a81224d0-e988-4d62-a387-eaa8d26915eb" providerId="AD" clId="Web-{C33F904E-93EC-844F-4E2C-A9222DBB7F35}" dt="2025-11-14T19:51:00.334" v="202" actId="20577"/>
        <pc:sldMkLst>
          <pc:docMk/>
          <pc:sldMk cId="2775454743" sldId="2610"/>
        </pc:sldMkLst>
        <pc:spChg chg="mod">
          <ac:chgData name="Pulkrabek, Vanessa [MN]" userId="S::vanessa.pulkrabek_edmn.org#ext#@neahq.onmicrosoft.com::a81224d0-e988-4d62-a387-eaa8d26915eb" providerId="AD" clId="Web-{C33F904E-93EC-844F-4E2C-A9222DBB7F35}" dt="2025-11-14T19:51:00.334" v="202" actId="20577"/>
          <ac:spMkLst>
            <pc:docMk/>
            <pc:sldMk cId="2775454743" sldId="2610"/>
            <ac:spMk id="9" creationId="{7FC24768-19BC-A9D7-8732-EE2663401F7B}"/>
          </ac:spMkLst>
        </pc:spChg>
      </pc:sldChg>
    </pc:docChg>
  </pc:docChgLst>
  <pc:docChgLst>
    <pc:chgData name="Holmes, Ellen [NEA]" userId="S::eholmes@nea.org::8df78491-616d-4641-a13e-176bb27a1b7f" providerId="AD" clId="Web-{516B3B30-07DA-D74B-ECEA-59C771BDA2D0}"/>
    <pc:docChg chg="modSld">
      <pc:chgData name="Holmes, Ellen [NEA]" userId="S::eholmes@nea.org::8df78491-616d-4641-a13e-176bb27a1b7f" providerId="AD" clId="Web-{516B3B30-07DA-D74B-ECEA-59C771BDA2D0}" dt="2025-11-13T22:46:56.179" v="0" actId="1076"/>
      <pc:docMkLst>
        <pc:docMk/>
      </pc:docMkLst>
      <pc:sldChg chg="modSp">
        <pc:chgData name="Holmes, Ellen [NEA]" userId="S::eholmes@nea.org::8df78491-616d-4641-a13e-176bb27a1b7f" providerId="AD" clId="Web-{516B3B30-07DA-D74B-ECEA-59C771BDA2D0}" dt="2025-11-13T22:46:56.179" v="0" actId="1076"/>
        <pc:sldMkLst>
          <pc:docMk/>
          <pc:sldMk cId="715774166" sldId="1235"/>
        </pc:sldMkLst>
        <pc:picChg chg="mod">
          <ac:chgData name="Holmes, Ellen [NEA]" userId="S::eholmes@nea.org::8df78491-616d-4641-a13e-176bb27a1b7f" providerId="AD" clId="Web-{516B3B30-07DA-D74B-ECEA-59C771BDA2D0}" dt="2025-11-13T22:46:56.179" v="0" actId="1076"/>
          <ac:picMkLst>
            <pc:docMk/>
            <pc:sldMk cId="715774166" sldId="1235"/>
            <ac:picMk id="4" creationId="{0B21A857-8816-C90D-4939-E22343F9F9AD}"/>
          </ac:picMkLst>
        </pc:picChg>
      </pc:sldChg>
    </pc:docChg>
  </pc:docChgLst>
  <pc:docChgLst>
    <pc:chgData name="Eischeid, Hedy [AK]" userId="S::hedy.eischeid_neaalaska.org#ext#@neahq.onmicrosoft.com::549e5082-63c7-47ff-9cd6-fbb49a1f189e" providerId="AD" clId="Web-{9FCB1D34-D682-362E-3F9C-DC610C108975}"/>
    <pc:docChg chg="modSld">
      <pc:chgData name="Eischeid, Hedy [AK]" userId="S::hedy.eischeid_neaalaska.org#ext#@neahq.onmicrosoft.com::549e5082-63c7-47ff-9cd6-fbb49a1f189e" providerId="AD" clId="Web-{9FCB1D34-D682-362E-3F9C-DC610C108975}" dt="2025-11-14T20:12:27.245" v="8" actId="20577"/>
      <pc:docMkLst>
        <pc:docMk/>
      </pc:docMkLst>
      <pc:sldChg chg="modSp">
        <pc:chgData name="Eischeid, Hedy [AK]" userId="S::hedy.eischeid_neaalaska.org#ext#@neahq.onmicrosoft.com::549e5082-63c7-47ff-9cd6-fbb49a1f189e" providerId="AD" clId="Web-{9FCB1D34-D682-362E-3F9C-DC610C108975}" dt="2025-11-14T20:12:04.026" v="7" actId="20577"/>
        <pc:sldMkLst>
          <pc:docMk/>
          <pc:sldMk cId="1965015154" sldId="905"/>
        </pc:sldMkLst>
        <pc:spChg chg="mod">
          <ac:chgData name="Eischeid, Hedy [AK]" userId="S::hedy.eischeid_neaalaska.org#ext#@neahq.onmicrosoft.com::549e5082-63c7-47ff-9cd6-fbb49a1f189e" providerId="AD" clId="Web-{9FCB1D34-D682-362E-3F9C-DC610C108975}" dt="2025-11-14T20:12:04.026" v="7" actId="20577"/>
          <ac:spMkLst>
            <pc:docMk/>
            <pc:sldMk cId="1965015154" sldId="905"/>
            <ac:spMk id="3" creationId="{00000000-0000-0000-0000-000000000000}"/>
          </ac:spMkLst>
        </pc:spChg>
      </pc:sldChg>
      <pc:sldChg chg="modSp">
        <pc:chgData name="Eischeid, Hedy [AK]" userId="S::hedy.eischeid_neaalaska.org#ext#@neahq.onmicrosoft.com::549e5082-63c7-47ff-9cd6-fbb49a1f189e" providerId="AD" clId="Web-{9FCB1D34-D682-362E-3F9C-DC610C108975}" dt="2025-11-14T20:12:27.245" v="8" actId="20577"/>
        <pc:sldMkLst>
          <pc:docMk/>
          <pc:sldMk cId="3156540492" sldId="906"/>
        </pc:sldMkLst>
        <pc:spChg chg="mod">
          <ac:chgData name="Eischeid, Hedy [AK]" userId="S::hedy.eischeid_neaalaska.org#ext#@neahq.onmicrosoft.com::549e5082-63c7-47ff-9cd6-fbb49a1f189e" providerId="AD" clId="Web-{9FCB1D34-D682-362E-3F9C-DC610C108975}" dt="2025-11-14T20:12:27.245" v="8" actId="20577"/>
          <ac:spMkLst>
            <pc:docMk/>
            <pc:sldMk cId="3156540492" sldId="906"/>
            <ac:spMk id="2" creationId="{00000000-0000-0000-0000-000000000000}"/>
          </ac:spMkLst>
        </pc:spChg>
      </pc:sldChg>
      <pc:sldChg chg="modSp">
        <pc:chgData name="Eischeid, Hedy [AK]" userId="S::hedy.eischeid_neaalaska.org#ext#@neahq.onmicrosoft.com::549e5082-63c7-47ff-9cd6-fbb49a1f189e" providerId="AD" clId="Web-{9FCB1D34-D682-362E-3F9C-DC610C108975}" dt="2025-11-14T20:11:07.448" v="3" actId="20577"/>
        <pc:sldMkLst>
          <pc:docMk/>
          <pc:sldMk cId="2679906165" sldId="2605"/>
        </pc:sldMkLst>
        <pc:spChg chg="mod">
          <ac:chgData name="Eischeid, Hedy [AK]" userId="S::hedy.eischeid_neaalaska.org#ext#@neahq.onmicrosoft.com::549e5082-63c7-47ff-9cd6-fbb49a1f189e" providerId="AD" clId="Web-{9FCB1D34-D682-362E-3F9C-DC610C108975}" dt="2025-11-14T20:11:07.448" v="3" actId="20577"/>
          <ac:spMkLst>
            <pc:docMk/>
            <pc:sldMk cId="2679906165" sldId="2605"/>
            <ac:spMk id="205" creationId="{0A2C69FC-5EA5-5294-D81A-EB92837BB84C}"/>
          </ac:spMkLst>
        </pc:spChg>
      </pc:sldChg>
    </pc:docChg>
  </pc:docChgLst>
  <pc:docChgLst>
    <pc:chgData name="Holmes, Ellen [NEA]" userId="S::eholmes@nea.org::8df78491-616d-4641-a13e-176bb27a1b7f" providerId="AD" clId="Web-{A93A9242-B138-E2B2-A5B0-53E1EDE4A998}"/>
    <pc:docChg chg="addSld modSld">
      <pc:chgData name="Holmes, Ellen [NEA]" userId="S::eholmes@nea.org::8df78491-616d-4641-a13e-176bb27a1b7f" providerId="AD" clId="Web-{A93A9242-B138-E2B2-A5B0-53E1EDE4A998}" dt="2025-11-14T18:55:03.946" v="15"/>
      <pc:docMkLst>
        <pc:docMk/>
      </pc:docMkLst>
      <pc:sldChg chg="addSp delSp modSp new mod modClrScheme chgLayout">
        <pc:chgData name="Holmes, Ellen [NEA]" userId="S::eholmes@nea.org::8df78491-616d-4641-a13e-176bb27a1b7f" providerId="AD" clId="Web-{A93A9242-B138-E2B2-A5B0-53E1EDE4A998}" dt="2025-11-14T18:55:03.946" v="15"/>
        <pc:sldMkLst>
          <pc:docMk/>
          <pc:sldMk cId="346647374" sldId="2615"/>
        </pc:sldMkLst>
        <pc:spChg chg="mod">
          <ac:chgData name="Holmes, Ellen [NEA]" userId="S::eholmes@nea.org::8df78491-616d-4641-a13e-176bb27a1b7f" providerId="AD" clId="Web-{A93A9242-B138-E2B2-A5B0-53E1EDE4A998}" dt="2025-11-14T18:55:03.946" v="15"/>
          <ac:spMkLst>
            <pc:docMk/>
            <pc:sldMk cId="346647374" sldId="2615"/>
            <ac:spMk id="2" creationId="{587FFE90-4375-347D-09B8-75158E51DECA}"/>
          </ac:spMkLst>
        </pc:spChg>
        <pc:spChg chg="del">
          <ac:chgData name="Holmes, Ellen [NEA]" userId="S::eholmes@nea.org::8df78491-616d-4641-a13e-176bb27a1b7f" providerId="AD" clId="Web-{A93A9242-B138-E2B2-A5B0-53E1EDE4A998}" dt="2025-11-14T18:53:43.852" v="4"/>
          <ac:spMkLst>
            <pc:docMk/>
            <pc:sldMk cId="346647374" sldId="2615"/>
            <ac:spMk id="3" creationId="{423B2363-22F7-AADB-1E30-8DE15854F827}"/>
          </ac:spMkLst>
        </pc:spChg>
        <pc:spChg chg="add mod">
          <ac:chgData name="Holmes, Ellen [NEA]" userId="S::eholmes@nea.org::8df78491-616d-4641-a13e-176bb27a1b7f" providerId="AD" clId="Web-{A93A9242-B138-E2B2-A5B0-53E1EDE4A998}" dt="2025-11-14T18:55:03.946" v="15"/>
          <ac:spMkLst>
            <pc:docMk/>
            <pc:sldMk cId="346647374" sldId="2615"/>
            <ac:spMk id="5" creationId="{13FD5A41-EA14-9F8B-CF2B-6D6C33195134}"/>
          </ac:spMkLst>
        </pc:spChg>
        <pc:picChg chg="add mod ord">
          <ac:chgData name="Holmes, Ellen [NEA]" userId="S::eholmes@nea.org::8df78491-616d-4641-a13e-176bb27a1b7f" providerId="AD" clId="Web-{A93A9242-B138-E2B2-A5B0-53E1EDE4A998}" dt="2025-11-14T18:55:03.946" v="15"/>
          <ac:picMkLst>
            <pc:docMk/>
            <pc:sldMk cId="346647374" sldId="2615"/>
            <ac:picMk id="4" creationId="{E047279D-6BA2-C9B0-C762-285940E7B3D5}"/>
          </ac:picMkLst>
        </pc:picChg>
      </pc:sldChg>
    </pc:docChg>
  </pc:docChgLst>
  <pc:docChgLst>
    <pc:chgData name="Holmes, Ellen [NEA]" userId="S::eholmes@nea.org::8df78491-616d-4641-a13e-176bb27a1b7f" providerId="AD" clId="Web-{F5D4EEA7-1FD5-0E7E-93F5-096DE1351AAC}"/>
    <pc:docChg chg="addSld modSld">
      <pc:chgData name="Holmes, Ellen [NEA]" userId="S::eholmes@nea.org::8df78491-616d-4641-a13e-176bb27a1b7f" providerId="AD" clId="Web-{F5D4EEA7-1FD5-0E7E-93F5-096DE1351AAC}" dt="2025-10-20T16:54:25.625" v="186"/>
      <pc:docMkLst>
        <pc:docMk/>
      </pc:docMkLst>
    </pc:docChg>
  </pc:docChgLst>
  <pc:docChgLst>
    <pc:chgData name="Holmes, Ellen [NEA]" userId="S::eholmes@nea.org::8df78491-616d-4641-a13e-176bb27a1b7f" providerId="AD" clId="Web-{66B39BC5-61E4-B9AA-489B-4C6D0E249C68}"/>
    <pc:docChg chg="addSld delSld modSld sldOrd">
      <pc:chgData name="Holmes, Ellen [NEA]" userId="S::eholmes@nea.org::8df78491-616d-4641-a13e-176bb27a1b7f" providerId="AD" clId="Web-{66B39BC5-61E4-B9AA-489B-4C6D0E249C68}" dt="2025-11-13T23:00:34.859" v="534" actId="20577"/>
      <pc:docMkLst>
        <pc:docMk/>
      </pc:docMkLst>
      <pc:sldChg chg="modSp add del">
        <pc:chgData name="Holmes, Ellen [NEA]" userId="S::eholmes@nea.org::8df78491-616d-4641-a13e-176bb27a1b7f" providerId="AD" clId="Web-{66B39BC5-61E4-B9AA-489B-4C6D0E249C68}" dt="2025-11-13T21:35:29.570" v="85" actId="20577"/>
        <pc:sldMkLst>
          <pc:docMk/>
          <pc:sldMk cId="1677395820" sldId="482"/>
        </pc:sldMkLst>
        <pc:spChg chg="mod">
          <ac:chgData name="Holmes, Ellen [NEA]" userId="S::eholmes@nea.org::8df78491-616d-4641-a13e-176bb27a1b7f" providerId="AD" clId="Web-{66B39BC5-61E4-B9AA-489B-4C6D0E249C68}" dt="2025-11-13T21:35:29.570" v="85" actId="20577"/>
          <ac:spMkLst>
            <pc:docMk/>
            <pc:sldMk cId="1677395820" sldId="482"/>
            <ac:spMk id="961" creationId="{00000000-0000-0000-0000-000000000000}"/>
          </ac:spMkLst>
        </pc:spChg>
      </pc:sldChg>
      <pc:sldChg chg="modSp">
        <pc:chgData name="Holmes, Ellen [NEA]" userId="S::eholmes@nea.org::8df78491-616d-4641-a13e-176bb27a1b7f" providerId="AD" clId="Web-{66B39BC5-61E4-B9AA-489B-4C6D0E249C68}" dt="2025-11-13T22:28:18.130" v="339" actId="20577"/>
        <pc:sldMkLst>
          <pc:docMk/>
          <pc:sldMk cId="3062848921" sldId="820"/>
        </pc:sldMkLst>
        <pc:spChg chg="mod">
          <ac:chgData name="Holmes, Ellen [NEA]" userId="S::eholmes@nea.org::8df78491-616d-4641-a13e-176bb27a1b7f" providerId="AD" clId="Web-{66B39BC5-61E4-B9AA-489B-4C6D0E249C68}" dt="2025-11-13T22:28:18.130" v="339" actId="20577"/>
          <ac:spMkLst>
            <pc:docMk/>
            <pc:sldMk cId="3062848921" sldId="820"/>
            <ac:spMk id="2" creationId="{00000000-0000-0000-0000-000000000000}"/>
          </ac:spMkLst>
        </pc:spChg>
      </pc:sldChg>
      <pc:sldChg chg="modSp">
        <pc:chgData name="Holmes, Ellen [NEA]" userId="S::eholmes@nea.org::8df78491-616d-4641-a13e-176bb27a1b7f" providerId="AD" clId="Web-{66B39BC5-61E4-B9AA-489B-4C6D0E249C68}" dt="2025-11-13T20:59:06.528" v="57" actId="20577"/>
        <pc:sldMkLst>
          <pc:docMk/>
          <pc:sldMk cId="2499931005" sldId="1099"/>
        </pc:sldMkLst>
        <pc:spChg chg="mod">
          <ac:chgData name="Holmes, Ellen [NEA]" userId="S::eholmes@nea.org::8df78491-616d-4641-a13e-176bb27a1b7f" providerId="AD" clId="Web-{66B39BC5-61E4-B9AA-489B-4C6D0E249C68}" dt="2025-11-13T20:57:53.821" v="14" actId="20577"/>
          <ac:spMkLst>
            <pc:docMk/>
            <pc:sldMk cId="2499931005" sldId="1099"/>
            <ac:spMk id="2" creationId="{00000000-0000-0000-0000-000000000000}"/>
          </ac:spMkLst>
        </pc:spChg>
        <pc:spChg chg="mod">
          <ac:chgData name="Holmes, Ellen [NEA]" userId="S::eholmes@nea.org::8df78491-616d-4641-a13e-176bb27a1b7f" providerId="AD" clId="Web-{66B39BC5-61E4-B9AA-489B-4C6D0E249C68}" dt="2025-11-13T20:59:06.528" v="57" actId="20577"/>
          <ac:spMkLst>
            <pc:docMk/>
            <pc:sldMk cId="2499931005" sldId="1099"/>
            <ac:spMk id="3" creationId="{00000000-0000-0000-0000-000000000000}"/>
          </ac:spMkLst>
        </pc:spChg>
      </pc:sldChg>
      <pc:sldChg chg="modSp">
        <pc:chgData name="Holmes, Ellen [NEA]" userId="S::eholmes@nea.org::8df78491-616d-4641-a13e-176bb27a1b7f" providerId="AD" clId="Web-{66B39BC5-61E4-B9AA-489B-4C6D0E249C68}" dt="2025-11-13T21:00:05.952" v="66" actId="20577"/>
        <pc:sldMkLst>
          <pc:docMk/>
          <pc:sldMk cId="3393193540" sldId="1103"/>
        </pc:sldMkLst>
        <pc:spChg chg="mod">
          <ac:chgData name="Holmes, Ellen [NEA]" userId="S::eholmes@nea.org::8df78491-616d-4641-a13e-176bb27a1b7f" providerId="AD" clId="Web-{66B39BC5-61E4-B9AA-489B-4C6D0E249C68}" dt="2025-11-13T21:00:05.952" v="66" actId="20577"/>
          <ac:spMkLst>
            <pc:docMk/>
            <pc:sldMk cId="3393193540" sldId="1103"/>
            <ac:spMk id="2" creationId="{00000000-0000-0000-0000-000000000000}"/>
          </ac:spMkLst>
        </pc:spChg>
      </pc:sldChg>
      <pc:sldChg chg="modSp">
        <pc:chgData name="Holmes, Ellen [NEA]" userId="S::eholmes@nea.org::8df78491-616d-4641-a13e-176bb27a1b7f" providerId="AD" clId="Web-{66B39BC5-61E4-B9AA-489B-4C6D0E249C68}" dt="2025-11-13T22:51:29.224" v="422" actId="20577"/>
        <pc:sldMkLst>
          <pc:docMk/>
          <pc:sldMk cId="0" sldId="1229"/>
        </pc:sldMkLst>
        <pc:spChg chg="mod">
          <ac:chgData name="Holmes, Ellen [NEA]" userId="S::eholmes@nea.org::8df78491-616d-4641-a13e-176bb27a1b7f" providerId="AD" clId="Web-{66B39BC5-61E4-B9AA-489B-4C6D0E249C68}" dt="2025-11-13T22:50:49.394" v="421" actId="20577"/>
          <ac:spMkLst>
            <pc:docMk/>
            <pc:sldMk cId="0" sldId="1229"/>
            <ac:spMk id="2" creationId="{00000000-0000-0000-0000-000000000000}"/>
          </ac:spMkLst>
        </pc:spChg>
        <pc:graphicFrameChg chg="modGraphic">
          <ac:chgData name="Holmes, Ellen [NEA]" userId="S::eholmes@nea.org::8df78491-616d-4641-a13e-176bb27a1b7f" providerId="AD" clId="Web-{66B39BC5-61E4-B9AA-489B-4C6D0E249C68}" dt="2025-11-13T22:51:29.224" v="422" actId="20577"/>
          <ac:graphicFrameMkLst>
            <pc:docMk/>
            <pc:sldMk cId="0" sldId="1229"/>
            <ac:graphicFrameMk id="5" creationId="{CE70C584-0AF4-1502-F47E-637B7BA9F85C}"/>
          </ac:graphicFrameMkLst>
        </pc:graphicFrameChg>
      </pc:sldChg>
      <pc:sldChg chg="addSp delSp modSp">
        <pc:chgData name="Holmes, Ellen [NEA]" userId="S::eholmes@nea.org::8df78491-616d-4641-a13e-176bb27a1b7f" providerId="AD" clId="Web-{66B39BC5-61E4-B9AA-489B-4C6D0E249C68}" dt="2025-11-13T22:33:24.442" v="344"/>
        <pc:sldMkLst>
          <pc:docMk/>
          <pc:sldMk cId="706001753" sldId="2567"/>
        </pc:sldMkLst>
        <pc:picChg chg="add mod">
          <ac:chgData name="Holmes, Ellen [NEA]" userId="S::eholmes@nea.org::8df78491-616d-4641-a13e-176bb27a1b7f" providerId="AD" clId="Web-{66B39BC5-61E4-B9AA-489B-4C6D0E249C68}" dt="2025-11-13T22:33:14.020" v="343" actId="14100"/>
          <ac:picMkLst>
            <pc:docMk/>
            <pc:sldMk cId="706001753" sldId="2567"/>
            <ac:picMk id="3" creationId="{00E17C1A-7CFD-C86A-57BD-5F24586D21C0}"/>
          </ac:picMkLst>
        </pc:picChg>
      </pc:sldChg>
      <pc:sldChg chg="addSp delSp modSp">
        <pc:chgData name="Holmes, Ellen [NEA]" userId="S::eholmes@nea.org::8df78491-616d-4641-a13e-176bb27a1b7f" providerId="AD" clId="Web-{66B39BC5-61E4-B9AA-489B-4C6D0E249C68}" dt="2025-11-13T22:41:28.065" v="362"/>
        <pc:sldMkLst>
          <pc:docMk/>
          <pc:sldMk cId="275388915" sldId="2577"/>
        </pc:sldMkLst>
        <pc:picChg chg="add mod">
          <ac:chgData name="Holmes, Ellen [NEA]" userId="S::eholmes@nea.org::8df78491-616d-4641-a13e-176bb27a1b7f" providerId="AD" clId="Web-{66B39BC5-61E4-B9AA-489B-4C6D0E249C68}" dt="2025-11-13T22:38:41.327" v="351" actId="1076"/>
          <ac:picMkLst>
            <pc:docMk/>
            <pc:sldMk cId="275388915" sldId="2577"/>
            <ac:picMk id="3" creationId="{90F97DE8-AA7E-F79C-65E1-1940DC57B5C4}"/>
          </ac:picMkLst>
        </pc:picChg>
      </pc:sldChg>
      <pc:sldChg chg="modSp">
        <pc:chgData name="Holmes, Ellen [NEA]" userId="S::eholmes@nea.org::8df78491-616d-4641-a13e-176bb27a1b7f" providerId="AD" clId="Web-{66B39BC5-61E4-B9AA-489B-4C6D0E249C68}" dt="2025-11-13T23:00:34.859" v="534" actId="20577"/>
        <pc:sldMkLst>
          <pc:docMk/>
          <pc:sldMk cId="3382845150" sldId="2579"/>
        </pc:sldMkLst>
        <pc:spChg chg="mod">
          <ac:chgData name="Holmes, Ellen [NEA]" userId="S::eholmes@nea.org::8df78491-616d-4641-a13e-176bb27a1b7f" providerId="AD" clId="Web-{66B39BC5-61E4-B9AA-489B-4C6D0E249C68}" dt="2025-11-13T23:00:34.859" v="534" actId="20577"/>
          <ac:spMkLst>
            <pc:docMk/>
            <pc:sldMk cId="3382845150" sldId="2579"/>
            <ac:spMk id="9" creationId="{69B76251-D86C-86BB-6295-2554ACE9FF1E}"/>
          </ac:spMkLst>
        </pc:spChg>
      </pc:sldChg>
      <pc:sldChg chg="add">
        <pc:chgData name="Holmes, Ellen [NEA]" userId="S::eholmes@nea.org::8df78491-616d-4641-a13e-176bb27a1b7f" providerId="AD" clId="Web-{66B39BC5-61E4-B9AA-489B-4C6D0E249C68}" dt="2025-11-13T21:02:46.598" v="69"/>
        <pc:sldMkLst>
          <pc:docMk/>
          <pc:sldMk cId="1791636796" sldId="2581"/>
        </pc:sldMkLst>
      </pc:sldChg>
      <pc:sldChg chg="add del">
        <pc:chgData name="Holmes, Ellen [NEA]" userId="S::eholmes@nea.org::8df78491-616d-4641-a13e-176bb27a1b7f" providerId="AD" clId="Web-{66B39BC5-61E4-B9AA-489B-4C6D0E249C68}" dt="2025-11-13T21:30:14.187" v="73"/>
        <pc:sldMkLst>
          <pc:docMk/>
          <pc:sldMk cId="1577209773" sldId="2582"/>
        </pc:sldMkLst>
      </pc:sldChg>
      <pc:sldChg chg="add">
        <pc:chgData name="Holmes, Ellen [NEA]" userId="S::eholmes@nea.org::8df78491-616d-4641-a13e-176bb27a1b7f" providerId="AD" clId="Web-{66B39BC5-61E4-B9AA-489B-4C6D0E249C68}" dt="2025-11-13T21:02:45.598" v="67"/>
        <pc:sldMkLst>
          <pc:docMk/>
          <pc:sldMk cId="1709283278" sldId="2590"/>
        </pc:sldMkLst>
      </pc:sldChg>
      <pc:sldChg chg="addSp delSp modSp">
        <pc:chgData name="Holmes, Ellen [NEA]" userId="S::eholmes@nea.org::8df78491-616d-4641-a13e-176bb27a1b7f" providerId="AD" clId="Web-{66B39BC5-61E4-B9AA-489B-4C6D0E249C68}" dt="2025-11-13T22:41:18.175" v="361" actId="1076"/>
        <pc:sldMkLst>
          <pc:docMk/>
          <pc:sldMk cId="1765449458" sldId="2599"/>
        </pc:sldMkLst>
        <pc:picChg chg="add mod">
          <ac:chgData name="Holmes, Ellen [NEA]" userId="S::eholmes@nea.org::8df78491-616d-4641-a13e-176bb27a1b7f" providerId="AD" clId="Web-{66B39BC5-61E4-B9AA-489B-4C6D0E249C68}" dt="2025-11-13T22:41:18.175" v="361" actId="1076"/>
          <ac:picMkLst>
            <pc:docMk/>
            <pc:sldMk cId="1765449458" sldId="2599"/>
            <ac:picMk id="3" creationId="{A3AAFA61-5B35-B243-BF59-5BB6EC10A579}"/>
          </ac:picMkLst>
        </pc:picChg>
      </pc:sldChg>
      <pc:sldChg chg="modSp">
        <pc:chgData name="Holmes, Ellen [NEA]" userId="S::eholmes@nea.org::8df78491-616d-4641-a13e-176bb27a1b7f" providerId="AD" clId="Web-{66B39BC5-61E4-B9AA-489B-4C6D0E249C68}" dt="2025-11-13T22:39:02.422" v="354" actId="20577"/>
        <pc:sldMkLst>
          <pc:docMk/>
          <pc:sldMk cId="603008552" sldId="2601"/>
        </pc:sldMkLst>
        <pc:spChg chg="mod">
          <ac:chgData name="Holmes, Ellen [NEA]" userId="S::eholmes@nea.org::8df78491-616d-4641-a13e-176bb27a1b7f" providerId="AD" clId="Web-{66B39BC5-61E4-B9AA-489B-4C6D0E249C68}" dt="2025-11-13T22:39:02.422" v="354" actId="20577"/>
          <ac:spMkLst>
            <pc:docMk/>
            <pc:sldMk cId="603008552" sldId="2601"/>
            <ac:spMk id="2" creationId="{64818627-1620-2871-DB8B-705C88FD9F58}"/>
          </ac:spMkLst>
        </pc:spChg>
      </pc:sldChg>
      <pc:sldChg chg="modSp new">
        <pc:chgData name="Holmes, Ellen [NEA]" userId="S::eholmes@nea.org::8df78491-616d-4641-a13e-176bb27a1b7f" providerId="AD" clId="Web-{66B39BC5-61E4-B9AA-489B-4C6D0E249C68}" dt="2025-11-13T20:57:32.679" v="10" actId="20577"/>
        <pc:sldMkLst>
          <pc:docMk/>
          <pc:sldMk cId="1221564545" sldId="2603"/>
        </pc:sldMkLst>
        <pc:spChg chg="mod">
          <ac:chgData name="Holmes, Ellen [NEA]" userId="S::eholmes@nea.org::8df78491-616d-4641-a13e-176bb27a1b7f" providerId="AD" clId="Web-{66B39BC5-61E4-B9AA-489B-4C6D0E249C68}" dt="2025-11-13T20:57:32.679" v="10" actId="20577"/>
          <ac:spMkLst>
            <pc:docMk/>
            <pc:sldMk cId="1221564545" sldId="2603"/>
            <ac:spMk id="2" creationId="{DCDF8B0D-EE58-0128-ECE5-6D369F576D1E}"/>
          </ac:spMkLst>
        </pc:spChg>
      </pc:sldChg>
      <pc:sldChg chg="add">
        <pc:chgData name="Holmes, Ellen [NEA]" userId="S::eholmes@nea.org::8df78491-616d-4641-a13e-176bb27a1b7f" providerId="AD" clId="Web-{66B39BC5-61E4-B9AA-489B-4C6D0E249C68}" dt="2025-11-13T21:02:46.160" v="68"/>
        <pc:sldMkLst>
          <pc:docMk/>
          <pc:sldMk cId="3838210173" sldId="2604"/>
        </pc:sldMkLst>
      </pc:sldChg>
      <pc:sldChg chg="addSp delSp modSp new">
        <pc:chgData name="Holmes, Ellen [NEA]" userId="S::eholmes@nea.org::8df78491-616d-4641-a13e-176bb27a1b7f" providerId="AD" clId="Web-{66B39BC5-61E4-B9AA-489B-4C6D0E249C68}" dt="2025-11-13T22:44:24.880" v="409" actId="14100"/>
        <pc:sldMkLst>
          <pc:docMk/>
          <pc:sldMk cId="1916446834" sldId="2608"/>
        </pc:sldMkLst>
        <pc:spChg chg="mod">
          <ac:chgData name="Holmes, Ellen [NEA]" userId="S::eholmes@nea.org::8df78491-616d-4641-a13e-176bb27a1b7f" providerId="AD" clId="Web-{66B39BC5-61E4-B9AA-489B-4C6D0E249C68}" dt="2025-11-13T22:44:24.880" v="409" actId="14100"/>
          <ac:spMkLst>
            <pc:docMk/>
            <pc:sldMk cId="1916446834" sldId="2608"/>
            <ac:spMk id="2" creationId="{B2AA41DD-57A0-445B-51F9-4DEEF993DAE4}"/>
          </ac:spMkLst>
        </pc:spChg>
        <pc:picChg chg="add mod ord">
          <ac:chgData name="Holmes, Ellen [NEA]" userId="S::eholmes@nea.org::8df78491-616d-4641-a13e-176bb27a1b7f" providerId="AD" clId="Web-{66B39BC5-61E4-B9AA-489B-4C6D0E249C68}" dt="2025-11-13T22:43:47.145" v="368" actId="1076"/>
          <ac:picMkLst>
            <pc:docMk/>
            <pc:sldMk cId="1916446834" sldId="2608"/>
            <ac:picMk id="4" creationId="{6B08F3D7-2BA1-4D0C-9FDF-B91C683E16A0}"/>
          </ac:picMkLst>
        </pc:picChg>
      </pc:sldChg>
      <pc:sldChg chg="modSp add replId">
        <pc:chgData name="Holmes, Ellen [NEA]" userId="S::eholmes@nea.org::8df78491-616d-4641-a13e-176bb27a1b7f" providerId="AD" clId="Web-{66B39BC5-61E4-B9AA-489B-4C6D0E249C68}" dt="2025-11-13T22:59:30.733" v="491" actId="20577"/>
        <pc:sldMkLst>
          <pc:docMk/>
          <pc:sldMk cId="2937475928" sldId="2609"/>
        </pc:sldMkLst>
        <pc:spChg chg="mod">
          <ac:chgData name="Holmes, Ellen [NEA]" userId="S::eholmes@nea.org::8df78491-616d-4641-a13e-176bb27a1b7f" providerId="AD" clId="Web-{66B39BC5-61E4-B9AA-489B-4C6D0E249C68}" dt="2025-11-13T22:59:30.733" v="491" actId="20577"/>
          <ac:spMkLst>
            <pc:docMk/>
            <pc:sldMk cId="2937475928" sldId="2609"/>
            <ac:spMk id="9" creationId="{367437C3-0DDA-FD66-E2AB-8F18C2925563}"/>
          </ac:spMkLst>
        </pc:spChg>
      </pc:sldChg>
      <pc:sldChg chg="add replId">
        <pc:chgData name="Holmes, Ellen [NEA]" userId="S::eholmes@nea.org::8df78491-616d-4641-a13e-176bb27a1b7f" providerId="AD" clId="Web-{66B39BC5-61E4-B9AA-489B-4C6D0E249C68}" dt="2025-11-13T22:57:59.139" v="427"/>
        <pc:sldMkLst>
          <pc:docMk/>
          <pc:sldMk cId="2775454743" sldId="2610"/>
        </pc:sldMkLst>
      </pc:sldChg>
    </pc:docChg>
  </pc:docChgLst>
  <pc:docChgLst>
    <pc:chgData name="Shephard Allen, Taraja [OH]" userId="S::shephardallent_ohea.org#ext#@neahq.onmicrosoft.com::1929c888-a26f-48d0-8446-618e90ef5028" providerId="AD" clId="Web-{6F20B8D8-930D-C759-B60E-F85DA0EB7592}"/>
    <pc:docChg chg="modSld">
      <pc:chgData name="Shephard Allen, Taraja [OH]" userId="S::shephardallent_ohea.org#ext#@neahq.onmicrosoft.com::1929c888-a26f-48d0-8446-618e90ef5028" providerId="AD" clId="Web-{6F20B8D8-930D-C759-B60E-F85DA0EB7592}" dt="2025-11-10T16:03:01.243" v="3" actId="14100"/>
      <pc:docMkLst>
        <pc:docMk/>
      </pc:docMkLst>
    </pc:docChg>
  </pc:docChgLst>
  <pc:docChgLst>
    <pc:chgData name="Eischeid, Hedy [AK]" userId="S::hedy.eischeid_neaalaska.org#ext#@neahq.onmicrosoft.com::549e5082-63c7-47ff-9cd6-fbb49a1f189e" providerId="AD" clId="Web-{06B501EE-7599-7443-5ECE-A8939B048F24}"/>
    <pc:docChg chg="modSld">
      <pc:chgData name="Eischeid, Hedy [AK]" userId="S::hedy.eischeid_neaalaska.org#ext#@neahq.onmicrosoft.com::549e5082-63c7-47ff-9cd6-fbb49a1f189e" providerId="AD" clId="Web-{06B501EE-7599-7443-5ECE-A8939B048F24}" dt="2025-11-15T21:53:54.192" v="68" actId="1076"/>
      <pc:docMkLst>
        <pc:docMk/>
      </pc:docMkLst>
      <pc:sldChg chg="addSp modSp">
        <pc:chgData name="Eischeid, Hedy [AK]" userId="S::hedy.eischeid_neaalaska.org#ext#@neahq.onmicrosoft.com::549e5082-63c7-47ff-9cd6-fbb49a1f189e" providerId="AD" clId="Web-{06B501EE-7599-7443-5ECE-A8939B048F24}" dt="2025-11-15T21:53:54.192" v="68" actId="1076"/>
        <pc:sldMkLst>
          <pc:docMk/>
          <pc:sldMk cId="1528025842" sldId="1247"/>
        </pc:sldMkLst>
        <pc:picChg chg="add mod">
          <ac:chgData name="Eischeid, Hedy [AK]" userId="S::hedy.eischeid_neaalaska.org#ext#@neahq.onmicrosoft.com::549e5082-63c7-47ff-9cd6-fbb49a1f189e" providerId="AD" clId="Web-{06B501EE-7599-7443-5ECE-A8939B048F24}" dt="2025-11-15T21:53:54.192" v="68" actId="1076"/>
          <ac:picMkLst>
            <pc:docMk/>
            <pc:sldMk cId="1528025842" sldId="1247"/>
            <ac:picMk id="2" creationId="{7AAF5813-B5CE-47EB-E9A2-50AB7DE9631E}"/>
          </ac:picMkLst>
        </pc:picChg>
        <pc:picChg chg="mod">
          <ac:chgData name="Eischeid, Hedy [AK]" userId="S::hedy.eischeid_neaalaska.org#ext#@neahq.onmicrosoft.com::549e5082-63c7-47ff-9cd6-fbb49a1f189e" providerId="AD" clId="Web-{06B501EE-7599-7443-5ECE-A8939B048F24}" dt="2025-11-15T21:53:38.739" v="65" actId="14100"/>
          <ac:picMkLst>
            <pc:docMk/>
            <pc:sldMk cId="1528025842" sldId="1247"/>
            <ac:picMk id="1026" creationId="{948AC37D-5CC8-D9B7-8302-3542619508B6}"/>
          </ac:picMkLst>
        </pc:picChg>
      </pc:sldChg>
      <pc:sldChg chg="modSp">
        <pc:chgData name="Eischeid, Hedy [AK]" userId="S::hedy.eischeid_neaalaska.org#ext#@neahq.onmicrosoft.com::549e5082-63c7-47ff-9cd6-fbb49a1f189e" providerId="AD" clId="Web-{06B501EE-7599-7443-5ECE-A8939B048F24}" dt="2025-11-15T19:39:35.622" v="64" actId="1076"/>
        <pc:sldMkLst>
          <pc:docMk/>
          <pc:sldMk cId="1969123305" sldId="2619"/>
        </pc:sldMkLst>
        <pc:spChg chg="mod">
          <ac:chgData name="Eischeid, Hedy [AK]" userId="S::hedy.eischeid_neaalaska.org#ext#@neahq.onmicrosoft.com::549e5082-63c7-47ff-9cd6-fbb49a1f189e" providerId="AD" clId="Web-{06B501EE-7599-7443-5ECE-A8939B048F24}" dt="2025-11-15T19:39:05.450" v="54" actId="20577"/>
          <ac:spMkLst>
            <pc:docMk/>
            <pc:sldMk cId="1969123305" sldId="2619"/>
            <ac:spMk id="2" creationId="{6D9896FA-BBD4-DB5A-43A7-E96F4F3224F6}"/>
          </ac:spMkLst>
        </pc:spChg>
        <pc:spChg chg="mod">
          <ac:chgData name="Eischeid, Hedy [AK]" userId="S::hedy.eischeid_neaalaska.org#ext#@neahq.onmicrosoft.com::549e5082-63c7-47ff-9cd6-fbb49a1f189e" providerId="AD" clId="Web-{06B501EE-7599-7443-5ECE-A8939B048F24}" dt="2025-11-15T19:39:34.341" v="63" actId="20577"/>
          <ac:spMkLst>
            <pc:docMk/>
            <pc:sldMk cId="1969123305" sldId="2619"/>
            <ac:spMk id="9" creationId="{F96B333F-666F-C1F9-70C4-274432B53870}"/>
          </ac:spMkLst>
        </pc:spChg>
        <pc:picChg chg="mod">
          <ac:chgData name="Eischeid, Hedy [AK]" userId="S::hedy.eischeid_neaalaska.org#ext#@neahq.onmicrosoft.com::549e5082-63c7-47ff-9cd6-fbb49a1f189e" providerId="AD" clId="Web-{06B501EE-7599-7443-5ECE-A8939B048F24}" dt="2025-11-15T19:39:35.622" v="64" actId="1076"/>
          <ac:picMkLst>
            <pc:docMk/>
            <pc:sldMk cId="1969123305" sldId="2619"/>
            <ac:picMk id="3" creationId="{F46B0E45-53AA-7901-23DB-BD04706791A5}"/>
          </ac:picMkLst>
        </pc:picChg>
      </pc:sldChg>
    </pc:docChg>
  </pc:docChgLst>
  <pc:docChgLst>
    <pc:chgData name="Eischeid, Hedy [AK]" userId="S::hedy.eischeid_neaalaska.org#ext#@neahq.onmicrosoft.com::549e5082-63c7-47ff-9cd6-fbb49a1f189e" providerId="AD" clId="Web-{0B157340-897B-96FB-05D6-73B0108F7AAB}"/>
    <pc:docChg chg="addSld modSld sldOrd">
      <pc:chgData name="Eischeid, Hedy [AK]" userId="S::hedy.eischeid_neaalaska.org#ext#@neahq.onmicrosoft.com::549e5082-63c7-47ff-9cd6-fbb49a1f189e" providerId="AD" clId="Web-{0B157340-897B-96FB-05D6-73B0108F7AAB}" dt="2025-11-15T19:30:02.373" v="443"/>
      <pc:docMkLst>
        <pc:docMk/>
      </pc:docMkLst>
      <pc:sldChg chg="ord">
        <pc:chgData name="Eischeid, Hedy [AK]" userId="S::hedy.eischeid_neaalaska.org#ext#@neahq.onmicrosoft.com::549e5082-63c7-47ff-9cd6-fbb49a1f189e" providerId="AD" clId="Web-{0B157340-897B-96FB-05D6-73B0108F7AAB}" dt="2025-11-15T19:26:41.089" v="433"/>
        <pc:sldMkLst>
          <pc:docMk/>
          <pc:sldMk cId="3870525699" sldId="2563"/>
        </pc:sldMkLst>
      </pc:sldChg>
      <pc:sldChg chg="ord">
        <pc:chgData name="Eischeid, Hedy [AK]" userId="S::hedy.eischeid_neaalaska.org#ext#@neahq.onmicrosoft.com::549e5082-63c7-47ff-9cd6-fbb49a1f189e" providerId="AD" clId="Web-{0B157340-897B-96FB-05D6-73B0108F7AAB}" dt="2025-11-15T19:26:47.386" v="434"/>
        <pc:sldMkLst>
          <pc:docMk/>
          <pc:sldMk cId="2813268113" sldId="2565"/>
        </pc:sldMkLst>
      </pc:sldChg>
      <pc:sldChg chg="ord">
        <pc:chgData name="Eischeid, Hedy [AK]" userId="S::hedy.eischeid_neaalaska.org#ext#@neahq.onmicrosoft.com::549e5082-63c7-47ff-9cd6-fbb49a1f189e" providerId="AD" clId="Web-{0B157340-897B-96FB-05D6-73B0108F7AAB}" dt="2025-11-15T19:26:23.198" v="432"/>
        <pc:sldMkLst>
          <pc:docMk/>
          <pc:sldMk cId="1765449458" sldId="2599"/>
        </pc:sldMkLst>
      </pc:sldChg>
      <pc:sldChg chg="addSp delSp modSp add ord replId">
        <pc:chgData name="Eischeid, Hedy [AK]" userId="S::hedy.eischeid_neaalaska.org#ext#@neahq.onmicrosoft.com::549e5082-63c7-47ff-9cd6-fbb49a1f189e" providerId="AD" clId="Web-{0B157340-897B-96FB-05D6-73B0108F7AAB}" dt="2025-11-15T18:25:27.133" v="430" actId="20577"/>
        <pc:sldMkLst>
          <pc:docMk/>
          <pc:sldMk cId="2766759312" sldId="2617"/>
        </pc:sldMkLst>
        <pc:spChg chg="mod">
          <ac:chgData name="Eischeid, Hedy [AK]" userId="S::hedy.eischeid_neaalaska.org#ext#@neahq.onmicrosoft.com::549e5082-63c7-47ff-9cd6-fbb49a1f189e" providerId="AD" clId="Web-{0B157340-897B-96FB-05D6-73B0108F7AAB}" dt="2025-11-15T18:19:58.868" v="305" actId="20577"/>
          <ac:spMkLst>
            <pc:docMk/>
            <pc:sldMk cId="2766759312" sldId="2617"/>
            <ac:spMk id="2" creationId="{EAFD7067-215E-B71A-1ACA-7E930BE430B3}"/>
          </ac:spMkLst>
        </pc:spChg>
        <pc:spChg chg="add del mod">
          <ac:chgData name="Eischeid, Hedy [AK]" userId="S::hedy.eischeid_neaalaska.org#ext#@neahq.onmicrosoft.com::549e5082-63c7-47ff-9cd6-fbb49a1f189e" providerId="AD" clId="Web-{0B157340-897B-96FB-05D6-73B0108F7AAB}" dt="2025-11-15T16:05:36.308" v="2"/>
          <ac:spMkLst>
            <pc:docMk/>
            <pc:sldMk cId="2766759312" sldId="2617"/>
            <ac:spMk id="5" creationId="{1F606761-F5C4-3203-8F41-FA2A3DED40D7}"/>
          </ac:spMkLst>
        </pc:spChg>
        <pc:spChg chg="add mod">
          <ac:chgData name="Eischeid, Hedy [AK]" userId="S::hedy.eischeid_neaalaska.org#ext#@neahq.onmicrosoft.com::549e5082-63c7-47ff-9cd6-fbb49a1f189e" providerId="AD" clId="Web-{0B157340-897B-96FB-05D6-73B0108F7AAB}" dt="2025-11-15T18:25:27.133" v="430" actId="20577"/>
          <ac:spMkLst>
            <pc:docMk/>
            <pc:sldMk cId="2766759312" sldId="2617"/>
            <ac:spMk id="9" creationId="{D7882F0C-724A-163E-281A-4A2B1581E1C5}"/>
          </ac:spMkLst>
        </pc:spChg>
        <pc:picChg chg="add mod">
          <ac:chgData name="Eischeid, Hedy [AK]" userId="S::hedy.eischeid_neaalaska.org#ext#@neahq.onmicrosoft.com::549e5082-63c7-47ff-9cd6-fbb49a1f189e" providerId="AD" clId="Web-{0B157340-897B-96FB-05D6-73B0108F7AAB}" dt="2025-11-15T18:22:40.258" v="428" actId="1076"/>
          <ac:picMkLst>
            <pc:docMk/>
            <pc:sldMk cId="2766759312" sldId="2617"/>
            <ac:picMk id="3" creationId="{147A3BB0-10E3-5138-9733-A67CB885FB8A}"/>
          </ac:picMkLst>
        </pc:picChg>
        <pc:picChg chg="del">
          <ac:chgData name="Eischeid, Hedy [AK]" userId="S::hedy.eischeid_neaalaska.org#ext#@neahq.onmicrosoft.com::549e5082-63c7-47ff-9cd6-fbb49a1f189e" providerId="AD" clId="Web-{0B157340-897B-96FB-05D6-73B0108F7AAB}" dt="2025-11-15T15:59:52.914" v="1"/>
          <ac:picMkLst>
            <pc:docMk/>
            <pc:sldMk cId="2766759312" sldId="2617"/>
            <ac:picMk id="4" creationId="{BC1AAEFE-2960-4FD6-88C2-C344FD8518DB}"/>
          </ac:picMkLst>
        </pc:picChg>
        <pc:picChg chg="add del mod ord">
          <ac:chgData name="Eischeid, Hedy [AK]" userId="S::hedy.eischeid_neaalaska.org#ext#@neahq.onmicrosoft.com::549e5082-63c7-47ff-9cd6-fbb49a1f189e" providerId="AD" clId="Web-{0B157340-897B-96FB-05D6-73B0108F7AAB}" dt="2025-11-15T16:06:28.589" v="33"/>
          <ac:picMkLst>
            <pc:docMk/>
            <pc:sldMk cId="2766759312" sldId="2617"/>
            <ac:picMk id="6" creationId="{FC31E91F-10F8-1846-F2EF-55E53CBC797A}"/>
          </ac:picMkLst>
        </pc:picChg>
        <pc:picChg chg="add del mod">
          <ac:chgData name="Eischeid, Hedy [AK]" userId="S::hedy.eischeid_neaalaska.org#ext#@neahq.onmicrosoft.com::549e5082-63c7-47ff-9cd6-fbb49a1f189e" providerId="AD" clId="Web-{0B157340-897B-96FB-05D6-73B0108F7AAB}" dt="2025-11-15T18:19:35.681" v="295"/>
          <ac:picMkLst>
            <pc:docMk/>
            <pc:sldMk cId="2766759312" sldId="2617"/>
            <ac:picMk id="7" creationId="{AC4CFA4A-2EED-AF91-C2B4-FFCA5C2EA61D}"/>
          </ac:picMkLst>
        </pc:picChg>
      </pc:sldChg>
      <pc:sldChg chg="add replId">
        <pc:chgData name="Eischeid, Hedy [AK]" userId="S::hedy.eischeid_neaalaska.org#ext#@neahq.onmicrosoft.com::549e5082-63c7-47ff-9cd6-fbb49a1f189e" providerId="AD" clId="Web-{0B157340-897B-96FB-05D6-73B0108F7AAB}" dt="2025-11-15T18:19:25.446" v="293"/>
        <pc:sldMkLst>
          <pc:docMk/>
          <pc:sldMk cId="1959901486" sldId="2618"/>
        </pc:sldMkLst>
      </pc:sldChg>
      <pc:sldChg chg="add ord replId">
        <pc:chgData name="Eischeid, Hedy [AK]" userId="S::hedy.eischeid_neaalaska.org#ext#@neahq.onmicrosoft.com::549e5082-63c7-47ff-9cd6-fbb49a1f189e" providerId="AD" clId="Web-{0B157340-897B-96FB-05D6-73B0108F7AAB}" dt="2025-11-15T19:30:02.373" v="443"/>
        <pc:sldMkLst>
          <pc:docMk/>
          <pc:sldMk cId="1969123305" sldId="2619"/>
        </pc:sldMkLst>
      </pc:sldChg>
    </pc:docChg>
  </pc:docChgLst>
  <pc:docChgLst>
    <pc:chgData name="Pulkrabek, Vanessa [MN]" userId="S::vanessa.pulkrabek_edmn.org#ext#@neahq.onmicrosoft.com::a81224d0-e988-4d62-a387-eaa8d26915eb" providerId="AD" clId="Web-{1BF3AFC6-43D0-1EB1-28A0-FC7176363E5B}"/>
    <pc:docChg chg="modSld">
      <pc:chgData name="Pulkrabek, Vanessa [MN]" userId="S::vanessa.pulkrabek_edmn.org#ext#@neahq.onmicrosoft.com::a81224d0-e988-4d62-a387-eaa8d26915eb" providerId="AD" clId="Web-{1BF3AFC6-43D0-1EB1-28A0-FC7176363E5B}" dt="2025-11-14T22:02:53.856" v="14" actId="20577"/>
      <pc:docMkLst>
        <pc:docMk/>
      </pc:docMkLst>
      <pc:sldChg chg="modSp">
        <pc:chgData name="Pulkrabek, Vanessa [MN]" userId="S::vanessa.pulkrabek_edmn.org#ext#@neahq.onmicrosoft.com::a81224d0-e988-4d62-a387-eaa8d26915eb" providerId="AD" clId="Web-{1BF3AFC6-43D0-1EB1-28A0-FC7176363E5B}" dt="2025-11-14T22:02:53.856" v="14" actId="20577"/>
        <pc:sldMkLst>
          <pc:docMk/>
          <pc:sldMk cId="3740934087" sldId="2586"/>
        </pc:sldMkLst>
        <pc:spChg chg="mod">
          <ac:chgData name="Pulkrabek, Vanessa [MN]" userId="S::vanessa.pulkrabek_edmn.org#ext#@neahq.onmicrosoft.com::a81224d0-e988-4d62-a387-eaa8d26915eb" providerId="AD" clId="Web-{1BF3AFC6-43D0-1EB1-28A0-FC7176363E5B}" dt="2025-11-14T22:02:53.856" v="14" actId="20577"/>
          <ac:spMkLst>
            <pc:docMk/>
            <pc:sldMk cId="3740934087" sldId="2586"/>
            <ac:spMk id="3" creationId="{14A1DB27-C21C-F30F-E169-58750B598666}"/>
          </ac:spMkLst>
        </pc:spChg>
      </pc:sldChg>
    </pc:docChg>
  </pc:docChgLst>
  <pc:docChgLst>
    <pc:chgData name="Kail, Amanda [NEA-FO]" userId="S::akail@nea.org::57fa41ed-6196-4a36-b76e-152a844f9ae8" providerId="AD" clId="Web-{F093D5DB-518D-CF7C-40AC-BF6A6A75E8ED}"/>
    <pc:docChg chg="addSld modSld sldOrd">
      <pc:chgData name="Kail, Amanda [NEA-FO]" userId="S::akail@nea.org::57fa41ed-6196-4a36-b76e-152a844f9ae8" providerId="AD" clId="Web-{F093D5DB-518D-CF7C-40AC-BF6A6A75E8ED}" dt="2025-11-14T03:49:03.342" v="549"/>
      <pc:docMkLst>
        <pc:docMk/>
      </pc:docMkLst>
      <pc:sldChg chg="modSp">
        <pc:chgData name="Kail, Amanda [NEA-FO]" userId="S::akail@nea.org::57fa41ed-6196-4a36-b76e-152a844f9ae8" providerId="AD" clId="Web-{F093D5DB-518D-CF7C-40AC-BF6A6A75E8ED}" dt="2025-11-14T02:22:08.888" v="53" actId="20577"/>
        <pc:sldMkLst>
          <pc:docMk/>
          <pc:sldMk cId="2626772256" sldId="1204"/>
        </pc:sldMkLst>
        <pc:spChg chg="mod">
          <ac:chgData name="Kail, Amanda [NEA-FO]" userId="S::akail@nea.org::57fa41ed-6196-4a36-b76e-152a844f9ae8" providerId="AD" clId="Web-{F093D5DB-518D-CF7C-40AC-BF6A6A75E8ED}" dt="2025-11-14T02:21:57.857" v="43" actId="20577"/>
          <ac:spMkLst>
            <pc:docMk/>
            <pc:sldMk cId="2626772256" sldId="1204"/>
            <ac:spMk id="5" creationId="{835F49D0-0738-0861-9CB2-46445E8C4872}"/>
          </ac:spMkLst>
        </pc:spChg>
        <pc:spChg chg="mod">
          <ac:chgData name="Kail, Amanda [NEA-FO]" userId="S::akail@nea.org::57fa41ed-6196-4a36-b76e-152a844f9ae8" providerId="AD" clId="Web-{F093D5DB-518D-CF7C-40AC-BF6A6A75E8ED}" dt="2025-11-14T02:22:08.888" v="53" actId="20577"/>
          <ac:spMkLst>
            <pc:docMk/>
            <pc:sldMk cId="2626772256" sldId="1204"/>
            <ac:spMk id="7" creationId="{6158CCFF-FA2E-6364-E592-F471BB6CCBE1}"/>
          </ac:spMkLst>
        </pc:spChg>
      </pc:sldChg>
      <pc:sldChg chg="modSp">
        <pc:chgData name="Kail, Amanda [NEA-FO]" userId="S::akail@nea.org::57fa41ed-6196-4a36-b76e-152a844f9ae8" providerId="AD" clId="Web-{F093D5DB-518D-CF7C-40AC-BF6A6A75E8ED}" dt="2025-11-14T03:38:30.404" v="433" actId="20577"/>
        <pc:sldMkLst>
          <pc:docMk/>
          <pc:sldMk cId="506245718" sldId="1210"/>
        </pc:sldMkLst>
        <pc:spChg chg="mod">
          <ac:chgData name="Kail, Amanda [NEA-FO]" userId="S::akail@nea.org::57fa41ed-6196-4a36-b76e-152a844f9ae8" providerId="AD" clId="Web-{F093D5DB-518D-CF7C-40AC-BF6A6A75E8ED}" dt="2025-11-14T03:38:30.404" v="433" actId="20577"/>
          <ac:spMkLst>
            <pc:docMk/>
            <pc:sldMk cId="506245718" sldId="1210"/>
            <ac:spMk id="3" creationId="{1626D2E9-5AF5-4D05-98DA-57F795A8AE70}"/>
          </ac:spMkLst>
        </pc:spChg>
      </pc:sldChg>
      <pc:sldChg chg="ord">
        <pc:chgData name="Kail, Amanda [NEA-FO]" userId="S::akail@nea.org::57fa41ed-6196-4a36-b76e-152a844f9ae8" providerId="AD" clId="Web-{F093D5DB-518D-CF7C-40AC-BF6A6A75E8ED}" dt="2025-11-14T03:36:15.786" v="367"/>
        <pc:sldMkLst>
          <pc:docMk/>
          <pc:sldMk cId="1579912482" sldId="1238"/>
        </pc:sldMkLst>
      </pc:sldChg>
      <pc:sldChg chg="modSp">
        <pc:chgData name="Kail, Amanda [NEA-FO]" userId="S::akail@nea.org::57fa41ed-6196-4a36-b76e-152a844f9ae8" providerId="AD" clId="Web-{F093D5DB-518D-CF7C-40AC-BF6A6A75E8ED}" dt="2025-11-14T03:35:06.627" v="365" actId="1076"/>
        <pc:sldMkLst>
          <pc:docMk/>
          <pc:sldMk cId="2559317237" sldId="1244"/>
        </pc:sldMkLst>
        <pc:picChg chg="mod">
          <ac:chgData name="Kail, Amanda [NEA-FO]" userId="S::akail@nea.org::57fa41ed-6196-4a36-b76e-152a844f9ae8" providerId="AD" clId="Web-{F093D5DB-518D-CF7C-40AC-BF6A6A75E8ED}" dt="2025-11-14T03:35:06.627" v="365" actId="1076"/>
          <ac:picMkLst>
            <pc:docMk/>
            <pc:sldMk cId="2559317237" sldId="1244"/>
            <ac:picMk id="4" creationId="{15DB7E91-C494-488A-B45D-FD8D65DF17A0}"/>
          </ac:picMkLst>
        </pc:picChg>
      </pc:sldChg>
      <pc:sldChg chg="modSp">
        <pc:chgData name="Kail, Amanda [NEA-FO]" userId="S::akail@nea.org::57fa41ed-6196-4a36-b76e-152a844f9ae8" providerId="AD" clId="Web-{F093D5DB-518D-CF7C-40AC-BF6A6A75E8ED}" dt="2025-11-14T03:12:47.324" v="363" actId="20577"/>
        <pc:sldMkLst>
          <pc:docMk/>
          <pc:sldMk cId="3880458516" sldId="1245"/>
        </pc:sldMkLst>
        <pc:spChg chg="mod">
          <ac:chgData name="Kail, Amanda [NEA-FO]" userId="S::akail@nea.org::57fa41ed-6196-4a36-b76e-152a844f9ae8" providerId="AD" clId="Web-{F093D5DB-518D-CF7C-40AC-BF6A6A75E8ED}" dt="2025-11-14T02:41:57.735" v="278" actId="20577"/>
          <ac:spMkLst>
            <pc:docMk/>
            <pc:sldMk cId="3880458516" sldId="1245"/>
            <ac:spMk id="2" creationId="{C9D59B15-E3CE-B781-D118-C6827B5B78B4}"/>
          </ac:spMkLst>
        </pc:spChg>
        <pc:spChg chg="mod">
          <ac:chgData name="Kail, Amanda [NEA-FO]" userId="S::akail@nea.org::57fa41ed-6196-4a36-b76e-152a844f9ae8" providerId="AD" clId="Web-{F093D5DB-518D-CF7C-40AC-BF6A6A75E8ED}" dt="2025-11-14T03:12:47.324" v="363" actId="20577"/>
          <ac:spMkLst>
            <pc:docMk/>
            <pc:sldMk cId="3880458516" sldId="1245"/>
            <ac:spMk id="6" creationId="{5BC7AC71-4522-59C8-2F8A-6C3C8DC0E481}"/>
          </ac:spMkLst>
        </pc:spChg>
      </pc:sldChg>
      <pc:sldChg chg="modSp new">
        <pc:chgData name="Kail, Amanda [NEA-FO]" userId="S::akail@nea.org::57fa41ed-6196-4a36-b76e-152a844f9ae8" providerId="AD" clId="Web-{F093D5DB-518D-CF7C-40AC-BF6A6A75E8ED}" dt="2025-11-14T02:31:41.999" v="176" actId="20577"/>
        <pc:sldMkLst>
          <pc:docMk/>
          <pc:sldMk cId="3665482974" sldId="2612"/>
        </pc:sldMkLst>
        <pc:spChg chg="mod">
          <ac:chgData name="Kail, Amanda [NEA-FO]" userId="S::akail@nea.org::57fa41ed-6196-4a36-b76e-152a844f9ae8" providerId="AD" clId="Web-{F093D5DB-518D-CF7C-40AC-BF6A6A75E8ED}" dt="2025-11-14T02:28:01.262" v="93" actId="20577"/>
          <ac:spMkLst>
            <pc:docMk/>
            <pc:sldMk cId="3665482974" sldId="2612"/>
            <ac:spMk id="2" creationId="{44FF6971-D1E5-8F6F-B813-12329529CC27}"/>
          </ac:spMkLst>
        </pc:spChg>
        <pc:spChg chg="mod">
          <ac:chgData name="Kail, Amanda [NEA-FO]" userId="S::akail@nea.org::57fa41ed-6196-4a36-b76e-152a844f9ae8" providerId="AD" clId="Web-{F093D5DB-518D-CF7C-40AC-BF6A6A75E8ED}" dt="2025-11-14T02:31:41.999" v="176" actId="20577"/>
          <ac:spMkLst>
            <pc:docMk/>
            <pc:sldMk cId="3665482974" sldId="2612"/>
            <ac:spMk id="3" creationId="{AAE55A14-6085-B8ED-10F6-1436855A73F1}"/>
          </ac:spMkLst>
        </pc:spChg>
      </pc:sldChg>
      <pc:sldChg chg="delSp modSp new">
        <pc:chgData name="Kail, Amanda [NEA-FO]" userId="S::akail@nea.org::57fa41ed-6196-4a36-b76e-152a844f9ae8" providerId="AD" clId="Web-{F093D5DB-518D-CF7C-40AC-BF6A6A75E8ED}" dt="2025-11-14T03:35:59.614" v="366"/>
        <pc:sldMkLst>
          <pc:docMk/>
          <pc:sldMk cId="2483299057" sldId="2613"/>
        </pc:sldMkLst>
        <pc:spChg chg="del mod">
          <ac:chgData name="Kail, Amanda [NEA-FO]" userId="S::akail@nea.org::57fa41ed-6196-4a36-b76e-152a844f9ae8" providerId="AD" clId="Web-{F093D5DB-518D-CF7C-40AC-BF6A6A75E8ED}" dt="2025-11-14T03:35:59.614" v="366"/>
          <ac:spMkLst>
            <pc:docMk/>
            <pc:sldMk cId="2483299057" sldId="2613"/>
            <ac:spMk id="2" creationId="{B6E3207D-B5B5-83D1-BF1C-CF00050DDD56}"/>
          </ac:spMkLst>
        </pc:spChg>
        <pc:spChg chg="mod">
          <ac:chgData name="Kail, Amanda [NEA-FO]" userId="S::akail@nea.org::57fa41ed-6196-4a36-b76e-152a844f9ae8" providerId="AD" clId="Web-{F093D5DB-518D-CF7C-40AC-BF6A6A75E8ED}" dt="2025-11-14T03:11:29.185" v="345" actId="20577"/>
          <ac:spMkLst>
            <pc:docMk/>
            <pc:sldMk cId="2483299057" sldId="2613"/>
            <ac:spMk id="3" creationId="{68AE41B3-5143-72AA-2C3F-12504820E90E}"/>
          </ac:spMkLst>
        </pc:spChg>
      </pc:sldChg>
      <pc:sldChg chg="addSp delSp modSp new mod modClrScheme chgLayout">
        <pc:chgData name="Kail, Amanda [NEA-FO]" userId="S::akail@nea.org::57fa41ed-6196-4a36-b76e-152a844f9ae8" providerId="AD" clId="Web-{F093D5DB-518D-CF7C-40AC-BF6A6A75E8ED}" dt="2025-11-14T03:49:03.342" v="549"/>
        <pc:sldMkLst>
          <pc:docMk/>
          <pc:sldMk cId="1688093791" sldId="2614"/>
        </pc:sldMkLst>
        <pc:spChg chg="mod">
          <ac:chgData name="Kail, Amanda [NEA-FO]" userId="S::akail@nea.org::57fa41ed-6196-4a36-b76e-152a844f9ae8" providerId="AD" clId="Web-{F093D5DB-518D-CF7C-40AC-BF6A6A75E8ED}" dt="2025-11-14T03:45:58.873" v="547"/>
          <ac:spMkLst>
            <pc:docMk/>
            <pc:sldMk cId="1688093791" sldId="2614"/>
            <ac:spMk id="2" creationId="{23904711-1ED2-0066-5E1A-84C5AF1766A2}"/>
          </ac:spMkLst>
        </pc:spChg>
        <pc:spChg chg="mod">
          <ac:chgData name="Kail, Amanda [NEA-FO]" userId="S::akail@nea.org::57fa41ed-6196-4a36-b76e-152a844f9ae8" providerId="AD" clId="Web-{F093D5DB-518D-CF7C-40AC-BF6A6A75E8ED}" dt="2025-11-14T03:45:58.873" v="547"/>
          <ac:spMkLst>
            <pc:docMk/>
            <pc:sldMk cId="1688093791" sldId="2614"/>
            <ac:spMk id="3" creationId="{6335A59A-AD27-188E-CDE8-BC4639EFE3D1}"/>
          </ac:spMkLst>
        </pc:spChg>
        <pc:picChg chg="add del mod">
          <ac:chgData name="Kail, Amanda [NEA-FO]" userId="S::akail@nea.org::57fa41ed-6196-4a36-b76e-152a844f9ae8" providerId="AD" clId="Web-{F093D5DB-518D-CF7C-40AC-BF6A6A75E8ED}" dt="2025-11-14T03:45:35.373" v="544"/>
          <ac:picMkLst>
            <pc:docMk/>
            <pc:sldMk cId="1688093791" sldId="2614"/>
            <ac:picMk id="4" creationId="{E5559168-A91A-63E3-CE68-F4763CD6A23B}"/>
          </ac:picMkLst>
        </pc:picChg>
        <pc:picChg chg="add mod">
          <ac:chgData name="Kail, Amanda [NEA-FO]" userId="S::akail@nea.org::57fa41ed-6196-4a36-b76e-152a844f9ae8" providerId="AD" clId="Web-{F093D5DB-518D-CF7C-40AC-BF6A6A75E8ED}" dt="2025-11-14T03:48:39.139" v="548" actId="1076"/>
          <ac:picMkLst>
            <pc:docMk/>
            <pc:sldMk cId="1688093791" sldId="2614"/>
            <ac:picMk id="5" creationId="{6AA8A4CE-4F82-B34D-15A4-8916846D3A7B}"/>
          </ac:picMkLst>
        </pc:picChg>
        <pc:picChg chg="add mod">
          <ac:chgData name="Kail, Amanda [NEA-FO]" userId="S::akail@nea.org::57fa41ed-6196-4a36-b76e-152a844f9ae8" providerId="AD" clId="Web-{F093D5DB-518D-CF7C-40AC-BF6A6A75E8ED}" dt="2025-11-14T03:49:03.342" v="549"/>
          <ac:picMkLst>
            <pc:docMk/>
            <pc:sldMk cId="1688093791" sldId="2614"/>
            <ac:picMk id="6" creationId="{482AB480-9DD1-6A83-D64D-FF6BF832CA3C}"/>
          </ac:picMkLst>
        </pc:picChg>
      </pc:sldChg>
    </pc:docChg>
  </pc:docChgLst>
  <pc:docChgLst>
    <pc:chgData name="Holmes, Ellen [NEA]" userId="8df78491-616d-4641-a13e-176bb27a1b7f" providerId="ADAL" clId="{99F31D30-34A9-42AF-B4CD-6C5952E75C32}"/>
    <pc:docChg chg="undo custSel addSld delSld modSld sldOrd">
      <pc:chgData name="Holmes, Ellen [NEA]" userId="8df78491-616d-4641-a13e-176bb27a1b7f" providerId="ADAL" clId="{99F31D30-34A9-42AF-B4CD-6C5952E75C32}" dt="2025-11-14T16:41:27.971" v="3437" actId="47"/>
      <pc:docMkLst>
        <pc:docMk/>
      </pc:docMkLst>
      <pc:sldChg chg="delSp add del modTransition setBg delDesignElem">
        <pc:chgData name="Holmes, Ellen [NEA]" userId="8df78491-616d-4641-a13e-176bb27a1b7f" providerId="ADAL" clId="{99F31D30-34A9-42AF-B4CD-6C5952E75C32}" dt="2025-11-14T16:41:14.802" v="3435" actId="2696"/>
        <pc:sldMkLst>
          <pc:docMk/>
          <pc:sldMk cId="1855613450" sldId="256"/>
        </pc:sldMkLst>
      </pc:sldChg>
      <pc:sldChg chg="add">
        <pc:chgData name="Holmes, Ellen [NEA]" userId="8df78491-616d-4641-a13e-176bb27a1b7f" providerId="ADAL" clId="{99F31D30-34A9-42AF-B4CD-6C5952E75C32}" dt="2025-11-14T16:41:22.296" v="3436"/>
        <pc:sldMkLst>
          <pc:docMk/>
          <pc:sldMk cId="2315895241" sldId="256"/>
        </pc:sldMkLst>
      </pc:sldChg>
      <pc:sldChg chg="delSp add del modTransition setBg delDesignElem">
        <pc:chgData name="Holmes, Ellen [NEA]" userId="8df78491-616d-4641-a13e-176bb27a1b7f" providerId="ADAL" clId="{99F31D30-34A9-42AF-B4CD-6C5952E75C32}" dt="2025-11-14T16:41:14.802" v="3435" actId="2696"/>
        <pc:sldMkLst>
          <pc:docMk/>
          <pc:sldMk cId="47558977" sldId="257"/>
        </pc:sldMkLst>
      </pc:sldChg>
      <pc:sldChg chg="add">
        <pc:chgData name="Holmes, Ellen [NEA]" userId="8df78491-616d-4641-a13e-176bb27a1b7f" providerId="ADAL" clId="{99F31D30-34A9-42AF-B4CD-6C5952E75C32}" dt="2025-11-14T16:41:22.296" v="3436"/>
        <pc:sldMkLst>
          <pc:docMk/>
          <pc:sldMk cId="2234036516" sldId="257"/>
        </pc:sldMkLst>
      </pc:sldChg>
      <pc:sldChg chg="delSp modSp add del mod modTransition setBg delDesignElem">
        <pc:chgData name="Holmes, Ellen [NEA]" userId="8df78491-616d-4641-a13e-176bb27a1b7f" providerId="ADAL" clId="{99F31D30-34A9-42AF-B4CD-6C5952E75C32}" dt="2025-11-14T16:41:14.802" v="3435" actId="2696"/>
        <pc:sldMkLst>
          <pc:docMk/>
          <pc:sldMk cId="393561868" sldId="258"/>
        </pc:sldMkLst>
      </pc:sldChg>
      <pc:sldChg chg="add">
        <pc:chgData name="Holmes, Ellen [NEA]" userId="8df78491-616d-4641-a13e-176bb27a1b7f" providerId="ADAL" clId="{99F31D30-34A9-42AF-B4CD-6C5952E75C32}" dt="2025-11-14T16:41:22.296" v="3436"/>
        <pc:sldMkLst>
          <pc:docMk/>
          <pc:sldMk cId="3991153297" sldId="258"/>
        </pc:sldMkLst>
      </pc:sldChg>
      <pc:sldChg chg="addSp delSp modSp add del mod modTransition setBg delDesignElem">
        <pc:chgData name="Holmes, Ellen [NEA]" userId="8df78491-616d-4641-a13e-176bb27a1b7f" providerId="ADAL" clId="{99F31D30-34A9-42AF-B4CD-6C5952E75C32}" dt="2025-11-14T16:41:14.802" v="3435" actId="2696"/>
        <pc:sldMkLst>
          <pc:docMk/>
          <pc:sldMk cId="3218124237" sldId="259"/>
        </pc:sldMkLst>
      </pc:sldChg>
      <pc:sldChg chg="add">
        <pc:chgData name="Holmes, Ellen [NEA]" userId="8df78491-616d-4641-a13e-176bb27a1b7f" providerId="ADAL" clId="{99F31D30-34A9-42AF-B4CD-6C5952E75C32}" dt="2025-11-14T16:41:22.296" v="3436"/>
        <pc:sldMkLst>
          <pc:docMk/>
          <pc:sldMk cId="4034965787" sldId="259"/>
        </pc:sldMkLst>
      </pc:sldChg>
      <pc:sldChg chg="delSp add del modTransition setBg delDesignElem">
        <pc:chgData name="Holmes, Ellen [NEA]" userId="8df78491-616d-4641-a13e-176bb27a1b7f" providerId="ADAL" clId="{99F31D30-34A9-42AF-B4CD-6C5952E75C32}" dt="2025-11-14T16:41:14.802" v="3435" actId="2696"/>
        <pc:sldMkLst>
          <pc:docMk/>
          <pc:sldMk cId="1051745097" sldId="260"/>
        </pc:sldMkLst>
      </pc:sldChg>
      <pc:sldChg chg="add">
        <pc:chgData name="Holmes, Ellen [NEA]" userId="8df78491-616d-4641-a13e-176bb27a1b7f" providerId="ADAL" clId="{99F31D30-34A9-42AF-B4CD-6C5952E75C32}" dt="2025-11-14T16:41:22.296" v="3436"/>
        <pc:sldMkLst>
          <pc:docMk/>
          <pc:sldMk cId="3454082176" sldId="260"/>
        </pc:sldMkLst>
      </pc:sldChg>
      <pc:sldChg chg="add">
        <pc:chgData name="Holmes, Ellen [NEA]" userId="8df78491-616d-4641-a13e-176bb27a1b7f" providerId="ADAL" clId="{99F31D30-34A9-42AF-B4CD-6C5952E75C32}" dt="2025-11-14T16:41:22.296" v="3436"/>
        <pc:sldMkLst>
          <pc:docMk/>
          <pc:sldMk cId="535477141" sldId="261"/>
        </pc:sldMkLst>
      </pc:sldChg>
      <pc:sldChg chg="delSp add del modTransition setBg delDesignElem">
        <pc:chgData name="Holmes, Ellen [NEA]" userId="8df78491-616d-4641-a13e-176bb27a1b7f" providerId="ADAL" clId="{99F31D30-34A9-42AF-B4CD-6C5952E75C32}" dt="2025-11-14T16:41:14.802" v="3435" actId="2696"/>
        <pc:sldMkLst>
          <pc:docMk/>
          <pc:sldMk cId="731971760" sldId="261"/>
        </pc:sldMkLst>
      </pc:sldChg>
      <pc:sldChg chg="add">
        <pc:chgData name="Holmes, Ellen [NEA]" userId="8df78491-616d-4641-a13e-176bb27a1b7f" providerId="ADAL" clId="{99F31D30-34A9-42AF-B4CD-6C5952E75C32}" dt="2025-11-14T16:41:22.296" v="3436"/>
        <pc:sldMkLst>
          <pc:docMk/>
          <pc:sldMk cId="1619070" sldId="262"/>
        </pc:sldMkLst>
      </pc:sldChg>
      <pc:sldChg chg="delSp add del modTransition setBg delDesignElem">
        <pc:chgData name="Holmes, Ellen [NEA]" userId="8df78491-616d-4641-a13e-176bb27a1b7f" providerId="ADAL" clId="{99F31D30-34A9-42AF-B4CD-6C5952E75C32}" dt="2025-11-14T16:41:14.802" v="3435" actId="2696"/>
        <pc:sldMkLst>
          <pc:docMk/>
          <pc:sldMk cId="2212208929" sldId="262"/>
        </pc:sldMkLst>
      </pc:sldChg>
      <pc:sldChg chg="add">
        <pc:chgData name="Holmes, Ellen [NEA]" userId="8df78491-616d-4641-a13e-176bb27a1b7f" providerId="ADAL" clId="{99F31D30-34A9-42AF-B4CD-6C5952E75C32}" dt="2025-11-14T16:41:22.296" v="3436"/>
        <pc:sldMkLst>
          <pc:docMk/>
          <pc:sldMk cId="276043348" sldId="263"/>
        </pc:sldMkLst>
      </pc:sldChg>
      <pc:sldChg chg="delSp add del modTransition setBg delDesignElem">
        <pc:chgData name="Holmes, Ellen [NEA]" userId="8df78491-616d-4641-a13e-176bb27a1b7f" providerId="ADAL" clId="{99F31D30-34A9-42AF-B4CD-6C5952E75C32}" dt="2025-11-14T16:41:14.802" v="3435" actId="2696"/>
        <pc:sldMkLst>
          <pc:docMk/>
          <pc:sldMk cId="687413917" sldId="263"/>
        </pc:sldMkLst>
      </pc:sldChg>
      <pc:sldChg chg="delSp add del modTransition setBg delDesignElem">
        <pc:chgData name="Holmes, Ellen [NEA]" userId="8df78491-616d-4641-a13e-176bb27a1b7f" providerId="ADAL" clId="{99F31D30-34A9-42AF-B4CD-6C5952E75C32}" dt="2025-11-14T16:41:14.802" v="3435" actId="2696"/>
        <pc:sldMkLst>
          <pc:docMk/>
          <pc:sldMk cId="2398379856" sldId="264"/>
        </pc:sldMkLst>
      </pc:sldChg>
      <pc:sldChg chg="add">
        <pc:chgData name="Holmes, Ellen [NEA]" userId="8df78491-616d-4641-a13e-176bb27a1b7f" providerId="ADAL" clId="{99F31D30-34A9-42AF-B4CD-6C5952E75C32}" dt="2025-11-14T16:41:22.296" v="3436"/>
        <pc:sldMkLst>
          <pc:docMk/>
          <pc:sldMk cId="3443930299" sldId="264"/>
        </pc:sldMkLst>
      </pc:sldChg>
      <pc:sldChg chg="delSp add del modTransition setBg delDesignElem">
        <pc:chgData name="Holmes, Ellen [NEA]" userId="8df78491-616d-4641-a13e-176bb27a1b7f" providerId="ADAL" clId="{99F31D30-34A9-42AF-B4CD-6C5952E75C32}" dt="2025-11-14T16:41:14.802" v="3435" actId="2696"/>
        <pc:sldMkLst>
          <pc:docMk/>
          <pc:sldMk cId="976279472" sldId="265"/>
        </pc:sldMkLst>
      </pc:sldChg>
      <pc:sldChg chg="add">
        <pc:chgData name="Holmes, Ellen [NEA]" userId="8df78491-616d-4641-a13e-176bb27a1b7f" providerId="ADAL" clId="{99F31D30-34A9-42AF-B4CD-6C5952E75C32}" dt="2025-11-14T16:41:22.296" v="3436"/>
        <pc:sldMkLst>
          <pc:docMk/>
          <pc:sldMk cId="1189346486" sldId="265"/>
        </pc:sldMkLst>
      </pc:sldChg>
      <pc:sldChg chg="add">
        <pc:chgData name="Holmes, Ellen [NEA]" userId="8df78491-616d-4641-a13e-176bb27a1b7f" providerId="ADAL" clId="{99F31D30-34A9-42AF-B4CD-6C5952E75C32}" dt="2025-11-14T16:41:22.296" v="3436"/>
        <pc:sldMkLst>
          <pc:docMk/>
          <pc:sldMk cId="281822887" sldId="266"/>
        </pc:sldMkLst>
      </pc:sldChg>
      <pc:sldChg chg="delSp modSp add del mod modTransition setBg delDesignElem">
        <pc:chgData name="Holmes, Ellen [NEA]" userId="8df78491-616d-4641-a13e-176bb27a1b7f" providerId="ADAL" clId="{99F31D30-34A9-42AF-B4CD-6C5952E75C32}" dt="2025-11-14T16:41:14.802" v="3435" actId="2696"/>
        <pc:sldMkLst>
          <pc:docMk/>
          <pc:sldMk cId="3186345520" sldId="266"/>
        </pc:sldMkLst>
      </pc:sldChg>
      <pc:sldChg chg="add">
        <pc:chgData name="Holmes, Ellen [NEA]" userId="8df78491-616d-4641-a13e-176bb27a1b7f" providerId="ADAL" clId="{99F31D30-34A9-42AF-B4CD-6C5952E75C32}" dt="2025-10-22T00:00:41.247" v="3047"/>
        <pc:sldMkLst>
          <pc:docMk/>
          <pc:sldMk cId="281325100" sldId="819"/>
        </pc:sldMkLst>
      </pc:sldChg>
      <pc:sldChg chg="add">
        <pc:chgData name="Holmes, Ellen [NEA]" userId="8df78491-616d-4641-a13e-176bb27a1b7f" providerId="ADAL" clId="{99F31D30-34A9-42AF-B4CD-6C5952E75C32}" dt="2025-10-22T00:00:41.247" v="3047"/>
        <pc:sldMkLst>
          <pc:docMk/>
          <pc:sldMk cId="3062848921" sldId="820"/>
        </pc:sldMkLst>
      </pc:sldChg>
      <pc:sldChg chg="add">
        <pc:chgData name="Holmes, Ellen [NEA]" userId="8df78491-616d-4641-a13e-176bb27a1b7f" providerId="ADAL" clId="{99F31D30-34A9-42AF-B4CD-6C5952E75C32}" dt="2025-10-18T17:29:55.941" v="521"/>
        <pc:sldMkLst>
          <pc:docMk/>
          <pc:sldMk cId="512442165" sldId="1025"/>
        </pc:sldMkLst>
      </pc:sldChg>
      <pc:sldChg chg="modSp add mod">
        <pc:chgData name="Holmes, Ellen [NEA]" userId="8df78491-616d-4641-a13e-176bb27a1b7f" providerId="ADAL" clId="{99F31D30-34A9-42AF-B4CD-6C5952E75C32}" dt="2025-10-20T18:16:00.079" v="2608" actId="1076"/>
        <pc:sldMkLst>
          <pc:docMk/>
          <pc:sldMk cId="3223101493" sldId="1026"/>
        </pc:sldMkLst>
        <pc:spChg chg="mod">
          <ac:chgData name="Holmes, Ellen [NEA]" userId="8df78491-616d-4641-a13e-176bb27a1b7f" providerId="ADAL" clId="{99F31D30-34A9-42AF-B4CD-6C5952E75C32}" dt="2025-10-20T18:16:00.079" v="2608" actId="1076"/>
          <ac:spMkLst>
            <pc:docMk/>
            <pc:sldMk cId="3223101493" sldId="1026"/>
            <ac:spMk id="11" creationId="{38DDD945-BEE1-2741-9E76-0855BD12239E}"/>
          </ac:spMkLst>
        </pc:spChg>
      </pc:sldChg>
      <pc:sldChg chg="add">
        <pc:chgData name="Holmes, Ellen [NEA]" userId="8df78491-616d-4641-a13e-176bb27a1b7f" providerId="ADAL" clId="{99F31D30-34A9-42AF-B4CD-6C5952E75C32}" dt="2025-10-22T00:00:41.247" v="3047"/>
        <pc:sldMkLst>
          <pc:docMk/>
          <pc:sldMk cId="310740275" sldId="1037"/>
        </pc:sldMkLst>
      </pc:sldChg>
      <pc:sldChg chg="add">
        <pc:chgData name="Holmes, Ellen [NEA]" userId="8df78491-616d-4641-a13e-176bb27a1b7f" providerId="ADAL" clId="{99F31D30-34A9-42AF-B4CD-6C5952E75C32}" dt="2025-10-22T00:00:41.247" v="3047"/>
        <pc:sldMkLst>
          <pc:docMk/>
          <pc:sldMk cId="801415301" sldId="1041"/>
        </pc:sldMkLst>
      </pc:sldChg>
      <pc:sldChg chg="add">
        <pc:chgData name="Holmes, Ellen [NEA]" userId="8df78491-616d-4641-a13e-176bb27a1b7f" providerId="ADAL" clId="{99F31D30-34A9-42AF-B4CD-6C5952E75C32}" dt="2025-10-22T00:00:41.247" v="3047"/>
        <pc:sldMkLst>
          <pc:docMk/>
          <pc:sldMk cId="3672755000" sldId="1042"/>
        </pc:sldMkLst>
      </pc:sldChg>
      <pc:sldChg chg="add">
        <pc:chgData name="Holmes, Ellen [NEA]" userId="8df78491-616d-4641-a13e-176bb27a1b7f" providerId="ADAL" clId="{99F31D30-34A9-42AF-B4CD-6C5952E75C32}" dt="2025-10-22T00:00:41.247" v="3047"/>
        <pc:sldMkLst>
          <pc:docMk/>
          <pc:sldMk cId="372186272" sldId="1044"/>
        </pc:sldMkLst>
      </pc:sldChg>
      <pc:sldChg chg="add">
        <pc:chgData name="Holmes, Ellen [NEA]" userId="8df78491-616d-4641-a13e-176bb27a1b7f" providerId="ADAL" clId="{99F31D30-34A9-42AF-B4CD-6C5952E75C32}" dt="2025-10-22T00:00:41.247" v="3047"/>
        <pc:sldMkLst>
          <pc:docMk/>
          <pc:sldMk cId="4091768161" sldId="1045"/>
        </pc:sldMkLst>
      </pc:sldChg>
      <pc:sldChg chg="add">
        <pc:chgData name="Holmes, Ellen [NEA]" userId="8df78491-616d-4641-a13e-176bb27a1b7f" providerId="ADAL" clId="{99F31D30-34A9-42AF-B4CD-6C5952E75C32}" dt="2025-10-22T00:00:41.247" v="3047"/>
        <pc:sldMkLst>
          <pc:docMk/>
          <pc:sldMk cId="2961316263" sldId="1048"/>
        </pc:sldMkLst>
      </pc:sldChg>
      <pc:sldChg chg="modSp mod">
        <pc:chgData name="Holmes, Ellen [NEA]" userId="8df78491-616d-4641-a13e-176bb27a1b7f" providerId="ADAL" clId="{99F31D30-34A9-42AF-B4CD-6C5952E75C32}" dt="2025-10-18T20:59:06.112" v="1857" actId="20577"/>
        <pc:sldMkLst>
          <pc:docMk/>
          <pc:sldMk cId="3393193540" sldId="1103"/>
        </pc:sldMkLst>
        <pc:spChg chg="mod">
          <ac:chgData name="Holmes, Ellen [NEA]" userId="8df78491-616d-4641-a13e-176bb27a1b7f" providerId="ADAL" clId="{99F31D30-34A9-42AF-B4CD-6C5952E75C32}" dt="2025-10-18T20:59:06.112" v="1857" actId="20577"/>
          <ac:spMkLst>
            <pc:docMk/>
            <pc:sldMk cId="3393193540" sldId="1103"/>
            <ac:spMk id="2" creationId="{00000000-0000-0000-0000-000000000000}"/>
          </ac:spMkLst>
        </pc:spChg>
      </pc:sldChg>
      <pc:sldChg chg="add del">
        <pc:chgData name="Holmes, Ellen [NEA]" userId="8df78491-616d-4641-a13e-176bb27a1b7f" providerId="ADAL" clId="{99F31D30-34A9-42AF-B4CD-6C5952E75C32}" dt="2025-10-22T00:13:34.111" v="3130" actId="47"/>
        <pc:sldMkLst>
          <pc:docMk/>
          <pc:sldMk cId="2417639723" sldId="1193"/>
        </pc:sldMkLst>
      </pc:sldChg>
      <pc:sldChg chg="add">
        <pc:chgData name="Holmes, Ellen [NEA]" userId="8df78491-616d-4641-a13e-176bb27a1b7f" providerId="ADAL" clId="{99F31D30-34A9-42AF-B4CD-6C5952E75C32}" dt="2025-10-22T00:00:41.247" v="3047"/>
        <pc:sldMkLst>
          <pc:docMk/>
          <pc:sldMk cId="1247801915" sldId="1195"/>
        </pc:sldMkLst>
      </pc:sldChg>
      <pc:sldChg chg="add">
        <pc:chgData name="Holmes, Ellen [NEA]" userId="8df78491-616d-4641-a13e-176bb27a1b7f" providerId="ADAL" clId="{99F31D30-34A9-42AF-B4CD-6C5952E75C32}" dt="2025-10-22T00:00:41.247" v="3047"/>
        <pc:sldMkLst>
          <pc:docMk/>
          <pc:sldMk cId="1312963046" sldId="1196"/>
        </pc:sldMkLst>
      </pc:sldChg>
      <pc:sldChg chg="modSp add mod ord modTransition">
        <pc:chgData name="Holmes, Ellen [NEA]" userId="8df78491-616d-4641-a13e-176bb27a1b7f" providerId="ADAL" clId="{99F31D30-34A9-42AF-B4CD-6C5952E75C32}" dt="2025-10-18T17:35:09.853" v="632"/>
        <pc:sldMkLst>
          <pc:docMk/>
          <pc:sldMk cId="2626772256" sldId="1204"/>
        </pc:sldMkLst>
      </pc:sldChg>
      <pc:sldChg chg="add ord modTransition">
        <pc:chgData name="Holmes, Ellen [NEA]" userId="8df78491-616d-4641-a13e-176bb27a1b7f" providerId="ADAL" clId="{99F31D30-34A9-42AF-B4CD-6C5952E75C32}" dt="2025-10-18T17:50:30.137" v="1314"/>
        <pc:sldMkLst>
          <pc:docMk/>
          <pc:sldMk cId="2119214758" sldId="1206"/>
        </pc:sldMkLst>
      </pc:sldChg>
      <pc:sldChg chg="modSp mod">
        <pc:chgData name="Holmes, Ellen [NEA]" userId="8df78491-616d-4641-a13e-176bb27a1b7f" providerId="ADAL" clId="{99F31D30-34A9-42AF-B4CD-6C5952E75C32}" dt="2025-10-18T21:02:20.217" v="1930" actId="6549"/>
        <pc:sldMkLst>
          <pc:docMk/>
          <pc:sldMk cId="2307375828" sldId="1207"/>
        </pc:sldMkLst>
        <pc:spChg chg="mod">
          <ac:chgData name="Holmes, Ellen [NEA]" userId="8df78491-616d-4641-a13e-176bb27a1b7f" providerId="ADAL" clId="{99F31D30-34A9-42AF-B4CD-6C5952E75C32}" dt="2025-10-18T21:02:20.217" v="1930" actId="6549"/>
          <ac:spMkLst>
            <pc:docMk/>
            <pc:sldMk cId="2307375828" sldId="1207"/>
            <ac:spMk id="12" creationId="{AF161BC6-2763-DA04-FC74-E48C7AB03438}"/>
          </ac:spMkLst>
        </pc:spChg>
      </pc:sldChg>
      <pc:sldChg chg="modSp add mod ord modTransition">
        <pc:chgData name="Holmes, Ellen [NEA]" userId="8df78491-616d-4641-a13e-176bb27a1b7f" providerId="ADAL" clId="{99F31D30-34A9-42AF-B4CD-6C5952E75C32}" dt="2025-10-18T17:52:36.527" v="1399" actId="20577"/>
        <pc:sldMkLst>
          <pc:docMk/>
          <pc:sldMk cId="3286934617" sldId="1208"/>
        </pc:sldMkLst>
        <pc:spChg chg="mod">
          <ac:chgData name="Holmes, Ellen [NEA]" userId="8df78491-616d-4641-a13e-176bb27a1b7f" providerId="ADAL" clId="{99F31D30-34A9-42AF-B4CD-6C5952E75C32}" dt="2025-10-18T17:36:13.605" v="644" actId="20577"/>
          <ac:spMkLst>
            <pc:docMk/>
            <pc:sldMk cId="3286934617" sldId="1208"/>
            <ac:spMk id="2" creationId="{0D39E2FA-31F0-4D93-8771-4084EFA5807C}"/>
          </ac:spMkLst>
        </pc:spChg>
        <pc:spChg chg="mod">
          <ac:chgData name="Holmes, Ellen [NEA]" userId="8df78491-616d-4641-a13e-176bb27a1b7f" providerId="ADAL" clId="{99F31D30-34A9-42AF-B4CD-6C5952E75C32}" dt="2025-10-18T17:52:36.527" v="1399" actId="20577"/>
          <ac:spMkLst>
            <pc:docMk/>
            <pc:sldMk cId="3286934617" sldId="1208"/>
            <ac:spMk id="3" creationId="{E8DF1DC2-2172-4B29-A311-A255777A5267}"/>
          </ac:spMkLst>
        </pc:spChg>
      </pc:sldChg>
      <pc:sldChg chg="modSp add mod ord modTransition">
        <pc:chgData name="Holmes, Ellen [NEA]" userId="8df78491-616d-4641-a13e-176bb27a1b7f" providerId="ADAL" clId="{99F31D30-34A9-42AF-B4CD-6C5952E75C32}" dt="2025-10-18T17:53:51.863" v="1418" actId="1076"/>
        <pc:sldMkLst>
          <pc:docMk/>
          <pc:sldMk cId="940753855" sldId="1209"/>
        </pc:sldMkLst>
        <pc:spChg chg="mod">
          <ac:chgData name="Holmes, Ellen [NEA]" userId="8df78491-616d-4641-a13e-176bb27a1b7f" providerId="ADAL" clId="{99F31D30-34A9-42AF-B4CD-6C5952E75C32}" dt="2025-10-18T17:53:51.863" v="1418" actId="1076"/>
          <ac:spMkLst>
            <pc:docMk/>
            <pc:sldMk cId="940753855" sldId="1209"/>
            <ac:spMk id="2" creationId="{539057D5-DDDD-4F03-868F-175AADBBADFE}"/>
          </ac:spMkLst>
        </pc:spChg>
        <pc:spChg chg="mod">
          <ac:chgData name="Holmes, Ellen [NEA]" userId="8df78491-616d-4641-a13e-176bb27a1b7f" providerId="ADAL" clId="{99F31D30-34A9-42AF-B4CD-6C5952E75C32}" dt="2025-10-18T17:32:29.357" v="526" actId="27636"/>
          <ac:spMkLst>
            <pc:docMk/>
            <pc:sldMk cId="940753855" sldId="1209"/>
            <ac:spMk id="3" creationId="{BA78BD9F-C104-4626-809D-04961F59B33C}"/>
          </ac:spMkLst>
        </pc:spChg>
      </pc:sldChg>
      <pc:sldChg chg="addSp delSp modSp add mod ord modTransition">
        <pc:chgData name="Holmes, Ellen [NEA]" userId="8df78491-616d-4641-a13e-176bb27a1b7f" providerId="ADAL" clId="{99F31D30-34A9-42AF-B4CD-6C5952E75C32}" dt="2025-10-18T17:39:09.003" v="753"/>
        <pc:sldMkLst>
          <pc:docMk/>
          <pc:sldMk cId="506245718" sldId="1210"/>
        </pc:sldMkLst>
        <pc:spChg chg="mod">
          <ac:chgData name="Holmes, Ellen [NEA]" userId="8df78491-616d-4641-a13e-176bb27a1b7f" providerId="ADAL" clId="{99F31D30-34A9-42AF-B4CD-6C5952E75C32}" dt="2025-10-18T17:38:33.557" v="744" actId="14100"/>
          <ac:spMkLst>
            <pc:docMk/>
            <pc:sldMk cId="506245718" sldId="1210"/>
            <ac:spMk id="2" creationId="{7E681E87-5E3C-4CDE-99D5-2EDFD44052BC}"/>
          </ac:spMkLst>
        </pc:spChg>
        <pc:spChg chg="mod">
          <ac:chgData name="Holmes, Ellen [NEA]" userId="8df78491-616d-4641-a13e-176bb27a1b7f" providerId="ADAL" clId="{99F31D30-34A9-42AF-B4CD-6C5952E75C32}" dt="2025-10-18T17:38:46.398" v="748" actId="255"/>
          <ac:spMkLst>
            <pc:docMk/>
            <pc:sldMk cId="506245718" sldId="1210"/>
            <ac:spMk id="3" creationId="{1626D2E9-5AF5-4D05-98DA-57F795A8AE70}"/>
          </ac:spMkLst>
        </pc:spChg>
        <pc:picChg chg="add mod">
          <ac:chgData name="Holmes, Ellen [NEA]" userId="8df78491-616d-4641-a13e-176bb27a1b7f" providerId="ADAL" clId="{99F31D30-34A9-42AF-B4CD-6C5952E75C32}" dt="2025-10-18T17:38:38.150" v="746" actId="1076"/>
          <ac:picMkLst>
            <pc:docMk/>
            <pc:sldMk cId="506245718" sldId="1210"/>
            <ac:picMk id="4" creationId="{0699B51E-6BD9-951C-3623-6279584BA6A8}"/>
          </ac:picMkLst>
        </pc:picChg>
      </pc:sldChg>
      <pc:sldChg chg="modSp del mod">
        <pc:chgData name="Holmes, Ellen [NEA]" userId="8df78491-616d-4641-a13e-176bb27a1b7f" providerId="ADAL" clId="{99F31D30-34A9-42AF-B4CD-6C5952E75C32}" dt="2025-11-14T16:41:14.802" v="3435" actId="2696"/>
        <pc:sldMkLst>
          <pc:docMk/>
          <pc:sldMk cId="2554162100" sldId="1223"/>
        </pc:sldMkLst>
      </pc:sldChg>
      <pc:sldChg chg="add">
        <pc:chgData name="Holmes, Ellen [NEA]" userId="8df78491-616d-4641-a13e-176bb27a1b7f" providerId="ADAL" clId="{99F31D30-34A9-42AF-B4CD-6C5952E75C32}" dt="2025-11-14T16:41:22.296" v="3436"/>
        <pc:sldMkLst>
          <pc:docMk/>
          <pc:sldMk cId="3708140073" sldId="1223"/>
        </pc:sldMkLst>
      </pc:sldChg>
      <pc:sldChg chg="modSp new mod">
        <pc:chgData name="Holmes, Ellen [NEA]" userId="8df78491-616d-4641-a13e-176bb27a1b7f" providerId="ADAL" clId="{99F31D30-34A9-42AF-B4CD-6C5952E75C32}" dt="2025-10-16T00:02:41.217" v="157" actId="20577"/>
        <pc:sldMkLst>
          <pc:docMk/>
          <pc:sldMk cId="1344585048" sldId="1226"/>
        </pc:sldMkLst>
        <pc:spChg chg="mod">
          <ac:chgData name="Holmes, Ellen [NEA]" userId="8df78491-616d-4641-a13e-176bb27a1b7f" providerId="ADAL" clId="{99F31D30-34A9-42AF-B4CD-6C5952E75C32}" dt="2025-10-16T00:02:41.217" v="157" actId="20577"/>
          <ac:spMkLst>
            <pc:docMk/>
            <pc:sldMk cId="1344585048" sldId="1226"/>
            <ac:spMk id="2" creationId="{F51B0241-1310-FD6C-9449-BB393B797B1D}"/>
          </ac:spMkLst>
        </pc:spChg>
      </pc:sldChg>
      <pc:sldChg chg="add del">
        <pc:chgData name="Holmes, Ellen [NEA]" userId="8df78491-616d-4641-a13e-176bb27a1b7f" providerId="ADAL" clId="{99F31D30-34A9-42AF-B4CD-6C5952E75C32}" dt="2025-11-14T16:41:14.802" v="3435" actId="2696"/>
        <pc:sldMkLst>
          <pc:docMk/>
          <pc:sldMk cId="684495592" sldId="1227"/>
        </pc:sldMkLst>
      </pc:sldChg>
      <pc:sldChg chg="add">
        <pc:chgData name="Holmes, Ellen [NEA]" userId="8df78491-616d-4641-a13e-176bb27a1b7f" providerId="ADAL" clId="{99F31D30-34A9-42AF-B4CD-6C5952E75C32}" dt="2025-11-14T16:41:22.296" v="3436"/>
        <pc:sldMkLst>
          <pc:docMk/>
          <pc:sldMk cId="1907509898" sldId="1227"/>
        </pc:sldMkLst>
      </pc:sldChg>
      <pc:sldChg chg="addSp delSp modSp add mod ord modTransition modClrScheme chgLayout">
        <pc:chgData name="Holmes, Ellen [NEA]" userId="8df78491-616d-4641-a13e-176bb27a1b7f" providerId="ADAL" clId="{99F31D30-34A9-42AF-B4CD-6C5952E75C32}" dt="2025-10-20T19:04:08.918" v="2757" actId="20577"/>
        <pc:sldMkLst>
          <pc:docMk/>
          <pc:sldMk cId="0" sldId="1229"/>
        </pc:sldMkLst>
        <pc:spChg chg="mod">
          <ac:chgData name="Holmes, Ellen [NEA]" userId="8df78491-616d-4641-a13e-176bb27a1b7f" providerId="ADAL" clId="{99F31D30-34A9-42AF-B4CD-6C5952E75C32}" dt="2025-10-20T19:03:39.296" v="2755" actId="1076"/>
          <ac:spMkLst>
            <pc:docMk/>
            <pc:sldMk cId="0" sldId="1229"/>
            <ac:spMk id="2" creationId="{00000000-0000-0000-0000-000000000000}"/>
          </ac:spMkLst>
        </pc:spChg>
        <pc:graphicFrameChg chg="add mod modGraphic">
          <ac:chgData name="Holmes, Ellen [NEA]" userId="8df78491-616d-4641-a13e-176bb27a1b7f" providerId="ADAL" clId="{99F31D30-34A9-42AF-B4CD-6C5952E75C32}" dt="2025-10-20T19:04:08.918" v="2757" actId="20577"/>
          <ac:graphicFrameMkLst>
            <pc:docMk/>
            <pc:sldMk cId="0" sldId="1229"/>
            <ac:graphicFrameMk id="5" creationId="{CE70C584-0AF4-1502-F47E-637B7BA9F85C}"/>
          </ac:graphicFrameMkLst>
        </pc:graphicFrameChg>
        <pc:picChg chg="add mod">
          <ac:chgData name="Holmes, Ellen [NEA]" userId="8df78491-616d-4641-a13e-176bb27a1b7f" providerId="ADAL" clId="{99F31D30-34A9-42AF-B4CD-6C5952E75C32}" dt="2025-10-20T19:03:20.267" v="2752" actId="1076"/>
          <ac:picMkLst>
            <pc:docMk/>
            <pc:sldMk cId="0" sldId="1229"/>
            <ac:picMk id="1028" creationId="{BDF887C8-8AB3-42E1-F336-27493BF88856}"/>
          </ac:picMkLst>
        </pc:picChg>
      </pc:sldChg>
      <pc:sldChg chg="addSp delSp modSp add mod modTransition modClrScheme chgLayout">
        <pc:chgData name="Holmes, Ellen [NEA]" userId="8df78491-616d-4641-a13e-176bb27a1b7f" providerId="ADAL" clId="{99F31D30-34A9-42AF-B4CD-6C5952E75C32}" dt="2025-10-16T00:15:13.062" v="455" actId="14100"/>
        <pc:sldMkLst>
          <pc:docMk/>
          <pc:sldMk cId="0" sldId="1230"/>
        </pc:sldMkLst>
        <pc:spChg chg="mod">
          <ac:chgData name="Holmes, Ellen [NEA]" userId="8df78491-616d-4641-a13e-176bb27a1b7f" providerId="ADAL" clId="{99F31D30-34A9-42AF-B4CD-6C5952E75C32}" dt="2025-10-16T00:15:00.736" v="453" actId="14100"/>
          <ac:spMkLst>
            <pc:docMk/>
            <pc:sldMk cId="0" sldId="1230"/>
            <ac:spMk id="2" creationId="{00000000-0000-0000-0000-000000000000}"/>
          </ac:spMkLst>
        </pc:spChg>
        <pc:spChg chg="mod ord">
          <ac:chgData name="Holmes, Ellen [NEA]" userId="8df78491-616d-4641-a13e-176bb27a1b7f" providerId="ADAL" clId="{99F31D30-34A9-42AF-B4CD-6C5952E75C32}" dt="2025-10-16T00:08:18.569" v="234" actId="26606"/>
          <ac:spMkLst>
            <pc:docMk/>
            <pc:sldMk cId="0" sldId="1230"/>
            <ac:spMk id="3" creationId="{00000000-0000-0000-0000-000000000000}"/>
          </ac:spMkLst>
        </pc:spChg>
        <pc:graphicFrameChg chg="add mod">
          <ac:chgData name="Holmes, Ellen [NEA]" userId="8df78491-616d-4641-a13e-176bb27a1b7f" providerId="ADAL" clId="{99F31D30-34A9-42AF-B4CD-6C5952E75C32}" dt="2025-10-16T00:15:08.691" v="454" actId="1076"/>
          <ac:graphicFrameMkLst>
            <pc:docMk/>
            <pc:sldMk cId="0" sldId="1230"/>
            <ac:graphicFrameMk id="5" creationId="{223FBB54-10A5-5B76-96A4-AB55459CCF4A}"/>
          </ac:graphicFrameMkLst>
        </pc:graphicFrameChg>
        <pc:graphicFrameChg chg="add mod modGraphic">
          <ac:chgData name="Holmes, Ellen [NEA]" userId="8df78491-616d-4641-a13e-176bb27a1b7f" providerId="ADAL" clId="{99F31D30-34A9-42AF-B4CD-6C5952E75C32}" dt="2025-10-16T00:15:13.062" v="455" actId="14100"/>
          <ac:graphicFrameMkLst>
            <pc:docMk/>
            <pc:sldMk cId="0" sldId="1230"/>
            <ac:graphicFrameMk id="6" creationId="{AE82E227-9F1C-20E4-6031-8B78C8A2938B}"/>
          </ac:graphicFrameMkLst>
        </pc:graphicFrameChg>
      </pc:sldChg>
      <pc:sldChg chg="addSp delSp modSp add mod modTransition modClrScheme chgLayout">
        <pc:chgData name="Holmes, Ellen [NEA]" userId="8df78491-616d-4641-a13e-176bb27a1b7f" providerId="ADAL" clId="{99F31D30-34A9-42AF-B4CD-6C5952E75C32}" dt="2025-10-16T00:16:53.786" v="487" actId="1076"/>
        <pc:sldMkLst>
          <pc:docMk/>
          <pc:sldMk cId="0" sldId="1231"/>
        </pc:sldMkLst>
        <pc:spChg chg="mod">
          <ac:chgData name="Holmes, Ellen [NEA]" userId="8df78491-616d-4641-a13e-176bb27a1b7f" providerId="ADAL" clId="{99F31D30-34A9-42AF-B4CD-6C5952E75C32}" dt="2025-10-16T00:08:36.330" v="235" actId="26606"/>
          <ac:spMkLst>
            <pc:docMk/>
            <pc:sldMk cId="0" sldId="1231"/>
            <ac:spMk id="2" creationId="{00000000-0000-0000-0000-000000000000}"/>
          </ac:spMkLst>
        </pc:spChg>
        <pc:spChg chg="mod">
          <ac:chgData name="Holmes, Ellen [NEA]" userId="8df78491-616d-4641-a13e-176bb27a1b7f" providerId="ADAL" clId="{99F31D30-34A9-42AF-B4CD-6C5952E75C32}" dt="2025-10-16T00:08:36.330" v="235" actId="26606"/>
          <ac:spMkLst>
            <pc:docMk/>
            <pc:sldMk cId="0" sldId="1231"/>
            <ac:spMk id="3" creationId="{00000000-0000-0000-0000-000000000000}"/>
          </ac:spMkLst>
        </pc:spChg>
        <pc:graphicFrameChg chg="add mod modGraphic">
          <ac:chgData name="Holmes, Ellen [NEA]" userId="8df78491-616d-4641-a13e-176bb27a1b7f" providerId="ADAL" clId="{99F31D30-34A9-42AF-B4CD-6C5952E75C32}" dt="2025-10-16T00:11:45.619" v="371" actId="1076"/>
          <ac:graphicFrameMkLst>
            <pc:docMk/>
            <pc:sldMk cId="0" sldId="1231"/>
            <ac:graphicFrameMk id="5" creationId="{BC3784C4-3B61-D42B-B443-D8AD1CCFE9F2}"/>
          </ac:graphicFrameMkLst>
        </pc:graphicFrameChg>
        <pc:graphicFrameChg chg="add mod modGraphic">
          <ac:chgData name="Holmes, Ellen [NEA]" userId="8df78491-616d-4641-a13e-176bb27a1b7f" providerId="ADAL" clId="{99F31D30-34A9-42AF-B4CD-6C5952E75C32}" dt="2025-10-16T00:16:53.786" v="487" actId="1076"/>
          <ac:graphicFrameMkLst>
            <pc:docMk/>
            <pc:sldMk cId="0" sldId="1231"/>
            <ac:graphicFrameMk id="6" creationId="{E9D08BEB-EBFB-1A06-7121-D82BA6D3B67F}"/>
          </ac:graphicFrameMkLst>
        </pc:graphicFrameChg>
      </pc:sldChg>
      <pc:sldChg chg="addSp modSp add mod modTransition">
        <pc:chgData name="Holmes, Ellen [NEA]" userId="8df78491-616d-4641-a13e-176bb27a1b7f" providerId="ADAL" clId="{99F31D30-34A9-42AF-B4CD-6C5952E75C32}" dt="2025-10-16T00:17:32.218" v="492" actId="14100"/>
        <pc:sldMkLst>
          <pc:docMk/>
          <pc:sldMk cId="0" sldId="1232"/>
        </pc:sldMkLst>
        <pc:spChg chg="mod">
          <ac:chgData name="Holmes, Ellen [NEA]" userId="8df78491-616d-4641-a13e-176bb27a1b7f" providerId="ADAL" clId="{99F31D30-34A9-42AF-B4CD-6C5952E75C32}" dt="2025-10-16T00:17:32.218" v="492" actId="14100"/>
          <ac:spMkLst>
            <pc:docMk/>
            <pc:sldMk cId="0" sldId="1232"/>
            <ac:spMk id="2" creationId="{00000000-0000-0000-0000-000000000000}"/>
          </ac:spMkLst>
        </pc:spChg>
        <pc:spChg chg="mod">
          <ac:chgData name="Holmes, Ellen [NEA]" userId="8df78491-616d-4641-a13e-176bb27a1b7f" providerId="ADAL" clId="{99F31D30-34A9-42AF-B4CD-6C5952E75C32}" dt="2025-10-16T00:17:18.430" v="489" actId="14100"/>
          <ac:spMkLst>
            <pc:docMk/>
            <pc:sldMk cId="0" sldId="1232"/>
            <ac:spMk id="3" creationId="{00000000-0000-0000-0000-000000000000}"/>
          </ac:spMkLst>
        </pc:spChg>
        <pc:graphicFrameChg chg="add mod">
          <ac:chgData name="Holmes, Ellen [NEA]" userId="8df78491-616d-4641-a13e-176bb27a1b7f" providerId="ADAL" clId="{99F31D30-34A9-42AF-B4CD-6C5952E75C32}" dt="2025-10-16T00:17:08.992" v="488"/>
          <ac:graphicFrameMkLst>
            <pc:docMk/>
            <pc:sldMk cId="0" sldId="1232"/>
            <ac:graphicFrameMk id="5" creationId="{61428084-828F-4D8C-C77A-C25D7F7A83BD}"/>
          </ac:graphicFrameMkLst>
        </pc:graphicFrameChg>
        <pc:picChg chg="mod">
          <ac:chgData name="Holmes, Ellen [NEA]" userId="8df78491-616d-4641-a13e-176bb27a1b7f" providerId="ADAL" clId="{99F31D30-34A9-42AF-B4CD-6C5952E75C32}" dt="2025-10-16T00:17:27.955" v="491" actId="14100"/>
          <ac:picMkLst>
            <pc:docMk/>
            <pc:sldMk cId="0" sldId="1232"/>
            <ac:picMk id="4" creationId="{00000000-0000-0000-0000-000000000000}"/>
          </ac:picMkLst>
        </pc:picChg>
      </pc:sldChg>
      <pc:sldChg chg="addSp delSp modSp add mod modTransition">
        <pc:chgData name="Holmes, Ellen [NEA]" userId="8df78491-616d-4641-a13e-176bb27a1b7f" providerId="ADAL" clId="{99F31D30-34A9-42AF-B4CD-6C5952E75C32}" dt="2025-10-16T00:18:41.061" v="496" actId="14100"/>
        <pc:sldMkLst>
          <pc:docMk/>
          <pc:sldMk cId="0" sldId="1233"/>
        </pc:sldMkLst>
        <pc:spChg chg="mod">
          <ac:chgData name="Holmes, Ellen [NEA]" userId="8df78491-616d-4641-a13e-176bb27a1b7f" providerId="ADAL" clId="{99F31D30-34A9-42AF-B4CD-6C5952E75C32}" dt="2025-10-16T00:18:37.034" v="495" actId="14100"/>
          <ac:spMkLst>
            <pc:docMk/>
            <pc:sldMk cId="0" sldId="1233"/>
            <ac:spMk id="2" creationId="{00000000-0000-0000-0000-000000000000}"/>
          </ac:spMkLst>
        </pc:spChg>
        <pc:graphicFrameChg chg="add mod">
          <ac:chgData name="Holmes, Ellen [NEA]" userId="8df78491-616d-4641-a13e-176bb27a1b7f" providerId="ADAL" clId="{99F31D30-34A9-42AF-B4CD-6C5952E75C32}" dt="2025-10-16T00:18:41.061" v="496" actId="14100"/>
          <ac:graphicFrameMkLst>
            <pc:docMk/>
            <pc:sldMk cId="0" sldId="1233"/>
            <ac:graphicFrameMk id="5" creationId="{ABA45B91-9902-88CA-6E7E-09EC4FE3D921}"/>
          </ac:graphicFrameMkLst>
        </pc:graphicFrameChg>
      </pc:sldChg>
      <pc:sldChg chg="addSp delSp modSp new mod modAnim">
        <pc:chgData name="Holmes, Ellen [NEA]" userId="8df78491-616d-4641-a13e-176bb27a1b7f" providerId="ADAL" clId="{99F31D30-34A9-42AF-B4CD-6C5952E75C32}" dt="2025-10-16T00:04:16.877" v="208" actId="1076"/>
        <pc:sldMkLst>
          <pc:docMk/>
          <pc:sldMk cId="715774166" sldId="1235"/>
        </pc:sldMkLst>
        <pc:spChg chg="add mod">
          <ac:chgData name="Holmes, Ellen [NEA]" userId="8df78491-616d-4641-a13e-176bb27a1b7f" providerId="ADAL" clId="{99F31D30-34A9-42AF-B4CD-6C5952E75C32}" dt="2025-10-16T00:04:16.877" v="208" actId="1076"/>
          <ac:spMkLst>
            <pc:docMk/>
            <pc:sldMk cId="715774166" sldId="1235"/>
            <ac:spMk id="9" creationId="{18A0AB89-6842-26EC-BE1B-7A45FD18FE4B}"/>
          </ac:spMkLst>
        </pc:spChg>
        <pc:picChg chg="add mod">
          <ac:chgData name="Holmes, Ellen [NEA]" userId="8df78491-616d-4641-a13e-176bb27a1b7f" providerId="ADAL" clId="{99F31D30-34A9-42AF-B4CD-6C5952E75C32}" dt="2025-10-16T00:04:12.037" v="207" actId="14100"/>
          <ac:picMkLst>
            <pc:docMk/>
            <pc:sldMk cId="715774166" sldId="1235"/>
            <ac:picMk id="4" creationId="{0B21A857-8816-C90D-4939-E22343F9F9AD}"/>
          </ac:picMkLst>
        </pc:picChg>
      </pc:sldChg>
      <pc:sldChg chg="addSp delSp modSp add mod modTransition">
        <pc:chgData name="Holmes, Ellen [NEA]" userId="8df78491-616d-4641-a13e-176bb27a1b7f" providerId="ADAL" clId="{99F31D30-34A9-42AF-B4CD-6C5952E75C32}" dt="2025-10-23T17:12:53.989" v="3426" actId="478"/>
        <pc:sldMkLst>
          <pc:docMk/>
          <pc:sldMk cId="1579912482" sldId="1238"/>
        </pc:sldMkLst>
        <pc:spChg chg="mod">
          <ac:chgData name="Holmes, Ellen [NEA]" userId="8df78491-616d-4641-a13e-176bb27a1b7f" providerId="ADAL" clId="{99F31D30-34A9-42AF-B4CD-6C5952E75C32}" dt="2025-10-18T17:33:58.051" v="592" actId="20577"/>
          <ac:spMkLst>
            <pc:docMk/>
            <pc:sldMk cId="1579912482" sldId="1238"/>
            <ac:spMk id="7" creationId="{FE77B423-E8F6-4958-85BE-035BA4E4D2A7}"/>
          </ac:spMkLst>
        </pc:spChg>
        <pc:spChg chg="mod">
          <ac:chgData name="Holmes, Ellen [NEA]" userId="8df78491-616d-4641-a13e-176bb27a1b7f" providerId="ADAL" clId="{99F31D30-34A9-42AF-B4CD-6C5952E75C32}" dt="2025-10-18T17:33:25.651" v="559" actId="20577"/>
          <ac:spMkLst>
            <pc:docMk/>
            <pc:sldMk cId="1579912482" sldId="1238"/>
            <ac:spMk id="8" creationId="{4E930C04-5D07-43C9-9B07-F50F401F105B}"/>
          </ac:spMkLst>
        </pc:spChg>
        <pc:spChg chg="add">
          <ac:chgData name="Holmes, Ellen [NEA]" userId="8df78491-616d-4641-a13e-176bb27a1b7f" providerId="ADAL" clId="{99F31D30-34A9-42AF-B4CD-6C5952E75C32}" dt="2025-10-23T17:12:45.974" v="3424" actId="22"/>
          <ac:spMkLst>
            <pc:docMk/>
            <pc:sldMk cId="1579912482" sldId="1238"/>
            <ac:spMk id="9" creationId="{AAC64E24-12B3-9E22-035C-46A61B1CD0B6}"/>
          </ac:spMkLst>
        </pc:spChg>
        <pc:spChg chg="mod">
          <ac:chgData name="Holmes, Ellen [NEA]" userId="8df78491-616d-4641-a13e-176bb27a1b7f" providerId="ADAL" clId="{99F31D30-34A9-42AF-B4CD-6C5952E75C32}" dt="2025-10-18T17:33:34.153" v="560" actId="1076"/>
          <ac:spMkLst>
            <pc:docMk/>
            <pc:sldMk cId="1579912482" sldId="1238"/>
            <ac:spMk id="15" creationId="{48BC0434-DEFA-4290-A600-68690E40685B}"/>
          </ac:spMkLst>
        </pc:spChg>
        <pc:spChg chg="mod">
          <ac:chgData name="Holmes, Ellen [NEA]" userId="8df78491-616d-4641-a13e-176bb27a1b7f" providerId="ADAL" clId="{99F31D30-34A9-42AF-B4CD-6C5952E75C32}" dt="2025-10-18T17:33:39.527" v="561" actId="14100"/>
          <ac:spMkLst>
            <pc:docMk/>
            <pc:sldMk cId="1579912482" sldId="1238"/>
            <ac:spMk id="16" creationId="{D2F96CE9-CF31-4FD2-8483-011D898E2FF3}"/>
          </ac:spMkLst>
        </pc:spChg>
        <pc:grpChg chg="mod">
          <ac:chgData name="Holmes, Ellen [NEA]" userId="8df78491-616d-4641-a13e-176bb27a1b7f" providerId="ADAL" clId="{99F31D30-34A9-42AF-B4CD-6C5952E75C32}" dt="2025-10-18T17:33:45.313" v="562" actId="14100"/>
          <ac:grpSpMkLst>
            <pc:docMk/>
            <pc:sldMk cId="1579912482" sldId="1238"/>
            <ac:grpSpMk id="2" creationId="{0ABED91C-5EFF-4BEC-BA41-FB84773E32B3}"/>
          </ac:grpSpMkLst>
        </pc:grpChg>
      </pc:sldChg>
      <pc:sldChg chg="modSp add mod modTransition">
        <pc:chgData name="Holmes, Ellen [NEA]" userId="8df78491-616d-4641-a13e-176bb27a1b7f" providerId="ADAL" clId="{99F31D30-34A9-42AF-B4CD-6C5952E75C32}" dt="2025-10-18T17:51:28.825" v="1319" actId="20577"/>
        <pc:sldMkLst>
          <pc:docMk/>
          <pc:sldMk cId="1413935097" sldId="1239"/>
        </pc:sldMkLst>
        <pc:spChg chg="mod">
          <ac:chgData name="Holmes, Ellen [NEA]" userId="8df78491-616d-4641-a13e-176bb27a1b7f" providerId="ADAL" clId="{99F31D30-34A9-42AF-B4CD-6C5952E75C32}" dt="2025-10-18T17:34:17.783" v="624" actId="20577"/>
          <ac:spMkLst>
            <pc:docMk/>
            <pc:sldMk cId="1413935097" sldId="1239"/>
            <ac:spMk id="7" creationId="{FE77B423-E8F6-4958-85BE-035BA4E4D2A7}"/>
          </ac:spMkLst>
        </pc:spChg>
        <pc:spChg chg="mod">
          <ac:chgData name="Holmes, Ellen [NEA]" userId="8df78491-616d-4641-a13e-176bb27a1b7f" providerId="ADAL" clId="{99F31D30-34A9-42AF-B4CD-6C5952E75C32}" dt="2025-10-18T17:51:28.825" v="1319" actId="20577"/>
          <ac:spMkLst>
            <pc:docMk/>
            <pc:sldMk cId="1413935097" sldId="1239"/>
            <ac:spMk id="8" creationId="{4E930C04-5D07-43C9-9B07-F50F401F105B}"/>
          </ac:spMkLst>
        </pc:spChg>
        <pc:spChg chg="mod">
          <ac:chgData name="Holmes, Ellen [NEA]" userId="8df78491-616d-4641-a13e-176bb27a1b7f" providerId="ADAL" clId="{99F31D30-34A9-42AF-B4CD-6C5952E75C32}" dt="2025-10-18T17:34:31.893" v="626" actId="1076"/>
          <ac:spMkLst>
            <pc:docMk/>
            <pc:sldMk cId="1413935097" sldId="1239"/>
            <ac:spMk id="11" creationId="{40ADCDBB-42EB-46C5-A3B3-1C0EFA7C325E}"/>
          </ac:spMkLst>
        </pc:spChg>
        <pc:spChg chg="mod">
          <ac:chgData name="Holmes, Ellen [NEA]" userId="8df78491-616d-4641-a13e-176bb27a1b7f" providerId="ADAL" clId="{99F31D30-34A9-42AF-B4CD-6C5952E75C32}" dt="2025-10-18T17:34:24.616" v="625" actId="1076"/>
          <ac:spMkLst>
            <pc:docMk/>
            <pc:sldMk cId="1413935097" sldId="1239"/>
            <ac:spMk id="12" creationId="{41F30F1F-938E-449D-A2C3-77BA7BA27224}"/>
          </ac:spMkLst>
        </pc:spChg>
      </pc:sldChg>
      <pc:sldChg chg="addSp delSp modSp add del mod modTransition">
        <pc:chgData name="Holmes, Ellen [NEA]" userId="8df78491-616d-4641-a13e-176bb27a1b7f" providerId="ADAL" clId="{99F31D30-34A9-42AF-B4CD-6C5952E75C32}" dt="2025-10-18T17:54:05.015" v="1420" actId="2696"/>
        <pc:sldMkLst>
          <pc:docMk/>
          <pc:sldMk cId="2164158075" sldId="1242"/>
        </pc:sldMkLst>
        <pc:spChg chg="mod">
          <ac:chgData name="Holmes, Ellen [NEA]" userId="8df78491-616d-4641-a13e-176bb27a1b7f" providerId="ADAL" clId="{99F31D30-34A9-42AF-B4CD-6C5952E75C32}" dt="2025-10-18T17:38:04.808" v="736" actId="14100"/>
          <ac:spMkLst>
            <pc:docMk/>
            <pc:sldMk cId="2164158075" sldId="1242"/>
            <ac:spMk id="3" creationId="{1626D2E9-5AF5-4D05-98DA-57F795A8AE70}"/>
          </ac:spMkLst>
        </pc:spChg>
        <pc:picChg chg="add mod">
          <ac:chgData name="Holmes, Ellen [NEA]" userId="8df78491-616d-4641-a13e-176bb27a1b7f" providerId="ADAL" clId="{99F31D30-34A9-42AF-B4CD-6C5952E75C32}" dt="2025-10-18T17:38:01.048" v="735" actId="1076"/>
          <ac:picMkLst>
            <pc:docMk/>
            <pc:sldMk cId="2164158075" sldId="1242"/>
            <ac:picMk id="4" creationId="{9949CF37-E49F-882A-F506-DE90C4D0152D}"/>
          </ac:picMkLst>
        </pc:picChg>
      </pc:sldChg>
      <pc:sldChg chg="addSp delSp modSp new mod">
        <pc:chgData name="Holmes, Ellen [NEA]" userId="8df78491-616d-4641-a13e-176bb27a1b7f" providerId="ADAL" clId="{99F31D30-34A9-42AF-B4CD-6C5952E75C32}" dt="2025-10-18T17:45:31.313" v="1312" actId="14100"/>
        <pc:sldMkLst>
          <pc:docMk/>
          <pc:sldMk cId="3880458516" sldId="1245"/>
        </pc:sldMkLst>
        <pc:spChg chg="mod">
          <ac:chgData name="Holmes, Ellen [NEA]" userId="8df78491-616d-4641-a13e-176bb27a1b7f" providerId="ADAL" clId="{99F31D30-34A9-42AF-B4CD-6C5952E75C32}" dt="2025-10-18T17:40:52.138" v="827" actId="1076"/>
          <ac:spMkLst>
            <pc:docMk/>
            <pc:sldMk cId="3880458516" sldId="1245"/>
            <ac:spMk id="2" creationId="{C9D59B15-E3CE-B781-D118-C6827B5B78B4}"/>
          </ac:spMkLst>
        </pc:spChg>
        <pc:spChg chg="add mod">
          <ac:chgData name="Holmes, Ellen [NEA]" userId="8df78491-616d-4641-a13e-176bb27a1b7f" providerId="ADAL" clId="{99F31D30-34A9-42AF-B4CD-6C5952E75C32}" dt="2025-10-18T17:45:26.789" v="1311" actId="1076"/>
          <ac:spMkLst>
            <pc:docMk/>
            <pc:sldMk cId="3880458516" sldId="1245"/>
            <ac:spMk id="6" creationId="{5BC7AC71-4522-59C8-2F8A-6C3C8DC0E481}"/>
          </ac:spMkLst>
        </pc:spChg>
        <pc:picChg chg="add mod">
          <ac:chgData name="Holmes, Ellen [NEA]" userId="8df78491-616d-4641-a13e-176bb27a1b7f" providerId="ADAL" clId="{99F31D30-34A9-42AF-B4CD-6C5952E75C32}" dt="2025-10-18T17:45:31.313" v="1312" actId="14100"/>
          <ac:picMkLst>
            <pc:docMk/>
            <pc:sldMk cId="3880458516" sldId="1245"/>
            <ac:picMk id="5" creationId="{5B5419F2-10E0-9167-096B-2265D0D597D9}"/>
          </ac:picMkLst>
        </pc:picChg>
      </pc:sldChg>
      <pc:sldChg chg="modSp new mod">
        <pc:chgData name="Holmes, Ellen [NEA]" userId="8df78491-616d-4641-a13e-176bb27a1b7f" providerId="ADAL" clId="{99F31D30-34A9-42AF-B4CD-6C5952E75C32}" dt="2025-10-18T18:08:49.969" v="1437" actId="20577"/>
        <pc:sldMkLst>
          <pc:docMk/>
          <pc:sldMk cId="777081646" sldId="1246"/>
        </pc:sldMkLst>
        <pc:spChg chg="mod">
          <ac:chgData name="Holmes, Ellen [NEA]" userId="8df78491-616d-4641-a13e-176bb27a1b7f" providerId="ADAL" clId="{99F31D30-34A9-42AF-B4CD-6C5952E75C32}" dt="2025-10-18T18:08:49.969" v="1437" actId="20577"/>
          <ac:spMkLst>
            <pc:docMk/>
            <pc:sldMk cId="777081646" sldId="1246"/>
            <ac:spMk id="2" creationId="{A0183E67-A853-E1E3-FD66-A9C3CDF1BDE0}"/>
          </ac:spMkLst>
        </pc:spChg>
      </pc:sldChg>
      <pc:sldChg chg="addSp delSp modSp new mod">
        <pc:chgData name="Holmes, Ellen [NEA]" userId="8df78491-616d-4641-a13e-176bb27a1b7f" providerId="ADAL" clId="{99F31D30-34A9-42AF-B4CD-6C5952E75C32}" dt="2025-10-18T20:40:20.528" v="1465" actId="20577"/>
        <pc:sldMkLst>
          <pc:docMk/>
          <pc:sldMk cId="1528025842" sldId="1247"/>
        </pc:sldMkLst>
        <pc:spChg chg="add mod">
          <ac:chgData name="Holmes, Ellen [NEA]" userId="8df78491-616d-4641-a13e-176bb27a1b7f" providerId="ADAL" clId="{99F31D30-34A9-42AF-B4CD-6C5952E75C32}" dt="2025-10-18T20:40:20.528" v="1465" actId="20577"/>
          <ac:spMkLst>
            <pc:docMk/>
            <pc:sldMk cId="1528025842" sldId="1247"/>
            <ac:spMk id="1033" creationId="{BCFBB13E-3CE8-5CD6-FB90-66FC03B6FD13}"/>
          </ac:spMkLst>
        </pc:spChg>
        <pc:picChg chg="add mod">
          <ac:chgData name="Holmes, Ellen [NEA]" userId="8df78491-616d-4641-a13e-176bb27a1b7f" providerId="ADAL" clId="{99F31D30-34A9-42AF-B4CD-6C5952E75C32}" dt="2025-10-18T20:40:04.597" v="1444" actId="1076"/>
          <ac:picMkLst>
            <pc:docMk/>
            <pc:sldMk cId="1528025842" sldId="1247"/>
            <ac:picMk id="1026" creationId="{948AC37D-5CC8-D9B7-8302-3542619508B6}"/>
          </ac:picMkLst>
        </pc:picChg>
      </pc:sldChg>
      <pc:sldChg chg="addSp modSp new mod modClrScheme chgLayout">
        <pc:chgData name="Holmes, Ellen [NEA]" userId="8df78491-616d-4641-a13e-176bb27a1b7f" providerId="ADAL" clId="{99F31D30-34A9-42AF-B4CD-6C5952E75C32}" dt="2025-10-18T20:55:53.134" v="1823" actId="20577"/>
        <pc:sldMkLst>
          <pc:docMk/>
          <pc:sldMk cId="805442695" sldId="1248"/>
        </pc:sldMkLst>
        <pc:spChg chg="mod">
          <ac:chgData name="Holmes, Ellen [NEA]" userId="8df78491-616d-4641-a13e-176bb27a1b7f" providerId="ADAL" clId="{99F31D30-34A9-42AF-B4CD-6C5952E75C32}" dt="2025-10-18T20:55:53.134" v="1823" actId="20577"/>
          <ac:spMkLst>
            <pc:docMk/>
            <pc:sldMk cId="805442695" sldId="1248"/>
            <ac:spMk id="2" creationId="{C19CAA77-AFB8-34CB-5C04-0AC7AB731771}"/>
          </ac:spMkLst>
        </pc:spChg>
        <pc:spChg chg="mod ord">
          <ac:chgData name="Holmes, Ellen [NEA]" userId="8df78491-616d-4641-a13e-176bb27a1b7f" providerId="ADAL" clId="{99F31D30-34A9-42AF-B4CD-6C5952E75C32}" dt="2025-10-18T20:42:05.015" v="1505" actId="26606"/>
          <ac:spMkLst>
            <pc:docMk/>
            <pc:sldMk cId="805442695" sldId="1248"/>
            <ac:spMk id="3" creationId="{77CEE115-E5AC-55CA-3F4A-91720F38F72F}"/>
          </ac:spMkLst>
        </pc:spChg>
        <pc:spChg chg="add mod">
          <ac:chgData name="Holmes, Ellen [NEA]" userId="8df78491-616d-4641-a13e-176bb27a1b7f" providerId="ADAL" clId="{99F31D30-34A9-42AF-B4CD-6C5952E75C32}" dt="2025-10-18T20:55:48.170" v="1817" actId="20577"/>
          <ac:spMkLst>
            <pc:docMk/>
            <pc:sldMk cId="805442695" sldId="1248"/>
            <ac:spMk id="4" creationId="{2339E0A7-CA9E-F3E4-2D95-776467E458D7}"/>
          </ac:spMkLst>
        </pc:spChg>
        <pc:picChg chg="add mod">
          <ac:chgData name="Holmes, Ellen [NEA]" userId="8df78491-616d-4641-a13e-176bb27a1b7f" providerId="ADAL" clId="{99F31D30-34A9-42AF-B4CD-6C5952E75C32}" dt="2025-10-18T20:42:05.015" v="1505" actId="26606"/>
          <ac:picMkLst>
            <pc:docMk/>
            <pc:sldMk cId="805442695" sldId="1248"/>
            <ac:picMk id="2050" creationId="{1E581B8D-D753-DB2E-052E-68DCBC8084EA}"/>
          </ac:picMkLst>
        </pc:picChg>
      </pc:sldChg>
      <pc:sldChg chg="addSp modSp new mod modClrScheme chgLayout">
        <pc:chgData name="Holmes, Ellen [NEA]" userId="8df78491-616d-4641-a13e-176bb27a1b7f" providerId="ADAL" clId="{99F31D30-34A9-42AF-B4CD-6C5952E75C32}" dt="2025-10-18T20:56:35.346" v="1834" actId="20577"/>
        <pc:sldMkLst>
          <pc:docMk/>
          <pc:sldMk cId="1755481264" sldId="1249"/>
        </pc:sldMkLst>
        <pc:spChg chg="mod">
          <ac:chgData name="Holmes, Ellen [NEA]" userId="8df78491-616d-4641-a13e-176bb27a1b7f" providerId="ADAL" clId="{99F31D30-34A9-42AF-B4CD-6C5952E75C32}" dt="2025-10-18T20:56:35.346" v="1834" actId="20577"/>
          <ac:spMkLst>
            <pc:docMk/>
            <pc:sldMk cId="1755481264" sldId="1249"/>
            <ac:spMk id="2" creationId="{E5363F28-BFC5-266A-7788-AEC9512C1942}"/>
          </ac:spMkLst>
        </pc:spChg>
        <pc:spChg chg="mod ord">
          <ac:chgData name="Holmes, Ellen [NEA]" userId="8df78491-616d-4641-a13e-176bb27a1b7f" providerId="ADAL" clId="{99F31D30-34A9-42AF-B4CD-6C5952E75C32}" dt="2025-10-18T20:48:24.713" v="1614" actId="26606"/>
          <ac:spMkLst>
            <pc:docMk/>
            <pc:sldMk cId="1755481264" sldId="1249"/>
            <ac:spMk id="3" creationId="{CA8A43B0-2C66-3700-530C-32495F1B31F9}"/>
          </ac:spMkLst>
        </pc:spChg>
        <pc:picChg chg="add mod">
          <ac:chgData name="Holmes, Ellen [NEA]" userId="8df78491-616d-4641-a13e-176bb27a1b7f" providerId="ADAL" clId="{99F31D30-34A9-42AF-B4CD-6C5952E75C32}" dt="2025-10-18T20:48:24.713" v="1614" actId="26606"/>
          <ac:picMkLst>
            <pc:docMk/>
            <pc:sldMk cId="1755481264" sldId="1249"/>
            <ac:picMk id="3074" creationId="{E5C89527-0A96-A66F-D036-46F8D00C95FA}"/>
          </ac:picMkLst>
        </pc:picChg>
      </pc:sldChg>
      <pc:sldChg chg="modSp new mod">
        <pc:chgData name="Holmes, Ellen [NEA]" userId="8df78491-616d-4641-a13e-176bb27a1b7f" providerId="ADAL" clId="{99F31D30-34A9-42AF-B4CD-6C5952E75C32}" dt="2025-10-18T21:06:42.356" v="1939" actId="20577"/>
        <pc:sldMkLst>
          <pc:docMk/>
          <pc:sldMk cId="2379885488" sldId="1253"/>
        </pc:sldMkLst>
        <pc:spChg chg="mod">
          <ac:chgData name="Holmes, Ellen [NEA]" userId="8df78491-616d-4641-a13e-176bb27a1b7f" providerId="ADAL" clId="{99F31D30-34A9-42AF-B4CD-6C5952E75C32}" dt="2025-10-18T21:06:42.356" v="1939" actId="20577"/>
          <ac:spMkLst>
            <pc:docMk/>
            <pc:sldMk cId="2379885488" sldId="1253"/>
            <ac:spMk id="2" creationId="{CD88EA89-DD94-86F2-D62E-57B3162862E5}"/>
          </ac:spMkLst>
        </pc:spChg>
      </pc:sldChg>
      <pc:sldChg chg="modSp new mod">
        <pc:chgData name="Holmes, Ellen [NEA]" userId="8df78491-616d-4641-a13e-176bb27a1b7f" providerId="ADAL" clId="{99F31D30-34A9-42AF-B4CD-6C5952E75C32}" dt="2025-10-18T21:07:01.573" v="1969" actId="20577"/>
        <pc:sldMkLst>
          <pc:docMk/>
          <pc:sldMk cId="4025087862" sldId="1254"/>
        </pc:sldMkLst>
        <pc:spChg chg="mod">
          <ac:chgData name="Holmes, Ellen [NEA]" userId="8df78491-616d-4641-a13e-176bb27a1b7f" providerId="ADAL" clId="{99F31D30-34A9-42AF-B4CD-6C5952E75C32}" dt="2025-10-18T21:07:01.573" v="1969" actId="20577"/>
          <ac:spMkLst>
            <pc:docMk/>
            <pc:sldMk cId="4025087862" sldId="1254"/>
            <ac:spMk id="2" creationId="{C015B532-91A4-FBE6-4900-8EF14B94218A}"/>
          </ac:spMkLst>
        </pc:spChg>
      </pc:sldChg>
      <pc:sldChg chg="modSp add mod">
        <pc:chgData name="Holmes, Ellen [NEA]" userId="8df78491-616d-4641-a13e-176bb27a1b7f" providerId="ADAL" clId="{99F31D30-34A9-42AF-B4CD-6C5952E75C32}" dt="2025-10-22T00:43:37.947" v="3134" actId="27636"/>
        <pc:sldMkLst>
          <pc:docMk/>
          <pc:sldMk cId="3870525699" sldId="2563"/>
        </pc:sldMkLst>
        <pc:spChg chg="mod">
          <ac:chgData name="Holmes, Ellen [NEA]" userId="8df78491-616d-4641-a13e-176bb27a1b7f" providerId="ADAL" clId="{99F31D30-34A9-42AF-B4CD-6C5952E75C32}" dt="2025-10-22T00:43:37.947" v="3134" actId="27636"/>
          <ac:spMkLst>
            <pc:docMk/>
            <pc:sldMk cId="3870525699" sldId="2563"/>
            <ac:spMk id="2" creationId="{91FFAB00-E5A4-0927-2C4D-2BC2BC519A66}"/>
          </ac:spMkLst>
        </pc:spChg>
      </pc:sldChg>
      <pc:sldChg chg="modSp add mod modClrScheme chgLayout">
        <pc:chgData name="Holmes, Ellen [NEA]" userId="8df78491-616d-4641-a13e-176bb27a1b7f" providerId="ADAL" clId="{99F31D30-34A9-42AF-B4CD-6C5952E75C32}" dt="2025-10-22T00:45:49.376" v="3162" actId="26606"/>
        <pc:sldMkLst>
          <pc:docMk/>
          <pc:sldMk cId="2813268113" sldId="2565"/>
        </pc:sldMkLst>
        <pc:spChg chg="mod">
          <ac:chgData name="Holmes, Ellen [NEA]" userId="8df78491-616d-4641-a13e-176bb27a1b7f" providerId="ADAL" clId="{99F31D30-34A9-42AF-B4CD-6C5952E75C32}" dt="2025-10-22T00:45:49.376" v="3162" actId="26606"/>
          <ac:spMkLst>
            <pc:docMk/>
            <pc:sldMk cId="2813268113" sldId="2565"/>
            <ac:spMk id="2" creationId="{0653F5C3-1DA0-B080-C26B-287FE9D946A0}"/>
          </ac:spMkLst>
        </pc:spChg>
        <pc:spChg chg="mod">
          <ac:chgData name="Holmes, Ellen [NEA]" userId="8df78491-616d-4641-a13e-176bb27a1b7f" providerId="ADAL" clId="{99F31D30-34A9-42AF-B4CD-6C5952E75C32}" dt="2025-10-22T00:45:49.376" v="3162" actId="26606"/>
          <ac:spMkLst>
            <pc:docMk/>
            <pc:sldMk cId="2813268113" sldId="2565"/>
            <ac:spMk id="4" creationId="{5F026926-D1FE-9956-DEBF-2936552145FC}"/>
          </ac:spMkLst>
        </pc:spChg>
        <pc:picChg chg="mod">
          <ac:chgData name="Holmes, Ellen [NEA]" userId="8df78491-616d-4641-a13e-176bb27a1b7f" providerId="ADAL" clId="{99F31D30-34A9-42AF-B4CD-6C5952E75C32}" dt="2025-10-22T00:45:49.376" v="3162" actId="26606"/>
          <ac:picMkLst>
            <pc:docMk/>
            <pc:sldMk cId="2813268113" sldId="2565"/>
            <ac:picMk id="5" creationId="{C4393B6D-E58F-4678-9359-14B696FB4CAE}"/>
          </ac:picMkLst>
        </pc:picChg>
      </pc:sldChg>
      <pc:sldChg chg="modSp add mod modClrScheme chgLayout">
        <pc:chgData name="Holmes, Ellen [NEA]" userId="8df78491-616d-4641-a13e-176bb27a1b7f" providerId="ADAL" clId="{99F31D30-34A9-42AF-B4CD-6C5952E75C32}" dt="2025-10-22T00:46:14.471" v="3163" actId="26606"/>
        <pc:sldMkLst>
          <pc:docMk/>
          <pc:sldMk cId="706001753" sldId="2567"/>
        </pc:sldMkLst>
        <pc:spChg chg="mod">
          <ac:chgData name="Holmes, Ellen [NEA]" userId="8df78491-616d-4641-a13e-176bb27a1b7f" providerId="ADAL" clId="{99F31D30-34A9-42AF-B4CD-6C5952E75C32}" dt="2025-10-22T00:46:14.471" v="3163" actId="26606"/>
          <ac:spMkLst>
            <pc:docMk/>
            <pc:sldMk cId="706001753" sldId="2567"/>
            <ac:spMk id="2" creationId="{D8DDB98A-2FC7-848A-837D-6FE60C121FA8}"/>
          </ac:spMkLst>
        </pc:spChg>
        <pc:spChg chg="mod">
          <ac:chgData name="Holmes, Ellen [NEA]" userId="8df78491-616d-4641-a13e-176bb27a1b7f" providerId="ADAL" clId="{99F31D30-34A9-42AF-B4CD-6C5952E75C32}" dt="2025-10-22T00:46:14.471" v="3163" actId="26606"/>
          <ac:spMkLst>
            <pc:docMk/>
            <pc:sldMk cId="706001753" sldId="2567"/>
            <ac:spMk id="4" creationId="{7CDBD030-B03E-E05F-97CF-C798CBED6ABA}"/>
          </ac:spMkLst>
        </pc:spChg>
      </pc:sldChg>
      <pc:sldChg chg="modSp add mod">
        <pc:chgData name="Holmes, Ellen [NEA]" userId="8df78491-616d-4641-a13e-176bb27a1b7f" providerId="ADAL" clId="{99F31D30-34A9-42AF-B4CD-6C5952E75C32}" dt="2025-10-22T00:50:43.628" v="3184" actId="1076"/>
        <pc:sldMkLst>
          <pc:docMk/>
          <pc:sldMk cId="4270525777" sldId="2569"/>
        </pc:sldMkLst>
        <pc:spChg chg="mod">
          <ac:chgData name="Holmes, Ellen [NEA]" userId="8df78491-616d-4641-a13e-176bb27a1b7f" providerId="ADAL" clId="{99F31D30-34A9-42AF-B4CD-6C5952E75C32}" dt="2025-10-22T00:43:37.981" v="3135" actId="27636"/>
          <ac:spMkLst>
            <pc:docMk/>
            <pc:sldMk cId="4270525777" sldId="2569"/>
            <ac:spMk id="4" creationId="{F13770E8-DA14-0DC4-22BA-033F6A7BD193}"/>
          </ac:spMkLst>
        </pc:spChg>
        <pc:picChg chg="mod">
          <ac:chgData name="Holmes, Ellen [NEA]" userId="8df78491-616d-4641-a13e-176bb27a1b7f" providerId="ADAL" clId="{99F31D30-34A9-42AF-B4CD-6C5952E75C32}" dt="2025-10-22T00:50:43.628" v="3184" actId="1076"/>
          <ac:picMkLst>
            <pc:docMk/>
            <pc:sldMk cId="4270525777" sldId="2569"/>
            <ac:picMk id="5" creationId="{7ED3C867-071E-4C08-A329-69A5B809D063}"/>
          </ac:picMkLst>
        </pc:picChg>
      </pc:sldChg>
      <pc:sldChg chg="modSp add mod">
        <pc:chgData name="Holmes, Ellen [NEA]" userId="8df78491-616d-4641-a13e-176bb27a1b7f" providerId="ADAL" clId="{99F31D30-34A9-42AF-B4CD-6C5952E75C32}" dt="2025-10-22T00:43:38.013" v="3136" actId="27636"/>
        <pc:sldMkLst>
          <pc:docMk/>
          <pc:sldMk cId="860948030" sldId="2571"/>
        </pc:sldMkLst>
        <pc:spChg chg="mod">
          <ac:chgData name="Holmes, Ellen [NEA]" userId="8df78491-616d-4641-a13e-176bb27a1b7f" providerId="ADAL" clId="{99F31D30-34A9-42AF-B4CD-6C5952E75C32}" dt="2025-10-22T00:43:38.013" v="3136" actId="27636"/>
          <ac:spMkLst>
            <pc:docMk/>
            <pc:sldMk cId="860948030" sldId="2571"/>
            <ac:spMk id="4" creationId="{46CF2220-093F-9D08-5BD8-D6E340F27BEF}"/>
          </ac:spMkLst>
        </pc:spChg>
      </pc:sldChg>
      <pc:sldChg chg="addSp modSp add mod modClrScheme chgLayout">
        <pc:chgData name="Holmes, Ellen [NEA]" userId="8df78491-616d-4641-a13e-176bb27a1b7f" providerId="ADAL" clId="{99F31D30-34A9-42AF-B4CD-6C5952E75C32}" dt="2025-10-22T00:45:25.889" v="3161" actId="26606"/>
        <pc:sldMkLst>
          <pc:docMk/>
          <pc:sldMk cId="2272702528" sldId="2573"/>
        </pc:sldMkLst>
        <pc:spChg chg="mod">
          <ac:chgData name="Holmes, Ellen [NEA]" userId="8df78491-616d-4641-a13e-176bb27a1b7f" providerId="ADAL" clId="{99F31D30-34A9-42AF-B4CD-6C5952E75C32}" dt="2025-10-22T00:45:25.889" v="3161" actId="26606"/>
          <ac:spMkLst>
            <pc:docMk/>
            <pc:sldMk cId="2272702528" sldId="2573"/>
            <ac:spMk id="2" creationId="{16EA6EC3-DEA7-79F6-F189-41898546CFA3}"/>
          </ac:spMkLst>
        </pc:spChg>
        <pc:spChg chg="add mod">
          <ac:chgData name="Holmes, Ellen [NEA]" userId="8df78491-616d-4641-a13e-176bb27a1b7f" providerId="ADAL" clId="{99F31D30-34A9-42AF-B4CD-6C5952E75C32}" dt="2025-10-22T00:45:25.889" v="3161" actId="26606"/>
          <ac:spMkLst>
            <pc:docMk/>
            <pc:sldMk cId="2272702528" sldId="2573"/>
            <ac:spMk id="9" creationId="{E0D0C2BF-539F-DCF2-7E6A-1CA017FDE8EB}"/>
          </ac:spMkLst>
        </pc:spChg>
        <pc:graphicFrameChg chg="mod modGraphic">
          <ac:chgData name="Holmes, Ellen [NEA]" userId="8df78491-616d-4641-a13e-176bb27a1b7f" providerId="ADAL" clId="{99F31D30-34A9-42AF-B4CD-6C5952E75C32}" dt="2025-10-22T00:45:25.889" v="3161" actId="26606"/>
          <ac:graphicFrameMkLst>
            <pc:docMk/>
            <pc:sldMk cId="2272702528" sldId="2573"/>
            <ac:graphicFrameMk id="4" creationId="{BA89BFEA-CDD8-4EB8-BF1A-66E180B24083}"/>
          </ac:graphicFrameMkLst>
        </pc:graphicFrameChg>
      </pc:sldChg>
      <pc:sldChg chg="add">
        <pc:chgData name="Holmes, Ellen [NEA]" userId="8df78491-616d-4641-a13e-176bb27a1b7f" providerId="ADAL" clId="{99F31D30-34A9-42AF-B4CD-6C5952E75C32}" dt="2025-10-22T00:43:37.793" v="3133"/>
        <pc:sldMkLst>
          <pc:docMk/>
          <pc:sldMk cId="2814286593" sldId="2575"/>
        </pc:sldMkLst>
      </pc:sldChg>
      <pc:sldChg chg="add">
        <pc:chgData name="Holmes, Ellen [NEA]" userId="8df78491-616d-4641-a13e-176bb27a1b7f" providerId="ADAL" clId="{99F31D30-34A9-42AF-B4CD-6C5952E75C32}" dt="2025-10-22T00:43:37.793" v="3133"/>
        <pc:sldMkLst>
          <pc:docMk/>
          <pc:sldMk cId="275388915" sldId="2577"/>
        </pc:sldMkLst>
      </pc:sldChg>
      <pc:sldChg chg="addSp delSp modSp new mod modClrScheme chgLayout">
        <pc:chgData name="Holmes, Ellen [NEA]" userId="8df78491-616d-4641-a13e-176bb27a1b7f" providerId="ADAL" clId="{99F31D30-34A9-42AF-B4CD-6C5952E75C32}" dt="2025-10-20T19:06:23.660" v="3002" actId="20577"/>
        <pc:sldMkLst>
          <pc:docMk/>
          <pc:sldMk cId="3382845150" sldId="2579"/>
        </pc:sldMkLst>
        <pc:spChg chg="mod">
          <ac:chgData name="Holmes, Ellen [NEA]" userId="8df78491-616d-4641-a13e-176bb27a1b7f" providerId="ADAL" clId="{99F31D30-34A9-42AF-B4CD-6C5952E75C32}" dt="2025-10-20T19:05:10.237" v="2787" actId="26606"/>
          <ac:spMkLst>
            <pc:docMk/>
            <pc:sldMk cId="3382845150" sldId="2579"/>
            <ac:spMk id="2" creationId="{ED02ECCE-E950-277F-1BFC-4184E73CE0B7}"/>
          </ac:spMkLst>
        </pc:spChg>
        <pc:spChg chg="add mod">
          <ac:chgData name="Holmes, Ellen [NEA]" userId="8df78491-616d-4641-a13e-176bb27a1b7f" providerId="ADAL" clId="{99F31D30-34A9-42AF-B4CD-6C5952E75C32}" dt="2025-10-20T19:06:23.660" v="3002" actId="20577"/>
          <ac:spMkLst>
            <pc:docMk/>
            <pc:sldMk cId="3382845150" sldId="2579"/>
            <ac:spMk id="9" creationId="{69B76251-D86C-86BB-6295-2554ACE9FF1E}"/>
          </ac:spMkLst>
        </pc:spChg>
        <pc:picChg chg="add mod">
          <ac:chgData name="Holmes, Ellen [NEA]" userId="8df78491-616d-4641-a13e-176bb27a1b7f" providerId="ADAL" clId="{99F31D30-34A9-42AF-B4CD-6C5952E75C32}" dt="2025-10-20T19:05:10.237" v="2787" actId="26606"/>
          <ac:picMkLst>
            <pc:docMk/>
            <pc:sldMk cId="3382845150" sldId="2579"/>
            <ac:picMk id="4" creationId="{567DB5D3-D497-F367-AF28-645BDA55BA8E}"/>
          </ac:picMkLst>
        </pc:picChg>
      </pc:sldChg>
      <pc:sldChg chg="modSp add mod">
        <pc:chgData name="Holmes, Ellen [NEA]" userId="8df78491-616d-4641-a13e-176bb27a1b7f" providerId="ADAL" clId="{99F31D30-34A9-42AF-B4CD-6C5952E75C32}" dt="2025-10-21T23:47:56.815" v="3014" actId="255"/>
        <pc:sldMkLst>
          <pc:docMk/>
          <pc:sldMk cId="3574943161" sldId="2585"/>
        </pc:sldMkLst>
        <pc:spChg chg="mod">
          <ac:chgData name="Holmes, Ellen [NEA]" userId="8df78491-616d-4641-a13e-176bb27a1b7f" providerId="ADAL" clId="{99F31D30-34A9-42AF-B4CD-6C5952E75C32}" dt="2025-10-21T23:47:56.815" v="3014" actId="255"/>
          <ac:spMkLst>
            <pc:docMk/>
            <pc:sldMk cId="3574943161" sldId="2585"/>
            <ac:spMk id="12" creationId="{F0293A98-7E75-7DCC-2618-E7420E086F41}"/>
          </ac:spMkLst>
        </pc:spChg>
      </pc:sldChg>
      <pc:sldChg chg="modSp new mod">
        <pc:chgData name="Holmes, Ellen [NEA]" userId="8df78491-616d-4641-a13e-176bb27a1b7f" providerId="ADAL" clId="{99F31D30-34A9-42AF-B4CD-6C5952E75C32}" dt="2025-10-21T23:59:26.085" v="3046" actId="20577"/>
        <pc:sldMkLst>
          <pc:docMk/>
          <pc:sldMk cId="3740934087" sldId="2586"/>
        </pc:sldMkLst>
        <pc:spChg chg="mod">
          <ac:chgData name="Holmes, Ellen [NEA]" userId="8df78491-616d-4641-a13e-176bb27a1b7f" providerId="ADAL" clId="{99F31D30-34A9-42AF-B4CD-6C5952E75C32}" dt="2025-10-21T23:59:26.085" v="3046" actId="20577"/>
          <ac:spMkLst>
            <pc:docMk/>
            <pc:sldMk cId="3740934087" sldId="2586"/>
            <ac:spMk id="2" creationId="{56D64953-A6E5-0C2B-A918-0A73EE099651}"/>
          </ac:spMkLst>
        </pc:spChg>
      </pc:sldChg>
      <pc:sldChg chg="add">
        <pc:chgData name="Holmes, Ellen [NEA]" userId="8df78491-616d-4641-a13e-176bb27a1b7f" providerId="ADAL" clId="{99F31D30-34A9-42AF-B4CD-6C5952E75C32}" dt="2025-11-14T16:41:22.296" v="3436"/>
        <pc:sldMkLst>
          <pc:docMk/>
          <pc:sldMk cId="2453990121" sldId="2588"/>
        </pc:sldMkLst>
      </pc:sldChg>
      <pc:sldChg chg="del">
        <pc:chgData name="Holmes, Ellen [NEA]" userId="8df78491-616d-4641-a13e-176bb27a1b7f" providerId="ADAL" clId="{99F31D30-34A9-42AF-B4CD-6C5952E75C32}" dt="2025-11-14T16:41:14.802" v="3435" actId="2696"/>
        <pc:sldMkLst>
          <pc:docMk/>
          <pc:sldMk cId="4058662974" sldId="2588"/>
        </pc:sldMkLst>
      </pc:sldChg>
      <pc:sldChg chg="add">
        <pc:chgData name="Holmes, Ellen [NEA]" userId="8df78491-616d-4641-a13e-176bb27a1b7f" providerId="ADAL" clId="{99F31D30-34A9-42AF-B4CD-6C5952E75C32}" dt="2025-10-22T00:43:37.793" v="3133"/>
        <pc:sldMkLst>
          <pc:docMk/>
          <pc:sldMk cId="1765449458" sldId="2599"/>
        </pc:sldMkLst>
      </pc:sldChg>
      <pc:sldChg chg="modSp add mod ord">
        <pc:chgData name="Holmes, Ellen [NEA]" userId="8df78491-616d-4641-a13e-176bb27a1b7f" providerId="ADAL" clId="{99F31D30-34A9-42AF-B4CD-6C5952E75C32}" dt="2025-10-22T00:58:53.812" v="3423"/>
        <pc:sldMkLst>
          <pc:docMk/>
          <pc:sldMk cId="2035007848" sldId="2600"/>
        </pc:sldMkLst>
        <pc:spChg chg="mod">
          <ac:chgData name="Holmes, Ellen [NEA]" userId="8df78491-616d-4641-a13e-176bb27a1b7f" providerId="ADAL" clId="{99F31D30-34A9-42AF-B4CD-6C5952E75C32}" dt="2025-10-22T00:48:14.090" v="3183" actId="20577"/>
          <ac:spMkLst>
            <pc:docMk/>
            <pc:sldMk cId="2035007848" sldId="2600"/>
            <ac:spMk id="12" creationId="{F8B5CC62-68F8-CB37-0913-1E4CD5C53E0E}"/>
          </ac:spMkLst>
        </pc:spChg>
      </pc:sldChg>
      <pc:sldChg chg="modSp new mod">
        <pc:chgData name="Holmes, Ellen [NEA]" userId="8df78491-616d-4641-a13e-176bb27a1b7f" providerId="ADAL" clId="{99F31D30-34A9-42AF-B4CD-6C5952E75C32}" dt="2025-10-22T00:58:00.752" v="3421" actId="20577"/>
        <pc:sldMkLst>
          <pc:docMk/>
          <pc:sldMk cId="603008552" sldId="2601"/>
        </pc:sldMkLst>
        <pc:spChg chg="mod">
          <ac:chgData name="Holmes, Ellen [NEA]" userId="8df78491-616d-4641-a13e-176bb27a1b7f" providerId="ADAL" clId="{99F31D30-34A9-42AF-B4CD-6C5952E75C32}" dt="2025-10-22T00:58:00.752" v="3421" actId="20577"/>
          <ac:spMkLst>
            <pc:docMk/>
            <pc:sldMk cId="603008552" sldId="2601"/>
            <ac:spMk id="2" creationId="{64818627-1620-2871-DB8B-705C88FD9F58}"/>
          </ac:spMkLst>
        </pc:spChg>
        <pc:spChg chg="mod">
          <ac:chgData name="Holmes, Ellen [NEA]" userId="8df78491-616d-4641-a13e-176bb27a1b7f" providerId="ADAL" clId="{99F31D30-34A9-42AF-B4CD-6C5952E75C32}" dt="2025-10-22T00:57:54.063" v="3415" actId="14100"/>
          <ac:spMkLst>
            <pc:docMk/>
            <pc:sldMk cId="603008552" sldId="2601"/>
            <ac:spMk id="3" creationId="{8907FE69-9C55-F9E2-B36C-946E2588A515}"/>
          </ac:spMkLst>
        </pc:spChg>
      </pc:sldChg>
      <pc:sldChg chg="addSp delSp modSp new mod ord modAnim">
        <pc:chgData name="Holmes, Ellen [NEA]" userId="8df78491-616d-4641-a13e-176bb27a1b7f" providerId="ADAL" clId="{99F31D30-34A9-42AF-B4CD-6C5952E75C32}" dt="2025-10-23T19:46:37.795" v="3433" actId="1076"/>
        <pc:sldMkLst>
          <pc:docMk/>
          <pc:sldMk cId="1520347546" sldId="2602"/>
        </pc:sldMkLst>
        <pc:picChg chg="add mod">
          <ac:chgData name="Holmes, Ellen [NEA]" userId="8df78491-616d-4641-a13e-176bb27a1b7f" providerId="ADAL" clId="{99F31D30-34A9-42AF-B4CD-6C5952E75C32}" dt="2025-10-23T19:46:37.795" v="3433" actId="1076"/>
          <ac:picMkLst>
            <pc:docMk/>
            <pc:sldMk cId="1520347546" sldId="2602"/>
            <ac:picMk id="4" creationId="{FA0CB3B9-AE1B-DC0F-6B1F-89A8DB709CD1}"/>
          </ac:picMkLst>
        </pc:picChg>
      </pc:sldChg>
      <pc:sldChg chg="new del">
        <pc:chgData name="Holmes, Ellen [NEA]" userId="8df78491-616d-4641-a13e-176bb27a1b7f" providerId="ADAL" clId="{99F31D30-34A9-42AF-B4CD-6C5952E75C32}" dt="2025-11-14T16:41:27.971" v="3437" actId="47"/>
        <pc:sldMkLst>
          <pc:docMk/>
          <pc:sldMk cId="2041352111" sldId="2615"/>
        </pc:sldMkLst>
      </pc:sldChg>
      <pc:sldMasterChg chg="addSldLayout delSldLayout">
        <pc:chgData name="Holmes, Ellen [NEA]" userId="8df78491-616d-4641-a13e-176bb27a1b7f" providerId="ADAL" clId="{99F31D30-34A9-42AF-B4CD-6C5952E75C32}" dt="2025-10-22T00:44:50.707" v="3158" actId="47"/>
        <pc:sldMasterMkLst>
          <pc:docMk/>
          <pc:sldMasterMk cId="2054322300" sldId="2147483648"/>
        </pc:sldMasterMkLst>
      </pc:sldMasterChg>
    </pc:docChg>
  </pc:docChgLst>
  <pc:docChgLst>
    <pc:chgData name="Holmes, Ellen [NEA]" userId="S::eholmes@nea.org::8df78491-616d-4641-a13e-176bb27a1b7f" providerId="AD" clId="Web-{AF5ECABD-59DF-46EA-7966-E440CD735B47}"/>
    <pc:docChg chg="addSld modSld">
      <pc:chgData name="Holmes, Ellen [NEA]" userId="S::eholmes@nea.org::8df78491-616d-4641-a13e-176bb27a1b7f" providerId="AD" clId="Web-{AF5ECABD-59DF-46EA-7966-E440CD735B47}" dt="2025-11-14T23:05:48.578" v="190" actId="14100"/>
      <pc:docMkLst>
        <pc:docMk/>
      </pc:docMkLst>
      <pc:sldChg chg="modSp">
        <pc:chgData name="Holmes, Ellen [NEA]" userId="S::eholmes@nea.org::8df78491-616d-4641-a13e-176bb27a1b7f" providerId="AD" clId="Web-{AF5ECABD-59DF-46EA-7966-E440CD735B47}" dt="2025-11-14T23:00:18.992" v="139" actId="20577"/>
        <pc:sldMkLst>
          <pc:docMk/>
          <pc:sldMk cId="1221564545" sldId="2603"/>
        </pc:sldMkLst>
        <pc:spChg chg="mod">
          <ac:chgData name="Holmes, Ellen [NEA]" userId="S::eholmes@nea.org::8df78491-616d-4641-a13e-176bb27a1b7f" providerId="AD" clId="Web-{AF5ECABD-59DF-46EA-7966-E440CD735B47}" dt="2025-11-14T22:49:51.542" v="1" actId="1076"/>
          <ac:spMkLst>
            <pc:docMk/>
            <pc:sldMk cId="1221564545" sldId="2603"/>
            <ac:spMk id="2" creationId="{DCDF8B0D-EE58-0128-ECE5-6D369F576D1E}"/>
          </ac:spMkLst>
        </pc:spChg>
        <pc:spChg chg="mod">
          <ac:chgData name="Holmes, Ellen [NEA]" userId="S::eholmes@nea.org::8df78491-616d-4641-a13e-176bb27a1b7f" providerId="AD" clId="Web-{AF5ECABD-59DF-46EA-7966-E440CD735B47}" dt="2025-11-14T23:00:18.992" v="139" actId="20577"/>
          <ac:spMkLst>
            <pc:docMk/>
            <pc:sldMk cId="1221564545" sldId="2603"/>
            <ac:spMk id="3" creationId="{4E5D1187-0D2D-4C4D-A98A-2B1B24B5C57E}"/>
          </ac:spMkLst>
        </pc:spChg>
      </pc:sldChg>
      <pc:sldChg chg="addSp delSp modSp add replId">
        <pc:chgData name="Holmes, Ellen [NEA]" userId="S::eholmes@nea.org::8df78491-616d-4641-a13e-176bb27a1b7f" providerId="AD" clId="Web-{AF5ECABD-59DF-46EA-7966-E440CD735B47}" dt="2025-11-14T23:05:48.578" v="190" actId="14100"/>
        <pc:sldMkLst>
          <pc:docMk/>
          <pc:sldMk cId="2759750563" sldId="2616"/>
        </pc:sldMkLst>
        <pc:spChg chg="mod">
          <ac:chgData name="Holmes, Ellen [NEA]" userId="S::eholmes@nea.org::8df78491-616d-4641-a13e-176bb27a1b7f" providerId="AD" clId="Web-{AF5ECABD-59DF-46EA-7966-E440CD735B47}" dt="2025-11-14T23:05:15.483" v="183" actId="14100"/>
          <ac:spMkLst>
            <pc:docMk/>
            <pc:sldMk cId="2759750563" sldId="2616"/>
            <ac:spMk id="2" creationId="{42262D1F-00C6-A75C-F363-63ECF85422B3}"/>
          </ac:spMkLst>
        </pc:spChg>
        <pc:spChg chg="mod">
          <ac:chgData name="Holmes, Ellen [NEA]" userId="S::eholmes@nea.org::8df78491-616d-4641-a13e-176bb27a1b7f" providerId="AD" clId="Web-{AF5ECABD-59DF-46EA-7966-E440CD735B47}" dt="2025-11-14T23:05:48.578" v="190" actId="14100"/>
          <ac:spMkLst>
            <pc:docMk/>
            <pc:sldMk cId="2759750563" sldId="2616"/>
            <ac:spMk id="3" creationId="{CB8868AE-FC66-45AB-AD52-8219921C0499}"/>
          </ac:spMkLst>
        </pc:spChg>
        <pc:graphicFrameChg chg="add del mod">
          <ac:chgData name="Holmes, Ellen [NEA]" userId="S::eholmes@nea.org::8df78491-616d-4641-a13e-176bb27a1b7f" providerId="AD" clId="Web-{AF5ECABD-59DF-46EA-7966-E440CD735B47}" dt="2025-11-14T23:01:48.173" v="161"/>
          <ac:graphicFrameMkLst>
            <pc:docMk/>
            <pc:sldMk cId="2759750563" sldId="2616"/>
            <ac:graphicFrameMk id="5" creationId="{7A29B996-9DC1-CC5C-5A50-1C673591A04B}"/>
          </ac:graphicFrameMkLst>
        </pc:graphicFrameChg>
        <pc:graphicFrameChg chg="add del mod modGraphic">
          <ac:chgData name="Holmes, Ellen [NEA]" userId="S::eholmes@nea.org::8df78491-616d-4641-a13e-176bb27a1b7f" providerId="AD" clId="Web-{AF5ECABD-59DF-46EA-7966-E440CD735B47}" dt="2025-11-14T23:04:36.013" v="174"/>
          <ac:graphicFrameMkLst>
            <pc:docMk/>
            <pc:sldMk cId="2759750563" sldId="2616"/>
            <ac:graphicFrameMk id="7" creationId="{496A2C7F-F0FF-FF52-E816-F2740818CDF6}"/>
          </ac:graphicFrameMkLst>
        </pc:graphicFrameChg>
      </pc:sldChg>
    </pc:docChg>
  </pc:docChgLst>
  <pc:docChgLst>
    <pc:chgData name="Kail, Amanda [NEA-FO]" userId="S::akail@nea.org::57fa41ed-6196-4a36-b76e-152a844f9ae8" providerId="AD" clId="Web-{9AD5BF5D-A423-5F6C-6A2C-B16A7B30E574}"/>
    <pc:docChg chg="addSld delSld modSld">
      <pc:chgData name="Kail, Amanda [NEA-FO]" userId="S::akail@nea.org::57fa41ed-6196-4a36-b76e-152a844f9ae8" providerId="AD" clId="Web-{9AD5BF5D-A423-5F6C-6A2C-B16A7B30E574}" dt="2025-11-14T01:34:06.979" v="117" actId="20577"/>
      <pc:docMkLst>
        <pc:docMk/>
      </pc:docMkLst>
      <pc:sldChg chg="addSp delSp modSp">
        <pc:chgData name="Kail, Amanda [NEA-FO]" userId="S::akail@nea.org::57fa41ed-6196-4a36-b76e-152a844f9ae8" providerId="AD" clId="Web-{9AD5BF5D-A423-5F6C-6A2C-B16A7B30E574}" dt="2025-11-14T01:34:06.979" v="117" actId="20577"/>
        <pc:sldMkLst>
          <pc:docMk/>
          <pc:sldMk cId="2626772256" sldId="1204"/>
        </pc:sldMkLst>
        <pc:spChg chg="del mod">
          <ac:chgData name="Kail, Amanda [NEA-FO]" userId="S::akail@nea.org::57fa41ed-6196-4a36-b76e-152a844f9ae8" providerId="AD" clId="Web-{9AD5BF5D-A423-5F6C-6A2C-B16A7B30E574}" dt="2025-11-14T01:31:26.102" v="46"/>
          <ac:spMkLst>
            <pc:docMk/>
            <pc:sldMk cId="2626772256" sldId="1204"/>
            <ac:spMk id="2" creationId="{0D39E2FA-31F0-4D93-8771-4084EFA5807C}"/>
          </ac:spMkLst>
        </pc:spChg>
        <pc:spChg chg="del mod">
          <ac:chgData name="Kail, Amanda [NEA-FO]" userId="S::akail@nea.org::57fa41ed-6196-4a36-b76e-152a844f9ae8" providerId="AD" clId="Web-{9AD5BF5D-A423-5F6C-6A2C-B16A7B30E574}" dt="2025-11-14T01:31:14.476" v="44"/>
          <ac:spMkLst>
            <pc:docMk/>
            <pc:sldMk cId="2626772256" sldId="1204"/>
            <ac:spMk id="3" creationId="{E8DF1DC2-2172-4B29-A311-A255777A5267}"/>
          </ac:spMkLst>
        </pc:spChg>
        <pc:spChg chg="add mod">
          <ac:chgData name="Kail, Amanda [NEA-FO]" userId="S::akail@nea.org::57fa41ed-6196-4a36-b76e-152a844f9ae8" providerId="AD" clId="Web-{9AD5BF5D-A423-5F6C-6A2C-B16A7B30E574}" dt="2025-11-14T01:34:06.979" v="117" actId="20577"/>
          <ac:spMkLst>
            <pc:docMk/>
            <pc:sldMk cId="2626772256" sldId="1204"/>
            <ac:spMk id="5" creationId="{835F49D0-0738-0861-9CB2-46445E8C4872}"/>
          </ac:spMkLst>
        </pc:spChg>
        <pc:spChg chg="add mod">
          <ac:chgData name="Kail, Amanda [NEA-FO]" userId="S::akail@nea.org::57fa41ed-6196-4a36-b76e-152a844f9ae8" providerId="AD" clId="Web-{9AD5BF5D-A423-5F6C-6A2C-B16A7B30E574}" dt="2025-11-14T01:33:33.838" v="62" actId="20577"/>
          <ac:spMkLst>
            <pc:docMk/>
            <pc:sldMk cId="2626772256" sldId="1204"/>
            <ac:spMk id="7" creationId="{6158CCFF-FA2E-6364-E592-F471BB6CCBE1}"/>
          </ac:spMkLst>
        </pc:spChg>
        <pc:picChg chg="del">
          <ac:chgData name="Kail, Amanda [NEA-FO]" userId="S::akail@nea.org::57fa41ed-6196-4a36-b76e-152a844f9ae8" providerId="AD" clId="Web-{9AD5BF5D-A423-5F6C-6A2C-B16A7B30E574}" dt="2025-11-14T01:31:09.883" v="41"/>
          <ac:picMkLst>
            <pc:docMk/>
            <pc:sldMk cId="2626772256" sldId="1204"/>
            <ac:picMk id="11266" creationId="{04F3BB8F-C5F7-4AA2-B7C9-E7D4C78A5D09}"/>
          </ac:picMkLst>
        </pc:picChg>
      </pc:sldChg>
      <pc:sldChg chg="add replId">
        <pc:chgData name="Kail, Amanda [NEA-FO]" userId="S::akail@nea.org::57fa41ed-6196-4a36-b76e-152a844f9ae8" providerId="AD" clId="Web-{9AD5BF5D-A423-5F6C-6A2C-B16A7B30E574}" dt="2025-11-14T01:31:03.476" v="40"/>
        <pc:sldMkLst>
          <pc:docMk/>
          <pc:sldMk cId="2050069104" sldId="2611"/>
        </pc:sldMkLst>
      </pc:sldChg>
      <pc:sldChg chg="new del">
        <pc:chgData name="Kail, Amanda [NEA-FO]" userId="S::akail@nea.org::57fa41ed-6196-4a36-b76e-152a844f9ae8" providerId="AD" clId="Web-{9AD5BF5D-A423-5F6C-6A2C-B16A7B30E574}" dt="2025-11-14T01:30:59.757" v="39"/>
        <pc:sldMkLst>
          <pc:docMk/>
          <pc:sldMk cId="3494727831" sldId="2611"/>
        </pc:sldMkLst>
      </pc:sldChg>
    </pc:docChg>
  </pc:docChgLst>
  <pc:docChgLst>
    <pc:chgData name="Pulkrabek, Vanessa [MN]" userId="S::vanessa.pulkrabek_edmn.org#ext#@neahq.onmicrosoft.com::a81224d0-e988-4d62-a387-eaa8d26915eb" providerId="AD" clId="Web-{1951FBE5-83F8-5AA1-E466-A3ECB4BF9F74}"/>
    <pc:docChg chg="delSld modSld sldOrd">
      <pc:chgData name="Pulkrabek, Vanessa [MN]" userId="S::vanessa.pulkrabek_edmn.org#ext#@neahq.onmicrosoft.com::a81224d0-e988-4d62-a387-eaa8d26915eb" providerId="AD" clId="Web-{1951FBE5-83F8-5AA1-E466-A3ECB4BF9F74}" dt="2025-11-13T23:04:16.673" v="612" actId="20577"/>
      <pc:docMkLst>
        <pc:docMk/>
      </pc:docMkLst>
      <pc:sldChg chg="modSp">
        <pc:chgData name="Pulkrabek, Vanessa [MN]" userId="S::vanessa.pulkrabek_edmn.org#ext#@neahq.onmicrosoft.com::a81224d0-e988-4d62-a387-eaa8d26915eb" providerId="AD" clId="Web-{1951FBE5-83F8-5AA1-E466-A3ECB4BF9F74}" dt="2025-11-13T22:28:10.087" v="463" actId="20577"/>
        <pc:sldMkLst>
          <pc:docMk/>
          <pc:sldMk cId="281325100" sldId="819"/>
        </pc:sldMkLst>
        <pc:spChg chg="mod">
          <ac:chgData name="Pulkrabek, Vanessa [MN]" userId="S::vanessa.pulkrabek_edmn.org#ext#@neahq.onmicrosoft.com::a81224d0-e988-4d62-a387-eaa8d26915eb" providerId="AD" clId="Web-{1951FBE5-83F8-5AA1-E466-A3ECB4BF9F74}" dt="2025-11-13T22:28:10.087" v="463" actId="20577"/>
          <ac:spMkLst>
            <pc:docMk/>
            <pc:sldMk cId="281325100" sldId="819"/>
            <ac:spMk id="2" creationId="{00000000-0000-0000-0000-000000000000}"/>
          </ac:spMkLst>
        </pc:spChg>
      </pc:sldChg>
      <pc:sldChg chg="modSp">
        <pc:chgData name="Pulkrabek, Vanessa [MN]" userId="S::vanessa.pulkrabek_edmn.org#ext#@neahq.onmicrosoft.com::a81224d0-e988-4d62-a387-eaa8d26915eb" providerId="AD" clId="Web-{1951FBE5-83F8-5AA1-E466-A3ECB4BF9F74}" dt="2025-11-13T22:31:42.166" v="483" actId="20577"/>
        <pc:sldMkLst>
          <pc:docMk/>
          <pc:sldMk cId="3223101493" sldId="1026"/>
        </pc:sldMkLst>
        <pc:spChg chg="mod">
          <ac:chgData name="Pulkrabek, Vanessa [MN]" userId="S::vanessa.pulkrabek_edmn.org#ext#@neahq.onmicrosoft.com::a81224d0-e988-4d62-a387-eaa8d26915eb" providerId="AD" clId="Web-{1951FBE5-83F8-5AA1-E466-A3ECB4BF9F74}" dt="2025-11-13T22:31:42.166" v="483" actId="20577"/>
          <ac:spMkLst>
            <pc:docMk/>
            <pc:sldMk cId="3223101493" sldId="1026"/>
            <ac:spMk id="11" creationId="{38DDD945-BEE1-2741-9E76-0855BD12239E}"/>
          </ac:spMkLst>
        </pc:spChg>
      </pc:sldChg>
      <pc:sldChg chg="modSp">
        <pc:chgData name="Pulkrabek, Vanessa [MN]" userId="S::vanessa.pulkrabek_edmn.org#ext#@neahq.onmicrosoft.com::a81224d0-e988-4d62-a387-eaa8d26915eb" providerId="AD" clId="Web-{1951FBE5-83F8-5AA1-E466-A3ECB4BF9F74}" dt="2025-11-13T22:17:00.679" v="417" actId="1076"/>
        <pc:sldMkLst>
          <pc:docMk/>
          <pc:sldMk cId="801415301" sldId="1041"/>
        </pc:sldMkLst>
        <pc:spChg chg="mod">
          <ac:chgData name="Pulkrabek, Vanessa [MN]" userId="S::vanessa.pulkrabek_edmn.org#ext#@neahq.onmicrosoft.com::a81224d0-e988-4d62-a387-eaa8d26915eb" providerId="AD" clId="Web-{1951FBE5-83F8-5AA1-E466-A3ECB4BF9F74}" dt="2025-11-13T22:15:41.789" v="244" actId="20577"/>
          <ac:spMkLst>
            <pc:docMk/>
            <pc:sldMk cId="801415301" sldId="1041"/>
            <ac:spMk id="19" creationId="{BD843645-6167-95CF-EA5E-9CD733652DBB}"/>
          </ac:spMkLst>
        </pc:spChg>
        <pc:spChg chg="mod">
          <ac:chgData name="Pulkrabek, Vanessa [MN]" userId="S::vanessa.pulkrabek_edmn.org#ext#@neahq.onmicrosoft.com::a81224d0-e988-4d62-a387-eaa8d26915eb" providerId="AD" clId="Web-{1951FBE5-83F8-5AA1-E466-A3ECB4BF9F74}" dt="2025-11-13T22:16:01.523" v="288" actId="20577"/>
          <ac:spMkLst>
            <pc:docMk/>
            <pc:sldMk cId="801415301" sldId="1041"/>
            <ac:spMk id="20" creationId="{9B38E6AF-A42F-48AA-05F6-877458F6E8E1}"/>
          </ac:spMkLst>
        </pc:spChg>
        <pc:spChg chg="mod">
          <ac:chgData name="Pulkrabek, Vanessa [MN]" userId="S::vanessa.pulkrabek_edmn.org#ext#@neahq.onmicrosoft.com::a81224d0-e988-4d62-a387-eaa8d26915eb" providerId="AD" clId="Web-{1951FBE5-83F8-5AA1-E466-A3ECB4BF9F74}" dt="2025-11-13T22:16:18.586" v="333" actId="20577"/>
          <ac:spMkLst>
            <pc:docMk/>
            <pc:sldMk cId="801415301" sldId="1041"/>
            <ac:spMk id="22" creationId="{B94BA010-31FD-A84F-328E-163DF280F1E6}"/>
          </ac:spMkLst>
        </pc:spChg>
        <pc:spChg chg="mod">
          <ac:chgData name="Pulkrabek, Vanessa [MN]" userId="S::vanessa.pulkrabek_edmn.org#ext#@neahq.onmicrosoft.com::a81224d0-e988-4d62-a387-eaa8d26915eb" providerId="AD" clId="Web-{1951FBE5-83F8-5AA1-E466-A3ECB4BF9F74}" dt="2025-11-13T22:16:56.992" v="416" actId="20577"/>
          <ac:spMkLst>
            <pc:docMk/>
            <pc:sldMk cId="801415301" sldId="1041"/>
            <ac:spMk id="23" creationId="{8ED835AF-262A-9AC2-07B8-7312E7207EF6}"/>
          </ac:spMkLst>
        </pc:spChg>
        <pc:spChg chg="mod">
          <ac:chgData name="Pulkrabek, Vanessa [MN]" userId="S::vanessa.pulkrabek_edmn.org#ext#@neahq.onmicrosoft.com::a81224d0-e988-4d62-a387-eaa8d26915eb" providerId="AD" clId="Web-{1951FBE5-83F8-5AA1-E466-A3ECB4BF9F74}" dt="2025-11-13T22:16:39.523" v="378" actId="20577"/>
          <ac:spMkLst>
            <pc:docMk/>
            <pc:sldMk cId="801415301" sldId="1041"/>
            <ac:spMk id="24" creationId="{08041B3F-C0D5-6E42-AAED-ECD1290B505F}"/>
          </ac:spMkLst>
        </pc:spChg>
        <pc:spChg chg="mod">
          <ac:chgData name="Pulkrabek, Vanessa [MN]" userId="S::vanessa.pulkrabek_edmn.org#ext#@neahq.onmicrosoft.com::a81224d0-e988-4d62-a387-eaa8d26915eb" providerId="AD" clId="Web-{1951FBE5-83F8-5AA1-E466-A3ECB4BF9F74}" dt="2025-11-13T22:14:59.210" v="209" actId="20577"/>
          <ac:spMkLst>
            <pc:docMk/>
            <pc:sldMk cId="801415301" sldId="1041"/>
            <ac:spMk id="32" creationId="{E9FD6597-A327-3666-DCAE-2561F9B32A6C}"/>
          </ac:spMkLst>
        </pc:spChg>
        <pc:grpChg chg="mod">
          <ac:chgData name="Pulkrabek, Vanessa [MN]" userId="S::vanessa.pulkrabek_edmn.org#ext#@neahq.onmicrosoft.com::a81224d0-e988-4d62-a387-eaa8d26915eb" providerId="AD" clId="Web-{1951FBE5-83F8-5AA1-E466-A3ECB4BF9F74}" dt="2025-11-13T22:17:00.679" v="417" actId="1076"/>
          <ac:grpSpMkLst>
            <pc:docMk/>
            <pc:sldMk cId="801415301" sldId="1041"/>
            <ac:grpSpMk id="33" creationId="{2BC8356D-213D-95CD-221F-8EC39A1CD1F0}"/>
          </ac:grpSpMkLst>
        </pc:grpChg>
      </pc:sldChg>
      <pc:sldChg chg="addSp delSp modSp">
        <pc:chgData name="Pulkrabek, Vanessa [MN]" userId="S::vanessa.pulkrabek_edmn.org#ext#@neahq.onmicrosoft.com::a81224d0-e988-4d62-a387-eaa8d26915eb" providerId="AD" clId="Web-{1951FBE5-83F8-5AA1-E466-A3ECB4BF9F74}" dt="2025-11-13T22:28:56.931" v="472" actId="20577"/>
        <pc:sldMkLst>
          <pc:docMk/>
          <pc:sldMk cId="2961316263" sldId="1048"/>
        </pc:sldMkLst>
        <pc:spChg chg="mod">
          <ac:chgData name="Pulkrabek, Vanessa [MN]" userId="S::vanessa.pulkrabek_edmn.org#ext#@neahq.onmicrosoft.com::a81224d0-e988-4d62-a387-eaa8d26915eb" providerId="AD" clId="Web-{1951FBE5-83F8-5AA1-E466-A3ECB4BF9F74}" dt="2025-11-13T22:28:56.931" v="472" actId="20577"/>
          <ac:spMkLst>
            <pc:docMk/>
            <pc:sldMk cId="2961316263" sldId="1048"/>
            <ac:spMk id="2" creationId="{154AB11B-C905-D84F-168B-CC82E9B400C6}"/>
          </ac:spMkLst>
        </pc:spChg>
        <pc:picChg chg="add">
          <ac:chgData name="Pulkrabek, Vanessa [MN]" userId="S::vanessa.pulkrabek_edmn.org#ext#@neahq.onmicrosoft.com::a81224d0-e988-4d62-a387-eaa8d26915eb" providerId="AD" clId="Web-{1951FBE5-83F8-5AA1-E466-A3ECB4BF9F74}" dt="2025-11-13T22:24:57.071" v="452"/>
          <ac:picMkLst>
            <pc:docMk/>
            <pc:sldMk cId="2961316263" sldId="1048"/>
            <ac:picMk id="17" creationId="{607B157D-5624-5CAE-B5E8-FA6836822E49}"/>
          </ac:picMkLst>
        </pc:picChg>
      </pc:sldChg>
      <pc:sldChg chg="modSp">
        <pc:chgData name="Pulkrabek, Vanessa [MN]" userId="S::vanessa.pulkrabek_edmn.org#ext#@neahq.onmicrosoft.com::a81224d0-e988-4d62-a387-eaa8d26915eb" providerId="AD" clId="Web-{1951FBE5-83F8-5AA1-E466-A3ECB4BF9F74}" dt="2025-11-13T21:35:45.658" v="29" actId="20577"/>
        <pc:sldMkLst>
          <pc:docMk/>
          <pc:sldMk cId="1121949413" sldId="1065"/>
        </pc:sldMkLst>
        <pc:spChg chg="mod">
          <ac:chgData name="Pulkrabek, Vanessa [MN]" userId="S::vanessa.pulkrabek_edmn.org#ext#@neahq.onmicrosoft.com::a81224d0-e988-4d62-a387-eaa8d26915eb" providerId="AD" clId="Web-{1951FBE5-83F8-5AA1-E466-A3ECB4BF9F74}" dt="2025-11-13T21:35:45.658" v="29" actId="20577"/>
          <ac:spMkLst>
            <pc:docMk/>
            <pc:sldMk cId="1121949413" sldId="1065"/>
            <ac:spMk id="249" creationId="{00000000-0000-0000-0000-000000000000}"/>
          </ac:spMkLst>
        </pc:spChg>
      </pc:sldChg>
      <pc:sldChg chg="modSp">
        <pc:chgData name="Pulkrabek, Vanessa [MN]" userId="S::vanessa.pulkrabek_edmn.org#ext#@neahq.onmicrosoft.com::a81224d0-e988-4d62-a387-eaa8d26915eb" providerId="AD" clId="Web-{1951FBE5-83F8-5AA1-E466-A3ECB4BF9F74}" dt="2025-11-13T22:29:01.713" v="473" actId="1076"/>
        <pc:sldMkLst>
          <pc:docMk/>
          <pc:sldMk cId="1312963046" sldId="1196"/>
        </pc:sldMkLst>
        <pc:spChg chg="mod">
          <ac:chgData name="Pulkrabek, Vanessa [MN]" userId="S::vanessa.pulkrabek_edmn.org#ext#@neahq.onmicrosoft.com::a81224d0-e988-4d62-a387-eaa8d26915eb" providerId="AD" clId="Web-{1951FBE5-83F8-5AA1-E466-A3ECB4BF9F74}" dt="2025-11-13T22:29:01.713" v="473" actId="1076"/>
          <ac:spMkLst>
            <pc:docMk/>
            <pc:sldMk cId="1312963046" sldId="1196"/>
            <ac:spMk id="12" creationId="{7134611F-8EB3-AB02-92CD-82A069F5D4AB}"/>
          </ac:spMkLst>
        </pc:spChg>
      </pc:sldChg>
      <pc:sldChg chg="modSp">
        <pc:chgData name="Pulkrabek, Vanessa [MN]" userId="S::vanessa.pulkrabek_edmn.org#ext#@neahq.onmicrosoft.com::a81224d0-e988-4d62-a387-eaa8d26915eb" providerId="AD" clId="Web-{1951FBE5-83F8-5AA1-E466-A3ECB4BF9F74}" dt="2025-11-13T22:01:30.115" v="90" actId="20577"/>
        <pc:sldMkLst>
          <pc:docMk/>
          <pc:sldMk cId="2466542963" sldId="1224"/>
        </pc:sldMkLst>
        <pc:spChg chg="mod">
          <ac:chgData name="Pulkrabek, Vanessa [MN]" userId="S::vanessa.pulkrabek_edmn.org#ext#@neahq.onmicrosoft.com::a81224d0-e988-4d62-a387-eaa8d26915eb" providerId="AD" clId="Web-{1951FBE5-83F8-5AA1-E466-A3ECB4BF9F74}" dt="2025-11-13T22:01:30.115" v="90" actId="20577"/>
          <ac:spMkLst>
            <pc:docMk/>
            <pc:sldMk cId="2466542963" sldId="1224"/>
            <ac:spMk id="3" creationId="{CF0E0622-7F7F-B38F-6E6F-0BCC394C1AE8}"/>
          </ac:spMkLst>
        </pc:spChg>
      </pc:sldChg>
      <pc:sldChg chg="modSp">
        <pc:chgData name="Pulkrabek, Vanessa [MN]" userId="S::vanessa.pulkrabek_edmn.org#ext#@neahq.onmicrosoft.com::a81224d0-e988-4d62-a387-eaa8d26915eb" providerId="AD" clId="Web-{1951FBE5-83F8-5AA1-E466-A3ECB4BF9F74}" dt="2025-11-13T21:31:22.408" v="21" actId="20577"/>
        <pc:sldMkLst>
          <pc:docMk/>
          <pc:sldMk cId="1344585048" sldId="1226"/>
        </pc:sldMkLst>
        <pc:spChg chg="mod">
          <ac:chgData name="Pulkrabek, Vanessa [MN]" userId="S::vanessa.pulkrabek_edmn.org#ext#@neahq.onmicrosoft.com::a81224d0-e988-4d62-a387-eaa8d26915eb" providerId="AD" clId="Web-{1951FBE5-83F8-5AA1-E466-A3ECB4BF9F74}" dt="2025-11-13T21:31:22.408" v="21" actId="20577"/>
          <ac:spMkLst>
            <pc:docMk/>
            <pc:sldMk cId="1344585048" sldId="1226"/>
            <ac:spMk id="3" creationId="{349A126E-30F2-03AC-F3B8-D9A9B5DAB057}"/>
          </ac:spMkLst>
        </pc:spChg>
      </pc:sldChg>
      <pc:sldChg chg="modSp">
        <pc:chgData name="Pulkrabek, Vanessa [MN]" userId="S::vanessa.pulkrabek_edmn.org#ext#@neahq.onmicrosoft.com::a81224d0-e988-4d62-a387-eaa8d26915eb" providerId="AD" clId="Web-{1951FBE5-83F8-5AA1-E466-A3ECB4BF9F74}" dt="2025-11-13T22:45:14.480" v="514" actId="20577"/>
        <pc:sldMkLst>
          <pc:docMk/>
          <pc:sldMk cId="0" sldId="1233"/>
        </pc:sldMkLst>
        <pc:spChg chg="mod">
          <ac:chgData name="Pulkrabek, Vanessa [MN]" userId="S::vanessa.pulkrabek_edmn.org#ext#@neahq.onmicrosoft.com::a81224d0-e988-4d62-a387-eaa8d26915eb" providerId="AD" clId="Web-{1951FBE5-83F8-5AA1-E466-A3ECB4BF9F74}" dt="2025-11-13T22:45:14.480" v="514" actId="20577"/>
          <ac:spMkLst>
            <pc:docMk/>
            <pc:sldMk cId="0" sldId="1233"/>
            <ac:spMk id="2" creationId="{00000000-0000-0000-0000-000000000000}"/>
          </ac:spMkLst>
        </pc:spChg>
      </pc:sldChg>
      <pc:sldChg chg="modSp">
        <pc:chgData name="Pulkrabek, Vanessa [MN]" userId="S::vanessa.pulkrabek_edmn.org#ext#@neahq.onmicrosoft.com::a81224d0-e988-4d62-a387-eaa8d26915eb" providerId="AD" clId="Web-{1951FBE5-83F8-5AA1-E466-A3ECB4BF9F74}" dt="2025-11-13T21:31:02.658" v="15" actId="20577"/>
        <pc:sldMkLst>
          <pc:docMk/>
          <pc:sldMk cId="4025087862" sldId="1254"/>
        </pc:sldMkLst>
        <pc:spChg chg="mod">
          <ac:chgData name="Pulkrabek, Vanessa [MN]" userId="S::vanessa.pulkrabek_edmn.org#ext#@neahq.onmicrosoft.com::a81224d0-e988-4d62-a387-eaa8d26915eb" providerId="AD" clId="Web-{1951FBE5-83F8-5AA1-E466-A3ECB4BF9F74}" dt="2025-11-13T21:31:02.658" v="15" actId="20577"/>
          <ac:spMkLst>
            <pc:docMk/>
            <pc:sldMk cId="4025087862" sldId="1254"/>
            <ac:spMk id="3" creationId="{BE26A150-06FD-A480-5954-D998581BCE68}"/>
          </ac:spMkLst>
        </pc:spChg>
      </pc:sldChg>
      <pc:sldChg chg="modSp">
        <pc:chgData name="Pulkrabek, Vanessa [MN]" userId="S::vanessa.pulkrabek_edmn.org#ext#@neahq.onmicrosoft.com::a81224d0-e988-4d62-a387-eaa8d26915eb" providerId="AD" clId="Web-{1951FBE5-83F8-5AA1-E466-A3ECB4BF9F74}" dt="2025-11-13T22:44:49.418" v="504" actId="20577"/>
        <pc:sldMkLst>
          <pc:docMk/>
          <pc:sldMk cId="3382845150" sldId="2579"/>
        </pc:sldMkLst>
        <pc:spChg chg="mod">
          <ac:chgData name="Pulkrabek, Vanessa [MN]" userId="S::vanessa.pulkrabek_edmn.org#ext#@neahq.onmicrosoft.com::a81224d0-e988-4d62-a387-eaa8d26915eb" providerId="AD" clId="Web-{1951FBE5-83F8-5AA1-E466-A3ECB4BF9F74}" dt="2025-11-13T22:44:49.418" v="504" actId="20577"/>
          <ac:spMkLst>
            <pc:docMk/>
            <pc:sldMk cId="3382845150" sldId="2579"/>
            <ac:spMk id="9" creationId="{69B76251-D86C-86BB-6295-2554ACE9FF1E}"/>
          </ac:spMkLst>
        </pc:spChg>
      </pc:sldChg>
      <pc:sldChg chg="modSp">
        <pc:chgData name="Pulkrabek, Vanessa [MN]" userId="S::vanessa.pulkrabek_edmn.org#ext#@neahq.onmicrosoft.com::a81224d0-e988-4d62-a387-eaa8d26915eb" providerId="AD" clId="Web-{1951FBE5-83F8-5AA1-E466-A3ECB4BF9F74}" dt="2025-11-13T22:07:08.069" v="205" actId="20577"/>
        <pc:sldMkLst>
          <pc:docMk/>
          <pc:sldMk cId="3740934087" sldId="2586"/>
        </pc:sldMkLst>
        <pc:spChg chg="mod">
          <ac:chgData name="Pulkrabek, Vanessa [MN]" userId="S::vanessa.pulkrabek_edmn.org#ext#@neahq.onmicrosoft.com::a81224d0-e988-4d62-a387-eaa8d26915eb" providerId="AD" clId="Web-{1951FBE5-83F8-5AA1-E466-A3ECB4BF9F74}" dt="2025-11-13T22:07:08.069" v="205" actId="20577"/>
          <ac:spMkLst>
            <pc:docMk/>
            <pc:sldMk cId="3740934087" sldId="2586"/>
            <ac:spMk id="3" creationId="{14A1DB27-C21C-F30F-E169-58750B598666}"/>
          </ac:spMkLst>
        </pc:spChg>
      </pc:sldChg>
      <pc:sldChg chg="addSp delSp modSp">
        <pc:chgData name="Pulkrabek, Vanessa [MN]" userId="S::vanessa.pulkrabek_edmn.org#ext#@neahq.onmicrosoft.com::a81224d0-e988-4d62-a387-eaa8d26915eb" providerId="AD" clId="Web-{1951FBE5-83F8-5AA1-E466-A3ECB4BF9F74}" dt="2025-11-13T21:35:29.018" v="25" actId="14100"/>
        <pc:sldMkLst>
          <pc:docMk/>
          <pc:sldMk cId="1964436937" sldId="2607"/>
        </pc:sldMkLst>
        <pc:picChg chg="add mod ord">
          <ac:chgData name="Pulkrabek, Vanessa [MN]" userId="S::vanessa.pulkrabek_edmn.org#ext#@neahq.onmicrosoft.com::a81224d0-e988-4d62-a387-eaa8d26915eb" providerId="AD" clId="Web-{1951FBE5-83F8-5AA1-E466-A3ECB4BF9F74}" dt="2025-11-13T21:35:29.018" v="25" actId="14100"/>
          <ac:picMkLst>
            <pc:docMk/>
            <pc:sldMk cId="1964436937" sldId="2607"/>
            <ac:picMk id="4" creationId="{41540074-025B-8E3C-DB15-03CFF3449CC9}"/>
          </ac:picMkLst>
        </pc:picChg>
      </pc:sldChg>
      <pc:sldChg chg="modSp">
        <pc:chgData name="Pulkrabek, Vanessa [MN]" userId="S::vanessa.pulkrabek_edmn.org#ext#@neahq.onmicrosoft.com::a81224d0-e988-4d62-a387-eaa8d26915eb" providerId="AD" clId="Web-{1951FBE5-83F8-5AA1-E466-A3ECB4BF9F74}" dt="2025-11-13T23:04:16.673" v="612" actId="20577"/>
        <pc:sldMkLst>
          <pc:docMk/>
          <pc:sldMk cId="2937475928" sldId="2609"/>
        </pc:sldMkLst>
        <pc:spChg chg="mod">
          <ac:chgData name="Pulkrabek, Vanessa [MN]" userId="S::vanessa.pulkrabek_edmn.org#ext#@neahq.onmicrosoft.com::a81224d0-e988-4d62-a387-eaa8d26915eb" providerId="AD" clId="Web-{1951FBE5-83F8-5AA1-E466-A3ECB4BF9F74}" dt="2025-11-13T23:04:16.673" v="612" actId="20577"/>
          <ac:spMkLst>
            <pc:docMk/>
            <pc:sldMk cId="2937475928" sldId="2609"/>
            <ac:spMk id="9" creationId="{367437C3-0DDA-FD66-E2AB-8F18C2925563}"/>
          </ac:spMkLst>
        </pc:spChg>
      </pc:sldChg>
    </pc:docChg>
  </pc:docChgLst>
  <pc:docChgLst>
    <pc:chgData name="Kail, Amanda [NEA-FO]" userId="S::akail@nea.org::57fa41ed-6196-4a36-b76e-152a844f9ae8" providerId="AD" clId="Web-{5C487E34-D090-65C9-8985-598C0B7647A3}"/>
    <pc:docChg chg="delSld">
      <pc:chgData name="Kail, Amanda [NEA-FO]" userId="S::akail@nea.org::57fa41ed-6196-4a36-b76e-152a844f9ae8" providerId="AD" clId="Web-{5C487E34-D090-65C9-8985-598C0B7647A3}" dt="2025-11-14T22:24:33.105" v="0"/>
      <pc:docMkLst>
        <pc:docMk/>
      </pc:docMkLst>
      <pc:sldChg chg="del">
        <pc:chgData name="Kail, Amanda [NEA-FO]" userId="S::akail@nea.org::57fa41ed-6196-4a36-b76e-152a844f9ae8" providerId="AD" clId="Web-{5C487E34-D090-65C9-8985-598C0B7647A3}" dt="2025-11-14T22:24:33.105" v="0"/>
        <pc:sldMkLst>
          <pc:docMk/>
          <pc:sldMk cId="2559317237" sldId="1244"/>
        </pc:sldMkLst>
      </pc:sldChg>
    </pc:docChg>
  </pc:docChgLst>
  <pc:docChgLst>
    <pc:chgData name="Barton, Beth" userId="S::beth.barton_ieanea.org#ext#@neahq.onmicrosoft.com::796f4356-a506-4608-9f62-2e20e49a724b" providerId="AD" clId="Web-{DA268AC3-77A6-6C5F-8897-C95A30DFF886}"/>
    <pc:docChg chg="addSld delSld modSld">
      <pc:chgData name="Barton, Beth" userId="S::beth.barton_ieanea.org#ext#@neahq.onmicrosoft.com::796f4356-a506-4608-9f62-2e20e49a724b" providerId="AD" clId="Web-{DA268AC3-77A6-6C5F-8897-C95A30DFF886}" dt="2025-11-15T16:47:57.031" v="11" actId="20577"/>
      <pc:docMkLst>
        <pc:docMk/>
      </pc:docMkLst>
      <pc:sldChg chg="modSp">
        <pc:chgData name="Barton, Beth" userId="S::beth.barton_ieanea.org#ext#@neahq.onmicrosoft.com::796f4356-a506-4608-9f62-2e20e49a724b" providerId="AD" clId="Web-{DA268AC3-77A6-6C5F-8897-C95A30DFF886}" dt="2025-11-15T16:47:57.031" v="11" actId="20577"/>
        <pc:sldMkLst>
          <pc:docMk/>
          <pc:sldMk cId="3286934617" sldId="1208"/>
        </pc:sldMkLst>
        <pc:spChg chg="mod">
          <ac:chgData name="Barton, Beth" userId="S::beth.barton_ieanea.org#ext#@neahq.onmicrosoft.com::796f4356-a506-4608-9f62-2e20e49a724b" providerId="AD" clId="Web-{DA268AC3-77A6-6C5F-8897-C95A30DFF886}" dt="2025-11-15T16:47:57.031" v="11" actId="20577"/>
          <ac:spMkLst>
            <pc:docMk/>
            <pc:sldMk cId="3286934617" sldId="1208"/>
            <ac:spMk id="3" creationId="{E8DF1DC2-2172-4B29-A311-A255777A5267}"/>
          </ac:spMkLst>
        </pc:spChg>
      </pc:sldChg>
      <pc:sldChg chg="new del">
        <pc:chgData name="Barton, Beth" userId="S::beth.barton_ieanea.org#ext#@neahq.onmicrosoft.com::796f4356-a506-4608-9f62-2e20e49a724b" providerId="AD" clId="Web-{DA268AC3-77A6-6C5F-8897-C95A30DFF886}" dt="2025-11-15T16:41:23.638" v="1"/>
        <pc:sldMkLst>
          <pc:docMk/>
          <pc:sldMk cId="1916049964" sldId="2618"/>
        </pc:sldMkLst>
      </pc:sldChg>
      <pc:sldChg chg="new del">
        <pc:chgData name="Barton, Beth" userId="S::beth.barton_ieanea.org#ext#@neahq.onmicrosoft.com::796f4356-a506-4608-9f62-2e20e49a724b" providerId="AD" clId="Web-{DA268AC3-77A6-6C5F-8897-C95A30DFF886}" dt="2025-11-15T16:44:57.734" v="3"/>
        <pc:sldMkLst>
          <pc:docMk/>
          <pc:sldMk cId="4198452861" sldId="2618"/>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51.jpeg"/></Relationships>
</file>

<file path=ppt/diagrams/_rels/data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ata10.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svg"/><Relationship Id="rId1" Type="http://schemas.openxmlformats.org/officeDocument/2006/relationships/image" Target="../media/image76.png"/><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7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image" Target="../media/image51.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svg"/><Relationship Id="rId1" Type="http://schemas.openxmlformats.org/officeDocument/2006/relationships/image" Target="../media/image76.png"/><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79.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21B3BF-F81C-4098-BD63-178AB573F7E0}" type="doc">
      <dgm:prSet loTypeId="urn:microsoft.com/office/officeart/2024/3/layout/verticalVisualTextBlock1" loCatId="Picture" qsTypeId="urn:microsoft.com/office/officeart/2005/8/quickstyle/simple4" qsCatId="simple" csTypeId="urn:microsoft.com/office/officeart/2005/8/colors/accent3_2" csCatId="accent3" phldr="1"/>
      <dgm:spPr/>
      <dgm:t>
        <a:bodyPr/>
        <a:lstStyle/>
        <a:p>
          <a:endParaRPr lang="en-US"/>
        </a:p>
      </dgm:t>
    </dgm:pt>
    <dgm:pt modelId="{C17667D3-04F0-4A52-99A6-68FA742785ED}">
      <dgm:prSet/>
      <dgm:spPr/>
      <dgm:t>
        <a:bodyPr/>
        <a:lstStyle/>
        <a:p>
          <a:pPr>
            <a:defRPr b="1"/>
          </a:pPr>
          <a:r>
            <a:rPr lang="en-US"/>
            <a:t>Institutions as Power Centers</a:t>
          </a:r>
        </a:p>
      </dgm:t>
    </dgm:pt>
    <dgm:pt modelId="{8AADFB6B-5ABC-4D55-A62A-9E5859162D52}" type="parTrans" cxnId="{39152ADF-D6C8-48F1-A2B3-A4ED6DE72642}">
      <dgm:prSet/>
      <dgm:spPr/>
      <dgm:t>
        <a:bodyPr/>
        <a:lstStyle/>
        <a:p>
          <a:endParaRPr lang="en-US"/>
        </a:p>
      </dgm:t>
    </dgm:pt>
    <dgm:pt modelId="{42EAB8EE-572A-4D8C-84E1-B38C0280EA27}" type="sibTrans" cxnId="{39152ADF-D6C8-48F1-A2B3-A4ED6DE72642}">
      <dgm:prSet/>
      <dgm:spPr/>
      <dgm:t>
        <a:bodyPr/>
        <a:lstStyle/>
        <a:p>
          <a:pPr>
            <a:defRPr b="1"/>
          </a:pPr>
          <a:endParaRPr lang="en-US"/>
        </a:p>
      </dgm:t>
    </dgm:pt>
    <dgm:pt modelId="{61796264-B8E7-48B9-8293-D5C2995B7363}">
      <dgm:prSet/>
      <dgm:spPr/>
      <dgm:t>
        <a:bodyPr/>
        <a:lstStyle/>
        <a:p>
          <a:r>
            <a:rPr lang="en-US"/>
            <a:t>Institutions like churches and schools hold significant influence and shape local power dynamics.</a:t>
          </a:r>
        </a:p>
      </dgm:t>
    </dgm:pt>
    <dgm:pt modelId="{9459AB92-E898-471F-B290-ADDEBA7128E9}" type="parTrans" cxnId="{CE13CA48-E000-495E-AC0E-D042E9DCAE36}">
      <dgm:prSet/>
      <dgm:spPr/>
      <dgm:t>
        <a:bodyPr/>
        <a:lstStyle/>
        <a:p>
          <a:endParaRPr lang="en-US"/>
        </a:p>
      </dgm:t>
    </dgm:pt>
    <dgm:pt modelId="{AE04B327-CB8D-45A6-ACB7-C4BAA28CEE31}" type="sibTrans" cxnId="{CE13CA48-E000-495E-AC0E-D042E9DCAE36}">
      <dgm:prSet/>
      <dgm:spPr/>
      <dgm:t>
        <a:bodyPr/>
        <a:lstStyle/>
        <a:p>
          <a:endParaRPr lang="en-US"/>
        </a:p>
      </dgm:t>
    </dgm:pt>
    <dgm:pt modelId="{B41737E6-AA24-4EB0-90CD-518F7DE1E750}">
      <dgm:prSet/>
      <dgm:spPr/>
      <dgm:t>
        <a:bodyPr/>
        <a:lstStyle/>
        <a:p>
          <a:pPr>
            <a:defRPr b="1"/>
          </a:pPr>
          <a:r>
            <a:rPr lang="en-US"/>
            <a:t>Identifying Allies and Opponents</a:t>
          </a:r>
        </a:p>
      </dgm:t>
    </dgm:pt>
    <dgm:pt modelId="{2210F76B-A7E8-45B1-B366-291011B4FF07}" type="parTrans" cxnId="{492F614F-3FFA-4028-A665-80AAE37479B4}">
      <dgm:prSet/>
      <dgm:spPr/>
      <dgm:t>
        <a:bodyPr/>
        <a:lstStyle/>
        <a:p>
          <a:endParaRPr lang="en-US"/>
        </a:p>
      </dgm:t>
    </dgm:pt>
    <dgm:pt modelId="{0DAEE0F2-FE09-4C91-A345-170E10E080AE}" type="sibTrans" cxnId="{492F614F-3FFA-4028-A665-80AAE37479B4}">
      <dgm:prSet/>
      <dgm:spPr/>
      <dgm:t>
        <a:bodyPr/>
        <a:lstStyle/>
        <a:p>
          <a:pPr>
            <a:defRPr b="1"/>
          </a:pPr>
          <a:endParaRPr lang="en-US"/>
        </a:p>
      </dgm:t>
    </dgm:pt>
    <dgm:pt modelId="{E4427CC9-D2A7-4260-BB5A-270DCE87BA56}">
      <dgm:prSet/>
      <dgm:spPr/>
      <dgm:t>
        <a:bodyPr/>
        <a:lstStyle/>
        <a:p>
          <a:r>
            <a:rPr lang="en-US"/>
            <a:t>Mapping which groups support or oppose decision-makers reveals strategic allies and opposition.</a:t>
          </a:r>
        </a:p>
      </dgm:t>
    </dgm:pt>
    <dgm:pt modelId="{98285668-16BB-4347-8EC0-7F7EAE8EAF57}" type="parTrans" cxnId="{D273B593-FEF3-4EBB-9137-326351B9F515}">
      <dgm:prSet/>
      <dgm:spPr/>
      <dgm:t>
        <a:bodyPr/>
        <a:lstStyle/>
        <a:p>
          <a:endParaRPr lang="en-US"/>
        </a:p>
      </dgm:t>
    </dgm:pt>
    <dgm:pt modelId="{A2D3A78E-8AD2-498F-91A8-C85DF9F289D5}" type="sibTrans" cxnId="{D273B593-FEF3-4EBB-9137-326351B9F515}">
      <dgm:prSet/>
      <dgm:spPr/>
      <dgm:t>
        <a:bodyPr/>
        <a:lstStyle/>
        <a:p>
          <a:endParaRPr lang="en-US"/>
        </a:p>
      </dgm:t>
    </dgm:pt>
    <dgm:pt modelId="{2B4200A2-9586-48E3-96F8-AACEAD899FDD}">
      <dgm:prSet/>
      <dgm:spPr/>
      <dgm:t>
        <a:bodyPr/>
        <a:lstStyle/>
        <a:p>
          <a:pPr>
            <a:defRPr b="1"/>
          </a:pPr>
          <a:r>
            <a:rPr lang="en-US"/>
            <a:t>Strategic Coalition-Building</a:t>
          </a:r>
        </a:p>
      </dgm:t>
    </dgm:pt>
    <dgm:pt modelId="{E0BA12D2-137E-4482-9250-6174F873BCFD}" type="parTrans" cxnId="{0AB3C621-AB0F-402C-AB2A-851328E7FF1C}">
      <dgm:prSet/>
      <dgm:spPr/>
      <dgm:t>
        <a:bodyPr/>
        <a:lstStyle/>
        <a:p>
          <a:endParaRPr lang="en-US"/>
        </a:p>
      </dgm:t>
    </dgm:pt>
    <dgm:pt modelId="{3056E6C2-194F-40BD-AA24-E12923FD04DE}" type="sibTrans" cxnId="{0AB3C621-AB0F-402C-AB2A-851328E7FF1C}">
      <dgm:prSet/>
      <dgm:spPr/>
      <dgm:t>
        <a:bodyPr/>
        <a:lstStyle/>
        <a:p>
          <a:endParaRPr lang="en-US"/>
        </a:p>
      </dgm:t>
    </dgm:pt>
    <dgm:pt modelId="{058C6D58-79D6-4E95-AC1E-09895074DE15}">
      <dgm:prSet/>
      <dgm:spPr/>
      <dgm:t>
        <a:bodyPr/>
        <a:lstStyle/>
        <a:p>
          <a:r>
            <a:rPr lang="en-US"/>
            <a:t>Understanding networks uncovers pressure points and opportunities to build coalitions for greater impact.</a:t>
          </a:r>
        </a:p>
      </dgm:t>
    </dgm:pt>
    <dgm:pt modelId="{EA596100-D40C-4194-9273-FAB78CBB167A}" type="parTrans" cxnId="{23268E96-CC0B-43DD-A464-442AFA3EA58F}">
      <dgm:prSet/>
      <dgm:spPr/>
      <dgm:t>
        <a:bodyPr/>
        <a:lstStyle/>
        <a:p>
          <a:endParaRPr lang="en-US"/>
        </a:p>
      </dgm:t>
    </dgm:pt>
    <dgm:pt modelId="{0AF2042B-5E88-41E0-8465-1C8DB92B6DFE}" type="sibTrans" cxnId="{23268E96-CC0B-43DD-A464-442AFA3EA58F}">
      <dgm:prSet/>
      <dgm:spPr/>
      <dgm:t>
        <a:bodyPr/>
        <a:lstStyle/>
        <a:p>
          <a:endParaRPr lang="en-US"/>
        </a:p>
      </dgm:t>
    </dgm:pt>
    <dgm:pt modelId="{3D2F7A1E-6026-4DA8-A8F2-6A4A8D7F3763}" type="pres">
      <dgm:prSet presAssocID="{3F21B3BF-F81C-4098-BD63-178AB573F7E0}" presName="Root" presStyleCnt="0">
        <dgm:presLayoutVars>
          <dgm:dir/>
          <dgm:resizeHandles val="exact"/>
        </dgm:presLayoutVars>
      </dgm:prSet>
      <dgm:spPr/>
    </dgm:pt>
    <dgm:pt modelId="{129F2CE3-8E6D-44A2-9993-6CA45D1576D8}" type="pres">
      <dgm:prSet presAssocID="{C17667D3-04F0-4A52-99A6-68FA742785ED}" presName="Composite" presStyleCnt="0"/>
      <dgm:spPr/>
    </dgm:pt>
    <dgm:pt modelId="{AF4D1C38-7BF9-45E1-92E6-9C78962143EB}" type="pres">
      <dgm:prSet presAssocID="{C17667D3-04F0-4A52-99A6-68FA742785ED}"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308" r="30687" b="-7"/>
          <a:stretch>
            <a:fillRect l="-25000" r="-25000"/>
          </a:stretch>
        </a:blipFill>
      </dgm:spPr>
      <dgm:extLst>
        <a:ext uri="{E40237B7-FDA0-4F09-8148-C483321AD2D9}">
          <dgm14:cNvPr xmlns:dgm14="http://schemas.microsoft.com/office/drawing/2010/diagram" id="0" name="" descr="&quot;A cross is silhouetted against a stained glass window in the St. Ignatius Mission, in Montana. Isolation on black was done in-camera, not in post.&quot;"/>
        </a:ext>
      </dgm:extLst>
    </dgm:pt>
    <dgm:pt modelId="{BFD012D4-D9AC-4FDD-9E29-7E6E293ED205}" type="pres">
      <dgm:prSet presAssocID="{C17667D3-04F0-4A52-99A6-68FA742785ED}" presName="Subtitle" presStyleLbl="revTx" presStyleIdx="0" presStyleCnt="6">
        <dgm:presLayoutVars>
          <dgm:chMax val="0"/>
          <dgm:bulletEnabled/>
        </dgm:presLayoutVars>
      </dgm:prSet>
      <dgm:spPr/>
    </dgm:pt>
    <dgm:pt modelId="{48340DB5-3E5A-4582-84D4-BA1081CF0670}" type="pres">
      <dgm:prSet presAssocID="{C17667D3-04F0-4A52-99A6-68FA742785ED}" presName="Description" presStyleLbl="revTx" presStyleIdx="1" presStyleCnt="6">
        <dgm:presLayoutVars>
          <dgm:bulletEnabled/>
        </dgm:presLayoutVars>
      </dgm:prSet>
      <dgm:spPr/>
    </dgm:pt>
    <dgm:pt modelId="{21A6F4AD-9A96-4E06-BE8B-3698CC35D03C}" type="pres">
      <dgm:prSet presAssocID="{42EAB8EE-572A-4D8C-84E1-B38C0280EA27}" presName="sibTrans" presStyleLbl="sibTrans2D1" presStyleIdx="0" presStyleCnt="0"/>
      <dgm:spPr/>
    </dgm:pt>
    <dgm:pt modelId="{BDB875F0-7990-46B4-AF74-C25952695511}" type="pres">
      <dgm:prSet presAssocID="{B41737E6-AA24-4EB0-90CD-518F7DE1E750}" presName="Composite" presStyleCnt="0"/>
      <dgm:spPr/>
    </dgm:pt>
    <dgm:pt modelId="{BA94718A-A2AD-417D-81D5-45F41B624DAD}" type="pres">
      <dgm:prSet presAssocID="{B41737E6-AA24-4EB0-90CD-518F7DE1E750}"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491" r="31756" b="-5"/>
          <a:stretch>
            <a:fillRect l="-25000" r="-25000"/>
          </a:stretch>
        </a:blipFill>
      </dgm:spPr>
      <dgm:extLst>
        <a:ext uri="{E40237B7-FDA0-4F09-8148-C483321AD2D9}">
          <dgm14:cNvPr xmlns:dgm14="http://schemas.microsoft.com/office/drawing/2010/diagram" id="0" name="" descr="Pins pinned on a white surface and connecting a black thread"/>
        </a:ext>
      </dgm:extLst>
    </dgm:pt>
    <dgm:pt modelId="{CF34A236-E969-463C-904C-D4DC6504328D}" type="pres">
      <dgm:prSet presAssocID="{B41737E6-AA24-4EB0-90CD-518F7DE1E750}" presName="Subtitle" presStyleLbl="revTx" presStyleIdx="2" presStyleCnt="6">
        <dgm:presLayoutVars>
          <dgm:chMax val="0"/>
          <dgm:bulletEnabled/>
        </dgm:presLayoutVars>
      </dgm:prSet>
      <dgm:spPr/>
    </dgm:pt>
    <dgm:pt modelId="{113E89C8-4B09-4FAA-AFA2-B1C780E54B3C}" type="pres">
      <dgm:prSet presAssocID="{B41737E6-AA24-4EB0-90CD-518F7DE1E750}" presName="Description" presStyleLbl="revTx" presStyleIdx="3" presStyleCnt="6">
        <dgm:presLayoutVars>
          <dgm:bulletEnabled/>
        </dgm:presLayoutVars>
      </dgm:prSet>
      <dgm:spPr/>
    </dgm:pt>
    <dgm:pt modelId="{BF6C70B8-7101-46A4-8830-7EF380D97399}" type="pres">
      <dgm:prSet presAssocID="{0DAEE0F2-FE09-4C91-A345-170E10E080AE}" presName="sibTrans" presStyleLbl="sibTrans2D1" presStyleIdx="0" presStyleCnt="0"/>
      <dgm:spPr/>
    </dgm:pt>
    <dgm:pt modelId="{DA19FB80-B984-44AE-B4BD-23D474005248}" type="pres">
      <dgm:prSet presAssocID="{2B4200A2-9586-48E3-96F8-AACEAD899FDD}" presName="Composite" presStyleCnt="0"/>
      <dgm:spPr/>
    </dgm:pt>
    <dgm:pt modelId="{0EF24D88-E8FF-4C45-9F2C-E28E2F0F0A5F}" type="pres">
      <dgm:prSet presAssocID="{2B4200A2-9586-48E3-96F8-AACEAD899FDD}"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5835" r="17412" b="-5"/>
          <a:stretch>
            <a:fillRect l="-25000" r="-25000"/>
          </a:stretch>
        </a:blipFill>
      </dgm:spPr>
      <dgm:extLst>
        <a:ext uri="{E40237B7-FDA0-4F09-8148-C483321AD2D9}">
          <dgm14:cNvPr xmlns:dgm14="http://schemas.microsoft.com/office/drawing/2010/diagram" id="0" name="" descr="Hands holding each other"/>
        </a:ext>
      </dgm:extLst>
    </dgm:pt>
    <dgm:pt modelId="{6114445D-B3F3-491B-B5F7-B784E342B27B}" type="pres">
      <dgm:prSet presAssocID="{2B4200A2-9586-48E3-96F8-AACEAD899FDD}" presName="Subtitle" presStyleLbl="revTx" presStyleIdx="4" presStyleCnt="6">
        <dgm:presLayoutVars>
          <dgm:chMax val="0"/>
          <dgm:bulletEnabled/>
        </dgm:presLayoutVars>
      </dgm:prSet>
      <dgm:spPr/>
    </dgm:pt>
    <dgm:pt modelId="{DBB7C262-E6E5-4450-BDA1-91C51C127886}" type="pres">
      <dgm:prSet presAssocID="{2B4200A2-9586-48E3-96F8-AACEAD899FDD}" presName="Description" presStyleLbl="revTx" presStyleIdx="5" presStyleCnt="6">
        <dgm:presLayoutVars>
          <dgm:bulletEnabled/>
        </dgm:presLayoutVars>
      </dgm:prSet>
      <dgm:spPr/>
    </dgm:pt>
  </dgm:ptLst>
  <dgm:cxnLst>
    <dgm:cxn modelId="{58748800-DD79-450A-A030-97C50FB1319E}" type="presOf" srcId="{61796264-B8E7-48B9-8293-D5C2995B7363}" destId="{48340DB5-3E5A-4582-84D4-BA1081CF0670}" srcOrd="0" destOrd="0" presId="urn:microsoft.com/office/officeart/2024/3/layout/verticalVisualTextBlock1"/>
    <dgm:cxn modelId="{2448DF06-D3FE-406C-97B7-7E546B2928B1}" type="presOf" srcId="{B41737E6-AA24-4EB0-90CD-518F7DE1E750}" destId="{CF34A236-E969-463C-904C-D4DC6504328D}" srcOrd="0" destOrd="0" presId="urn:microsoft.com/office/officeart/2024/3/layout/verticalVisualTextBlock1"/>
    <dgm:cxn modelId="{541E260B-1524-4713-8B66-9D9FF4A23B0E}" type="presOf" srcId="{3F21B3BF-F81C-4098-BD63-178AB573F7E0}" destId="{3D2F7A1E-6026-4DA8-A8F2-6A4A8D7F3763}" srcOrd="0" destOrd="0" presId="urn:microsoft.com/office/officeart/2024/3/layout/verticalVisualTextBlock1"/>
    <dgm:cxn modelId="{B0D0AE0E-BEA8-4D0D-8124-5C347E2C028B}" type="presOf" srcId="{058C6D58-79D6-4E95-AC1E-09895074DE15}" destId="{DBB7C262-E6E5-4450-BDA1-91C51C127886}" srcOrd="0" destOrd="0" presId="urn:microsoft.com/office/officeart/2024/3/layout/verticalVisualTextBlock1"/>
    <dgm:cxn modelId="{0AB3C621-AB0F-402C-AB2A-851328E7FF1C}" srcId="{3F21B3BF-F81C-4098-BD63-178AB573F7E0}" destId="{2B4200A2-9586-48E3-96F8-AACEAD899FDD}" srcOrd="2" destOrd="0" parTransId="{E0BA12D2-137E-4482-9250-6174F873BCFD}" sibTransId="{3056E6C2-194F-40BD-AA24-E12923FD04DE}"/>
    <dgm:cxn modelId="{5D8CEA5E-1A32-4F74-BEC7-4563C5D48D08}" type="presOf" srcId="{0DAEE0F2-FE09-4C91-A345-170E10E080AE}" destId="{BF6C70B8-7101-46A4-8830-7EF380D97399}" srcOrd="0" destOrd="0" presId="urn:microsoft.com/office/officeart/2024/3/layout/verticalVisualTextBlock1"/>
    <dgm:cxn modelId="{CE13CA48-E000-495E-AC0E-D042E9DCAE36}" srcId="{C17667D3-04F0-4A52-99A6-68FA742785ED}" destId="{61796264-B8E7-48B9-8293-D5C2995B7363}" srcOrd="0" destOrd="0" parTransId="{9459AB92-E898-471F-B290-ADDEBA7128E9}" sibTransId="{AE04B327-CB8D-45A6-ACB7-C4BAA28CEE31}"/>
    <dgm:cxn modelId="{492F614F-3FFA-4028-A665-80AAE37479B4}" srcId="{3F21B3BF-F81C-4098-BD63-178AB573F7E0}" destId="{B41737E6-AA24-4EB0-90CD-518F7DE1E750}" srcOrd="1" destOrd="0" parTransId="{2210F76B-A7E8-45B1-B366-291011B4FF07}" sibTransId="{0DAEE0F2-FE09-4C91-A345-170E10E080AE}"/>
    <dgm:cxn modelId="{D273B593-FEF3-4EBB-9137-326351B9F515}" srcId="{B41737E6-AA24-4EB0-90CD-518F7DE1E750}" destId="{E4427CC9-D2A7-4260-BB5A-270DCE87BA56}" srcOrd="0" destOrd="0" parTransId="{98285668-16BB-4347-8EC0-7F7EAE8EAF57}" sibTransId="{A2D3A78E-8AD2-498F-91A8-C85DF9F289D5}"/>
    <dgm:cxn modelId="{23268E96-CC0B-43DD-A464-442AFA3EA58F}" srcId="{2B4200A2-9586-48E3-96F8-AACEAD899FDD}" destId="{058C6D58-79D6-4E95-AC1E-09895074DE15}" srcOrd="0" destOrd="0" parTransId="{EA596100-D40C-4194-9273-FAB78CBB167A}" sibTransId="{0AF2042B-5E88-41E0-8465-1C8DB92B6DFE}"/>
    <dgm:cxn modelId="{EC4F12A8-6274-4C12-BE3C-3027A36D92D9}" type="presOf" srcId="{42EAB8EE-572A-4D8C-84E1-B38C0280EA27}" destId="{21A6F4AD-9A96-4E06-BE8B-3698CC35D03C}" srcOrd="0" destOrd="0" presId="urn:microsoft.com/office/officeart/2024/3/layout/verticalVisualTextBlock1"/>
    <dgm:cxn modelId="{3F8E66A8-604B-4C86-8A35-4F58F4E0B10E}" type="presOf" srcId="{2B4200A2-9586-48E3-96F8-AACEAD899FDD}" destId="{6114445D-B3F3-491B-B5F7-B784E342B27B}" srcOrd="0" destOrd="0" presId="urn:microsoft.com/office/officeart/2024/3/layout/verticalVisualTextBlock1"/>
    <dgm:cxn modelId="{39152ADF-D6C8-48F1-A2B3-A4ED6DE72642}" srcId="{3F21B3BF-F81C-4098-BD63-178AB573F7E0}" destId="{C17667D3-04F0-4A52-99A6-68FA742785ED}" srcOrd="0" destOrd="0" parTransId="{8AADFB6B-5ABC-4D55-A62A-9E5859162D52}" sibTransId="{42EAB8EE-572A-4D8C-84E1-B38C0280EA27}"/>
    <dgm:cxn modelId="{A7EACAE0-3097-4DE1-A934-D288BEBB27C0}" type="presOf" srcId="{E4427CC9-D2A7-4260-BB5A-270DCE87BA56}" destId="{113E89C8-4B09-4FAA-AFA2-B1C780E54B3C}" srcOrd="0" destOrd="0" presId="urn:microsoft.com/office/officeart/2024/3/layout/verticalVisualTextBlock1"/>
    <dgm:cxn modelId="{2AC1E0F6-D0CF-483E-9D76-2FBEAAE3C4F8}" type="presOf" srcId="{C17667D3-04F0-4A52-99A6-68FA742785ED}" destId="{BFD012D4-D9AC-4FDD-9E29-7E6E293ED205}" srcOrd="0" destOrd="0" presId="urn:microsoft.com/office/officeart/2024/3/layout/verticalVisualTextBlock1"/>
    <dgm:cxn modelId="{84C15F6B-01FF-400B-A7FD-4347A4D9F03E}" type="presParOf" srcId="{3D2F7A1E-6026-4DA8-A8F2-6A4A8D7F3763}" destId="{129F2CE3-8E6D-44A2-9993-6CA45D1576D8}" srcOrd="0" destOrd="0" presId="urn:microsoft.com/office/officeart/2024/3/layout/verticalVisualTextBlock1"/>
    <dgm:cxn modelId="{F6221B2A-960E-42C5-B8C9-7269CAA660CD}" type="presParOf" srcId="{129F2CE3-8E6D-44A2-9993-6CA45D1576D8}" destId="{AF4D1C38-7BF9-45E1-92E6-9C78962143EB}" srcOrd="0" destOrd="0" presId="urn:microsoft.com/office/officeart/2024/3/layout/verticalVisualTextBlock1"/>
    <dgm:cxn modelId="{0335FBBD-1181-491E-AD29-6276304CE312}" type="presParOf" srcId="{129F2CE3-8E6D-44A2-9993-6CA45D1576D8}" destId="{BFD012D4-D9AC-4FDD-9E29-7E6E293ED205}" srcOrd="1" destOrd="0" presId="urn:microsoft.com/office/officeart/2024/3/layout/verticalVisualTextBlock1"/>
    <dgm:cxn modelId="{E13ABAB0-969B-4E1D-B604-999862DB180F}" type="presParOf" srcId="{129F2CE3-8E6D-44A2-9993-6CA45D1576D8}" destId="{48340DB5-3E5A-4582-84D4-BA1081CF0670}" srcOrd="2" destOrd="0" presId="urn:microsoft.com/office/officeart/2024/3/layout/verticalVisualTextBlock1"/>
    <dgm:cxn modelId="{A77ECB9E-7DC9-4688-A5DB-9E5F80CB2272}" type="presParOf" srcId="{3D2F7A1E-6026-4DA8-A8F2-6A4A8D7F3763}" destId="{21A6F4AD-9A96-4E06-BE8B-3698CC35D03C}" srcOrd="1" destOrd="0" presId="urn:microsoft.com/office/officeart/2024/3/layout/verticalVisualTextBlock1"/>
    <dgm:cxn modelId="{34C17316-3B78-4600-9EF2-D152E6E124AF}" type="presParOf" srcId="{3D2F7A1E-6026-4DA8-A8F2-6A4A8D7F3763}" destId="{BDB875F0-7990-46B4-AF74-C25952695511}" srcOrd="2" destOrd="0" presId="urn:microsoft.com/office/officeart/2024/3/layout/verticalVisualTextBlock1"/>
    <dgm:cxn modelId="{01471AB8-EB5A-4213-A7FD-4B3AB19627E9}" type="presParOf" srcId="{BDB875F0-7990-46B4-AF74-C25952695511}" destId="{BA94718A-A2AD-417D-81D5-45F41B624DAD}" srcOrd="0" destOrd="0" presId="urn:microsoft.com/office/officeart/2024/3/layout/verticalVisualTextBlock1"/>
    <dgm:cxn modelId="{D205D1B0-25EB-4091-B725-699FA1DE0374}" type="presParOf" srcId="{BDB875F0-7990-46B4-AF74-C25952695511}" destId="{CF34A236-E969-463C-904C-D4DC6504328D}" srcOrd="1" destOrd="0" presId="urn:microsoft.com/office/officeart/2024/3/layout/verticalVisualTextBlock1"/>
    <dgm:cxn modelId="{271A3861-0379-4813-BC11-783015DE8A50}" type="presParOf" srcId="{BDB875F0-7990-46B4-AF74-C25952695511}" destId="{113E89C8-4B09-4FAA-AFA2-B1C780E54B3C}" srcOrd="2" destOrd="0" presId="urn:microsoft.com/office/officeart/2024/3/layout/verticalVisualTextBlock1"/>
    <dgm:cxn modelId="{B8BD84E4-6175-4308-8232-F78F01F36505}" type="presParOf" srcId="{3D2F7A1E-6026-4DA8-A8F2-6A4A8D7F3763}" destId="{BF6C70B8-7101-46A4-8830-7EF380D97399}" srcOrd="3" destOrd="0" presId="urn:microsoft.com/office/officeart/2024/3/layout/verticalVisualTextBlock1"/>
    <dgm:cxn modelId="{A2E1CEDB-CD66-42E2-993F-40E023CF26BD}" type="presParOf" srcId="{3D2F7A1E-6026-4DA8-A8F2-6A4A8D7F3763}" destId="{DA19FB80-B984-44AE-B4BD-23D474005248}" srcOrd="4" destOrd="0" presId="urn:microsoft.com/office/officeart/2024/3/layout/verticalVisualTextBlock1"/>
    <dgm:cxn modelId="{8180B0DE-190D-4F07-9F32-D5170F313771}" type="presParOf" srcId="{DA19FB80-B984-44AE-B4BD-23D474005248}" destId="{0EF24D88-E8FF-4C45-9F2C-E28E2F0F0A5F}" srcOrd="0" destOrd="0" presId="urn:microsoft.com/office/officeart/2024/3/layout/verticalVisualTextBlock1"/>
    <dgm:cxn modelId="{445D09E3-9D11-451F-8BF1-AB93A805308C}" type="presParOf" srcId="{DA19FB80-B984-44AE-B4BD-23D474005248}" destId="{6114445D-B3F3-491B-B5F7-B784E342B27B}" srcOrd="1" destOrd="0" presId="urn:microsoft.com/office/officeart/2024/3/layout/verticalVisualTextBlock1"/>
    <dgm:cxn modelId="{75F09480-C667-4C3A-BBEB-0093AAA5A4DC}" type="presParOf" srcId="{DA19FB80-B984-44AE-B4BD-23D474005248}" destId="{DBB7C262-E6E5-4450-BDA1-91C51C127886}"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DF579A-B4BC-488A-9A42-A5A0D4FF46F4}" type="doc">
      <dgm:prSet loTypeId="urn:microsoft.com/office/officeart/2018/2/layout/IconVerticalSolidList" loCatId="icon" qsTypeId="urn:microsoft.com/office/officeart/2005/8/quickstyle/simple1" qsCatId="simple" csTypeId="urn:microsoft.com/office/officeart/2005/8/colors/colorful4" csCatId="colorful" phldr="1"/>
      <dgm:spPr/>
      <dgm:t>
        <a:bodyPr/>
        <a:lstStyle/>
        <a:p>
          <a:endParaRPr lang="en-US"/>
        </a:p>
      </dgm:t>
    </dgm:pt>
    <dgm:pt modelId="{069BA0DC-D25C-450E-894D-581C3F45F7B0}">
      <dgm:prSet/>
      <dgm:spPr/>
      <dgm:t>
        <a:bodyPr/>
        <a:lstStyle/>
        <a:p>
          <a:pPr>
            <a:lnSpc>
              <a:spcPct val="100000"/>
            </a:lnSpc>
          </a:pPr>
          <a:r>
            <a:rPr lang="en-US"/>
            <a:t>Crisis: Board announced cuts (15 social workers, class size increase, salary freeze).</a:t>
          </a:r>
        </a:p>
      </dgm:t>
    </dgm:pt>
    <dgm:pt modelId="{59002147-9D5E-45BF-8045-BA0AAF24EADC}" type="parTrans" cxnId="{6DCBE704-67CF-46A5-8A15-E6B692D523E1}">
      <dgm:prSet/>
      <dgm:spPr/>
      <dgm:t>
        <a:bodyPr/>
        <a:lstStyle/>
        <a:p>
          <a:endParaRPr lang="en-US"/>
        </a:p>
      </dgm:t>
    </dgm:pt>
    <dgm:pt modelId="{F2BE67A4-BB91-440F-B444-E0C6637D7A8F}" type="sibTrans" cxnId="{6DCBE704-67CF-46A5-8A15-E6B692D523E1}">
      <dgm:prSet/>
      <dgm:spPr/>
      <dgm:t>
        <a:bodyPr/>
        <a:lstStyle/>
        <a:p>
          <a:endParaRPr lang="en-US"/>
        </a:p>
      </dgm:t>
    </dgm:pt>
    <dgm:pt modelId="{368DCB03-D836-4B24-B96F-85208DA0B5C3}">
      <dgm:prSet/>
      <dgm:spPr/>
      <dgm:t>
        <a:bodyPr/>
        <a:lstStyle/>
        <a:p>
          <a:pPr>
            <a:lnSpc>
              <a:spcPct val="100000"/>
            </a:lnSpc>
          </a:pPr>
          <a:r>
            <a:rPr lang="en-US"/>
            <a:t>Union’s Shift: From service model → organizing model using Bargaining for the Common Good (BCG).</a:t>
          </a:r>
        </a:p>
      </dgm:t>
    </dgm:pt>
    <dgm:pt modelId="{8B82C93D-8F6F-4DD8-A4BF-D224B27FA50E}" type="parTrans" cxnId="{0F5D6E27-23A4-430B-8F71-2E25D127E35A}">
      <dgm:prSet/>
      <dgm:spPr/>
      <dgm:t>
        <a:bodyPr/>
        <a:lstStyle/>
        <a:p>
          <a:endParaRPr lang="en-US"/>
        </a:p>
      </dgm:t>
    </dgm:pt>
    <dgm:pt modelId="{694624EF-61D4-4CA1-B597-ED165D183C06}" type="sibTrans" cxnId="{0F5D6E27-23A4-430B-8F71-2E25D127E35A}">
      <dgm:prSet/>
      <dgm:spPr/>
      <dgm:t>
        <a:bodyPr/>
        <a:lstStyle/>
        <a:p>
          <a:endParaRPr lang="en-US"/>
        </a:p>
      </dgm:t>
    </dgm:pt>
    <dgm:pt modelId="{812D7465-0FFA-4C17-A925-0B1BA83324B9}">
      <dgm:prSet/>
      <dgm:spPr/>
      <dgm:t>
        <a:bodyPr/>
        <a:lstStyle/>
        <a:p>
          <a:pPr>
            <a:lnSpc>
              <a:spcPct val="100000"/>
            </a:lnSpc>
          </a:pPr>
          <a:r>
            <a:rPr lang="en-US"/>
            <a:t>Victory </a:t>
          </a:r>
          <a:r>
            <a:rPr lang="en-US">
              <a:latin typeface="Euphemia"/>
            </a:rPr>
            <a:t>Metric</a:t>
          </a:r>
          <a:r>
            <a:rPr lang="en-US"/>
            <a:t>: 5,000 public pledges.</a:t>
          </a:r>
        </a:p>
      </dgm:t>
    </dgm:pt>
    <dgm:pt modelId="{8D6FC7CA-491A-492E-9254-1CA63746E594}" type="parTrans" cxnId="{1ED26637-75F9-4B7E-91F1-0F935AA8A501}">
      <dgm:prSet/>
      <dgm:spPr/>
      <dgm:t>
        <a:bodyPr/>
        <a:lstStyle/>
        <a:p>
          <a:endParaRPr lang="en-US"/>
        </a:p>
      </dgm:t>
    </dgm:pt>
    <dgm:pt modelId="{7C9790F5-0517-47A3-8D6E-C3F9F27B996A}" type="sibTrans" cxnId="{1ED26637-75F9-4B7E-91F1-0F935AA8A501}">
      <dgm:prSet/>
      <dgm:spPr/>
      <dgm:t>
        <a:bodyPr/>
        <a:lstStyle/>
        <a:p>
          <a:endParaRPr lang="en-US"/>
        </a:p>
      </dgm:t>
    </dgm:pt>
    <dgm:pt modelId="{20C78901-7496-40A1-AC69-4B09BEC50FA4}" type="pres">
      <dgm:prSet presAssocID="{89DF579A-B4BC-488A-9A42-A5A0D4FF46F4}" presName="root" presStyleCnt="0">
        <dgm:presLayoutVars>
          <dgm:dir/>
          <dgm:resizeHandles val="exact"/>
        </dgm:presLayoutVars>
      </dgm:prSet>
      <dgm:spPr/>
    </dgm:pt>
    <dgm:pt modelId="{83BDFC45-69A7-4D8E-B3FD-A5E10EBA859D}" type="pres">
      <dgm:prSet presAssocID="{069BA0DC-D25C-450E-894D-581C3F45F7B0}" presName="compNode" presStyleCnt="0"/>
      <dgm:spPr/>
    </dgm:pt>
    <dgm:pt modelId="{E47FC27C-063F-4E24-90AC-5E40715FB2C5}" type="pres">
      <dgm:prSet presAssocID="{069BA0DC-D25C-450E-894D-581C3F45F7B0}" presName="bgRect" presStyleLbl="bgShp" presStyleIdx="0" presStyleCnt="3"/>
      <dgm:spPr/>
    </dgm:pt>
    <dgm:pt modelId="{DC519012-F53C-49C2-80EF-35EC2E36BD75}" type="pres">
      <dgm:prSet presAssocID="{069BA0DC-D25C-450E-894D-581C3F45F7B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irst Aid Kit"/>
        </a:ext>
      </dgm:extLst>
    </dgm:pt>
    <dgm:pt modelId="{5E3BB133-FE56-406C-8CBB-AA6275A64C61}" type="pres">
      <dgm:prSet presAssocID="{069BA0DC-D25C-450E-894D-581C3F45F7B0}" presName="spaceRect" presStyleCnt="0"/>
      <dgm:spPr/>
    </dgm:pt>
    <dgm:pt modelId="{AE07C9AF-5871-4FE4-8A33-3EE0A3C01529}" type="pres">
      <dgm:prSet presAssocID="{069BA0DC-D25C-450E-894D-581C3F45F7B0}" presName="parTx" presStyleLbl="revTx" presStyleIdx="0" presStyleCnt="3">
        <dgm:presLayoutVars>
          <dgm:chMax val="0"/>
          <dgm:chPref val="0"/>
        </dgm:presLayoutVars>
      </dgm:prSet>
      <dgm:spPr/>
    </dgm:pt>
    <dgm:pt modelId="{F340A8E4-E63A-425F-832F-FF85566C8F66}" type="pres">
      <dgm:prSet presAssocID="{F2BE67A4-BB91-440F-B444-E0C6637D7A8F}" presName="sibTrans" presStyleCnt="0"/>
      <dgm:spPr/>
    </dgm:pt>
    <dgm:pt modelId="{50C39B34-8BFE-46AC-BC7D-B540E4A42A90}" type="pres">
      <dgm:prSet presAssocID="{368DCB03-D836-4B24-B96F-85208DA0B5C3}" presName="compNode" presStyleCnt="0"/>
      <dgm:spPr/>
    </dgm:pt>
    <dgm:pt modelId="{4BC20E09-9C12-4712-92BA-27AC8F414788}" type="pres">
      <dgm:prSet presAssocID="{368DCB03-D836-4B24-B96F-85208DA0B5C3}" presName="bgRect" presStyleLbl="bgShp" presStyleIdx="1" presStyleCnt="3"/>
      <dgm:spPr/>
    </dgm:pt>
    <dgm:pt modelId="{3F59B9B9-6E58-428A-BB8F-54EFACB8E762}" type="pres">
      <dgm:prSet presAssocID="{368DCB03-D836-4B24-B96F-85208DA0B5C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ranching Diagram"/>
        </a:ext>
      </dgm:extLst>
    </dgm:pt>
    <dgm:pt modelId="{066A8C3B-93A2-4E4B-9B77-360365273961}" type="pres">
      <dgm:prSet presAssocID="{368DCB03-D836-4B24-B96F-85208DA0B5C3}" presName="spaceRect" presStyleCnt="0"/>
      <dgm:spPr/>
    </dgm:pt>
    <dgm:pt modelId="{7FF5E3D3-5E03-4068-9D7E-55C2E0D863FE}" type="pres">
      <dgm:prSet presAssocID="{368DCB03-D836-4B24-B96F-85208DA0B5C3}" presName="parTx" presStyleLbl="revTx" presStyleIdx="1" presStyleCnt="3">
        <dgm:presLayoutVars>
          <dgm:chMax val="0"/>
          <dgm:chPref val="0"/>
        </dgm:presLayoutVars>
      </dgm:prSet>
      <dgm:spPr/>
    </dgm:pt>
    <dgm:pt modelId="{E7F109D4-F163-48E7-A473-67CFAABC6E95}" type="pres">
      <dgm:prSet presAssocID="{694624EF-61D4-4CA1-B597-ED165D183C06}" presName="sibTrans" presStyleCnt="0"/>
      <dgm:spPr/>
    </dgm:pt>
    <dgm:pt modelId="{04E82E28-DE9D-4E7B-A6B9-69DA71B8D667}" type="pres">
      <dgm:prSet presAssocID="{812D7465-0FFA-4C17-A925-0B1BA83324B9}" presName="compNode" presStyleCnt="0"/>
      <dgm:spPr/>
    </dgm:pt>
    <dgm:pt modelId="{4C3780A6-5D78-4577-8CAC-4907DA624E62}" type="pres">
      <dgm:prSet presAssocID="{812D7465-0FFA-4C17-A925-0B1BA83324B9}" presName="bgRect" presStyleLbl="bgShp" presStyleIdx="2" presStyleCnt="3"/>
      <dgm:spPr/>
    </dgm:pt>
    <dgm:pt modelId="{C85E2ADF-9E9C-42EC-AF9A-018D11538463}" type="pres">
      <dgm:prSet presAssocID="{812D7465-0FFA-4C17-A925-0B1BA83324B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Wreath"/>
        </a:ext>
      </dgm:extLst>
    </dgm:pt>
    <dgm:pt modelId="{9D778CEB-D1DB-47B6-B297-0712B8797496}" type="pres">
      <dgm:prSet presAssocID="{812D7465-0FFA-4C17-A925-0B1BA83324B9}" presName="spaceRect" presStyleCnt="0"/>
      <dgm:spPr/>
    </dgm:pt>
    <dgm:pt modelId="{50B48B56-0827-4AD4-BAC2-99A067D24BCD}" type="pres">
      <dgm:prSet presAssocID="{812D7465-0FFA-4C17-A925-0B1BA83324B9}" presName="parTx" presStyleLbl="revTx" presStyleIdx="2" presStyleCnt="3">
        <dgm:presLayoutVars>
          <dgm:chMax val="0"/>
          <dgm:chPref val="0"/>
        </dgm:presLayoutVars>
      </dgm:prSet>
      <dgm:spPr/>
    </dgm:pt>
  </dgm:ptLst>
  <dgm:cxnLst>
    <dgm:cxn modelId="{3726C801-A01D-40AB-97BA-3C153A65EF3A}" type="presOf" srcId="{89DF579A-B4BC-488A-9A42-A5A0D4FF46F4}" destId="{20C78901-7496-40A1-AC69-4B09BEC50FA4}" srcOrd="0" destOrd="0" presId="urn:microsoft.com/office/officeart/2018/2/layout/IconVerticalSolidList"/>
    <dgm:cxn modelId="{6DCBE704-67CF-46A5-8A15-E6B692D523E1}" srcId="{89DF579A-B4BC-488A-9A42-A5A0D4FF46F4}" destId="{069BA0DC-D25C-450E-894D-581C3F45F7B0}" srcOrd="0" destOrd="0" parTransId="{59002147-9D5E-45BF-8045-BA0AAF24EADC}" sibTransId="{F2BE67A4-BB91-440F-B444-E0C6637D7A8F}"/>
    <dgm:cxn modelId="{0F5D6E27-23A4-430B-8F71-2E25D127E35A}" srcId="{89DF579A-B4BC-488A-9A42-A5A0D4FF46F4}" destId="{368DCB03-D836-4B24-B96F-85208DA0B5C3}" srcOrd="1" destOrd="0" parTransId="{8B82C93D-8F6F-4DD8-A4BF-D224B27FA50E}" sibTransId="{694624EF-61D4-4CA1-B597-ED165D183C06}"/>
    <dgm:cxn modelId="{1ED26637-75F9-4B7E-91F1-0F935AA8A501}" srcId="{89DF579A-B4BC-488A-9A42-A5A0D4FF46F4}" destId="{812D7465-0FFA-4C17-A925-0B1BA83324B9}" srcOrd="2" destOrd="0" parTransId="{8D6FC7CA-491A-492E-9254-1CA63746E594}" sibTransId="{7C9790F5-0517-47A3-8D6E-C3F9F27B996A}"/>
    <dgm:cxn modelId="{90F8AC45-B387-4426-BA2A-2881A65D01DC}" type="presOf" srcId="{368DCB03-D836-4B24-B96F-85208DA0B5C3}" destId="{7FF5E3D3-5E03-4068-9D7E-55C2E0D863FE}" srcOrd="0" destOrd="0" presId="urn:microsoft.com/office/officeart/2018/2/layout/IconVerticalSolidList"/>
    <dgm:cxn modelId="{BF8C0375-5120-4322-80B2-F8B58D65740E}" type="presOf" srcId="{812D7465-0FFA-4C17-A925-0B1BA83324B9}" destId="{50B48B56-0827-4AD4-BAC2-99A067D24BCD}" srcOrd="0" destOrd="0" presId="urn:microsoft.com/office/officeart/2018/2/layout/IconVerticalSolidList"/>
    <dgm:cxn modelId="{48CDF0E6-CFAC-4009-B52D-ED05B858EB98}" type="presOf" srcId="{069BA0DC-D25C-450E-894D-581C3F45F7B0}" destId="{AE07C9AF-5871-4FE4-8A33-3EE0A3C01529}" srcOrd="0" destOrd="0" presId="urn:microsoft.com/office/officeart/2018/2/layout/IconVerticalSolidList"/>
    <dgm:cxn modelId="{AB6A6435-E9D5-4D6E-BDC1-2E81006B2E47}" type="presParOf" srcId="{20C78901-7496-40A1-AC69-4B09BEC50FA4}" destId="{83BDFC45-69A7-4D8E-B3FD-A5E10EBA859D}" srcOrd="0" destOrd="0" presId="urn:microsoft.com/office/officeart/2018/2/layout/IconVerticalSolidList"/>
    <dgm:cxn modelId="{D04611D3-79BD-4D9A-879D-797A09B88D7F}" type="presParOf" srcId="{83BDFC45-69A7-4D8E-B3FD-A5E10EBA859D}" destId="{E47FC27C-063F-4E24-90AC-5E40715FB2C5}" srcOrd="0" destOrd="0" presId="urn:microsoft.com/office/officeart/2018/2/layout/IconVerticalSolidList"/>
    <dgm:cxn modelId="{BF09B7BE-E9E8-47D9-92C6-6FA54C0D2FF3}" type="presParOf" srcId="{83BDFC45-69A7-4D8E-B3FD-A5E10EBA859D}" destId="{DC519012-F53C-49C2-80EF-35EC2E36BD75}" srcOrd="1" destOrd="0" presId="urn:microsoft.com/office/officeart/2018/2/layout/IconVerticalSolidList"/>
    <dgm:cxn modelId="{9E77D904-0935-40E2-97F0-85057F8A210E}" type="presParOf" srcId="{83BDFC45-69A7-4D8E-B3FD-A5E10EBA859D}" destId="{5E3BB133-FE56-406C-8CBB-AA6275A64C61}" srcOrd="2" destOrd="0" presId="urn:microsoft.com/office/officeart/2018/2/layout/IconVerticalSolidList"/>
    <dgm:cxn modelId="{D254B908-C775-48D1-9D5C-D9B3AAF8AA53}" type="presParOf" srcId="{83BDFC45-69A7-4D8E-B3FD-A5E10EBA859D}" destId="{AE07C9AF-5871-4FE4-8A33-3EE0A3C01529}" srcOrd="3" destOrd="0" presId="urn:microsoft.com/office/officeart/2018/2/layout/IconVerticalSolidList"/>
    <dgm:cxn modelId="{55A43FE4-4725-46B0-9334-69EECF33FE9C}" type="presParOf" srcId="{20C78901-7496-40A1-AC69-4B09BEC50FA4}" destId="{F340A8E4-E63A-425F-832F-FF85566C8F66}" srcOrd="1" destOrd="0" presId="urn:microsoft.com/office/officeart/2018/2/layout/IconVerticalSolidList"/>
    <dgm:cxn modelId="{A5138D06-0A5A-4DA5-A5B6-0584AFE2271E}" type="presParOf" srcId="{20C78901-7496-40A1-AC69-4B09BEC50FA4}" destId="{50C39B34-8BFE-46AC-BC7D-B540E4A42A90}" srcOrd="2" destOrd="0" presId="urn:microsoft.com/office/officeart/2018/2/layout/IconVerticalSolidList"/>
    <dgm:cxn modelId="{73DDD6DF-CA22-40A3-93EB-CC99F866042E}" type="presParOf" srcId="{50C39B34-8BFE-46AC-BC7D-B540E4A42A90}" destId="{4BC20E09-9C12-4712-92BA-27AC8F414788}" srcOrd="0" destOrd="0" presId="urn:microsoft.com/office/officeart/2018/2/layout/IconVerticalSolidList"/>
    <dgm:cxn modelId="{F0549A2E-5B74-4863-BF4F-CA5B951E8294}" type="presParOf" srcId="{50C39B34-8BFE-46AC-BC7D-B540E4A42A90}" destId="{3F59B9B9-6E58-428A-BB8F-54EFACB8E762}" srcOrd="1" destOrd="0" presId="urn:microsoft.com/office/officeart/2018/2/layout/IconVerticalSolidList"/>
    <dgm:cxn modelId="{05A2A6FB-17AA-46B3-B3FA-6C7EE3D0BEFB}" type="presParOf" srcId="{50C39B34-8BFE-46AC-BC7D-B540E4A42A90}" destId="{066A8C3B-93A2-4E4B-9B77-360365273961}" srcOrd="2" destOrd="0" presId="urn:microsoft.com/office/officeart/2018/2/layout/IconVerticalSolidList"/>
    <dgm:cxn modelId="{05336720-715A-4E6D-BE83-B66BD19A43DE}" type="presParOf" srcId="{50C39B34-8BFE-46AC-BC7D-B540E4A42A90}" destId="{7FF5E3D3-5E03-4068-9D7E-55C2E0D863FE}" srcOrd="3" destOrd="0" presId="urn:microsoft.com/office/officeart/2018/2/layout/IconVerticalSolidList"/>
    <dgm:cxn modelId="{771A6F65-4BE8-42BC-BDFB-FE4499688971}" type="presParOf" srcId="{20C78901-7496-40A1-AC69-4B09BEC50FA4}" destId="{E7F109D4-F163-48E7-A473-67CFAABC6E95}" srcOrd="3" destOrd="0" presId="urn:microsoft.com/office/officeart/2018/2/layout/IconVerticalSolidList"/>
    <dgm:cxn modelId="{C989B386-6A6D-416F-8E56-9E927776EC38}" type="presParOf" srcId="{20C78901-7496-40A1-AC69-4B09BEC50FA4}" destId="{04E82E28-DE9D-4E7B-A6B9-69DA71B8D667}" srcOrd="4" destOrd="0" presId="urn:microsoft.com/office/officeart/2018/2/layout/IconVerticalSolidList"/>
    <dgm:cxn modelId="{6C0457E4-B902-446B-8C7B-F7345FF82059}" type="presParOf" srcId="{04E82E28-DE9D-4E7B-A6B9-69DA71B8D667}" destId="{4C3780A6-5D78-4577-8CAC-4907DA624E62}" srcOrd="0" destOrd="0" presId="urn:microsoft.com/office/officeart/2018/2/layout/IconVerticalSolidList"/>
    <dgm:cxn modelId="{FB2A8DC8-66CF-4752-A431-260D9061F656}" type="presParOf" srcId="{04E82E28-DE9D-4E7B-A6B9-69DA71B8D667}" destId="{C85E2ADF-9E9C-42EC-AF9A-018D11538463}" srcOrd="1" destOrd="0" presId="urn:microsoft.com/office/officeart/2018/2/layout/IconVerticalSolidList"/>
    <dgm:cxn modelId="{AD4A2CA7-EA19-4DAA-A36F-DFDFE6C1AE11}" type="presParOf" srcId="{04E82E28-DE9D-4E7B-A6B9-69DA71B8D667}" destId="{9D778CEB-D1DB-47B6-B297-0712B8797496}" srcOrd="2" destOrd="0" presId="urn:microsoft.com/office/officeart/2018/2/layout/IconVerticalSolidList"/>
    <dgm:cxn modelId="{5C3414F1-E46F-49F4-8F33-274D9F3C6027}" type="presParOf" srcId="{04E82E28-DE9D-4E7B-A6B9-69DA71B8D667}" destId="{50B48B56-0827-4AD4-BAC2-99A067D24BC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699D8F-B0B8-4DA1-9A3D-CF5F0B14FD8D}" type="doc">
      <dgm:prSet loTypeId="urn:microsoft.com/office/officeart/2005/8/layout/radial6" loCatId="relationship" qsTypeId="urn:microsoft.com/office/officeart/2005/8/quickstyle/simple1" qsCatId="simple" csTypeId="urn:microsoft.com/office/officeart/2005/8/colors/colorful5" csCatId="colorful" phldr="1"/>
      <dgm:spPr/>
      <dgm:t>
        <a:bodyPr/>
        <a:lstStyle/>
        <a:p>
          <a:endParaRPr lang="en-US"/>
        </a:p>
      </dgm:t>
    </dgm:pt>
    <dgm:pt modelId="{6F02E336-09C9-4BDB-95E3-B98D80C94AA0}">
      <dgm:prSet phldrT="[Text]" phldr="0"/>
      <dgm:spPr/>
      <dgm:t>
        <a:bodyPr/>
        <a:lstStyle/>
        <a:p>
          <a:r>
            <a:rPr lang="en-US"/>
            <a:t>Leadership Team 10</a:t>
          </a:r>
        </a:p>
      </dgm:t>
    </dgm:pt>
    <dgm:pt modelId="{6726E4F1-B050-481C-88A0-5B22C56BD939}" type="parTrans" cxnId="{46C1D3D7-9EEC-4F04-B3A3-F3CA261D5751}">
      <dgm:prSet/>
      <dgm:spPr/>
      <dgm:t>
        <a:bodyPr/>
        <a:lstStyle/>
        <a:p>
          <a:endParaRPr lang="en-US"/>
        </a:p>
      </dgm:t>
    </dgm:pt>
    <dgm:pt modelId="{FFB4BD8F-7C7D-4DE8-BFBA-249E31636AE9}" type="sibTrans" cxnId="{46C1D3D7-9EEC-4F04-B3A3-F3CA261D5751}">
      <dgm:prSet/>
      <dgm:spPr/>
      <dgm:t>
        <a:bodyPr/>
        <a:lstStyle/>
        <a:p>
          <a:endParaRPr lang="en-US"/>
        </a:p>
      </dgm:t>
    </dgm:pt>
    <dgm:pt modelId="{8C3FCB26-92FD-4267-9F23-B54FCEA6CB1F}">
      <dgm:prSet phldrT="[Text]" phldr="0"/>
      <dgm:spPr/>
      <dgm:t>
        <a:bodyPr/>
        <a:lstStyle/>
        <a:p>
          <a:r>
            <a:rPr lang="en-US"/>
            <a:t>Organizer </a:t>
          </a:r>
        </a:p>
      </dgm:t>
    </dgm:pt>
    <dgm:pt modelId="{070C4FFE-DAA2-45E3-8440-778E8D41E296}" type="parTrans" cxnId="{85EF0768-6F27-4055-9FA6-072957065847}">
      <dgm:prSet/>
      <dgm:spPr/>
      <dgm:t>
        <a:bodyPr/>
        <a:lstStyle/>
        <a:p>
          <a:endParaRPr lang="en-US"/>
        </a:p>
      </dgm:t>
    </dgm:pt>
    <dgm:pt modelId="{8C67C349-198F-4336-9936-13F130D4AFE7}" type="sibTrans" cxnId="{85EF0768-6F27-4055-9FA6-072957065847}">
      <dgm:prSet/>
      <dgm:spPr/>
      <dgm:t>
        <a:bodyPr/>
        <a:lstStyle/>
        <a:p>
          <a:endParaRPr lang="en-US"/>
        </a:p>
      </dgm:t>
    </dgm:pt>
    <dgm:pt modelId="{6FF0A8C7-1DFD-4C82-BAD3-1F91E865967B}">
      <dgm:prSet phldrT="[Text]" phldr="0"/>
      <dgm:spPr/>
      <dgm:t>
        <a:bodyPr/>
        <a:lstStyle/>
        <a:p>
          <a:r>
            <a:rPr lang="en-US"/>
            <a:t>Organizer</a:t>
          </a:r>
        </a:p>
      </dgm:t>
    </dgm:pt>
    <dgm:pt modelId="{EFB7CE9F-8DEC-4E3A-889B-09B9441A54D3}" type="parTrans" cxnId="{9D900CDB-9B26-4FC2-8CBC-550893020988}">
      <dgm:prSet/>
      <dgm:spPr/>
      <dgm:t>
        <a:bodyPr/>
        <a:lstStyle/>
        <a:p>
          <a:endParaRPr lang="en-US"/>
        </a:p>
      </dgm:t>
    </dgm:pt>
    <dgm:pt modelId="{2D4428C6-B3EB-47A7-AAE9-A3320A36471F}" type="sibTrans" cxnId="{9D900CDB-9B26-4FC2-8CBC-550893020988}">
      <dgm:prSet/>
      <dgm:spPr/>
      <dgm:t>
        <a:bodyPr/>
        <a:lstStyle/>
        <a:p>
          <a:endParaRPr lang="en-US"/>
        </a:p>
      </dgm:t>
    </dgm:pt>
    <dgm:pt modelId="{85CE8A33-47A6-4D6B-AC0E-F2AB24100557}">
      <dgm:prSet phldrT="[Text]" phldr="0"/>
      <dgm:spPr/>
      <dgm:t>
        <a:bodyPr/>
        <a:lstStyle/>
        <a:p>
          <a:r>
            <a:rPr lang="en-US"/>
            <a:t>Organizer</a:t>
          </a:r>
        </a:p>
      </dgm:t>
    </dgm:pt>
    <dgm:pt modelId="{28D20797-F4D7-47D4-B2A6-EC85D441B5A5}" type="parTrans" cxnId="{832D472C-54BE-40A0-9A3B-67DDA3DDF16E}">
      <dgm:prSet/>
      <dgm:spPr/>
      <dgm:t>
        <a:bodyPr/>
        <a:lstStyle/>
        <a:p>
          <a:endParaRPr lang="en-US"/>
        </a:p>
      </dgm:t>
    </dgm:pt>
    <dgm:pt modelId="{497AE285-0F27-4C26-849C-728F99688DA8}" type="sibTrans" cxnId="{832D472C-54BE-40A0-9A3B-67DDA3DDF16E}">
      <dgm:prSet/>
      <dgm:spPr/>
      <dgm:t>
        <a:bodyPr/>
        <a:lstStyle/>
        <a:p>
          <a:endParaRPr lang="en-US"/>
        </a:p>
      </dgm:t>
    </dgm:pt>
    <dgm:pt modelId="{BA6E15BB-F161-471A-96EF-87BAF0F1DFFF}">
      <dgm:prSet phldrT="[Text]" phldr="0"/>
      <dgm:spPr/>
      <dgm:t>
        <a:bodyPr/>
        <a:lstStyle/>
        <a:p>
          <a:r>
            <a:rPr lang="en-US"/>
            <a:t>Organizer</a:t>
          </a:r>
        </a:p>
      </dgm:t>
    </dgm:pt>
    <dgm:pt modelId="{5D676FF0-4948-475E-9461-ACD9253486ED}" type="parTrans" cxnId="{A945BB48-136F-499B-8BBB-39EE381386D2}">
      <dgm:prSet/>
      <dgm:spPr/>
      <dgm:t>
        <a:bodyPr/>
        <a:lstStyle/>
        <a:p>
          <a:endParaRPr lang="en-US"/>
        </a:p>
      </dgm:t>
    </dgm:pt>
    <dgm:pt modelId="{112C7AD2-9E6E-4159-A951-9DFDA651A068}" type="sibTrans" cxnId="{A945BB48-136F-499B-8BBB-39EE381386D2}">
      <dgm:prSet/>
      <dgm:spPr/>
      <dgm:t>
        <a:bodyPr/>
        <a:lstStyle/>
        <a:p>
          <a:endParaRPr lang="en-US"/>
        </a:p>
      </dgm:t>
    </dgm:pt>
    <dgm:pt modelId="{4E3BA5C4-CA8F-4E47-BD71-9B0E7223BEB7}">
      <dgm:prSet phldrT="[Text]" phldr="0"/>
      <dgm:spPr/>
      <dgm:t>
        <a:bodyPr/>
        <a:lstStyle/>
        <a:p>
          <a:r>
            <a:rPr lang="en-US"/>
            <a:t>Organizer</a:t>
          </a:r>
        </a:p>
      </dgm:t>
    </dgm:pt>
    <dgm:pt modelId="{5FE2D5CB-103C-47BD-8DA4-6747E122CED6}" type="parTrans" cxnId="{E6D4BBD6-7EDB-49A7-AF28-6FA6C228D9D5}">
      <dgm:prSet/>
      <dgm:spPr/>
      <dgm:t>
        <a:bodyPr/>
        <a:lstStyle/>
        <a:p>
          <a:endParaRPr lang="en-US"/>
        </a:p>
      </dgm:t>
    </dgm:pt>
    <dgm:pt modelId="{37825E39-F222-43EE-A5C7-48A68FB4D37C}" type="sibTrans" cxnId="{E6D4BBD6-7EDB-49A7-AF28-6FA6C228D9D5}">
      <dgm:prSet/>
      <dgm:spPr/>
      <dgm:t>
        <a:bodyPr/>
        <a:lstStyle/>
        <a:p>
          <a:endParaRPr lang="en-US"/>
        </a:p>
      </dgm:t>
    </dgm:pt>
    <dgm:pt modelId="{4A8E2343-E053-4B83-BE15-2A6DEE8B9F70}">
      <dgm:prSet phldrT="[Text]" phldr="0"/>
      <dgm:spPr/>
      <dgm:t>
        <a:bodyPr/>
        <a:lstStyle/>
        <a:p>
          <a:r>
            <a:rPr lang="en-US"/>
            <a:t>Organizer</a:t>
          </a:r>
        </a:p>
      </dgm:t>
    </dgm:pt>
    <dgm:pt modelId="{4734D88A-ACB9-4DF5-BD60-994E082C3613}" type="parTrans" cxnId="{9486403A-A6BC-4A02-BC4A-53E2C814BBE9}">
      <dgm:prSet/>
      <dgm:spPr/>
      <dgm:t>
        <a:bodyPr/>
        <a:lstStyle/>
        <a:p>
          <a:endParaRPr lang="en-US"/>
        </a:p>
      </dgm:t>
    </dgm:pt>
    <dgm:pt modelId="{D06DB64E-3DD5-4FC7-9B47-079AFF01BC47}" type="sibTrans" cxnId="{9486403A-A6BC-4A02-BC4A-53E2C814BBE9}">
      <dgm:prSet/>
      <dgm:spPr/>
      <dgm:t>
        <a:bodyPr/>
        <a:lstStyle/>
        <a:p>
          <a:endParaRPr lang="en-US"/>
        </a:p>
      </dgm:t>
    </dgm:pt>
    <dgm:pt modelId="{C0C34134-B70F-460E-B496-A4E4A1D72CBB}">
      <dgm:prSet phldrT="[Text]" phldr="0"/>
      <dgm:spPr/>
      <dgm:t>
        <a:bodyPr/>
        <a:lstStyle/>
        <a:p>
          <a:r>
            <a:rPr lang="en-US"/>
            <a:t>Organizer</a:t>
          </a:r>
        </a:p>
      </dgm:t>
    </dgm:pt>
    <dgm:pt modelId="{68BE0643-5137-47EC-846F-862AE84E2E68}" type="parTrans" cxnId="{F12D2BB5-6697-4379-B014-F06B08A480B8}">
      <dgm:prSet/>
      <dgm:spPr/>
      <dgm:t>
        <a:bodyPr/>
        <a:lstStyle/>
        <a:p>
          <a:endParaRPr lang="en-US"/>
        </a:p>
      </dgm:t>
    </dgm:pt>
    <dgm:pt modelId="{F92ABA14-B054-4EA8-8763-21CB19FCC374}" type="sibTrans" cxnId="{F12D2BB5-6697-4379-B014-F06B08A480B8}">
      <dgm:prSet/>
      <dgm:spPr/>
      <dgm:t>
        <a:bodyPr/>
        <a:lstStyle/>
        <a:p>
          <a:endParaRPr lang="en-US"/>
        </a:p>
      </dgm:t>
    </dgm:pt>
    <dgm:pt modelId="{05E930B4-8FE2-4EDA-A24A-397A91C03FD0}">
      <dgm:prSet phldrT="[Text]" phldr="0"/>
      <dgm:spPr/>
      <dgm:t>
        <a:bodyPr/>
        <a:lstStyle/>
        <a:p>
          <a:r>
            <a:rPr lang="en-US"/>
            <a:t>Organizer</a:t>
          </a:r>
        </a:p>
      </dgm:t>
    </dgm:pt>
    <dgm:pt modelId="{9A783821-DB00-4310-A36C-EEDD4D7E5EA9}" type="parTrans" cxnId="{1D17651B-20F2-4451-8F89-8C120A0D20AA}">
      <dgm:prSet/>
      <dgm:spPr/>
      <dgm:t>
        <a:bodyPr/>
        <a:lstStyle/>
        <a:p>
          <a:endParaRPr lang="en-US"/>
        </a:p>
      </dgm:t>
    </dgm:pt>
    <dgm:pt modelId="{228C8EE7-6B00-4670-B87D-2C276C2A8B46}" type="sibTrans" cxnId="{1D17651B-20F2-4451-8F89-8C120A0D20AA}">
      <dgm:prSet/>
      <dgm:spPr/>
      <dgm:t>
        <a:bodyPr/>
        <a:lstStyle/>
        <a:p>
          <a:endParaRPr lang="en-US"/>
        </a:p>
      </dgm:t>
    </dgm:pt>
    <dgm:pt modelId="{87A62244-1F05-41C4-B9F4-048127329528}">
      <dgm:prSet phldrT="[Text]" phldr="0"/>
      <dgm:spPr/>
      <dgm:t>
        <a:bodyPr/>
        <a:lstStyle/>
        <a:p>
          <a:r>
            <a:rPr lang="en-US"/>
            <a:t>Organizer</a:t>
          </a:r>
        </a:p>
      </dgm:t>
    </dgm:pt>
    <dgm:pt modelId="{9F46B8F3-977F-45A8-958A-213B6B55D686}" type="parTrans" cxnId="{66B7BE1A-B456-41F8-BC9C-CD2592EAA67E}">
      <dgm:prSet/>
      <dgm:spPr/>
      <dgm:t>
        <a:bodyPr/>
        <a:lstStyle/>
        <a:p>
          <a:endParaRPr lang="en-US"/>
        </a:p>
      </dgm:t>
    </dgm:pt>
    <dgm:pt modelId="{8EB8FBB6-70E4-4C0F-AABB-133D28063611}" type="sibTrans" cxnId="{66B7BE1A-B456-41F8-BC9C-CD2592EAA67E}">
      <dgm:prSet/>
      <dgm:spPr/>
      <dgm:t>
        <a:bodyPr/>
        <a:lstStyle/>
        <a:p>
          <a:endParaRPr lang="en-US"/>
        </a:p>
      </dgm:t>
    </dgm:pt>
    <dgm:pt modelId="{F031E074-807B-4CD5-90C3-A2485B23F977}">
      <dgm:prSet phldrT="[Text]" phldr="0"/>
      <dgm:spPr/>
      <dgm:t>
        <a:bodyPr/>
        <a:lstStyle/>
        <a:p>
          <a:r>
            <a:rPr lang="en-US"/>
            <a:t>Organizer</a:t>
          </a:r>
        </a:p>
      </dgm:t>
    </dgm:pt>
    <dgm:pt modelId="{6DF8B068-1E80-40F3-8592-6C4C2A25D437}" type="parTrans" cxnId="{B5529BAF-8BB0-4398-AFC2-8BE17E9FEB30}">
      <dgm:prSet/>
      <dgm:spPr/>
      <dgm:t>
        <a:bodyPr/>
        <a:lstStyle/>
        <a:p>
          <a:endParaRPr lang="en-US"/>
        </a:p>
      </dgm:t>
    </dgm:pt>
    <dgm:pt modelId="{3F715158-26CD-4A56-B5EA-467BCA8B4C37}" type="sibTrans" cxnId="{B5529BAF-8BB0-4398-AFC2-8BE17E9FEB30}">
      <dgm:prSet/>
      <dgm:spPr/>
      <dgm:t>
        <a:bodyPr/>
        <a:lstStyle/>
        <a:p>
          <a:endParaRPr lang="en-US"/>
        </a:p>
      </dgm:t>
    </dgm:pt>
    <dgm:pt modelId="{43C7AE2C-F697-4865-87E2-B21C06946FAB}" type="pres">
      <dgm:prSet presAssocID="{34699D8F-B0B8-4DA1-9A3D-CF5F0B14FD8D}" presName="Name0" presStyleCnt="0">
        <dgm:presLayoutVars>
          <dgm:chMax val="1"/>
          <dgm:dir/>
          <dgm:animLvl val="ctr"/>
          <dgm:resizeHandles val="exact"/>
        </dgm:presLayoutVars>
      </dgm:prSet>
      <dgm:spPr/>
    </dgm:pt>
    <dgm:pt modelId="{ED538D05-BB46-4DAA-8ACF-8F39ADAD4584}" type="pres">
      <dgm:prSet presAssocID="{6F02E336-09C9-4BDB-95E3-B98D80C94AA0}" presName="centerShape" presStyleLbl="node0" presStyleIdx="0" presStyleCnt="1"/>
      <dgm:spPr/>
    </dgm:pt>
    <dgm:pt modelId="{5A861680-292D-4CEA-B6ED-6B6CC7BCB93F}" type="pres">
      <dgm:prSet presAssocID="{8C3FCB26-92FD-4267-9F23-B54FCEA6CB1F}" presName="node" presStyleLbl="node1" presStyleIdx="0" presStyleCnt="10">
        <dgm:presLayoutVars>
          <dgm:bulletEnabled val="1"/>
        </dgm:presLayoutVars>
      </dgm:prSet>
      <dgm:spPr/>
    </dgm:pt>
    <dgm:pt modelId="{EFB39D67-FE10-4F24-A2B8-8281C6D924C8}" type="pres">
      <dgm:prSet presAssocID="{8C3FCB26-92FD-4267-9F23-B54FCEA6CB1F}" presName="dummy" presStyleCnt="0"/>
      <dgm:spPr/>
    </dgm:pt>
    <dgm:pt modelId="{B42583F7-3DBA-4899-8EC0-E6FA97F8E76B}" type="pres">
      <dgm:prSet presAssocID="{8C67C349-198F-4336-9936-13F130D4AFE7}" presName="sibTrans" presStyleLbl="sibTrans2D1" presStyleIdx="0" presStyleCnt="10"/>
      <dgm:spPr/>
    </dgm:pt>
    <dgm:pt modelId="{E6BDB148-9557-43D2-92E9-B54BD0C5E0B3}" type="pres">
      <dgm:prSet presAssocID="{6FF0A8C7-1DFD-4C82-BAD3-1F91E865967B}" presName="node" presStyleLbl="node1" presStyleIdx="1" presStyleCnt="10">
        <dgm:presLayoutVars>
          <dgm:bulletEnabled val="1"/>
        </dgm:presLayoutVars>
      </dgm:prSet>
      <dgm:spPr/>
    </dgm:pt>
    <dgm:pt modelId="{BDC596F9-DE0B-4445-BE5A-5DA86B3FA1E4}" type="pres">
      <dgm:prSet presAssocID="{6FF0A8C7-1DFD-4C82-BAD3-1F91E865967B}" presName="dummy" presStyleCnt="0"/>
      <dgm:spPr/>
    </dgm:pt>
    <dgm:pt modelId="{081B1D43-07B4-4AAB-93B5-88AAF0AF0E66}" type="pres">
      <dgm:prSet presAssocID="{2D4428C6-B3EB-47A7-AAE9-A3320A36471F}" presName="sibTrans" presStyleLbl="sibTrans2D1" presStyleIdx="1" presStyleCnt="10"/>
      <dgm:spPr/>
    </dgm:pt>
    <dgm:pt modelId="{D1978751-CFB8-4C66-9BDA-0C42994FBDEC}" type="pres">
      <dgm:prSet presAssocID="{85CE8A33-47A6-4D6B-AC0E-F2AB24100557}" presName="node" presStyleLbl="node1" presStyleIdx="2" presStyleCnt="10">
        <dgm:presLayoutVars>
          <dgm:bulletEnabled val="1"/>
        </dgm:presLayoutVars>
      </dgm:prSet>
      <dgm:spPr/>
    </dgm:pt>
    <dgm:pt modelId="{24C3BEA5-9C27-4872-BACA-7AE682363B35}" type="pres">
      <dgm:prSet presAssocID="{85CE8A33-47A6-4D6B-AC0E-F2AB24100557}" presName="dummy" presStyleCnt="0"/>
      <dgm:spPr/>
    </dgm:pt>
    <dgm:pt modelId="{14BA4213-76F5-435F-BAC7-A8D9BDC2776E}" type="pres">
      <dgm:prSet presAssocID="{497AE285-0F27-4C26-849C-728F99688DA8}" presName="sibTrans" presStyleLbl="sibTrans2D1" presStyleIdx="2" presStyleCnt="10"/>
      <dgm:spPr/>
    </dgm:pt>
    <dgm:pt modelId="{85027C97-1659-4E47-B4D3-E771052AF574}" type="pres">
      <dgm:prSet presAssocID="{BA6E15BB-F161-471A-96EF-87BAF0F1DFFF}" presName="node" presStyleLbl="node1" presStyleIdx="3" presStyleCnt="10">
        <dgm:presLayoutVars>
          <dgm:bulletEnabled val="1"/>
        </dgm:presLayoutVars>
      </dgm:prSet>
      <dgm:spPr/>
    </dgm:pt>
    <dgm:pt modelId="{9AFEA11F-DCD3-407C-A718-A93B573B79FC}" type="pres">
      <dgm:prSet presAssocID="{BA6E15BB-F161-471A-96EF-87BAF0F1DFFF}" presName="dummy" presStyleCnt="0"/>
      <dgm:spPr/>
    </dgm:pt>
    <dgm:pt modelId="{5795D9C7-B6B2-45E1-BEFA-876649600B64}" type="pres">
      <dgm:prSet presAssocID="{112C7AD2-9E6E-4159-A951-9DFDA651A068}" presName="sibTrans" presStyleLbl="sibTrans2D1" presStyleIdx="3" presStyleCnt="10"/>
      <dgm:spPr/>
    </dgm:pt>
    <dgm:pt modelId="{69F84A39-56C2-4375-9CF9-52327F6E4CDC}" type="pres">
      <dgm:prSet presAssocID="{4E3BA5C4-CA8F-4E47-BD71-9B0E7223BEB7}" presName="node" presStyleLbl="node1" presStyleIdx="4" presStyleCnt="10">
        <dgm:presLayoutVars>
          <dgm:bulletEnabled val="1"/>
        </dgm:presLayoutVars>
      </dgm:prSet>
      <dgm:spPr/>
    </dgm:pt>
    <dgm:pt modelId="{84385B08-343B-41B7-B739-6FEF57FB796E}" type="pres">
      <dgm:prSet presAssocID="{4E3BA5C4-CA8F-4E47-BD71-9B0E7223BEB7}" presName="dummy" presStyleCnt="0"/>
      <dgm:spPr/>
    </dgm:pt>
    <dgm:pt modelId="{F69924A0-DCAE-43C2-897C-D02A6E5EC5F6}" type="pres">
      <dgm:prSet presAssocID="{37825E39-F222-43EE-A5C7-48A68FB4D37C}" presName="sibTrans" presStyleLbl="sibTrans2D1" presStyleIdx="4" presStyleCnt="10"/>
      <dgm:spPr/>
    </dgm:pt>
    <dgm:pt modelId="{B20BE329-E241-4617-BDDA-089BEC114615}" type="pres">
      <dgm:prSet presAssocID="{4A8E2343-E053-4B83-BE15-2A6DEE8B9F70}" presName="node" presStyleLbl="node1" presStyleIdx="5" presStyleCnt="10">
        <dgm:presLayoutVars>
          <dgm:bulletEnabled val="1"/>
        </dgm:presLayoutVars>
      </dgm:prSet>
      <dgm:spPr/>
    </dgm:pt>
    <dgm:pt modelId="{1C7BBD15-90B5-4DDE-B55E-AF39D8BA359F}" type="pres">
      <dgm:prSet presAssocID="{4A8E2343-E053-4B83-BE15-2A6DEE8B9F70}" presName="dummy" presStyleCnt="0"/>
      <dgm:spPr/>
    </dgm:pt>
    <dgm:pt modelId="{C15469C4-BCCA-472E-AE26-876A02BD294C}" type="pres">
      <dgm:prSet presAssocID="{D06DB64E-3DD5-4FC7-9B47-079AFF01BC47}" presName="sibTrans" presStyleLbl="sibTrans2D1" presStyleIdx="5" presStyleCnt="10"/>
      <dgm:spPr/>
    </dgm:pt>
    <dgm:pt modelId="{14292CD9-288D-43A3-86B5-E62924E841FB}" type="pres">
      <dgm:prSet presAssocID="{C0C34134-B70F-460E-B496-A4E4A1D72CBB}" presName="node" presStyleLbl="node1" presStyleIdx="6" presStyleCnt="10">
        <dgm:presLayoutVars>
          <dgm:bulletEnabled val="1"/>
        </dgm:presLayoutVars>
      </dgm:prSet>
      <dgm:spPr/>
    </dgm:pt>
    <dgm:pt modelId="{9F0CBBE4-B25B-4339-B208-781D2F5BD580}" type="pres">
      <dgm:prSet presAssocID="{C0C34134-B70F-460E-B496-A4E4A1D72CBB}" presName="dummy" presStyleCnt="0"/>
      <dgm:spPr/>
    </dgm:pt>
    <dgm:pt modelId="{B03D5C66-3C04-4206-92E2-339E7952FA40}" type="pres">
      <dgm:prSet presAssocID="{F92ABA14-B054-4EA8-8763-21CB19FCC374}" presName="sibTrans" presStyleLbl="sibTrans2D1" presStyleIdx="6" presStyleCnt="10"/>
      <dgm:spPr/>
    </dgm:pt>
    <dgm:pt modelId="{8CA80125-102B-4306-8B17-F5EF976283C7}" type="pres">
      <dgm:prSet presAssocID="{05E930B4-8FE2-4EDA-A24A-397A91C03FD0}" presName="node" presStyleLbl="node1" presStyleIdx="7" presStyleCnt="10">
        <dgm:presLayoutVars>
          <dgm:bulletEnabled val="1"/>
        </dgm:presLayoutVars>
      </dgm:prSet>
      <dgm:spPr/>
    </dgm:pt>
    <dgm:pt modelId="{84EF0C7D-8F09-4801-80D1-5E98EBA07D1B}" type="pres">
      <dgm:prSet presAssocID="{05E930B4-8FE2-4EDA-A24A-397A91C03FD0}" presName="dummy" presStyleCnt="0"/>
      <dgm:spPr/>
    </dgm:pt>
    <dgm:pt modelId="{3AA1D824-53B2-43FB-9841-ECD8371AD2B8}" type="pres">
      <dgm:prSet presAssocID="{228C8EE7-6B00-4670-B87D-2C276C2A8B46}" presName="sibTrans" presStyleLbl="sibTrans2D1" presStyleIdx="7" presStyleCnt="10"/>
      <dgm:spPr/>
    </dgm:pt>
    <dgm:pt modelId="{48D882EC-1F94-4463-871C-4A6502D32A11}" type="pres">
      <dgm:prSet presAssocID="{87A62244-1F05-41C4-B9F4-048127329528}" presName="node" presStyleLbl="node1" presStyleIdx="8" presStyleCnt="10">
        <dgm:presLayoutVars>
          <dgm:bulletEnabled val="1"/>
        </dgm:presLayoutVars>
      </dgm:prSet>
      <dgm:spPr/>
    </dgm:pt>
    <dgm:pt modelId="{1DD9203C-0EE7-45CC-9B08-EB8374155CDC}" type="pres">
      <dgm:prSet presAssocID="{87A62244-1F05-41C4-B9F4-048127329528}" presName="dummy" presStyleCnt="0"/>
      <dgm:spPr/>
    </dgm:pt>
    <dgm:pt modelId="{B66DF012-DD67-4152-8159-0EDC5A3A07A7}" type="pres">
      <dgm:prSet presAssocID="{8EB8FBB6-70E4-4C0F-AABB-133D28063611}" presName="sibTrans" presStyleLbl="sibTrans2D1" presStyleIdx="8" presStyleCnt="10"/>
      <dgm:spPr/>
    </dgm:pt>
    <dgm:pt modelId="{CC80F82F-9B62-4F69-B521-AF0DAEF2F38D}" type="pres">
      <dgm:prSet presAssocID="{F031E074-807B-4CD5-90C3-A2485B23F977}" presName="node" presStyleLbl="node1" presStyleIdx="9" presStyleCnt="10">
        <dgm:presLayoutVars>
          <dgm:bulletEnabled val="1"/>
        </dgm:presLayoutVars>
      </dgm:prSet>
      <dgm:spPr/>
    </dgm:pt>
    <dgm:pt modelId="{B6BD758F-0DE1-4813-9A5E-6BBA6CF3C2D0}" type="pres">
      <dgm:prSet presAssocID="{F031E074-807B-4CD5-90C3-A2485B23F977}" presName="dummy" presStyleCnt="0"/>
      <dgm:spPr/>
    </dgm:pt>
    <dgm:pt modelId="{9B8B448A-DD35-478F-B611-483018AA15EC}" type="pres">
      <dgm:prSet presAssocID="{3F715158-26CD-4A56-B5EA-467BCA8B4C37}" presName="sibTrans" presStyleLbl="sibTrans2D1" presStyleIdx="9" presStyleCnt="10"/>
      <dgm:spPr/>
    </dgm:pt>
  </dgm:ptLst>
  <dgm:cxnLst>
    <dgm:cxn modelId="{930A1B0A-D941-4717-9D72-F34B364571D2}" type="presOf" srcId="{D06DB64E-3DD5-4FC7-9B47-079AFF01BC47}" destId="{C15469C4-BCCA-472E-AE26-876A02BD294C}" srcOrd="0" destOrd="0" presId="urn:microsoft.com/office/officeart/2005/8/layout/radial6"/>
    <dgm:cxn modelId="{66B7BE1A-B456-41F8-BC9C-CD2592EAA67E}" srcId="{6F02E336-09C9-4BDB-95E3-B98D80C94AA0}" destId="{87A62244-1F05-41C4-B9F4-048127329528}" srcOrd="8" destOrd="0" parTransId="{9F46B8F3-977F-45A8-958A-213B6B55D686}" sibTransId="{8EB8FBB6-70E4-4C0F-AABB-133D28063611}"/>
    <dgm:cxn modelId="{1D17651B-20F2-4451-8F89-8C120A0D20AA}" srcId="{6F02E336-09C9-4BDB-95E3-B98D80C94AA0}" destId="{05E930B4-8FE2-4EDA-A24A-397A91C03FD0}" srcOrd="7" destOrd="0" parTransId="{9A783821-DB00-4310-A36C-EEDD4D7E5EA9}" sibTransId="{228C8EE7-6B00-4670-B87D-2C276C2A8B46}"/>
    <dgm:cxn modelId="{2BEDDA23-CFF4-462F-A3B1-4C12935431EB}" type="presOf" srcId="{6FF0A8C7-1DFD-4C82-BAD3-1F91E865967B}" destId="{E6BDB148-9557-43D2-92E9-B54BD0C5E0B3}" srcOrd="0" destOrd="0" presId="urn:microsoft.com/office/officeart/2005/8/layout/radial6"/>
    <dgm:cxn modelId="{587B2026-0607-42B3-83F9-B4D927E19626}" type="presOf" srcId="{8C67C349-198F-4336-9936-13F130D4AFE7}" destId="{B42583F7-3DBA-4899-8EC0-E6FA97F8E76B}" srcOrd="0" destOrd="0" presId="urn:microsoft.com/office/officeart/2005/8/layout/radial6"/>
    <dgm:cxn modelId="{832D472C-54BE-40A0-9A3B-67DDA3DDF16E}" srcId="{6F02E336-09C9-4BDB-95E3-B98D80C94AA0}" destId="{85CE8A33-47A6-4D6B-AC0E-F2AB24100557}" srcOrd="2" destOrd="0" parTransId="{28D20797-F4D7-47D4-B2A6-EC85D441B5A5}" sibTransId="{497AE285-0F27-4C26-849C-728F99688DA8}"/>
    <dgm:cxn modelId="{9486403A-A6BC-4A02-BC4A-53E2C814BBE9}" srcId="{6F02E336-09C9-4BDB-95E3-B98D80C94AA0}" destId="{4A8E2343-E053-4B83-BE15-2A6DEE8B9F70}" srcOrd="5" destOrd="0" parTransId="{4734D88A-ACB9-4DF5-BD60-994E082C3613}" sibTransId="{D06DB64E-3DD5-4FC7-9B47-079AFF01BC47}"/>
    <dgm:cxn modelId="{4A79583B-AE58-4454-AC8E-A44E78C1617D}" type="presOf" srcId="{37825E39-F222-43EE-A5C7-48A68FB4D37C}" destId="{F69924A0-DCAE-43C2-897C-D02A6E5EC5F6}" srcOrd="0" destOrd="0" presId="urn:microsoft.com/office/officeart/2005/8/layout/radial6"/>
    <dgm:cxn modelId="{E66ADC61-3FFE-478E-BE1B-89E9398B8958}" type="presOf" srcId="{F031E074-807B-4CD5-90C3-A2485B23F977}" destId="{CC80F82F-9B62-4F69-B521-AF0DAEF2F38D}" srcOrd="0" destOrd="0" presId="urn:microsoft.com/office/officeart/2005/8/layout/radial6"/>
    <dgm:cxn modelId="{DD25FD44-4461-42E4-B1DF-309B19D87407}" type="presOf" srcId="{34699D8F-B0B8-4DA1-9A3D-CF5F0B14FD8D}" destId="{43C7AE2C-F697-4865-87E2-B21C06946FAB}" srcOrd="0" destOrd="0" presId="urn:microsoft.com/office/officeart/2005/8/layout/radial6"/>
    <dgm:cxn modelId="{85EF0768-6F27-4055-9FA6-072957065847}" srcId="{6F02E336-09C9-4BDB-95E3-B98D80C94AA0}" destId="{8C3FCB26-92FD-4267-9F23-B54FCEA6CB1F}" srcOrd="0" destOrd="0" parTransId="{070C4FFE-DAA2-45E3-8440-778E8D41E296}" sibTransId="{8C67C349-198F-4336-9936-13F130D4AFE7}"/>
    <dgm:cxn modelId="{A945BB48-136F-499B-8BBB-39EE381386D2}" srcId="{6F02E336-09C9-4BDB-95E3-B98D80C94AA0}" destId="{BA6E15BB-F161-471A-96EF-87BAF0F1DFFF}" srcOrd="3" destOrd="0" parTransId="{5D676FF0-4948-475E-9461-ACD9253486ED}" sibTransId="{112C7AD2-9E6E-4159-A951-9DFDA651A068}"/>
    <dgm:cxn modelId="{9A861A52-C570-4B4C-B224-BAD9F18352FD}" type="presOf" srcId="{4E3BA5C4-CA8F-4E47-BD71-9B0E7223BEB7}" destId="{69F84A39-56C2-4375-9CF9-52327F6E4CDC}" srcOrd="0" destOrd="0" presId="urn:microsoft.com/office/officeart/2005/8/layout/radial6"/>
    <dgm:cxn modelId="{FB488054-CD16-470F-A1C6-77BCA3A7AE4A}" type="presOf" srcId="{87A62244-1F05-41C4-B9F4-048127329528}" destId="{48D882EC-1F94-4463-871C-4A6502D32A11}" srcOrd="0" destOrd="0" presId="urn:microsoft.com/office/officeart/2005/8/layout/radial6"/>
    <dgm:cxn modelId="{4A3FD256-A332-46BE-B313-94FB7916109D}" type="presOf" srcId="{C0C34134-B70F-460E-B496-A4E4A1D72CBB}" destId="{14292CD9-288D-43A3-86B5-E62924E841FB}" srcOrd="0" destOrd="0" presId="urn:microsoft.com/office/officeart/2005/8/layout/radial6"/>
    <dgm:cxn modelId="{2C35D35A-E881-4BC1-B4E7-B469AE3C9572}" type="presOf" srcId="{2D4428C6-B3EB-47A7-AAE9-A3320A36471F}" destId="{081B1D43-07B4-4AAB-93B5-88AAF0AF0E66}" srcOrd="0" destOrd="0" presId="urn:microsoft.com/office/officeart/2005/8/layout/radial6"/>
    <dgm:cxn modelId="{69C0BD8A-7AC4-4487-9539-3DA61268FAE4}" type="presOf" srcId="{4A8E2343-E053-4B83-BE15-2A6DEE8B9F70}" destId="{B20BE329-E241-4617-BDDA-089BEC114615}" srcOrd="0" destOrd="0" presId="urn:microsoft.com/office/officeart/2005/8/layout/radial6"/>
    <dgm:cxn modelId="{2D224391-5F27-4654-AC86-E916631F49B2}" type="presOf" srcId="{3F715158-26CD-4A56-B5EA-467BCA8B4C37}" destId="{9B8B448A-DD35-478F-B611-483018AA15EC}" srcOrd="0" destOrd="0" presId="urn:microsoft.com/office/officeart/2005/8/layout/radial6"/>
    <dgm:cxn modelId="{44CA069A-07B7-47AA-86A0-89D916526851}" type="presOf" srcId="{112C7AD2-9E6E-4159-A951-9DFDA651A068}" destId="{5795D9C7-B6B2-45E1-BEFA-876649600B64}" srcOrd="0" destOrd="0" presId="urn:microsoft.com/office/officeart/2005/8/layout/radial6"/>
    <dgm:cxn modelId="{464DA4A9-66C1-4BCE-BD2F-27F15DCEBEA4}" type="presOf" srcId="{228C8EE7-6B00-4670-B87D-2C276C2A8B46}" destId="{3AA1D824-53B2-43FB-9841-ECD8371AD2B8}" srcOrd="0" destOrd="0" presId="urn:microsoft.com/office/officeart/2005/8/layout/radial6"/>
    <dgm:cxn modelId="{B5529BAF-8BB0-4398-AFC2-8BE17E9FEB30}" srcId="{6F02E336-09C9-4BDB-95E3-B98D80C94AA0}" destId="{F031E074-807B-4CD5-90C3-A2485B23F977}" srcOrd="9" destOrd="0" parTransId="{6DF8B068-1E80-40F3-8592-6C4C2A25D437}" sibTransId="{3F715158-26CD-4A56-B5EA-467BCA8B4C37}"/>
    <dgm:cxn modelId="{0D2222B1-4926-44BC-8099-57E799C99D88}" type="presOf" srcId="{8EB8FBB6-70E4-4C0F-AABB-133D28063611}" destId="{B66DF012-DD67-4152-8159-0EDC5A3A07A7}" srcOrd="0" destOrd="0" presId="urn:microsoft.com/office/officeart/2005/8/layout/radial6"/>
    <dgm:cxn modelId="{F12D2BB5-6697-4379-B014-F06B08A480B8}" srcId="{6F02E336-09C9-4BDB-95E3-B98D80C94AA0}" destId="{C0C34134-B70F-460E-B496-A4E4A1D72CBB}" srcOrd="6" destOrd="0" parTransId="{68BE0643-5137-47EC-846F-862AE84E2E68}" sibTransId="{F92ABA14-B054-4EA8-8763-21CB19FCC374}"/>
    <dgm:cxn modelId="{4BB95EB5-EB98-454E-9F0C-2434351DC1DB}" type="presOf" srcId="{6F02E336-09C9-4BDB-95E3-B98D80C94AA0}" destId="{ED538D05-BB46-4DAA-8ACF-8F39ADAD4584}" srcOrd="0" destOrd="0" presId="urn:microsoft.com/office/officeart/2005/8/layout/radial6"/>
    <dgm:cxn modelId="{691A36CB-0145-40B3-BC38-5B574865D0E5}" type="presOf" srcId="{BA6E15BB-F161-471A-96EF-87BAF0F1DFFF}" destId="{85027C97-1659-4E47-B4D3-E771052AF574}" srcOrd="0" destOrd="0" presId="urn:microsoft.com/office/officeart/2005/8/layout/radial6"/>
    <dgm:cxn modelId="{F22229CC-C274-4769-99EE-ED0AAC9C971B}" type="presOf" srcId="{F92ABA14-B054-4EA8-8763-21CB19FCC374}" destId="{B03D5C66-3C04-4206-92E2-339E7952FA40}" srcOrd="0" destOrd="0" presId="urn:microsoft.com/office/officeart/2005/8/layout/radial6"/>
    <dgm:cxn modelId="{E9519CCD-53C7-4617-87D8-F8EB57D3DD3F}" type="presOf" srcId="{8C3FCB26-92FD-4267-9F23-B54FCEA6CB1F}" destId="{5A861680-292D-4CEA-B6ED-6B6CC7BCB93F}" srcOrd="0" destOrd="0" presId="urn:microsoft.com/office/officeart/2005/8/layout/radial6"/>
    <dgm:cxn modelId="{007327D5-14AF-4FC2-B1B1-00838DAAD7F0}" type="presOf" srcId="{497AE285-0F27-4C26-849C-728F99688DA8}" destId="{14BA4213-76F5-435F-BAC7-A8D9BDC2776E}" srcOrd="0" destOrd="0" presId="urn:microsoft.com/office/officeart/2005/8/layout/radial6"/>
    <dgm:cxn modelId="{E6D4BBD6-7EDB-49A7-AF28-6FA6C228D9D5}" srcId="{6F02E336-09C9-4BDB-95E3-B98D80C94AA0}" destId="{4E3BA5C4-CA8F-4E47-BD71-9B0E7223BEB7}" srcOrd="4" destOrd="0" parTransId="{5FE2D5CB-103C-47BD-8DA4-6747E122CED6}" sibTransId="{37825E39-F222-43EE-A5C7-48A68FB4D37C}"/>
    <dgm:cxn modelId="{D9BA69D7-7376-48C6-8FD2-88CBF1FF57A4}" type="presOf" srcId="{85CE8A33-47A6-4D6B-AC0E-F2AB24100557}" destId="{D1978751-CFB8-4C66-9BDA-0C42994FBDEC}" srcOrd="0" destOrd="0" presId="urn:microsoft.com/office/officeart/2005/8/layout/radial6"/>
    <dgm:cxn modelId="{46C1D3D7-9EEC-4F04-B3A3-F3CA261D5751}" srcId="{34699D8F-B0B8-4DA1-9A3D-CF5F0B14FD8D}" destId="{6F02E336-09C9-4BDB-95E3-B98D80C94AA0}" srcOrd="0" destOrd="0" parTransId="{6726E4F1-B050-481C-88A0-5B22C56BD939}" sibTransId="{FFB4BD8F-7C7D-4DE8-BFBA-249E31636AE9}"/>
    <dgm:cxn modelId="{9D900CDB-9B26-4FC2-8CBC-550893020988}" srcId="{6F02E336-09C9-4BDB-95E3-B98D80C94AA0}" destId="{6FF0A8C7-1DFD-4C82-BAD3-1F91E865967B}" srcOrd="1" destOrd="0" parTransId="{EFB7CE9F-8DEC-4E3A-889B-09B9441A54D3}" sibTransId="{2D4428C6-B3EB-47A7-AAE9-A3320A36471F}"/>
    <dgm:cxn modelId="{D3AAC0E0-23A0-475F-9CBC-FFE6E20CB4C6}" type="presOf" srcId="{05E930B4-8FE2-4EDA-A24A-397A91C03FD0}" destId="{8CA80125-102B-4306-8B17-F5EF976283C7}" srcOrd="0" destOrd="0" presId="urn:microsoft.com/office/officeart/2005/8/layout/radial6"/>
    <dgm:cxn modelId="{86F75F6E-0B6E-4E10-AE93-C8584B11BA01}" type="presParOf" srcId="{43C7AE2C-F697-4865-87E2-B21C06946FAB}" destId="{ED538D05-BB46-4DAA-8ACF-8F39ADAD4584}" srcOrd="0" destOrd="0" presId="urn:microsoft.com/office/officeart/2005/8/layout/radial6"/>
    <dgm:cxn modelId="{744AF2DA-B4D4-45BF-BB03-7958D443BB39}" type="presParOf" srcId="{43C7AE2C-F697-4865-87E2-B21C06946FAB}" destId="{5A861680-292D-4CEA-B6ED-6B6CC7BCB93F}" srcOrd="1" destOrd="0" presId="urn:microsoft.com/office/officeart/2005/8/layout/radial6"/>
    <dgm:cxn modelId="{79E62B66-B4E3-4547-B591-1D567F1F1F56}" type="presParOf" srcId="{43C7AE2C-F697-4865-87E2-B21C06946FAB}" destId="{EFB39D67-FE10-4F24-A2B8-8281C6D924C8}" srcOrd="2" destOrd="0" presId="urn:microsoft.com/office/officeart/2005/8/layout/radial6"/>
    <dgm:cxn modelId="{8DFB50DE-2F96-456C-B598-DA51CE79CD0C}" type="presParOf" srcId="{43C7AE2C-F697-4865-87E2-B21C06946FAB}" destId="{B42583F7-3DBA-4899-8EC0-E6FA97F8E76B}" srcOrd="3" destOrd="0" presId="urn:microsoft.com/office/officeart/2005/8/layout/radial6"/>
    <dgm:cxn modelId="{C7EED4E5-E3C8-4E75-8BB5-40208DB069B2}" type="presParOf" srcId="{43C7AE2C-F697-4865-87E2-B21C06946FAB}" destId="{E6BDB148-9557-43D2-92E9-B54BD0C5E0B3}" srcOrd="4" destOrd="0" presId="urn:microsoft.com/office/officeart/2005/8/layout/radial6"/>
    <dgm:cxn modelId="{8368EE1B-EB49-4468-97E7-351E5B072B45}" type="presParOf" srcId="{43C7AE2C-F697-4865-87E2-B21C06946FAB}" destId="{BDC596F9-DE0B-4445-BE5A-5DA86B3FA1E4}" srcOrd="5" destOrd="0" presId="urn:microsoft.com/office/officeart/2005/8/layout/radial6"/>
    <dgm:cxn modelId="{2901A752-5505-4EA1-8E3D-4E990B0B5E1F}" type="presParOf" srcId="{43C7AE2C-F697-4865-87E2-B21C06946FAB}" destId="{081B1D43-07B4-4AAB-93B5-88AAF0AF0E66}" srcOrd="6" destOrd="0" presId="urn:microsoft.com/office/officeart/2005/8/layout/radial6"/>
    <dgm:cxn modelId="{E3FFEC19-4069-402C-B925-D39D5985E88D}" type="presParOf" srcId="{43C7AE2C-F697-4865-87E2-B21C06946FAB}" destId="{D1978751-CFB8-4C66-9BDA-0C42994FBDEC}" srcOrd="7" destOrd="0" presId="urn:microsoft.com/office/officeart/2005/8/layout/radial6"/>
    <dgm:cxn modelId="{E8E48C76-DA58-4044-80D6-773ED6BE2F99}" type="presParOf" srcId="{43C7AE2C-F697-4865-87E2-B21C06946FAB}" destId="{24C3BEA5-9C27-4872-BACA-7AE682363B35}" srcOrd="8" destOrd="0" presId="urn:microsoft.com/office/officeart/2005/8/layout/radial6"/>
    <dgm:cxn modelId="{FDDEA3A0-8062-4060-BA47-278B4D83259E}" type="presParOf" srcId="{43C7AE2C-F697-4865-87E2-B21C06946FAB}" destId="{14BA4213-76F5-435F-BAC7-A8D9BDC2776E}" srcOrd="9" destOrd="0" presId="urn:microsoft.com/office/officeart/2005/8/layout/radial6"/>
    <dgm:cxn modelId="{24BC484B-914D-48EE-B153-D926D4D3498B}" type="presParOf" srcId="{43C7AE2C-F697-4865-87E2-B21C06946FAB}" destId="{85027C97-1659-4E47-B4D3-E771052AF574}" srcOrd="10" destOrd="0" presId="urn:microsoft.com/office/officeart/2005/8/layout/radial6"/>
    <dgm:cxn modelId="{0D209FFB-0257-4DAF-80EF-4A4C5A867194}" type="presParOf" srcId="{43C7AE2C-F697-4865-87E2-B21C06946FAB}" destId="{9AFEA11F-DCD3-407C-A718-A93B573B79FC}" srcOrd="11" destOrd="0" presId="urn:microsoft.com/office/officeart/2005/8/layout/radial6"/>
    <dgm:cxn modelId="{87170D79-F6DD-4467-939E-51471433A6F0}" type="presParOf" srcId="{43C7AE2C-F697-4865-87E2-B21C06946FAB}" destId="{5795D9C7-B6B2-45E1-BEFA-876649600B64}" srcOrd="12" destOrd="0" presId="urn:microsoft.com/office/officeart/2005/8/layout/radial6"/>
    <dgm:cxn modelId="{487511EC-5F18-45F2-947B-353FFC260A9B}" type="presParOf" srcId="{43C7AE2C-F697-4865-87E2-B21C06946FAB}" destId="{69F84A39-56C2-4375-9CF9-52327F6E4CDC}" srcOrd="13" destOrd="0" presId="urn:microsoft.com/office/officeart/2005/8/layout/radial6"/>
    <dgm:cxn modelId="{6C5EE475-0F40-4CA0-96ED-DBAE57EFF5D0}" type="presParOf" srcId="{43C7AE2C-F697-4865-87E2-B21C06946FAB}" destId="{84385B08-343B-41B7-B739-6FEF57FB796E}" srcOrd="14" destOrd="0" presId="urn:microsoft.com/office/officeart/2005/8/layout/radial6"/>
    <dgm:cxn modelId="{FE155FD7-C832-4987-938C-D0F329D432BB}" type="presParOf" srcId="{43C7AE2C-F697-4865-87E2-B21C06946FAB}" destId="{F69924A0-DCAE-43C2-897C-D02A6E5EC5F6}" srcOrd="15" destOrd="0" presId="urn:microsoft.com/office/officeart/2005/8/layout/radial6"/>
    <dgm:cxn modelId="{0ABF2E6B-7126-4CA7-99E1-394D72342890}" type="presParOf" srcId="{43C7AE2C-F697-4865-87E2-B21C06946FAB}" destId="{B20BE329-E241-4617-BDDA-089BEC114615}" srcOrd="16" destOrd="0" presId="urn:microsoft.com/office/officeart/2005/8/layout/radial6"/>
    <dgm:cxn modelId="{2A85BB99-880F-4A53-A1A3-ECB3700D494A}" type="presParOf" srcId="{43C7AE2C-F697-4865-87E2-B21C06946FAB}" destId="{1C7BBD15-90B5-4DDE-B55E-AF39D8BA359F}" srcOrd="17" destOrd="0" presId="urn:microsoft.com/office/officeart/2005/8/layout/radial6"/>
    <dgm:cxn modelId="{841053D4-E691-4662-B3B9-B0927A95668C}" type="presParOf" srcId="{43C7AE2C-F697-4865-87E2-B21C06946FAB}" destId="{C15469C4-BCCA-472E-AE26-876A02BD294C}" srcOrd="18" destOrd="0" presId="urn:microsoft.com/office/officeart/2005/8/layout/radial6"/>
    <dgm:cxn modelId="{9EFFB17D-7485-4C0D-8F0F-A02034E2CD6B}" type="presParOf" srcId="{43C7AE2C-F697-4865-87E2-B21C06946FAB}" destId="{14292CD9-288D-43A3-86B5-E62924E841FB}" srcOrd="19" destOrd="0" presId="urn:microsoft.com/office/officeart/2005/8/layout/radial6"/>
    <dgm:cxn modelId="{0464932E-BA6B-41BC-8DF6-4D7B3F681EE1}" type="presParOf" srcId="{43C7AE2C-F697-4865-87E2-B21C06946FAB}" destId="{9F0CBBE4-B25B-4339-B208-781D2F5BD580}" srcOrd="20" destOrd="0" presId="urn:microsoft.com/office/officeart/2005/8/layout/radial6"/>
    <dgm:cxn modelId="{8226D581-7CE9-40AB-9080-1EB72C083644}" type="presParOf" srcId="{43C7AE2C-F697-4865-87E2-B21C06946FAB}" destId="{B03D5C66-3C04-4206-92E2-339E7952FA40}" srcOrd="21" destOrd="0" presId="urn:microsoft.com/office/officeart/2005/8/layout/radial6"/>
    <dgm:cxn modelId="{8F1B03DC-5249-4100-A571-DA9FDFC061F9}" type="presParOf" srcId="{43C7AE2C-F697-4865-87E2-B21C06946FAB}" destId="{8CA80125-102B-4306-8B17-F5EF976283C7}" srcOrd="22" destOrd="0" presId="urn:microsoft.com/office/officeart/2005/8/layout/radial6"/>
    <dgm:cxn modelId="{3DDEF6EE-4761-49F6-A6C0-EA58271A4F0C}" type="presParOf" srcId="{43C7AE2C-F697-4865-87E2-B21C06946FAB}" destId="{84EF0C7D-8F09-4801-80D1-5E98EBA07D1B}" srcOrd="23" destOrd="0" presId="urn:microsoft.com/office/officeart/2005/8/layout/radial6"/>
    <dgm:cxn modelId="{ED2972BC-E47A-4B71-AA1A-AFB45AC2481D}" type="presParOf" srcId="{43C7AE2C-F697-4865-87E2-B21C06946FAB}" destId="{3AA1D824-53B2-43FB-9841-ECD8371AD2B8}" srcOrd="24" destOrd="0" presId="urn:microsoft.com/office/officeart/2005/8/layout/radial6"/>
    <dgm:cxn modelId="{F7ED4897-F95A-408F-8B74-83B429A237E4}" type="presParOf" srcId="{43C7AE2C-F697-4865-87E2-B21C06946FAB}" destId="{48D882EC-1F94-4463-871C-4A6502D32A11}" srcOrd="25" destOrd="0" presId="urn:microsoft.com/office/officeart/2005/8/layout/radial6"/>
    <dgm:cxn modelId="{621D19A7-E058-4EEC-AEC1-FE866832B3A1}" type="presParOf" srcId="{43C7AE2C-F697-4865-87E2-B21C06946FAB}" destId="{1DD9203C-0EE7-45CC-9B08-EB8374155CDC}" srcOrd="26" destOrd="0" presId="urn:microsoft.com/office/officeart/2005/8/layout/radial6"/>
    <dgm:cxn modelId="{C7AA7072-7F82-4F25-8939-47FAD82C6519}" type="presParOf" srcId="{43C7AE2C-F697-4865-87E2-B21C06946FAB}" destId="{B66DF012-DD67-4152-8159-0EDC5A3A07A7}" srcOrd="27" destOrd="0" presId="urn:microsoft.com/office/officeart/2005/8/layout/radial6"/>
    <dgm:cxn modelId="{F1316783-E7A1-4D3A-9433-7AB971249077}" type="presParOf" srcId="{43C7AE2C-F697-4865-87E2-B21C06946FAB}" destId="{CC80F82F-9B62-4F69-B521-AF0DAEF2F38D}" srcOrd="28" destOrd="0" presId="urn:microsoft.com/office/officeart/2005/8/layout/radial6"/>
    <dgm:cxn modelId="{588B4561-7309-4072-A8F3-7277986A5235}" type="presParOf" srcId="{43C7AE2C-F697-4865-87E2-B21C06946FAB}" destId="{B6BD758F-0DE1-4813-9A5E-6BBA6CF3C2D0}" srcOrd="29" destOrd="0" presId="urn:microsoft.com/office/officeart/2005/8/layout/radial6"/>
    <dgm:cxn modelId="{10DDCCAC-7774-4A3D-A56F-13D6FEFD60C4}" type="presParOf" srcId="{43C7AE2C-F697-4865-87E2-B21C06946FAB}" destId="{9B8B448A-DD35-478F-B611-483018AA15EC}" srcOrd="30" destOrd="0" presId="urn:microsoft.com/office/officeart/2005/8/layout/radial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DE9517C-43CD-4317-9174-31FE3D3358D7}" type="doc">
      <dgm:prSet loTypeId="urn:microsoft.com/office/officeart/2005/8/layout/equation1" loCatId="process" qsTypeId="urn:microsoft.com/office/officeart/2005/8/quickstyle/simple1" qsCatId="simple" csTypeId="urn:microsoft.com/office/officeart/2005/8/colors/colorful5" csCatId="colorful" phldr="1"/>
      <dgm:spPr/>
      <dgm:t>
        <a:bodyPr/>
        <a:lstStyle/>
        <a:p>
          <a:endParaRPr lang="en-US"/>
        </a:p>
      </dgm:t>
    </dgm:pt>
    <dgm:pt modelId="{B0D88C66-0338-463E-AC86-E9945FDCB504}">
      <dgm:prSet phldrT="[Text]" phldr="0"/>
      <dgm:spPr/>
      <dgm:t>
        <a:bodyPr/>
        <a:lstStyle/>
        <a:p>
          <a:r>
            <a:rPr lang="en-US"/>
            <a:t>Internal </a:t>
          </a:r>
        </a:p>
      </dgm:t>
    </dgm:pt>
    <dgm:pt modelId="{2C37A504-DA2C-4297-AC8D-78F79025B07E}" type="parTrans" cxnId="{A367686C-6714-4FE6-B796-72733E7DACC4}">
      <dgm:prSet/>
      <dgm:spPr/>
      <dgm:t>
        <a:bodyPr/>
        <a:lstStyle/>
        <a:p>
          <a:endParaRPr lang="en-US"/>
        </a:p>
      </dgm:t>
    </dgm:pt>
    <dgm:pt modelId="{E0DC75D2-B6FB-402C-AE09-F21EA41C1A0E}" type="sibTrans" cxnId="{A367686C-6714-4FE6-B796-72733E7DACC4}">
      <dgm:prSet/>
      <dgm:spPr/>
      <dgm:t>
        <a:bodyPr/>
        <a:lstStyle/>
        <a:p>
          <a:endParaRPr lang="en-US"/>
        </a:p>
      </dgm:t>
    </dgm:pt>
    <dgm:pt modelId="{A89B023C-EBB0-4A1F-8752-8E7467BFB761}">
      <dgm:prSet phldrT="[Text]" phldr="0"/>
      <dgm:spPr/>
      <dgm:t>
        <a:bodyPr/>
        <a:lstStyle/>
        <a:p>
          <a:r>
            <a:rPr lang="en-US"/>
            <a:t>External</a:t>
          </a:r>
        </a:p>
      </dgm:t>
    </dgm:pt>
    <dgm:pt modelId="{F7CD6AC7-8B6A-48F6-A459-C633F2717B34}" type="parTrans" cxnId="{6ACD775D-5333-46D4-90DA-6D30EDCC8938}">
      <dgm:prSet/>
      <dgm:spPr/>
      <dgm:t>
        <a:bodyPr/>
        <a:lstStyle/>
        <a:p>
          <a:endParaRPr lang="en-US"/>
        </a:p>
      </dgm:t>
    </dgm:pt>
    <dgm:pt modelId="{E5160CDB-CD7B-4E98-8768-95829A749492}" type="sibTrans" cxnId="{6ACD775D-5333-46D4-90DA-6D30EDCC8938}">
      <dgm:prSet/>
      <dgm:spPr/>
      <dgm:t>
        <a:bodyPr/>
        <a:lstStyle/>
        <a:p>
          <a:endParaRPr lang="en-US"/>
        </a:p>
      </dgm:t>
    </dgm:pt>
    <dgm:pt modelId="{C956B572-4D0C-4E4D-A172-F92B77A1C583}">
      <dgm:prSet phldrT="[Text]" phldr="0"/>
      <dgm:spPr/>
      <dgm:t>
        <a:bodyPr/>
        <a:lstStyle/>
        <a:p>
          <a:r>
            <a:rPr lang="en-US"/>
            <a:t>200</a:t>
          </a:r>
        </a:p>
      </dgm:t>
    </dgm:pt>
    <dgm:pt modelId="{CD348AA4-81CB-4E91-BB73-BF0CA1DA2118}" type="parTrans" cxnId="{E52947C0-7C86-4D3D-812E-F5D07106453B}">
      <dgm:prSet/>
      <dgm:spPr/>
      <dgm:t>
        <a:bodyPr/>
        <a:lstStyle/>
        <a:p>
          <a:endParaRPr lang="en-US"/>
        </a:p>
      </dgm:t>
    </dgm:pt>
    <dgm:pt modelId="{F7DFB899-3881-44D5-BEBD-0223A8696F68}" type="sibTrans" cxnId="{E52947C0-7C86-4D3D-812E-F5D07106453B}">
      <dgm:prSet/>
      <dgm:spPr/>
      <dgm:t>
        <a:bodyPr/>
        <a:lstStyle/>
        <a:p>
          <a:endParaRPr lang="en-US"/>
        </a:p>
      </dgm:t>
    </dgm:pt>
    <dgm:pt modelId="{5A5A718C-5C50-427A-80D9-DFD94BA01F03}" type="pres">
      <dgm:prSet presAssocID="{FDE9517C-43CD-4317-9174-31FE3D3358D7}" presName="linearFlow" presStyleCnt="0">
        <dgm:presLayoutVars>
          <dgm:dir/>
          <dgm:resizeHandles val="exact"/>
        </dgm:presLayoutVars>
      </dgm:prSet>
      <dgm:spPr/>
    </dgm:pt>
    <dgm:pt modelId="{D452D3B5-E031-4AEA-B15A-A558F7ACB204}" type="pres">
      <dgm:prSet presAssocID="{B0D88C66-0338-463E-AC86-E9945FDCB504}" presName="node" presStyleLbl="node1" presStyleIdx="0" presStyleCnt="3">
        <dgm:presLayoutVars>
          <dgm:bulletEnabled val="1"/>
        </dgm:presLayoutVars>
      </dgm:prSet>
      <dgm:spPr/>
    </dgm:pt>
    <dgm:pt modelId="{037F5C10-0523-4266-9113-C96D3D0544F4}" type="pres">
      <dgm:prSet presAssocID="{E0DC75D2-B6FB-402C-AE09-F21EA41C1A0E}" presName="spacerL" presStyleCnt="0"/>
      <dgm:spPr/>
    </dgm:pt>
    <dgm:pt modelId="{3FBC7869-C1DB-473E-9BD8-3F1818F7558C}" type="pres">
      <dgm:prSet presAssocID="{E0DC75D2-B6FB-402C-AE09-F21EA41C1A0E}" presName="sibTrans" presStyleLbl="sibTrans2D1" presStyleIdx="0" presStyleCnt="2"/>
      <dgm:spPr/>
    </dgm:pt>
    <dgm:pt modelId="{0CFAE33A-11B2-46C1-82C0-F6478125F28A}" type="pres">
      <dgm:prSet presAssocID="{E0DC75D2-B6FB-402C-AE09-F21EA41C1A0E}" presName="spacerR" presStyleCnt="0"/>
      <dgm:spPr/>
    </dgm:pt>
    <dgm:pt modelId="{BCE14014-F454-44D2-BB95-6F3DC3C50F01}" type="pres">
      <dgm:prSet presAssocID="{A89B023C-EBB0-4A1F-8752-8E7467BFB761}" presName="node" presStyleLbl="node1" presStyleIdx="1" presStyleCnt="3">
        <dgm:presLayoutVars>
          <dgm:bulletEnabled val="1"/>
        </dgm:presLayoutVars>
      </dgm:prSet>
      <dgm:spPr/>
    </dgm:pt>
    <dgm:pt modelId="{28DB6332-EBC4-43F6-819A-88939E4AAE1B}" type="pres">
      <dgm:prSet presAssocID="{E5160CDB-CD7B-4E98-8768-95829A749492}" presName="spacerL" presStyleCnt="0"/>
      <dgm:spPr/>
    </dgm:pt>
    <dgm:pt modelId="{B9BEB5DE-7B5D-4C49-8F38-3BE314B8C8E0}" type="pres">
      <dgm:prSet presAssocID="{E5160CDB-CD7B-4E98-8768-95829A749492}" presName="sibTrans" presStyleLbl="sibTrans2D1" presStyleIdx="1" presStyleCnt="2"/>
      <dgm:spPr/>
    </dgm:pt>
    <dgm:pt modelId="{DC923C7E-847F-4E9E-97F5-C0FD48972C32}" type="pres">
      <dgm:prSet presAssocID="{E5160CDB-CD7B-4E98-8768-95829A749492}" presName="spacerR" presStyleCnt="0"/>
      <dgm:spPr/>
    </dgm:pt>
    <dgm:pt modelId="{A754B980-AF2E-4279-9147-3A9B81F9432D}" type="pres">
      <dgm:prSet presAssocID="{C956B572-4D0C-4E4D-A172-F92B77A1C583}" presName="node" presStyleLbl="node1" presStyleIdx="2" presStyleCnt="3">
        <dgm:presLayoutVars>
          <dgm:bulletEnabled val="1"/>
        </dgm:presLayoutVars>
      </dgm:prSet>
      <dgm:spPr/>
    </dgm:pt>
  </dgm:ptLst>
  <dgm:cxnLst>
    <dgm:cxn modelId="{6ACD775D-5333-46D4-90DA-6D30EDCC8938}" srcId="{FDE9517C-43CD-4317-9174-31FE3D3358D7}" destId="{A89B023C-EBB0-4A1F-8752-8E7467BFB761}" srcOrd="1" destOrd="0" parTransId="{F7CD6AC7-8B6A-48F6-A459-C633F2717B34}" sibTransId="{E5160CDB-CD7B-4E98-8768-95829A749492}"/>
    <dgm:cxn modelId="{9D855D6A-59B3-4473-AB56-D8567A9605AD}" type="presOf" srcId="{E0DC75D2-B6FB-402C-AE09-F21EA41C1A0E}" destId="{3FBC7869-C1DB-473E-9BD8-3F1818F7558C}" srcOrd="0" destOrd="0" presId="urn:microsoft.com/office/officeart/2005/8/layout/equation1"/>
    <dgm:cxn modelId="{A367686C-6714-4FE6-B796-72733E7DACC4}" srcId="{FDE9517C-43CD-4317-9174-31FE3D3358D7}" destId="{B0D88C66-0338-463E-AC86-E9945FDCB504}" srcOrd="0" destOrd="0" parTransId="{2C37A504-DA2C-4297-AC8D-78F79025B07E}" sibTransId="{E0DC75D2-B6FB-402C-AE09-F21EA41C1A0E}"/>
    <dgm:cxn modelId="{EB67C550-83A5-438E-B329-9BF81FBC02CD}" type="presOf" srcId="{C956B572-4D0C-4E4D-A172-F92B77A1C583}" destId="{A754B980-AF2E-4279-9147-3A9B81F9432D}" srcOrd="0" destOrd="0" presId="urn:microsoft.com/office/officeart/2005/8/layout/equation1"/>
    <dgm:cxn modelId="{A7593F8A-77EE-4674-847F-70EF708E1DC9}" type="presOf" srcId="{E5160CDB-CD7B-4E98-8768-95829A749492}" destId="{B9BEB5DE-7B5D-4C49-8F38-3BE314B8C8E0}" srcOrd="0" destOrd="0" presId="urn:microsoft.com/office/officeart/2005/8/layout/equation1"/>
    <dgm:cxn modelId="{D15E058B-0B6C-4A5A-A1C7-E852A8BCE745}" type="presOf" srcId="{A89B023C-EBB0-4A1F-8752-8E7467BFB761}" destId="{BCE14014-F454-44D2-BB95-6F3DC3C50F01}" srcOrd="0" destOrd="0" presId="urn:microsoft.com/office/officeart/2005/8/layout/equation1"/>
    <dgm:cxn modelId="{AE44FC97-98DA-4A61-B026-BBB15D634C84}" type="presOf" srcId="{FDE9517C-43CD-4317-9174-31FE3D3358D7}" destId="{5A5A718C-5C50-427A-80D9-DFD94BA01F03}" srcOrd="0" destOrd="0" presId="urn:microsoft.com/office/officeart/2005/8/layout/equation1"/>
    <dgm:cxn modelId="{E52947C0-7C86-4D3D-812E-F5D07106453B}" srcId="{FDE9517C-43CD-4317-9174-31FE3D3358D7}" destId="{C956B572-4D0C-4E4D-A172-F92B77A1C583}" srcOrd="2" destOrd="0" parTransId="{CD348AA4-81CB-4E91-BB73-BF0CA1DA2118}" sibTransId="{F7DFB899-3881-44D5-BEBD-0223A8696F68}"/>
    <dgm:cxn modelId="{1E58A6C5-EA22-4037-926F-576C1BFD1B1A}" type="presOf" srcId="{B0D88C66-0338-463E-AC86-E9945FDCB504}" destId="{D452D3B5-E031-4AEA-B15A-A558F7ACB204}" srcOrd="0" destOrd="0" presId="urn:microsoft.com/office/officeart/2005/8/layout/equation1"/>
    <dgm:cxn modelId="{25907A5B-7B60-4DE0-AB8F-9203E13CFFC4}" type="presParOf" srcId="{5A5A718C-5C50-427A-80D9-DFD94BA01F03}" destId="{D452D3B5-E031-4AEA-B15A-A558F7ACB204}" srcOrd="0" destOrd="0" presId="urn:microsoft.com/office/officeart/2005/8/layout/equation1"/>
    <dgm:cxn modelId="{40B2B080-995E-4520-A2C8-F8953E29F2E1}" type="presParOf" srcId="{5A5A718C-5C50-427A-80D9-DFD94BA01F03}" destId="{037F5C10-0523-4266-9113-C96D3D0544F4}" srcOrd="1" destOrd="0" presId="urn:microsoft.com/office/officeart/2005/8/layout/equation1"/>
    <dgm:cxn modelId="{F12F5BF0-F459-4191-89A0-A8E785791286}" type="presParOf" srcId="{5A5A718C-5C50-427A-80D9-DFD94BA01F03}" destId="{3FBC7869-C1DB-473E-9BD8-3F1818F7558C}" srcOrd="2" destOrd="0" presId="urn:microsoft.com/office/officeart/2005/8/layout/equation1"/>
    <dgm:cxn modelId="{3170D647-FC02-4292-8FB5-B71B6F7E6A29}" type="presParOf" srcId="{5A5A718C-5C50-427A-80D9-DFD94BA01F03}" destId="{0CFAE33A-11B2-46C1-82C0-F6478125F28A}" srcOrd="3" destOrd="0" presId="urn:microsoft.com/office/officeart/2005/8/layout/equation1"/>
    <dgm:cxn modelId="{84BBC11F-77AC-4CA3-890E-705CDB6C81E3}" type="presParOf" srcId="{5A5A718C-5C50-427A-80D9-DFD94BA01F03}" destId="{BCE14014-F454-44D2-BB95-6F3DC3C50F01}" srcOrd="4" destOrd="0" presId="urn:microsoft.com/office/officeart/2005/8/layout/equation1"/>
    <dgm:cxn modelId="{3266DB6C-8C46-490A-B79C-7B99B4100B52}" type="presParOf" srcId="{5A5A718C-5C50-427A-80D9-DFD94BA01F03}" destId="{28DB6332-EBC4-43F6-819A-88939E4AAE1B}" srcOrd="5" destOrd="0" presId="urn:microsoft.com/office/officeart/2005/8/layout/equation1"/>
    <dgm:cxn modelId="{1035432C-B2D9-43F1-BBB2-CF380A3D353C}" type="presParOf" srcId="{5A5A718C-5C50-427A-80D9-DFD94BA01F03}" destId="{B9BEB5DE-7B5D-4C49-8F38-3BE314B8C8E0}" srcOrd="6" destOrd="0" presId="urn:microsoft.com/office/officeart/2005/8/layout/equation1"/>
    <dgm:cxn modelId="{8B26EC8A-9B4E-4418-904B-3340A03DD1F9}" type="presParOf" srcId="{5A5A718C-5C50-427A-80D9-DFD94BA01F03}" destId="{DC923C7E-847F-4E9E-97F5-C0FD48972C32}" srcOrd="7" destOrd="0" presId="urn:microsoft.com/office/officeart/2005/8/layout/equation1"/>
    <dgm:cxn modelId="{DF35D05A-D2BF-425C-8DEA-F289017F7B0D}" type="presParOf" srcId="{5A5A718C-5C50-427A-80D9-DFD94BA01F03}" destId="{A754B980-AF2E-4279-9147-3A9B81F9432D}" srcOrd="8" destOrd="0" presId="urn:microsoft.com/office/officeart/2005/8/layout/equati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ABD0D73-6B50-4678-9CBB-64257D042675}" type="doc">
      <dgm:prSet loTypeId="urn:microsoft.com/office/officeart/2016/7/layout/VerticalHollowActionList" loCatId="List" qsTypeId="urn:microsoft.com/office/officeart/2005/8/quickstyle/simple4" qsCatId="simple" csTypeId="urn:microsoft.com/office/officeart/2005/8/colors/colorful5" csCatId="colorful"/>
      <dgm:spPr/>
      <dgm:t>
        <a:bodyPr/>
        <a:lstStyle/>
        <a:p>
          <a:endParaRPr lang="en-US"/>
        </a:p>
      </dgm:t>
    </dgm:pt>
    <dgm:pt modelId="{8933ACB4-8941-4600-9D38-08BB74D86B83}">
      <dgm:prSet/>
      <dgm:spPr/>
      <dgm:t>
        <a:bodyPr/>
        <a:lstStyle/>
        <a:p>
          <a:r>
            <a:rPr lang="en-US"/>
            <a:t>Identify</a:t>
          </a:r>
        </a:p>
      </dgm:t>
    </dgm:pt>
    <dgm:pt modelId="{00496ED1-CDBA-4F80-9F56-2BBDEE9179B3}" type="parTrans" cxnId="{0812FEF5-C7DF-4082-94DE-EFA2325BDEEB}">
      <dgm:prSet/>
      <dgm:spPr/>
      <dgm:t>
        <a:bodyPr/>
        <a:lstStyle/>
        <a:p>
          <a:endParaRPr lang="en-US"/>
        </a:p>
      </dgm:t>
    </dgm:pt>
    <dgm:pt modelId="{F72A1130-7C02-4999-8313-43ED4AA2E6F7}" type="sibTrans" cxnId="{0812FEF5-C7DF-4082-94DE-EFA2325BDEEB}">
      <dgm:prSet/>
      <dgm:spPr/>
      <dgm:t>
        <a:bodyPr/>
        <a:lstStyle/>
        <a:p>
          <a:endParaRPr lang="en-US"/>
        </a:p>
      </dgm:t>
    </dgm:pt>
    <dgm:pt modelId="{E6F9DD6F-699D-4376-A8C1-EFD3C782061F}">
      <dgm:prSet/>
      <dgm:spPr/>
      <dgm:t>
        <a:bodyPr/>
        <a:lstStyle/>
        <a:p>
          <a:r>
            <a:rPr lang="en-US"/>
            <a:t>Identify 10% organizers.</a:t>
          </a:r>
        </a:p>
      </dgm:t>
    </dgm:pt>
    <dgm:pt modelId="{237B7CEC-9E49-4357-B347-371E34A947B7}" type="parTrans" cxnId="{E5AE31EC-0B0C-424A-A0AD-F25AA5AA16A9}">
      <dgm:prSet/>
      <dgm:spPr/>
      <dgm:t>
        <a:bodyPr/>
        <a:lstStyle/>
        <a:p>
          <a:endParaRPr lang="en-US"/>
        </a:p>
      </dgm:t>
    </dgm:pt>
    <dgm:pt modelId="{694386DC-D56B-4909-BDCA-3036E6CA578B}" type="sibTrans" cxnId="{E5AE31EC-0B0C-424A-A0AD-F25AA5AA16A9}">
      <dgm:prSet/>
      <dgm:spPr/>
      <dgm:t>
        <a:bodyPr/>
        <a:lstStyle/>
        <a:p>
          <a:endParaRPr lang="en-US"/>
        </a:p>
      </dgm:t>
    </dgm:pt>
    <dgm:pt modelId="{87C8BAC7-FD97-4725-9411-75D03D81F713}">
      <dgm:prSet/>
      <dgm:spPr/>
      <dgm:t>
        <a:bodyPr/>
        <a:lstStyle/>
        <a:p>
          <a:r>
            <a:rPr lang="en-US"/>
            <a:t>Test</a:t>
          </a:r>
        </a:p>
      </dgm:t>
    </dgm:pt>
    <dgm:pt modelId="{68B6C2D7-B573-4766-9442-E591A5E04004}" type="parTrans" cxnId="{C5E5D5DC-86D2-4DC5-9CED-DCBB7C3489B7}">
      <dgm:prSet/>
      <dgm:spPr/>
      <dgm:t>
        <a:bodyPr/>
        <a:lstStyle/>
        <a:p>
          <a:endParaRPr lang="en-US"/>
        </a:p>
      </dgm:t>
    </dgm:pt>
    <dgm:pt modelId="{73BD3F1B-810E-429D-96DD-0938F2C9047B}" type="sibTrans" cxnId="{C5E5D5DC-86D2-4DC5-9CED-DCBB7C3489B7}">
      <dgm:prSet/>
      <dgm:spPr/>
      <dgm:t>
        <a:bodyPr/>
        <a:lstStyle/>
        <a:p>
          <a:endParaRPr lang="en-US"/>
        </a:p>
      </dgm:t>
    </dgm:pt>
    <dgm:pt modelId="{30B3A78B-C5E3-4662-808A-8FB5FF0217C9}">
      <dgm:prSet/>
      <dgm:spPr/>
      <dgm:t>
        <a:bodyPr/>
        <a:lstStyle/>
        <a:p>
          <a:r>
            <a:rPr lang="en-US"/>
            <a:t>Test structure with measurable asks.</a:t>
          </a:r>
        </a:p>
      </dgm:t>
    </dgm:pt>
    <dgm:pt modelId="{585B9D1C-F2BC-4820-A4EF-8EE67829BEAF}" type="parTrans" cxnId="{FD35AD6A-1CB0-4CCE-BEEB-1E912018CAF0}">
      <dgm:prSet/>
      <dgm:spPr/>
      <dgm:t>
        <a:bodyPr/>
        <a:lstStyle/>
        <a:p>
          <a:endParaRPr lang="en-US"/>
        </a:p>
      </dgm:t>
    </dgm:pt>
    <dgm:pt modelId="{3ABC3685-148D-4E20-AAE7-F83BB22CA45B}" type="sibTrans" cxnId="{FD35AD6A-1CB0-4CCE-BEEB-1E912018CAF0}">
      <dgm:prSet/>
      <dgm:spPr/>
      <dgm:t>
        <a:bodyPr/>
        <a:lstStyle/>
        <a:p>
          <a:endParaRPr lang="en-US"/>
        </a:p>
      </dgm:t>
    </dgm:pt>
    <dgm:pt modelId="{79084611-4A14-4935-BCB5-DD1F4FC97E34}">
      <dgm:prSet/>
      <dgm:spPr/>
      <dgm:t>
        <a:bodyPr/>
        <a:lstStyle/>
        <a:p>
          <a:r>
            <a:rPr lang="en-US"/>
            <a:t>Frame</a:t>
          </a:r>
        </a:p>
      </dgm:t>
    </dgm:pt>
    <dgm:pt modelId="{65C6DE5B-17A5-4161-9DB4-917125C29EA6}" type="parTrans" cxnId="{F641D17F-B69D-43CE-8216-5574572DD326}">
      <dgm:prSet/>
      <dgm:spPr/>
      <dgm:t>
        <a:bodyPr/>
        <a:lstStyle/>
        <a:p>
          <a:endParaRPr lang="en-US"/>
        </a:p>
      </dgm:t>
    </dgm:pt>
    <dgm:pt modelId="{D789DFA9-8B6D-448E-9E09-70CB84C12334}" type="sibTrans" cxnId="{F641D17F-B69D-43CE-8216-5574572DD326}">
      <dgm:prSet/>
      <dgm:spPr/>
      <dgm:t>
        <a:bodyPr/>
        <a:lstStyle/>
        <a:p>
          <a:endParaRPr lang="en-US"/>
        </a:p>
      </dgm:t>
    </dgm:pt>
    <dgm:pt modelId="{316D44F1-7497-4FB3-A267-6061A0D90029}">
      <dgm:prSet/>
      <dgm:spPr/>
      <dgm:t>
        <a:bodyPr/>
        <a:lstStyle/>
        <a:p>
          <a:r>
            <a:rPr lang="en-US"/>
            <a:t>Frame demands as Common Good.</a:t>
          </a:r>
        </a:p>
      </dgm:t>
    </dgm:pt>
    <dgm:pt modelId="{77EC6795-0183-4965-A6A9-C99BBAEE0ECA}" type="parTrans" cxnId="{7DEE9BCF-1923-4F5B-A471-88CD277506DB}">
      <dgm:prSet/>
      <dgm:spPr/>
      <dgm:t>
        <a:bodyPr/>
        <a:lstStyle/>
        <a:p>
          <a:endParaRPr lang="en-US"/>
        </a:p>
      </dgm:t>
    </dgm:pt>
    <dgm:pt modelId="{526D330F-4493-43F7-976E-B1CDD2505796}" type="sibTrans" cxnId="{7DEE9BCF-1923-4F5B-A471-88CD277506DB}">
      <dgm:prSet/>
      <dgm:spPr/>
      <dgm:t>
        <a:bodyPr/>
        <a:lstStyle/>
        <a:p>
          <a:endParaRPr lang="en-US"/>
        </a:p>
      </dgm:t>
    </dgm:pt>
    <dgm:pt modelId="{D791BA74-6A3E-48DD-A09E-16DBD456A908}">
      <dgm:prSet/>
      <dgm:spPr/>
      <dgm:t>
        <a:bodyPr/>
        <a:lstStyle/>
        <a:p>
          <a:r>
            <a:rPr lang="en-US"/>
            <a:t>Build</a:t>
          </a:r>
        </a:p>
      </dgm:t>
    </dgm:pt>
    <dgm:pt modelId="{628F3954-E8D7-4EF4-AE40-A892474A0E35}" type="parTrans" cxnId="{98953B43-DE9C-487B-B0D9-C122A6839E2B}">
      <dgm:prSet/>
      <dgm:spPr/>
      <dgm:t>
        <a:bodyPr/>
        <a:lstStyle/>
        <a:p>
          <a:endParaRPr lang="en-US"/>
        </a:p>
      </dgm:t>
    </dgm:pt>
    <dgm:pt modelId="{3938EB86-1063-4387-9E51-D31AD792F970}" type="sibTrans" cxnId="{98953B43-DE9C-487B-B0D9-C122A6839E2B}">
      <dgm:prSet/>
      <dgm:spPr/>
      <dgm:t>
        <a:bodyPr/>
        <a:lstStyle/>
        <a:p>
          <a:endParaRPr lang="en-US"/>
        </a:p>
      </dgm:t>
    </dgm:pt>
    <dgm:pt modelId="{33FD1E75-5D2D-46DE-9874-3C541568F302}">
      <dgm:prSet/>
      <dgm:spPr/>
      <dgm:t>
        <a:bodyPr/>
        <a:lstStyle/>
        <a:p>
          <a:r>
            <a:rPr lang="en-US"/>
            <a:t>Build coalition.</a:t>
          </a:r>
        </a:p>
      </dgm:t>
    </dgm:pt>
    <dgm:pt modelId="{988A65C5-87CE-45FE-9277-AD767D83890B}" type="parTrans" cxnId="{F3DE427A-17D4-4009-AB7A-E45BF309FCC0}">
      <dgm:prSet/>
      <dgm:spPr/>
      <dgm:t>
        <a:bodyPr/>
        <a:lstStyle/>
        <a:p>
          <a:endParaRPr lang="en-US"/>
        </a:p>
      </dgm:t>
    </dgm:pt>
    <dgm:pt modelId="{A5760D5D-DE35-4E18-A1CF-8A67B24182FE}" type="sibTrans" cxnId="{F3DE427A-17D4-4009-AB7A-E45BF309FCC0}">
      <dgm:prSet/>
      <dgm:spPr/>
      <dgm:t>
        <a:bodyPr/>
        <a:lstStyle/>
        <a:p>
          <a:endParaRPr lang="en-US"/>
        </a:p>
      </dgm:t>
    </dgm:pt>
    <dgm:pt modelId="{661C7832-1574-4282-9924-840D140B1184}">
      <dgm:prSet/>
      <dgm:spPr/>
      <dgm:t>
        <a:bodyPr/>
        <a:lstStyle/>
        <a:p>
          <a:r>
            <a:rPr lang="en-US"/>
            <a:t>Track</a:t>
          </a:r>
        </a:p>
      </dgm:t>
    </dgm:pt>
    <dgm:pt modelId="{9456411A-97EB-45C0-8E2B-BCC54BD0B659}" type="parTrans" cxnId="{B3AD4D3F-4E63-4B47-A402-10679E1E708E}">
      <dgm:prSet/>
      <dgm:spPr/>
      <dgm:t>
        <a:bodyPr/>
        <a:lstStyle/>
        <a:p>
          <a:endParaRPr lang="en-US"/>
        </a:p>
      </dgm:t>
    </dgm:pt>
    <dgm:pt modelId="{A043E954-EE07-49A6-9880-58C333BB7CEC}" type="sibTrans" cxnId="{B3AD4D3F-4E63-4B47-A402-10679E1E708E}">
      <dgm:prSet/>
      <dgm:spPr/>
      <dgm:t>
        <a:bodyPr/>
        <a:lstStyle/>
        <a:p>
          <a:endParaRPr lang="en-US"/>
        </a:p>
      </dgm:t>
    </dgm:pt>
    <dgm:pt modelId="{82474C25-F583-4352-AB1C-8B77C57635CC}">
      <dgm:prSet/>
      <dgm:spPr/>
      <dgm:t>
        <a:bodyPr/>
        <a:lstStyle/>
        <a:p>
          <a:r>
            <a:rPr lang="en-US"/>
            <a:t>Track power metrics.</a:t>
          </a:r>
        </a:p>
      </dgm:t>
    </dgm:pt>
    <dgm:pt modelId="{7F24E781-51FA-436C-A463-00DC2C63076F}" type="parTrans" cxnId="{6A53C881-91EC-481C-922A-C8C6006DD714}">
      <dgm:prSet/>
      <dgm:spPr/>
      <dgm:t>
        <a:bodyPr/>
        <a:lstStyle/>
        <a:p>
          <a:endParaRPr lang="en-US"/>
        </a:p>
      </dgm:t>
    </dgm:pt>
    <dgm:pt modelId="{C4DF5654-536E-42ED-B76D-AF5EE239F67C}" type="sibTrans" cxnId="{6A53C881-91EC-481C-922A-C8C6006DD714}">
      <dgm:prSet/>
      <dgm:spPr/>
      <dgm:t>
        <a:bodyPr/>
        <a:lstStyle/>
        <a:p>
          <a:endParaRPr lang="en-US"/>
        </a:p>
      </dgm:t>
    </dgm:pt>
    <dgm:pt modelId="{EED3CD4C-50B8-4159-A467-593F72E70DDB}" type="pres">
      <dgm:prSet presAssocID="{2ABD0D73-6B50-4678-9CBB-64257D042675}" presName="Name0" presStyleCnt="0">
        <dgm:presLayoutVars>
          <dgm:dir/>
          <dgm:animLvl val="lvl"/>
          <dgm:resizeHandles val="exact"/>
        </dgm:presLayoutVars>
      </dgm:prSet>
      <dgm:spPr/>
    </dgm:pt>
    <dgm:pt modelId="{41189BD5-7DDC-4398-9671-99A77298EFD5}" type="pres">
      <dgm:prSet presAssocID="{8933ACB4-8941-4600-9D38-08BB74D86B83}" presName="linNode" presStyleCnt="0"/>
      <dgm:spPr/>
    </dgm:pt>
    <dgm:pt modelId="{BD88EA7E-25BD-487C-9A61-7BE1B5FC3D7B}" type="pres">
      <dgm:prSet presAssocID="{8933ACB4-8941-4600-9D38-08BB74D86B83}" presName="parentText" presStyleLbl="solidFgAcc1" presStyleIdx="0" presStyleCnt="5">
        <dgm:presLayoutVars>
          <dgm:chMax val="1"/>
          <dgm:bulletEnabled/>
        </dgm:presLayoutVars>
      </dgm:prSet>
      <dgm:spPr/>
    </dgm:pt>
    <dgm:pt modelId="{61A9ED88-58A1-4D8D-9125-A81DF3BE0A55}" type="pres">
      <dgm:prSet presAssocID="{8933ACB4-8941-4600-9D38-08BB74D86B83}" presName="descendantText" presStyleLbl="alignNode1" presStyleIdx="0" presStyleCnt="5">
        <dgm:presLayoutVars>
          <dgm:bulletEnabled/>
        </dgm:presLayoutVars>
      </dgm:prSet>
      <dgm:spPr/>
    </dgm:pt>
    <dgm:pt modelId="{B8BCE624-05AE-4790-A69D-FAD31BF3CFDB}" type="pres">
      <dgm:prSet presAssocID="{F72A1130-7C02-4999-8313-43ED4AA2E6F7}" presName="sp" presStyleCnt="0"/>
      <dgm:spPr/>
    </dgm:pt>
    <dgm:pt modelId="{AE16ECF3-31AC-4BE1-9A22-E74668554BF0}" type="pres">
      <dgm:prSet presAssocID="{87C8BAC7-FD97-4725-9411-75D03D81F713}" presName="linNode" presStyleCnt="0"/>
      <dgm:spPr/>
    </dgm:pt>
    <dgm:pt modelId="{DA2BE7AD-BA33-4B4C-B570-4F2D8FB3E353}" type="pres">
      <dgm:prSet presAssocID="{87C8BAC7-FD97-4725-9411-75D03D81F713}" presName="parentText" presStyleLbl="solidFgAcc1" presStyleIdx="1" presStyleCnt="5">
        <dgm:presLayoutVars>
          <dgm:chMax val="1"/>
          <dgm:bulletEnabled/>
        </dgm:presLayoutVars>
      </dgm:prSet>
      <dgm:spPr/>
    </dgm:pt>
    <dgm:pt modelId="{3CD1DC0D-E821-4C57-BB3D-F833EBE79F0D}" type="pres">
      <dgm:prSet presAssocID="{87C8BAC7-FD97-4725-9411-75D03D81F713}" presName="descendantText" presStyleLbl="alignNode1" presStyleIdx="1" presStyleCnt="5">
        <dgm:presLayoutVars>
          <dgm:bulletEnabled/>
        </dgm:presLayoutVars>
      </dgm:prSet>
      <dgm:spPr/>
    </dgm:pt>
    <dgm:pt modelId="{EB05845E-236C-46B8-BBAA-1852BA76E0C3}" type="pres">
      <dgm:prSet presAssocID="{73BD3F1B-810E-429D-96DD-0938F2C9047B}" presName="sp" presStyleCnt="0"/>
      <dgm:spPr/>
    </dgm:pt>
    <dgm:pt modelId="{90805641-FCC1-4333-A78E-B86D7A97065B}" type="pres">
      <dgm:prSet presAssocID="{79084611-4A14-4935-BCB5-DD1F4FC97E34}" presName="linNode" presStyleCnt="0"/>
      <dgm:spPr/>
    </dgm:pt>
    <dgm:pt modelId="{3C7BF000-5C34-47C2-A5B4-2F47865E6F09}" type="pres">
      <dgm:prSet presAssocID="{79084611-4A14-4935-BCB5-DD1F4FC97E34}" presName="parentText" presStyleLbl="solidFgAcc1" presStyleIdx="2" presStyleCnt="5">
        <dgm:presLayoutVars>
          <dgm:chMax val="1"/>
          <dgm:bulletEnabled/>
        </dgm:presLayoutVars>
      </dgm:prSet>
      <dgm:spPr/>
    </dgm:pt>
    <dgm:pt modelId="{7AFA7372-3165-4C5F-874F-14493E099C5F}" type="pres">
      <dgm:prSet presAssocID="{79084611-4A14-4935-BCB5-DD1F4FC97E34}" presName="descendantText" presStyleLbl="alignNode1" presStyleIdx="2" presStyleCnt="5">
        <dgm:presLayoutVars>
          <dgm:bulletEnabled/>
        </dgm:presLayoutVars>
      </dgm:prSet>
      <dgm:spPr/>
    </dgm:pt>
    <dgm:pt modelId="{B4E2290F-2920-43E7-87C5-A37BDE9E143B}" type="pres">
      <dgm:prSet presAssocID="{D789DFA9-8B6D-448E-9E09-70CB84C12334}" presName="sp" presStyleCnt="0"/>
      <dgm:spPr/>
    </dgm:pt>
    <dgm:pt modelId="{CA63B55D-4405-45FA-98C1-25BA78456958}" type="pres">
      <dgm:prSet presAssocID="{D791BA74-6A3E-48DD-A09E-16DBD456A908}" presName="linNode" presStyleCnt="0"/>
      <dgm:spPr/>
    </dgm:pt>
    <dgm:pt modelId="{EE484131-8317-4B78-BE98-2B84CD118BE0}" type="pres">
      <dgm:prSet presAssocID="{D791BA74-6A3E-48DD-A09E-16DBD456A908}" presName="parentText" presStyleLbl="solidFgAcc1" presStyleIdx="3" presStyleCnt="5">
        <dgm:presLayoutVars>
          <dgm:chMax val="1"/>
          <dgm:bulletEnabled/>
        </dgm:presLayoutVars>
      </dgm:prSet>
      <dgm:spPr/>
    </dgm:pt>
    <dgm:pt modelId="{C324558F-E3BA-49B8-BAF0-B5CA026384F4}" type="pres">
      <dgm:prSet presAssocID="{D791BA74-6A3E-48DD-A09E-16DBD456A908}" presName="descendantText" presStyleLbl="alignNode1" presStyleIdx="3" presStyleCnt="5">
        <dgm:presLayoutVars>
          <dgm:bulletEnabled/>
        </dgm:presLayoutVars>
      </dgm:prSet>
      <dgm:spPr/>
    </dgm:pt>
    <dgm:pt modelId="{A57A7C71-B8AC-4D44-83AE-03A980B3F5AF}" type="pres">
      <dgm:prSet presAssocID="{3938EB86-1063-4387-9E51-D31AD792F970}" presName="sp" presStyleCnt="0"/>
      <dgm:spPr/>
    </dgm:pt>
    <dgm:pt modelId="{F4F6A56B-4120-49D7-B7B5-A9BEEBA4339B}" type="pres">
      <dgm:prSet presAssocID="{661C7832-1574-4282-9924-840D140B1184}" presName="linNode" presStyleCnt="0"/>
      <dgm:spPr/>
    </dgm:pt>
    <dgm:pt modelId="{81585A38-963D-48E5-904C-E5729DB7C7E1}" type="pres">
      <dgm:prSet presAssocID="{661C7832-1574-4282-9924-840D140B1184}" presName="parentText" presStyleLbl="solidFgAcc1" presStyleIdx="4" presStyleCnt="5">
        <dgm:presLayoutVars>
          <dgm:chMax val="1"/>
          <dgm:bulletEnabled/>
        </dgm:presLayoutVars>
      </dgm:prSet>
      <dgm:spPr/>
    </dgm:pt>
    <dgm:pt modelId="{F5BA8840-F24D-4BAC-857E-B69A926A741D}" type="pres">
      <dgm:prSet presAssocID="{661C7832-1574-4282-9924-840D140B1184}" presName="descendantText" presStyleLbl="alignNode1" presStyleIdx="4" presStyleCnt="5">
        <dgm:presLayoutVars>
          <dgm:bulletEnabled/>
        </dgm:presLayoutVars>
      </dgm:prSet>
      <dgm:spPr/>
    </dgm:pt>
  </dgm:ptLst>
  <dgm:cxnLst>
    <dgm:cxn modelId="{54306F09-C380-4CA3-9436-9203AD468136}" type="presOf" srcId="{316D44F1-7497-4FB3-A267-6061A0D90029}" destId="{7AFA7372-3165-4C5F-874F-14493E099C5F}" srcOrd="0" destOrd="0" presId="urn:microsoft.com/office/officeart/2016/7/layout/VerticalHollowActionList"/>
    <dgm:cxn modelId="{0EBB9825-2308-49FD-A33F-9ADC5016BB81}" type="presOf" srcId="{8933ACB4-8941-4600-9D38-08BB74D86B83}" destId="{BD88EA7E-25BD-487C-9A61-7BE1B5FC3D7B}" srcOrd="0" destOrd="0" presId="urn:microsoft.com/office/officeart/2016/7/layout/VerticalHollowActionList"/>
    <dgm:cxn modelId="{66F5EB26-6006-45C4-B111-2288EDD7F9B3}" type="presOf" srcId="{2ABD0D73-6B50-4678-9CBB-64257D042675}" destId="{EED3CD4C-50B8-4159-A467-593F72E70DDB}" srcOrd="0" destOrd="0" presId="urn:microsoft.com/office/officeart/2016/7/layout/VerticalHollowActionList"/>
    <dgm:cxn modelId="{705B382C-D02E-4157-9609-87F343EFD706}" type="presOf" srcId="{33FD1E75-5D2D-46DE-9874-3C541568F302}" destId="{C324558F-E3BA-49B8-BAF0-B5CA026384F4}" srcOrd="0" destOrd="0" presId="urn:microsoft.com/office/officeart/2016/7/layout/VerticalHollowActionList"/>
    <dgm:cxn modelId="{AE1A993D-E1EB-4035-88E1-300A2A6131D9}" type="presOf" srcId="{82474C25-F583-4352-AB1C-8B77C57635CC}" destId="{F5BA8840-F24D-4BAC-857E-B69A926A741D}" srcOrd="0" destOrd="0" presId="urn:microsoft.com/office/officeart/2016/7/layout/VerticalHollowActionList"/>
    <dgm:cxn modelId="{B3AD4D3F-4E63-4B47-A402-10679E1E708E}" srcId="{2ABD0D73-6B50-4678-9CBB-64257D042675}" destId="{661C7832-1574-4282-9924-840D140B1184}" srcOrd="4" destOrd="0" parTransId="{9456411A-97EB-45C0-8E2B-BCC54BD0B659}" sibTransId="{A043E954-EE07-49A6-9880-58C333BB7CEC}"/>
    <dgm:cxn modelId="{98953B43-DE9C-487B-B0D9-C122A6839E2B}" srcId="{2ABD0D73-6B50-4678-9CBB-64257D042675}" destId="{D791BA74-6A3E-48DD-A09E-16DBD456A908}" srcOrd="3" destOrd="0" parTransId="{628F3954-E8D7-4EF4-AE40-A892474A0E35}" sibTransId="{3938EB86-1063-4387-9E51-D31AD792F970}"/>
    <dgm:cxn modelId="{B2862049-9038-4690-8768-F39DD09895CE}" type="presOf" srcId="{661C7832-1574-4282-9924-840D140B1184}" destId="{81585A38-963D-48E5-904C-E5729DB7C7E1}" srcOrd="0" destOrd="0" presId="urn:microsoft.com/office/officeart/2016/7/layout/VerticalHollowActionList"/>
    <dgm:cxn modelId="{FD35AD6A-1CB0-4CCE-BEEB-1E912018CAF0}" srcId="{87C8BAC7-FD97-4725-9411-75D03D81F713}" destId="{30B3A78B-C5E3-4662-808A-8FB5FF0217C9}" srcOrd="0" destOrd="0" parTransId="{585B9D1C-F2BC-4820-A4EF-8EE67829BEAF}" sibTransId="{3ABC3685-148D-4E20-AAE7-F83BB22CA45B}"/>
    <dgm:cxn modelId="{F3DE427A-17D4-4009-AB7A-E45BF309FCC0}" srcId="{D791BA74-6A3E-48DD-A09E-16DBD456A908}" destId="{33FD1E75-5D2D-46DE-9874-3C541568F302}" srcOrd="0" destOrd="0" parTransId="{988A65C5-87CE-45FE-9277-AD767D83890B}" sibTransId="{A5760D5D-DE35-4E18-A1CF-8A67B24182FE}"/>
    <dgm:cxn modelId="{F641D17F-B69D-43CE-8216-5574572DD326}" srcId="{2ABD0D73-6B50-4678-9CBB-64257D042675}" destId="{79084611-4A14-4935-BCB5-DD1F4FC97E34}" srcOrd="2" destOrd="0" parTransId="{65C6DE5B-17A5-4161-9DB4-917125C29EA6}" sibTransId="{D789DFA9-8B6D-448E-9E09-70CB84C12334}"/>
    <dgm:cxn modelId="{6A53C881-91EC-481C-922A-C8C6006DD714}" srcId="{661C7832-1574-4282-9924-840D140B1184}" destId="{82474C25-F583-4352-AB1C-8B77C57635CC}" srcOrd="0" destOrd="0" parTransId="{7F24E781-51FA-436C-A463-00DC2C63076F}" sibTransId="{C4DF5654-536E-42ED-B76D-AF5EE239F67C}"/>
    <dgm:cxn modelId="{8F3CB6AD-D178-4C80-8BC8-B2D39443E69B}" type="presOf" srcId="{D791BA74-6A3E-48DD-A09E-16DBD456A908}" destId="{EE484131-8317-4B78-BE98-2B84CD118BE0}" srcOrd="0" destOrd="0" presId="urn:microsoft.com/office/officeart/2016/7/layout/VerticalHollowActionList"/>
    <dgm:cxn modelId="{4276EAB4-EFD0-4F89-88F7-52BC68C93172}" type="presOf" srcId="{87C8BAC7-FD97-4725-9411-75D03D81F713}" destId="{DA2BE7AD-BA33-4B4C-B570-4F2D8FB3E353}" srcOrd="0" destOrd="0" presId="urn:microsoft.com/office/officeart/2016/7/layout/VerticalHollowActionList"/>
    <dgm:cxn modelId="{93CD3AC3-B0E8-45BA-8C9A-AC8ABCC1CC2D}" type="presOf" srcId="{79084611-4A14-4935-BCB5-DD1F4FC97E34}" destId="{3C7BF000-5C34-47C2-A5B4-2F47865E6F09}" srcOrd="0" destOrd="0" presId="urn:microsoft.com/office/officeart/2016/7/layout/VerticalHollowActionList"/>
    <dgm:cxn modelId="{F8CCDECC-0498-485D-BB80-EE31DC24D6C6}" type="presOf" srcId="{30B3A78B-C5E3-4662-808A-8FB5FF0217C9}" destId="{3CD1DC0D-E821-4C57-BB3D-F833EBE79F0D}" srcOrd="0" destOrd="0" presId="urn:microsoft.com/office/officeart/2016/7/layout/VerticalHollowActionList"/>
    <dgm:cxn modelId="{7DEE9BCF-1923-4F5B-A471-88CD277506DB}" srcId="{79084611-4A14-4935-BCB5-DD1F4FC97E34}" destId="{316D44F1-7497-4FB3-A267-6061A0D90029}" srcOrd="0" destOrd="0" parTransId="{77EC6795-0183-4965-A6A9-C99BBAEE0ECA}" sibTransId="{526D330F-4493-43F7-976E-B1CDD2505796}"/>
    <dgm:cxn modelId="{C5E5D5DC-86D2-4DC5-9CED-DCBB7C3489B7}" srcId="{2ABD0D73-6B50-4678-9CBB-64257D042675}" destId="{87C8BAC7-FD97-4725-9411-75D03D81F713}" srcOrd="1" destOrd="0" parTransId="{68B6C2D7-B573-4766-9442-E591A5E04004}" sibTransId="{73BD3F1B-810E-429D-96DD-0938F2C9047B}"/>
    <dgm:cxn modelId="{83C6ADDF-B94F-45F5-BAEF-64E97620ABA5}" type="presOf" srcId="{E6F9DD6F-699D-4376-A8C1-EFD3C782061F}" destId="{61A9ED88-58A1-4D8D-9125-A81DF3BE0A55}" srcOrd="0" destOrd="0" presId="urn:microsoft.com/office/officeart/2016/7/layout/VerticalHollowActionList"/>
    <dgm:cxn modelId="{E5AE31EC-0B0C-424A-A0AD-F25AA5AA16A9}" srcId="{8933ACB4-8941-4600-9D38-08BB74D86B83}" destId="{E6F9DD6F-699D-4376-A8C1-EFD3C782061F}" srcOrd="0" destOrd="0" parTransId="{237B7CEC-9E49-4357-B347-371E34A947B7}" sibTransId="{694386DC-D56B-4909-BDCA-3036E6CA578B}"/>
    <dgm:cxn modelId="{0812FEF5-C7DF-4082-94DE-EFA2325BDEEB}" srcId="{2ABD0D73-6B50-4678-9CBB-64257D042675}" destId="{8933ACB4-8941-4600-9D38-08BB74D86B83}" srcOrd="0" destOrd="0" parTransId="{00496ED1-CDBA-4F80-9F56-2BBDEE9179B3}" sibTransId="{F72A1130-7C02-4999-8313-43ED4AA2E6F7}"/>
    <dgm:cxn modelId="{7671B847-F1D7-4DF7-9904-86FB701081D7}" type="presParOf" srcId="{EED3CD4C-50B8-4159-A467-593F72E70DDB}" destId="{41189BD5-7DDC-4398-9671-99A77298EFD5}" srcOrd="0" destOrd="0" presId="urn:microsoft.com/office/officeart/2016/7/layout/VerticalHollowActionList"/>
    <dgm:cxn modelId="{95DD4123-24B0-4980-8D5A-90DC27612CE0}" type="presParOf" srcId="{41189BD5-7DDC-4398-9671-99A77298EFD5}" destId="{BD88EA7E-25BD-487C-9A61-7BE1B5FC3D7B}" srcOrd="0" destOrd="0" presId="urn:microsoft.com/office/officeart/2016/7/layout/VerticalHollowActionList"/>
    <dgm:cxn modelId="{46B10D21-B600-4963-AC43-B2F49549ED74}" type="presParOf" srcId="{41189BD5-7DDC-4398-9671-99A77298EFD5}" destId="{61A9ED88-58A1-4D8D-9125-A81DF3BE0A55}" srcOrd="1" destOrd="0" presId="urn:microsoft.com/office/officeart/2016/7/layout/VerticalHollowActionList"/>
    <dgm:cxn modelId="{8D0239FF-40B7-4C80-A6A9-BF7739EFC429}" type="presParOf" srcId="{EED3CD4C-50B8-4159-A467-593F72E70DDB}" destId="{B8BCE624-05AE-4790-A69D-FAD31BF3CFDB}" srcOrd="1" destOrd="0" presId="urn:microsoft.com/office/officeart/2016/7/layout/VerticalHollowActionList"/>
    <dgm:cxn modelId="{82511AF7-E762-424D-930F-C3326D922FD0}" type="presParOf" srcId="{EED3CD4C-50B8-4159-A467-593F72E70DDB}" destId="{AE16ECF3-31AC-4BE1-9A22-E74668554BF0}" srcOrd="2" destOrd="0" presId="urn:microsoft.com/office/officeart/2016/7/layout/VerticalHollowActionList"/>
    <dgm:cxn modelId="{A2C2E801-2AB8-42F1-A80A-B8BD23045A13}" type="presParOf" srcId="{AE16ECF3-31AC-4BE1-9A22-E74668554BF0}" destId="{DA2BE7AD-BA33-4B4C-B570-4F2D8FB3E353}" srcOrd="0" destOrd="0" presId="urn:microsoft.com/office/officeart/2016/7/layout/VerticalHollowActionList"/>
    <dgm:cxn modelId="{709F1C49-1443-4AAC-A9CC-00A59B0D3753}" type="presParOf" srcId="{AE16ECF3-31AC-4BE1-9A22-E74668554BF0}" destId="{3CD1DC0D-E821-4C57-BB3D-F833EBE79F0D}" srcOrd="1" destOrd="0" presId="urn:microsoft.com/office/officeart/2016/7/layout/VerticalHollowActionList"/>
    <dgm:cxn modelId="{DE716C09-FB9A-4664-92F8-6C23AB9FD621}" type="presParOf" srcId="{EED3CD4C-50B8-4159-A467-593F72E70DDB}" destId="{EB05845E-236C-46B8-BBAA-1852BA76E0C3}" srcOrd="3" destOrd="0" presId="urn:microsoft.com/office/officeart/2016/7/layout/VerticalHollowActionList"/>
    <dgm:cxn modelId="{674295F4-CAF2-4225-BB82-E5BC2B7FA84E}" type="presParOf" srcId="{EED3CD4C-50B8-4159-A467-593F72E70DDB}" destId="{90805641-FCC1-4333-A78E-B86D7A97065B}" srcOrd="4" destOrd="0" presId="urn:microsoft.com/office/officeart/2016/7/layout/VerticalHollowActionList"/>
    <dgm:cxn modelId="{C7A23263-B66F-4A37-ACC7-82AA9A18AF9E}" type="presParOf" srcId="{90805641-FCC1-4333-A78E-B86D7A97065B}" destId="{3C7BF000-5C34-47C2-A5B4-2F47865E6F09}" srcOrd="0" destOrd="0" presId="urn:microsoft.com/office/officeart/2016/7/layout/VerticalHollowActionList"/>
    <dgm:cxn modelId="{534AB970-9241-4020-8970-6CCC62D85BEA}" type="presParOf" srcId="{90805641-FCC1-4333-A78E-B86D7A97065B}" destId="{7AFA7372-3165-4C5F-874F-14493E099C5F}" srcOrd="1" destOrd="0" presId="urn:microsoft.com/office/officeart/2016/7/layout/VerticalHollowActionList"/>
    <dgm:cxn modelId="{FBA3A3B0-7FBF-4DDE-81BF-875373D4C4A3}" type="presParOf" srcId="{EED3CD4C-50B8-4159-A467-593F72E70DDB}" destId="{B4E2290F-2920-43E7-87C5-A37BDE9E143B}" srcOrd="5" destOrd="0" presId="urn:microsoft.com/office/officeart/2016/7/layout/VerticalHollowActionList"/>
    <dgm:cxn modelId="{777A3AA0-5E4F-4A4C-B634-3967BBEFB2AD}" type="presParOf" srcId="{EED3CD4C-50B8-4159-A467-593F72E70DDB}" destId="{CA63B55D-4405-45FA-98C1-25BA78456958}" srcOrd="6" destOrd="0" presId="urn:microsoft.com/office/officeart/2016/7/layout/VerticalHollowActionList"/>
    <dgm:cxn modelId="{EC4F02E5-1CF0-48ED-82BF-D953975871B8}" type="presParOf" srcId="{CA63B55D-4405-45FA-98C1-25BA78456958}" destId="{EE484131-8317-4B78-BE98-2B84CD118BE0}" srcOrd="0" destOrd="0" presId="urn:microsoft.com/office/officeart/2016/7/layout/VerticalHollowActionList"/>
    <dgm:cxn modelId="{97D73FB6-FABB-42D1-998B-CC504425E695}" type="presParOf" srcId="{CA63B55D-4405-45FA-98C1-25BA78456958}" destId="{C324558F-E3BA-49B8-BAF0-B5CA026384F4}" srcOrd="1" destOrd="0" presId="urn:microsoft.com/office/officeart/2016/7/layout/VerticalHollowActionList"/>
    <dgm:cxn modelId="{8B8A6BDB-96D8-4CD3-870E-E97F9073CB89}" type="presParOf" srcId="{EED3CD4C-50B8-4159-A467-593F72E70DDB}" destId="{A57A7C71-B8AC-4D44-83AE-03A980B3F5AF}" srcOrd="7" destOrd="0" presId="urn:microsoft.com/office/officeart/2016/7/layout/VerticalHollowActionList"/>
    <dgm:cxn modelId="{0BC51ECD-4E2A-497F-8F21-66EEF9C89517}" type="presParOf" srcId="{EED3CD4C-50B8-4159-A467-593F72E70DDB}" destId="{F4F6A56B-4120-49D7-B7B5-A9BEEBA4339B}" srcOrd="8" destOrd="0" presId="urn:microsoft.com/office/officeart/2016/7/layout/VerticalHollowActionList"/>
    <dgm:cxn modelId="{7A47295A-1172-4F24-911E-5D021C0513A7}" type="presParOf" srcId="{F4F6A56B-4120-49D7-B7B5-A9BEEBA4339B}" destId="{81585A38-963D-48E5-904C-E5729DB7C7E1}" srcOrd="0" destOrd="0" presId="urn:microsoft.com/office/officeart/2016/7/layout/VerticalHollowActionList"/>
    <dgm:cxn modelId="{BABB835D-AE97-4CAF-85D2-0446FB8D5D9E}" type="presParOf" srcId="{F4F6A56B-4120-49D7-B7B5-A9BEEBA4339B}" destId="{F5BA8840-F24D-4BAC-857E-B69A926A741D}"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2986D42-DC7A-4209-ABCF-C958B3574E5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AA3271-16A7-495C-B0CA-2D2C15A4E6C1}">
      <dgm:prSet/>
      <dgm:spPr/>
      <dgm:t>
        <a:bodyPr/>
        <a:lstStyle/>
        <a:p>
          <a:pPr>
            <a:lnSpc>
              <a:spcPct val="100000"/>
            </a:lnSpc>
          </a:pPr>
          <a:r>
            <a:rPr lang="en-US" b="1" i="0" baseline="0"/>
            <a:t>Map your members</a:t>
          </a:r>
          <a:r>
            <a:rPr lang="en-US" b="0" i="0" baseline="0"/>
            <a:t>: Identify where individuals currently sit on the ladder.</a:t>
          </a:r>
          <a:endParaRPr lang="en-US"/>
        </a:p>
      </dgm:t>
    </dgm:pt>
    <dgm:pt modelId="{DB90C4C4-57C1-48E2-B73D-1A80C639B45E}" type="parTrans" cxnId="{3AC28BD6-1D30-4BB9-A695-45E6B41A81D3}">
      <dgm:prSet/>
      <dgm:spPr/>
      <dgm:t>
        <a:bodyPr/>
        <a:lstStyle/>
        <a:p>
          <a:endParaRPr lang="en-US"/>
        </a:p>
      </dgm:t>
    </dgm:pt>
    <dgm:pt modelId="{C6BD6D09-E0F1-4C9F-9AFA-EE1A4E3017FB}" type="sibTrans" cxnId="{3AC28BD6-1D30-4BB9-A695-45E6B41A81D3}">
      <dgm:prSet/>
      <dgm:spPr/>
      <dgm:t>
        <a:bodyPr/>
        <a:lstStyle/>
        <a:p>
          <a:endParaRPr lang="en-US"/>
        </a:p>
      </dgm:t>
    </dgm:pt>
    <dgm:pt modelId="{95660A97-DCC9-45C0-AB7A-65F011217E9F}">
      <dgm:prSet/>
      <dgm:spPr/>
      <dgm:t>
        <a:bodyPr/>
        <a:lstStyle/>
        <a:p>
          <a:pPr>
            <a:lnSpc>
              <a:spcPct val="100000"/>
            </a:lnSpc>
          </a:pPr>
          <a:r>
            <a:rPr lang="en-US" b="1" i="0" baseline="0"/>
            <a:t>Design your campaign</a:t>
          </a:r>
          <a:r>
            <a:rPr lang="en-US" b="0" i="0" baseline="0"/>
            <a:t>: Align tactics with each stage to meet members where they are.</a:t>
          </a:r>
          <a:endParaRPr lang="en-US"/>
        </a:p>
      </dgm:t>
    </dgm:pt>
    <dgm:pt modelId="{944A119B-68C6-4CF6-AF8F-79A1A99303DD}" type="parTrans" cxnId="{B13A99D1-8819-4C9F-890B-3B5FFDD032AD}">
      <dgm:prSet/>
      <dgm:spPr/>
      <dgm:t>
        <a:bodyPr/>
        <a:lstStyle/>
        <a:p>
          <a:endParaRPr lang="en-US"/>
        </a:p>
      </dgm:t>
    </dgm:pt>
    <dgm:pt modelId="{DF08476D-CA45-4D44-9B51-FC23CF29566A}" type="sibTrans" cxnId="{B13A99D1-8819-4C9F-890B-3B5FFDD032AD}">
      <dgm:prSet/>
      <dgm:spPr/>
      <dgm:t>
        <a:bodyPr/>
        <a:lstStyle/>
        <a:p>
          <a:endParaRPr lang="en-US"/>
        </a:p>
      </dgm:t>
    </dgm:pt>
    <dgm:pt modelId="{72B0ABAA-53B6-47F9-B66A-C3E22A0AF240}">
      <dgm:prSet/>
      <dgm:spPr/>
      <dgm:t>
        <a:bodyPr/>
        <a:lstStyle/>
        <a:p>
          <a:pPr>
            <a:lnSpc>
              <a:spcPct val="100000"/>
            </a:lnSpc>
          </a:pPr>
          <a:r>
            <a:rPr lang="en-US" b="1" i="0" baseline="0"/>
            <a:t>Track progress</a:t>
          </a:r>
          <a:r>
            <a:rPr lang="en-US" b="0" i="0" baseline="0"/>
            <a:t>: Use engagement metrics to assess movement and adjust strategy.</a:t>
          </a:r>
          <a:endParaRPr lang="en-US"/>
        </a:p>
      </dgm:t>
    </dgm:pt>
    <dgm:pt modelId="{B6436572-FCF4-4BAC-9564-B0E795DCCCDA}" type="parTrans" cxnId="{5C4E867E-1726-4725-A164-F8BEEF7C670B}">
      <dgm:prSet/>
      <dgm:spPr/>
      <dgm:t>
        <a:bodyPr/>
        <a:lstStyle/>
        <a:p>
          <a:endParaRPr lang="en-US"/>
        </a:p>
      </dgm:t>
    </dgm:pt>
    <dgm:pt modelId="{3F4E3A6F-F8EF-4854-A394-35C3B88F1B63}" type="sibTrans" cxnId="{5C4E867E-1726-4725-A164-F8BEEF7C670B}">
      <dgm:prSet/>
      <dgm:spPr/>
      <dgm:t>
        <a:bodyPr/>
        <a:lstStyle/>
        <a:p>
          <a:endParaRPr lang="en-US"/>
        </a:p>
      </dgm:t>
    </dgm:pt>
    <dgm:pt modelId="{65C550DC-4A32-4674-AD32-01A48334F72A}">
      <dgm:prSet/>
      <dgm:spPr/>
      <dgm:t>
        <a:bodyPr/>
        <a:lstStyle/>
        <a:p>
          <a:pPr>
            <a:lnSpc>
              <a:spcPct val="100000"/>
            </a:lnSpc>
          </a:pPr>
          <a:r>
            <a:rPr lang="en-US" b="1" i="0" baseline="0"/>
            <a:t>Build culture</a:t>
          </a:r>
          <a:r>
            <a:rPr lang="en-US" b="0" i="0" baseline="0"/>
            <a:t>: Reinforce that union work is shared, valued, and visionary.</a:t>
          </a:r>
          <a:endParaRPr lang="en-US"/>
        </a:p>
      </dgm:t>
    </dgm:pt>
    <dgm:pt modelId="{2C119B2F-D1E8-4B7A-9FCD-D2A2CD002FA2}" type="parTrans" cxnId="{FAE49DEE-CBC9-4D90-9591-997888738199}">
      <dgm:prSet/>
      <dgm:spPr/>
      <dgm:t>
        <a:bodyPr/>
        <a:lstStyle/>
        <a:p>
          <a:endParaRPr lang="en-US"/>
        </a:p>
      </dgm:t>
    </dgm:pt>
    <dgm:pt modelId="{F4ACDEAE-C5E1-4B36-A8E8-2BC9E3BDF5C6}" type="sibTrans" cxnId="{FAE49DEE-CBC9-4D90-9591-997888738199}">
      <dgm:prSet/>
      <dgm:spPr/>
      <dgm:t>
        <a:bodyPr/>
        <a:lstStyle/>
        <a:p>
          <a:endParaRPr lang="en-US"/>
        </a:p>
      </dgm:t>
    </dgm:pt>
    <dgm:pt modelId="{647D765E-6428-4C27-8C70-88C38E7AA106}" type="pres">
      <dgm:prSet presAssocID="{B2986D42-DC7A-4209-ABCF-C958B3574E58}" presName="root" presStyleCnt="0">
        <dgm:presLayoutVars>
          <dgm:dir/>
          <dgm:resizeHandles val="exact"/>
        </dgm:presLayoutVars>
      </dgm:prSet>
      <dgm:spPr/>
    </dgm:pt>
    <dgm:pt modelId="{C85C8A8A-3B95-4F64-996D-EF885FEFC30A}" type="pres">
      <dgm:prSet presAssocID="{C5AA3271-16A7-495C-B0CA-2D2C15A4E6C1}" presName="compNode" presStyleCnt="0"/>
      <dgm:spPr/>
    </dgm:pt>
    <dgm:pt modelId="{B0562E2A-F87D-431B-92E9-13F2267D5B6C}" type="pres">
      <dgm:prSet presAssocID="{C5AA3271-16A7-495C-B0CA-2D2C15A4E6C1}" presName="bgRect" presStyleLbl="bgShp" presStyleIdx="0" presStyleCnt="4"/>
      <dgm:spPr/>
    </dgm:pt>
    <dgm:pt modelId="{C132B18F-9A9A-4799-AEFE-8C3F02BC02E6}" type="pres">
      <dgm:prSet presAssocID="{C5AA3271-16A7-495C-B0CA-2D2C15A4E6C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5E3E7D5E-E44D-47A1-8502-4F7331823354}" type="pres">
      <dgm:prSet presAssocID="{C5AA3271-16A7-495C-B0CA-2D2C15A4E6C1}" presName="spaceRect" presStyleCnt="0"/>
      <dgm:spPr/>
    </dgm:pt>
    <dgm:pt modelId="{257E07E4-FC8F-4DA0-8C1C-88BECACD5B4C}" type="pres">
      <dgm:prSet presAssocID="{C5AA3271-16A7-495C-B0CA-2D2C15A4E6C1}" presName="parTx" presStyleLbl="revTx" presStyleIdx="0" presStyleCnt="4">
        <dgm:presLayoutVars>
          <dgm:chMax val="0"/>
          <dgm:chPref val="0"/>
        </dgm:presLayoutVars>
      </dgm:prSet>
      <dgm:spPr/>
    </dgm:pt>
    <dgm:pt modelId="{5A717570-2E22-4AD7-BA0D-A6450FF52C9F}" type="pres">
      <dgm:prSet presAssocID="{C6BD6D09-E0F1-4C9F-9AFA-EE1A4E3017FB}" presName="sibTrans" presStyleCnt="0"/>
      <dgm:spPr/>
    </dgm:pt>
    <dgm:pt modelId="{BAF5BAFF-5C70-4339-BA7E-1F5C24762057}" type="pres">
      <dgm:prSet presAssocID="{95660A97-DCC9-45C0-AB7A-65F011217E9F}" presName="compNode" presStyleCnt="0"/>
      <dgm:spPr/>
    </dgm:pt>
    <dgm:pt modelId="{E4CB3B5B-9C07-422C-A685-74D5A0894414}" type="pres">
      <dgm:prSet presAssocID="{95660A97-DCC9-45C0-AB7A-65F011217E9F}" presName="bgRect" presStyleLbl="bgShp" presStyleIdx="1" presStyleCnt="4"/>
      <dgm:spPr/>
    </dgm:pt>
    <dgm:pt modelId="{9F134078-8614-4B0C-8D23-007499C9E817}" type="pres">
      <dgm:prSet presAssocID="{95660A97-DCC9-45C0-AB7A-65F011217E9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are With Person"/>
        </a:ext>
      </dgm:extLst>
    </dgm:pt>
    <dgm:pt modelId="{0EA774E6-8793-45E9-8A77-37897D16E047}" type="pres">
      <dgm:prSet presAssocID="{95660A97-DCC9-45C0-AB7A-65F011217E9F}" presName="spaceRect" presStyleCnt="0"/>
      <dgm:spPr/>
    </dgm:pt>
    <dgm:pt modelId="{22294D78-5C1C-489F-8336-2D7C5CCA96F8}" type="pres">
      <dgm:prSet presAssocID="{95660A97-DCC9-45C0-AB7A-65F011217E9F}" presName="parTx" presStyleLbl="revTx" presStyleIdx="1" presStyleCnt="4">
        <dgm:presLayoutVars>
          <dgm:chMax val="0"/>
          <dgm:chPref val="0"/>
        </dgm:presLayoutVars>
      </dgm:prSet>
      <dgm:spPr/>
    </dgm:pt>
    <dgm:pt modelId="{497FEC45-3D27-4979-BD3D-3E006024D941}" type="pres">
      <dgm:prSet presAssocID="{DF08476D-CA45-4D44-9B51-FC23CF29566A}" presName="sibTrans" presStyleCnt="0"/>
      <dgm:spPr/>
    </dgm:pt>
    <dgm:pt modelId="{EF747C61-D98C-4279-83F2-1B8CEC622FB2}" type="pres">
      <dgm:prSet presAssocID="{72B0ABAA-53B6-47F9-B66A-C3E22A0AF240}" presName="compNode" presStyleCnt="0"/>
      <dgm:spPr/>
    </dgm:pt>
    <dgm:pt modelId="{E26DD603-8565-41D4-9593-312D47204638}" type="pres">
      <dgm:prSet presAssocID="{72B0ABAA-53B6-47F9-B66A-C3E22A0AF240}" presName="bgRect" presStyleLbl="bgShp" presStyleIdx="2" presStyleCnt="4"/>
      <dgm:spPr/>
    </dgm:pt>
    <dgm:pt modelId="{246D2F66-3D84-422F-96F8-5904297F598D}" type="pres">
      <dgm:prSet presAssocID="{72B0ABAA-53B6-47F9-B66A-C3E22A0AF24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AE2ACD4A-CB1C-4F00-B892-95901C8C6355}" type="pres">
      <dgm:prSet presAssocID="{72B0ABAA-53B6-47F9-B66A-C3E22A0AF240}" presName="spaceRect" presStyleCnt="0"/>
      <dgm:spPr/>
    </dgm:pt>
    <dgm:pt modelId="{91069530-649F-4D74-B350-8B0D41357327}" type="pres">
      <dgm:prSet presAssocID="{72B0ABAA-53B6-47F9-B66A-C3E22A0AF240}" presName="parTx" presStyleLbl="revTx" presStyleIdx="2" presStyleCnt="4">
        <dgm:presLayoutVars>
          <dgm:chMax val="0"/>
          <dgm:chPref val="0"/>
        </dgm:presLayoutVars>
      </dgm:prSet>
      <dgm:spPr/>
    </dgm:pt>
    <dgm:pt modelId="{FD6388D6-F08A-4746-8782-A5DDDFAE40B1}" type="pres">
      <dgm:prSet presAssocID="{3F4E3A6F-F8EF-4854-A394-35C3B88F1B63}" presName="sibTrans" presStyleCnt="0"/>
      <dgm:spPr/>
    </dgm:pt>
    <dgm:pt modelId="{F01C802B-799D-4958-9E75-D203B4ACBBBD}" type="pres">
      <dgm:prSet presAssocID="{65C550DC-4A32-4674-AD32-01A48334F72A}" presName="compNode" presStyleCnt="0"/>
      <dgm:spPr/>
    </dgm:pt>
    <dgm:pt modelId="{E16C7720-C1A4-4FA1-87DC-8CA6CFDDF75E}" type="pres">
      <dgm:prSet presAssocID="{65C550DC-4A32-4674-AD32-01A48334F72A}" presName="bgRect" presStyleLbl="bgShp" presStyleIdx="3" presStyleCnt="4"/>
      <dgm:spPr/>
    </dgm:pt>
    <dgm:pt modelId="{D5530DD9-EDDC-472F-9543-049AE8A80C00}" type="pres">
      <dgm:prSet presAssocID="{65C550DC-4A32-4674-AD32-01A48334F72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nnections"/>
        </a:ext>
      </dgm:extLst>
    </dgm:pt>
    <dgm:pt modelId="{0BB93473-98F8-481C-9EAE-EBA237148095}" type="pres">
      <dgm:prSet presAssocID="{65C550DC-4A32-4674-AD32-01A48334F72A}" presName="spaceRect" presStyleCnt="0"/>
      <dgm:spPr/>
    </dgm:pt>
    <dgm:pt modelId="{DFB6A60F-AE6F-4D55-9983-D4481F263E92}" type="pres">
      <dgm:prSet presAssocID="{65C550DC-4A32-4674-AD32-01A48334F72A}" presName="parTx" presStyleLbl="revTx" presStyleIdx="3" presStyleCnt="4">
        <dgm:presLayoutVars>
          <dgm:chMax val="0"/>
          <dgm:chPref val="0"/>
        </dgm:presLayoutVars>
      </dgm:prSet>
      <dgm:spPr/>
    </dgm:pt>
  </dgm:ptLst>
  <dgm:cxnLst>
    <dgm:cxn modelId="{8B25D932-30F2-FF4D-AB54-9AECB02028AD}" type="presOf" srcId="{B2986D42-DC7A-4209-ABCF-C958B3574E58}" destId="{647D765E-6428-4C27-8C70-88C38E7AA106}" srcOrd="0" destOrd="0" presId="urn:microsoft.com/office/officeart/2018/2/layout/IconVerticalSolidList"/>
    <dgm:cxn modelId="{47279C3B-0F25-D444-9D6B-363CD5666428}" type="presOf" srcId="{72B0ABAA-53B6-47F9-B66A-C3E22A0AF240}" destId="{91069530-649F-4D74-B350-8B0D41357327}" srcOrd="0" destOrd="0" presId="urn:microsoft.com/office/officeart/2018/2/layout/IconVerticalSolidList"/>
    <dgm:cxn modelId="{5C4E867E-1726-4725-A164-F8BEEF7C670B}" srcId="{B2986D42-DC7A-4209-ABCF-C958B3574E58}" destId="{72B0ABAA-53B6-47F9-B66A-C3E22A0AF240}" srcOrd="2" destOrd="0" parTransId="{B6436572-FCF4-4BAC-9564-B0E795DCCCDA}" sibTransId="{3F4E3A6F-F8EF-4854-A394-35C3B88F1B63}"/>
    <dgm:cxn modelId="{67806DA0-F20F-5E4F-A4F0-0B1E6A77D2D5}" type="presOf" srcId="{C5AA3271-16A7-495C-B0CA-2D2C15A4E6C1}" destId="{257E07E4-FC8F-4DA0-8C1C-88BECACD5B4C}" srcOrd="0" destOrd="0" presId="urn:microsoft.com/office/officeart/2018/2/layout/IconVerticalSolidList"/>
    <dgm:cxn modelId="{897F6DA2-994E-0A47-BAE3-CD8BE7098CB7}" type="presOf" srcId="{95660A97-DCC9-45C0-AB7A-65F011217E9F}" destId="{22294D78-5C1C-489F-8336-2D7C5CCA96F8}" srcOrd="0" destOrd="0" presId="urn:microsoft.com/office/officeart/2018/2/layout/IconVerticalSolidList"/>
    <dgm:cxn modelId="{B13A99D1-8819-4C9F-890B-3B5FFDD032AD}" srcId="{B2986D42-DC7A-4209-ABCF-C958B3574E58}" destId="{95660A97-DCC9-45C0-AB7A-65F011217E9F}" srcOrd="1" destOrd="0" parTransId="{944A119B-68C6-4CF6-AF8F-79A1A99303DD}" sibTransId="{DF08476D-CA45-4D44-9B51-FC23CF29566A}"/>
    <dgm:cxn modelId="{3AC28BD6-1D30-4BB9-A695-45E6B41A81D3}" srcId="{B2986D42-DC7A-4209-ABCF-C958B3574E58}" destId="{C5AA3271-16A7-495C-B0CA-2D2C15A4E6C1}" srcOrd="0" destOrd="0" parTransId="{DB90C4C4-57C1-48E2-B73D-1A80C639B45E}" sibTransId="{C6BD6D09-E0F1-4C9F-9AFA-EE1A4E3017FB}"/>
    <dgm:cxn modelId="{FAE49DEE-CBC9-4D90-9591-997888738199}" srcId="{B2986D42-DC7A-4209-ABCF-C958B3574E58}" destId="{65C550DC-4A32-4674-AD32-01A48334F72A}" srcOrd="3" destOrd="0" parTransId="{2C119B2F-D1E8-4B7A-9FCD-D2A2CD002FA2}" sibTransId="{F4ACDEAE-C5E1-4B36-A8E8-2BC9E3BDF5C6}"/>
    <dgm:cxn modelId="{ED7766F4-B685-A84D-BC04-C2E0999D9F20}" type="presOf" srcId="{65C550DC-4A32-4674-AD32-01A48334F72A}" destId="{DFB6A60F-AE6F-4D55-9983-D4481F263E92}" srcOrd="0" destOrd="0" presId="urn:microsoft.com/office/officeart/2018/2/layout/IconVerticalSolidList"/>
    <dgm:cxn modelId="{73F8DC93-FFE9-CE4C-9347-E123F27AB449}" type="presParOf" srcId="{647D765E-6428-4C27-8C70-88C38E7AA106}" destId="{C85C8A8A-3B95-4F64-996D-EF885FEFC30A}" srcOrd="0" destOrd="0" presId="urn:microsoft.com/office/officeart/2018/2/layout/IconVerticalSolidList"/>
    <dgm:cxn modelId="{C4698523-1B55-1445-9455-51912790F455}" type="presParOf" srcId="{C85C8A8A-3B95-4F64-996D-EF885FEFC30A}" destId="{B0562E2A-F87D-431B-92E9-13F2267D5B6C}" srcOrd="0" destOrd="0" presId="urn:microsoft.com/office/officeart/2018/2/layout/IconVerticalSolidList"/>
    <dgm:cxn modelId="{220442A4-DF91-5D46-90E0-B4C0917BAEC0}" type="presParOf" srcId="{C85C8A8A-3B95-4F64-996D-EF885FEFC30A}" destId="{C132B18F-9A9A-4799-AEFE-8C3F02BC02E6}" srcOrd="1" destOrd="0" presId="urn:microsoft.com/office/officeart/2018/2/layout/IconVerticalSolidList"/>
    <dgm:cxn modelId="{7E9B8FD9-22C2-494D-87BD-189ED6332D50}" type="presParOf" srcId="{C85C8A8A-3B95-4F64-996D-EF885FEFC30A}" destId="{5E3E7D5E-E44D-47A1-8502-4F7331823354}" srcOrd="2" destOrd="0" presId="urn:microsoft.com/office/officeart/2018/2/layout/IconVerticalSolidList"/>
    <dgm:cxn modelId="{FFB9CC4A-6C8F-E54F-ADA6-A688E06AA38F}" type="presParOf" srcId="{C85C8A8A-3B95-4F64-996D-EF885FEFC30A}" destId="{257E07E4-FC8F-4DA0-8C1C-88BECACD5B4C}" srcOrd="3" destOrd="0" presId="urn:microsoft.com/office/officeart/2018/2/layout/IconVerticalSolidList"/>
    <dgm:cxn modelId="{AD65BFD4-7EE9-3E4A-A024-C3A65DD25398}" type="presParOf" srcId="{647D765E-6428-4C27-8C70-88C38E7AA106}" destId="{5A717570-2E22-4AD7-BA0D-A6450FF52C9F}" srcOrd="1" destOrd="0" presId="urn:microsoft.com/office/officeart/2018/2/layout/IconVerticalSolidList"/>
    <dgm:cxn modelId="{0E63D330-DBF3-6949-A89F-A03E2CC0AE7D}" type="presParOf" srcId="{647D765E-6428-4C27-8C70-88C38E7AA106}" destId="{BAF5BAFF-5C70-4339-BA7E-1F5C24762057}" srcOrd="2" destOrd="0" presId="urn:microsoft.com/office/officeart/2018/2/layout/IconVerticalSolidList"/>
    <dgm:cxn modelId="{0B17B487-7EE4-4940-8D9E-EEDEA4396AE5}" type="presParOf" srcId="{BAF5BAFF-5C70-4339-BA7E-1F5C24762057}" destId="{E4CB3B5B-9C07-422C-A685-74D5A0894414}" srcOrd="0" destOrd="0" presId="urn:microsoft.com/office/officeart/2018/2/layout/IconVerticalSolidList"/>
    <dgm:cxn modelId="{9E42B58F-20BE-284E-90C1-3CBC1DC6D49F}" type="presParOf" srcId="{BAF5BAFF-5C70-4339-BA7E-1F5C24762057}" destId="{9F134078-8614-4B0C-8D23-007499C9E817}" srcOrd="1" destOrd="0" presId="urn:microsoft.com/office/officeart/2018/2/layout/IconVerticalSolidList"/>
    <dgm:cxn modelId="{23954F8B-222A-FF44-BC16-51C6A27FE9F3}" type="presParOf" srcId="{BAF5BAFF-5C70-4339-BA7E-1F5C24762057}" destId="{0EA774E6-8793-45E9-8A77-37897D16E047}" srcOrd="2" destOrd="0" presId="urn:microsoft.com/office/officeart/2018/2/layout/IconVerticalSolidList"/>
    <dgm:cxn modelId="{1F4FE9D5-FCD4-AD43-967E-361AE196997E}" type="presParOf" srcId="{BAF5BAFF-5C70-4339-BA7E-1F5C24762057}" destId="{22294D78-5C1C-489F-8336-2D7C5CCA96F8}" srcOrd="3" destOrd="0" presId="urn:microsoft.com/office/officeart/2018/2/layout/IconVerticalSolidList"/>
    <dgm:cxn modelId="{84EBF95A-072B-0648-A350-4371BE8B0F41}" type="presParOf" srcId="{647D765E-6428-4C27-8C70-88C38E7AA106}" destId="{497FEC45-3D27-4979-BD3D-3E006024D941}" srcOrd="3" destOrd="0" presId="urn:microsoft.com/office/officeart/2018/2/layout/IconVerticalSolidList"/>
    <dgm:cxn modelId="{DBD68E05-86D4-2648-9E9F-E02866CD80FA}" type="presParOf" srcId="{647D765E-6428-4C27-8C70-88C38E7AA106}" destId="{EF747C61-D98C-4279-83F2-1B8CEC622FB2}" srcOrd="4" destOrd="0" presId="urn:microsoft.com/office/officeart/2018/2/layout/IconVerticalSolidList"/>
    <dgm:cxn modelId="{09C5E22F-34F0-A446-839C-35DF242AEF5D}" type="presParOf" srcId="{EF747C61-D98C-4279-83F2-1B8CEC622FB2}" destId="{E26DD603-8565-41D4-9593-312D47204638}" srcOrd="0" destOrd="0" presId="urn:microsoft.com/office/officeart/2018/2/layout/IconVerticalSolidList"/>
    <dgm:cxn modelId="{3DB14451-6343-2947-8847-39011D1AEC41}" type="presParOf" srcId="{EF747C61-D98C-4279-83F2-1B8CEC622FB2}" destId="{246D2F66-3D84-422F-96F8-5904297F598D}" srcOrd="1" destOrd="0" presId="urn:microsoft.com/office/officeart/2018/2/layout/IconVerticalSolidList"/>
    <dgm:cxn modelId="{1B7AAA11-0418-D449-9E74-F2EFE2DC54C9}" type="presParOf" srcId="{EF747C61-D98C-4279-83F2-1B8CEC622FB2}" destId="{AE2ACD4A-CB1C-4F00-B892-95901C8C6355}" srcOrd="2" destOrd="0" presId="urn:microsoft.com/office/officeart/2018/2/layout/IconVerticalSolidList"/>
    <dgm:cxn modelId="{E367C599-05EE-3E40-8282-8940C331CE86}" type="presParOf" srcId="{EF747C61-D98C-4279-83F2-1B8CEC622FB2}" destId="{91069530-649F-4D74-B350-8B0D41357327}" srcOrd="3" destOrd="0" presId="urn:microsoft.com/office/officeart/2018/2/layout/IconVerticalSolidList"/>
    <dgm:cxn modelId="{3172ED28-7022-8243-BCA6-049A52161F66}" type="presParOf" srcId="{647D765E-6428-4C27-8C70-88C38E7AA106}" destId="{FD6388D6-F08A-4746-8782-A5DDDFAE40B1}" srcOrd="5" destOrd="0" presId="urn:microsoft.com/office/officeart/2018/2/layout/IconVerticalSolidList"/>
    <dgm:cxn modelId="{A40C090B-2EB1-A44A-B65E-EB9C64E9D414}" type="presParOf" srcId="{647D765E-6428-4C27-8C70-88C38E7AA106}" destId="{F01C802B-799D-4958-9E75-D203B4ACBBBD}" srcOrd="6" destOrd="0" presId="urn:microsoft.com/office/officeart/2018/2/layout/IconVerticalSolidList"/>
    <dgm:cxn modelId="{5270D49C-40C6-8440-9599-EDF517547F26}" type="presParOf" srcId="{F01C802B-799D-4958-9E75-D203B4ACBBBD}" destId="{E16C7720-C1A4-4FA1-87DC-8CA6CFDDF75E}" srcOrd="0" destOrd="0" presId="urn:microsoft.com/office/officeart/2018/2/layout/IconVerticalSolidList"/>
    <dgm:cxn modelId="{CA338B72-CD1E-E640-9C59-7E3F7C846AA0}" type="presParOf" srcId="{F01C802B-799D-4958-9E75-D203B4ACBBBD}" destId="{D5530DD9-EDDC-472F-9543-049AE8A80C00}" srcOrd="1" destOrd="0" presId="urn:microsoft.com/office/officeart/2018/2/layout/IconVerticalSolidList"/>
    <dgm:cxn modelId="{63863555-EEA9-CB43-99E2-3E4D1C86F6D1}" type="presParOf" srcId="{F01C802B-799D-4958-9E75-D203B4ACBBBD}" destId="{0BB93473-98F8-481C-9EAE-EBA237148095}" srcOrd="2" destOrd="0" presId="urn:microsoft.com/office/officeart/2018/2/layout/IconVerticalSolidList"/>
    <dgm:cxn modelId="{96CC45AD-7226-C84A-B66C-15B6A4329FC5}" type="presParOf" srcId="{F01C802B-799D-4958-9E75-D203B4ACBBBD}" destId="{DFB6A60F-AE6F-4D55-9983-D4481F263E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444759" y="825250"/>
          <a:ext cx="3141731" cy="2199212"/>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en-US" sz="3000" b="1" kern="1200">
              <a:latin typeface="Euphemia"/>
            </a:rPr>
            <a:t>Campaign Coach</a:t>
          </a:r>
          <a:endParaRPr lang="en-US" sz="3000" b="1" kern="1200"/>
        </a:p>
      </dsp:txBody>
      <dsp:txXfrm rot="-5400000">
        <a:off x="26501" y="1453596"/>
        <a:ext cx="2199212" cy="942519"/>
      </dsp:txXfrm>
    </dsp:sp>
    <dsp:sp modelId="{EEA5BD63-6B63-44E9-A0ED-F32C25095090}">
      <dsp:nvSpPr>
        <dsp:cNvPr id="0" name=""/>
        <dsp:cNvSpPr/>
      </dsp:nvSpPr>
      <dsp:spPr>
        <a:xfrm rot="5400000">
          <a:off x="2959192" y="-759980"/>
          <a:ext cx="3698534" cy="5218495"/>
        </a:xfrm>
        <a:prstGeom prst="round2SameRect">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2199212" y="180548"/>
        <a:ext cx="5037947" cy="33374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D1C38-7BF9-45E1-92E6-9C78962143EB}">
      <dsp:nvSpPr>
        <dsp:cNvPr id="0" name=""/>
        <dsp:cNvSpPr/>
      </dsp:nvSpPr>
      <dsp:spPr>
        <a:xfrm>
          <a:off x="0" y="0"/>
          <a:ext cx="1203291" cy="120329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308" r="30687" b="-7"/>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BFD012D4-D9AC-4FDD-9E29-7E6E293ED205}">
      <dsp:nvSpPr>
        <dsp:cNvPr id="0" name=""/>
        <dsp:cNvSpPr/>
      </dsp:nvSpPr>
      <dsp:spPr>
        <a:xfrm>
          <a:off x="1383291" y="0"/>
          <a:ext cx="4659266" cy="33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Institutions as Power Centers</a:t>
          </a:r>
        </a:p>
      </dsp:txBody>
      <dsp:txXfrm>
        <a:off x="1383291" y="0"/>
        <a:ext cx="4659266" cy="338251"/>
      </dsp:txXfrm>
    </dsp:sp>
    <dsp:sp modelId="{48340DB5-3E5A-4582-84D4-BA1081CF0670}">
      <dsp:nvSpPr>
        <dsp:cNvPr id="0" name=""/>
        <dsp:cNvSpPr/>
      </dsp:nvSpPr>
      <dsp:spPr>
        <a:xfrm>
          <a:off x="1383291" y="338251"/>
          <a:ext cx="4659266" cy="865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Institutions like churches and schools hold significant influence and shape local power dynamics.</a:t>
          </a:r>
        </a:p>
      </dsp:txBody>
      <dsp:txXfrm>
        <a:off x="1383291" y="338251"/>
        <a:ext cx="4659266" cy="865040"/>
      </dsp:txXfrm>
    </dsp:sp>
    <dsp:sp modelId="{BA94718A-A2AD-417D-81D5-45F41B624DAD}">
      <dsp:nvSpPr>
        <dsp:cNvPr id="0" name=""/>
        <dsp:cNvSpPr/>
      </dsp:nvSpPr>
      <dsp:spPr>
        <a:xfrm>
          <a:off x="0" y="1299555"/>
          <a:ext cx="1203291" cy="1203291"/>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491" r="31756" b="-5"/>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CF34A236-E969-463C-904C-D4DC6504328D}">
      <dsp:nvSpPr>
        <dsp:cNvPr id="0" name=""/>
        <dsp:cNvSpPr/>
      </dsp:nvSpPr>
      <dsp:spPr>
        <a:xfrm>
          <a:off x="1383291" y="1299555"/>
          <a:ext cx="4659266" cy="33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Identifying Allies and Opponents</a:t>
          </a:r>
        </a:p>
      </dsp:txBody>
      <dsp:txXfrm>
        <a:off x="1383291" y="1299555"/>
        <a:ext cx="4659266" cy="338251"/>
      </dsp:txXfrm>
    </dsp:sp>
    <dsp:sp modelId="{113E89C8-4B09-4FAA-AFA2-B1C780E54B3C}">
      <dsp:nvSpPr>
        <dsp:cNvPr id="0" name=""/>
        <dsp:cNvSpPr/>
      </dsp:nvSpPr>
      <dsp:spPr>
        <a:xfrm>
          <a:off x="1383291" y="1637806"/>
          <a:ext cx="4659266" cy="865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Mapping which groups support or oppose decision-makers reveals strategic allies and opposition.</a:t>
          </a:r>
        </a:p>
      </dsp:txBody>
      <dsp:txXfrm>
        <a:off x="1383291" y="1637806"/>
        <a:ext cx="4659266" cy="865040"/>
      </dsp:txXfrm>
    </dsp:sp>
    <dsp:sp modelId="{0EF24D88-E8FF-4C45-9F2C-E28E2F0F0A5F}">
      <dsp:nvSpPr>
        <dsp:cNvPr id="0" name=""/>
        <dsp:cNvSpPr/>
      </dsp:nvSpPr>
      <dsp:spPr>
        <a:xfrm>
          <a:off x="0" y="2599110"/>
          <a:ext cx="1203291" cy="120329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5835" r="17412" b="-5"/>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6114445D-B3F3-491B-B5F7-B784E342B27B}">
      <dsp:nvSpPr>
        <dsp:cNvPr id="0" name=""/>
        <dsp:cNvSpPr/>
      </dsp:nvSpPr>
      <dsp:spPr>
        <a:xfrm>
          <a:off x="1383291" y="2599110"/>
          <a:ext cx="4659266" cy="33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Strategic Coalition-Building</a:t>
          </a:r>
        </a:p>
      </dsp:txBody>
      <dsp:txXfrm>
        <a:off x="1383291" y="2599110"/>
        <a:ext cx="4659266" cy="338251"/>
      </dsp:txXfrm>
    </dsp:sp>
    <dsp:sp modelId="{DBB7C262-E6E5-4450-BDA1-91C51C127886}">
      <dsp:nvSpPr>
        <dsp:cNvPr id="0" name=""/>
        <dsp:cNvSpPr/>
      </dsp:nvSpPr>
      <dsp:spPr>
        <a:xfrm>
          <a:off x="1383291" y="2937361"/>
          <a:ext cx="4659266" cy="865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Understanding networks uncovers pressure points and opportunities to build coalitions for greater impact.</a:t>
          </a:r>
        </a:p>
      </dsp:txBody>
      <dsp:txXfrm>
        <a:off x="1383291" y="2937361"/>
        <a:ext cx="4659266" cy="865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7FC27C-063F-4E24-90AC-5E40715FB2C5}">
      <dsp:nvSpPr>
        <dsp:cNvPr id="0" name=""/>
        <dsp:cNvSpPr/>
      </dsp:nvSpPr>
      <dsp:spPr>
        <a:xfrm>
          <a:off x="0" y="694"/>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519012-F53C-49C2-80EF-35EC2E36BD75}">
      <dsp:nvSpPr>
        <dsp:cNvPr id="0" name=""/>
        <dsp:cNvSpPr/>
      </dsp:nvSpPr>
      <dsp:spPr>
        <a:xfrm>
          <a:off x="491623" y="366365"/>
          <a:ext cx="893861" cy="8938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07C9AF-5871-4FE4-8A33-3EE0A3C01529}">
      <dsp:nvSpPr>
        <dsp:cNvPr id="0" name=""/>
        <dsp:cNvSpPr/>
      </dsp:nvSpPr>
      <dsp:spPr>
        <a:xfrm>
          <a:off x="1877109" y="694"/>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Crisis: Board announced cuts (15 social workers, class size increase, salary freeze).</a:t>
          </a:r>
        </a:p>
      </dsp:txBody>
      <dsp:txXfrm>
        <a:off x="1877109" y="694"/>
        <a:ext cx="4318876" cy="1625203"/>
      </dsp:txXfrm>
    </dsp:sp>
    <dsp:sp modelId="{4BC20E09-9C12-4712-92BA-27AC8F414788}">
      <dsp:nvSpPr>
        <dsp:cNvPr id="0" name=""/>
        <dsp:cNvSpPr/>
      </dsp:nvSpPr>
      <dsp:spPr>
        <a:xfrm>
          <a:off x="0" y="2032198"/>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59B9B9-6E58-428A-BB8F-54EFACB8E762}">
      <dsp:nvSpPr>
        <dsp:cNvPr id="0" name=""/>
        <dsp:cNvSpPr/>
      </dsp:nvSpPr>
      <dsp:spPr>
        <a:xfrm>
          <a:off x="491623" y="2397869"/>
          <a:ext cx="893861" cy="8938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F5E3D3-5E03-4068-9D7E-55C2E0D863FE}">
      <dsp:nvSpPr>
        <dsp:cNvPr id="0" name=""/>
        <dsp:cNvSpPr/>
      </dsp:nvSpPr>
      <dsp:spPr>
        <a:xfrm>
          <a:off x="1877109" y="2032198"/>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Union’s Shift: From service model → organizing model using Bargaining for the Common Good (BCG).</a:t>
          </a:r>
        </a:p>
      </dsp:txBody>
      <dsp:txXfrm>
        <a:off x="1877109" y="2032198"/>
        <a:ext cx="4318876" cy="1625203"/>
      </dsp:txXfrm>
    </dsp:sp>
    <dsp:sp modelId="{4C3780A6-5D78-4577-8CAC-4907DA624E62}">
      <dsp:nvSpPr>
        <dsp:cNvPr id="0" name=""/>
        <dsp:cNvSpPr/>
      </dsp:nvSpPr>
      <dsp:spPr>
        <a:xfrm>
          <a:off x="0" y="4063702"/>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E2ADF-9E9C-42EC-AF9A-018D11538463}">
      <dsp:nvSpPr>
        <dsp:cNvPr id="0" name=""/>
        <dsp:cNvSpPr/>
      </dsp:nvSpPr>
      <dsp:spPr>
        <a:xfrm>
          <a:off x="491623" y="4429373"/>
          <a:ext cx="893861" cy="8938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B48B56-0827-4AD4-BAC2-99A067D24BCD}">
      <dsp:nvSpPr>
        <dsp:cNvPr id="0" name=""/>
        <dsp:cNvSpPr/>
      </dsp:nvSpPr>
      <dsp:spPr>
        <a:xfrm>
          <a:off x="1877109" y="4063702"/>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Victory </a:t>
          </a:r>
          <a:r>
            <a:rPr lang="en-US" sz="1900" kern="1200">
              <a:latin typeface="Euphemia"/>
            </a:rPr>
            <a:t>Metric</a:t>
          </a:r>
          <a:r>
            <a:rPr lang="en-US" sz="1900" kern="1200"/>
            <a:t>: 5,000 public pledges.</a:t>
          </a:r>
        </a:p>
      </dsp:txBody>
      <dsp:txXfrm>
        <a:off x="1877109" y="4063702"/>
        <a:ext cx="4318876" cy="16252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Victory</a:t>
          </a:r>
        </a:p>
      </dsp:txBody>
      <dsp:txXfrm>
        <a:off x="6850769" y="2127828"/>
        <a:ext cx="2054388" cy="13695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8B448A-DD35-478F-B611-483018AA15EC}">
      <dsp:nvSpPr>
        <dsp:cNvPr id="0" name=""/>
        <dsp:cNvSpPr/>
      </dsp:nvSpPr>
      <dsp:spPr>
        <a:xfrm>
          <a:off x="1444318" y="298380"/>
          <a:ext cx="3349461" cy="3349461"/>
        </a:xfrm>
        <a:prstGeom prst="blockArc">
          <a:avLst>
            <a:gd name="adj1" fmla="val 14040000"/>
            <a:gd name="adj2" fmla="val 16200000"/>
            <a:gd name="adj3" fmla="val 2755"/>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6DF012-DD67-4152-8159-0EDC5A3A07A7}">
      <dsp:nvSpPr>
        <dsp:cNvPr id="0" name=""/>
        <dsp:cNvSpPr/>
      </dsp:nvSpPr>
      <dsp:spPr>
        <a:xfrm>
          <a:off x="1444318" y="298380"/>
          <a:ext cx="3349461" cy="3349461"/>
        </a:xfrm>
        <a:prstGeom prst="blockArc">
          <a:avLst>
            <a:gd name="adj1" fmla="val 11880000"/>
            <a:gd name="adj2" fmla="val 14040000"/>
            <a:gd name="adj3" fmla="val 2755"/>
          </a:avLst>
        </a:prstGeom>
        <a:solidFill>
          <a:schemeClr val="accent5">
            <a:hueOff val="-17317612"/>
            <a:satOff val="-17990"/>
            <a:lumOff val="52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A1D824-53B2-43FB-9841-ECD8371AD2B8}">
      <dsp:nvSpPr>
        <dsp:cNvPr id="0" name=""/>
        <dsp:cNvSpPr/>
      </dsp:nvSpPr>
      <dsp:spPr>
        <a:xfrm>
          <a:off x="1444318" y="298380"/>
          <a:ext cx="3349461" cy="3349461"/>
        </a:xfrm>
        <a:prstGeom prst="blockArc">
          <a:avLst>
            <a:gd name="adj1" fmla="val 9720000"/>
            <a:gd name="adj2" fmla="val 11880000"/>
            <a:gd name="adj3" fmla="val 2755"/>
          </a:avLst>
        </a:prstGeom>
        <a:solidFill>
          <a:schemeClr val="accent5">
            <a:hueOff val="-15152911"/>
            <a:satOff val="-15741"/>
            <a:lumOff val="457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3D5C66-3C04-4206-92E2-339E7952FA40}">
      <dsp:nvSpPr>
        <dsp:cNvPr id="0" name=""/>
        <dsp:cNvSpPr/>
      </dsp:nvSpPr>
      <dsp:spPr>
        <a:xfrm>
          <a:off x="1444318" y="298380"/>
          <a:ext cx="3349461" cy="3349461"/>
        </a:xfrm>
        <a:prstGeom prst="blockArc">
          <a:avLst>
            <a:gd name="adj1" fmla="val 7560000"/>
            <a:gd name="adj2" fmla="val 9720000"/>
            <a:gd name="adj3" fmla="val 2755"/>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15469C4-BCCA-472E-AE26-876A02BD294C}">
      <dsp:nvSpPr>
        <dsp:cNvPr id="0" name=""/>
        <dsp:cNvSpPr/>
      </dsp:nvSpPr>
      <dsp:spPr>
        <a:xfrm>
          <a:off x="1444318" y="298380"/>
          <a:ext cx="3349461" cy="3349461"/>
        </a:xfrm>
        <a:prstGeom prst="blockArc">
          <a:avLst>
            <a:gd name="adj1" fmla="val 5400000"/>
            <a:gd name="adj2" fmla="val 7560000"/>
            <a:gd name="adj3" fmla="val 2755"/>
          </a:avLst>
        </a:prstGeom>
        <a:solidFill>
          <a:schemeClr val="accent5">
            <a:hueOff val="-10823508"/>
            <a:satOff val="-11244"/>
            <a:lumOff val="326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9924A0-DCAE-43C2-897C-D02A6E5EC5F6}">
      <dsp:nvSpPr>
        <dsp:cNvPr id="0" name=""/>
        <dsp:cNvSpPr/>
      </dsp:nvSpPr>
      <dsp:spPr>
        <a:xfrm>
          <a:off x="1444318" y="298380"/>
          <a:ext cx="3349461" cy="3349461"/>
        </a:xfrm>
        <a:prstGeom prst="blockArc">
          <a:avLst>
            <a:gd name="adj1" fmla="val 3240000"/>
            <a:gd name="adj2" fmla="val 5400000"/>
            <a:gd name="adj3" fmla="val 2755"/>
          </a:avLst>
        </a:prstGeom>
        <a:solidFill>
          <a:schemeClr val="accent5">
            <a:hueOff val="-8658806"/>
            <a:satOff val="-8995"/>
            <a:lumOff val="26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95D9C7-B6B2-45E1-BEFA-876649600B64}">
      <dsp:nvSpPr>
        <dsp:cNvPr id="0" name=""/>
        <dsp:cNvSpPr/>
      </dsp:nvSpPr>
      <dsp:spPr>
        <a:xfrm>
          <a:off x="1444318" y="298380"/>
          <a:ext cx="3349461" cy="3349461"/>
        </a:xfrm>
        <a:prstGeom prst="blockArc">
          <a:avLst>
            <a:gd name="adj1" fmla="val 1080000"/>
            <a:gd name="adj2" fmla="val 3240000"/>
            <a:gd name="adj3" fmla="val 2755"/>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BA4213-76F5-435F-BAC7-A8D9BDC2776E}">
      <dsp:nvSpPr>
        <dsp:cNvPr id="0" name=""/>
        <dsp:cNvSpPr/>
      </dsp:nvSpPr>
      <dsp:spPr>
        <a:xfrm>
          <a:off x="1444318" y="298380"/>
          <a:ext cx="3349461" cy="3349461"/>
        </a:xfrm>
        <a:prstGeom prst="blockArc">
          <a:avLst>
            <a:gd name="adj1" fmla="val 20520000"/>
            <a:gd name="adj2" fmla="val 1080000"/>
            <a:gd name="adj3" fmla="val 2755"/>
          </a:avLst>
        </a:prstGeom>
        <a:solidFill>
          <a:schemeClr val="accent5">
            <a:hueOff val="-4329403"/>
            <a:satOff val="-4498"/>
            <a:lumOff val="13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1B1D43-07B4-4AAB-93B5-88AAF0AF0E66}">
      <dsp:nvSpPr>
        <dsp:cNvPr id="0" name=""/>
        <dsp:cNvSpPr/>
      </dsp:nvSpPr>
      <dsp:spPr>
        <a:xfrm>
          <a:off x="1444318" y="298380"/>
          <a:ext cx="3349461" cy="3349461"/>
        </a:xfrm>
        <a:prstGeom prst="blockArc">
          <a:avLst>
            <a:gd name="adj1" fmla="val 18360000"/>
            <a:gd name="adj2" fmla="val 20520000"/>
            <a:gd name="adj3" fmla="val 2755"/>
          </a:avLst>
        </a:prstGeom>
        <a:solidFill>
          <a:schemeClr val="accent5">
            <a:hueOff val="-2164701"/>
            <a:satOff val="-2249"/>
            <a:lumOff val="65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2583F7-3DBA-4899-8EC0-E6FA97F8E76B}">
      <dsp:nvSpPr>
        <dsp:cNvPr id="0" name=""/>
        <dsp:cNvSpPr/>
      </dsp:nvSpPr>
      <dsp:spPr>
        <a:xfrm>
          <a:off x="1444318" y="298380"/>
          <a:ext cx="3349461" cy="3349461"/>
        </a:xfrm>
        <a:prstGeom prst="blockArc">
          <a:avLst>
            <a:gd name="adj1" fmla="val 16200000"/>
            <a:gd name="adj2" fmla="val 18360000"/>
            <a:gd name="adj3" fmla="val 2755"/>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538D05-BB46-4DAA-8ACF-8F39ADAD4584}">
      <dsp:nvSpPr>
        <dsp:cNvPr id="0" name=""/>
        <dsp:cNvSpPr/>
      </dsp:nvSpPr>
      <dsp:spPr>
        <a:xfrm>
          <a:off x="2661395" y="1515457"/>
          <a:ext cx="915306" cy="91530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Leadership Team 10</a:t>
          </a:r>
        </a:p>
      </dsp:txBody>
      <dsp:txXfrm>
        <a:off x="2795438" y="1649500"/>
        <a:ext cx="647220" cy="647220"/>
      </dsp:txXfrm>
    </dsp:sp>
    <dsp:sp modelId="{5A861680-292D-4CEA-B6ED-6B6CC7BCB93F}">
      <dsp:nvSpPr>
        <dsp:cNvPr id="0" name=""/>
        <dsp:cNvSpPr/>
      </dsp:nvSpPr>
      <dsp:spPr>
        <a:xfrm>
          <a:off x="2798691" y="1088"/>
          <a:ext cx="640714" cy="64071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 </a:t>
          </a:r>
        </a:p>
      </dsp:txBody>
      <dsp:txXfrm>
        <a:off x="2892521" y="94918"/>
        <a:ext cx="453054" cy="453054"/>
      </dsp:txXfrm>
    </dsp:sp>
    <dsp:sp modelId="{E6BDB148-9557-43D2-92E9-B54BD0C5E0B3}">
      <dsp:nvSpPr>
        <dsp:cNvPr id="0" name=""/>
        <dsp:cNvSpPr/>
      </dsp:nvSpPr>
      <dsp:spPr>
        <a:xfrm>
          <a:off x="3769515" y="316528"/>
          <a:ext cx="640714" cy="640714"/>
        </a:xfrm>
        <a:prstGeom prst="ellipse">
          <a:avLst/>
        </a:prstGeom>
        <a:solidFill>
          <a:schemeClr val="accent5">
            <a:hueOff val="-2164701"/>
            <a:satOff val="-2249"/>
            <a:lumOff val="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3863345" y="410358"/>
        <a:ext cx="453054" cy="453054"/>
      </dsp:txXfrm>
    </dsp:sp>
    <dsp:sp modelId="{D1978751-CFB8-4C66-9BDA-0C42994FBDEC}">
      <dsp:nvSpPr>
        <dsp:cNvPr id="0" name=""/>
        <dsp:cNvSpPr/>
      </dsp:nvSpPr>
      <dsp:spPr>
        <a:xfrm>
          <a:off x="4369518" y="1142361"/>
          <a:ext cx="640714" cy="640714"/>
        </a:xfrm>
        <a:prstGeom prst="ellipse">
          <a:avLst/>
        </a:prstGeom>
        <a:solidFill>
          <a:schemeClr val="accent5">
            <a:hueOff val="-4329403"/>
            <a:satOff val="-4498"/>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4463348" y="1236191"/>
        <a:ext cx="453054" cy="453054"/>
      </dsp:txXfrm>
    </dsp:sp>
    <dsp:sp modelId="{85027C97-1659-4E47-B4D3-E771052AF574}">
      <dsp:nvSpPr>
        <dsp:cNvPr id="0" name=""/>
        <dsp:cNvSpPr/>
      </dsp:nvSpPr>
      <dsp:spPr>
        <a:xfrm>
          <a:off x="4369518" y="2163146"/>
          <a:ext cx="640714" cy="640714"/>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4463348" y="2256976"/>
        <a:ext cx="453054" cy="453054"/>
      </dsp:txXfrm>
    </dsp:sp>
    <dsp:sp modelId="{69F84A39-56C2-4375-9CF9-52327F6E4CDC}">
      <dsp:nvSpPr>
        <dsp:cNvPr id="0" name=""/>
        <dsp:cNvSpPr/>
      </dsp:nvSpPr>
      <dsp:spPr>
        <a:xfrm>
          <a:off x="3769515" y="2988978"/>
          <a:ext cx="640714" cy="640714"/>
        </a:xfrm>
        <a:prstGeom prst="ellipse">
          <a:avLst/>
        </a:prstGeom>
        <a:solidFill>
          <a:schemeClr val="accent5">
            <a:hueOff val="-8658806"/>
            <a:satOff val="-8995"/>
            <a:lumOff val="26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3863345" y="3082808"/>
        <a:ext cx="453054" cy="453054"/>
      </dsp:txXfrm>
    </dsp:sp>
    <dsp:sp modelId="{B20BE329-E241-4617-BDDA-089BEC114615}">
      <dsp:nvSpPr>
        <dsp:cNvPr id="0" name=""/>
        <dsp:cNvSpPr/>
      </dsp:nvSpPr>
      <dsp:spPr>
        <a:xfrm>
          <a:off x="2798691" y="3304418"/>
          <a:ext cx="640714" cy="640714"/>
        </a:xfrm>
        <a:prstGeom prst="ellipse">
          <a:avLst/>
        </a:prstGeom>
        <a:solidFill>
          <a:schemeClr val="accent5">
            <a:hueOff val="-10823508"/>
            <a:satOff val="-11244"/>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2892521" y="3398248"/>
        <a:ext cx="453054" cy="453054"/>
      </dsp:txXfrm>
    </dsp:sp>
    <dsp:sp modelId="{14292CD9-288D-43A3-86B5-E62924E841FB}">
      <dsp:nvSpPr>
        <dsp:cNvPr id="0" name=""/>
        <dsp:cNvSpPr/>
      </dsp:nvSpPr>
      <dsp:spPr>
        <a:xfrm>
          <a:off x="1827867" y="2988978"/>
          <a:ext cx="640714" cy="640714"/>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1921697" y="3082808"/>
        <a:ext cx="453054" cy="453054"/>
      </dsp:txXfrm>
    </dsp:sp>
    <dsp:sp modelId="{8CA80125-102B-4306-8B17-F5EF976283C7}">
      <dsp:nvSpPr>
        <dsp:cNvPr id="0" name=""/>
        <dsp:cNvSpPr/>
      </dsp:nvSpPr>
      <dsp:spPr>
        <a:xfrm>
          <a:off x="1227864" y="2163146"/>
          <a:ext cx="640714" cy="640714"/>
        </a:xfrm>
        <a:prstGeom prst="ellipse">
          <a:avLst/>
        </a:prstGeom>
        <a:solidFill>
          <a:schemeClr val="accent5">
            <a:hueOff val="-15152911"/>
            <a:satOff val="-15741"/>
            <a:lumOff val="45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1321694" y="2256976"/>
        <a:ext cx="453054" cy="453054"/>
      </dsp:txXfrm>
    </dsp:sp>
    <dsp:sp modelId="{48D882EC-1F94-4463-871C-4A6502D32A11}">
      <dsp:nvSpPr>
        <dsp:cNvPr id="0" name=""/>
        <dsp:cNvSpPr/>
      </dsp:nvSpPr>
      <dsp:spPr>
        <a:xfrm>
          <a:off x="1227864" y="1142361"/>
          <a:ext cx="640714" cy="640714"/>
        </a:xfrm>
        <a:prstGeom prst="ellipse">
          <a:avLst/>
        </a:prstGeom>
        <a:solidFill>
          <a:schemeClr val="accent5">
            <a:hueOff val="-17317612"/>
            <a:satOff val="-17990"/>
            <a:lumOff val="52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1321694" y="1236191"/>
        <a:ext cx="453054" cy="453054"/>
      </dsp:txXfrm>
    </dsp:sp>
    <dsp:sp modelId="{CC80F82F-9B62-4F69-B521-AF0DAEF2F38D}">
      <dsp:nvSpPr>
        <dsp:cNvPr id="0" name=""/>
        <dsp:cNvSpPr/>
      </dsp:nvSpPr>
      <dsp:spPr>
        <a:xfrm>
          <a:off x="1827867" y="316528"/>
          <a:ext cx="640714" cy="640714"/>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a:t>Organizer</a:t>
          </a:r>
        </a:p>
      </dsp:txBody>
      <dsp:txXfrm>
        <a:off x="1921697" y="410358"/>
        <a:ext cx="453054" cy="4530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Victory</a:t>
          </a:r>
        </a:p>
      </dsp:txBody>
      <dsp:txXfrm>
        <a:off x="6850769" y="2127828"/>
        <a:ext cx="2054388" cy="13695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2D3B5-E031-4AEA-B15A-A558F7ACB204}">
      <dsp:nvSpPr>
        <dsp:cNvPr id="0" name=""/>
        <dsp:cNvSpPr/>
      </dsp:nvSpPr>
      <dsp:spPr>
        <a:xfrm>
          <a:off x="809" y="1574472"/>
          <a:ext cx="1073173" cy="107317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t>Internal </a:t>
          </a:r>
        </a:p>
      </dsp:txBody>
      <dsp:txXfrm>
        <a:off x="157972" y="1731635"/>
        <a:ext cx="758847" cy="758847"/>
      </dsp:txXfrm>
    </dsp:sp>
    <dsp:sp modelId="{3FBC7869-C1DB-473E-9BD8-3F1818F7558C}">
      <dsp:nvSpPr>
        <dsp:cNvPr id="0" name=""/>
        <dsp:cNvSpPr/>
      </dsp:nvSpPr>
      <dsp:spPr>
        <a:xfrm>
          <a:off x="1161124" y="1799838"/>
          <a:ext cx="622440" cy="622440"/>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243628" y="2037859"/>
        <a:ext cx="457432" cy="146398"/>
      </dsp:txXfrm>
    </dsp:sp>
    <dsp:sp modelId="{BCE14014-F454-44D2-BB95-6F3DC3C50F01}">
      <dsp:nvSpPr>
        <dsp:cNvPr id="0" name=""/>
        <dsp:cNvSpPr/>
      </dsp:nvSpPr>
      <dsp:spPr>
        <a:xfrm>
          <a:off x="1870706" y="1574472"/>
          <a:ext cx="1073173" cy="1073173"/>
        </a:xfrm>
        <a:prstGeom prst="ellipse">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t>External</a:t>
          </a:r>
        </a:p>
      </dsp:txBody>
      <dsp:txXfrm>
        <a:off x="2027869" y="1731635"/>
        <a:ext cx="758847" cy="758847"/>
      </dsp:txXfrm>
    </dsp:sp>
    <dsp:sp modelId="{B9BEB5DE-7B5D-4C49-8F38-3BE314B8C8E0}">
      <dsp:nvSpPr>
        <dsp:cNvPr id="0" name=""/>
        <dsp:cNvSpPr/>
      </dsp:nvSpPr>
      <dsp:spPr>
        <a:xfrm>
          <a:off x="3031021" y="1799838"/>
          <a:ext cx="622440" cy="622440"/>
        </a:xfrm>
        <a:prstGeom prst="mathEqual">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113525" y="1928061"/>
        <a:ext cx="457432" cy="365994"/>
      </dsp:txXfrm>
    </dsp:sp>
    <dsp:sp modelId="{A754B980-AF2E-4279-9147-3A9B81F9432D}">
      <dsp:nvSpPr>
        <dsp:cNvPr id="0" name=""/>
        <dsp:cNvSpPr/>
      </dsp:nvSpPr>
      <dsp:spPr>
        <a:xfrm>
          <a:off x="3740603" y="1574472"/>
          <a:ext cx="1073173" cy="1073173"/>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t>200</a:t>
          </a:r>
        </a:p>
      </dsp:txBody>
      <dsp:txXfrm>
        <a:off x="3897766" y="1731635"/>
        <a:ext cx="758847" cy="7588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en-US" sz="4000" kern="1200"/>
            <a:t>Victory</a:t>
          </a:r>
        </a:p>
      </dsp:txBody>
      <dsp:txXfrm>
        <a:off x="6850769" y="2127828"/>
        <a:ext cx="2054388" cy="13695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9ED88-58A1-4D8D-9125-A81DF3BE0A55}">
      <dsp:nvSpPr>
        <dsp:cNvPr id="0" name=""/>
        <dsp:cNvSpPr/>
      </dsp:nvSpPr>
      <dsp:spPr>
        <a:xfrm>
          <a:off x="2093944" y="2171"/>
          <a:ext cx="8375776" cy="95292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Identify 10% organizers.</a:t>
          </a:r>
        </a:p>
      </dsp:txBody>
      <dsp:txXfrm>
        <a:off x="2093944" y="2171"/>
        <a:ext cx="8375776" cy="952924"/>
      </dsp:txXfrm>
    </dsp:sp>
    <dsp:sp modelId="{BD88EA7E-25BD-487C-9A61-7BE1B5FC3D7B}">
      <dsp:nvSpPr>
        <dsp:cNvPr id="0" name=""/>
        <dsp:cNvSpPr/>
      </dsp:nvSpPr>
      <dsp:spPr>
        <a:xfrm>
          <a:off x="0" y="2171"/>
          <a:ext cx="2093944" cy="952924"/>
        </a:xfrm>
        <a:prstGeom prst="rect">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Identify</a:t>
          </a:r>
        </a:p>
      </dsp:txBody>
      <dsp:txXfrm>
        <a:off x="0" y="2171"/>
        <a:ext cx="2093944" cy="952924"/>
      </dsp:txXfrm>
    </dsp:sp>
    <dsp:sp modelId="{3CD1DC0D-E821-4C57-BB3D-F833EBE79F0D}">
      <dsp:nvSpPr>
        <dsp:cNvPr id="0" name=""/>
        <dsp:cNvSpPr/>
      </dsp:nvSpPr>
      <dsp:spPr>
        <a:xfrm>
          <a:off x="2093944" y="1012271"/>
          <a:ext cx="8375776" cy="952924"/>
        </a:xfrm>
        <a:prstGeom prst="rect">
          <a:avLst/>
        </a:prstGeom>
        <a:gradFill rotWithShape="0">
          <a:gsLst>
            <a:gs pos="0">
              <a:schemeClr val="accent5">
                <a:hueOff val="-4870578"/>
                <a:satOff val="-5060"/>
                <a:lumOff val="1471"/>
                <a:alphaOff val="0"/>
                <a:satMod val="103000"/>
                <a:lumMod val="102000"/>
                <a:tint val="94000"/>
              </a:schemeClr>
            </a:gs>
            <a:gs pos="50000">
              <a:schemeClr val="accent5">
                <a:hueOff val="-4870578"/>
                <a:satOff val="-5060"/>
                <a:lumOff val="1471"/>
                <a:alphaOff val="0"/>
                <a:satMod val="110000"/>
                <a:lumMod val="100000"/>
                <a:shade val="100000"/>
              </a:schemeClr>
            </a:gs>
            <a:gs pos="100000">
              <a:schemeClr val="accent5">
                <a:hueOff val="-4870578"/>
                <a:satOff val="-5060"/>
                <a:lumOff val="1471"/>
                <a:alphaOff val="0"/>
                <a:lumMod val="99000"/>
                <a:satMod val="120000"/>
                <a:shade val="78000"/>
              </a:schemeClr>
            </a:gs>
          </a:gsLst>
          <a:lin ang="5400000" scaled="0"/>
        </a:gradFill>
        <a:ln w="6350" cap="flat" cmpd="sng" algn="ctr">
          <a:solidFill>
            <a:schemeClr val="accent5">
              <a:hueOff val="-4870578"/>
              <a:satOff val="-5060"/>
              <a:lumOff val="147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Test structure with measurable asks.</a:t>
          </a:r>
        </a:p>
      </dsp:txBody>
      <dsp:txXfrm>
        <a:off x="2093944" y="1012271"/>
        <a:ext cx="8375776" cy="952924"/>
      </dsp:txXfrm>
    </dsp:sp>
    <dsp:sp modelId="{DA2BE7AD-BA33-4B4C-B570-4F2D8FB3E353}">
      <dsp:nvSpPr>
        <dsp:cNvPr id="0" name=""/>
        <dsp:cNvSpPr/>
      </dsp:nvSpPr>
      <dsp:spPr>
        <a:xfrm>
          <a:off x="0" y="1012271"/>
          <a:ext cx="2093944" cy="952924"/>
        </a:xfrm>
        <a:prstGeom prst="rect">
          <a:avLst/>
        </a:prstGeom>
        <a:solidFill>
          <a:schemeClr val="lt1">
            <a:hueOff val="0"/>
            <a:satOff val="0"/>
            <a:lumOff val="0"/>
            <a:alphaOff val="0"/>
          </a:schemeClr>
        </a:solidFill>
        <a:ln w="6350" cap="flat" cmpd="sng" algn="ctr">
          <a:solidFill>
            <a:schemeClr val="accent5">
              <a:hueOff val="-4870578"/>
              <a:satOff val="-5060"/>
              <a:lumOff val="147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Test</a:t>
          </a:r>
        </a:p>
      </dsp:txBody>
      <dsp:txXfrm>
        <a:off x="0" y="1012271"/>
        <a:ext cx="2093944" cy="952924"/>
      </dsp:txXfrm>
    </dsp:sp>
    <dsp:sp modelId="{7AFA7372-3165-4C5F-874F-14493E099C5F}">
      <dsp:nvSpPr>
        <dsp:cNvPr id="0" name=""/>
        <dsp:cNvSpPr/>
      </dsp:nvSpPr>
      <dsp:spPr>
        <a:xfrm>
          <a:off x="2093944" y="2022372"/>
          <a:ext cx="8375776" cy="952924"/>
        </a:xfrm>
        <a:prstGeom prst="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Frame demands as Common Good.</a:t>
          </a:r>
        </a:p>
      </dsp:txBody>
      <dsp:txXfrm>
        <a:off x="2093944" y="2022372"/>
        <a:ext cx="8375776" cy="952924"/>
      </dsp:txXfrm>
    </dsp:sp>
    <dsp:sp modelId="{3C7BF000-5C34-47C2-A5B4-2F47865E6F09}">
      <dsp:nvSpPr>
        <dsp:cNvPr id="0" name=""/>
        <dsp:cNvSpPr/>
      </dsp:nvSpPr>
      <dsp:spPr>
        <a:xfrm>
          <a:off x="0" y="2022372"/>
          <a:ext cx="2093944" cy="952924"/>
        </a:xfrm>
        <a:prstGeom prst="rect">
          <a:avLst/>
        </a:prstGeom>
        <a:solidFill>
          <a:schemeClr val="lt1">
            <a:hueOff val="0"/>
            <a:satOff val="0"/>
            <a:lumOff val="0"/>
            <a:alphaOff val="0"/>
          </a:schemeClr>
        </a:soli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Frame</a:t>
          </a:r>
        </a:p>
      </dsp:txBody>
      <dsp:txXfrm>
        <a:off x="0" y="2022372"/>
        <a:ext cx="2093944" cy="952924"/>
      </dsp:txXfrm>
    </dsp:sp>
    <dsp:sp modelId="{C324558F-E3BA-49B8-BAF0-B5CA026384F4}">
      <dsp:nvSpPr>
        <dsp:cNvPr id="0" name=""/>
        <dsp:cNvSpPr/>
      </dsp:nvSpPr>
      <dsp:spPr>
        <a:xfrm>
          <a:off x="2093944" y="3032472"/>
          <a:ext cx="8375776" cy="952924"/>
        </a:xfrm>
        <a:prstGeom prst="rect">
          <a:avLst/>
        </a:prstGeom>
        <a:gradFill rotWithShape="0">
          <a:gsLst>
            <a:gs pos="0">
              <a:schemeClr val="accent5">
                <a:hueOff val="-14611736"/>
                <a:satOff val="-15179"/>
                <a:lumOff val="4412"/>
                <a:alphaOff val="0"/>
                <a:satMod val="103000"/>
                <a:lumMod val="102000"/>
                <a:tint val="94000"/>
              </a:schemeClr>
            </a:gs>
            <a:gs pos="50000">
              <a:schemeClr val="accent5">
                <a:hueOff val="-14611736"/>
                <a:satOff val="-15179"/>
                <a:lumOff val="4412"/>
                <a:alphaOff val="0"/>
                <a:satMod val="110000"/>
                <a:lumMod val="100000"/>
                <a:shade val="100000"/>
              </a:schemeClr>
            </a:gs>
            <a:gs pos="100000">
              <a:schemeClr val="accent5">
                <a:hueOff val="-14611736"/>
                <a:satOff val="-15179"/>
                <a:lumOff val="4412"/>
                <a:alphaOff val="0"/>
                <a:lumMod val="99000"/>
                <a:satMod val="120000"/>
                <a:shade val="78000"/>
              </a:schemeClr>
            </a:gs>
          </a:gsLst>
          <a:lin ang="5400000" scaled="0"/>
        </a:gradFill>
        <a:ln w="6350" cap="flat" cmpd="sng" algn="ctr">
          <a:solidFill>
            <a:schemeClr val="accent5">
              <a:hueOff val="-14611736"/>
              <a:satOff val="-15179"/>
              <a:lumOff val="441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Build coalition.</a:t>
          </a:r>
        </a:p>
      </dsp:txBody>
      <dsp:txXfrm>
        <a:off x="2093944" y="3032472"/>
        <a:ext cx="8375776" cy="952924"/>
      </dsp:txXfrm>
    </dsp:sp>
    <dsp:sp modelId="{EE484131-8317-4B78-BE98-2B84CD118BE0}">
      <dsp:nvSpPr>
        <dsp:cNvPr id="0" name=""/>
        <dsp:cNvSpPr/>
      </dsp:nvSpPr>
      <dsp:spPr>
        <a:xfrm>
          <a:off x="0" y="3032472"/>
          <a:ext cx="2093944" cy="952924"/>
        </a:xfrm>
        <a:prstGeom prst="rect">
          <a:avLst/>
        </a:prstGeom>
        <a:solidFill>
          <a:schemeClr val="lt1">
            <a:hueOff val="0"/>
            <a:satOff val="0"/>
            <a:lumOff val="0"/>
            <a:alphaOff val="0"/>
          </a:schemeClr>
        </a:solidFill>
        <a:ln w="6350" cap="flat" cmpd="sng" algn="ctr">
          <a:solidFill>
            <a:schemeClr val="accent5">
              <a:hueOff val="-14611736"/>
              <a:satOff val="-15179"/>
              <a:lumOff val="441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Build</a:t>
          </a:r>
        </a:p>
      </dsp:txBody>
      <dsp:txXfrm>
        <a:off x="0" y="3032472"/>
        <a:ext cx="2093944" cy="952924"/>
      </dsp:txXfrm>
    </dsp:sp>
    <dsp:sp modelId="{F5BA8840-F24D-4BAC-857E-B69A926A741D}">
      <dsp:nvSpPr>
        <dsp:cNvPr id="0" name=""/>
        <dsp:cNvSpPr/>
      </dsp:nvSpPr>
      <dsp:spPr>
        <a:xfrm>
          <a:off x="2093944" y="4042572"/>
          <a:ext cx="8375776" cy="952924"/>
        </a:xfrm>
        <a:prstGeom prst="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Track power metrics.</a:t>
          </a:r>
        </a:p>
      </dsp:txBody>
      <dsp:txXfrm>
        <a:off x="2093944" y="4042572"/>
        <a:ext cx="8375776" cy="952924"/>
      </dsp:txXfrm>
    </dsp:sp>
    <dsp:sp modelId="{81585A38-963D-48E5-904C-E5729DB7C7E1}">
      <dsp:nvSpPr>
        <dsp:cNvPr id="0" name=""/>
        <dsp:cNvSpPr/>
      </dsp:nvSpPr>
      <dsp:spPr>
        <a:xfrm>
          <a:off x="0" y="4042572"/>
          <a:ext cx="2093944" cy="952924"/>
        </a:xfrm>
        <a:prstGeom prst="rect">
          <a:avLst/>
        </a:prstGeom>
        <a:solidFill>
          <a:schemeClr val="lt1">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Track</a:t>
          </a:r>
        </a:p>
      </dsp:txBody>
      <dsp:txXfrm>
        <a:off x="0" y="4042572"/>
        <a:ext cx="2093944" cy="9529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62E2A-F87D-431B-92E9-13F2267D5B6C}">
      <dsp:nvSpPr>
        <dsp:cNvPr id="0" name=""/>
        <dsp:cNvSpPr/>
      </dsp:nvSpPr>
      <dsp:spPr>
        <a:xfrm>
          <a:off x="0" y="2319"/>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32B18F-9A9A-4799-AEFE-8C3F02BC02E6}">
      <dsp:nvSpPr>
        <dsp:cNvPr id="0" name=""/>
        <dsp:cNvSpPr/>
      </dsp:nvSpPr>
      <dsp:spPr>
        <a:xfrm>
          <a:off x="355565" y="266789"/>
          <a:ext cx="646481" cy="6464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7E07E4-FC8F-4DA0-8C1C-88BECACD5B4C}">
      <dsp:nvSpPr>
        <dsp:cNvPr id="0" name=""/>
        <dsp:cNvSpPr/>
      </dsp:nvSpPr>
      <dsp:spPr>
        <a:xfrm>
          <a:off x="1357611" y="2319"/>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Map your members</a:t>
          </a:r>
          <a:r>
            <a:rPr lang="en-US" sz="1800" b="0" i="0" kern="1200" baseline="0"/>
            <a:t>: Identify where individuals currently sit on the ladder.</a:t>
          </a:r>
          <a:endParaRPr lang="en-US" sz="1800" kern="1200"/>
        </a:p>
      </dsp:txBody>
      <dsp:txXfrm>
        <a:off x="1357611" y="2319"/>
        <a:ext cx="4886027" cy="1175421"/>
      </dsp:txXfrm>
    </dsp:sp>
    <dsp:sp modelId="{E4CB3B5B-9C07-422C-A685-74D5A0894414}">
      <dsp:nvSpPr>
        <dsp:cNvPr id="0" name=""/>
        <dsp:cNvSpPr/>
      </dsp:nvSpPr>
      <dsp:spPr>
        <a:xfrm>
          <a:off x="0" y="1471596"/>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134078-8614-4B0C-8D23-007499C9E817}">
      <dsp:nvSpPr>
        <dsp:cNvPr id="0" name=""/>
        <dsp:cNvSpPr/>
      </dsp:nvSpPr>
      <dsp:spPr>
        <a:xfrm>
          <a:off x="355565" y="1736066"/>
          <a:ext cx="646481" cy="6464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94D78-5C1C-489F-8336-2D7C5CCA96F8}">
      <dsp:nvSpPr>
        <dsp:cNvPr id="0" name=""/>
        <dsp:cNvSpPr/>
      </dsp:nvSpPr>
      <dsp:spPr>
        <a:xfrm>
          <a:off x="1357611" y="1471596"/>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Design your campaign</a:t>
          </a:r>
          <a:r>
            <a:rPr lang="en-US" sz="1800" b="0" i="0" kern="1200" baseline="0"/>
            <a:t>: Align tactics with each stage to meet members where they are.</a:t>
          </a:r>
          <a:endParaRPr lang="en-US" sz="1800" kern="1200"/>
        </a:p>
      </dsp:txBody>
      <dsp:txXfrm>
        <a:off x="1357611" y="1471596"/>
        <a:ext cx="4886027" cy="1175421"/>
      </dsp:txXfrm>
    </dsp:sp>
    <dsp:sp modelId="{E26DD603-8565-41D4-9593-312D47204638}">
      <dsp:nvSpPr>
        <dsp:cNvPr id="0" name=""/>
        <dsp:cNvSpPr/>
      </dsp:nvSpPr>
      <dsp:spPr>
        <a:xfrm>
          <a:off x="0" y="2940873"/>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D2F66-3D84-422F-96F8-5904297F598D}">
      <dsp:nvSpPr>
        <dsp:cNvPr id="0" name=""/>
        <dsp:cNvSpPr/>
      </dsp:nvSpPr>
      <dsp:spPr>
        <a:xfrm>
          <a:off x="355565" y="3205343"/>
          <a:ext cx="646481" cy="6464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069530-649F-4D74-B350-8B0D41357327}">
      <dsp:nvSpPr>
        <dsp:cNvPr id="0" name=""/>
        <dsp:cNvSpPr/>
      </dsp:nvSpPr>
      <dsp:spPr>
        <a:xfrm>
          <a:off x="1357611" y="2940873"/>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Track progress</a:t>
          </a:r>
          <a:r>
            <a:rPr lang="en-US" sz="1800" b="0" i="0" kern="1200" baseline="0"/>
            <a:t>: Use engagement metrics to assess movement and adjust strategy.</a:t>
          </a:r>
          <a:endParaRPr lang="en-US" sz="1800" kern="1200"/>
        </a:p>
      </dsp:txBody>
      <dsp:txXfrm>
        <a:off x="1357611" y="2940873"/>
        <a:ext cx="4886027" cy="1175421"/>
      </dsp:txXfrm>
    </dsp:sp>
    <dsp:sp modelId="{E16C7720-C1A4-4FA1-87DC-8CA6CFDDF75E}">
      <dsp:nvSpPr>
        <dsp:cNvPr id="0" name=""/>
        <dsp:cNvSpPr/>
      </dsp:nvSpPr>
      <dsp:spPr>
        <a:xfrm>
          <a:off x="0" y="4410150"/>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30DD9-EDDC-472F-9543-049AE8A80C00}">
      <dsp:nvSpPr>
        <dsp:cNvPr id="0" name=""/>
        <dsp:cNvSpPr/>
      </dsp:nvSpPr>
      <dsp:spPr>
        <a:xfrm>
          <a:off x="355565" y="4674620"/>
          <a:ext cx="646481" cy="64648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B6A60F-AE6F-4D55-9983-D4481F263E92}">
      <dsp:nvSpPr>
        <dsp:cNvPr id="0" name=""/>
        <dsp:cNvSpPr/>
      </dsp:nvSpPr>
      <dsp:spPr>
        <a:xfrm>
          <a:off x="1357611" y="4410150"/>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Build culture</a:t>
          </a:r>
          <a:r>
            <a:rPr lang="en-US" sz="1800" b="0" i="0" kern="1200" baseline="0"/>
            <a:t>: Reinforce that union work is shared, valued, and visionary.</a:t>
          </a:r>
          <a:endParaRPr lang="en-US" sz="1800" kern="1200"/>
        </a:p>
      </dsp:txBody>
      <dsp:txXfrm>
        <a:off x="1357611" y="4410150"/>
        <a:ext cx="4886027" cy="117542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11/15/2025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33.513"/>
    </inkml:context>
    <inkml:brush xml:id="br0">
      <inkml:brushProperty name="width" value="0.035" units="cm"/>
      <inkml:brushProperty name="height" value="0.035" units="cm"/>
      <inkml:brushProperty name="color" value="#E71224"/>
    </inkml:brush>
  </inkml:definitions>
  <inkml:trace contextRef="#ctx0" brushRef="#br0">3090 647 24575,'22'18'0,"-12"-11"0,0 1 0,-1 0 0,0 0 0,13 17 0,-21-24 0,-1-1 0,0 1 0,1-1 0,-1 1 0,0 0 0,1-1 0,-1 1 0,0-1 0,0 1 0,0 0 0,1-1 0,-1 1 0,0-1 0,0 1 0,0 0 0,0-1 0,0 1 0,0 0 0,0-1 0,0 1 0,-1-1 0,1 1 0,0 0 0,0-1 0,0 1 0,-1-1 0,1 1 0,0-1 0,-1 1 0,1-1 0,0 1 0,-1-1 0,1 1 0,-1-1 0,1 1 0,-1-1 0,1 1 0,-1-1 0,1 0 0,-1 1 0,1-1 0,-1 0 0,1 0 0,-1 1 0,0-1 0,1 0 0,-1 0 0,1 0 0,-1 0 0,-1 0 0,-37 6 0,34-6 0,-288 3 0,110-4 0,-555 43 0,608-25 0,1 6 0,1 5 0,-201 73 0,269-76 0,0 1 0,2 4 0,2 2 0,0 2 0,3 3 0,1 2 0,-81 79 0,101-85 0,2 1 0,1 1 0,2 2 0,2 0 0,1 2 0,2 1 0,2 1 0,1 0 0,2 1 0,3 1 0,-18 84 0,27-97 0,2 1 0,1-1 0,1 1 0,2 0 0,1 0 0,1-1 0,13 52 0,-5-44 0,2 0 0,1-1 0,2-1 0,1 0 0,31 47 0,-8-27 0,3-1 0,1-2 0,4-2 0,1-3 0,2-1 0,94 64 0,-53-49-26,4-4-1,171 76 1,-131-78-161,224 58-1,-121-60 107,3-11 1,315 17-1,-215-46 81,0-15 0,1-15 0,568-100 0,-398-2 0,-434 93 0,-1-2 0,-2-5 0,-1-2 0,94-59 0,-134 69-1,-1-1-1,-1-2 1,-1-1 0,-1-1 0,-2-2 0,-1-1 0,-2-1 0,28-46-1,-29 37 21,-3-1-1,-1-1 0,-3-1 0,-1 0 0,-2-2 0,16-91 0,-25 97 18,-2 0 0,-1 0 1,-2 0-1,-2-1 0,-2 1 0,-1 0 1,-3 0-1,-1 0 0,-2 1 1,-1 1-1,-2-1 0,-2 2 0,-2 0 1,-2 1-1,-32-51 0,9 30-36,-2 1 0,-3 2 0,-104-95 0,51 67 0,-144-93 0,119 99 3,-4 4-1,-3 7 0,-145-52 1,93 54-61,-349-73 0,243 85-57,-3 12 1,-381-2-1,468 43 78,1 10 0,0 8-1,2 10 1,-230 62 0,-127 89 37,411-119 0,-230 129 0,324-158-4,1 3-1,2 2 1,1 2 0,2 2-1,-56 62 1,84-78 8,1 0 1,2 1-1,0 1 0,2 1 1,-15 34-1,22-40 10,1 1-1,1 0 0,0 1 0,2 0 1,1 0-1,1 0 0,0 38 0,5-24 51,2-1 0,1 0 0,2 0 0,1 0 0,2-1 0,2 0 0,1-1 0,18 35 0,5-1-79,4-2-1,88 116 1,-54-91 25,5-3 1,3-4-1,4-3 0,155 113 0,-155-136-118,3-3 0,2-5 0,3-3 0,1-4 0,151 46 0,-89-48 95,1-7 0,1-7 0,181 9 0,490-38-1099,546-173 903,-892 65 127,-10-48-99,-359 108 90,211-125 1,-245 122 69,-3-4 0,-3-3 1,79-79-1,-112 96 48,-3-1 1,-1-2-1,-2-2 0,-3-1 0,-1-1 0,27-60 1,-46 79 1,-2 0 0,0 0 1,-2-1-1,-2 0 1,6-41-1,-11 47-7,-1 1 0,-1-1 0,-1 0 0,-1 1 1,-1 0-1,-1-1 0,-12-38 0,7 37 107,-1 1 1,-2 0 0,0 0 0,-2 1-1,-23-31 1,12 22-11,-2 2 0,-1 1 0,-34-29 0,-4 7-80,-2 2 0,-145-79-1,56 50-44,-4 6 0,-250-75 0,-357-45-13,497 140 19,-400-25 0,503 71 0,0 7 0,0 8 0,-275 48 0,249-14 0,3 8 0,2 9 0,3 7 0,2 9 0,-218 124 0,289-133 0,-167 128 0,223-148 0,1 3 0,3 3 0,3 1 0,-59 80 0,89-105-4,2 0 0,1 1 1,1 1-1,1 1 0,2 0 1,-16 59-1,25-72 13,0 1 0,1 0 1,1-1-1,1 1 0,1 0 0,1 0 0,0 0 1,1 0-1,1-1 0,1 1 0,0-1 1,2 0-1,12 29 0,-4-20 69,2 0-1,1-1 1,1 0 0,1-2-1,1 0 1,40 36-1,2-6-90,91 60 0,292 150 23,25-43-135,230 46-251,-517-213 275,364 58 0,-344-90-101,0-8 0,366-23 0,-387-8 51,-1-9-1,-2-7 1,236-76-1,-307 73 117,-1-5-1,-1-5 1,-3-4-1,-3-5 1,-1-4-1,103-82 1,-142 92-8,-3-3 0,-1-2 0,94-122 1,-113 125 29,-3-1 0,-3-2 0,-1-1 0,-3-2 0,28-87 0,-41 100 109,-3 0 0,-1-1 0,-3 0 0,-1-1 1,-2 0-1,-3-56 0,-4 66 12,-1-1 1,-1 1 0,-2 0-1,-2 0 1,-1 1 0,-2 0-1,-1 1 1,-22-42 0,3 23 31,-2 0 1,-2 2-1,-2 2 1,-78-77 0,21 38-117,-134-97 0,118 107-103,-2 5 0,-4 6 0,-2 4 0,-135-50 0,103 58 12,-3 7-1,-1 7 0,-175-24 1,126 39 67,-1 9 0,0 8 0,-268 25 0,229 9 0,1 11 0,-341 96 0,429-86 0,-236 103 0,307-109 0,1 3 0,3 4 0,2 4 0,-87 71 0,122-83 0,0 2 0,3 1 0,2 2 0,1 2 0,3 1 0,1 2 0,3 1 0,2 1 0,-36 93 0,48-99 0,2 0 0,2 0 0,2 1 0,2 1 0,2 0 0,2 0 0,2 0 0,2 0 0,2 1 0,2-1 0,3-1 0,16 65 0,-15-82 0,1-1 0,2 0 0,0 0 0,2-1 0,1-1 0,1 0 0,2-1 0,0-1 0,1-1 0,2 0 0,0-1 0,1-1 0,1-2 0,44 32 0,-31-31-418,0 0 0,48 17-1,68 16-5852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48.446"/>
    </inkml:context>
    <inkml:brush xml:id="br0">
      <inkml:brushProperty name="width" value="0.035" units="cm"/>
      <inkml:brushProperty name="height" value="0.035" units="cm"/>
      <inkml:brushProperty name="color" value="#E71224"/>
    </inkml:brush>
  </inkml:definitions>
  <inkml:trace contextRef="#ctx0" brushRef="#br0">3515 0 24575,'0'0'0,"0"10"0,1-2 0,-1 1 0,-1-1 0,0 0 0,-2 9 0,3-13 0,-2-1 0,1 0 0,0 0 0,-1 0 0,0 0 0,1 0 0,-1 0 0,0 0 0,-1 0 0,1-1 0,0 1 0,-1-1 0,-3 3 0,-2 1 0,0-1 0,-1 1 0,0-2 0,0 1 0,0-1 0,-1-1 0,-14 5 0,-77 10 0,45-9 0,-214 63 0,3 23 0,135-46 0,-1758 645-760,1827-671 770,-476 193 106,526-210 52,3-2-75,0 1 0,0 0 1,0 1-1,-13 10 0,21-12-93,10-4 0,10-7 0,-13 3-45,0 0 0,0-1 0,0 0 0,-1 0 0,1 0 0,-1 0 0,-1-1 0,1 1 0,4-11 0,-1 5-870,11-20-5911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49.838"/>
    </inkml:context>
    <inkml:brush xml:id="br0">
      <inkml:brushProperty name="width" value="0.035" units="cm"/>
      <inkml:brushProperty name="height" value="0.035" units="cm"/>
      <inkml:brushProperty name="color" value="#E71224"/>
    </inkml:brush>
  </inkml:definitions>
  <inkml:trace contextRef="#ctx0" brushRef="#br0">743 0 24575,'-9'14'0,"-54"97"0,-44 67 0,-377 455 0,438-578-1365,12-18-5461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51.360"/>
    </inkml:context>
    <inkml:brush xml:id="br0">
      <inkml:brushProperty name="width" value="0.035" units="cm"/>
      <inkml:brushProperty name="height" value="0.035" units="cm"/>
      <inkml:brushProperty name="color" value="#E71224"/>
    </inkml:brush>
  </inkml:definitions>
  <inkml:trace contextRef="#ctx0" brushRef="#br0">1401 638 24575,'-1'-3'0,"-1"1"0,0 0 0,1-1 0,-1 1 0,0 0 0,0 0 0,0 0 0,-4-3 0,2 1 0,0 0 0,0 0 0,1 1 0,-1-1 0,-1 1 0,-7-5 0,10 7 0,0 0 0,-1 0 0,1 1 0,0-1 0,-1 1 0,1-1 0,0 1 0,-1 0 0,1 0 0,-1 0 0,1 0 0,0 0 0,-1 0 0,1 1 0,-3 0 0,-14 3 0,-1-1 0,1 0 0,0-2 0,0 0 0,-1-2 0,1 0 0,0-1 0,-37-8 0,1-5 0,-91-38 0,-215-127 0,170 78 0,142 77 0,-95-51 0,117 61 0,2-2 0,1-1 0,-29-25 0,36 20 120,14 13-321,4 10 163,-1-1 0,0 1 1,0 0-1,1 0 0,-1 0 0,0-1 1,0 1-1,1 0 0,-1 0 0,0 0 1,0 0-1,1 0 0,-1 0 0,0 0 1,1 0-1,-1-1 0,0 1 0,1 0 0,-1 0 1,0 0-1,0 0 0,1 1 0,-1-1 1,0 0-1,1 0 0,-1 0 0,0 0 1,1 0-1,-1 0 0,0 0 0,0 0 1,1 1-1,-1-1 0,9 4-6788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11/15/2025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522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9</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extLst>
      <p:ext uri="{BB962C8B-B14F-4D97-AF65-F5344CB8AC3E}">
        <p14:creationId xmlns:p14="http://schemas.microsoft.com/office/powerpoint/2010/main" val="1911500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extLst>
      <p:ext uri="{BB962C8B-B14F-4D97-AF65-F5344CB8AC3E}">
        <p14:creationId xmlns:p14="http://schemas.microsoft.com/office/powerpoint/2010/main" val="1800978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a:extLst>
            <a:ext uri="{FF2B5EF4-FFF2-40B4-BE49-F238E27FC236}">
              <a16:creationId xmlns:a16="http://schemas.microsoft.com/office/drawing/2014/main" id="{6CAA86B3-8F48-606F-7AEF-AAA8EA7B69A2}"/>
            </a:ext>
          </a:extLst>
        </p:cNvPr>
        <p:cNvGrpSpPr/>
        <p:nvPr/>
      </p:nvGrpSpPr>
      <p:grpSpPr>
        <a:xfrm>
          <a:off x="0" y="0"/>
          <a:ext cx="0" cy="0"/>
          <a:chOff x="0" y="0"/>
          <a:chExt cx="0" cy="0"/>
        </a:xfrm>
      </p:grpSpPr>
      <p:sp>
        <p:nvSpPr>
          <p:cNvPr id="198" name="Google Shape;198;p10:notes">
            <a:extLst>
              <a:ext uri="{FF2B5EF4-FFF2-40B4-BE49-F238E27FC236}">
                <a16:creationId xmlns:a16="http://schemas.microsoft.com/office/drawing/2014/main" id="{941B7570-0C94-8B64-E85F-67384725CB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a:extLst>
              <a:ext uri="{FF2B5EF4-FFF2-40B4-BE49-F238E27FC236}">
                <a16:creationId xmlns:a16="http://schemas.microsoft.com/office/drawing/2014/main" id="{320E6FAE-EB75-3BD3-030E-9BC833BEFF2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a:extLst>
              <a:ext uri="{FF2B5EF4-FFF2-40B4-BE49-F238E27FC236}">
                <a16:creationId xmlns:a16="http://schemas.microsoft.com/office/drawing/2014/main" id="{0AA7C794-6E04-19BC-E773-1E47334061B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2606469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685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extLst>
      <p:ext uri="{BB962C8B-B14F-4D97-AF65-F5344CB8AC3E}">
        <p14:creationId xmlns:p14="http://schemas.microsoft.com/office/powerpoint/2010/main" val="2466781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4200565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1468bb3220c_0_199: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1468bb3220c_0_1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9" name="Google Shape;959;g1468bb3220c_0_19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3246415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32</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36</a:t>
            </a:fld>
            <a:endParaRPr/>
          </a:p>
        </p:txBody>
      </p:sp>
    </p:spTree>
    <p:extLst>
      <p:ext uri="{BB962C8B-B14F-4D97-AF65-F5344CB8AC3E}">
        <p14:creationId xmlns:p14="http://schemas.microsoft.com/office/powerpoint/2010/main" val="1841063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38</a:t>
            </a:fld>
            <a:endParaRPr/>
          </a:p>
        </p:txBody>
      </p:sp>
    </p:spTree>
    <p:extLst>
      <p:ext uri="{BB962C8B-B14F-4D97-AF65-F5344CB8AC3E}">
        <p14:creationId xmlns:p14="http://schemas.microsoft.com/office/powerpoint/2010/main" val="3001723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extLst>
      <p:ext uri="{BB962C8B-B14F-4D97-AF65-F5344CB8AC3E}">
        <p14:creationId xmlns:p14="http://schemas.microsoft.com/office/powerpoint/2010/main" val="2107090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40</a:t>
            </a:fld>
            <a:endParaRPr/>
          </a:p>
        </p:txBody>
      </p:sp>
    </p:spTree>
    <p:extLst>
      <p:ext uri="{BB962C8B-B14F-4D97-AF65-F5344CB8AC3E}">
        <p14:creationId xmlns:p14="http://schemas.microsoft.com/office/powerpoint/2010/main" val="814568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60</a:t>
            </a:fld>
            <a:endParaRPr lang="en-US"/>
          </a:p>
        </p:txBody>
      </p:sp>
    </p:spTree>
    <p:extLst>
      <p:ext uri="{BB962C8B-B14F-4D97-AF65-F5344CB8AC3E}">
        <p14:creationId xmlns:p14="http://schemas.microsoft.com/office/powerpoint/2010/main" val="3926861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72</a:t>
            </a:fld>
            <a:endParaRPr lang="en-US"/>
          </a:p>
        </p:txBody>
      </p:sp>
    </p:spTree>
    <p:extLst>
      <p:ext uri="{BB962C8B-B14F-4D97-AF65-F5344CB8AC3E}">
        <p14:creationId xmlns:p14="http://schemas.microsoft.com/office/powerpoint/2010/main" val="3412337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73</a:t>
            </a:fld>
            <a:endParaRPr lang="en-US"/>
          </a:p>
        </p:txBody>
      </p:sp>
    </p:spTree>
    <p:extLst>
      <p:ext uri="{BB962C8B-B14F-4D97-AF65-F5344CB8AC3E}">
        <p14:creationId xmlns:p14="http://schemas.microsoft.com/office/powerpoint/2010/main" val="329962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75</a:t>
            </a:fld>
            <a:endParaRPr lang="en-US"/>
          </a:p>
        </p:txBody>
      </p:sp>
    </p:spTree>
    <p:extLst>
      <p:ext uri="{BB962C8B-B14F-4D97-AF65-F5344CB8AC3E}">
        <p14:creationId xmlns:p14="http://schemas.microsoft.com/office/powerpoint/2010/main" val="810764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77</a:t>
            </a:fld>
            <a:endParaRPr lang="en-US"/>
          </a:p>
        </p:txBody>
      </p:sp>
    </p:spTree>
    <p:extLst>
      <p:ext uri="{BB962C8B-B14F-4D97-AF65-F5344CB8AC3E}">
        <p14:creationId xmlns:p14="http://schemas.microsoft.com/office/powerpoint/2010/main" val="1789542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78</a:t>
            </a:fld>
            <a:endParaRPr lang="en-US"/>
          </a:p>
        </p:txBody>
      </p:sp>
    </p:spTree>
    <p:extLst>
      <p:ext uri="{BB962C8B-B14F-4D97-AF65-F5344CB8AC3E}">
        <p14:creationId xmlns:p14="http://schemas.microsoft.com/office/powerpoint/2010/main" val="2417076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79</a:t>
            </a:fld>
            <a:endParaRPr lang="en-US"/>
          </a:p>
        </p:txBody>
      </p:sp>
    </p:spTree>
    <p:extLst>
      <p:ext uri="{BB962C8B-B14F-4D97-AF65-F5344CB8AC3E}">
        <p14:creationId xmlns:p14="http://schemas.microsoft.com/office/powerpoint/2010/main" val="42112002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80</a:t>
            </a:fld>
            <a:endParaRPr lang="en-US"/>
          </a:p>
        </p:txBody>
      </p:sp>
    </p:spTree>
    <p:extLst>
      <p:ext uri="{BB962C8B-B14F-4D97-AF65-F5344CB8AC3E}">
        <p14:creationId xmlns:p14="http://schemas.microsoft.com/office/powerpoint/2010/main" val="28918151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81</a:t>
            </a:fld>
            <a:endParaRPr lang="en-US"/>
          </a:p>
        </p:txBody>
      </p:sp>
    </p:spTree>
    <p:extLst>
      <p:ext uri="{BB962C8B-B14F-4D97-AF65-F5344CB8AC3E}">
        <p14:creationId xmlns:p14="http://schemas.microsoft.com/office/powerpoint/2010/main" val="6686613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82</a:t>
            </a:fld>
            <a:endParaRPr lang="en-US"/>
          </a:p>
        </p:txBody>
      </p:sp>
    </p:spTree>
    <p:extLst>
      <p:ext uri="{BB962C8B-B14F-4D97-AF65-F5344CB8AC3E}">
        <p14:creationId xmlns:p14="http://schemas.microsoft.com/office/powerpoint/2010/main" val="6807714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the strategic pivot: HPSEU reframed demands as Common Good issues, enabling coalition building and political leverage.</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Stress importance of structure tests and supermajority commitment before going public. This phase builds internal strength.</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Show how Common Good framing multiplies power and builds political pressure through external allies.</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Emphasize measurable commitment as ultimate power metric. Translate numbers into political cost for decision-makers.</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Provide practical steps for replication. Encourage organizers to apply these immediately in their campaigns.</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20C8567-7E9E-7943-9C7B-4D1C23386BF5}" type="slidenum">
              <a:rPr lang="en-US" smtClean="0"/>
              <a:t>101</a:t>
            </a:fld>
            <a:endParaRPr lang="en-US"/>
          </a:p>
        </p:txBody>
      </p:sp>
    </p:spTree>
    <p:extLst>
      <p:ext uri="{BB962C8B-B14F-4D97-AF65-F5344CB8AC3E}">
        <p14:creationId xmlns:p14="http://schemas.microsoft.com/office/powerpoint/2010/main" val="134485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11/15/2025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11/15/2025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11/15/2025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11/15/2025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11/15/2025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11/15/2025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11/15/2025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11/15/2025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11/15/2025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11/15/2025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11/15/2025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with Pictur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BC39494-3950-2F31-67EE-A97EF404ECC7}"/>
              </a:ext>
              <a:ext uri="{C183D7F6-B498-43B3-948B-1728B52AA6E4}">
                <adec:decorative xmlns:adec="http://schemas.microsoft.com/office/drawing/2017/decorative" val="1"/>
              </a:ext>
            </a:extLst>
          </p:cNvPr>
          <p:cNvSpPr/>
          <p:nvPr/>
        </p:nvSpPr>
        <p:spPr>
          <a:xfrm rot="5400000">
            <a:off x="9569828" y="4239007"/>
            <a:ext cx="808855" cy="4429140"/>
          </a:xfrm>
          <a:custGeom>
            <a:avLst/>
            <a:gdLst>
              <a:gd name="connsiteX0" fmla="*/ 0 w 791737"/>
              <a:gd name="connsiteY0" fmla="*/ 4342433 h 4347028"/>
              <a:gd name="connsiteX1" fmla="*/ 0 w 791737"/>
              <a:gd name="connsiteY1" fmla="*/ 0 h 4347028"/>
              <a:gd name="connsiteX2" fmla="*/ 791737 w 791737"/>
              <a:gd name="connsiteY2" fmla="*/ 0 h 4347028"/>
              <a:gd name="connsiteX3" fmla="*/ 791737 w 791737"/>
              <a:gd name="connsiteY3" fmla="*/ 4347028 h 4347028"/>
              <a:gd name="connsiteX0" fmla="*/ 0 w 796627"/>
              <a:gd name="connsiteY0" fmla="*/ 4354469 h 4354469"/>
              <a:gd name="connsiteX1" fmla="*/ 4890 w 796627"/>
              <a:gd name="connsiteY1" fmla="*/ 0 h 4354469"/>
              <a:gd name="connsiteX2" fmla="*/ 796627 w 796627"/>
              <a:gd name="connsiteY2" fmla="*/ 0 h 4354469"/>
              <a:gd name="connsiteX3" fmla="*/ 796627 w 796627"/>
              <a:gd name="connsiteY3" fmla="*/ 4347028 h 4354469"/>
              <a:gd name="connsiteX4" fmla="*/ 0 w 796627"/>
              <a:gd name="connsiteY4" fmla="*/ 4354469 h 4354469"/>
              <a:gd name="connsiteX0" fmla="*/ 4468 w 801095"/>
              <a:gd name="connsiteY0" fmla="*/ 4354469 h 4354469"/>
              <a:gd name="connsiteX1" fmla="*/ 9358 w 801095"/>
              <a:gd name="connsiteY1" fmla="*/ 0 h 4354469"/>
              <a:gd name="connsiteX2" fmla="*/ 801095 w 801095"/>
              <a:gd name="connsiteY2" fmla="*/ 0 h 4354469"/>
              <a:gd name="connsiteX3" fmla="*/ 801095 w 801095"/>
              <a:gd name="connsiteY3" fmla="*/ 4347028 h 4354469"/>
              <a:gd name="connsiteX4" fmla="*/ 4468 w 801095"/>
              <a:gd name="connsiteY4" fmla="*/ 4354469 h 4354469"/>
              <a:gd name="connsiteX0" fmla="*/ 0 w 796627"/>
              <a:gd name="connsiteY0" fmla="*/ 4354469 h 4354469"/>
              <a:gd name="connsiteX1" fmla="*/ 4890 w 796627"/>
              <a:gd name="connsiteY1" fmla="*/ 0 h 4354469"/>
              <a:gd name="connsiteX2" fmla="*/ 796627 w 796627"/>
              <a:gd name="connsiteY2" fmla="*/ 0 h 4354469"/>
              <a:gd name="connsiteX3" fmla="*/ 796627 w 796627"/>
              <a:gd name="connsiteY3" fmla="*/ 4347028 h 4354469"/>
              <a:gd name="connsiteX4" fmla="*/ 0 w 796627"/>
              <a:gd name="connsiteY4" fmla="*/ 4354469 h 4354469"/>
              <a:gd name="connsiteX0" fmla="*/ 0 w 808852"/>
              <a:gd name="connsiteY0" fmla="*/ 4354469 h 4354469"/>
              <a:gd name="connsiteX1" fmla="*/ 17115 w 808852"/>
              <a:gd name="connsiteY1" fmla="*/ 0 h 4354469"/>
              <a:gd name="connsiteX2" fmla="*/ 808852 w 808852"/>
              <a:gd name="connsiteY2" fmla="*/ 0 h 4354469"/>
              <a:gd name="connsiteX3" fmla="*/ 808852 w 808852"/>
              <a:gd name="connsiteY3" fmla="*/ 4347028 h 4354469"/>
              <a:gd name="connsiteX4" fmla="*/ 0 w 808852"/>
              <a:gd name="connsiteY4" fmla="*/ 4354469 h 4354469"/>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855" h="4361470">
                <a:moveTo>
                  <a:pt x="0" y="4354469"/>
                </a:moveTo>
                <a:cubicBezTo>
                  <a:pt x="1630" y="2902979"/>
                  <a:pt x="13040" y="1506851"/>
                  <a:pt x="17115" y="0"/>
                </a:cubicBezTo>
                <a:lnTo>
                  <a:pt x="808852" y="0"/>
                </a:lnTo>
                <a:cubicBezTo>
                  <a:pt x="808853" y="1453823"/>
                  <a:pt x="808854" y="2907647"/>
                  <a:pt x="808855" y="4361470"/>
                </a:cubicBezTo>
                <a:lnTo>
                  <a:pt x="0" y="4354469"/>
                </a:lnTo>
                <a:close/>
              </a:path>
            </a:pathLst>
          </a:custGeom>
          <a:solidFill>
            <a:schemeClr val="accent1">
              <a:lumMod val="40000"/>
              <a:lumOff val="60000"/>
              <a:alpha val="71000"/>
            </a:schemeClr>
          </a:solidFill>
          <a:ln w="0" cap="flat">
            <a:noFill/>
            <a:prstDash val="solid"/>
            <a:miter/>
          </a:ln>
        </p:spPr>
        <p:txBody>
          <a:bodyPr wrap="square" rtlCol="0" anchor="ctr">
            <a:noAutofit/>
          </a:bodyPr>
          <a:lstStyle/>
          <a:p>
            <a:endParaRPr lang="en-US" sz="1799">
              <a:solidFill>
                <a:schemeClr val="tx2"/>
              </a:solidFill>
            </a:endParaRPr>
          </a:p>
        </p:txBody>
      </p:sp>
      <p:sp>
        <p:nvSpPr>
          <p:cNvPr id="17" name="Picture Placeholder 16">
            <a:extLst>
              <a:ext uri="{FF2B5EF4-FFF2-40B4-BE49-F238E27FC236}">
                <a16:creationId xmlns:a16="http://schemas.microsoft.com/office/drawing/2014/main" id="{D0B35698-4924-6B5C-7DFA-2C70E98C22EC}"/>
              </a:ext>
            </a:extLst>
          </p:cNvPr>
          <p:cNvSpPr>
            <a:spLocks noGrp="1"/>
          </p:cNvSpPr>
          <p:nvPr>
            <p:ph type="pic" sz="quarter" idx="13" hasCustomPrompt="1"/>
          </p:nvPr>
        </p:nvSpPr>
        <p:spPr>
          <a:xfrm>
            <a:off x="0" y="0"/>
            <a:ext cx="12188825" cy="6858000"/>
          </a:xfrm>
          <a:custGeom>
            <a:avLst/>
            <a:gdLst>
              <a:gd name="connsiteX0" fmla="*/ 0 w 12192000"/>
              <a:gd name="connsiteY0" fmla="*/ 0 h 6858000"/>
              <a:gd name="connsiteX1" fmla="*/ 12192000 w 12192000"/>
              <a:gd name="connsiteY1" fmla="*/ 0 h 6858000"/>
              <a:gd name="connsiteX2" fmla="*/ 12192000 w 12192000"/>
              <a:gd name="connsiteY2" fmla="*/ 6066264 h 6858000"/>
              <a:gd name="connsiteX3" fmla="*/ 12191861 w 12192000"/>
              <a:gd name="connsiteY3" fmla="*/ 6066264 h 6858000"/>
              <a:gd name="connsiteX4" fmla="*/ 11062480 w 12192000"/>
              <a:gd name="connsiteY4" fmla="*/ 6062101 h 6858000"/>
              <a:gd name="connsiteX5" fmla="*/ 10148157 w 12192000"/>
              <a:gd name="connsiteY5" fmla="*/ 6057699 h 6858000"/>
              <a:gd name="connsiteX6" fmla="*/ 10809571 w 12192000"/>
              <a:gd name="connsiteY6" fmla="*/ 6047660 h 6858000"/>
              <a:gd name="connsiteX7" fmla="*/ 11886836 w 12192000"/>
              <a:gd name="connsiteY7" fmla="*/ 6019511 h 6858000"/>
              <a:gd name="connsiteX8" fmla="*/ 11843467 w 12192000"/>
              <a:gd name="connsiteY8" fmla="*/ 1 h 6858000"/>
              <a:gd name="connsiteX9" fmla="*/ 7604204 w 12192000"/>
              <a:gd name="connsiteY9" fmla="*/ 1 h 6858000"/>
              <a:gd name="connsiteX10" fmla="*/ 7571678 w 12192000"/>
              <a:gd name="connsiteY10" fmla="*/ 6046584 h 6858000"/>
              <a:gd name="connsiteX11" fmla="*/ 7768805 w 12192000"/>
              <a:gd name="connsiteY11" fmla="*/ 6050626 h 6858000"/>
              <a:gd name="connsiteX12" fmla="*/ 7761707 w 12192000"/>
              <a:gd name="connsiteY12" fmla="*/ 6858000 h 6858000"/>
              <a:gd name="connsiteX13" fmla="*/ 0 w 12192000"/>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0">
                <a:moveTo>
                  <a:pt x="0" y="0"/>
                </a:moveTo>
                <a:lnTo>
                  <a:pt x="12192000" y="0"/>
                </a:lnTo>
                <a:lnTo>
                  <a:pt x="12192000" y="6066264"/>
                </a:lnTo>
                <a:lnTo>
                  <a:pt x="12191861" y="6066264"/>
                </a:lnTo>
                <a:lnTo>
                  <a:pt x="11062480" y="6062101"/>
                </a:lnTo>
                <a:lnTo>
                  <a:pt x="10148157" y="6057699"/>
                </a:lnTo>
                <a:lnTo>
                  <a:pt x="10809571" y="6047660"/>
                </a:lnTo>
                <a:cubicBezTo>
                  <a:pt x="11164255" y="6040105"/>
                  <a:pt x="11521818" y="6030539"/>
                  <a:pt x="11886836" y="6019511"/>
                </a:cubicBezTo>
                <a:lnTo>
                  <a:pt x="11843467" y="1"/>
                </a:lnTo>
                <a:lnTo>
                  <a:pt x="7604204" y="1"/>
                </a:lnTo>
                <a:lnTo>
                  <a:pt x="7571678" y="6046584"/>
                </a:lnTo>
                <a:lnTo>
                  <a:pt x="7768805" y="6050626"/>
                </a:lnTo>
                <a:lnTo>
                  <a:pt x="7761707" y="6858000"/>
                </a:lnTo>
                <a:lnTo>
                  <a:pt x="0" y="6858000"/>
                </a:lnTo>
                <a:close/>
              </a:path>
            </a:pathLst>
          </a:custGeom>
          <a:blipFill>
            <a:blip r:embed="rId2">
              <a:alphaModFix amt="80000"/>
            </a:blip>
            <a:stretch>
              <a:fillRect/>
            </a:stretch>
          </a:blipFill>
        </p:spPr>
        <p:txBody>
          <a:bodyPr wrap="square">
            <a:noAutofit/>
          </a:bodyPr>
          <a:lstStyle>
            <a:lvl1pPr marL="0" indent="0">
              <a:buNone/>
              <a:defRPr/>
            </a:lvl1pPr>
          </a:lstStyle>
          <a:p>
            <a:r>
              <a:rPr lang="en-US"/>
              <a:t> </a:t>
            </a:r>
          </a:p>
        </p:txBody>
      </p:sp>
      <p:sp>
        <p:nvSpPr>
          <p:cNvPr id="2" name="Title 1">
            <a:extLst>
              <a:ext uri="{FF2B5EF4-FFF2-40B4-BE49-F238E27FC236}">
                <a16:creationId xmlns:a16="http://schemas.microsoft.com/office/drawing/2014/main" id="{653144C4-FEA7-A342-81D0-F094EA02C980}"/>
              </a:ext>
            </a:extLst>
          </p:cNvPr>
          <p:cNvSpPr>
            <a:spLocks noGrp="1"/>
          </p:cNvSpPr>
          <p:nvPr>
            <p:ph type="ctrTitle"/>
          </p:nvPr>
        </p:nvSpPr>
        <p:spPr>
          <a:xfrm>
            <a:off x="7923379" y="664144"/>
            <a:ext cx="3635243" cy="3298073"/>
          </a:xfrm>
        </p:spPr>
        <p:txBody>
          <a:bodyPr vert="horz" lIns="91440" tIns="45720" rIns="91440" bIns="45720" rtlCol="0" anchor="t">
            <a:normAutofit/>
          </a:bodyPr>
          <a:lstStyle>
            <a:lvl1pPr>
              <a:defRPr lang="en-US" sz="3199" dirty="0"/>
            </a:lvl1pPr>
          </a:lstStyle>
          <a:p>
            <a:pPr lvl="0"/>
            <a:r>
              <a:rPr lang="en-US"/>
              <a:t>Click to edit Master title style</a:t>
            </a:r>
          </a:p>
        </p:txBody>
      </p:sp>
      <p:sp>
        <p:nvSpPr>
          <p:cNvPr id="3" name="Subtitle 2">
            <a:extLst>
              <a:ext uri="{FF2B5EF4-FFF2-40B4-BE49-F238E27FC236}">
                <a16:creationId xmlns:a16="http://schemas.microsoft.com/office/drawing/2014/main" id="{AB1C4534-E538-3236-6C20-A8B374A8AE5F}"/>
              </a:ext>
            </a:extLst>
          </p:cNvPr>
          <p:cNvSpPr>
            <a:spLocks noGrp="1"/>
          </p:cNvSpPr>
          <p:nvPr>
            <p:ph type="subTitle" idx="1"/>
          </p:nvPr>
        </p:nvSpPr>
        <p:spPr>
          <a:xfrm>
            <a:off x="7923378" y="4437246"/>
            <a:ext cx="3635243" cy="1297632"/>
          </a:xfrm>
        </p:spPr>
        <p:txBody>
          <a:bodyPr vert="horz" lIns="91440" tIns="45720" rIns="91440" bIns="45720" rtlCol="0">
            <a:normAutofit/>
          </a:bodyPr>
          <a:lstStyle>
            <a:lvl1pPr marL="0" indent="0">
              <a:buNone/>
              <a:defRPr lang="en-US" cap="all" spc="300" baseline="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62A03C87-C6AA-D0C4-87B0-FF0D63B32C19}"/>
              </a:ext>
            </a:extLst>
          </p:cNvPr>
          <p:cNvSpPr>
            <a:spLocks noGrp="1"/>
          </p:cNvSpPr>
          <p:nvPr>
            <p:ph type="ftr" sz="quarter" idx="11"/>
          </p:nvPr>
        </p:nvSpPr>
        <p:spPr>
          <a:xfrm>
            <a:off x="7973081" y="6356351"/>
            <a:ext cx="2376821"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635019C6-1EDF-B6A6-D0C0-A7D72B6ECA3D}"/>
              </a:ext>
            </a:extLst>
          </p:cNvPr>
          <p:cNvSpPr>
            <a:spLocks noGrp="1"/>
          </p:cNvSpPr>
          <p:nvPr>
            <p:ph type="dt" sz="half" idx="10"/>
          </p:nvPr>
        </p:nvSpPr>
        <p:spPr>
          <a:xfrm>
            <a:off x="10234637" y="6356351"/>
            <a:ext cx="1383430" cy="365125"/>
          </a:xfrm>
        </p:spPr>
        <p:txBody>
          <a:bodyPr/>
          <a:lstStyle>
            <a:lvl1pPr>
              <a:defRPr>
                <a:solidFill>
                  <a:schemeClr val="tx2"/>
                </a:solidFill>
              </a:defRPr>
            </a:lvl1pPr>
          </a:lstStyle>
          <a:p>
            <a:fld id="{A8AF56CA-DF4A-46ED-9688-D5631152CFE0}" type="datetime1">
              <a:rPr lang="en-US" smtClean="0"/>
              <a:t>11/15/2025</a:t>
            </a:fld>
            <a:endParaRPr lang="en-US"/>
          </a:p>
        </p:txBody>
      </p:sp>
      <p:sp>
        <p:nvSpPr>
          <p:cNvPr id="6" name="Slide Number Placeholder 5">
            <a:extLst>
              <a:ext uri="{FF2B5EF4-FFF2-40B4-BE49-F238E27FC236}">
                <a16:creationId xmlns:a16="http://schemas.microsoft.com/office/drawing/2014/main" id="{C53042B5-2042-6232-C599-BB8FB4C21A01}"/>
              </a:ext>
            </a:extLst>
          </p:cNvPr>
          <p:cNvSpPr>
            <a:spLocks noGrp="1"/>
          </p:cNvSpPr>
          <p:nvPr>
            <p:ph type="sldNum" sz="quarter" idx="12"/>
          </p:nvPr>
        </p:nvSpPr>
        <p:spPr>
          <a:xfrm>
            <a:off x="11618067" y="6356351"/>
            <a:ext cx="442887" cy="365125"/>
          </a:xfrm>
        </p:spPr>
        <p:txBody>
          <a:bodyPr/>
          <a:lstStyle>
            <a:lvl1pPr>
              <a:defRPr>
                <a:solidFill>
                  <a:schemeClr val="tx2"/>
                </a:solidFill>
              </a:defRPr>
            </a:lvl1pPr>
          </a:lstStyle>
          <a:p>
            <a:fld id="{7604640D-0255-40E7-9767-A88F9D8B1142}" type="slidenum">
              <a:rPr lang="en-US" smtClean="0"/>
              <a:pPr/>
              <a:t>‹#›</a:t>
            </a:fld>
            <a:endParaRPr lang="en-US"/>
          </a:p>
        </p:txBody>
      </p:sp>
    </p:spTree>
    <p:extLst>
      <p:ext uri="{BB962C8B-B14F-4D97-AF65-F5344CB8AC3E}">
        <p14:creationId xmlns:p14="http://schemas.microsoft.com/office/powerpoint/2010/main" val="4108711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02430" y="817137"/>
            <a:ext cx="4191074" cy="1527048"/>
          </a:xfrm>
        </p:spPr>
        <p:txBody>
          <a:bodyPr anchor="b"/>
          <a:lstStyle>
            <a:lvl1pPr>
              <a:defRPr sz="3599"/>
            </a:lvl1pPr>
          </a:lstStyle>
          <a:p>
            <a:r>
              <a:rPr lang="en-US"/>
              <a:t>Click to edit Master title style</a:t>
            </a:r>
          </a:p>
        </p:txBody>
      </p:sp>
      <p:sp>
        <p:nvSpPr>
          <p:cNvPr id="9" name="Picture Placeholder 10">
            <a:extLst>
              <a:ext uri="{FF2B5EF4-FFF2-40B4-BE49-F238E27FC236}">
                <a16:creationId xmlns:a16="http://schemas.microsoft.com/office/drawing/2014/main" id="{442F0537-AA35-B27C-CAD5-3F9A4EAC9204}"/>
              </a:ext>
            </a:extLst>
          </p:cNvPr>
          <p:cNvSpPr>
            <a:spLocks noGrp="1"/>
          </p:cNvSpPr>
          <p:nvPr>
            <p:ph type="pic" sz="quarter" idx="18" hasCustomPrompt="1"/>
          </p:nvPr>
        </p:nvSpPr>
        <p:spPr>
          <a:xfrm>
            <a:off x="349748" y="361188"/>
            <a:ext cx="6271150" cy="6135624"/>
          </a:xfrm>
          <a:blipFill>
            <a:blip r:embed="rId2">
              <a:alphaModFix amt="70000"/>
              <a:extLst>
                <a:ext uri="{28A0092B-C50C-407E-A947-70E740481C1C}">
                  <a14:useLocalDpi xmlns:a14="http://schemas.microsoft.com/office/drawing/2010/main" val="0"/>
                </a:ext>
              </a:extLst>
            </a:blip>
            <a:stretch>
              <a:fillRect/>
            </a:stretch>
          </a:blipFill>
          <a:ln w="19050">
            <a:noFill/>
            <a:miter lim="800000"/>
          </a:ln>
        </p:spPr>
        <p:txBody>
          <a:bodyPr/>
          <a:lstStyle>
            <a:lvl1pPr marL="0" indent="0">
              <a:buNone/>
              <a:defRPr/>
            </a:lvl1pPr>
          </a:lstStyle>
          <a:p>
            <a:r>
              <a:rPr lang="en-US"/>
              <a:t> </a:t>
            </a:r>
          </a:p>
        </p:txBody>
      </p:sp>
      <p:sp>
        <p:nvSpPr>
          <p:cNvPr id="4" name="Rectangle 3">
            <a:extLst>
              <a:ext uri="{FF2B5EF4-FFF2-40B4-BE49-F238E27FC236}">
                <a16:creationId xmlns:a16="http://schemas.microsoft.com/office/drawing/2014/main" id="{7C79C53C-82C0-3F48-BA66-E452F8835C0C}"/>
              </a:ext>
            </a:extLst>
          </p:cNvPr>
          <p:cNvSpPr/>
          <p:nvPr userDrawn="1"/>
        </p:nvSpPr>
        <p:spPr>
          <a:xfrm>
            <a:off x="337370" y="351064"/>
            <a:ext cx="6295906" cy="615587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02358" y="2637764"/>
            <a:ext cx="4191807" cy="3411099"/>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029C0DC-4CF1-BF5F-9799-7F5EFFD594AE}"/>
              </a:ext>
            </a:extLst>
          </p:cNvPr>
          <p:cNvSpPr/>
          <p:nvPr userDrawn="1"/>
        </p:nvSpPr>
        <p:spPr>
          <a:xfrm>
            <a:off x="6749772" y="351066"/>
            <a:ext cx="5096390"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Date Placeholder 4">
            <a:extLst>
              <a:ext uri="{FF2B5EF4-FFF2-40B4-BE49-F238E27FC236}">
                <a16:creationId xmlns:a16="http://schemas.microsoft.com/office/drawing/2014/main" id="{10C5241C-A695-5757-744E-AB1824BCED7B}"/>
              </a:ext>
            </a:extLst>
          </p:cNvPr>
          <p:cNvSpPr>
            <a:spLocks noGrp="1"/>
          </p:cNvSpPr>
          <p:nvPr>
            <p:ph type="dt" sz="half" idx="19"/>
          </p:nvPr>
        </p:nvSpPr>
        <p:spPr/>
        <p:txBody>
          <a:bodyPr/>
          <a:lstStyle/>
          <a:p>
            <a:fld id="{CA325475-EA0F-49B2-A586-CC0D8CB91667}" type="datetime1">
              <a:rPr lang="en-US" smtClean="0"/>
              <a:pPr/>
              <a:t>11/15/2025</a:t>
            </a:fld>
            <a:endParaRPr lang="en-US"/>
          </a:p>
        </p:txBody>
      </p:sp>
      <p:sp>
        <p:nvSpPr>
          <p:cNvPr id="6" name="Footer Placeholder 5">
            <a:extLst>
              <a:ext uri="{FF2B5EF4-FFF2-40B4-BE49-F238E27FC236}">
                <a16:creationId xmlns:a16="http://schemas.microsoft.com/office/drawing/2014/main" id="{B486C41F-1C9D-B14A-9954-F5ED7CA31A56}"/>
              </a:ext>
            </a:extLst>
          </p:cNvPr>
          <p:cNvSpPr>
            <a:spLocks noGrp="1"/>
          </p:cNvSpPr>
          <p:nvPr>
            <p:ph type="ftr" sz="quarter" idx="20"/>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FFE49CA-E378-F621-C4C4-6F60EA26E6D5}"/>
              </a:ext>
            </a:extLst>
          </p:cNvPr>
          <p:cNvSpPr>
            <a:spLocks noGrp="1"/>
          </p:cNvSpPr>
          <p:nvPr>
            <p:ph type="sldNum" sz="quarter" idx="21"/>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987131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with Picture 2">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DFB1570C-2A53-2BD0-0955-F14E33A43C9A}"/>
              </a:ext>
            </a:extLst>
          </p:cNvPr>
          <p:cNvSpPr>
            <a:spLocks noGrp="1"/>
          </p:cNvSpPr>
          <p:nvPr>
            <p:ph type="title"/>
          </p:nvPr>
        </p:nvSpPr>
        <p:spPr>
          <a:xfrm>
            <a:off x="8357535" y="839871"/>
            <a:ext cx="3064204" cy="1527048"/>
          </a:xfrm>
        </p:spPr>
        <p:txBody>
          <a:bodyPr anchor="b">
            <a:normAutofit/>
          </a:bodyPr>
          <a:lstStyle>
            <a:lvl1pPr>
              <a:defRPr sz="3199"/>
            </a:lvl1pPr>
          </a:lstStyle>
          <a:p>
            <a:r>
              <a:rPr lang="en-US"/>
              <a:t>Click to edit Master title style</a:t>
            </a:r>
          </a:p>
        </p:txBody>
      </p:sp>
      <p:sp>
        <p:nvSpPr>
          <p:cNvPr id="7" name="Picture Placeholder 10">
            <a:extLst>
              <a:ext uri="{FF2B5EF4-FFF2-40B4-BE49-F238E27FC236}">
                <a16:creationId xmlns:a16="http://schemas.microsoft.com/office/drawing/2014/main" id="{9EDFF69E-D657-B8DE-43CD-6A0AA98FBA6E}"/>
              </a:ext>
            </a:extLst>
          </p:cNvPr>
          <p:cNvSpPr>
            <a:spLocks noGrp="1"/>
          </p:cNvSpPr>
          <p:nvPr>
            <p:ph type="pic" sz="quarter" idx="18" hasCustomPrompt="1"/>
          </p:nvPr>
        </p:nvSpPr>
        <p:spPr>
          <a:xfrm>
            <a:off x="346350" y="361188"/>
            <a:ext cx="7422994" cy="6135624"/>
          </a:xfrm>
          <a:blipFill>
            <a:blip r:embed="rId2">
              <a:alphaModFix amt="70000"/>
              <a:extLst>
                <a:ext uri="{28A0092B-C50C-407E-A947-70E740481C1C}">
                  <a14:useLocalDpi xmlns:a14="http://schemas.microsoft.com/office/drawing/2010/main" val="0"/>
                </a:ext>
              </a:extLst>
            </a:blip>
            <a:stretch>
              <a:fillRect/>
            </a:stretch>
          </a:blipFill>
          <a:ln w="19050">
            <a:noFill/>
            <a:miter lim="800000"/>
          </a:ln>
        </p:spPr>
        <p:txBody>
          <a:bodyPr/>
          <a:lstStyle>
            <a:lvl1pPr marL="0" indent="0">
              <a:buNone/>
              <a:defRPr/>
            </a:lvl1pPr>
          </a:lstStyle>
          <a:p>
            <a:r>
              <a:rPr lang="en-US"/>
              <a:t> </a:t>
            </a:r>
          </a:p>
        </p:txBody>
      </p:sp>
      <p:sp>
        <p:nvSpPr>
          <p:cNvPr id="5" name="Rectangle 4">
            <a:extLst>
              <a:ext uri="{FF2B5EF4-FFF2-40B4-BE49-F238E27FC236}">
                <a16:creationId xmlns:a16="http://schemas.microsoft.com/office/drawing/2014/main" id="{B0778FDB-57BB-4A24-EB2F-31B3DCA2ED9F}"/>
              </a:ext>
            </a:extLst>
          </p:cNvPr>
          <p:cNvSpPr/>
          <p:nvPr userDrawn="1"/>
        </p:nvSpPr>
        <p:spPr>
          <a:xfrm>
            <a:off x="7902547" y="351066"/>
            <a:ext cx="3943615"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7" name="Content Placeholder 7">
            <a:extLst>
              <a:ext uri="{FF2B5EF4-FFF2-40B4-BE49-F238E27FC236}">
                <a16:creationId xmlns:a16="http://schemas.microsoft.com/office/drawing/2014/main" id="{B52381D3-CD5D-B295-5DE8-247DE26D2410}"/>
              </a:ext>
            </a:extLst>
          </p:cNvPr>
          <p:cNvSpPr>
            <a:spLocks noGrp="1"/>
          </p:cNvSpPr>
          <p:nvPr>
            <p:ph sz="quarter" idx="14"/>
          </p:nvPr>
        </p:nvSpPr>
        <p:spPr>
          <a:xfrm>
            <a:off x="8357535" y="2665216"/>
            <a:ext cx="3064204" cy="33777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83A87F64-B10E-D3EC-86DC-A74D615B4819}"/>
              </a:ext>
            </a:extLst>
          </p:cNvPr>
          <p:cNvSpPr/>
          <p:nvPr userDrawn="1"/>
        </p:nvSpPr>
        <p:spPr>
          <a:xfrm>
            <a:off x="337368" y="351064"/>
            <a:ext cx="7440959" cy="615587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Date Placeholder 2">
            <a:extLst>
              <a:ext uri="{FF2B5EF4-FFF2-40B4-BE49-F238E27FC236}">
                <a16:creationId xmlns:a16="http://schemas.microsoft.com/office/drawing/2014/main" id="{93B77D22-A82C-44F7-6BC2-B414E8E7914D}"/>
              </a:ext>
            </a:extLst>
          </p:cNvPr>
          <p:cNvSpPr>
            <a:spLocks noGrp="1"/>
          </p:cNvSpPr>
          <p:nvPr>
            <p:ph type="dt" sz="half" idx="19"/>
          </p:nvPr>
        </p:nvSpPr>
        <p:spPr/>
        <p:txBody>
          <a:bodyPr/>
          <a:lstStyle/>
          <a:p>
            <a:fld id="{CA325475-EA0F-49B2-A586-CC0D8CB91667}" type="datetime1">
              <a:rPr lang="en-US" smtClean="0"/>
              <a:pPr/>
              <a:t>11/15/2025</a:t>
            </a:fld>
            <a:endParaRPr lang="en-US"/>
          </a:p>
        </p:txBody>
      </p:sp>
      <p:sp>
        <p:nvSpPr>
          <p:cNvPr id="4" name="Footer Placeholder 3">
            <a:extLst>
              <a:ext uri="{FF2B5EF4-FFF2-40B4-BE49-F238E27FC236}">
                <a16:creationId xmlns:a16="http://schemas.microsoft.com/office/drawing/2014/main" id="{42ED6638-8710-3EEF-9CFC-179C59D52F51}"/>
              </a:ext>
            </a:extLst>
          </p:cNvPr>
          <p:cNvSpPr>
            <a:spLocks noGrp="1"/>
          </p:cNvSpPr>
          <p:nvPr>
            <p:ph type="ftr" sz="quarter" idx="20"/>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0ADBAD3B-23C1-82B0-757B-7CE2813B42D8}"/>
              </a:ext>
            </a:extLst>
          </p:cNvPr>
          <p:cNvSpPr>
            <a:spLocks noGrp="1"/>
          </p:cNvSpPr>
          <p:nvPr>
            <p:ph type="sldNum" sz="quarter" idx="21"/>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074656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599599"/>
            <a:ext cx="4671367" cy="1453896"/>
          </a:xfrm>
        </p:spPr>
        <p:txBody>
          <a:bodyPr>
            <a:normAutofit/>
          </a:bodyPr>
          <a:lstStyle>
            <a:lvl1pPr>
              <a:defRPr sz="3599"/>
            </a:lvl1pPr>
          </a:lstStyle>
          <a:p>
            <a:r>
              <a:rPr lang="en-US"/>
              <a:t>Click to edit Master title style</a:t>
            </a:r>
          </a:p>
        </p:txBody>
      </p:sp>
      <p:sp>
        <p:nvSpPr>
          <p:cNvPr id="12" name="Picture Placeholder 11">
            <a:extLst>
              <a:ext uri="{FF2B5EF4-FFF2-40B4-BE49-F238E27FC236}">
                <a16:creationId xmlns:a16="http://schemas.microsoft.com/office/drawing/2014/main" id="{4FE3DA23-DE55-6AE0-AF3B-E9803246C7CD}"/>
              </a:ext>
            </a:extLst>
          </p:cNvPr>
          <p:cNvSpPr>
            <a:spLocks noGrp="1"/>
          </p:cNvSpPr>
          <p:nvPr>
            <p:ph type="pic" sz="quarter" idx="15" hasCustomPrompt="1"/>
          </p:nvPr>
        </p:nvSpPr>
        <p:spPr>
          <a:xfrm>
            <a:off x="349233" y="2423719"/>
            <a:ext cx="5174156" cy="4069080"/>
          </a:xfrm>
          <a:blipFill>
            <a:blip r:embed="rId2">
              <a:alphaModFix amt="5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35856" y="599600"/>
            <a:ext cx="5631698" cy="56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EE8507B-3789-49BC-A5B5-D3B2B10E5F24}" type="datetime1">
              <a:rPr lang="en-US" smtClean="0"/>
              <a:t>11/15/2025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3" name="Rectangle 2">
            <a:extLst>
              <a:ext uri="{FF2B5EF4-FFF2-40B4-BE49-F238E27FC236}">
                <a16:creationId xmlns:a16="http://schemas.microsoft.com/office/drawing/2014/main" id="{2125B15E-907B-22E5-9483-591409F1460D}"/>
              </a:ext>
            </a:extLst>
          </p:cNvPr>
          <p:cNvSpPr/>
          <p:nvPr userDrawn="1"/>
        </p:nvSpPr>
        <p:spPr>
          <a:xfrm flipV="1">
            <a:off x="337369" y="351060"/>
            <a:ext cx="5197884" cy="1939829"/>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Rectangle 3">
            <a:extLst>
              <a:ext uri="{FF2B5EF4-FFF2-40B4-BE49-F238E27FC236}">
                <a16:creationId xmlns:a16="http://schemas.microsoft.com/office/drawing/2014/main" id="{944643D3-05AA-D000-6F70-B39D3E837EF5}"/>
              </a:ext>
            </a:extLst>
          </p:cNvPr>
          <p:cNvSpPr/>
          <p:nvPr userDrawn="1"/>
        </p:nvSpPr>
        <p:spPr>
          <a:xfrm>
            <a:off x="5663818" y="351066"/>
            <a:ext cx="6187637"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 name="Rectangle 8">
            <a:extLst>
              <a:ext uri="{FF2B5EF4-FFF2-40B4-BE49-F238E27FC236}">
                <a16:creationId xmlns:a16="http://schemas.microsoft.com/office/drawing/2014/main" id="{907DB142-72B7-699F-6F87-2EFB2EBF3B22}"/>
              </a:ext>
            </a:extLst>
          </p:cNvPr>
          <p:cNvSpPr/>
          <p:nvPr userDrawn="1"/>
        </p:nvSpPr>
        <p:spPr>
          <a:xfrm flipV="1">
            <a:off x="337369" y="2409583"/>
            <a:ext cx="5197884" cy="4097352"/>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4118717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72550" y="819804"/>
            <a:ext cx="6020955" cy="1143000"/>
          </a:xfrm>
        </p:spPr>
        <p:txBody>
          <a:bodyPr anchor="b"/>
          <a:lstStyle/>
          <a:p>
            <a:r>
              <a:rPr lang="en-US"/>
              <a:t>Click to edit Master title style</a:t>
            </a:r>
          </a:p>
        </p:txBody>
      </p:sp>
      <p:sp>
        <p:nvSpPr>
          <p:cNvPr id="12" name="Picture Placeholder 10">
            <a:extLst>
              <a:ext uri="{FF2B5EF4-FFF2-40B4-BE49-F238E27FC236}">
                <a16:creationId xmlns:a16="http://schemas.microsoft.com/office/drawing/2014/main" id="{012C0B99-EF0E-8361-CB67-7A1CB46A5197}"/>
              </a:ext>
            </a:extLst>
          </p:cNvPr>
          <p:cNvSpPr>
            <a:spLocks noGrp="1"/>
          </p:cNvSpPr>
          <p:nvPr>
            <p:ph type="pic" sz="quarter" idx="18" hasCustomPrompt="1"/>
          </p:nvPr>
        </p:nvSpPr>
        <p:spPr>
          <a:xfrm>
            <a:off x="356523" y="361186"/>
            <a:ext cx="4433685" cy="6135624"/>
          </a:xfrm>
          <a:blipFill>
            <a:blip r:embed="rId2">
              <a:alphaModFix amt="70000"/>
              <a:extLst>
                <a:ext uri="{28A0092B-C50C-407E-A947-70E740481C1C}">
                  <a14:useLocalDpi xmlns:a14="http://schemas.microsoft.com/office/drawing/2010/main" val="0"/>
                </a:ext>
              </a:extLst>
            </a:blip>
            <a:stretch>
              <a:fillRect/>
            </a:stretch>
          </a:blipFill>
          <a:ln w="19050">
            <a:noFill/>
            <a:miter lim="800000"/>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50947" y="2235200"/>
            <a:ext cx="6042558" cy="3802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6BA43DA6-AD92-1399-A6A7-42F89C87DC1A}"/>
              </a:ext>
            </a:extLst>
          </p:cNvPr>
          <p:cNvSpPr/>
          <p:nvPr userDrawn="1"/>
        </p:nvSpPr>
        <p:spPr>
          <a:xfrm>
            <a:off x="337367" y="351064"/>
            <a:ext cx="4461110" cy="615587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Rectangle 2">
            <a:extLst>
              <a:ext uri="{FF2B5EF4-FFF2-40B4-BE49-F238E27FC236}">
                <a16:creationId xmlns:a16="http://schemas.microsoft.com/office/drawing/2014/main" id="{8B4474DB-FD35-4937-0024-1F6311BC8B2F}"/>
              </a:ext>
            </a:extLst>
          </p:cNvPr>
          <p:cNvSpPr/>
          <p:nvPr userDrawn="1"/>
        </p:nvSpPr>
        <p:spPr>
          <a:xfrm>
            <a:off x="4914599" y="351066"/>
            <a:ext cx="6936856"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Date Placeholder 4">
            <a:extLst>
              <a:ext uri="{FF2B5EF4-FFF2-40B4-BE49-F238E27FC236}">
                <a16:creationId xmlns:a16="http://schemas.microsoft.com/office/drawing/2014/main" id="{D3E7D411-4BBB-D7F2-AA01-60F0E96ADECC}"/>
              </a:ext>
            </a:extLst>
          </p:cNvPr>
          <p:cNvSpPr>
            <a:spLocks noGrp="1"/>
          </p:cNvSpPr>
          <p:nvPr>
            <p:ph type="dt" sz="half" idx="19"/>
          </p:nvPr>
        </p:nvSpPr>
        <p:spPr>
          <a:xfrm>
            <a:off x="5347847" y="6498771"/>
            <a:ext cx="1328305" cy="359229"/>
          </a:xfrm>
        </p:spPr>
        <p:txBody>
          <a:bodyPr/>
          <a:lstStyle/>
          <a:p>
            <a:fld id="{CA325475-EA0F-49B2-A586-CC0D8CB91667}" type="datetime1">
              <a:rPr lang="en-US" smtClean="0"/>
              <a:pPr/>
              <a:t>11/15/2025</a:t>
            </a:fld>
            <a:endParaRPr lang="en-US"/>
          </a:p>
        </p:txBody>
      </p:sp>
      <p:sp>
        <p:nvSpPr>
          <p:cNvPr id="7" name="Footer Placeholder 6">
            <a:extLst>
              <a:ext uri="{FF2B5EF4-FFF2-40B4-BE49-F238E27FC236}">
                <a16:creationId xmlns:a16="http://schemas.microsoft.com/office/drawing/2014/main" id="{7EADEDE4-1283-DC77-8774-CE66A7FCFC57}"/>
              </a:ext>
            </a:extLst>
          </p:cNvPr>
          <p:cNvSpPr>
            <a:spLocks noGrp="1"/>
          </p:cNvSpPr>
          <p:nvPr>
            <p:ph type="ftr" sz="quarter" idx="20"/>
          </p:nvPr>
        </p:nvSpPr>
        <p:spPr/>
        <p:txBody>
          <a:bodyPr/>
          <a:lstStyle/>
          <a:p>
            <a:r>
              <a:rPr lang="en-US"/>
              <a:t>Sample Footer Text</a:t>
            </a:r>
          </a:p>
        </p:txBody>
      </p:sp>
      <p:sp>
        <p:nvSpPr>
          <p:cNvPr id="11" name="Slide Number Placeholder 10">
            <a:extLst>
              <a:ext uri="{FF2B5EF4-FFF2-40B4-BE49-F238E27FC236}">
                <a16:creationId xmlns:a16="http://schemas.microsoft.com/office/drawing/2014/main" id="{C4205AEA-132E-F82A-F279-CF7FB6417B91}"/>
              </a:ext>
            </a:extLst>
          </p:cNvPr>
          <p:cNvSpPr>
            <a:spLocks noGrp="1"/>
          </p:cNvSpPr>
          <p:nvPr>
            <p:ph type="sldNum" sz="quarter" idx="21"/>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995128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ontent">
    <p:bg>
      <p:bgPr>
        <a:solidFill>
          <a:schemeClr val="accent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11C59EC-2984-2AFC-A887-928F090FF1DD}"/>
              </a:ext>
            </a:extLst>
          </p:cNvPr>
          <p:cNvSpPr>
            <a:spLocks noGrp="1"/>
          </p:cNvSpPr>
          <p:nvPr>
            <p:ph type="title"/>
          </p:nvPr>
        </p:nvSpPr>
        <p:spPr>
          <a:xfrm>
            <a:off x="612488" y="612648"/>
            <a:ext cx="10960801" cy="548640"/>
          </a:xfrm>
        </p:spPr>
        <p:txBody>
          <a:bodyPr/>
          <a:lstStyle>
            <a:lvl1pPr>
              <a:defRPr sz="3599"/>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488" y="1216152"/>
            <a:ext cx="10960801" cy="4946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F76615-F428-46F8-B333-52721A2A1D31}" type="datetime1">
              <a:rPr lang="en-US" smtClean="0"/>
              <a:t>11/15/2025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7" name="Rectangle 6">
            <a:extLst>
              <a:ext uri="{FF2B5EF4-FFF2-40B4-BE49-F238E27FC236}">
                <a16:creationId xmlns:a16="http://schemas.microsoft.com/office/drawing/2014/main" id="{AC26287E-A219-F520-0726-BDFF3D7A4E02}"/>
              </a:ext>
            </a:extLst>
          </p:cNvPr>
          <p:cNvSpPr/>
          <p:nvPr userDrawn="1"/>
        </p:nvSpPr>
        <p:spPr>
          <a:xfrm>
            <a:off x="337369" y="351066"/>
            <a:ext cx="11514087"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3115192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11/15/2025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5" r:id="rId14"/>
    <p:sldLayoutId id="2147483668" r:id="rId15"/>
    <p:sldLayoutId id="2147483670" r:id="rId16"/>
    <p:sldLayoutId id="2147483672"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9.png"/><Relationship Id="rId5" Type="http://schemas.openxmlformats.org/officeDocument/2006/relationships/image" Target="../media/image16.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4.png"/></Relationships>
</file>

<file path=ppt/slides/_rels/slide49.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6.png"/></Relationships>
</file>

<file path=ppt/slides/_rels/slide8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0.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91.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92.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66.png"/><Relationship Id="rId7" Type="http://schemas.openxmlformats.org/officeDocument/2006/relationships/diagramColors" Target="../diagrams/colors8.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9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9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0.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1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Leaders and Structures for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November, 2025</a:t>
            </a:r>
          </a:p>
          <a:p>
            <a:pPr marL="0" indent="0" algn="ctr">
              <a:buNone/>
            </a:pPr>
            <a:endParaRPr lang="en-US" altLang="en-US" sz="9597"/>
          </a:p>
        </p:txBody>
      </p:sp>
    </p:spTree>
    <p:extLst>
      <p:ext uri="{BB962C8B-B14F-4D97-AF65-F5344CB8AC3E}">
        <p14:creationId xmlns:p14="http://schemas.microsoft.com/office/powerpoint/2010/main" val="3696274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F8B0D-EE58-0128-ECE5-6D369F576D1E}"/>
              </a:ext>
            </a:extLst>
          </p:cNvPr>
          <p:cNvSpPr>
            <a:spLocks noGrp="1"/>
          </p:cNvSpPr>
          <p:nvPr>
            <p:ph type="title"/>
          </p:nvPr>
        </p:nvSpPr>
        <p:spPr>
          <a:xfrm>
            <a:off x="787734" y="191571"/>
            <a:ext cx="9782801" cy="688994"/>
          </a:xfrm>
        </p:spPr>
        <p:txBody>
          <a:bodyPr/>
          <a:lstStyle/>
          <a:p>
            <a:r>
              <a:rPr lang="en-US"/>
              <a:t>Feedback on Feedback</a:t>
            </a:r>
          </a:p>
        </p:txBody>
      </p:sp>
      <p:sp>
        <p:nvSpPr>
          <p:cNvPr id="3" name="Content Placeholder 2">
            <a:extLst>
              <a:ext uri="{FF2B5EF4-FFF2-40B4-BE49-F238E27FC236}">
                <a16:creationId xmlns:a16="http://schemas.microsoft.com/office/drawing/2014/main" id="{4E5D1187-0D2D-4C4D-A98A-2B1B24B5C57E}"/>
              </a:ext>
            </a:extLst>
          </p:cNvPr>
          <p:cNvSpPr>
            <a:spLocks noGrp="1"/>
          </p:cNvSpPr>
          <p:nvPr>
            <p:ph idx="1"/>
          </p:nvPr>
        </p:nvSpPr>
        <p:spPr>
          <a:xfrm>
            <a:off x="794621" y="1173297"/>
            <a:ext cx="10581616" cy="4998903"/>
          </a:xfrm>
        </p:spPr>
        <p:txBody>
          <a:bodyPr vert="horz" lIns="91440" tIns="45720" rIns="91440" bIns="45720" rtlCol="0" anchor="t">
            <a:normAutofit/>
          </a:bodyPr>
          <a:lstStyle/>
          <a:p>
            <a:pPr marL="0" indent="0">
              <a:buNone/>
            </a:pPr>
            <a:r>
              <a:rPr lang="en-US"/>
              <a:t>36 Responses !!! - Range is 4.75 -4.69  High for facilitators lowest three-way tie for materials and content</a:t>
            </a:r>
          </a:p>
          <a:p>
            <a:pPr marL="0" indent="0">
              <a:buNone/>
            </a:pPr>
            <a:endParaRPr lang="en-US"/>
          </a:p>
          <a:p>
            <a:pPr marL="0" indent="0">
              <a:buNone/>
            </a:pPr>
            <a:r>
              <a:rPr lang="en-US"/>
              <a:t>Themes:</a:t>
            </a:r>
          </a:p>
          <a:p>
            <a:pPr marL="0" indent="0">
              <a:buNone/>
            </a:pPr>
            <a:r>
              <a:rPr lang="en-US"/>
              <a:t>Good Content</a:t>
            </a:r>
          </a:p>
          <a:p>
            <a:pPr marL="0" indent="0">
              <a:buNone/>
            </a:pPr>
            <a:r>
              <a:rPr lang="en-US"/>
              <a:t>Meaningful Event</a:t>
            </a:r>
          </a:p>
          <a:p>
            <a:pPr marL="0" indent="0">
              <a:buNone/>
            </a:pPr>
            <a:r>
              <a:rPr lang="en-US"/>
              <a:t>A LOT of Content</a:t>
            </a:r>
          </a:p>
          <a:p>
            <a:pPr marL="0" indent="0">
              <a:buNone/>
            </a:pPr>
            <a:endParaRPr lang="en-US"/>
          </a:p>
        </p:txBody>
      </p:sp>
    </p:spTree>
    <p:extLst>
      <p:ext uri="{BB962C8B-B14F-4D97-AF65-F5344CB8AC3E}">
        <p14:creationId xmlns:p14="http://schemas.microsoft.com/office/powerpoint/2010/main" val="1221564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49A7C-C9EA-E4B0-3C0D-0D93256790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62D1F-00C6-A75C-F363-63ECF85422B3}"/>
              </a:ext>
            </a:extLst>
          </p:cNvPr>
          <p:cNvSpPr>
            <a:spLocks noGrp="1"/>
          </p:cNvSpPr>
          <p:nvPr>
            <p:ph type="title"/>
          </p:nvPr>
        </p:nvSpPr>
        <p:spPr>
          <a:xfrm>
            <a:off x="795202" y="191571"/>
            <a:ext cx="9775333" cy="434994"/>
          </a:xfrm>
        </p:spPr>
        <p:txBody>
          <a:bodyPr>
            <a:normAutofit fontScale="90000"/>
          </a:bodyPr>
          <a:lstStyle/>
          <a:p>
            <a:r>
              <a:rPr lang="en-US"/>
              <a:t>Your Words</a:t>
            </a:r>
          </a:p>
        </p:txBody>
      </p:sp>
      <p:sp>
        <p:nvSpPr>
          <p:cNvPr id="3" name="Content Placeholder 2">
            <a:extLst>
              <a:ext uri="{FF2B5EF4-FFF2-40B4-BE49-F238E27FC236}">
                <a16:creationId xmlns:a16="http://schemas.microsoft.com/office/drawing/2014/main" id="{CB8868AE-FC66-45AB-AD52-8219921C0499}"/>
              </a:ext>
            </a:extLst>
          </p:cNvPr>
          <p:cNvSpPr>
            <a:spLocks noGrp="1"/>
          </p:cNvSpPr>
          <p:nvPr>
            <p:ph idx="1"/>
          </p:nvPr>
        </p:nvSpPr>
        <p:spPr>
          <a:xfrm>
            <a:off x="548156" y="717592"/>
            <a:ext cx="11515195" cy="5454608"/>
          </a:xfrm>
        </p:spPr>
        <p:txBody>
          <a:bodyPr vert="horz" lIns="91440" tIns="45720" rIns="91440" bIns="45720" rtlCol="0" anchor="t">
            <a:noAutofit/>
          </a:bodyPr>
          <a:lstStyle/>
          <a:p>
            <a:pPr marL="0" indent="0">
              <a:buNone/>
            </a:pPr>
            <a:r>
              <a:rPr lang="en-US">
                <a:solidFill>
                  <a:schemeClr val="tx2"/>
                </a:solidFill>
                <a:latin typeface="Calibri"/>
                <a:ea typeface="Calibri"/>
                <a:cs typeface="Segoe UI"/>
              </a:rPr>
              <a:t>Thank you! There are a number of strategies that I will use to assist with strengthening our union’s efforts and organization.</a:t>
            </a:r>
            <a:endParaRPr lang="en-US">
              <a:solidFill>
                <a:schemeClr val="tx2"/>
              </a:solidFill>
              <a:latin typeface="Calibri"/>
              <a:ea typeface="Calibri"/>
              <a:cs typeface="Calibri"/>
            </a:endParaRPr>
          </a:p>
          <a:p>
            <a:pPr marL="0" indent="0">
              <a:buNone/>
            </a:pPr>
            <a:r>
              <a:rPr lang="en-US">
                <a:solidFill>
                  <a:schemeClr val="tx2"/>
                </a:solidFill>
                <a:latin typeface="Calibri"/>
                <a:ea typeface="Calibri"/>
                <a:cs typeface="Segoe UI"/>
              </a:rPr>
              <a:t>I would caution you with the language when you ask about sharing ideas we have heard. What I heard was “did anyone hear something so amazing that they are stealing it?” This can make some people feel like their contribution was not good enough of people don’t share what they have said.</a:t>
            </a:r>
            <a:endParaRPr lang="en-US">
              <a:solidFill>
                <a:schemeClr val="tx2"/>
              </a:solidFill>
              <a:latin typeface="Calibri"/>
              <a:ea typeface="Calibri"/>
              <a:cs typeface="Calibri"/>
            </a:endParaRPr>
          </a:p>
          <a:p>
            <a:pPr marL="0" indent="0">
              <a:buNone/>
            </a:pPr>
            <a:r>
              <a:rPr lang="en-US">
                <a:solidFill>
                  <a:schemeClr val="tx2"/>
                </a:solidFill>
                <a:latin typeface="Calibri"/>
                <a:ea typeface="Calibri"/>
                <a:cs typeface="Segoe UI"/>
              </a:rPr>
              <a:t>It’s going well, just very dense and we might need more processing time.</a:t>
            </a:r>
            <a:endParaRPr lang="en-US">
              <a:solidFill>
                <a:schemeClr val="tx2"/>
              </a:solidFill>
              <a:latin typeface="Calibri"/>
              <a:ea typeface="Calibri"/>
              <a:cs typeface="Calibri"/>
            </a:endParaRPr>
          </a:p>
          <a:p>
            <a:pPr marL="0" indent="0">
              <a:buNone/>
            </a:pPr>
            <a:r>
              <a:rPr lang="en-US">
                <a:solidFill>
                  <a:schemeClr val="tx2"/>
                </a:solidFill>
                <a:latin typeface="Calibri"/>
                <a:ea typeface="Calibri"/>
                <a:cs typeface="Segoe UI"/>
              </a:rPr>
              <a:t>A couple of times there was reference to teachers and classroom but not everyone in the room is a teacher or in the classroom. If we can be mindful of that, it would be appreciated</a:t>
            </a:r>
            <a:endParaRPr lang="en-US">
              <a:solidFill>
                <a:schemeClr val="tx2"/>
              </a:solidFill>
              <a:latin typeface="Calibri"/>
              <a:ea typeface="Calibri"/>
              <a:cs typeface="Calibri"/>
            </a:endParaRPr>
          </a:p>
          <a:p>
            <a:pPr marL="0" indent="0">
              <a:buNone/>
            </a:pPr>
            <a:r>
              <a:rPr lang="en-US">
                <a:solidFill>
                  <a:schemeClr val="tx2"/>
                </a:solidFill>
                <a:latin typeface="Calibri"/>
                <a:ea typeface="Calibri"/>
                <a:cs typeface="Segoe UI"/>
              </a:rPr>
              <a:t>Day one was perfect! Very helpful and engaging! Just want I needed to put the fire under me (even more) to be and do better as an organizer and building rep!</a:t>
            </a:r>
          </a:p>
          <a:p>
            <a:pPr marL="0" indent="0">
              <a:buNone/>
            </a:pPr>
            <a:endParaRPr lang="en-US" sz="2400">
              <a:latin typeface="Calibri"/>
              <a:ea typeface="Calibri"/>
              <a:cs typeface="Segoe UI"/>
            </a:endParaRPr>
          </a:p>
          <a:p>
            <a:pPr marL="0" indent="0">
              <a:buNone/>
            </a:pPr>
            <a:endParaRPr lang="en-US" sz="1100">
              <a:solidFill>
                <a:srgbClr val="212121"/>
              </a:solidFill>
              <a:latin typeface="Segoe UI"/>
              <a:cs typeface="Segoe UI"/>
            </a:endParaRPr>
          </a:p>
          <a:p>
            <a:pPr marL="0" indent="0">
              <a:buNone/>
            </a:pPr>
            <a:endParaRPr lang="en-US" sz="1100">
              <a:solidFill>
                <a:srgbClr val="212121"/>
              </a:solidFill>
              <a:latin typeface="Segoe UI"/>
              <a:cs typeface="Segoe UI"/>
            </a:endParaRPr>
          </a:p>
          <a:p>
            <a:pPr marL="0" indent="0">
              <a:buNone/>
            </a:pPr>
            <a:endParaRPr lang="en-US"/>
          </a:p>
        </p:txBody>
      </p:sp>
    </p:spTree>
    <p:extLst>
      <p:ext uri="{BB962C8B-B14F-4D97-AF65-F5344CB8AC3E}">
        <p14:creationId xmlns:p14="http://schemas.microsoft.com/office/powerpoint/2010/main" val="2759750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a:t>
            </a:r>
          </a:p>
        </p:txBody>
      </p:sp>
      <p:sp>
        <p:nvSpPr>
          <p:cNvPr id="3" name="Content Placeholder 2"/>
          <p:cNvSpPr>
            <a:spLocks noGrp="1"/>
          </p:cNvSpPr>
          <p:nvPr>
            <p:ph idx="1"/>
          </p:nvPr>
        </p:nvSpPr>
        <p:spPr/>
        <p:txBody>
          <a:bodyPr vert="horz" lIns="91440" tIns="45720" rIns="91440" bIns="45720" rtlCol="0" anchor="t">
            <a:normAutofit/>
          </a:bodyPr>
          <a:lstStyle/>
          <a:p>
            <a:pPr marL="612140" lvl="1" indent="-246380">
              <a:buFont typeface="Courier New" panose="02070309020205020404" pitchFamily="49" charset="0"/>
              <a:buChar char="o"/>
            </a:pPr>
            <a:r>
              <a:rPr lang="en-US" sz="3600">
                <a:solidFill>
                  <a:schemeClr val="tx2"/>
                </a:solidFill>
              </a:rPr>
              <a:t>7:30-8:30 Breakfast</a:t>
            </a:r>
            <a:endParaRPr lang="en-US"/>
          </a:p>
          <a:p>
            <a:pPr marL="612140" lvl="1" indent="-246380">
              <a:buFont typeface="Courier New" panose="02070309020205020404" pitchFamily="49" charset="0"/>
              <a:buChar char="o"/>
            </a:pPr>
            <a:r>
              <a:rPr lang="en-US" sz="3600">
                <a:solidFill>
                  <a:schemeClr val="tx2"/>
                </a:solidFill>
              </a:rPr>
              <a:t>8:30-Noon </a:t>
            </a:r>
          </a:p>
          <a:p>
            <a:pPr marL="612140" lvl="1" indent="-246380">
              <a:buFont typeface="Courier New" panose="02070309020205020404" pitchFamily="49" charset="0"/>
              <a:buChar char="o"/>
            </a:pPr>
            <a:r>
              <a:rPr lang="en-US" sz="3600">
                <a:solidFill>
                  <a:schemeClr val="tx2"/>
                </a:solidFill>
              </a:rPr>
              <a:t>10:15-10:30 Break</a:t>
            </a:r>
          </a:p>
          <a:p>
            <a:pPr marL="612140" lvl="1" indent="-246380">
              <a:buFont typeface="Courier New" panose="02070309020205020404" pitchFamily="49" charset="0"/>
              <a:buChar char="o"/>
            </a:pPr>
            <a:r>
              <a:rPr lang="en-US" sz="3600">
                <a:solidFill>
                  <a:schemeClr val="tx2"/>
                </a:solidFill>
              </a:rPr>
              <a:t>12:00-1:00 Lunch</a:t>
            </a:r>
            <a:endParaRPr lang="en-US">
              <a:solidFill>
                <a:schemeClr val="tx2"/>
              </a:solidFill>
            </a:endParaRPr>
          </a:p>
          <a:p>
            <a:pPr marL="612140" lvl="1" indent="-246380">
              <a:buFont typeface="Courier New" panose="02070309020205020404" pitchFamily="49" charset="0"/>
              <a:buChar char="o"/>
            </a:pPr>
            <a:r>
              <a:rPr lang="en-US" sz="3600">
                <a:solidFill>
                  <a:schemeClr val="tx2"/>
                </a:solidFill>
              </a:rPr>
              <a:t>1:00-4:30 </a:t>
            </a:r>
            <a:endParaRPr lang="en-US">
              <a:solidFill>
                <a:schemeClr val="tx2"/>
              </a:solidFill>
            </a:endParaRPr>
          </a:p>
          <a:p>
            <a:pPr marL="612140" lvl="1" indent="-246380">
              <a:buFont typeface="Courier New" panose="02070309020205020404" pitchFamily="49" charset="0"/>
              <a:buChar char="o"/>
            </a:pPr>
            <a:r>
              <a:rPr lang="en-US" sz="3600">
                <a:solidFill>
                  <a:schemeClr val="tx2"/>
                </a:solidFill>
              </a:rPr>
              <a:t>2:30-2:45 Break</a:t>
            </a:r>
          </a:p>
          <a:p>
            <a:pPr marL="612140" lvl="1" indent="-246380">
              <a:buFont typeface="Courier New" panose="02070309020205020404" pitchFamily="49" charset="0"/>
              <a:buChar char="o"/>
            </a:pPr>
            <a:r>
              <a:rPr lang="en-US" sz="3600">
                <a:solidFill>
                  <a:schemeClr val="tx2"/>
                </a:solidFill>
              </a:rPr>
              <a:t>4:30-5:00 Networking and Adjourn</a:t>
            </a:r>
          </a:p>
          <a:p>
            <a:pPr marL="0" indent="0">
              <a:buNone/>
            </a:pPr>
            <a:r>
              <a:rPr lang="en-US"/>
              <a:t>.   </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99931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6828260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Structures and Leaders </a:t>
            </a:r>
          </a:p>
        </p:txBody>
      </p:sp>
      <p:sp>
        <p:nvSpPr>
          <p:cNvPr id="3" name="Content Placeholder 2"/>
          <p:cNvSpPr>
            <a:spLocks noGrp="1"/>
          </p:cNvSpPr>
          <p:nvPr>
            <p:ph idx="1"/>
          </p:nvPr>
        </p:nvSpPr>
        <p:spPr>
          <a:xfrm>
            <a:off x="4995949" y="381000"/>
            <a:ext cx="6380288" cy="5689600"/>
          </a:xfrm>
        </p:spPr>
        <p:txBody>
          <a:bodyPr>
            <a:normAutofit/>
          </a:bodyPr>
          <a:lstStyle/>
          <a:p>
            <a:pPr marL="365760" lvl="1" indent="0">
              <a:buNone/>
            </a:pPr>
            <a:r>
              <a:rPr lang="en-US"/>
              <a:t>Centering Equity</a:t>
            </a:r>
          </a:p>
          <a:p>
            <a:pPr marL="365760" lvl="1" indent="0">
              <a:buNone/>
            </a:pPr>
            <a:r>
              <a:rPr lang="en-US"/>
              <a:t>Leadership Team</a:t>
            </a:r>
          </a:p>
          <a:p>
            <a:pPr marL="365760" lvl="1" indent="0">
              <a:buNone/>
            </a:pPr>
            <a:r>
              <a:rPr lang="en-US"/>
              <a:t>Problem and Issue Identification</a:t>
            </a:r>
          </a:p>
          <a:p>
            <a:pPr marL="365760" lvl="1" indent="0">
              <a:buNone/>
            </a:pPr>
            <a:r>
              <a:rPr lang="en-US"/>
              <a:t>Target and Demand</a:t>
            </a:r>
          </a:p>
          <a:p>
            <a:pPr marL="365760" lvl="1" indent="0">
              <a:buNone/>
            </a:pPr>
            <a:r>
              <a:rPr lang="en-US"/>
              <a:t>Power Analysis</a:t>
            </a:r>
          </a:p>
          <a:p>
            <a:pPr marL="365760" lvl="1" indent="0">
              <a:buNone/>
            </a:pPr>
            <a:r>
              <a:rPr lang="en-US"/>
              <a:t>Allies</a:t>
            </a:r>
          </a:p>
          <a:p>
            <a:pPr marL="365760" lvl="1" indent="0">
              <a:buNone/>
            </a:pPr>
            <a:r>
              <a:rPr lang="en-US"/>
              <a:t>Communication</a:t>
            </a:r>
          </a:p>
          <a:p>
            <a:pPr marL="365760" lvl="1" indent="0">
              <a:buNone/>
            </a:pPr>
            <a:r>
              <a:rPr lang="en-US"/>
              <a:t>Strategy</a:t>
            </a:r>
          </a:p>
          <a:p>
            <a:pPr marL="365760" lvl="1" indent="0">
              <a:buNone/>
            </a:pPr>
            <a:r>
              <a:rPr lang="en-US"/>
              <a:t>Tactics</a:t>
            </a:r>
          </a:p>
          <a:p>
            <a:pPr marL="365760" lvl="1" indent="0">
              <a:buNone/>
            </a:pPr>
            <a:r>
              <a:rPr lang="en-US"/>
              <a:t>Metrics</a:t>
            </a:r>
          </a:p>
          <a:p>
            <a:pPr marL="365760" lvl="1" indent="0">
              <a:buNone/>
            </a:pPr>
            <a:endParaRPr lang="en-US"/>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
        <p:nvSpPr>
          <p:cNvPr id="7" name="Textbox 8"/>
          <p:cNvSpPr txBox="1"/>
          <p:nvPr/>
        </p:nvSpPr>
        <p:spPr>
          <a:xfrm>
            <a:off x="6661997" y="2956013"/>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nvGrpSpPr>
          <p:cNvPr id="8" name="Group 7"/>
          <p:cNvGrpSpPr>
            <a:grpSpLocks/>
          </p:cNvGrpSpPr>
          <p:nvPr/>
        </p:nvGrpSpPr>
        <p:grpSpPr>
          <a:xfrm>
            <a:off x="6813001" y="3839801"/>
            <a:ext cx="4714240" cy="2525395"/>
            <a:chOff x="0" y="0"/>
            <a:chExt cx="4714240" cy="2525395"/>
          </a:xfrm>
        </p:grpSpPr>
        <p:pic>
          <p:nvPicPr>
            <p:cNvPr id="9" name="Image 7"/>
            <p:cNvPicPr/>
            <p:nvPr/>
          </p:nvPicPr>
          <p:blipFill>
            <a:blip r:embed="rId3" cstate="print"/>
            <a:stretch>
              <a:fillRect/>
            </a:stretch>
          </p:blipFill>
          <p:spPr>
            <a:xfrm>
              <a:off x="0" y="0"/>
              <a:ext cx="4714227" cy="2493573"/>
            </a:xfrm>
            <a:prstGeom prst="rect">
              <a:avLst/>
            </a:prstGeom>
          </p:spPr>
        </p:pic>
        <p:sp>
          <p:nvSpPr>
            <p:cNvPr id="10" name="Textbox 8"/>
            <p:cNvSpPr txBox="1"/>
            <p:nvPr/>
          </p:nvSpPr>
          <p:spPr>
            <a:xfrm>
              <a:off x="0" y="0"/>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33931935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641730" y="-93870"/>
            <a:ext cx="7632498" cy="1239837"/>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nvGraphicFramePr>
        <p:xfrm>
          <a:off x="4565374" y="2027584"/>
          <a:ext cx="7417708" cy="3975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641730" y="1957142"/>
            <a:ext cx="3707105" cy="3739061"/>
          </a:xfrm>
          <a:prstGeom prst="rect">
            <a:avLst/>
          </a:prstGeom>
        </p:spPr>
      </p:pic>
    </p:spTree>
    <p:extLst>
      <p:ext uri="{BB962C8B-B14F-4D97-AF65-F5344CB8AC3E}">
        <p14:creationId xmlns:p14="http://schemas.microsoft.com/office/powerpoint/2010/main" val="17092832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50F8-46C2-8F41-E83A-D6B778FD4765}"/>
              </a:ext>
            </a:extLst>
          </p:cNvPr>
          <p:cNvSpPr>
            <a:spLocks noGrp="1"/>
          </p:cNvSpPr>
          <p:nvPr>
            <p:ph type="title"/>
          </p:nvPr>
        </p:nvSpPr>
        <p:spPr>
          <a:xfrm>
            <a:off x="675429" y="175584"/>
            <a:ext cx="5264996" cy="1135056"/>
          </a:xfrm>
        </p:spPr>
        <p:txBody>
          <a:bodyPr>
            <a:normAutofit/>
          </a:bodyPr>
          <a:lstStyle/>
          <a:p>
            <a:r>
              <a:rPr lang="en-US"/>
              <a:t>Online Learning Opportunities</a:t>
            </a:r>
          </a:p>
        </p:txBody>
      </p:sp>
      <p:sp>
        <p:nvSpPr>
          <p:cNvPr id="3" name="Content Placeholder 2">
            <a:extLst>
              <a:ext uri="{FF2B5EF4-FFF2-40B4-BE49-F238E27FC236}">
                <a16:creationId xmlns:a16="http://schemas.microsoft.com/office/drawing/2014/main" id="{AB964F59-B46E-77FB-A034-336096E2B6C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235111-E2B7-75A9-8EA0-9AACC3DAB377}"/>
              </a:ext>
            </a:extLst>
          </p:cNvPr>
          <p:cNvPicPr>
            <a:picLocks noChangeAspect="1"/>
          </p:cNvPicPr>
          <p:nvPr/>
        </p:nvPicPr>
        <p:blipFill>
          <a:blip r:embed="rId2"/>
          <a:stretch>
            <a:fillRect/>
          </a:stretch>
        </p:blipFill>
        <p:spPr>
          <a:xfrm>
            <a:off x="980445" y="1562208"/>
            <a:ext cx="4654964" cy="4647984"/>
          </a:xfrm>
          <a:prstGeom prst="rect">
            <a:avLst/>
          </a:prstGeom>
        </p:spPr>
      </p:pic>
      <p:pic>
        <p:nvPicPr>
          <p:cNvPr id="7" name="Picture 6">
            <a:extLst>
              <a:ext uri="{FF2B5EF4-FFF2-40B4-BE49-F238E27FC236}">
                <a16:creationId xmlns:a16="http://schemas.microsoft.com/office/drawing/2014/main" id="{8B662A35-6825-9243-6726-EA22684ED7C7}"/>
              </a:ext>
            </a:extLst>
          </p:cNvPr>
          <p:cNvPicPr>
            <a:picLocks noChangeAspect="1"/>
          </p:cNvPicPr>
          <p:nvPr/>
        </p:nvPicPr>
        <p:blipFill>
          <a:blip r:embed="rId3"/>
          <a:stretch>
            <a:fillRect/>
          </a:stretch>
        </p:blipFill>
        <p:spPr>
          <a:xfrm>
            <a:off x="5646522" y="350520"/>
            <a:ext cx="5866874" cy="5531905"/>
          </a:xfrm>
          <a:prstGeom prst="rect">
            <a:avLst/>
          </a:prstGeom>
        </p:spPr>
      </p:pic>
    </p:spTree>
    <p:extLst>
      <p:ext uri="{BB962C8B-B14F-4D97-AF65-F5344CB8AC3E}">
        <p14:creationId xmlns:p14="http://schemas.microsoft.com/office/powerpoint/2010/main" val="38382101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FDE3-C058-7D68-7338-086EB0D25A52}"/>
              </a:ext>
            </a:extLst>
          </p:cNvPr>
          <p:cNvSpPr>
            <a:spLocks noGrp="1"/>
          </p:cNvSpPr>
          <p:nvPr>
            <p:ph type="title"/>
          </p:nvPr>
        </p:nvSpPr>
        <p:spPr>
          <a:xfrm>
            <a:off x="586640" y="145335"/>
            <a:ext cx="9782801" cy="980440"/>
          </a:xfrm>
        </p:spPr>
        <p:txBody>
          <a:bodyPr/>
          <a:lstStyle/>
          <a:p>
            <a:r>
              <a:rPr lang="en-US"/>
              <a:t>In Person Opportunities</a:t>
            </a:r>
          </a:p>
        </p:txBody>
      </p:sp>
      <p:sp>
        <p:nvSpPr>
          <p:cNvPr id="3" name="Content Placeholder 2">
            <a:extLst>
              <a:ext uri="{FF2B5EF4-FFF2-40B4-BE49-F238E27FC236}">
                <a16:creationId xmlns:a16="http://schemas.microsoft.com/office/drawing/2014/main" id="{71ACD6E2-6964-AD80-0787-253091B64A8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E2EBE30-4C71-F5E3-9020-292601F58F1D}"/>
              </a:ext>
            </a:extLst>
          </p:cNvPr>
          <p:cNvPicPr>
            <a:picLocks noChangeAspect="1"/>
          </p:cNvPicPr>
          <p:nvPr/>
        </p:nvPicPr>
        <p:blipFill>
          <a:blip r:embed="rId2"/>
          <a:stretch>
            <a:fillRect/>
          </a:stretch>
        </p:blipFill>
        <p:spPr>
          <a:xfrm>
            <a:off x="812588" y="1549954"/>
            <a:ext cx="4665453" cy="4672491"/>
          </a:xfrm>
          <a:prstGeom prst="rect">
            <a:avLst/>
          </a:prstGeom>
        </p:spPr>
      </p:pic>
      <p:pic>
        <p:nvPicPr>
          <p:cNvPr id="7" name="Picture 6">
            <a:extLst>
              <a:ext uri="{FF2B5EF4-FFF2-40B4-BE49-F238E27FC236}">
                <a16:creationId xmlns:a16="http://schemas.microsoft.com/office/drawing/2014/main" id="{8569366B-C2B1-313C-1D54-E5A0847E7CD8}"/>
              </a:ext>
            </a:extLst>
          </p:cNvPr>
          <p:cNvPicPr>
            <a:picLocks noChangeAspect="1"/>
          </p:cNvPicPr>
          <p:nvPr/>
        </p:nvPicPr>
        <p:blipFill>
          <a:blip r:embed="rId3"/>
          <a:srcRect b="7498"/>
          <a:stretch>
            <a:fillRect/>
          </a:stretch>
        </p:blipFill>
        <p:spPr>
          <a:xfrm>
            <a:off x="5955828" y="142706"/>
            <a:ext cx="6007409" cy="6079739"/>
          </a:xfrm>
          <a:prstGeom prst="rect">
            <a:avLst/>
          </a:prstGeom>
        </p:spPr>
      </p:pic>
      <mc:AlternateContent xmlns:mc="http://schemas.openxmlformats.org/markup-compatibility/2006">
        <mc:Choice xmlns:p14="http://schemas.microsoft.com/office/powerpoint/2010/main" Requires="p14">
          <p:contentPart p14:bwMode="auto" r:id="rId4">
            <p14:nvContentPartPr>
              <p14:cNvPr id="6" name="Ink 5">
                <a:extLst>
                  <a:ext uri="{FF2B5EF4-FFF2-40B4-BE49-F238E27FC236}">
                    <a16:creationId xmlns:a16="http://schemas.microsoft.com/office/drawing/2014/main" id="{77F9EE92-A1C2-09A8-7066-C3927516D027}"/>
                  </a:ext>
                </a:extLst>
              </p14:cNvPr>
              <p14:cNvContentPartPr/>
              <p14:nvPr/>
            </p14:nvContentPartPr>
            <p14:xfrm>
              <a:off x="8080247" y="150730"/>
              <a:ext cx="2416680" cy="1236240"/>
            </p14:xfrm>
          </p:contentPart>
        </mc:Choice>
        <mc:Fallback>
          <p:pic>
            <p:nvPicPr>
              <p:cNvPr id="6" name="Ink 5">
                <a:extLst>
                  <a:ext uri="{FF2B5EF4-FFF2-40B4-BE49-F238E27FC236}">
                    <a16:creationId xmlns:a16="http://schemas.microsoft.com/office/drawing/2014/main" id="{77F9EE92-A1C2-09A8-7066-C3927516D027}"/>
                  </a:ext>
                </a:extLst>
              </p:cNvPr>
              <p:cNvPicPr/>
              <p:nvPr/>
            </p:nvPicPr>
            <p:blipFill>
              <a:blip r:embed="rId5"/>
              <a:stretch>
                <a:fillRect/>
              </a:stretch>
            </p:blipFill>
            <p:spPr>
              <a:xfrm>
                <a:off x="8074127" y="144612"/>
                <a:ext cx="2428920" cy="1248476"/>
              </a:xfrm>
              <a:prstGeom prst="rect">
                <a:avLst/>
              </a:prstGeom>
            </p:spPr>
          </p:pic>
        </mc:Fallback>
      </mc:AlternateContent>
      <p:grpSp>
        <p:nvGrpSpPr>
          <p:cNvPr id="16" name="Group 15">
            <a:extLst>
              <a:ext uri="{FF2B5EF4-FFF2-40B4-BE49-F238E27FC236}">
                <a16:creationId xmlns:a16="http://schemas.microsoft.com/office/drawing/2014/main" id="{55E40780-EB92-AB77-83B5-E67D6E813E28}"/>
              </a:ext>
            </a:extLst>
          </p:cNvPr>
          <p:cNvGrpSpPr/>
          <p:nvPr/>
        </p:nvGrpSpPr>
        <p:grpSpPr>
          <a:xfrm>
            <a:off x="10660727" y="344410"/>
            <a:ext cx="1291680" cy="682200"/>
            <a:chOff x="10660727" y="344410"/>
            <a:chExt cx="1291680" cy="682200"/>
          </a:xfrm>
        </p:grpSpPr>
        <mc:AlternateContent xmlns:mc="http://schemas.openxmlformats.org/markup-compatibility/2006">
          <mc:Choice xmlns:p14="http://schemas.microsoft.com/office/powerpoint/2010/main" Requires="p14">
            <p:contentPart p14:bwMode="auto" r:id="rId6">
              <p14:nvContentPartPr>
                <p14:cNvPr id="12" name="Ink 11">
                  <a:extLst>
                    <a:ext uri="{FF2B5EF4-FFF2-40B4-BE49-F238E27FC236}">
                      <a16:creationId xmlns:a16="http://schemas.microsoft.com/office/drawing/2014/main" id="{3A3E2523-B35E-9733-81D1-D700D996DFE4}"/>
                    </a:ext>
                  </a:extLst>
                </p14:cNvPr>
                <p14:cNvContentPartPr/>
                <p14:nvPr/>
              </p14:nvContentPartPr>
              <p14:xfrm>
                <a:off x="10686647" y="344410"/>
                <a:ext cx="1265760" cy="492120"/>
              </p14:xfrm>
            </p:contentPart>
          </mc:Choice>
          <mc:Fallback>
            <p:pic>
              <p:nvPicPr>
                <p:cNvPr id="12" name="Ink 11">
                  <a:extLst>
                    <a:ext uri="{FF2B5EF4-FFF2-40B4-BE49-F238E27FC236}">
                      <a16:creationId xmlns:a16="http://schemas.microsoft.com/office/drawing/2014/main" id="{3A3E2523-B35E-9733-81D1-D700D996DFE4}"/>
                    </a:ext>
                  </a:extLst>
                </p:cNvPr>
                <p:cNvPicPr/>
                <p:nvPr/>
              </p:nvPicPr>
              <p:blipFill>
                <a:blip r:embed="rId7"/>
                <a:stretch>
                  <a:fillRect/>
                </a:stretch>
              </p:blipFill>
              <p:spPr>
                <a:xfrm>
                  <a:off x="10680529" y="338290"/>
                  <a:ext cx="1277997" cy="5043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3" name="Ink 12">
                  <a:extLst>
                    <a:ext uri="{FF2B5EF4-FFF2-40B4-BE49-F238E27FC236}">
                      <a16:creationId xmlns:a16="http://schemas.microsoft.com/office/drawing/2014/main" id="{E7FDC16B-3FC4-244B-822A-5ECC973033CB}"/>
                    </a:ext>
                  </a:extLst>
                </p14:cNvPr>
                <p14:cNvContentPartPr/>
                <p14:nvPr/>
              </p14:nvContentPartPr>
              <p14:xfrm>
                <a:off x="10696007" y="540970"/>
                <a:ext cx="267480" cy="370440"/>
              </p14:xfrm>
            </p:contentPart>
          </mc:Choice>
          <mc:Fallback>
            <p:pic>
              <p:nvPicPr>
                <p:cNvPr id="13" name="Ink 12">
                  <a:extLst>
                    <a:ext uri="{FF2B5EF4-FFF2-40B4-BE49-F238E27FC236}">
                      <a16:creationId xmlns:a16="http://schemas.microsoft.com/office/drawing/2014/main" id="{E7FDC16B-3FC4-244B-822A-5ECC973033CB}"/>
                    </a:ext>
                  </a:extLst>
                </p:cNvPr>
                <p:cNvPicPr/>
                <p:nvPr/>
              </p:nvPicPr>
              <p:blipFill>
                <a:blip r:embed="rId9"/>
                <a:stretch>
                  <a:fillRect/>
                </a:stretch>
              </p:blipFill>
              <p:spPr>
                <a:xfrm>
                  <a:off x="10689895" y="534850"/>
                  <a:ext cx="279704" cy="3826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5" name="Ink 14">
                  <a:extLst>
                    <a:ext uri="{FF2B5EF4-FFF2-40B4-BE49-F238E27FC236}">
                      <a16:creationId xmlns:a16="http://schemas.microsoft.com/office/drawing/2014/main" id="{12595492-12F7-C602-A2C0-C14AFC0C3602}"/>
                    </a:ext>
                  </a:extLst>
                </p14:cNvPr>
                <p14:cNvContentPartPr/>
                <p14:nvPr/>
              </p14:nvContentPartPr>
              <p14:xfrm>
                <a:off x="10660727" y="796570"/>
                <a:ext cx="504720" cy="230040"/>
              </p14:xfrm>
            </p:contentPart>
          </mc:Choice>
          <mc:Fallback>
            <p:pic>
              <p:nvPicPr>
                <p:cNvPr id="15" name="Ink 14">
                  <a:extLst>
                    <a:ext uri="{FF2B5EF4-FFF2-40B4-BE49-F238E27FC236}">
                      <a16:creationId xmlns:a16="http://schemas.microsoft.com/office/drawing/2014/main" id="{12595492-12F7-C602-A2C0-C14AFC0C3602}"/>
                    </a:ext>
                  </a:extLst>
                </p:cNvPr>
                <p:cNvPicPr/>
                <p:nvPr/>
              </p:nvPicPr>
              <p:blipFill>
                <a:blip r:embed="rId11"/>
                <a:stretch>
                  <a:fillRect/>
                </a:stretch>
              </p:blipFill>
              <p:spPr>
                <a:xfrm>
                  <a:off x="10654607" y="790450"/>
                  <a:ext cx="516960" cy="242280"/>
                </a:xfrm>
                <a:prstGeom prst="rect">
                  <a:avLst/>
                </a:prstGeom>
              </p:spPr>
            </p:pic>
          </mc:Fallback>
        </mc:AlternateContent>
      </p:grpSp>
    </p:spTree>
    <p:extLst>
      <p:ext uri="{BB962C8B-B14F-4D97-AF65-F5344CB8AC3E}">
        <p14:creationId xmlns:p14="http://schemas.microsoft.com/office/powerpoint/2010/main" val="17916367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281082" y="448235"/>
            <a:ext cx="8472303" cy="5723965"/>
          </a:xfrm>
        </p:spPr>
        <p:txBody>
          <a:bodyPr vert="horz" lIns="91440" tIns="45720" rIns="91440" bIns="45720" rtlCol="0" anchor="t">
            <a:normAutofit fontScale="92500" lnSpcReduction="20000"/>
          </a:bodyPr>
          <a:lstStyle/>
          <a:p>
            <a:pPr marL="0" indent="0">
              <a:buNone/>
            </a:pPr>
            <a:r>
              <a:rPr lang="en-US" sz="4400"/>
              <a:t>An escalating campaign is held together by a set of values and shared commitment to a demand. </a:t>
            </a:r>
          </a:p>
          <a:p>
            <a:pPr marL="0" indent="0">
              <a:buNone/>
            </a:pPr>
            <a:r>
              <a:rPr lang="en-US" sz="4400"/>
              <a:t>Escalating tactics are how we develop leaders, identify new leaders, move more people into our base.  </a:t>
            </a:r>
          </a:p>
          <a:p>
            <a:pPr marL="0" indent="0">
              <a:buNone/>
            </a:pPr>
            <a:r>
              <a:rPr lang="en-US" sz="4400"/>
              <a:t>If we are organizing, we are continually building interdependent structures as we climb campaign mountain</a:t>
            </a: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3073758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83E67-A853-E1E3-FD66-A9C3CDF1BDE0}"/>
              </a:ext>
            </a:extLst>
          </p:cNvPr>
          <p:cNvSpPr>
            <a:spLocks noGrp="1"/>
          </p:cNvSpPr>
          <p:nvPr>
            <p:ph type="title"/>
          </p:nvPr>
        </p:nvSpPr>
        <p:spPr/>
        <p:txBody>
          <a:bodyPr/>
          <a:lstStyle/>
          <a:p>
            <a:r>
              <a:rPr lang="en-US"/>
              <a:t>Dreaming of 2030</a:t>
            </a:r>
          </a:p>
        </p:txBody>
      </p:sp>
      <p:sp>
        <p:nvSpPr>
          <p:cNvPr id="3" name="Text Placeholder 2">
            <a:extLst>
              <a:ext uri="{FF2B5EF4-FFF2-40B4-BE49-F238E27FC236}">
                <a16:creationId xmlns:a16="http://schemas.microsoft.com/office/drawing/2014/main" id="{210B8AE6-3EB2-3DAC-EFFA-3C81301B97A9}"/>
              </a:ext>
            </a:extLst>
          </p:cNvPr>
          <p:cNvSpPr>
            <a:spLocks noGrp="1"/>
          </p:cNvSpPr>
          <p:nvPr>
            <p:ph type="body" idx="1"/>
          </p:nvPr>
        </p:nvSpPr>
        <p:spPr/>
        <p:txBody>
          <a:bodyPr/>
          <a:lstStyle/>
          <a:p>
            <a:r>
              <a:rPr lang="en-US"/>
              <a:t>Melissa</a:t>
            </a:r>
          </a:p>
        </p:txBody>
      </p:sp>
    </p:spTree>
    <p:extLst>
      <p:ext uri="{BB962C8B-B14F-4D97-AF65-F5344CB8AC3E}">
        <p14:creationId xmlns:p14="http://schemas.microsoft.com/office/powerpoint/2010/main" val="7770816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Title 1">
            <a:extLst>
              <a:ext uri="{FF2B5EF4-FFF2-40B4-BE49-F238E27FC236}">
                <a16:creationId xmlns:a16="http://schemas.microsoft.com/office/drawing/2014/main" id="{BCFBB13E-3CE8-5CD6-FB90-66FC03B6FD13}"/>
              </a:ext>
            </a:extLst>
          </p:cNvPr>
          <p:cNvSpPr>
            <a:spLocks noGrp="1"/>
          </p:cNvSpPr>
          <p:nvPr>
            <p:ph type="title"/>
          </p:nvPr>
        </p:nvSpPr>
        <p:spPr>
          <a:xfrm>
            <a:off x="770966" y="177800"/>
            <a:ext cx="10605272" cy="772459"/>
          </a:xfrm>
        </p:spPr>
        <p:txBody>
          <a:bodyPr/>
          <a:lstStyle/>
          <a:p>
            <a:r>
              <a:rPr lang="en-US"/>
              <a:t>Dreaming about 2030</a:t>
            </a:r>
          </a:p>
        </p:txBody>
      </p:sp>
      <p:pic>
        <p:nvPicPr>
          <p:cNvPr id="1026" name="Picture 2" descr="The Importance of Design Thinking in Schools: Fostering Creativity and  Innovation">
            <a:extLst>
              <a:ext uri="{FF2B5EF4-FFF2-40B4-BE49-F238E27FC236}">
                <a16:creationId xmlns:a16="http://schemas.microsoft.com/office/drawing/2014/main" id="{948AC37D-5CC8-D9B7-8302-3542619508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915"/>
          <a:stretch>
            <a:fillRect/>
          </a:stretch>
        </p:blipFill>
        <p:spPr bwMode="auto">
          <a:xfrm>
            <a:off x="513870" y="1081564"/>
            <a:ext cx="5879990" cy="2750181"/>
          </a:xfrm>
          <a:prstGeom prst="rect">
            <a:avLst/>
          </a:prstGeom>
          <a:solidFill>
            <a:srgbClr val="FFFFFF"/>
          </a:solidFill>
        </p:spPr>
      </p:pic>
      <p:pic>
        <p:nvPicPr>
          <p:cNvPr id="2" name="Picture 1" descr="AI in the Classroom – Revolutionizing the Way We Teach – Rich Brown LLC">
            <a:extLst>
              <a:ext uri="{FF2B5EF4-FFF2-40B4-BE49-F238E27FC236}">
                <a16:creationId xmlns:a16="http://schemas.microsoft.com/office/drawing/2014/main" id="{7AAF5813-B5CE-47EB-E9A2-50AB7DE9631E}"/>
              </a:ext>
            </a:extLst>
          </p:cNvPr>
          <p:cNvPicPr>
            <a:picLocks noChangeAspect="1"/>
          </p:cNvPicPr>
          <p:nvPr/>
        </p:nvPicPr>
        <p:blipFill>
          <a:blip r:embed="rId3"/>
          <a:stretch>
            <a:fillRect/>
          </a:stretch>
        </p:blipFill>
        <p:spPr>
          <a:xfrm>
            <a:off x="6612043" y="2455731"/>
            <a:ext cx="4756435" cy="2734479"/>
          </a:xfrm>
          <a:prstGeom prst="rect">
            <a:avLst/>
          </a:prstGeom>
        </p:spPr>
      </p:pic>
    </p:spTree>
    <p:extLst>
      <p:ext uri="{BB962C8B-B14F-4D97-AF65-F5344CB8AC3E}">
        <p14:creationId xmlns:p14="http://schemas.microsoft.com/office/powerpoint/2010/main" val="15280258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CAA77-AFB8-34CB-5C04-0AC7AB731771}"/>
              </a:ext>
            </a:extLst>
          </p:cNvPr>
          <p:cNvSpPr>
            <a:spLocks noGrp="1"/>
          </p:cNvSpPr>
          <p:nvPr>
            <p:ph type="title"/>
          </p:nvPr>
        </p:nvSpPr>
        <p:spPr>
          <a:xfrm>
            <a:off x="1074240" y="381000"/>
            <a:ext cx="3293422" cy="1371600"/>
          </a:xfrm>
        </p:spPr>
        <p:txBody>
          <a:bodyPr anchor="b">
            <a:normAutofit/>
          </a:bodyPr>
          <a:lstStyle/>
          <a:p>
            <a:r>
              <a:rPr lang="en-US"/>
              <a:t>On Your Own First</a:t>
            </a:r>
          </a:p>
        </p:txBody>
      </p:sp>
      <p:pic>
        <p:nvPicPr>
          <p:cNvPr id="2050" name="Picture 2" descr="Team Dream">
            <a:extLst>
              <a:ext uri="{FF2B5EF4-FFF2-40B4-BE49-F238E27FC236}">
                <a16:creationId xmlns:a16="http://schemas.microsoft.com/office/drawing/2014/main" id="{1E581B8D-D753-DB2E-052E-68DCBC8084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182" r="1" b="4991"/>
          <a:stretch>
            <a:fillRect/>
          </a:stretch>
        </p:blipFill>
        <p:spPr bwMode="auto">
          <a:xfrm>
            <a:off x="5180251" y="482600"/>
            <a:ext cx="6195986" cy="5689600"/>
          </a:xfrm>
          <a:prstGeom prst="rect">
            <a:avLst/>
          </a:prstGeom>
          <a:solidFill>
            <a:srgbClr val="FFFFFF"/>
          </a:solidFill>
        </p:spPr>
      </p:pic>
      <p:sp>
        <p:nvSpPr>
          <p:cNvPr id="3" name="Content Placeholder 2">
            <a:extLst>
              <a:ext uri="{FF2B5EF4-FFF2-40B4-BE49-F238E27FC236}">
                <a16:creationId xmlns:a16="http://schemas.microsoft.com/office/drawing/2014/main" id="{77CEE115-E5AC-55CA-3F4A-91720F38F72F}"/>
              </a:ext>
            </a:extLst>
          </p:cNvPr>
          <p:cNvSpPr>
            <a:spLocks noGrp="1"/>
          </p:cNvSpPr>
          <p:nvPr>
            <p:ph type="body" sz="half" idx="2"/>
          </p:nvPr>
        </p:nvSpPr>
        <p:spPr>
          <a:xfrm>
            <a:off x="1074240" y="1828800"/>
            <a:ext cx="3293422" cy="4343400"/>
          </a:xfrm>
        </p:spPr>
        <p:txBody>
          <a:bodyPr>
            <a:normAutofit/>
          </a:bodyPr>
          <a:lstStyle/>
          <a:p>
            <a:pPr lvl="0"/>
            <a:r>
              <a:rPr lang="en-US"/>
              <a:t>What do you see, hear, and feel in this future?</a:t>
            </a:r>
          </a:p>
          <a:p>
            <a:pPr lvl="0"/>
            <a:r>
              <a:rPr lang="en-US"/>
              <a:t>What’s one win you’re most proud of?</a:t>
            </a:r>
          </a:p>
          <a:p>
            <a:pPr lvl="0"/>
            <a:r>
              <a:rPr lang="en-US"/>
              <a:t>What did it take to get here?</a:t>
            </a:r>
          </a:p>
          <a:p>
            <a:pPr marL="0" indent="0">
              <a:buNone/>
            </a:pPr>
            <a:endParaRPr lang="en-US"/>
          </a:p>
        </p:txBody>
      </p:sp>
      <p:sp>
        <p:nvSpPr>
          <p:cNvPr id="4" name="Title 1">
            <a:extLst>
              <a:ext uri="{FF2B5EF4-FFF2-40B4-BE49-F238E27FC236}">
                <a16:creationId xmlns:a16="http://schemas.microsoft.com/office/drawing/2014/main" id="{2339E0A7-CA9E-F3E4-2D95-776467E458D7}"/>
              </a:ext>
            </a:extLst>
          </p:cNvPr>
          <p:cNvSpPr txBox="1">
            <a:spLocks/>
          </p:cNvSpPr>
          <p:nvPr/>
        </p:nvSpPr>
        <p:spPr bwMode="white">
          <a:xfrm>
            <a:off x="1074240" y="3963147"/>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r>
              <a:rPr lang="en-US"/>
              <a:t>Then – Share with your Team</a:t>
            </a:r>
          </a:p>
        </p:txBody>
      </p:sp>
    </p:spTree>
    <p:extLst>
      <p:ext uri="{BB962C8B-B14F-4D97-AF65-F5344CB8AC3E}">
        <p14:creationId xmlns:p14="http://schemas.microsoft.com/office/powerpoint/2010/main" val="8054426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3F28-BFC5-266A-7788-AEC9512C1942}"/>
              </a:ext>
            </a:extLst>
          </p:cNvPr>
          <p:cNvSpPr>
            <a:spLocks noGrp="1"/>
          </p:cNvSpPr>
          <p:nvPr>
            <p:ph type="title"/>
          </p:nvPr>
        </p:nvSpPr>
        <p:spPr>
          <a:xfrm>
            <a:off x="1074240" y="381000"/>
            <a:ext cx="3293422" cy="1371600"/>
          </a:xfrm>
        </p:spPr>
        <p:txBody>
          <a:bodyPr anchor="b">
            <a:normAutofit/>
          </a:bodyPr>
          <a:lstStyle/>
          <a:p>
            <a:r>
              <a:rPr lang="en-US"/>
              <a:t>Team TIME</a:t>
            </a:r>
            <a:br>
              <a:rPr lang="en-US"/>
            </a:br>
            <a:r>
              <a:rPr lang="en-US"/>
              <a:t>Making the Dream Real</a:t>
            </a:r>
          </a:p>
        </p:txBody>
      </p:sp>
      <p:pic>
        <p:nvPicPr>
          <p:cNvPr id="3074" name="Picture 2" descr="9,666 Dream Goals Stock Photos - Free ...">
            <a:extLst>
              <a:ext uri="{FF2B5EF4-FFF2-40B4-BE49-F238E27FC236}">
                <a16:creationId xmlns:a16="http://schemas.microsoft.com/office/drawing/2014/main" id="{E5C89527-0A96-A66F-D036-46F8D00C95F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80251" y="1265826"/>
            <a:ext cx="6195986" cy="4123147"/>
          </a:xfrm>
          <a:prstGeom prst="rect">
            <a:avLst/>
          </a:prstGeom>
          <a:solidFill>
            <a:srgbClr val="FFFFFF"/>
          </a:solidFill>
          <a:ln w="19050">
            <a:solidFill>
              <a:schemeClr val="bg1"/>
            </a:solidFill>
          </a:ln>
        </p:spPr>
      </p:pic>
      <p:sp>
        <p:nvSpPr>
          <p:cNvPr id="3" name="Content Placeholder 2">
            <a:extLst>
              <a:ext uri="{FF2B5EF4-FFF2-40B4-BE49-F238E27FC236}">
                <a16:creationId xmlns:a16="http://schemas.microsoft.com/office/drawing/2014/main" id="{CA8A43B0-2C66-3700-530C-32495F1B31F9}"/>
              </a:ext>
            </a:extLst>
          </p:cNvPr>
          <p:cNvSpPr>
            <a:spLocks noGrp="1"/>
          </p:cNvSpPr>
          <p:nvPr>
            <p:ph type="body" sz="half" idx="2"/>
          </p:nvPr>
        </p:nvSpPr>
        <p:spPr>
          <a:xfrm>
            <a:off x="1074240" y="1828800"/>
            <a:ext cx="3293422" cy="4343400"/>
          </a:xfrm>
        </p:spPr>
        <p:txBody>
          <a:bodyPr>
            <a:normAutofit/>
          </a:bodyPr>
          <a:lstStyle/>
          <a:p>
            <a:pPr marL="0" indent="0">
              <a:buNone/>
            </a:pPr>
            <a:r>
              <a:rPr lang="en-US"/>
              <a:t>2030 is not a fantasy — it’s a destination. Every organizing conversation, every contract fight, every rally gets us closer.</a:t>
            </a:r>
          </a:p>
          <a:p>
            <a:pPr marL="0" indent="0">
              <a:buNone/>
            </a:pPr>
            <a:endParaRPr lang="en-US"/>
          </a:p>
          <a:p>
            <a:pPr marL="0" indent="0">
              <a:buNone/>
            </a:pPr>
            <a:r>
              <a:rPr lang="en-US"/>
              <a:t>Finish this statement</a:t>
            </a:r>
          </a:p>
          <a:p>
            <a:pPr marL="0" indent="0">
              <a:buNone/>
            </a:pPr>
            <a:endParaRPr lang="en-US"/>
          </a:p>
          <a:p>
            <a:pPr marL="0" indent="0">
              <a:buNone/>
            </a:pPr>
            <a:r>
              <a:rPr lang="en-US"/>
              <a:t>We joined the campaign lab so that we can win _____________ by 2030.</a:t>
            </a:r>
          </a:p>
        </p:txBody>
      </p:sp>
    </p:spTree>
    <p:extLst>
      <p:ext uri="{BB962C8B-B14F-4D97-AF65-F5344CB8AC3E}">
        <p14:creationId xmlns:p14="http://schemas.microsoft.com/office/powerpoint/2010/main" val="17554812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52E7-D95E-E5AD-BBD5-53642EB26437}"/>
              </a:ext>
            </a:extLst>
          </p:cNvPr>
          <p:cNvSpPr>
            <a:spLocks noGrp="1"/>
          </p:cNvSpPr>
          <p:nvPr>
            <p:ph type="title"/>
          </p:nvPr>
        </p:nvSpPr>
        <p:spPr/>
        <p:txBody>
          <a:bodyPr/>
          <a:lstStyle/>
          <a:p>
            <a:r>
              <a:rPr lang="en-US"/>
              <a:t>Key Points</a:t>
            </a:r>
          </a:p>
        </p:txBody>
      </p:sp>
      <p:sp>
        <p:nvSpPr>
          <p:cNvPr id="3" name="Content Placeholder 2">
            <a:extLst>
              <a:ext uri="{FF2B5EF4-FFF2-40B4-BE49-F238E27FC236}">
                <a16:creationId xmlns:a16="http://schemas.microsoft.com/office/drawing/2014/main" id="{D137B61A-C307-49C1-0FB1-4AA520CF3ECE}"/>
              </a:ext>
            </a:extLst>
          </p:cNvPr>
          <p:cNvSpPr>
            <a:spLocks noGrp="1"/>
          </p:cNvSpPr>
          <p:nvPr>
            <p:ph idx="1"/>
          </p:nvPr>
        </p:nvSpPr>
        <p:spPr/>
        <p:txBody>
          <a:bodyPr vert="horz" lIns="91440" tIns="45720" rIns="91440" bIns="45720" rtlCol="0" anchor="t">
            <a:normAutofit/>
          </a:bodyPr>
          <a:lstStyle/>
          <a:p>
            <a:pPr marL="246380" indent="-246380"/>
            <a:r>
              <a:rPr lang="en-US" sz="3200">
                <a:solidFill>
                  <a:srgbClr val="000000"/>
                </a:solidFill>
                <a:latin typeface="Calibri"/>
                <a:ea typeface="Calibri"/>
                <a:cs typeface="Calibri"/>
              </a:rPr>
              <a:t>Shared dreams can be achieved with intentional and strategic actions.</a:t>
            </a:r>
          </a:p>
          <a:p>
            <a:pPr marL="246380" indent="-246380"/>
            <a:r>
              <a:rPr lang="en-US" sz="3200">
                <a:solidFill>
                  <a:srgbClr val="000000"/>
                </a:solidFill>
                <a:latin typeface="Calibri"/>
                <a:ea typeface="Calibri"/>
                <a:cs typeface="Calibri"/>
              </a:rPr>
              <a:t>Strong Leadership teams Inspire hope, deepen commitment, and align their people around a shared vision</a:t>
            </a:r>
          </a:p>
          <a:p>
            <a:pPr marL="246380" indent="-246380"/>
            <a:endParaRPr lang="en-US" sz="3200">
              <a:solidFill>
                <a:srgbClr val="000000"/>
              </a:solidFill>
              <a:latin typeface="Calibri"/>
              <a:ea typeface="Calibri"/>
              <a:cs typeface="Calibri"/>
            </a:endParaRPr>
          </a:p>
          <a:p>
            <a:pPr marL="246380" indent="-246380"/>
            <a:endParaRPr lang="en-US"/>
          </a:p>
        </p:txBody>
      </p:sp>
      <p:pic>
        <p:nvPicPr>
          <p:cNvPr id="5" name="Picture 4" descr="A picture containing text, red, sign&#10;&#10;Description automatically generated">
            <a:extLst>
              <a:ext uri="{FF2B5EF4-FFF2-40B4-BE49-F238E27FC236}">
                <a16:creationId xmlns:a16="http://schemas.microsoft.com/office/drawing/2014/main" id="{BE362B9F-3614-E101-F52A-AB7943070366}"/>
              </a:ext>
            </a:extLst>
          </p:cNvPr>
          <p:cNvPicPr>
            <a:picLocks noChangeAspect="1"/>
          </p:cNvPicPr>
          <p:nvPr/>
        </p:nvPicPr>
        <p:blipFill>
          <a:blip r:embed="rId2"/>
          <a:stretch>
            <a:fillRect/>
          </a:stretch>
        </p:blipFill>
        <p:spPr>
          <a:xfrm>
            <a:off x="8371327" y="3879425"/>
            <a:ext cx="2186253" cy="2116128"/>
          </a:xfrm>
          <a:prstGeom prst="rect">
            <a:avLst/>
          </a:prstGeom>
        </p:spPr>
      </p:pic>
    </p:spTree>
    <p:extLst>
      <p:ext uri="{BB962C8B-B14F-4D97-AF65-F5344CB8AC3E}">
        <p14:creationId xmlns:p14="http://schemas.microsoft.com/office/powerpoint/2010/main" val="36119949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endParaRPr sz="6600"/>
          </a:p>
          <a:p>
            <a:pPr algn="ctr">
              <a:lnSpc>
                <a:spcPct val="100000"/>
              </a:lnSpc>
              <a:buClr>
                <a:schemeClr val="lt1"/>
              </a:buClr>
              <a:buSzPts val="1556"/>
            </a:pPr>
            <a:r>
              <a:rPr lang="en-US" sz="6600"/>
              <a:t>Problem and Issue</a:t>
            </a:r>
            <a:endParaRPr sz="6600"/>
          </a:p>
        </p:txBody>
      </p:sp>
      <p:sp>
        <p:nvSpPr>
          <p:cNvPr id="2" name="Content Placeholder 1"/>
          <p:cNvSpPr>
            <a:spLocks noGrp="1"/>
          </p:cNvSpPr>
          <p:nvPr>
            <p:ph type="body" idx="1"/>
          </p:nvPr>
        </p:nvSpPr>
        <p:spPr/>
        <p:txBody>
          <a:bodyPr/>
          <a:lstStyle/>
          <a:p>
            <a:r>
              <a:rPr lang="en-US"/>
              <a:t>Hedy</a:t>
            </a:r>
          </a:p>
        </p:txBody>
      </p:sp>
    </p:spTree>
    <p:extLst>
      <p:ext uri="{BB962C8B-B14F-4D97-AF65-F5344CB8AC3E}">
        <p14:creationId xmlns:p14="http://schemas.microsoft.com/office/powerpoint/2010/main" val="4013800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xfrm>
            <a:off x="-638629" y="2702"/>
            <a:ext cx="9782801" cy="1239837"/>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PROBLEMS &amp; ISSUE </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sp>
        <p:nvSpPr>
          <p:cNvPr id="205" name="Google Shape;205;p10"/>
          <p:cNvSpPr txBox="1"/>
          <p:nvPr/>
        </p:nvSpPr>
        <p:spPr>
          <a:xfrm>
            <a:off x="3605432" y="1145894"/>
            <a:ext cx="8443813" cy="5112581"/>
          </a:xfrm>
          <a:prstGeom prst="rect">
            <a:avLst/>
          </a:prstGeom>
          <a:noFill/>
          <a:ln>
            <a:noFill/>
          </a:ln>
        </p:spPr>
        <p:txBody>
          <a:bodyPr spcFirstLastPara="1" wrap="square" lIns="91401" tIns="45688" rIns="91401" bIns="45688" anchor="t" anchorCtr="0">
            <a:noAutofit/>
          </a:bodyPr>
          <a:lstStyle/>
          <a:p>
            <a:pPr marL="285750" indent="-285750">
              <a:buFont typeface="Symbol"/>
              <a:buChar char="•"/>
            </a:pPr>
            <a:r>
              <a:rPr lang="en-US" sz="2400" b="1">
                <a:solidFill>
                  <a:srgbClr val="000000"/>
                </a:solidFill>
                <a:latin typeface="Euphemia"/>
                <a:ea typeface="Calibri"/>
                <a:cs typeface="Calibri"/>
                <a:sym typeface="Calibri"/>
              </a:rPr>
              <a:t>Campaigns</a:t>
            </a:r>
            <a:r>
              <a:rPr lang="en-US" sz="2400">
                <a:solidFill>
                  <a:srgbClr val="000000"/>
                </a:solidFill>
                <a:latin typeface="Euphemia"/>
                <a:ea typeface="Calibri"/>
                <a:cs typeface="Calibri"/>
                <a:sym typeface="Calibri"/>
              </a:rPr>
              <a:t> start with issues that people have value-based solidarity around. </a:t>
            </a:r>
            <a:endParaRPr lang="en-US" sz="2400">
              <a:solidFill>
                <a:srgbClr val="000000"/>
              </a:solidFill>
              <a:latin typeface="Euphemia"/>
              <a:ea typeface="Calibri"/>
              <a:cs typeface="Calibri"/>
            </a:endParaRPr>
          </a:p>
          <a:p>
            <a:pPr marL="285750" indent="-285750">
              <a:buFont typeface="Symbol"/>
              <a:buChar char="•"/>
            </a:pPr>
            <a:r>
              <a:rPr lang="en-US" sz="2400">
                <a:solidFill>
                  <a:srgbClr val="000000"/>
                </a:solidFill>
                <a:latin typeface="Euphemia"/>
                <a:ea typeface="Calibri"/>
                <a:cs typeface="Calibri"/>
              </a:rPr>
              <a:t>An </a:t>
            </a:r>
            <a:r>
              <a:rPr lang="en-US" sz="2400" b="1" i="1">
                <a:solidFill>
                  <a:srgbClr val="000000"/>
                </a:solidFill>
                <a:latin typeface="Euphemia"/>
                <a:ea typeface="Calibri"/>
                <a:cs typeface="Calibri"/>
              </a:rPr>
              <a:t>issue</a:t>
            </a:r>
            <a:r>
              <a:rPr lang="en-US" sz="2400">
                <a:solidFill>
                  <a:srgbClr val="000000"/>
                </a:solidFill>
                <a:latin typeface="Euphemia"/>
                <a:ea typeface="Calibri"/>
                <a:cs typeface="Calibri"/>
              </a:rPr>
              <a:t> is a slice of a workplace </a:t>
            </a:r>
            <a:r>
              <a:rPr lang="en-US" sz="2400" i="1">
                <a:solidFill>
                  <a:srgbClr val="000000"/>
                </a:solidFill>
                <a:latin typeface="Euphemia"/>
                <a:ea typeface="Calibri"/>
                <a:cs typeface="Calibri"/>
              </a:rPr>
              <a:t>problem</a:t>
            </a:r>
            <a:r>
              <a:rPr lang="en-US" sz="2400">
                <a:solidFill>
                  <a:srgbClr val="000000"/>
                </a:solidFill>
                <a:latin typeface="Euphemia"/>
                <a:ea typeface="Calibri"/>
                <a:cs typeface="Calibri"/>
              </a:rPr>
              <a:t>. </a:t>
            </a:r>
          </a:p>
          <a:p>
            <a:pPr marL="742950" lvl="1" indent="-285750">
              <a:buFont typeface="Courier New"/>
              <a:buChar char="o"/>
            </a:pPr>
            <a:r>
              <a:rPr lang="en-US" sz="2400">
                <a:solidFill>
                  <a:srgbClr val="000000"/>
                </a:solidFill>
                <a:latin typeface="Euphemia"/>
                <a:ea typeface="Calibri"/>
                <a:cs typeface="Calibri"/>
                <a:sym typeface="Calibri"/>
              </a:rPr>
              <a:t>Often a </a:t>
            </a:r>
            <a:r>
              <a:rPr lang="en-US" sz="2400" b="1" i="1">
                <a:solidFill>
                  <a:srgbClr val="000000"/>
                </a:solidFill>
                <a:latin typeface="Euphemia"/>
                <a:ea typeface="Calibri"/>
                <a:cs typeface="Calibri"/>
                <a:sym typeface="Calibri"/>
              </a:rPr>
              <a:t>problem</a:t>
            </a:r>
            <a:r>
              <a:rPr lang="en-US" sz="2400" b="1">
                <a:solidFill>
                  <a:srgbClr val="000000"/>
                </a:solidFill>
                <a:latin typeface="Euphemia"/>
                <a:ea typeface="Calibri"/>
                <a:cs typeface="Calibri"/>
                <a:sym typeface="Calibri"/>
              </a:rPr>
              <a:t> can have different </a:t>
            </a:r>
            <a:r>
              <a:rPr lang="en-US" sz="2400" b="1" i="1">
                <a:solidFill>
                  <a:srgbClr val="000000"/>
                </a:solidFill>
                <a:latin typeface="Euphemia"/>
                <a:ea typeface="Calibri"/>
                <a:cs typeface="Calibri"/>
                <a:sym typeface="Calibri"/>
              </a:rPr>
              <a:t>issues</a:t>
            </a:r>
            <a:r>
              <a:rPr lang="en-US" sz="2400">
                <a:solidFill>
                  <a:srgbClr val="000000"/>
                </a:solidFill>
                <a:latin typeface="Euphemia"/>
                <a:ea typeface="Calibri"/>
                <a:cs typeface="Calibri"/>
                <a:sym typeface="Calibri"/>
              </a:rPr>
              <a:t> depending on the people's perspective </a:t>
            </a:r>
          </a:p>
          <a:p>
            <a:pPr marL="285750" indent="-285750">
              <a:buFont typeface="Symbol"/>
              <a:buChar char="•"/>
            </a:pPr>
            <a:r>
              <a:rPr lang="en-US" sz="2400">
                <a:solidFill>
                  <a:srgbClr val="000000"/>
                </a:solidFill>
                <a:latin typeface="Euphemia"/>
                <a:ea typeface="Calibri"/>
                <a:cs typeface="Calibri"/>
                <a:sym typeface="Calibri"/>
              </a:rPr>
              <a:t>It is</a:t>
            </a:r>
            <a:r>
              <a:rPr lang="en-US" sz="2400" b="1">
                <a:solidFill>
                  <a:srgbClr val="000000"/>
                </a:solidFill>
                <a:latin typeface="Euphemia"/>
                <a:ea typeface="Calibri"/>
                <a:cs typeface="Calibri"/>
                <a:sym typeface="Calibri"/>
              </a:rPr>
              <a:t> KEY</a:t>
            </a:r>
            <a:r>
              <a:rPr lang="en-US" sz="2400">
                <a:solidFill>
                  <a:srgbClr val="000000"/>
                </a:solidFill>
                <a:latin typeface="Euphemia"/>
                <a:ea typeface="Calibri"/>
                <a:cs typeface="Calibri"/>
                <a:sym typeface="Calibri"/>
              </a:rPr>
              <a:t> to get enough input on what the</a:t>
            </a:r>
            <a:r>
              <a:rPr lang="en-US" sz="2400" i="1">
                <a:solidFill>
                  <a:srgbClr val="000000"/>
                </a:solidFill>
                <a:latin typeface="Euphemia"/>
                <a:ea typeface="Calibri"/>
                <a:cs typeface="Calibri"/>
                <a:sym typeface="Calibri"/>
              </a:rPr>
              <a:t> issues</a:t>
            </a:r>
            <a:r>
              <a:rPr lang="en-US" sz="2400">
                <a:solidFill>
                  <a:srgbClr val="000000"/>
                </a:solidFill>
                <a:latin typeface="Euphemia"/>
                <a:ea typeface="Calibri"/>
                <a:cs typeface="Calibri"/>
                <a:sym typeface="Calibri"/>
              </a:rPr>
              <a:t> are that make up the </a:t>
            </a:r>
            <a:r>
              <a:rPr lang="en-US" sz="2400" i="1">
                <a:solidFill>
                  <a:srgbClr val="000000"/>
                </a:solidFill>
                <a:latin typeface="Euphemia"/>
                <a:ea typeface="Calibri"/>
                <a:cs typeface="Calibri"/>
                <a:sym typeface="Calibri"/>
              </a:rPr>
              <a:t>problem</a:t>
            </a:r>
            <a:r>
              <a:rPr lang="en-US" sz="2400">
                <a:solidFill>
                  <a:srgbClr val="000000"/>
                </a:solidFill>
                <a:latin typeface="Euphemia"/>
                <a:ea typeface="Calibri"/>
                <a:cs typeface="Calibri"/>
                <a:sym typeface="Calibri"/>
              </a:rPr>
              <a:t> so that YOU do not drive the solution. </a:t>
            </a:r>
            <a:endParaRPr lang="en-US" sz="2400">
              <a:solidFill>
                <a:srgbClr val="000000"/>
              </a:solidFill>
              <a:latin typeface="Euphemia"/>
              <a:ea typeface="Calibri"/>
              <a:cs typeface="Calibri"/>
            </a:endParaRPr>
          </a:p>
          <a:p>
            <a:pPr marL="285750" indent="-285750">
              <a:buFont typeface="Symbol"/>
              <a:buChar char="•"/>
            </a:pPr>
            <a:r>
              <a:rPr lang="en-US" sz="2400">
                <a:solidFill>
                  <a:srgbClr val="000000"/>
                </a:solidFill>
                <a:latin typeface="Euphemia"/>
                <a:ea typeface="Calibri"/>
                <a:cs typeface="Calibri"/>
                <a:sym typeface="Calibri"/>
              </a:rPr>
              <a:t>Investigating the issue is necessary but not sufficient – we also need to identify workers’ </a:t>
            </a:r>
            <a:r>
              <a:rPr lang="en-US" sz="2400" b="1">
                <a:solidFill>
                  <a:srgbClr val="000000"/>
                </a:solidFill>
                <a:latin typeface="Euphemia"/>
                <a:ea typeface="Calibri"/>
                <a:cs typeface="Calibri"/>
                <a:sym typeface="Calibri"/>
              </a:rPr>
              <a:t>SHARED</a:t>
            </a:r>
            <a:r>
              <a:rPr lang="en-US" sz="2400">
                <a:solidFill>
                  <a:srgbClr val="000000"/>
                </a:solidFill>
                <a:latin typeface="Euphemia"/>
                <a:ea typeface="Calibri"/>
                <a:cs typeface="Calibri"/>
                <a:sym typeface="Calibri"/>
              </a:rPr>
              <a:t> values </a:t>
            </a:r>
          </a:p>
          <a:p>
            <a:pPr marL="742950" lvl="1" indent="-285750">
              <a:buFont typeface="Courier New"/>
              <a:buChar char="o"/>
            </a:pPr>
            <a:r>
              <a:rPr lang="en-US" sz="2400" b="1">
                <a:solidFill>
                  <a:srgbClr val="000000"/>
                </a:solidFill>
                <a:latin typeface="Euphemia"/>
                <a:ea typeface="Calibri"/>
                <a:cs typeface="Calibri"/>
                <a:sym typeface="Calibri"/>
              </a:rPr>
              <a:t>WHY</a:t>
            </a:r>
            <a:r>
              <a:rPr lang="en-US" sz="2400">
                <a:solidFill>
                  <a:srgbClr val="000000"/>
                </a:solidFill>
                <a:latin typeface="Euphemia"/>
                <a:ea typeface="Calibri"/>
                <a:cs typeface="Calibri"/>
                <a:sym typeface="Calibri"/>
              </a:rPr>
              <a:t> is this an issue? </a:t>
            </a:r>
          </a:p>
          <a:p>
            <a:pPr marL="742950" lvl="1" indent="-285750">
              <a:buFont typeface="Courier New"/>
              <a:buChar char="o"/>
            </a:pPr>
            <a:r>
              <a:rPr lang="en-US" sz="2400" b="1">
                <a:solidFill>
                  <a:srgbClr val="000000"/>
                </a:solidFill>
                <a:latin typeface="Euphemia"/>
                <a:ea typeface="Calibri"/>
                <a:cs typeface="Calibri"/>
                <a:sym typeface="Calibri"/>
              </a:rPr>
              <a:t>WHY</a:t>
            </a:r>
            <a:r>
              <a:rPr lang="en-US" sz="2400">
                <a:solidFill>
                  <a:srgbClr val="000000"/>
                </a:solidFill>
                <a:latin typeface="Euphemia"/>
                <a:ea typeface="Calibri"/>
                <a:cs typeface="Calibri"/>
                <a:sym typeface="Calibri"/>
              </a:rPr>
              <a:t> do you want to fix this?</a:t>
            </a:r>
            <a:endParaRPr lang="en-US" sz="2400">
              <a:solidFill>
                <a:srgbClr val="000000"/>
              </a:solidFill>
              <a:latin typeface="Euphemia"/>
              <a:ea typeface="Calibri"/>
              <a:cs typeface="Calibri"/>
            </a:endParaRPr>
          </a:p>
          <a:p>
            <a:pPr>
              <a:spcBef>
                <a:spcPts val="640"/>
              </a:spcBef>
              <a:buSzPts val="3200"/>
            </a:pPr>
            <a:endParaRPr lang="en-US" sz="2800">
              <a:solidFill>
                <a:schemeClr val="dk1"/>
              </a:solidFill>
              <a:latin typeface="Calibri"/>
              <a:ea typeface="Calibri"/>
              <a:cs typeface="Calibri"/>
            </a:endParaRPr>
          </a:p>
        </p:txBody>
      </p:sp>
      <p:pic>
        <p:nvPicPr>
          <p:cNvPr id="2" name="Picture 1" descr="problemとissueの違いとは？ | 青春English部">
            <a:extLst>
              <a:ext uri="{FF2B5EF4-FFF2-40B4-BE49-F238E27FC236}">
                <a16:creationId xmlns:a16="http://schemas.microsoft.com/office/drawing/2014/main" id="{9966AE2B-184E-FDDA-1A33-A68250D5E15E}"/>
              </a:ext>
            </a:extLst>
          </p:cNvPr>
          <p:cNvPicPr>
            <a:picLocks noChangeAspect="1"/>
          </p:cNvPicPr>
          <p:nvPr/>
        </p:nvPicPr>
        <p:blipFill>
          <a:blip r:embed="rId3"/>
          <a:stretch>
            <a:fillRect/>
          </a:stretch>
        </p:blipFill>
        <p:spPr>
          <a:xfrm>
            <a:off x="790215" y="1971676"/>
            <a:ext cx="2456330" cy="2457450"/>
          </a:xfrm>
          <a:prstGeom prst="rect">
            <a:avLst/>
          </a:prstGeom>
        </p:spPr>
      </p:pic>
    </p:spTree>
    <p:extLst>
      <p:ext uri="{BB962C8B-B14F-4D97-AF65-F5344CB8AC3E}">
        <p14:creationId xmlns:p14="http://schemas.microsoft.com/office/powerpoint/2010/main" val="3307910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1">
          <a:extLst>
            <a:ext uri="{FF2B5EF4-FFF2-40B4-BE49-F238E27FC236}">
              <a16:creationId xmlns:a16="http://schemas.microsoft.com/office/drawing/2014/main" id="{0947175A-C5F5-7B3F-70D9-166646AB5E11}"/>
            </a:ext>
          </a:extLst>
        </p:cNvPr>
        <p:cNvGrpSpPr/>
        <p:nvPr/>
      </p:nvGrpSpPr>
      <p:grpSpPr>
        <a:xfrm>
          <a:off x="0" y="0"/>
          <a:ext cx="0" cy="0"/>
          <a:chOff x="0" y="0"/>
          <a:chExt cx="0" cy="0"/>
        </a:xfrm>
      </p:grpSpPr>
      <p:sp>
        <p:nvSpPr>
          <p:cNvPr id="202" name="Google Shape;202;p10">
            <a:extLst>
              <a:ext uri="{FF2B5EF4-FFF2-40B4-BE49-F238E27FC236}">
                <a16:creationId xmlns:a16="http://schemas.microsoft.com/office/drawing/2014/main" id="{E83BCF22-DE5A-FEC4-D94F-52585954E2CF}"/>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 </a:t>
            </a:r>
            <a:endParaRPr/>
          </a:p>
        </p:txBody>
      </p:sp>
      <p:sp>
        <p:nvSpPr>
          <p:cNvPr id="203" name="Google Shape;203;p10">
            <a:extLst>
              <a:ext uri="{FF2B5EF4-FFF2-40B4-BE49-F238E27FC236}">
                <a16:creationId xmlns:a16="http://schemas.microsoft.com/office/drawing/2014/main" id="{06460AF2-4E6C-53C3-0BBF-1B1F4001AFB3}"/>
              </a:ext>
            </a:extLst>
          </p:cNvPr>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a:extLst>
              <a:ext uri="{FF2B5EF4-FFF2-40B4-BE49-F238E27FC236}">
                <a16:creationId xmlns:a16="http://schemas.microsoft.com/office/drawing/2014/main" id="{0FEB7F41-AF64-512A-C1DB-020B97A61B6B}"/>
              </a:ext>
            </a:extLst>
          </p:cNvPr>
          <p:cNvPicPr preferRelativeResize="0"/>
          <p:nvPr/>
        </p:nvPicPr>
        <p:blipFill rotWithShape="1">
          <a:blip r:embed="rId3">
            <a:alphaModFix/>
          </a:blip>
          <a:srcRect l="6993" t="19092" r="45184"/>
          <a:stretch/>
        </p:blipFill>
        <p:spPr>
          <a:xfrm>
            <a:off x="555584" y="3266149"/>
            <a:ext cx="3078866" cy="3090202"/>
          </a:xfrm>
          <a:prstGeom prst="rect">
            <a:avLst/>
          </a:prstGeom>
          <a:noFill/>
          <a:ln>
            <a:noFill/>
          </a:ln>
        </p:spPr>
      </p:pic>
      <p:sp>
        <p:nvSpPr>
          <p:cNvPr id="205" name="Google Shape;205;p10">
            <a:extLst>
              <a:ext uri="{FF2B5EF4-FFF2-40B4-BE49-F238E27FC236}">
                <a16:creationId xmlns:a16="http://schemas.microsoft.com/office/drawing/2014/main" id="{0A2C69FC-5EA5-5294-D81A-EB92837BB84C}"/>
              </a:ext>
            </a:extLst>
          </p:cNvPr>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solidFill>
                <a:schemeClr val="dk1"/>
              </a:solidFill>
            </a:endParaRPr>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b="1">
                <a:solidFill>
                  <a:schemeClr val="dk1"/>
                </a:solidFill>
                <a:latin typeface="Calibri"/>
                <a:ea typeface="Calibri"/>
                <a:cs typeface="Calibri"/>
                <a:sym typeface="Calibri"/>
              </a:rPr>
              <a:t>When we try to tackle a </a:t>
            </a:r>
            <a:r>
              <a:rPr lang="en-US" sz="2800">
                <a:solidFill>
                  <a:schemeClr val="dk1"/>
                </a:solidFill>
                <a:latin typeface="Calibri"/>
                <a:ea typeface="Calibri"/>
                <a:cs typeface="Calibri"/>
                <a:sym typeface="Calibri"/>
              </a:rPr>
              <a:t>problem</a:t>
            </a:r>
            <a:r>
              <a:rPr lang="en-US" sz="2800" b="1">
                <a:solidFill>
                  <a:schemeClr val="dk1"/>
                </a:solidFill>
                <a:latin typeface="Calibri"/>
                <a:ea typeface="Calibri"/>
                <a:cs typeface="Calibri"/>
                <a:sym typeface="Calibri"/>
              </a:rPr>
              <a:t>, we reinforce the hopelessness of the situation</a:t>
            </a:r>
            <a:r>
              <a:rPr lang="en-US" sz="2800">
                <a:solidFill>
                  <a:schemeClr val="dk1"/>
                </a:solidFill>
                <a:latin typeface="Calibri"/>
                <a:ea typeface="Calibri"/>
                <a:cs typeface="Calibri"/>
                <a:sym typeface="Calibri"/>
              </a:rPr>
              <a:t>. We are trying to take on the full pie all at once. </a:t>
            </a:r>
            <a:endParaRPr sz="2800">
              <a:solidFill>
                <a:schemeClr val="dk1"/>
              </a:solidFill>
            </a:endParaRPr>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b="1">
                <a:solidFill>
                  <a:schemeClr val="dk1"/>
                </a:solidFill>
                <a:latin typeface="Calibri"/>
                <a:ea typeface="Calibri"/>
                <a:cs typeface="Calibri"/>
                <a:sym typeface="Calibri"/>
              </a:rPr>
              <a:t>Issues are the pieces of the pie</a:t>
            </a:r>
            <a:r>
              <a:rPr lang="en-US" sz="2800">
                <a:solidFill>
                  <a:schemeClr val="dk1"/>
                </a:solidFill>
                <a:latin typeface="Calibri"/>
                <a:ea typeface="Calibri"/>
                <a:cs typeface="Calibri"/>
                <a:sym typeface="Calibri"/>
              </a:rPr>
              <a:t>. It’s a small chunk of the larger problem that we can make progress on, and in turn we are slowly taking on the full problem over time. </a:t>
            </a:r>
            <a:endParaRPr sz="2800">
              <a:solidFill>
                <a:schemeClr val="dk1"/>
              </a:solidFill>
            </a:endParaRPr>
          </a:p>
        </p:txBody>
      </p:sp>
    </p:spTree>
    <p:extLst>
      <p:ext uri="{BB962C8B-B14F-4D97-AF65-F5344CB8AC3E}">
        <p14:creationId xmlns:p14="http://schemas.microsoft.com/office/powerpoint/2010/main" val="2679906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12922854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3705258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vert="horz" lIns="91440" tIns="45720" rIns="91440" bIns="45720" rtlCol="0" anchor="t">
            <a:noAutofit/>
          </a:bodyPr>
          <a:lstStyle/>
          <a:p>
            <a:pPr marL="0" indent="0">
              <a:buNone/>
            </a:pPr>
            <a:r>
              <a:rPr lang="en-US" sz="3200" i="1">
                <a:latin typeface="Calibri"/>
                <a:ea typeface="Calibri"/>
                <a:cs typeface="Calibri"/>
              </a:rPr>
              <a:t>Values are fundamental beliefs that dictate behavior</a:t>
            </a:r>
            <a:endParaRPr lang="en-US" sz="3200">
              <a:latin typeface="Calibri"/>
              <a:ea typeface="Calibri"/>
              <a:cs typeface="Calibri"/>
            </a:endParaRPr>
          </a:p>
          <a:p>
            <a:pPr marL="0" indent="0">
              <a:buNone/>
            </a:pPr>
            <a:r>
              <a:rPr lang="en-US" sz="3200">
                <a:latin typeface="Calibri"/>
                <a:ea typeface="Calibri"/>
                <a:cs typeface="Calibri"/>
              </a:rPr>
              <a:t>Ideally, Unions advance the welfare of all members. </a:t>
            </a:r>
          </a:p>
          <a:p>
            <a:pPr marL="0" indent="0">
              <a:buNone/>
            </a:pPr>
            <a:r>
              <a:rPr lang="en-US" sz="3200">
                <a:latin typeface="Calibri"/>
                <a:ea typeface="Calibri"/>
                <a:cs typeface="Calibri"/>
              </a:rPr>
              <a:t>They are based on the universal ideal of human rights, the idea of justice, progress, and betterment of self and of society. </a:t>
            </a:r>
          </a:p>
          <a:p>
            <a:pPr marL="0" indent="0">
              <a:buNone/>
            </a:pPr>
            <a:r>
              <a:rPr lang="en-US" sz="3200" b="1" u="sng">
                <a:latin typeface="Calibri"/>
                <a:ea typeface="Calibri"/>
                <a:cs typeface="Calibri"/>
              </a:rPr>
              <a:t>Through shared values, members build solidarity and commit to active participation in the labor movement.</a:t>
            </a:r>
          </a:p>
          <a:p>
            <a:pPr marL="0" indent="0">
              <a:buNone/>
            </a:pPr>
            <a:endParaRPr lang="en-US" sz="3200" b="1" u="sng">
              <a:latin typeface="Calibri"/>
              <a:ea typeface="Calibri"/>
              <a:cs typeface="Calibri"/>
            </a:endParaRPr>
          </a:p>
          <a:p>
            <a:pPr marL="0" indent="0" algn="ctr">
              <a:buNone/>
            </a:pPr>
            <a:r>
              <a:rPr lang="en-US" sz="3200" b="1">
                <a:latin typeface="Calibri"/>
                <a:ea typeface="Calibri"/>
                <a:cs typeface="Calibri"/>
              </a:rPr>
              <a:t>Shared values</a:t>
            </a:r>
            <a:r>
              <a:rPr lang="en-US" sz="3200">
                <a:latin typeface="Calibri"/>
                <a:ea typeface="Calibri"/>
                <a:cs typeface="Calibri"/>
              </a:rPr>
              <a:t> transform individual members into part of something larger than themselves.</a:t>
            </a:r>
          </a:p>
          <a:p>
            <a:pPr marL="246380" indent="-246380"/>
            <a:endParaRPr lang="en-US" sz="36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650151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b="1"/>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31565404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52400"/>
            <a:ext cx="9782801" cy="1239837"/>
          </a:xfrm>
        </p:spPr>
        <p:txBody>
          <a:bodyPr>
            <a:normAutofit/>
          </a:bodyPr>
          <a:lstStyle/>
          <a:p>
            <a:r>
              <a:rPr lang="en-US" sz="4800" b="1"/>
              <a:t>How to Link Issues and Values</a:t>
            </a:r>
          </a:p>
        </p:txBody>
      </p:sp>
      <p:sp>
        <p:nvSpPr>
          <p:cNvPr id="3" name="Content Placeholder 2"/>
          <p:cNvSpPr>
            <a:spLocks noGrp="1"/>
          </p:cNvSpPr>
          <p:nvPr>
            <p:ph idx="1"/>
          </p:nvPr>
        </p:nvSpPr>
        <p:spPr>
          <a:xfrm>
            <a:off x="413565"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pic>
        <p:nvPicPr>
          <p:cNvPr id="4" name="Google Shape;212;p11"/>
          <p:cNvPicPr preferRelativeResize="0"/>
          <p:nvPr/>
        </p:nvPicPr>
        <p:blipFill rotWithShape="1">
          <a:blip r:embed="rId2">
            <a:alphaModFix/>
          </a:blip>
          <a:srcRect l="1516" b="-5196"/>
          <a:stretch/>
        </p:blipFill>
        <p:spPr>
          <a:xfrm>
            <a:off x="7492180" y="3413391"/>
            <a:ext cx="4395019" cy="2246046"/>
          </a:xfrm>
          <a:prstGeom prst="rect">
            <a:avLst/>
          </a:prstGeom>
          <a:noFill/>
          <a:ln>
            <a:noFill/>
          </a:ln>
        </p:spPr>
      </p:pic>
    </p:spTree>
    <p:extLst>
      <p:ext uri="{BB962C8B-B14F-4D97-AF65-F5344CB8AC3E}">
        <p14:creationId xmlns:p14="http://schemas.microsoft.com/office/powerpoint/2010/main" val="269893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7159" y="1215342"/>
            <a:ext cx="11621666"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50" b="1"/>
              <a:t>VALUES – </a:t>
            </a:r>
            <a:r>
              <a:rPr lang="en-US" sz="2650"/>
              <a:t>Public Schools should be safe, equitable, and inclusive learning and working environments for all people.  </a:t>
            </a:r>
            <a:r>
              <a:rPr lang="en-US" sz="2650" b="1"/>
              <a:t> </a:t>
            </a:r>
          </a:p>
          <a:p>
            <a:pPr marL="0" indent="0">
              <a:lnSpc>
                <a:spcPct val="120000"/>
              </a:lnSpc>
              <a:spcBef>
                <a:spcPts val="800"/>
              </a:spcBef>
              <a:buClr>
                <a:schemeClr val="dk1"/>
              </a:buClr>
              <a:buSzPts val="1100"/>
              <a:buNone/>
            </a:pPr>
            <a:r>
              <a:rPr lang="en-US" sz="2650" b="1">
                <a:solidFill>
                  <a:srgbClr val="404040"/>
                </a:solidFill>
              </a:rPr>
              <a:t>PROBLEM</a:t>
            </a:r>
            <a:r>
              <a:rPr lang="en-US" sz="2650">
                <a:solidFill>
                  <a:srgbClr val="404040"/>
                </a:solidFill>
              </a:rPr>
              <a:t> -Our school is hostile to LGBTQ+ staff and students</a:t>
            </a:r>
          </a:p>
          <a:p>
            <a:pPr marL="456565" lvl="1" indent="0">
              <a:lnSpc>
                <a:spcPct val="120000"/>
              </a:lnSpc>
              <a:spcBef>
                <a:spcPts val="400"/>
              </a:spcBef>
              <a:buClr>
                <a:srgbClr val="1CADE4"/>
              </a:buClr>
              <a:buSzPts val="2000"/>
              <a:buNone/>
            </a:pPr>
            <a:r>
              <a:rPr lang="en-US" sz="2250">
                <a:solidFill>
                  <a:srgbClr val="1CADE4"/>
                </a:solidFill>
              </a:rPr>
              <a:t>◦ </a:t>
            </a:r>
            <a:r>
              <a:rPr lang="en-US" sz="2250" b="1">
                <a:solidFill>
                  <a:srgbClr val="404040"/>
                </a:solidFill>
              </a:rPr>
              <a:t>Issue Cut</a:t>
            </a:r>
            <a:r>
              <a:rPr lang="en-US" sz="2250">
                <a:solidFill>
                  <a:srgbClr val="404040"/>
                </a:solidFill>
              </a:rPr>
              <a:t> – There are no gender inclusive bathrooms and/or transgender students and staff are forced to use the wrong restroom. </a:t>
            </a:r>
          </a:p>
          <a:p>
            <a:pPr marL="0" indent="0">
              <a:lnSpc>
                <a:spcPct val="120000"/>
              </a:lnSpc>
              <a:spcBef>
                <a:spcPts val="400"/>
              </a:spcBef>
              <a:buClr>
                <a:srgbClr val="1CADE4"/>
              </a:buClr>
              <a:buSzPts val="2400"/>
              <a:buNone/>
            </a:pPr>
            <a:r>
              <a:rPr lang="en-US" sz="2650" b="1">
                <a:solidFill>
                  <a:srgbClr val="404040"/>
                </a:solidFill>
              </a:rPr>
              <a:t>PROBLEM</a:t>
            </a:r>
            <a:r>
              <a:rPr lang="en-US" sz="2650">
                <a:solidFill>
                  <a:srgbClr val="404040"/>
                </a:solidFill>
              </a:rPr>
              <a:t> - Our school reinforces racism by silencing protestors</a:t>
            </a:r>
          </a:p>
          <a:p>
            <a:pPr marL="456565" lvl="1" indent="0">
              <a:lnSpc>
                <a:spcPct val="120000"/>
              </a:lnSpc>
              <a:spcBef>
                <a:spcPts val="400"/>
              </a:spcBef>
              <a:spcAft>
                <a:spcPts val="400"/>
              </a:spcAft>
              <a:buClr>
                <a:srgbClr val="1CADE4"/>
              </a:buClr>
              <a:buSzPts val="2000"/>
              <a:buNone/>
            </a:pPr>
            <a:r>
              <a:rPr lang="en-US" sz="2250">
                <a:solidFill>
                  <a:srgbClr val="1CADE4"/>
                </a:solidFill>
              </a:rPr>
              <a:t>◦ </a:t>
            </a:r>
            <a:r>
              <a:rPr lang="en-US" sz="2250" b="1">
                <a:solidFill>
                  <a:srgbClr val="404040"/>
                </a:solidFill>
              </a:rPr>
              <a:t>Issue</a:t>
            </a:r>
            <a:r>
              <a:rPr lang="en-US" sz="2250">
                <a:solidFill>
                  <a:srgbClr val="404040"/>
                </a:solidFill>
              </a:rPr>
              <a:t> </a:t>
            </a:r>
            <a:r>
              <a:rPr lang="en-US" sz="2250" b="1">
                <a:solidFill>
                  <a:srgbClr val="404040"/>
                </a:solidFill>
              </a:rPr>
              <a:t>Cut</a:t>
            </a:r>
            <a:r>
              <a:rPr lang="en-US" sz="2250">
                <a:solidFill>
                  <a:srgbClr val="404040"/>
                </a:solidFill>
              </a:rPr>
              <a:t>– We need to stop law enforcement from arresting students and staff for exercising their Constitutional rights. </a:t>
            </a:r>
            <a:endParaRPr sz="2250"/>
          </a:p>
        </p:txBody>
      </p:sp>
    </p:spTree>
    <p:extLst>
      <p:ext uri="{BB962C8B-B14F-4D97-AF65-F5344CB8AC3E}">
        <p14:creationId xmlns:p14="http://schemas.microsoft.com/office/powerpoint/2010/main" val="23777484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The Problems</a:t>
            </a:r>
          </a:p>
        </p:txBody>
      </p:sp>
      <p:sp>
        <p:nvSpPr>
          <p:cNvPr id="3" name="Content Placeholder 2"/>
          <p:cNvSpPr>
            <a:spLocks noGrp="1"/>
          </p:cNvSpPr>
          <p:nvPr>
            <p:ph idx="1"/>
          </p:nvPr>
        </p:nvSpPr>
        <p:spPr>
          <a:xfrm>
            <a:off x="764498" y="869431"/>
            <a:ext cx="10611739" cy="5302769"/>
          </a:xfrm>
        </p:spPr>
        <p:txBody>
          <a:bodyPr vert="horz" lIns="91440" tIns="45720" rIns="91440" bIns="45720" rtlCol="0" anchor="t">
            <a:normAutofit/>
          </a:bodyPr>
          <a:lstStyle/>
          <a:p>
            <a:pPr marL="0" indent="0" fontAlgn="base">
              <a:buNone/>
            </a:pPr>
            <a:r>
              <a:rPr lang="en-US" sz="3200"/>
              <a:t>Look back at your Villains list.  List the </a:t>
            </a:r>
            <a:r>
              <a:rPr lang="en-US" sz="3200" b="1"/>
              <a:t>problems</a:t>
            </a:r>
            <a:r>
              <a:rPr lang="en-US" sz="3200"/>
              <a:t> that your team wants to improve – these are BIG </a:t>
            </a:r>
          </a:p>
          <a:p>
            <a:pPr marL="0" indent="0" fontAlgn="base">
              <a:buNone/>
            </a:pPr>
            <a:r>
              <a:rPr lang="en-US" sz="3200"/>
              <a:t>For each of the problems you identify – try to think what the values are that are behind WHY you see this as a problem.  </a:t>
            </a:r>
          </a:p>
          <a:p>
            <a:pPr marL="0" indent="0" fontAlgn="base">
              <a:buNone/>
            </a:pPr>
            <a:endParaRPr lang="en-US" b="1"/>
          </a:p>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sz="3900" b="1"/>
              <a:t>List your problems and values on your charts.</a:t>
            </a:r>
          </a:p>
        </p:txBody>
      </p:sp>
    </p:spTree>
    <p:extLst>
      <p:ext uri="{BB962C8B-B14F-4D97-AF65-F5344CB8AC3E}">
        <p14:creationId xmlns:p14="http://schemas.microsoft.com/office/powerpoint/2010/main" val="3659886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45A0D-FABC-B7E2-CD75-E6FD12D9E189}"/>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F0293A98-7E75-7DCC-2618-E7420E086F41}"/>
              </a:ext>
            </a:extLst>
          </p:cNvPr>
          <p:cNvSpPr>
            <a:spLocks noGrp="1"/>
          </p:cNvSpPr>
          <p:nvPr>
            <p:ph idx="1"/>
          </p:nvPr>
        </p:nvSpPr>
        <p:spPr>
          <a:xfrm>
            <a:off x="3212219" y="448235"/>
            <a:ext cx="8541166" cy="5723965"/>
          </a:xfrm>
        </p:spPr>
        <p:txBody>
          <a:bodyPr vert="horz" lIns="91440" tIns="45720" rIns="91440" bIns="45720" rtlCol="0" anchor="t">
            <a:normAutofit/>
          </a:bodyPr>
          <a:lstStyle/>
          <a:p>
            <a:pPr marL="0" indent="0">
              <a:buNone/>
            </a:pPr>
            <a:r>
              <a:rPr lang="en-US" sz="5400"/>
              <a:t>We listen for the values as talk about these problems.  </a:t>
            </a:r>
          </a:p>
          <a:p>
            <a:pPr marL="0" indent="0">
              <a:buNone/>
            </a:pPr>
            <a:endParaRPr lang="en-US" sz="5400"/>
          </a:p>
          <a:p>
            <a:pPr marL="0" indent="0">
              <a:buNone/>
            </a:pPr>
            <a:r>
              <a:rPr lang="en-US" sz="5400"/>
              <a:t>This is how we build solidarity.</a:t>
            </a:r>
          </a:p>
        </p:txBody>
      </p:sp>
      <p:sp>
        <p:nvSpPr>
          <p:cNvPr id="6" name="Title 2">
            <a:extLst>
              <a:ext uri="{FF2B5EF4-FFF2-40B4-BE49-F238E27FC236}">
                <a16:creationId xmlns:a16="http://schemas.microsoft.com/office/drawing/2014/main" id="{B45FB4B6-6912-6D99-C5F8-9E1D3EF0F7F6}"/>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3D22CB21-7580-9A9C-E8A1-215B0A644027}"/>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3574943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Problems into Issues </a:t>
            </a:r>
          </a:p>
        </p:txBody>
      </p:sp>
      <p:sp>
        <p:nvSpPr>
          <p:cNvPr id="3" name="Content Placeholder 2"/>
          <p:cNvSpPr>
            <a:spLocks noGrp="1"/>
          </p:cNvSpPr>
          <p:nvPr>
            <p:ph idx="1"/>
          </p:nvPr>
        </p:nvSpPr>
        <p:spPr>
          <a:xfrm>
            <a:off x="764498" y="869431"/>
            <a:ext cx="10611739" cy="5302769"/>
          </a:xfrm>
        </p:spPr>
        <p:txBody>
          <a:bodyPr vert="horz" lIns="91440" tIns="45720" rIns="91440" bIns="45720" rtlCol="0" anchor="t">
            <a:normAutofit fontScale="850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500"/>
              <a:t>Not enough providers in our rural system </a:t>
            </a:r>
          </a:p>
          <a:p>
            <a:pPr marL="0" indent="0" fontAlgn="base">
              <a:buNone/>
            </a:pPr>
            <a:r>
              <a:rPr lang="en-US" sz="3500"/>
              <a:t>	Values – access and equity </a:t>
            </a:r>
          </a:p>
          <a:p>
            <a:pPr marL="0" indent="0" fontAlgn="base">
              <a:buNone/>
            </a:pPr>
            <a:r>
              <a:rPr lang="en-US" sz="3500"/>
              <a:t>Drugs are not affordable </a:t>
            </a:r>
          </a:p>
          <a:p>
            <a:pPr marL="0" indent="0" fontAlgn="base">
              <a:buNone/>
            </a:pPr>
            <a:r>
              <a:rPr lang="en-US" sz="3500"/>
              <a:t>	Values – fairness and access</a:t>
            </a:r>
          </a:p>
          <a:p>
            <a:pPr marL="0" indent="0" fontAlgn="base">
              <a:buNone/>
            </a:pPr>
            <a:r>
              <a:rPr lang="en-US" sz="3500"/>
              <a:t>No coverage for home health options </a:t>
            </a:r>
          </a:p>
          <a:p>
            <a:pPr marL="0" indent="0" fontAlgn="base">
              <a:buNone/>
            </a:pPr>
            <a:r>
              <a:rPr lang="en-US" sz="3500"/>
              <a:t>	Values – equity and dignity</a:t>
            </a:r>
          </a:p>
          <a:p>
            <a:pPr marL="0" indent="0" fontAlgn="base">
              <a:buNone/>
            </a:pPr>
            <a:r>
              <a:rPr lang="en-US"/>
              <a:t> </a:t>
            </a:r>
            <a:r>
              <a:rPr lang="en-US" sz="3900" b="1"/>
              <a:t> Pick ONE problem and cut into issues on your charts.</a:t>
            </a:r>
          </a:p>
        </p:txBody>
      </p:sp>
    </p:spTree>
    <p:extLst>
      <p:ext uri="{BB962C8B-B14F-4D97-AF65-F5344CB8AC3E}">
        <p14:creationId xmlns:p14="http://schemas.microsoft.com/office/powerpoint/2010/main" val="440732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g1468bb3220c_0_199"/>
          <p:cNvSpPr txBox="1">
            <a:spLocks noGrp="1"/>
          </p:cNvSpPr>
          <p:nvPr>
            <p:ph type="title"/>
          </p:nvPr>
        </p:nvSpPr>
        <p:spPr>
          <a:xfrm>
            <a:off x="1141412" y="1295400"/>
            <a:ext cx="5029200" cy="4318000"/>
          </a:xfrm>
          <a:prstGeom prst="rect">
            <a:avLst/>
          </a:prstGeom>
        </p:spPr>
        <p:txBody>
          <a:bodyPr spcFirstLastPara="1" vert="horz" wrap="square" lIns="91425" tIns="45700" rIns="91425" bIns="45700" rtlCol="0" anchor="ctr" anchorCtr="0">
            <a:noAutofit/>
          </a:bodyPr>
          <a:lstStyle/>
          <a:p>
            <a:r>
              <a:rPr lang="en-US"/>
              <a:t>Issues are the small(er) actionable pieces that contribute to the larger problem. By asking why is this an issue you can uncover values.</a:t>
            </a:r>
            <a:br>
              <a:rPr lang="en-US"/>
            </a:br>
            <a:br>
              <a:rPr lang="en-US"/>
            </a:br>
            <a:r>
              <a:rPr lang="en-US"/>
              <a:t>(Page 19)</a:t>
            </a:r>
            <a:endParaRPr/>
          </a:p>
        </p:txBody>
      </p:sp>
      <p:pic>
        <p:nvPicPr>
          <p:cNvPr id="962" name="Google Shape;962;g1468bb3220c_0_199"/>
          <p:cNvPicPr preferRelativeResize="0"/>
          <p:nvPr/>
        </p:nvPicPr>
        <p:blipFill>
          <a:blip r:embed="rId3">
            <a:alphaModFix/>
          </a:blip>
          <a:stretch>
            <a:fillRect/>
          </a:stretch>
        </p:blipFill>
        <p:spPr>
          <a:xfrm>
            <a:off x="6170611" y="152400"/>
            <a:ext cx="6018213" cy="6172199"/>
          </a:xfrm>
          <a:prstGeom prst="rect">
            <a:avLst/>
          </a:prstGeom>
          <a:noFill/>
          <a:ln>
            <a:noFill/>
          </a:ln>
        </p:spPr>
      </p:pic>
    </p:spTree>
    <p:extLst>
      <p:ext uri="{BB962C8B-B14F-4D97-AF65-F5344CB8AC3E}">
        <p14:creationId xmlns:p14="http://schemas.microsoft.com/office/powerpoint/2010/main" val="1677395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buClr>
                <a:schemeClr val="dk1"/>
              </a:buClr>
              <a:buSzPts val="4400"/>
            </a:pPr>
            <a:r>
              <a:rPr lang="en-US"/>
              <a:t>Assessing Our Issues</a:t>
            </a:r>
            <a:endParaRPr lang="en-US"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8218534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5461" y="1316925"/>
            <a:ext cx="5317315" cy="786695"/>
          </a:xfrm>
          <a:prstGeom prst="rect">
            <a:avLst/>
          </a:prstGeom>
          <a:noFill/>
          <a:ln>
            <a:noFill/>
          </a:ln>
        </p:spPr>
        <p:txBody>
          <a:bodyPr spcFirstLastPara="1" wrap="square" lIns="91401" tIns="45688" rIns="91401" bIns="45688" anchor="ctr" anchorCtr="0">
            <a:normAutofit fontScale="90000"/>
          </a:bodyPr>
          <a:lstStyle/>
          <a:p>
            <a:pPr>
              <a:buClr>
                <a:schemeClr val="dk1"/>
              </a:buClr>
              <a:buSzPct val="91666"/>
            </a:pPr>
            <a:r>
              <a:rPr lang="en-US"/>
              <a:t>Issue Criteria Checklist</a:t>
            </a:r>
            <a:br>
              <a:rPr lang="en-US"/>
            </a:br>
            <a:endParaRPr/>
          </a:p>
        </p:txBody>
      </p:sp>
      <p:pic>
        <p:nvPicPr>
          <p:cNvPr id="241" name="Google Shape;241;p15"/>
          <p:cNvPicPr preferRelativeResize="0"/>
          <p:nvPr/>
        </p:nvPicPr>
        <p:blipFill rotWithShape="1">
          <a:blip r:embed="rId3">
            <a:alphaModFix/>
          </a:blip>
          <a:srcRect/>
          <a:stretch/>
        </p:blipFill>
        <p:spPr>
          <a:xfrm>
            <a:off x="6550957" y="285764"/>
            <a:ext cx="5187949" cy="5630557"/>
          </a:xfrm>
          <a:prstGeom prst="rect">
            <a:avLst/>
          </a:prstGeom>
          <a:noFill/>
          <a:ln>
            <a:noFill/>
          </a:ln>
        </p:spPr>
      </p:pic>
      <p:sp>
        <p:nvSpPr>
          <p:cNvPr id="242" name="Google Shape;242;p15"/>
          <p:cNvSpPr txBox="1">
            <a:spLocks noGrp="1"/>
          </p:cNvSpPr>
          <p:nvPr>
            <p:ph type="title"/>
          </p:nvPr>
        </p:nvSpPr>
        <p:spPr>
          <a:xfrm>
            <a:off x="842628" y="2603590"/>
            <a:ext cx="5317315" cy="786695"/>
          </a:xfrm>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ts val="4400"/>
            </a:pPr>
            <a:endParaRPr lang="en-US">
              <a:solidFill>
                <a:srgbClr val="FF0000"/>
              </a:solidFill>
            </a:endParaRPr>
          </a:p>
        </p:txBody>
      </p:sp>
    </p:spTree>
    <p:extLst>
      <p:ext uri="{BB962C8B-B14F-4D97-AF65-F5344CB8AC3E}">
        <p14:creationId xmlns:p14="http://schemas.microsoft.com/office/powerpoint/2010/main" val="219241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0C057-7385-D88C-3CA1-5AEC6707A3FB}"/>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D087E4F-8A3D-832E-9771-BAA7F7456022}"/>
              </a:ext>
            </a:extLst>
          </p:cNvPr>
          <p:cNvSpPr>
            <a:spLocks noGrp="1"/>
          </p:cNvSpPr>
          <p:nvPr>
            <p:ph idx="1"/>
          </p:nvPr>
        </p:nvSpPr>
        <p:spPr>
          <a:xfrm>
            <a:off x="3212219" y="448235"/>
            <a:ext cx="8541166" cy="5723965"/>
          </a:xfrm>
        </p:spPr>
        <p:txBody>
          <a:bodyPr vert="horz" lIns="91440" tIns="45720" rIns="91440" bIns="45720" rtlCol="0" anchor="t">
            <a:normAutofit/>
          </a:bodyPr>
          <a:lstStyle/>
          <a:p>
            <a:pPr marL="0" indent="0">
              <a:buNone/>
            </a:pPr>
            <a:r>
              <a:rPr lang="en-US" sz="3200"/>
              <a:t>Problems are big conditions of injustice</a:t>
            </a:r>
          </a:p>
          <a:p>
            <a:pPr marL="0" indent="0">
              <a:buNone/>
            </a:pPr>
            <a:r>
              <a:rPr lang="en-US" sz="3200"/>
              <a:t>Issues are the smaller member identified components that makeup the problem </a:t>
            </a:r>
          </a:p>
          <a:p>
            <a:pPr marL="0" indent="0">
              <a:buNone/>
            </a:pPr>
            <a:r>
              <a:rPr lang="en-US" sz="3200"/>
              <a:t>Issues indicate a path to action</a:t>
            </a:r>
          </a:p>
          <a:p>
            <a:pPr marL="0" indent="0">
              <a:buNone/>
            </a:pPr>
            <a:r>
              <a:rPr lang="en-US" sz="3200"/>
              <a:t>Values build a relatable why across people experiencing the pain of the problem </a:t>
            </a:r>
          </a:p>
          <a:p>
            <a:pPr marL="0" indent="0">
              <a:buNone/>
            </a:pPr>
            <a:r>
              <a:rPr lang="en-US" sz="3200"/>
              <a:t>We intentionally work to connect members around issues and values to build solidarity</a:t>
            </a:r>
          </a:p>
        </p:txBody>
      </p:sp>
      <p:sp>
        <p:nvSpPr>
          <p:cNvPr id="6" name="Title 2">
            <a:extLst>
              <a:ext uri="{FF2B5EF4-FFF2-40B4-BE49-F238E27FC236}">
                <a16:creationId xmlns:a16="http://schemas.microsoft.com/office/drawing/2014/main" id="{67082CC8-9BF3-ABE9-D0F6-82B35BF6E8C4}"/>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95FCCDF9-A5EB-7E5C-CF05-F22C34BDDCC1}"/>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577209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EEDF4-25FE-632B-9FC6-5810EDF94440}"/>
              </a:ext>
            </a:extLst>
          </p:cNvPr>
          <p:cNvSpPr>
            <a:spLocks noGrp="1"/>
          </p:cNvSpPr>
          <p:nvPr>
            <p:ph type="title"/>
          </p:nvPr>
        </p:nvSpPr>
        <p:spPr/>
        <p:txBody>
          <a:bodyPr/>
          <a:lstStyle/>
          <a:p>
            <a:r>
              <a:rPr lang="en-US"/>
              <a:t>BREAK</a:t>
            </a:r>
          </a:p>
        </p:txBody>
      </p:sp>
      <p:pic>
        <p:nvPicPr>
          <p:cNvPr id="4" name="Content Placeholder 3" descr="Time For A Break Images – Browse 322 ...">
            <a:extLst>
              <a:ext uri="{FF2B5EF4-FFF2-40B4-BE49-F238E27FC236}">
                <a16:creationId xmlns:a16="http://schemas.microsoft.com/office/drawing/2014/main" id="{41540074-025B-8E3C-DB15-03CFF3449CC9}"/>
              </a:ext>
            </a:extLst>
          </p:cNvPr>
          <p:cNvPicPr>
            <a:picLocks noGrp="1" noChangeAspect="1"/>
          </p:cNvPicPr>
          <p:nvPr>
            <p:ph idx="1"/>
          </p:nvPr>
        </p:nvPicPr>
        <p:blipFill>
          <a:blip r:embed="rId2"/>
          <a:stretch>
            <a:fillRect/>
          </a:stretch>
        </p:blipFill>
        <p:spPr>
          <a:xfrm>
            <a:off x="2454488" y="1416231"/>
            <a:ext cx="7698422" cy="4367463"/>
          </a:xfrm>
          <a:prstGeom prst="rect">
            <a:avLst/>
          </a:prstGeom>
        </p:spPr>
      </p:pic>
    </p:spTree>
    <p:extLst>
      <p:ext uri="{BB962C8B-B14F-4D97-AF65-F5344CB8AC3E}">
        <p14:creationId xmlns:p14="http://schemas.microsoft.com/office/powerpoint/2010/main" val="19644369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0645C-393F-3418-BCEB-874366237487}"/>
              </a:ext>
            </a:extLst>
          </p:cNvPr>
          <p:cNvSpPr>
            <a:spLocks noGrp="1"/>
          </p:cNvSpPr>
          <p:nvPr>
            <p:ph type="title"/>
          </p:nvPr>
        </p:nvSpPr>
        <p:spPr/>
        <p:txBody>
          <a:bodyPr/>
          <a:lstStyle/>
          <a:p>
            <a:r>
              <a:rPr lang="en-US"/>
              <a:t>Demand, Win, Target</a:t>
            </a:r>
          </a:p>
        </p:txBody>
      </p:sp>
      <p:sp>
        <p:nvSpPr>
          <p:cNvPr id="3" name="Text Placeholder 2">
            <a:extLst>
              <a:ext uri="{FF2B5EF4-FFF2-40B4-BE49-F238E27FC236}">
                <a16:creationId xmlns:a16="http://schemas.microsoft.com/office/drawing/2014/main" id="{35E9DDB7-152E-B714-9A3A-60E9EEB398D5}"/>
              </a:ext>
            </a:extLst>
          </p:cNvPr>
          <p:cNvSpPr>
            <a:spLocks noGrp="1"/>
          </p:cNvSpPr>
          <p:nvPr>
            <p:ph type="body" idx="1"/>
          </p:nvPr>
        </p:nvSpPr>
        <p:spPr/>
        <p:txBody>
          <a:bodyPr/>
          <a:lstStyle/>
          <a:p>
            <a:r>
              <a:rPr lang="en-US"/>
              <a:t>Melissa</a:t>
            </a:r>
          </a:p>
        </p:txBody>
      </p:sp>
    </p:spTree>
    <p:extLst>
      <p:ext uri="{BB962C8B-B14F-4D97-AF65-F5344CB8AC3E}">
        <p14:creationId xmlns:p14="http://schemas.microsoft.com/office/powerpoint/2010/main" val="33255261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50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TEAMWORK</a:t>
            </a:r>
          </a:p>
        </p:txBody>
      </p:sp>
      <p:sp>
        <p:nvSpPr>
          <p:cNvPr id="3" name="Content Placeholder 2"/>
          <p:cNvSpPr>
            <a:spLocks noGrp="1"/>
          </p:cNvSpPr>
          <p:nvPr>
            <p:ph idx="1"/>
          </p:nvPr>
        </p:nvSpPr>
        <p:spPr>
          <a:xfrm>
            <a:off x="1593436" y="1600200"/>
            <a:ext cx="5976597" cy="4572000"/>
          </a:xfrm>
        </p:spPr>
        <p:txBody>
          <a:bodyPr vert="horz" lIns="91440" tIns="45720" rIns="91440" bIns="45720" rtlCol="0" anchor="t">
            <a:normAutofit/>
          </a:bodyPr>
          <a:lstStyle/>
          <a:p>
            <a:pPr marL="0" indent="0" fontAlgn="base">
              <a:buNone/>
            </a:pPr>
            <a:r>
              <a:rPr lang="en-US"/>
              <a:t>Return to Your Problem and Issue Charts</a:t>
            </a:r>
          </a:p>
          <a:p>
            <a:pPr marL="0" indent="0" fontAlgn="base">
              <a:buNone/>
            </a:pPr>
            <a:endParaRPr lang="en-US"/>
          </a:p>
          <a:p>
            <a:pPr marL="0" indent="0" fontAlgn="base">
              <a:buNone/>
            </a:pPr>
            <a:r>
              <a:rPr lang="en-US"/>
              <a:t>Who are the Potential Targets for the PROBLEM and your Issues?   </a:t>
            </a:r>
          </a:p>
          <a:p>
            <a:pPr marL="246380" indent="-246380"/>
            <a:endParaRPr lang="en-US"/>
          </a:p>
          <a:p>
            <a:pPr marL="0" indent="0">
              <a:buNone/>
            </a:pPr>
            <a:r>
              <a:rPr lang="en-US"/>
              <a:t>Remember our Definition of Target</a:t>
            </a:r>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331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a:bodyPr>
          <a:lstStyle/>
          <a:p>
            <a:r>
              <a:rPr lang="en-US" sz="6000" b="1"/>
              <a:t>Demand </a:t>
            </a:r>
            <a:endParaRPr sz="6000" b="1"/>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30856185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299" b="1"/>
              <a:t>Demand:</a:t>
            </a:r>
            <a:endParaRPr sz="4299" b="1"/>
          </a:p>
        </p:txBody>
      </p:sp>
      <p:sp>
        <p:nvSpPr>
          <p:cNvPr id="2" name="Content Placeholder 1"/>
          <p:cNvSpPr>
            <a:spLocks noGrp="1"/>
          </p:cNvSpPr>
          <p:nvPr>
            <p:ph idx="1"/>
          </p:nvPr>
        </p:nvSpPr>
        <p:spPr/>
        <p:txBody>
          <a:bodyPr>
            <a:normAutofit/>
          </a:bodyPr>
          <a:lstStyle/>
          <a:p>
            <a:pPr marL="0" indent="0">
              <a:spcBef>
                <a:spcPts val="640"/>
              </a:spcBef>
              <a:buClr>
                <a:schemeClr val="dk1"/>
              </a:buClr>
              <a:buSzPts val="3200"/>
              <a:buNone/>
            </a:pPr>
            <a:r>
              <a:rPr lang="en-US" sz="5400">
                <a:solidFill>
                  <a:schemeClr val="dk1"/>
                </a:solidFill>
              </a:rPr>
              <a:t>Hey Dean Sam: We demand gender affirming bathrooms in every building because all students and faculty need to feel safe and included in our schools. ”</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4034317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3570129"/>
          </a:xfrm>
          <a:prstGeom prst="rect">
            <a:avLst/>
          </a:prstGeom>
          <a:noFill/>
          <a:ln>
            <a:noFill/>
          </a:ln>
        </p:spPr>
        <p:txBody>
          <a:bodyPr spcFirstLastPara="1" wrap="square" lIns="91401" tIns="91401" rIns="91401" bIns="91401" anchor="t" anchorCtr="0">
            <a:spAutoFit/>
          </a:bodyPr>
          <a:lstStyle/>
          <a:p>
            <a:pPr fontAlgn="base"/>
            <a:r>
              <a:rPr lang="en-US" sz="4400"/>
              <a:t>Use your Issue and Target. </a:t>
            </a:r>
          </a:p>
          <a:p>
            <a:pPr fontAlgn="base"/>
            <a:endParaRPr lang="en-US" sz="4400"/>
          </a:p>
          <a:p>
            <a:pPr fontAlgn="base"/>
            <a:r>
              <a:rPr lang="en-US" sz="4400"/>
              <a:t>Draft at least one demand of your Target that resolves your issue and is linked to YOUR VALUES</a:t>
            </a:r>
            <a:r>
              <a:rPr lang="en-US"/>
              <a:t> </a:t>
            </a:r>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Demand</a:t>
            </a:r>
          </a:p>
        </p:txBody>
      </p:sp>
    </p:spTree>
    <p:extLst>
      <p:ext uri="{BB962C8B-B14F-4D97-AF65-F5344CB8AC3E}">
        <p14:creationId xmlns:p14="http://schemas.microsoft.com/office/powerpoint/2010/main" val="1121949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DFE15-E6FB-EC63-3C0B-54D34A21BE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C403C-19F0-BF5B-5584-D996D472EE45}"/>
              </a:ext>
            </a:extLst>
          </p:cNvPr>
          <p:cNvSpPr>
            <a:spLocks noGrp="1"/>
          </p:cNvSpPr>
          <p:nvPr>
            <p:ph type="title"/>
          </p:nvPr>
        </p:nvSpPr>
        <p:spPr>
          <a:xfrm>
            <a:off x="4536141" y="-297890"/>
            <a:ext cx="6540801"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8E3EC666-A2F7-CEE1-0534-3EF5BDF02BEC}"/>
              </a:ext>
            </a:extLst>
          </p:cNvPr>
          <p:cNvSpPr>
            <a:spLocks noGrp="1"/>
          </p:cNvSpPr>
          <p:nvPr>
            <p:ph idx="1"/>
          </p:nvPr>
        </p:nvSpPr>
        <p:spPr>
          <a:xfrm>
            <a:off x="3334871" y="1350732"/>
            <a:ext cx="8211865" cy="4941562"/>
          </a:xfrm>
        </p:spPr>
        <p:txBody>
          <a:bodyPr vert="horz" lIns="91440" tIns="45720" rIns="91440" bIns="45720" rtlCol="0" anchor="t">
            <a:noAutofit/>
          </a:bodyPr>
          <a:lstStyle/>
          <a:p>
            <a:pPr marL="246380" indent="-246380">
              <a:lnSpc>
                <a:spcPct val="100000"/>
              </a:lnSpc>
              <a:spcBef>
                <a:spcPts val="0"/>
              </a:spcBef>
            </a:pPr>
            <a:r>
              <a:rPr lang="en-US" sz="3600">
                <a:solidFill>
                  <a:srgbClr val="000000"/>
                </a:solidFill>
                <a:latin typeface="Calibri"/>
                <a:ea typeface="Calibri"/>
                <a:cs typeface="Calibri"/>
              </a:rPr>
              <a:t>A powerful demand makes clear who has the power to make the change that’s needed</a:t>
            </a:r>
            <a:endParaRPr lang="en-US" sz="3600">
              <a:latin typeface="Calibri"/>
              <a:ea typeface="Calibri"/>
              <a:cs typeface="Calibri"/>
            </a:endParaRPr>
          </a:p>
          <a:p>
            <a:pPr marL="246380" indent="-246380">
              <a:lnSpc>
                <a:spcPct val="100000"/>
              </a:lnSpc>
              <a:spcBef>
                <a:spcPts val="0"/>
              </a:spcBef>
            </a:pPr>
            <a:endParaRPr lang="en-US" sz="3600">
              <a:latin typeface="Calibri"/>
              <a:ea typeface="Calibri"/>
              <a:cs typeface="Calibri"/>
            </a:endParaRPr>
          </a:p>
          <a:p>
            <a:pPr marL="246380" indent="-246380">
              <a:lnSpc>
                <a:spcPct val="100000"/>
              </a:lnSpc>
              <a:spcBef>
                <a:spcPts val="0"/>
              </a:spcBef>
            </a:pPr>
            <a:r>
              <a:rPr lang="en-US" sz="3600">
                <a:solidFill>
                  <a:srgbClr val="000000"/>
                </a:solidFill>
                <a:latin typeface="Calibri"/>
                <a:ea typeface="Calibri"/>
                <a:cs typeface="Calibri"/>
              </a:rPr>
              <a:t>We can only build a powerful demand when we have taken the steps to accurately identify the issue and determine who has the power to create change</a:t>
            </a:r>
            <a:endParaRPr lang="en-US" err="1"/>
          </a:p>
        </p:txBody>
      </p:sp>
      <p:pic>
        <p:nvPicPr>
          <p:cNvPr id="4" name="Picture 3" descr="A picture containing text, red, sign&#10;&#10;Description automatically generated">
            <a:extLst>
              <a:ext uri="{FF2B5EF4-FFF2-40B4-BE49-F238E27FC236}">
                <a16:creationId xmlns:a16="http://schemas.microsoft.com/office/drawing/2014/main" id="{5C12C02E-98AB-0777-2EA9-A5131AE602CD}"/>
              </a:ext>
            </a:extLst>
          </p:cNvPr>
          <p:cNvPicPr>
            <a:picLocks noChangeAspect="1"/>
          </p:cNvPicPr>
          <p:nvPr/>
        </p:nvPicPr>
        <p:blipFill>
          <a:blip r:embed="rId2"/>
          <a:stretch>
            <a:fillRect/>
          </a:stretch>
        </p:blipFill>
        <p:spPr>
          <a:xfrm>
            <a:off x="642089" y="1833282"/>
            <a:ext cx="2838600" cy="2747551"/>
          </a:xfrm>
          <a:prstGeom prst="rect">
            <a:avLst/>
          </a:prstGeom>
        </p:spPr>
      </p:pic>
    </p:spTree>
    <p:extLst>
      <p:ext uri="{BB962C8B-B14F-4D97-AF65-F5344CB8AC3E}">
        <p14:creationId xmlns:p14="http://schemas.microsoft.com/office/powerpoint/2010/main" val="66805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8EA89-DD94-86F2-D62E-57B3162862E5}"/>
              </a:ext>
            </a:extLst>
          </p:cNvPr>
          <p:cNvSpPr>
            <a:spLocks noGrp="1"/>
          </p:cNvSpPr>
          <p:nvPr>
            <p:ph type="title"/>
          </p:nvPr>
        </p:nvSpPr>
        <p:spPr/>
        <p:txBody>
          <a:bodyPr/>
          <a:lstStyle/>
          <a:p>
            <a:r>
              <a:rPr lang="en-US"/>
              <a:t>LUNCH</a:t>
            </a:r>
          </a:p>
        </p:txBody>
      </p:sp>
      <p:sp>
        <p:nvSpPr>
          <p:cNvPr id="3" name="Text Placeholder 2">
            <a:extLst>
              <a:ext uri="{FF2B5EF4-FFF2-40B4-BE49-F238E27FC236}">
                <a16:creationId xmlns:a16="http://schemas.microsoft.com/office/drawing/2014/main" id="{CB0AB55F-8D99-6261-E4FF-059565F5B42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798854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F7AF0-32DF-9274-89FC-B05128ECEFFD}"/>
              </a:ext>
            </a:extLst>
          </p:cNvPr>
          <p:cNvSpPr>
            <a:spLocks noGrp="1"/>
          </p:cNvSpPr>
          <p:nvPr>
            <p:ph type="title"/>
          </p:nvPr>
        </p:nvSpPr>
        <p:spPr/>
        <p:txBody>
          <a:bodyPr/>
          <a:lstStyle/>
          <a:p>
            <a:r>
              <a:rPr lang="en-US"/>
              <a:t>Pillars of Power</a:t>
            </a:r>
          </a:p>
        </p:txBody>
      </p:sp>
      <p:sp>
        <p:nvSpPr>
          <p:cNvPr id="3" name="Text Placeholder 2">
            <a:extLst>
              <a:ext uri="{FF2B5EF4-FFF2-40B4-BE49-F238E27FC236}">
                <a16:creationId xmlns:a16="http://schemas.microsoft.com/office/drawing/2014/main" id="{CF0E0622-7F7F-B38F-6E6F-0BCC394C1AE8}"/>
              </a:ext>
            </a:extLst>
          </p:cNvPr>
          <p:cNvSpPr>
            <a:spLocks noGrp="1"/>
          </p:cNvSpPr>
          <p:nvPr>
            <p:ph type="body" idx="1"/>
          </p:nvPr>
        </p:nvSpPr>
        <p:spPr/>
        <p:txBody>
          <a:bodyPr/>
          <a:lstStyle/>
          <a:p>
            <a:r>
              <a:rPr lang="en-US"/>
              <a:t>Amanda</a:t>
            </a:r>
          </a:p>
        </p:txBody>
      </p:sp>
    </p:spTree>
    <p:extLst>
      <p:ext uri="{BB962C8B-B14F-4D97-AF65-F5344CB8AC3E}">
        <p14:creationId xmlns:p14="http://schemas.microsoft.com/office/powerpoint/2010/main" val="2466542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5F49D0-0738-0861-9CB2-46445E8C4872}"/>
              </a:ext>
            </a:extLst>
          </p:cNvPr>
          <p:cNvSpPr>
            <a:spLocks noGrp="1"/>
          </p:cNvSpPr>
          <p:nvPr>
            <p:ph idx="1"/>
          </p:nvPr>
        </p:nvSpPr>
        <p:spPr>
          <a:xfrm>
            <a:off x="1593436" y="1718170"/>
            <a:ext cx="9782801" cy="4572000"/>
          </a:xfrm>
        </p:spPr>
        <p:txBody>
          <a:bodyPr vert="horz" lIns="91440" tIns="45720" rIns="91440" bIns="45720" rtlCol="0" anchor="t">
            <a:normAutofit/>
          </a:bodyPr>
          <a:lstStyle/>
          <a:p>
            <a:pPr marL="246380" indent="-246380" algn="ctr">
              <a:buNone/>
            </a:pPr>
            <a:r>
              <a:rPr lang="en-US" sz="4400" b="1">
                <a:solidFill>
                  <a:srgbClr val="7030A0"/>
                </a:solidFill>
                <a:latin typeface="Roboto"/>
                <a:ea typeface="Roboto"/>
                <a:cs typeface="Roboto"/>
              </a:rPr>
              <a:t>“The most common way people </a:t>
            </a:r>
            <a:br>
              <a:rPr lang="en-US" sz="4400" b="1">
                <a:latin typeface="Roboto"/>
                <a:ea typeface="Roboto"/>
                <a:cs typeface="Roboto"/>
              </a:rPr>
            </a:br>
            <a:r>
              <a:rPr lang="en-US" sz="4400" b="1">
                <a:solidFill>
                  <a:srgbClr val="7030A0"/>
                </a:solidFill>
                <a:latin typeface="Roboto"/>
                <a:ea typeface="Roboto"/>
                <a:cs typeface="Roboto"/>
              </a:rPr>
              <a:t>give up their power is by thinking </a:t>
            </a:r>
            <a:br>
              <a:rPr lang="en-US" sz="4400" b="1">
                <a:latin typeface="Roboto"/>
                <a:ea typeface="Roboto"/>
                <a:cs typeface="Roboto"/>
              </a:rPr>
            </a:br>
            <a:r>
              <a:rPr lang="en-US" sz="4400" b="1">
                <a:solidFill>
                  <a:srgbClr val="7030A0"/>
                </a:solidFill>
                <a:latin typeface="Roboto"/>
                <a:ea typeface="Roboto"/>
                <a:cs typeface="Roboto"/>
              </a:rPr>
              <a:t>they don’t have any.”</a:t>
            </a:r>
            <a:endParaRPr lang="en-US" sz="4400">
              <a:solidFill>
                <a:srgbClr val="7030A0"/>
              </a:solidFill>
              <a:latin typeface="Euphemia"/>
              <a:ea typeface="Roboto"/>
              <a:cs typeface="Roboto"/>
            </a:endParaRPr>
          </a:p>
          <a:p>
            <a:pPr marL="246380" indent="-246380">
              <a:buNone/>
            </a:pPr>
            <a:br>
              <a:rPr lang="en-US"/>
            </a:br>
            <a:endParaRPr lang="en-US" sz="4400">
              <a:solidFill>
                <a:srgbClr val="7030A0"/>
              </a:solidFill>
            </a:endParaRPr>
          </a:p>
          <a:p>
            <a:pPr marL="246380" indent="-246380" algn="ctr">
              <a:buNone/>
            </a:pPr>
            <a:r>
              <a:rPr lang="en-US" sz="2400" i="1">
                <a:solidFill>
                  <a:srgbClr val="7030A0"/>
                </a:solidFill>
                <a:latin typeface="Roboto"/>
                <a:ea typeface="Roboto"/>
                <a:cs typeface="Roboto"/>
              </a:rPr>
              <a:t>-Alice Walker, author of The Color Purple</a:t>
            </a:r>
            <a:endParaRPr lang="en-US" sz="2400">
              <a:solidFill>
                <a:srgbClr val="7030A0"/>
              </a:solidFill>
              <a:latin typeface="Euphemia"/>
              <a:ea typeface="Roboto"/>
              <a:cs typeface="Roboto"/>
            </a:endParaRPr>
          </a:p>
          <a:p>
            <a:pPr marL="0" indent="0">
              <a:buNone/>
            </a:pPr>
            <a:br>
              <a:rPr lang="en-US"/>
            </a:br>
            <a:endParaRPr lang="en-US"/>
          </a:p>
        </p:txBody>
      </p:sp>
      <p:sp>
        <p:nvSpPr>
          <p:cNvPr id="7" name="Title 6">
            <a:extLst>
              <a:ext uri="{FF2B5EF4-FFF2-40B4-BE49-F238E27FC236}">
                <a16:creationId xmlns:a16="http://schemas.microsoft.com/office/drawing/2014/main" id="{6158CCFF-FA2E-6364-E592-F471BB6CCBE1}"/>
              </a:ext>
            </a:extLst>
          </p:cNvPr>
          <p:cNvSpPr>
            <a:spLocks noGrp="1"/>
          </p:cNvSpPr>
          <p:nvPr>
            <p:ph type="title"/>
          </p:nvPr>
        </p:nvSpPr>
        <p:spPr/>
        <p:txBody>
          <a:bodyPr/>
          <a:lstStyle/>
          <a:p>
            <a:r>
              <a:rPr lang="en-US"/>
              <a:t>Statement One</a:t>
            </a:r>
          </a:p>
        </p:txBody>
      </p:sp>
    </p:spTree>
    <p:extLst>
      <p:ext uri="{BB962C8B-B14F-4D97-AF65-F5344CB8AC3E}">
        <p14:creationId xmlns:p14="http://schemas.microsoft.com/office/powerpoint/2010/main" val="26267722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F6971-D1E5-8F6F-B813-12329529CC27}"/>
              </a:ext>
            </a:extLst>
          </p:cNvPr>
          <p:cNvSpPr>
            <a:spLocks noGrp="1"/>
          </p:cNvSpPr>
          <p:nvPr>
            <p:ph type="title"/>
          </p:nvPr>
        </p:nvSpPr>
        <p:spPr/>
        <p:txBody>
          <a:bodyPr/>
          <a:lstStyle/>
          <a:p>
            <a:r>
              <a:rPr lang="en-US"/>
              <a:t>Statement Two </a:t>
            </a:r>
          </a:p>
        </p:txBody>
      </p:sp>
      <p:sp>
        <p:nvSpPr>
          <p:cNvPr id="3" name="Content Placeholder 2">
            <a:extLst>
              <a:ext uri="{FF2B5EF4-FFF2-40B4-BE49-F238E27FC236}">
                <a16:creationId xmlns:a16="http://schemas.microsoft.com/office/drawing/2014/main" id="{AAE55A14-6085-B8ED-10F6-1436855A73F1}"/>
              </a:ext>
            </a:extLst>
          </p:cNvPr>
          <p:cNvSpPr>
            <a:spLocks noGrp="1"/>
          </p:cNvSpPr>
          <p:nvPr>
            <p:ph idx="1"/>
          </p:nvPr>
        </p:nvSpPr>
        <p:spPr/>
        <p:txBody>
          <a:bodyPr vert="horz" lIns="91440" tIns="45720" rIns="91440" bIns="45720" rtlCol="0" anchor="ctr">
            <a:normAutofit/>
          </a:bodyPr>
          <a:lstStyle/>
          <a:p>
            <a:pPr marL="0" indent="0">
              <a:buNone/>
            </a:pPr>
            <a:endParaRPr lang="en-US">
              <a:solidFill>
                <a:srgbClr val="002060"/>
              </a:solidFill>
            </a:endParaRPr>
          </a:p>
          <a:p>
            <a:pPr marL="0" indent="0" algn="ctr">
              <a:buNone/>
            </a:pPr>
            <a:r>
              <a:rPr lang="en-US" sz="4400" b="1">
                <a:solidFill>
                  <a:srgbClr val="002060"/>
                </a:solidFill>
              </a:rPr>
              <a:t>Political leaders don't implement their policies, plans, and repression. </a:t>
            </a:r>
          </a:p>
          <a:p>
            <a:pPr marL="0" indent="0" algn="ctr">
              <a:buNone/>
            </a:pPr>
            <a:r>
              <a:rPr lang="en-US" sz="4400" b="1">
                <a:solidFill>
                  <a:srgbClr val="002060"/>
                </a:solidFill>
              </a:rPr>
              <a:t>People do.</a:t>
            </a:r>
            <a:endParaRPr lang="en-US" b="1">
              <a:solidFill>
                <a:srgbClr val="002060"/>
              </a:solidFill>
            </a:endParaRPr>
          </a:p>
        </p:txBody>
      </p:sp>
    </p:spTree>
    <p:extLst>
      <p:ext uri="{BB962C8B-B14F-4D97-AF65-F5344CB8AC3E}">
        <p14:creationId xmlns:p14="http://schemas.microsoft.com/office/powerpoint/2010/main" val="36654829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FB6E1-4277-B8BE-181D-9367869C4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B121B-76E6-215E-3654-CF29113E6350}"/>
              </a:ext>
            </a:extLst>
          </p:cNvPr>
          <p:cNvSpPr>
            <a:spLocks noGrp="1"/>
          </p:cNvSpPr>
          <p:nvPr>
            <p:ph type="title"/>
          </p:nvPr>
        </p:nvSpPr>
        <p:spPr>
          <a:xfrm>
            <a:off x="7857438" y="635674"/>
            <a:ext cx="3689296" cy="1450379"/>
          </a:xfrm>
        </p:spPr>
        <p:txBody>
          <a:bodyPr>
            <a:normAutofit/>
          </a:bodyPr>
          <a:lstStyle/>
          <a:p>
            <a:r>
              <a:rPr lang="en-US"/>
              <a:t>Pillars of Power</a:t>
            </a:r>
          </a:p>
        </p:txBody>
      </p:sp>
      <p:pic>
        <p:nvPicPr>
          <p:cNvPr id="11266" name="Picture 2" descr="Image result for pillars">
            <a:extLst>
              <a:ext uri="{FF2B5EF4-FFF2-40B4-BE49-F238E27FC236}">
                <a16:creationId xmlns:a16="http://schemas.microsoft.com/office/drawing/2014/main" id="{E3CED988-C990-85BA-2FC4-30B4F8173E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3834" y="640807"/>
            <a:ext cx="6908002"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A1FA6AA-DFB1-8072-D5BF-6CF8C5A3EADA}"/>
              </a:ext>
            </a:extLst>
          </p:cNvPr>
          <p:cNvSpPr>
            <a:spLocks noGrp="1"/>
          </p:cNvSpPr>
          <p:nvPr>
            <p:ph idx="1"/>
          </p:nvPr>
        </p:nvSpPr>
        <p:spPr>
          <a:xfrm>
            <a:off x="7857438" y="2199234"/>
            <a:ext cx="4175119" cy="4023083"/>
          </a:xfrm>
        </p:spPr>
        <p:txBody>
          <a:bodyPr vert="horz" lIns="91440" tIns="45720" rIns="91440" bIns="45720" rtlCol="0" anchor="t">
            <a:normAutofit lnSpcReduction="10000"/>
          </a:bodyPr>
          <a:lstStyle/>
          <a:p>
            <a:pPr marL="246380" indent="-246380"/>
            <a:r>
              <a:rPr lang="en-US" sz="2000">
                <a:solidFill>
                  <a:srgbClr val="000000"/>
                </a:solidFill>
                <a:latin typeface="Calibri"/>
                <a:ea typeface="Calibri"/>
                <a:cs typeface="Calibri"/>
              </a:rPr>
              <a:t>Tool to analyze and identify how your target maintains their power</a:t>
            </a:r>
          </a:p>
          <a:p>
            <a:pPr marL="246380" indent="-246380"/>
            <a:r>
              <a:rPr lang="en-US" sz="2000">
                <a:solidFill>
                  <a:srgbClr val="000000"/>
                </a:solidFill>
                <a:latin typeface="Calibri"/>
                <a:ea typeface="Calibri"/>
                <a:cs typeface="Calibri"/>
              </a:rPr>
              <a:t>Powerful figures are supported by institutions </a:t>
            </a:r>
          </a:p>
          <a:p>
            <a:pPr marL="246380" indent="-246380"/>
            <a:r>
              <a:rPr lang="en-US" sz="2000">
                <a:solidFill>
                  <a:srgbClr val="000000"/>
                </a:solidFill>
                <a:latin typeface="Calibri"/>
                <a:ea typeface="Calibri"/>
                <a:cs typeface="Calibri"/>
              </a:rPr>
              <a:t>Individuals within these institutions give their consent to support people in power.</a:t>
            </a:r>
          </a:p>
          <a:p>
            <a:pPr marL="246380" indent="-246380"/>
            <a:r>
              <a:rPr lang="en-US" sz="2000">
                <a:solidFill>
                  <a:srgbClr val="000000"/>
                </a:solidFill>
                <a:latin typeface="Calibri"/>
                <a:ea typeface="Calibri"/>
                <a:cs typeface="Calibri"/>
              </a:rPr>
              <a:t>Individuals within those institutions can also withdraw their support, eventually toppling the leader </a:t>
            </a:r>
          </a:p>
          <a:p>
            <a:pPr marL="246380" indent="-246380"/>
            <a:r>
              <a:rPr lang="en-US" sz="2000">
                <a:solidFill>
                  <a:srgbClr val="000000"/>
                </a:solidFill>
                <a:latin typeface="Calibri"/>
                <a:ea typeface="Calibri"/>
                <a:cs typeface="Calibri"/>
              </a:rPr>
              <a:t>Can also be used to analyze an injustice</a:t>
            </a:r>
          </a:p>
          <a:p>
            <a:pPr marL="246380" indent="-246380"/>
            <a:endParaRPr lang="en-US" sz="1800">
              <a:solidFill>
                <a:srgbClr val="000000"/>
              </a:solidFill>
              <a:latin typeface="Calibri"/>
              <a:ea typeface="Calibri"/>
              <a:cs typeface="Calibri"/>
            </a:endParaRPr>
          </a:p>
          <a:p>
            <a:pPr marL="0" indent="0">
              <a:buNone/>
            </a:pPr>
            <a:endParaRPr lang="en-US" sz="1800">
              <a:solidFill>
                <a:srgbClr val="000000"/>
              </a:solidFill>
              <a:latin typeface="Calibri"/>
              <a:ea typeface="Calibri"/>
              <a:cs typeface="Calibri"/>
            </a:endParaRPr>
          </a:p>
          <a:p>
            <a:pPr marL="246380" indent="-246380"/>
            <a:endParaRPr lang="en-US">
              <a:solidFill>
                <a:srgbClr val="465562"/>
              </a:solidFill>
              <a:latin typeface="Euphemia"/>
              <a:ea typeface="Calibri"/>
              <a:cs typeface="Calibri"/>
            </a:endParaRPr>
          </a:p>
        </p:txBody>
      </p:sp>
    </p:spTree>
    <p:extLst>
      <p:ext uri="{BB962C8B-B14F-4D97-AF65-F5344CB8AC3E}">
        <p14:creationId xmlns:p14="http://schemas.microsoft.com/office/powerpoint/2010/main" val="2050069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a building&#10;&#10;AI-generated content may be incorrect.">
            <a:extLst>
              <a:ext uri="{FF2B5EF4-FFF2-40B4-BE49-F238E27FC236}">
                <a16:creationId xmlns:a16="http://schemas.microsoft.com/office/drawing/2014/main" id="{715D206A-0182-006A-C182-B46BDF4A9E44}"/>
              </a:ext>
            </a:extLst>
          </p:cNvPr>
          <p:cNvPicPr>
            <a:picLocks noGrp="1" noChangeAspect="1"/>
          </p:cNvPicPr>
          <p:nvPr>
            <p:ph idx="1"/>
          </p:nvPr>
        </p:nvPicPr>
        <p:blipFill>
          <a:blip r:embed="rId2"/>
          <a:stretch>
            <a:fillRect/>
          </a:stretch>
        </p:blipFill>
        <p:spPr>
          <a:xfrm>
            <a:off x="1211548" y="402924"/>
            <a:ext cx="8736924" cy="5769276"/>
          </a:xfrm>
          <a:prstGeom prst="rect">
            <a:avLst/>
          </a:prstGeom>
          <a:noFill/>
        </p:spPr>
      </p:pic>
    </p:spTree>
    <p:extLst>
      <p:ext uri="{BB962C8B-B14F-4D97-AF65-F5344CB8AC3E}">
        <p14:creationId xmlns:p14="http://schemas.microsoft.com/office/powerpoint/2010/main" val="21192147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8314A-7135-8D8A-1F38-3B6894952C09}"/>
              </a:ext>
            </a:extLst>
          </p:cNvPr>
          <p:cNvSpPr>
            <a:spLocks noGrp="1"/>
          </p:cNvSpPr>
          <p:nvPr>
            <p:ph type="title"/>
          </p:nvPr>
        </p:nvSpPr>
        <p:spPr/>
        <p:txBody>
          <a:bodyPr/>
          <a:lstStyle/>
          <a:p>
            <a:endParaRPr lang="en-US"/>
          </a:p>
        </p:txBody>
      </p:sp>
      <p:pic>
        <p:nvPicPr>
          <p:cNvPr id="4" name="We Hold More Political Power Than We Realize -  Pillars of Support Explained">
            <a:hlinkClick r:id="" action="ppaction://media"/>
            <a:extLst>
              <a:ext uri="{FF2B5EF4-FFF2-40B4-BE49-F238E27FC236}">
                <a16:creationId xmlns:a16="http://schemas.microsoft.com/office/drawing/2014/main" id="{FA0CB3B9-AE1B-DC0F-6B1F-89A8DB709CD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12588" y="177800"/>
            <a:ext cx="11008190" cy="6192107"/>
          </a:xfrm>
        </p:spPr>
      </p:pic>
    </p:spTree>
    <p:extLst>
      <p:ext uri="{BB962C8B-B14F-4D97-AF65-F5344CB8AC3E}">
        <p14:creationId xmlns:p14="http://schemas.microsoft.com/office/powerpoint/2010/main" val="15203475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5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59B15-E3CE-B781-D118-C6827B5B78B4}"/>
              </a:ext>
            </a:extLst>
          </p:cNvPr>
          <p:cNvSpPr>
            <a:spLocks noGrp="1"/>
          </p:cNvSpPr>
          <p:nvPr>
            <p:ph type="title"/>
          </p:nvPr>
        </p:nvSpPr>
        <p:spPr>
          <a:xfrm>
            <a:off x="643177" y="344394"/>
            <a:ext cx="9782801" cy="682812"/>
          </a:xfrm>
        </p:spPr>
        <p:txBody>
          <a:bodyPr>
            <a:normAutofit/>
          </a:bodyPr>
          <a:lstStyle/>
          <a:p>
            <a:r>
              <a:rPr lang="en-US"/>
              <a:t>Eroding the Pillars</a:t>
            </a:r>
          </a:p>
        </p:txBody>
      </p:sp>
      <p:pic>
        <p:nvPicPr>
          <p:cNvPr id="5" name="Picture 4">
            <a:extLst>
              <a:ext uri="{FF2B5EF4-FFF2-40B4-BE49-F238E27FC236}">
                <a16:creationId xmlns:a16="http://schemas.microsoft.com/office/drawing/2014/main" id="{5B5419F2-10E0-9167-096B-2265D0D597D9}"/>
              </a:ext>
            </a:extLst>
          </p:cNvPr>
          <p:cNvPicPr>
            <a:picLocks noChangeAspect="1"/>
          </p:cNvPicPr>
          <p:nvPr/>
        </p:nvPicPr>
        <p:blipFill>
          <a:blip r:embed="rId2"/>
          <a:stretch>
            <a:fillRect/>
          </a:stretch>
        </p:blipFill>
        <p:spPr>
          <a:xfrm>
            <a:off x="6094412" y="-97053"/>
            <a:ext cx="6509964" cy="6298389"/>
          </a:xfrm>
          <a:prstGeom prst="rect">
            <a:avLst/>
          </a:prstGeom>
        </p:spPr>
      </p:pic>
      <p:sp>
        <p:nvSpPr>
          <p:cNvPr id="6" name="Content Placeholder 2">
            <a:extLst>
              <a:ext uri="{FF2B5EF4-FFF2-40B4-BE49-F238E27FC236}">
                <a16:creationId xmlns:a16="http://schemas.microsoft.com/office/drawing/2014/main" id="{5BC7AC71-4522-59C8-2F8A-6C3C8DC0E481}"/>
              </a:ext>
            </a:extLst>
          </p:cNvPr>
          <p:cNvSpPr>
            <a:spLocks noGrp="1"/>
          </p:cNvSpPr>
          <p:nvPr>
            <p:ph idx="1"/>
          </p:nvPr>
        </p:nvSpPr>
        <p:spPr>
          <a:xfrm>
            <a:off x="643177" y="1339476"/>
            <a:ext cx="5468471" cy="4941562"/>
          </a:xfrm>
        </p:spPr>
        <p:txBody>
          <a:bodyPr vert="horz" lIns="91440" tIns="45720" rIns="91440" bIns="45720" rtlCol="0" anchor="t">
            <a:noAutofit/>
          </a:bodyPr>
          <a:lstStyle/>
          <a:p>
            <a:pPr marL="0" indent="0">
              <a:buNone/>
            </a:pPr>
            <a:endParaRPr lang="en-US" sz="3200"/>
          </a:p>
          <a:p>
            <a:pPr marL="246380" indent="-246380"/>
            <a:r>
              <a:rPr lang="en-US" sz="3200"/>
              <a:t>Who could you influence?</a:t>
            </a:r>
          </a:p>
          <a:p>
            <a:pPr marL="246380" indent="-246380"/>
            <a:r>
              <a:rPr lang="en-US" sz="3200"/>
              <a:t>Who is out of your reach?</a:t>
            </a:r>
          </a:p>
        </p:txBody>
      </p:sp>
    </p:spTree>
    <p:extLst>
      <p:ext uri="{BB962C8B-B14F-4D97-AF65-F5344CB8AC3E}">
        <p14:creationId xmlns:p14="http://schemas.microsoft.com/office/powerpoint/2010/main" val="3880458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CD52BA1-23D8-EDE1-163B-C3C378E78DB2}"/>
              </a:ext>
            </a:extLst>
          </p:cNvPr>
          <p:cNvSpPr>
            <a:spLocks noGrp="1"/>
          </p:cNvSpPr>
          <p:nvPr>
            <p:ph type="title"/>
          </p:nvPr>
        </p:nvSpPr>
        <p:spPr>
          <a:xfrm>
            <a:off x="1593436" y="177800"/>
            <a:ext cx="9782801" cy="1239837"/>
          </a:xfrm>
        </p:spPr>
        <p:txBody>
          <a:bodyPr/>
          <a:lstStyle/>
          <a:p>
            <a:r>
              <a:rPr lang="en-US"/>
              <a:t>Question...</a:t>
            </a:r>
          </a:p>
        </p:txBody>
      </p:sp>
      <p:sp>
        <p:nvSpPr>
          <p:cNvPr id="3" name="Content Placeholder 2">
            <a:extLst>
              <a:ext uri="{FF2B5EF4-FFF2-40B4-BE49-F238E27FC236}">
                <a16:creationId xmlns:a16="http://schemas.microsoft.com/office/drawing/2014/main" id="{68AE41B3-5143-72AA-2C3F-12504820E90E}"/>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marL="246380" indent="-246380"/>
            <a:r>
              <a:rPr lang="en-US"/>
              <a:t>Do you have to reach ALL the people in each section?</a:t>
            </a:r>
          </a:p>
          <a:p>
            <a:pPr marL="246380" indent="-246380"/>
            <a:endParaRPr lang="en-US"/>
          </a:p>
          <a:p>
            <a:pPr marL="246380" indent="-246380"/>
            <a:r>
              <a:rPr lang="en-US"/>
              <a:t>Do you have to reach the people at the center of the pillar? </a:t>
            </a:r>
          </a:p>
        </p:txBody>
      </p:sp>
      <p:pic>
        <p:nvPicPr>
          <p:cNvPr id="2" name="Picture 1" descr="an illustration of a person using both hands to push 5 pillars holding up the roof of a building. The roof is starting to crack. On each pillar are the words - Bureaucracy, Media, Elites, Military and Other.">
            <a:extLst>
              <a:ext uri="{FF2B5EF4-FFF2-40B4-BE49-F238E27FC236}">
                <a16:creationId xmlns:a16="http://schemas.microsoft.com/office/drawing/2014/main" id="{BC494602-A636-14A0-562F-D7BFB336D72F}"/>
              </a:ext>
            </a:extLst>
          </p:cNvPr>
          <p:cNvPicPr>
            <a:picLocks noChangeAspect="1"/>
          </p:cNvPicPr>
          <p:nvPr/>
        </p:nvPicPr>
        <p:blipFill>
          <a:blip r:embed="rId2"/>
          <a:stretch>
            <a:fillRect/>
          </a:stretch>
        </p:blipFill>
        <p:spPr>
          <a:xfrm>
            <a:off x="6561651" y="2573131"/>
            <a:ext cx="4814586" cy="2626137"/>
          </a:xfrm>
          <a:prstGeom prst="rect">
            <a:avLst/>
          </a:prstGeom>
          <a:noFill/>
        </p:spPr>
      </p:pic>
    </p:spTree>
    <p:extLst>
      <p:ext uri="{BB962C8B-B14F-4D97-AF65-F5344CB8AC3E}">
        <p14:creationId xmlns:p14="http://schemas.microsoft.com/office/powerpoint/2010/main" val="24832990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04711-1ED2-0066-5E1A-84C5AF1766A2}"/>
              </a:ext>
            </a:extLst>
          </p:cNvPr>
          <p:cNvSpPr>
            <a:spLocks noGrp="1"/>
          </p:cNvSpPr>
          <p:nvPr>
            <p:ph type="title"/>
          </p:nvPr>
        </p:nvSpPr>
        <p:spPr>
          <a:xfrm>
            <a:off x="1593436" y="177800"/>
            <a:ext cx="9782801" cy="1239837"/>
          </a:xfrm>
        </p:spPr>
        <p:txBody>
          <a:bodyPr anchor="b">
            <a:normAutofit/>
          </a:bodyPr>
          <a:lstStyle/>
          <a:p>
            <a:r>
              <a:rPr lang="en-US"/>
              <a:t>What Works</a:t>
            </a:r>
          </a:p>
        </p:txBody>
      </p:sp>
      <p:sp>
        <p:nvSpPr>
          <p:cNvPr id="3" name="Content Placeholder 2">
            <a:extLst>
              <a:ext uri="{FF2B5EF4-FFF2-40B4-BE49-F238E27FC236}">
                <a16:creationId xmlns:a16="http://schemas.microsoft.com/office/drawing/2014/main" id="{6335A59A-AD27-188E-CDE8-BC4639EFE3D1}"/>
              </a:ext>
            </a:extLst>
          </p:cNvPr>
          <p:cNvSpPr>
            <a:spLocks noGrp="1"/>
          </p:cNvSpPr>
          <p:nvPr>
            <p:ph sz="half" idx="1"/>
          </p:nvPr>
        </p:nvSpPr>
        <p:spPr>
          <a:xfrm>
            <a:off x="1593436" y="1600200"/>
            <a:ext cx="8411279" cy="4572000"/>
          </a:xfrm>
        </p:spPr>
        <p:txBody>
          <a:bodyPr vert="horz" lIns="91440" tIns="45720" rIns="91440" bIns="45720" rtlCol="0" anchor="t">
            <a:normAutofit lnSpcReduction="10000"/>
          </a:bodyPr>
          <a:lstStyle/>
          <a:p>
            <a:pPr marL="246380" indent="-246380"/>
            <a:r>
              <a:rPr lang="en-US"/>
              <a:t>Forcing a Crisis- Actions that force those in power to act in ways that are in direct conflict with what most people think is acceptable</a:t>
            </a:r>
          </a:p>
          <a:p>
            <a:pPr marL="612140" lvl="1" indent="-246380">
              <a:buFont typeface="Courier New" pitchFamily="34" charset="0"/>
              <a:buChar char="o"/>
            </a:pPr>
            <a:r>
              <a:rPr lang="en-US"/>
              <a:t>Example: Civil Disobedience</a:t>
            </a:r>
          </a:p>
          <a:p>
            <a:pPr marL="0" indent="0">
              <a:buNone/>
            </a:pPr>
            <a:r>
              <a:rPr lang="en-US"/>
              <a:t> </a:t>
            </a:r>
          </a:p>
          <a:p>
            <a:pPr marL="246380" indent="-246380"/>
            <a:r>
              <a:rPr lang="en-US"/>
              <a:t>Positive Visions</a:t>
            </a:r>
          </a:p>
          <a:p>
            <a:pPr marL="612140" lvl="1" indent="-246380">
              <a:buFont typeface="Courier New" pitchFamily="34" charset="0"/>
              <a:buChar char="o"/>
            </a:pPr>
            <a:r>
              <a:rPr lang="en-US"/>
              <a:t>Example: The Schools our Communities Deserve</a:t>
            </a:r>
          </a:p>
          <a:p>
            <a:pPr marL="246380" indent="-246380"/>
            <a:endParaRPr lang="en-US"/>
          </a:p>
          <a:p>
            <a:pPr marL="246380" indent="-246380"/>
            <a:r>
              <a:rPr lang="en-US"/>
              <a:t>Creating easy ways for people to join you </a:t>
            </a:r>
          </a:p>
          <a:p>
            <a:pPr marL="612140" lvl="1" indent="-246380">
              <a:buFont typeface="Courier New" pitchFamily="34" charset="0"/>
              <a:buChar char="o"/>
            </a:pPr>
            <a:r>
              <a:rPr lang="en-US"/>
              <a:t>Example: Regular protests </a:t>
            </a:r>
          </a:p>
        </p:txBody>
      </p:sp>
    </p:spTree>
    <p:extLst>
      <p:ext uri="{BB962C8B-B14F-4D97-AF65-F5344CB8AC3E}">
        <p14:creationId xmlns:p14="http://schemas.microsoft.com/office/powerpoint/2010/main" val="16880937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4536141" y="-297890"/>
            <a:ext cx="6540801"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3334871" y="1350732"/>
            <a:ext cx="8211865" cy="4941562"/>
          </a:xfrm>
        </p:spPr>
        <p:txBody>
          <a:bodyPr vert="horz" lIns="91440" tIns="45720" rIns="91440" bIns="45720" rtlCol="0" anchor="t">
            <a:noAutofit/>
          </a:bodyPr>
          <a:lstStyle/>
          <a:p>
            <a:pPr marL="246380" indent="-246380">
              <a:buFont typeface="Euphemia"/>
              <a:buChar char="›"/>
            </a:pPr>
            <a:r>
              <a:rPr lang="en-US">
                <a:solidFill>
                  <a:srgbClr val="000000"/>
                </a:solidFill>
                <a:latin typeface="Calibri"/>
                <a:ea typeface="Calibri"/>
                <a:cs typeface="Calibri"/>
              </a:rPr>
              <a:t>Power holders in non-violent situations maintain power because the majority of the people CHOOSE to let them</a:t>
            </a:r>
          </a:p>
          <a:p>
            <a:pPr marL="246380" indent="-246380">
              <a:buFont typeface="Euphemia"/>
            </a:pPr>
            <a:r>
              <a:rPr lang="en-US">
                <a:solidFill>
                  <a:srgbClr val="000000"/>
                </a:solidFill>
                <a:latin typeface="Calibri"/>
                <a:ea typeface="Calibri"/>
                <a:cs typeface="Calibri"/>
              </a:rPr>
              <a:t>A movement is successful when it convinces the majority to withhold that agreement to submit. </a:t>
            </a:r>
          </a:p>
          <a:p>
            <a:pPr marL="246380" indent="-246380">
              <a:buFont typeface="Euphemia"/>
            </a:pPr>
            <a:r>
              <a:rPr lang="en-US">
                <a:solidFill>
                  <a:srgbClr val="000000"/>
                </a:solidFill>
                <a:latin typeface="Calibri"/>
                <a:ea typeface="Calibri"/>
                <a:cs typeface="Calibri"/>
              </a:rPr>
              <a:t>It does not require all the pillars to fall for those in power to feel enough pressure to change the unjust policy</a:t>
            </a:r>
          </a:p>
          <a:p>
            <a:pPr marL="246380" indent="-246380"/>
            <a:endParaRPr lang="en-US" sz="3200"/>
          </a:p>
        </p:txBody>
      </p:sp>
      <p:pic>
        <p:nvPicPr>
          <p:cNvPr id="4" name="Picture 3" descr="A picture containing text, red, sign&#10;&#10;Description automatically generated">
            <a:extLst>
              <a:ext uri="{FF2B5EF4-FFF2-40B4-BE49-F238E27FC236}">
                <a16:creationId xmlns:a16="http://schemas.microsoft.com/office/drawing/2014/main" id="{0699B51E-6BD9-951C-3623-6279584BA6A8}"/>
              </a:ext>
            </a:extLst>
          </p:cNvPr>
          <p:cNvPicPr>
            <a:picLocks noChangeAspect="1"/>
          </p:cNvPicPr>
          <p:nvPr/>
        </p:nvPicPr>
        <p:blipFill>
          <a:blip r:embed="rId2"/>
          <a:stretch>
            <a:fillRect/>
          </a:stretch>
        </p:blipFill>
        <p:spPr>
          <a:xfrm>
            <a:off x="492678" y="1927658"/>
            <a:ext cx="2838600" cy="2747551"/>
          </a:xfrm>
          <a:prstGeom prst="rect">
            <a:avLst/>
          </a:prstGeom>
        </p:spPr>
      </p:pic>
    </p:spTree>
    <p:extLst>
      <p:ext uri="{BB962C8B-B14F-4D97-AF65-F5344CB8AC3E}">
        <p14:creationId xmlns:p14="http://schemas.microsoft.com/office/powerpoint/2010/main" val="5062457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4973475" y="635674"/>
            <a:ext cx="6573260" cy="615356"/>
          </a:xfrm>
        </p:spPr>
        <p:txBody>
          <a:bodyPr>
            <a:normAutofit/>
          </a:bodyPr>
          <a:lstStyle/>
          <a:p>
            <a:r>
              <a:rPr lang="en-US"/>
              <a:t>Group Work!!</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92" r="24887"/>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4973473" y="1251031"/>
            <a:ext cx="7075092" cy="5015577"/>
          </a:xfrm>
          <a:solidFill>
            <a:schemeClr val="bg1"/>
          </a:solidFill>
        </p:spPr>
        <p:txBody>
          <a:bodyPr vert="horz" lIns="91440" tIns="45720" rIns="91440" bIns="45720" rtlCol="0" anchor="t">
            <a:normAutofit fontScale="92500"/>
          </a:bodyPr>
          <a:lstStyle/>
          <a:p>
            <a:r>
              <a:rPr lang="en-US" sz="2799"/>
              <a:t>Campaign Teams</a:t>
            </a:r>
          </a:p>
          <a:p>
            <a:pPr marL="246380" indent="-246380"/>
            <a:r>
              <a:rPr lang="en-US" sz="2750"/>
              <a:t>Pillars of Support Content Sheet (page 26-27)</a:t>
            </a:r>
          </a:p>
          <a:p>
            <a:r>
              <a:rPr lang="en-US" sz="2799"/>
              <a:t>Name the Injustice of your Issue</a:t>
            </a:r>
          </a:p>
          <a:p>
            <a:r>
              <a:rPr lang="en-US" sz="2799"/>
              <a:t>Name the “Power Holders” for this issue </a:t>
            </a:r>
          </a:p>
          <a:p>
            <a:pPr marL="246380" indent="-246380"/>
            <a:r>
              <a:rPr lang="en-US" sz="2799"/>
              <a:t>Identify the Pillars of Support that exist to keep this Injustice going.   </a:t>
            </a:r>
          </a:p>
          <a:p>
            <a:r>
              <a:rPr lang="en-US" sz="2799"/>
              <a:t>AND identify the pillars that you YOUR TEAM believes they can win over or neutralize.  </a:t>
            </a:r>
          </a:p>
          <a:p>
            <a:r>
              <a:rPr lang="en-US" sz="2799"/>
              <a:t>Create one dissection of one pillar you think you can will over </a:t>
            </a:r>
          </a:p>
          <a:p>
            <a:endParaRPr lang="en-US"/>
          </a:p>
          <a:p>
            <a:endParaRPr lang="en-US"/>
          </a:p>
        </p:txBody>
      </p:sp>
    </p:spTree>
    <p:extLst>
      <p:ext uri="{BB962C8B-B14F-4D97-AF65-F5344CB8AC3E}">
        <p14:creationId xmlns:p14="http://schemas.microsoft.com/office/powerpoint/2010/main" val="32869346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724490" y="2760363"/>
          <a:ext cx="10260999" cy="3511746"/>
        </p:xfrm>
        <a:graphic>
          <a:graphicData uri="http://schemas.openxmlformats.org/drawingml/2006/table">
            <a:tbl>
              <a:tblPr firstRow="1" firstCol="1" bandRow="1">
                <a:tableStyleId>{5C22544A-7EE6-4342-B048-85BDC9FD1C3A}</a:tableStyleId>
              </a:tblPr>
              <a:tblGrid>
                <a:gridCol w="1465347">
                  <a:extLst>
                    <a:ext uri="{9D8B030D-6E8A-4147-A177-3AD203B41FA5}">
                      <a16:colId xmlns:a16="http://schemas.microsoft.com/office/drawing/2014/main" val="4242427014"/>
                    </a:ext>
                  </a:extLst>
                </a:gridCol>
                <a:gridCol w="1465347">
                  <a:extLst>
                    <a:ext uri="{9D8B030D-6E8A-4147-A177-3AD203B41FA5}">
                      <a16:colId xmlns:a16="http://schemas.microsoft.com/office/drawing/2014/main" val="4237549038"/>
                    </a:ext>
                  </a:extLst>
                </a:gridCol>
                <a:gridCol w="1466061">
                  <a:extLst>
                    <a:ext uri="{9D8B030D-6E8A-4147-A177-3AD203B41FA5}">
                      <a16:colId xmlns:a16="http://schemas.microsoft.com/office/drawing/2014/main" val="721323727"/>
                    </a:ext>
                  </a:extLst>
                </a:gridCol>
                <a:gridCol w="1466061">
                  <a:extLst>
                    <a:ext uri="{9D8B030D-6E8A-4147-A177-3AD203B41FA5}">
                      <a16:colId xmlns:a16="http://schemas.microsoft.com/office/drawing/2014/main" val="1762143365"/>
                    </a:ext>
                  </a:extLst>
                </a:gridCol>
                <a:gridCol w="1466061">
                  <a:extLst>
                    <a:ext uri="{9D8B030D-6E8A-4147-A177-3AD203B41FA5}">
                      <a16:colId xmlns:a16="http://schemas.microsoft.com/office/drawing/2014/main" val="930930702"/>
                    </a:ext>
                  </a:extLst>
                </a:gridCol>
                <a:gridCol w="1466061">
                  <a:extLst>
                    <a:ext uri="{9D8B030D-6E8A-4147-A177-3AD203B41FA5}">
                      <a16:colId xmlns:a16="http://schemas.microsoft.com/office/drawing/2014/main" val="2136444571"/>
                    </a:ext>
                  </a:extLst>
                </a:gridCol>
                <a:gridCol w="1466061">
                  <a:extLst>
                    <a:ext uri="{9D8B030D-6E8A-4147-A177-3AD203B41FA5}">
                      <a16:colId xmlns:a16="http://schemas.microsoft.com/office/drawing/2014/main" val="2359985772"/>
                    </a:ext>
                  </a:extLst>
                </a:gridCol>
              </a:tblGrid>
              <a:tr h="3511746">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7681" y="-4585675"/>
            <a:ext cx="184683" cy="36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16" tIns="45708" rIns="91416" bIns="45708" numCol="1" anchor="ctr" anchorCtr="0" compatLnSpc="1">
            <a:prstTxWarp prst="textNoShape">
              <a:avLst/>
            </a:prstTxWarp>
            <a:spAutoFit/>
          </a:bodyPr>
          <a:lstStyle/>
          <a:p>
            <a:endParaRPr lang="en-US" sz="1799"/>
          </a:p>
        </p:txBody>
      </p:sp>
      <p:sp>
        <p:nvSpPr>
          <p:cNvPr id="6" name="Isosceles Triangle 5">
            <a:extLst>
              <a:ext uri="{FF2B5EF4-FFF2-40B4-BE49-F238E27FC236}">
                <a16:creationId xmlns:a16="http://schemas.microsoft.com/office/drawing/2014/main" id="{52FEC4EB-F4A7-4DF7-81C5-D4B402D62AB2}"/>
              </a:ext>
            </a:extLst>
          </p:cNvPr>
          <p:cNvSpPr/>
          <p:nvPr/>
        </p:nvSpPr>
        <p:spPr>
          <a:xfrm>
            <a:off x="242534" y="765169"/>
            <a:ext cx="11038349" cy="1991883"/>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TextBox 6">
            <a:extLst>
              <a:ext uri="{FF2B5EF4-FFF2-40B4-BE49-F238E27FC236}">
                <a16:creationId xmlns:a16="http://schemas.microsoft.com/office/drawing/2014/main" id="{FE77B423-E8F6-4958-85BE-035BA4E4D2A7}"/>
              </a:ext>
            </a:extLst>
          </p:cNvPr>
          <p:cNvSpPr txBox="1"/>
          <p:nvPr/>
        </p:nvSpPr>
        <p:spPr>
          <a:xfrm>
            <a:off x="2060427" y="182983"/>
            <a:ext cx="11766669" cy="646163"/>
          </a:xfrm>
          <a:prstGeom prst="rect">
            <a:avLst/>
          </a:prstGeom>
          <a:noFill/>
        </p:spPr>
        <p:txBody>
          <a:bodyPr wrap="square" rtlCol="0">
            <a:spAutoFit/>
          </a:bodyPr>
          <a:lstStyle/>
          <a:p>
            <a:r>
              <a:rPr lang="en-US" sz="3599"/>
              <a:t>Targeting Immigrant Families</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24490" y="1411333"/>
            <a:ext cx="10579449" cy="4864086"/>
            <a:chOff x="663541" y="985334"/>
            <a:chExt cx="10582205" cy="4619022"/>
          </a:xfrm>
        </p:grpSpPr>
        <p:sp>
          <p:nvSpPr>
            <p:cNvPr id="8" name="TextBox 7">
              <a:extLst>
                <a:ext uri="{FF2B5EF4-FFF2-40B4-BE49-F238E27FC236}">
                  <a16:creationId xmlns:a16="http://schemas.microsoft.com/office/drawing/2014/main" id="{4E930C04-5D07-43C9-9B07-F50F401F105B}"/>
                </a:ext>
              </a:extLst>
            </p:cNvPr>
            <p:cNvSpPr txBox="1"/>
            <p:nvPr/>
          </p:nvSpPr>
          <p:spPr>
            <a:xfrm>
              <a:off x="2654293" y="985334"/>
              <a:ext cx="6523378" cy="1477328"/>
            </a:xfrm>
            <a:prstGeom prst="rect">
              <a:avLst/>
            </a:prstGeom>
            <a:noFill/>
          </p:spPr>
          <p:txBody>
            <a:bodyPr wrap="square" rtlCol="0">
              <a:spAutoFit/>
            </a:bodyPr>
            <a:lstStyle/>
            <a:p>
              <a:pPr algn="ctr"/>
              <a:r>
                <a:rPr lang="en-US" sz="3599"/>
                <a:t>Texas Governor and </a:t>
              </a:r>
            </a:p>
            <a:p>
              <a:pPr algn="ctr"/>
              <a:r>
                <a:rPr lang="en-US" sz="3599"/>
                <a:t>Trump Republicans</a:t>
              </a:r>
            </a:p>
            <a:p>
              <a:pPr algn="ctr"/>
              <a:endParaRPr lang="en-US" sz="1799"/>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199"/>
                <a:t>Immigration Customs Enforcement</a:t>
              </a:r>
            </a:p>
            <a:p>
              <a:endParaRPr lang="en-US" sz="1799"/>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889099" y="3718422"/>
              <a:ext cx="3007566" cy="584775"/>
            </a:xfrm>
            <a:prstGeom prst="rect">
              <a:avLst/>
            </a:prstGeom>
            <a:noFill/>
          </p:spPr>
          <p:txBody>
            <a:bodyPr wrap="square" rtlCol="0">
              <a:spAutoFit/>
            </a:bodyPr>
            <a:lstStyle/>
            <a:p>
              <a:r>
                <a:rPr lang="en-US" sz="3199"/>
                <a:t>School System</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412199" y="3718422"/>
              <a:ext cx="3007566" cy="584775"/>
            </a:xfrm>
            <a:prstGeom prst="rect">
              <a:avLst/>
            </a:prstGeom>
            <a:noFill/>
          </p:spPr>
          <p:txBody>
            <a:bodyPr wrap="square" rtlCol="0">
              <a:spAutoFit/>
            </a:bodyPr>
            <a:lstStyle/>
            <a:p>
              <a:r>
                <a:rPr lang="en-US" sz="3199"/>
                <a:t>Healthcare</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718422"/>
              <a:ext cx="3007566" cy="584775"/>
            </a:xfrm>
            <a:prstGeom prst="rect">
              <a:avLst/>
            </a:prstGeom>
            <a:noFill/>
          </p:spPr>
          <p:txBody>
            <a:bodyPr wrap="square" rtlCol="0">
              <a:spAutoFit/>
            </a:bodyPr>
            <a:lstStyle/>
            <a:p>
              <a:r>
                <a:rPr lang="en-US" sz="3199"/>
                <a:t>Police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199"/>
                <a:t>Employers</a:t>
              </a:r>
            </a:p>
            <a:p>
              <a:endParaRPr lang="en-US" sz="1799"/>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249551" y="3392785"/>
              <a:ext cx="3007566" cy="1354217"/>
            </a:xfrm>
            <a:prstGeom prst="rect">
              <a:avLst/>
            </a:prstGeom>
            <a:noFill/>
          </p:spPr>
          <p:txBody>
            <a:bodyPr wrap="square" rtlCol="0">
              <a:spAutoFit/>
            </a:bodyPr>
            <a:lstStyle/>
            <a:p>
              <a:r>
                <a:rPr lang="en-US" sz="3199"/>
                <a:t>Media and News Outlets</a:t>
              </a:r>
            </a:p>
            <a:p>
              <a:endParaRPr lang="en-US" sz="1799"/>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564447" y="2919746"/>
              <a:ext cx="3515972" cy="1846627"/>
            </a:xfrm>
            <a:prstGeom prst="rect">
              <a:avLst/>
            </a:prstGeom>
            <a:noFill/>
          </p:spPr>
          <p:txBody>
            <a:bodyPr wrap="square" rtlCol="0">
              <a:spAutoFit/>
            </a:bodyPr>
            <a:lstStyle/>
            <a:p>
              <a:r>
                <a:rPr lang="en-US" sz="3199"/>
                <a:t>Legislature and the 5</a:t>
              </a:r>
              <a:r>
                <a:rPr lang="en-US" sz="3199" baseline="30000"/>
                <a:t>th</a:t>
              </a:r>
              <a:r>
                <a:rPr lang="en-US" sz="3199"/>
                <a:t> Circuit Court of Appeals</a:t>
              </a:r>
            </a:p>
            <a:p>
              <a:endParaRPr lang="en-US" sz="1799"/>
            </a:p>
          </p:txBody>
        </p:sp>
      </p:grpSp>
      <p:sp>
        <p:nvSpPr>
          <p:cNvPr id="9" name="TextBox 8">
            <a:extLst>
              <a:ext uri="{FF2B5EF4-FFF2-40B4-BE49-F238E27FC236}">
                <a16:creationId xmlns:a16="http://schemas.microsoft.com/office/drawing/2014/main" id="{AAC64E24-12B3-9E22-035C-46A61B1CD0B6}"/>
              </a:ext>
            </a:extLst>
          </p:cNvPr>
          <p:cNvSpPr txBox="1"/>
          <p:nvPr/>
        </p:nvSpPr>
        <p:spPr>
          <a:xfrm>
            <a:off x="3457322" y="1195026"/>
            <a:ext cx="6914644" cy="369332"/>
          </a:xfrm>
          <a:prstGeom prst="rect">
            <a:avLst/>
          </a:prstGeom>
          <a:noFill/>
        </p:spPr>
        <p:txBody>
          <a:bodyPr wrap="square">
            <a:spAutoFit/>
          </a:bodyPr>
          <a:lstStyle/>
          <a:p>
            <a:r>
              <a:rPr lang="en-US" b="0">
                <a:effectLst/>
              </a:rPr>
              <a:t> </a:t>
            </a:r>
            <a:endParaRPr lang="en-US"/>
          </a:p>
        </p:txBody>
      </p:sp>
    </p:spTree>
    <p:extLst>
      <p:ext uri="{BB962C8B-B14F-4D97-AF65-F5344CB8AC3E}">
        <p14:creationId xmlns:p14="http://schemas.microsoft.com/office/powerpoint/2010/main" val="15799124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824912" y="2760363"/>
          <a:ext cx="10260999" cy="3511746"/>
        </p:xfrm>
        <a:graphic>
          <a:graphicData uri="http://schemas.openxmlformats.org/drawingml/2006/table">
            <a:tbl>
              <a:tblPr firstRow="1" firstCol="1" bandRow="1">
                <a:tableStyleId>{5C22544A-7EE6-4342-B048-85BDC9FD1C3A}</a:tableStyleId>
              </a:tblPr>
              <a:tblGrid>
                <a:gridCol w="1465347">
                  <a:extLst>
                    <a:ext uri="{9D8B030D-6E8A-4147-A177-3AD203B41FA5}">
                      <a16:colId xmlns:a16="http://schemas.microsoft.com/office/drawing/2014/main" val="4242427014"/>
                    </a:ext>
                  </a:extLst>
                </a:gridCol>
                <a:gridCol w="1465347">
                  <a:extLst>
                    <a:ext uri="{9D8B030D-6E8A-4147-A177-3AD203B41FA5}">
                      <a16:colId xmlns:a16="http://schemas.microsoft.com/office/drawing/2014/main" val="4237549038"/>
                    </a:ext>
                  </a:extLst>
                </a:gridCol>
                <a:gridCol w="1466061">
                  <a:extLst>
                    <a:ext uri="{9D8B030D-6E8A-4147-A177-3AD203B41FA5}">
                      <a16:colId xmlns:a16="http://schemas.microsoft.com/office/drawing/2014/main" val="721323727"/>
                    </a:ext>
                  </a:extLst>
                </a:gridCol>
                <a:gridCol w="1466061">
                  <a:extLst>
                    <a:ext uri="{9D8B030D-6E8A-4147-A177-3AD203B41FA5}">
                      <a16:colId xmlns:a16="http://schemas.microsoft.com/office/drawing/2014/main" val="1762143365"/>
                    </a:ext>
                  </a:extLst>
                </a:gridCol>
                <a:gridCol w="1466061">
                  <a:extLst>
                    <a:ext uri="{9D8B030D-6E8A-4147-A177-3AD203B41FA5}">
                      <a16:colId xmlns:a16="http://schemas.microsoft.com/office/drawing/2014/main" val="930930702"/>
                    </a:ext>
                  </a:extLst>
                </a:gridCol>
                <a:gridCol w="1466061">
                  <a:extLst>
                    <a:ext uri="{9D8B030D-6E8A-4147-A177-3AD203B41FA5}">
                      <a16:colId xmlns:a16="http://schemas.microsoft.com/office/drawing/2014/main" val="2136444571"/>
                    </a:ext>
                  </a:extLst>
                </a:gridCol>
                <a:gridCol w="1466061">
                  <a:extLst>
                    <a:ext uri="{9D8B030D-6E8A-4147-A177-3AD203B41FA5}">
                      <a16:colId xmlns:a16="http://schemas.microsoft.com/office/drawing/2014/main" val="2359985772"/>
                    </a:ext>
                  </a:extLst>
                </a:gridCol>
              </a:tblGrid>
              <a:tr h="3511746">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62" marR="6856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7681" y="-4585675"/>
            <a:ext cx="184683" cy="36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16" tIns="45708" rIns="91416" bIns="45708" numCol="1" anchor="ctr" anchorCtr="0" compatLnSpc="1">
            <a:prstTxWarp prst="textNoShape">
              <a:avLst/>
            </a:prstTxWarp>
            <a:spAutoFit/>
          </a:bodyPr>
          <a:lstStyle/>
          <a:p>
            <a:endParaRPr lang="en-US" sz="1799"/>
          </a:p>
        </p:txBody>
      </p:sp>
      <p:sp>
        <p:nvSpPr>
          <p:cNvPr id="6" name="Isosceles Triangle 5">
            <a:extLst>
              <a:ext uri="{FF2B5EF4-FFF2-40B4-BE49-F238E27FC236}">
                <a16:creationId xmlns:a16="http://schemas.microsoft.com/office/drawing/2014/main" id="{52FEC4EB-F4A7-4DF7-81C5-D4B402D62AB2}"/>
              </a:ext>
            </a:extLst>
          </p:cNvPr>
          <p:cNvSpPr/>
          <p:nvPr/>
        </p:nvSpPr>
        <p:spPr>
          <a:xfrm>
            <a:off x="436237" y="765167"/>
            <a:ext cx="11038349" cy="1991883"/>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TextBox 6">
            <a:extLst>
              <a:ext uri="{FF2B5EF4-FFF2-40B4-BE49-F238E27FC236}">
                <a16:creationId xmlns:a16="http://schemas.microsoft.com/office/drawing/2014/main" id="{FE77B423-E8F6-4958-85BE-035BA4E4D2A7}"/>
              </a:ext>
            </a:extLst>
          </p:cNvPr>
          <p:cNvSpPr txBox="1"/>
          <p:nvPr/>
        </p:nvSpPr>
        <p:spPr>
          <a:xfrm>
            <a:off x="2060427" y="182983"/>
            <a:ext cx="11766669" cy="646163"/>
          </a:xfrm>
          <a:prstGeom prst="rect">
            <a:avLst/>
          </a:prstGeom>
          <a:noFill/>
        </p:spPr>
        <p:txBody>
          <a:bodyPr wrap="square" rtlCol="0">
            <a:spAutoFit/>
          </a:bodyPr>
          <a:lstStyle/>
          <a:p>
            <a:r>
              <a:rPr lang="en-US" sz="3599"/>
              <a:t>Neutralized Pillars-  Targeting Immigrant Families</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52605" y="1527133"/>
            <a:ext cx="10517925" cy="4723334"/>
            <a:chOff x="663541" y="982750"/>
            <a:chExt cx="10520665" cy="4724565"/>
          </a:xfrm>
        </p:grpSpPr>
        <p:sp>
          <p:nvSpPr>
            <p:cNvPr id="8" name="TextBox 7">
              <a:extLst>
                <a:ext uri="{FF2B5EF4-FFF2-40B4-BE49-F238E27FC236}">
                  <a16:creationId xmlns:a16="http://schemas.microsoft.com/office/drawing/2014/main" id="{4E930C04-5D07-43C9-9B07-F50F401F105B}"/>
                </a:ext>
              </a:extLst>
            </p:cNvPr>
            <p:cNvSpPr txBox="1"/>
            <p:nvPr/>
          </p:nvSpPr>
          <p:spPr>
            <a:xfrm>
              <a:off x="2745051" y="982750"/>
              <a:ext cx="6523378" cy="1477328"/>
            </a:xfrm>
            <a:prstGeom prst="rect">
              <a:avLst/>
            </a:prstGeom>
            <a:noFill/>
          </p:spPr>
          <p:txBody>
            <a:bodyPr wrap="square" rtlCol="0">
              <a:spAutoFit/>
            </a:bodyPr>
            <a:lstStyle/>
            <a:p>
              <a:pPr algn="ctr"/>
              <a:r>
                <a:rPr lang="en-US" sz="3599"/>
                <a:t>Texas Governor and</a:t>
              </a:r>
            </a:p>
            <a:p>
              <a:pPr algn="ctr"/>
              <a:r>
                <a:rPr lang="en-US" sz="3599"/>
                <a:t>Trump Republicans</a:t>
              </a:r>
            </a:p>
            <a:p>
              <a:pPr algn="ctr"/>
              <a:endParaRPr lang="en-US" sz="1799"/>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199"/>
                <a:t>Immigration Customs Enforcement</a:t>
              </a:r>
            </a:p>
            <a:p>
              <a:endParaRPr lang="en-US" sz="1799"/>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696375" y="3401661"/>
              <a:ext cx="3393011" cy="1015663"/>
            </a:xfrm>
            <a:prstGeom prst="rect">
              <a:avLst/>
            </a:prstGeom>
            <a:noFill/>
          </p:spPr>
          <p:txBody>
            <a:bodyPr wrap="square" rtlCol="0">
              <a:spAutoFit/>
            </a:bodyPr>
            <a:lstStyle/>
            <a:p>
              <a:r>
                <a:rPr lang="en-US" sz="3199"/>
                <a:t>School System- </a:t>
              </a:r>
              <a:r>
                <a:rPr lang="en-US" sz="2799"/>
                <a:t>Police Handbook</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118455" y="3349090"/>
              <a:ext cx="3393010" cy="1323439"/>
            </a:xfrm>
            <a:prstGeom prst="rect">
              <a:avLst/>
            </a:prstGeom>
            <a:noFill/>
          </p:spPr>
          <p:txBody>
            <a:bodyPr wrap="square" rtlCol="0">
              <a:spAutoFit/>
            </a:bodyPr>
            <a:lstStyle/>
            <a:p>
              <a:r>
                <a:rPr lang="en-US" sz="3199"/>
                <a:t>Healthcare – </a:t>
              </a:r>
              <a:r>
                <a:rPr lang="en-US" sz="2399"/>
                <a:t>Local Paid Sick-Leave for All Workers</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533756"/>
              <a:ext cx="3007566" cy="954107"/>
            </a:xfrm>
            <a:prstGeom prst="rect">
              <a:avLst/>
            </a:prstGeom>
            <a:noFill/>
          </p:spPr>
          <p:txBody>
            <a:bodyPr wrap="square" rtlCol="0">
              <a:spAutoFit/>
            </a:bodyPr>
            <a:lstStyle/>
            <a:p>
              <a:r>
                <a:rPr lang="en-US" sz="3199"/>
                <a:t>Police –</a:t>
              </a:r>
              <a:r>
                <a:rPr lang="en-US" sz="2399"/>
                <a:t> Cite and Release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199"/>
                <a:t>Employers</a:t>
              </a:r>
            </a:p>
            <a:p>
              <a:endParaRPr lang="en-US" sz="1799"/>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520769" y="3235746"/>
              <a:ext cx="3007566" cy="1723036"/>
            </a:xfrm>
            <a:prstGeom prst="rect">
              <a:avLst/>
            </a:prstGeom>
            <a:noFill/>
          </p:spPr>
          <p:txBody>
            <a:bodyPr wrap="square" rtlCol="0">
              <a:spAutoFit/>
            </a:bodyPr>
            <a:lstStyle/>
            <a:p>
              <a:r>
                <a:rPr lang="en-US" sz="3199"/>
                <a:t>Media and News Outlets – </a:t>
              </a:r>
              <a:r>
                <a:rPr lang="en-US" sz="2399" err="1"/>
                <a:t>FaceBook</a:t>
              </a:r>
              <a:endParaRPr lang="en-US" sz="2399"/>
            </a:p>
            <a:p>
              <a:endParaRPr lang="en-US" sz="1799"/>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818649" y="3235487"/>
              <a:ext cx="3007566" cy="1723549"/>
            </a:xfrm>
            <a:prstGeom prst="rect">
              <a:avLst/>
            </a:prstGeom>
            <a:noFill/>
          </p:spPr>
          <p:txBody>
            <a:bodyPr wrap="square" rtlCol="0">
              <a:spAutoFit/>
            </a:bodyPr>
            <a:lstStyle/>
            <a:p>
              <a:r>
                <a:rPr lang="en-US" sz="3199"/>
                <a:t>Legislature and the Courts – </a:t>
              </a:r>
              <a:r>
                <a:rPr lang="en-US" sz="2399"/>
                <a:t>Senator Menendez </a:t>
              </a:r>
            </a:p>
            <a:p>
              <a:endParaRPr lang="en-US" sz="1799"/>
            </a:p>
          </p:txBody>
        </p:sp>
      </p:grpSp>
    </p:spTree>
    <p:extLst>
      <p:ext uri="{BB962C8B-B14F-4D97-AF65-F5344CB8AC3E}">
        <p14:creationId xmlns:p14="http://schemas.microsoft.com/office/powerpoint/2010/main" val="1413935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57D5-DDDD-4F03-868F-175AADBBADFE}"/>
              </a:ext>
            </a:extLst>
          </p:cNvPr>
          <p:cNvSpPr>
            <a:spLocks noGrp="1"/>
          </p:cNvSpPr>
          <p:nvPr>
            <p:ph type="title"/>
          </p:nvPr>
        </p:nvSpPr>
        <p:spPr>
          <a:xfrm>
            <a:off x="912118" y="195729"/>
            <a:ext cx="9782801" cy="951753"/>
          </a:xfrm>
        </p:spPr>
        <p:txBody>
          <a:bodyPr/>
          <a:lstStyle/>
          <a:p>
            <a:r>
              <a:rPr lang="en-US"/>
              <a:t>Pillars of Power Report Out</a:t>
            </a:r>
          </a:p>
        </p:txBody>
      </p:sp>
      <p:sp>
        <p:nvSpPr>
          <p:cNvPr id="3" name="Content Placeholder 2">
            <a:extLst>
              <a:ext uri="{FF2B5EF4-FFF2-40B4-BE49-F238E27FC236}">
                <a16:creationId xmlns:a16="http://schemas.microsoft.com/office/drawing/2014/main" id="{BA78BD9F-C104-4626-809D-04961F59B33C}"/>
              </a:ext>
            </a:extLst>
          </p:cNvPr>
          <p:cNvSpPr>
            <a:spLocks noGrp="1"/>
          </p:cNvSpPr>
          <p:nvPr>
            <p:ph idx="1"/>
          </p:nvPr>
        </p:nvSpPr>
        <p:spPr>
          <a:xfrm>
            <a:off x="7083199" y="1430310"/>
            <a:ext cx="4069575" cy="4438149"/>
          </a:xfrm>
        </p:spPr>
        <p:txBody>
          <a:bodyPr>
            <a:normAutofit fontScale="62500" lnSpcReduction="20000"/>
          </a:bodyPr>
          <a:lstStyle/>
          <a:p>
            <a:r>
              <a:rPr lang="en-US"/>
              <a:t>Team Reports–  (3 Mins or less each)</a:t>
            </a:r>
          </a:p>
          <a:p>
            <a:r>
              <a:rPr lang="en-US"/>
              <a:t>Who are the powerholders?</a:t>
            </a:r>
          </a:p>
          <a:p>
            <a:r>
              <a:rPr lang="en-US"/>
              <a:t>What are the pillars of support?</a:t>
            </a:r>
          </a:p>
          <a:p>
            <a:r>
              <a:rPr lang="en-US"/>
              <a:t>Which pillars can you neutralize or turn – by doing what? </a:t>
            </a:r>
          </a:p>
          <a:p>
            <a:r>
              <a:rPr lang="en-US"/>
              <a:t> </a:t>
            </a:r>
          </a:p>
          <a:p>
            <a:r>
              <a:rPr lang="en-US"/>
              <a:t>Debrief</a:t>
            </a:r>
          </a:p>
          <a:p>
            <a:r>
              <a:rPr lang="en-US"/>
              <a:t>What stands out to you?  </a:t>
            </a:r>
          </a:p>
          <a:p>
            <a:r>
              <a:rPr lang="en-US"/>
              <a:t>Are there any questions you would like to ask a team? </a:t>
            </a:r>
          </a:p>
          <a:p>
            <a:r>
              <a:rPr lang="en-US"/>
              <a:t>Is there any idea you would like to hold up as a an awesome idea? </a:t>
            </a:r>
          </a:p>
          <a:p>
            <a:endParaRPr lang="en-US"/>
          </a:p>
        </p:txBody>
      </p:sp>
      <p:pic>
        <p:nvPicPr>
          <p:cNvPr id="4" name="Picture 2" descr="Image result for pillars">
            <a:extLst>
              <a:ext uri="{FF2B5EF4-FFF2-40B4-BE49-F238E27FC236}">
                <a16:creationId xmlns:a16="http://schemas.microsoft.com/office/drawing/2014/main" id="{88E387B5-E379-4E22-BB47-304EF6409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3834" y="1414448"/>
            <a:ext cx="5902113" cy="4539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7538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1366" y="-297890"/>
            <a:ext cx="4605576"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231341" y="1540884"/>
            <a:ext cx="7178581" cy="4653762"/>
          </a:xfrm>
        </p:spPr>
        <p:txBody>
          <a:bodyPr>
            <a:noAutofit/>
          </a:bodyPr>
          <a:lstStyle/>
          <a:p>
            <a:r>
              <a:rPr lang="en-US" sz="4399"/>
              <a:t>Coalitions are a part of your structure that you should consider</a:t>
            </a:r>
          </a:p>
          <a:p>
            <a:endParaRPr lang="en-US" sz="4399"/>
          </a:p>
          <a:p>
            <a:r>
              <a:rPr lang="en-US" sz="4399"/>
              <a:t>We only have to neutralize the pillars of support</a:t>
            </a:r>
          </a:p>
          <a:p>
            <a:endParaRPr lang="en-US" sz="2799"/>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39006" y="1342641"/>
            <a:ext cx="4670295" cy="80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red, sign&#10;&#10;Description automatically generated">
            <a:extLst>
              <a:ext uri="{FF2B5EF4-FFF2-40B4-BE49-F238E27FC236}">
                <a16:creationId xmlns:a16="http://schemas.microsoft.com/office/drawing/2014/main" id="{9949CF37-E49F-882A-F506-DE90C4D0152D}"/>
              </a:ext>
            </a:extLst>
          </p:cNvPr>
          <p:cNvPicPr>
            <a:picLocks noChangeAspect="1"/>
          </p:cNvPicPr>
          <p:nvPr/>
        </p:nvPicPr>
        <p:blipFill>
          <a:blip r:embed="rId2"/>
          <a:stretch>
            <a:fillRect/>
          </a:stretch>
        </p:blipFill>
        <p:spPr>
          <a:xfrm>
            <a:off x="1243494" y="1540884"/>
            <a:ext cx="2186253" cy="2116128"/>
          </a:xfrm>
          <a:prstGeom prst="rect">
            <a:avLst/>
          </a:prstGeom>
        </p:spPr>
      </p:pic>
    </p:spTree>
    <p:extLst>
      <p:ext uri="{BB962C8B-B14F-4D97-AF65-F5344CB8AC3E}">
        <p14:creationId xmlns:p14="http://schemas.microsoft.com/office/powerpoint/2010/main" val="21641580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4953-A6E5-0C2B-A918-0A73EE099651}"/>
              </a:ext>
            </a:extLst>
          </p:cNvPr>
          <p:cNvSpPr>
            <a:spLocks noGrp="1"/>
          </p:cNvSpPr>
          <p:nvPr>
            <p:ph type="title"/>
          </p:nvPr>
        </p:nvSpPr>
        <p:spPr/>
        <p:txBody>
          <a:bodyPr/>
          <a:lstStyle/>
          <a:p>
            <a:r>
              <a:rPr lang="en-US"/>
              <a:t>Spectrum of Allies</a:t>
            </a:r>
          </a:p>
        </p:txBody>
      </p:sp>
      <p:sp>
        <p:nvSpPr>
          <p:cNvPr id="3" name="Text Placeholder 2">
            <a:extLst>
              <a:ext uri="{FF2B5EF4-FFF2-40B4-BE49-F238E27FC236}">
                <a16:creationId xmlns:a16="http://schemas.microsoft.com/office/drawing/2014/main" id="{14A1DB27-C21C-F30F-E169-58750B598666}"/>
              </a:ext>
            </a:extLst>
          </p:cNvPr>
          <p:cNvSpPr>
            <a:spLocks noGrp="1"/>
          </p:cNvSpPr>
          <p:nvPr>
            <p:ph type="body" idx="1"/>
          </p:nvPr>
        </p:nvSpPr>
        <p:spPr/>
        <p:txBody>
          <a:bodyPr/>
          <a:lstStyle/>
          <a:p>
            <a:r>
              <a:rPr lang="en-US"/>
              <a:t>Ellen &amp; Beth</a:t>
            </a:r>
          </a:p>
        </p:txBody>
      </p:sp>
    </p:spTree>
    <p:extLst>
      <p:ext uri="{BB962C8B-B14F-4D97-AF65-F5344CB8AC3E}">
        <p14:creationId xmlns:p14="http://schemas.microsoft.com/office/powerpoint/2010/main" val="3740934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64BE2-7259-AAD2-0C4F-4F2A4D50B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0978F-E3AC-A27E-666F-B780416760FD}"/>
              </a:ext>
            </a:extLst>
          </p:cNvPr>
          <p:cNvSpPr>
            <a:spLocks noGrp="1"/>
          </p:cNvSpPr>
          <p:nvPr>
            <p:ph type="title"/>
          </p:nvPr>
        </p:nvSpPr>
        <p:spPr>
          <a:xfrm>
            <a:off x="1593436" y="177801"/>
            <a:ext cx="9782801" cy="736600"/>
          </a:xfrm>
        </p:spPr>
        <p:txBody>
          <a:bodyPr>
            <a:normAutofit/>
          </a:bodyPr>
          <a:lstStyle/>
          <a:p>
            <a:r>
              <a:rPr lang="en-US"/>
              <a:t>Keep it in mind…</a:t>
            </a:r>
          </a:p>
        </p:txBody>
      </p:sp>
      <p:sp>
        <p:nvSpPr>
          <p:cNvPr id="3" name="Content Placeholder 2">
            <a:extLst>
              <a:ext uri="{FF2B5EF4-FFF2-40B4-BE49-F238E27FC236}">
                <a16:creationId xmlns:a16="http://schemas.microsoft.com/office/drawing/2014/main" id="{C24BF191-BF1F-4965-CAB9-4D98501FD69C}"/>
              </a:ext>
            </a:extLst>
          </p:cNvPr>
          <p:cNvSpPr>
            <a:spLocks noGrp="1"/>
          </p:cNvSpPr>
          <p:nvPr>
            <p:ph idx="1"/>
          </p:nvPr>
        </p:nvSpPr>
        <p:spPr>
          <a:xfrm>
            <a:off x="1293812" y="1145034"/>
            <a:ext cx="10400560" cy="5111811"/>
          </a:xfrm>
        </p:spPr>
        <p:txBody>
          <a:bodyPr vert="horz" lIns="91440" tIns="45720" rIns="91440" bIns="45720" rtlCol="0" anchor="t">
            <a:normAutofit/>
          </a:bodyPr>
          <a:lstStyle/>
          <a:p>
            <a:pPr marL="246380" indent="-246380"/>
            <a:r>
              <a:rPr lang="en-US" sz="4800"/>
              <a:t>If campaigns put people at the center of solving the problems they are experiencing...</a:t>
            </a:r>
          </a:p>
          <a:p>
            <a:pPr marL="246380" indent="-246380"/>
            <a:r>
              <a:rPr lang="en-US" sz="4800">
                <a:ea typeface="+mn-lt"/>
                <a:cs typeface="+mn-lt"/>
              </a:rPr>
              <a:t>Then understanding the relationship people have with the win you seek is essential</a:t>
            </a:r>
          </a:p>
        </p:txBody>
      </p:sp>
    </p:spTree>
    <p:extLst>
      <p:ext uri="{BB962C8B-B14F-4D97-AF65-F5344CB8AC3E}">
        <p14:creationId xmlns:p14="http://schemas.microsoft.com/office/powerpoint/2010/main" val="310740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655" y="84133"/>
            <a:ext cx="9782801" cy="684084"/>
          </a:xfrm>
        </p:spPr>
        <p:txBody>
          <a:bodyPr>
            <a:normAutofit/>
          </a:bodyPr>
          <a:lstStyle/>
          <a:p>
            <a:r>
              <a:rPr lang="en-US"/>
              <a:t>Spectrum of Allies- page 29</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836612" y="871781"/>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251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441" y="188915"/>
            <a:ext cx="9782801" cy="672969"/>
          </a:xfrm>
        </p:spPr>
        <p:txBody>
          <a:bodyPr>
            <a:normAutofit/>
          </a:bodyPr>
          <a:lstStyle/>
          <a:p>
            <a:r>
              <a:rPr lang="en-US">
                <a:solidFill>
                  <a:schemeClr val="tx1"/>
                </a:solidFill>
              </a:rPr>
              <a:t>Spectrum of Allies </a:t>
            </a:r>
          </a:p>
        </p:txBody>
      </p:sp>
      <p:sp>
        <p:nvSpPr>
          <p:cNvPr id="3" name="Content Placeholder 2"/>
          <p:cNvSpPr>
            <a:spLocks noGrp="1"/>
          </p:cNvSpPr>
          <p:nvPr>
            <p:ph idx="1"/>
          </p:nvPr>
        </p:nvSpPr>
        <p:spPr>
          <a:xfrm>
            <a:off x="281722" y="1083404"/>
            <a:ext cx="7483518" cy="4723425"/>
          </a:xfrm>
        </p:spPr>
        <p:txBody>
          <a:bodyPr vert="horz" lIns="91440" tIns="45720" rIns="91440" bIns="45720" rtlCol="0" anchor="t">
            <a:noAutofit/>
          </a:bodyPr>
          <a:lstStyle/>
          <a:p>
            <a:pPr marL="749300" lvl="1" indent="-456565">
              <a:buFont typeface="+mj-lt"/>
              <a:buAutoNum type="arabicPeriod"/>
            </a:pPr>
            <a:r>
              <a:rPr lang="en-US" sz="2800"/>
              <a:t>Active allies: people who agree with you &amp; are organizing alongside you</a:t>
            </a:r>
          </a:p>
          <a:p>
            <a:pPr marL="749300" lvl="1" indent="-456565">
              <a:buAutoNum type="arabicPeriod"/>
            </a:pPr>
            <a:r>
              <a:rPr lang="en-US" sz="2800"/>
              <a:t>Passive allies: people who agree but aren't doing anything about it (yet!)</a:t>
            </a:r>
          </a:p>
          <a:p>
            <a:pPr marL="749300" lvl="1" indent="-456565">
              <a:buAutoNum type="arabicPeriod"/>
            </a:pPr>
            <a:r>
              <a:rPr lang="en-US" sz="2800"/>
              <a:t>Neutrals: people who aren't sure, or are unengaged (they might just not know about you yet)</a:t>
            </a:r>
          </a:p>
          <a:p>
            <a:pPr marL="749300" lvl="1" indent="-456565">
              <a:buAutoNum type="arabicPeriod"/>
            </a:pPr>
            <a:r>
              <a:rPr lang="en-US" sz="2800"/>
              <a:t>Passive opponents: people who disagree, but aren't trying to stop you</a:t>
            </a:r>
          </a:p>
          <a:p>
            <a:pPr marL="749300" lvl="1" indent="-456565">
              <a:buAutoNum type="arabicPeriod"/>
            </a:pPr>
            <a:r>
              <a:rPr lang="en-US" sz="2800">
                <a:latin typeface="Euphemia"/>
              </a:rPr>
              <a:t>Active opponents: people who have done something to prevent you from reaching your goal</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848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C2895-588D-7565-C012-36E6AE980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16168-15AB-631E-28D6-C17B83C9C83E}"/>
              </a:ext>
            </a:extLst>
          </p:cNvPr>
          <p:cNvSpPr>
            <a:spLocks noGrp="1"/>
          </p:cNvSpPr>
          <p:nvPr>
            <p:ph type="title"/>
          </p:nvPr>
        </p:nvSpPr>
        <p:spPr>
          <a:xfrm>
            <a:off x="1593436" y="177801"/>
            <a:ext cx="9782801" cy="660400"/>
          </a:xfrm>
        </p:spPr>
        <p:txBody>
          <a:bodyPr>
            <a:normAutofit/>
          </a:bodyPr>
          <a:lstStyle/>
          <a:p>
            <a:r>
              <a:rPr lang="en-US"/>
              <a:t>An example from history – Freedom Summer</a:t>
            </a:r>
          </a:p>
        </p:txBody>
      </p:sp>
      <p:pic>
        <p:nvPicPr>
          <p:cNvPr id="3074" name="Picture 2" descr="https://media.npr.org/assets/img/2014/06/13/freedom-summer-oxford_wide-98691fc6b07f18b2d9f2fea603d28962dddfd875.jpg?s=1100&amp;c=85&amp;f=jpeg">
            <a:extLst>
              <a:ext uri="{FF2B5EF4-FFF2-40B4-BE49-F238E27FC236}">
                <a16:creationId xmlns:a16="http://schemas.microsoft.com/office/drawing/2014/main" id="{02BD8D06-1B88-C3DF-40AE-803E05A262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2079" y="1111952"/>
            <a:ext cx="9110805" cy="5110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7550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0B299-8D8C-A7EE-B902-F265594A3B14}"/>
              </a:ext>
            </a:extLst>
          </p:cNvPr>
          <p:cNvSpPr>
            <a:spLocks noGrp="1"/>
          </p:cNvSpPr>
          <p:nvPr>
            <p:ph type="title"/>
          </p:nvPr>
        </p:nvSpPr>
        <p:spPr>
          <a:xfrm>
            <a:off x="1593436" y="177800"/>
            <a:ext cx="9782801" cy="595163"/>
          </a:xfrm>
        </p:spPr>
        <p:txBody>
          <a:bodyPr/>
          <a:lstStyle/>
          <a:p>
            <a:r>
              <a:rPr lang="en-US"/>
              <a:t>Spectrum of Allies Example</a:t>
            </a:r>
          </a:p>
        </p:txBody>
      </p:sp>
      <p:grpSp>
        <p:nvGrpSpPr>
          <p:cNvPr id="33" name="Group 32">
            <a:extLst>
              <a:ext uri="{FF2B5EF4-FFF2-40B4-BE49-F238E27FC236}">
                <a16:creationId xmlns:a16="http://schemas.microsoft.com/office/drawing/2014/main" id="{2BC8356D-213D-95CD-221F-8EC39A1CD1F0}"/>
              </a:ext>
            </a:extLst>
          </p:cNvPr>
          <p:cNvGrpSpPr/>
          <p:nvPr/>
        </p:nvGrpSpPr>
        <p:grpSpPr>
          <a:xfrm>
            <a:off x="2063965" y="1256308"/>
            <a:ext cx="8059142" cy="4764285"/>
            <a:chOff x="1104346" y="649190"/>
            <a:chExt cx="9927642" cy="5642375"/>
          </a:xfrm>
        </p:grpSpPr>
        <p:pic>
          <p:nvPicPr>
            <p:cNvPr id="18" name="Picture 17" descr="A diagram of a circular object&#10;&#10;AI-generated content may be incorrect.">
              <a:extLst>
                <a:ext uri="{FF2B5EF4-FFF2-40B4-BE49-F238E27FC236}">
                  <a16:creationId xmlns:a16="http://schemas.microsoft.com/office/drawing/2014/main" id="{2FDA15D7-5D96-0AFE-F2E6-72FAAC28E92F}"/>
                </a:ext>
              </a:extLst>
            </p:cNvPr>
            <p:cNvPicPr>
              <a:picLocks noChangeAspect="1"/>
            </p:cNvPicPr>
            <p:nvPr/>
          </p:nvPicPr>
          <p:blipFill>
            <a:blip r:embed="rId2"/>
            <a:srcRect l="6071" t="60" r="4238" b="6224"/>
            <a:stretch>
              <a:fillRect/>
            </a:stretch>
          </p:blipFill>
          <p:spPr>
            <a:xfrm>
              <a:off x="1348912" y="774706"/>
              <a:ext cx="9479974" cy="5516859"/>
            </a:xfrm>
            <a:prstGeom prst="rect">
              <a:avLst/>
            </a:prstGeom>
          </p:spPr>
        </p:pic>
        <p:sp>
          <p:nvSpPr>
            <p:cNvPr id="19" name="TextBox 18">
              <a:extLst>
                <a:ext uri="{FF2B5EF4-FFF2-40B4-BE49-F238E27FC236}">
                  <a16:creationId xmlns:a16="http://schemas.microsoft.com/office/drawing/2014/main" id="{BD843645-6167-95CF-EA5E-9CD733652DBB}"/>
                </a:ext>
              </a:extLst>
            </p:cNvPr>
            <p:cNvSpPr txBox="1"/>
            <p:nvPr/>
          </p:nvSpPr>
          <p:spPr>
            <a:xfrm>
              <a:off x="1720124" y="4018720"/>
              <a:ext cx="214331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-SNCC Members &amp; Allies</a:t>
              </a:r>
            </a:p>
          </p:txBody>
        </p:sp>
        <p:sp>
          <p:nvSpPr>
            <p:cNvPr id="20" name="TextBox 19">
              <a:extLst>
                <a:ext uri="{FF2B5EF4-FFF2-40B4-BE49-F238E27FC236}">
                  <a16:creationId xmlns:a16="http://schemas.microsoft.com/office/drawing/2014/main" id="{9B38E6AF-A42F-48AA-05F6-877458F6E8E1}"/>
                </a:ext>
              </a:extLst>
            </p:cNvPr>
            <p:cNvSpPr txBox="1"/>
            <p:nvPr/>
          </p:nvSpPr>
          <p:spPr>
            <a:xfrm rot="2280000">
              <a:off x="2581706" y="2739082"/>
              <a:ext cx="2576649"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-White, liberal northern college students</a:t>
              </a:r>
            </a:p>
          </p:txBody>
        </p:sp>
        <p:sp>
          <p:nvSpPr>
            <p:cNvPr id="22" name="TextBox 21">
              <a:extLst>
                <a:ext uri="{FF2B5EF4-FFF2-40B4-BE49-F238E27FC236}">
                  <a16:creationId xmlns:a16="http://schemas.microsoft.com/office/drawing/2014/main" id="{B94BA010-31FD-A84F-328E-163DF280F1E6}"/>
                </a:ext>
              </a:extLst>
            </p:cNvPr>
            <p:cNvSpPr txBox="1"/>
            <p:nvPr/>
          </p:nvSpPr>
          <p:spPr>
            <a:xfrm>
              <a:off x="4554170" y="1251067"/>
              <a:ext cx="3054424"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-Northern Parents</a:t>
              </a:r>
            </a:p>
            <a:p>
              <a:r>
                <a:rPr lang="en-US" sz="1400"/>
                <a:t>-Northern college students</a:t>
              </a:r>
            </a:p>
          </p:txBody>
        </p:sp>
        <p:sp>
          <p:nvSpPr>
            <p:cNvPr id="23" name="TextBox 22">
              <a:extLst>
                <a:ext uri="{FF2B5EF4-FFF2-40B4-BE49-F238E27FC236}">
                  <a16:creationId xmlns:a16="http://schemas.microsoft.com/office/drawing/2014/main" id="{8ED835AF-262A-9AC2-07B8-7312E7207EF6}"/>
                </a:ext>
              </a:extLst>
            </p:cNvPr>
            <p:cNvSpPr txBox="1"/>
            <p:nvPr/>
          </p:nvSpPr>
          <p:spPr>
            <a:xfrm>
              <a:off x="7754205" y="4318826"/>
              <a:ext cx="278775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-White Supremacy culture</a:t>
              </a:r>
            </a:p>
          </p:txBody>
        </p:sp>
        <p:sp>
          <p:nvSpPr>
            <p:cNvPr id="24" name="TextBox 23">
              <a:extLst>
                <a:ext uri="{FF2B5EF4-FFF2-40B4-BE49-F238E27FC236}">
                  <a16:creationId xmlns:a16="http://schemas.microsoft.com/office/drawing/2014/main" id="{08041B3F-C0D5-6E42-AAED-ECD1290B505F}"/>
                </a:ext>
              </a:extLst>
            </p:cNvPr>
            <p:cNvSpPr txBox="1"/>
            <p:nvPr/>
          </p:nvSpPr>
          <p:spPr>
            <a:xfrm rot="19680000">
              <a:off x="6663234" y="3247770"/>
              <a:ext cx="3076645"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-Conservative lawmakers</a:t>
              </a:r>
            </a:p>
          </p:txBody>
        </p:sp>
        <p:sp>
          <p:nvSpPr>
            <p:cNvPr id="26" name="TextBox 25">
              <a:extLst>
                <a:ext uri="{FF2B5EF4-FFF2-40B4-BE49-F238E27FC236}">
                  <a16:creationId xmlns:a16="http://schemas.microsoft.com/office/drawing/2014/main" id="{097F2BFF-875D-E365-6A94-497D802C52A9}"/>
                </a:ext>
              </a:extLst>
            </p:cNvPr>
            <p:cNvSpPr txBox="1"/>
            <p:nvPr/>
          </p:nvSpPr>
          <p:spPr>
            <a:xfrm rot="16740000">
              <a:off x="511142" y="3834316"/>
              <a:ext cx="1565543" cy="3791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Allies</a:t>
              </a:r>
            </a:p>
          </p:txBody>
        </p:sp>
        <p:sp>
          <p:nvSpPr>
            <p:cNvPr id="27" name="TextBox 26">
              <a:extLst>
                <a:ext uri="{FF2B5EF4-FFF2-40B4-BE49-F238E27FC236}">
                  <a16:creationId xmlns:a16="http://schemas.microsoft.com/office/drawing/2014/main" id="{BAFEB08C-0D0A-D4EE-F7FB-20C4E7F032F6}"/>
                </a:ext>
              </a:extLst>
            </p:cNvPr>
            <p:cNvSpPr txBox="1"/>
            <p:nvPr/>
          </p:nvSpPr>
          <p:spPr>
            <a:xfrm rot="19140000">
              <a:off x="1878037" y="1818688"/>
              <a:ext cx="1565544"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Allies</a:t>
              </a:r>
            </a:p>
          </p:txBody>
        </p:sp>
        <p:sp>
          <p:nvSpPr>
            <p:cNvPr id="29" name="TextBox 28">
              <a:extLst>
                <a:ext uri="{FF2B5EF4-FFF2-40B4-BE49-F238E27FC236}">
                  <a16:creationId xmlns:a16="http://schemas.microsoft.com/office/drawing/2014/main" id="{C8AF701A-6399-70B7-BCEC-F157CC337ECA}"/>
                </a:ext>
              </a:extLst>
            </p:cNvPr>
            <p:cNvSpPr txBox="1"/>
            <p:nvPr/>
          </p:nvSpPr>
          <p:spPr>
            <a:xfrm>
              <a:off x="5578122" y="649190"/>
              <a:ext cx="1076658"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Neutrals</a:t>
              </a:r>
            </a:p>
          </p:txBody>
        </p:sp>
        <p:sp>
          <p:nvSpPr>
            <p:cNvPr id="30" name="TextBox 29">
              <a:extLst>
                <a:ext uri="{FF2B5EF4-FFF2-40B4-BE49-F238E27FC236}">
                  <a16:creationId xmlns:a16="http://schemas.microsoft.com/office/drawing/2014/main" id="{6F2D9007-9B94-098A-8C34-56D55FAED2A7}"/>
                </a:ext>
              </a:extLst>
            </p:cNvPr>
            <p:cNvSpPr txBox="1"/>
            <p:nvPr/>
          </p:nvSpPr>
          <p:spPr>
            <a:xfrm rot="2220000">
              <a:off x="8240623" y="1564693"/>
              <a:ext cx="2154429"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opponents</a:t>
              </a:r>
            </a:p>
          </p:txBody>
        </p:sp>
        <p:sp>
          <p:nvSpPr>
            <p:cNvPr id="31" name="TextBox 30">
              <a:extLst>
                <a:ext uri="{FF2B5EF4-FFF2-40B4-BE49-F238E27FC236}">
                  <a16:creationId xmlns:a16="http://schemas.microsoft.com/office/drawing/2014/main" id="{05EAD37D-9750-F35B-EC0C-482D5B1F7BBA}"/>
                </a:ext>
              </a:extLst>
            </p:cNvPr>
            <p:cNvSpPr txBox="1"/>
            <p:nvPr/>
          </p:nvSpPr>
          <p:spPr>
            <a:xfrm rot="4620000">
              <a:off x="9648540" y="3833441"/>
              <a:ext cx="2387761" cy="37913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Opponents</a:t>
              </a:r>
            </a:p>
          </p:txBody>
        </p:sp>
      </p:grpSp>
      <p:sp>
        <p:nvSpPr>
          <p:cNvPr id="32" name="TextBox 31">
            <a:extLst>
              <a:ext uri="{FF2B5EF4-FFF2-40B4-BE49-F238E27FC236}">
                <a16:creationId xmlns:a16="http://schemas.microsoft.com/office/drawing/2014/main" id="{E9FD6597-A327-3666-DCAE-2561F9B32A6C}"/>
              </a:ext>
            </a:extLst>
          </p:cNvPr>
          <p:cNvSpPr txBox="1"/>
          <p:nvPr/>
        </p:nvSpPr>
        <p:spPr>
          <a:xfrm>
            <a:off x="7456955" y="344255"/>
            <a:ext cx="4730396"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8014153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356839"/>
            <a:ext cx="8153974" cy="5815361"/>
          </a:xfrm>
        </p:spPr>
        <p:txBody>
          <a:bodyPr vert="horz" lIns="91440" tIns="45720" rIns="91440" bIns="45720" rtlCol="0" anchor="t">
            <a:normAutofit/>
          </a:bodyPr>
          <a:lstStyle/>
          <a:p>
            <a:pPr marL="246380" indent="-246380"/>
            <a:r>
              <a:rPr lang="en-US" sz="4400"/>
              <a:t>It is only necessary to move some or all of the pie wedges one step in your direction.</a:t>
            </a:r>
          </a:p>
          <a:p>
            <a:pPr marL="246380" indent="-246380"/>
            <a:r>
              <a:rPr lang="en-US" sz="4400"/>
              <a:t>If we shift each wedge one step, we are likely to win, even if the hardliners on the opponent’s side don’t budge.</a:t>
            </a:r>
            <a:endParaRPr lang="en-US"/>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2478019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936C1-5DCB-04D0-E643-F5798558D91F}"/>
              </a:ext>
            </a:extLst>
          </p:cNvPr>
          <p:cNvSpPr>
            <a:spLocks noGrp="1"/>
          </p:cNvSpPr>
          <p:nvPr>
            <p:ph type="title"/>
          </p:nvPr>
        </p:nvSpPr>
        <p:spPr/>
        <p:txBody>
          <a:bodyPr/>
          <a:lstStyle/>
          <a:p>
            <a:r>
              <a:rPr lang="en-US"/>
              <a:t>Messaging is Movement-Building</a:t>
            </a:r>
          </a:p>
        </p:txBody>
      </p:sp>
      <p:sp>
        <p:nvSpPr>
          <p:cNvPr id="3" name="Content Placeholder 2">
            <a:extLst>
              <a:ext uri="{FF2B5EF4-FFF2-40B4-BE49-F238E27FC236}">
                <a16:creationId xmlns:a16="http://schemas.microsoft.com/office/drawing/2014/main" id="{67B1C8DE-EF07-EC2B-BA67-3EDE041C9B31}"/>
              </a:ext>
            </a:extLst>
          </p:cNvPr>
          <p:cNvSpPr>
            <a:spLocks noGrp="1"/>
          </p:cNvSpPr>
          <p:nvPr>
            <p:ph idx="1"/>
          </p:nvPr>
        </p:nvSpPr>
        <p:spPr>
          <a:xfrm>
            <a:off x="604367" y="1600200"/>
            <a:ext cx="4701699" cy="4572000"/>
          </a:xfrm>
        </p:spPr>
        <p:txBody>
          <a:bodyPr vert="horz" lIns="91440" tIns="45720" rIns="91440" bIns="45720" rtlCol="0" anchor="t">
            <a:normAutofit/>
          </a:bodyPr>
          <a:lstStyle/>
          <a:p>
            <a:pPr marL="246380" indent="-246380"/>
            <a:r>
              <a:rPr lang="en-US">
                <a:ea typeface="+mn-lt"/>
                <a:cs typeface="+mn-lt"/>
              </a:rPr>
              <a:t>Messaging isn’t about arguing—it's about inviting.</a:t>
            </a:r>
            <a:endParaRPr lang="en-US"/>
          </a:p>
          <a:p>
            <a:pPr marL="246380" indent="-246380"/>
            <a:r>
              <a:rPr lang="en-US">
                <a:ea typeface="+mn-lt"/>
                <a:cs typeface="+mn-lt"/>
              </a:rPr>
              <a:t>Focus determines who gets included and who is left out.</a:t>
            </a:r>
            <a:endParaRPr lang="en-US"/>
          </a:p>
          <a:p>
            <a:pPr marL="246380" indent="-246380"/>
            <a:r>
              <a:rPr lang="en-US">
                <a:ea typeface="+mn-lt"/>
                <a:cs typeface="+mn-lt"/>
              </a:rPr>
              <a:t>Equity-centered messaging helps build power with, not for.</a:t>
            </a:r>
            <a:endParaRPr lang="en-US"/>
          </a:p>
        </p:txBody>
      </p:sp>
      <p:grpSp>
        <p:nvGrpSpPr>
          <p:cNvPr id="8" name="Group 7">
            <a:extLst>
              <a:ext uri="{FF2B5EF4-FFF2-40B4-BE49-F238E27FC236}">
                <a16:creationId xmlns:a16="http://schemas.microsoft.com/office/drawing/2014/main" id="{50F130B2-A84E-BAA4-0C8D-BC3AB1A9A471}"/>
              </a:ext>
            </a:extLst>
          </p:cNvPr>
          <p:cNvGrpSpPr/>
          <p:nvPr/>
        </p:nvGrpSpPr>
        <p:grpSpPr>
          <a:xfrm>
            <a:off x="4850902" y="2149170"/>
            <a:ext cx="7172175" cy="3183703"/>
            <a:chOff x="5190287" y="2430473"/>
            <a:chExt cx="6823093" cy="2902400"/>
          </a:xfrm>
        </p:grpSpPr>
        <p:pic>
          <p:nvPicPr>
            <p:cNvPr id="5" name="Picture 4" descr="A collage of a group of people&#10;&#10;AI-generated content may be incorrect.">
              <a:extLst>
                <a:ext uri="{FF2B5EF4-FFF2-40B4-BE49-F238E27FC236}">
                  <a16:creationId xmlns:a16="http://schemas.microsoft.com/office/drawing/2014/main" id="{D4979960-E6B7-9ED0-DAEA-5A9620330C8E}"/>
                </a:ext>
              </a:extLst>
            </p:cNvPr>
            <p:cNvPicPr>
              <a:picLocks noChangeAspect="1"/>
            </p:cNvPicPr>
            <p:nvPr/>
          </p:nvPicPr>
          <p:blipFill>
            <a:blip r:embed="rId2"/>
            <a:stretch>
              <a:fillRect/>
            </a:stretch>
          </p:blipFill>
          <p:spPr>
            <a:xfrm>
              <a:off x="5313821" y="2436940"/>
              <a:ext cx="6699559" cy="2895933"/>
            </a:xfrm>
            <a:prstGeom prst="rect">
              <a:avLst/>
            </a:prstGeom>
          </p:spPr>
        </p:pic>
        <p:sp>
          <p:nvSpPr>
            <p:cNvPr id="6" name="Rectangle 5">
              <a:extLst>
                <a:ext uri="{FF2B5EF4-FFF2-40B4-BE49-F238E27FC236}">
                  <a16:creationId xmlns:a16="http://schemas.microsoft.com/office/drawing/2014/main" id="{63E9D77F-5C8B-7F83-F2AA-B49376B845FC}"/>
                </a:ext>
              </a:extLst>
            </p:cNvPr>
            <p:cNvSpPr/>
            <p:nvPr/>
          </p:nvSpPr>
          <p:spPr>
            <a:xfrm>
              <a:off x="5190287" y="2430473"/>
              <a:ext cx="2912059" cy="1872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2186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0243-DD58-1720-50B9-AE6B7E634D00}"/>
              </a:ext>
            </a:extLst>
          </p:cNvPr>
          <p:cNvSpPr>
            <a:spLocks noGrp="1"/>
          </p:cNvSpPr>
          <p:nvPr>
            <p:ph type="title"/>
          </p:nvPr>
        </p:nvSpPr>
        <p:spPr/>
        <p:txBody>
          <a:bodyPr/>
          <a:lstStyle/>
          <a:p>
            <a:r>
              <a:rPr lang="en-US"/>
              <a:t>Who Are You Talking To?</a:t>
            </a:r>
          </a:p>
        </p:txBody>
      </p:sp>
      <p:graphicFrame>
        <p:nvGraphicFramePr>
          <p:cNvPr id="4" name="Content Placeholder 3">
            <a:extLst>
              <a:ext uri="{FF2B5EF4-FFF2-40B4-BE49-F238E27FC236}">
                <a16:creationId xmlns:a16="http://schemas.microsoft.com/office/drawing/2014/main" id="{E0406DA2-1E69-D2C4-467E-CE6F61746342}"/>
              </a:ext>
            </a:extLst>
          </p:cNvPr>
          <p:cNvGraphicFramePr>
            <a:graphicFrameLocks noGrp="1"/>
          </p:cNvGraphicFramePr>
          <p:nvPr>
            <p:ph idx="1"/>
          </p:nvPr>
        </p:nvGraphicFramePr>
        <p:xfrm>
          <a:off x="1122216" y="1645030"/>
          <a:ext cx="10248156" cy="4247190"/>
        </p:xfrm>
        <a:graphic>
          <a:graphicData uri="http://schemas.openxmlformats.org/drawingml/2006/table">
            <a:tbl>
              <a:tblPr firstRow="1" bandRow="1">
                <a:tableStyleId>{073A0DAA-6AF3-43AB-8588-CEC1D06C72B9}</a:tableStyleId>
              </a:tblPr>
              <a:tblGrid>
                <a:gridCol w="5124078">
                  <a:extLst>
                    <a:ext uri="{9D8B030D-6E8A-4147-A177-3AD203B41FA5}">
                      <a16:colId xmlns:a16="http://schemas.microsoft.com/office/drawing/2014/main" val="412073770"/>
                    </a:ext>
                  </a:extLst>
                </a:gridCol>
                <a:gridCol w="5124078">
                  <a:extLst>
                    <a:ext uri="{9D8B030D-6E8A-4147-A177-3AD203B41FA5}">
                      <a16:colId xmlns:a16="http://schemas.microsoft.com/office/drawing/2014/main" val="577942634"/>
                    </a:ext>
                  </a:extLst>
                </a:gridCol>
              </a:tblGrid>
              <a:tr h="611694">
                <a:tc>
                  <a:txBody>
                    <a:bodyPr/>
                    <a:lstStyle/>
                    <a:p>
                      <a:r>
                        <a:rPr lang="en-US" sz="2400"/>
                        <a:t>Spectrum</a:t>
                      </a:r>
                    </a:p>
                  </a:txBody>
                  <a:tcPr/>
                </a:tc>
                <a:tc>
                  <a:txBody>
                    <a:bodyPr/>
                    <a:lstStyle/>
                    <a:p>
                      <a:r>
                        <a:rPr lang="en-US" sz="2400"/>
                        <a:t>Needs Messaging That...</a:t>
                      </a:r>
                    </a:p>
                  </a:txBody>
                  <a:tcPr/>
                </a:tc>
                <a:extLst>
                  <a:ext uri="{0D108BD9-81ED-4DB2-BD59-A6C34878D82A}">
                    <a16:rowId xmlns:a16="http://schemas.microsoft.com/office/drawing/2014/main" val="4041461480"/>
                  </a:ext>
                </a:extLst>
              </a:tr>
              <a:tr h="611694">
                <a:tc>
                  <a:txBody>
                    <a:bodyPr/>
                    <a:lstStyle/>
                    <a:p>
                      <a:r>
                        <a:rPr lang="en-US" sz="2400"/>
                        <a:t>Active Allies</a:t>
                      </a:r>
                    </a:p>
                  </a:txBody>
                  <a:tcPr/>
                </a:tc>
                <a:tc>
                  <a:txBody>
                    <a:bodyPr/>
                    <a:lstStyle/>
                    <a:p>
                      <a:pPr lvl="0">
                        <a:buNone/>
                      </a:pPr>
                      <a:r>
                        <a:rPr lang="en-US" sz="2400" b="0" i="0" u="none" strike="noStrike" noProof="0">
                          <a:latin typeface="Euphemia"/>
                        </a:rPr>
                        <a:t>Deepens commitment</a:t>
                      </a:r>
                      <a:endParaRPr lang="en-US" sz="2400"/>
                    </a:p>
                  </a:txBody>
                  <a:tcPr/>
                </a:tc>
                <a:extLst>
                  <a:ext uri="{0D108BD9-81ED-4DB2-BD59-A6C34878D82A}">
                    <a16:rowId xmlns:a16="http://schemas.microsoft.com/office/drawing/2014/main" val="3801943800"/>
                  </a:ext>
                </a:extLst>
              </a:tr>
              <a:tr h="611694">
                <a:tc>
                  <a:txBody>
                    <a:bodyPr/>
                    <a:lstStyle/>
                    <a:p>
                      <a:r>
                        <a:rPr lang="en-US" sz="2400"/>
                        <a:t>Passive Allies</a:t>
                      </a:r>
                    </a:p>
                  </a:txBody>
                  <a:tcPr/>
                </a:tc>
                <a:tc>
                  <a:txBody>
                    <a:bodyPr/>
                    <a:lstStyle/>
                    <a:p>
                      <a:pPr lvl="0">
                        <a:buNone/>
                      </a:pPr>
                      <a:r>
                        <a:rPr lang="en-US" sz="2400" b="0" i="0" u="none" strike="noStrike" baseline="0" noProof="0">
                          <a:solidFill>
                            <a:srgbClr val="465562"/>
                          </a:solidFill>
                          <a:latin typeface="Euphemia"/>
                        </a:rPr>
                        <a:t>Invites low-risk engagement</a:t>
                      </a:r>
                      <a:endParaRPr lang="en-US" sz="2400"/>
                    </a:p>
                  </a:txBody>
                  <a:tcPr/>
                </a:tc>
                <a:extLst>
                  <a:ext uri="{0D108BD9-81ED-4DB2-BD59-A6C34878D82A}">
                    <a16:rowId xmlns:a16="http://schemas.microsoft.com/office/drawing/2014/main" val="2016981152"/>
                  </a:ext>
                </a:extLst>
              </a:tr>
              <a:tr h="611694">
                <a:tc>
                  <a:txBody>
                    <a:bodyPr/>
                    <a:lstStyle/>
                    <a:p>
                      <a:r>
                        <a:rPr lang="en-US" sz="2400"/>
                        <a:t>Neutrals</a:t>
                      </a:r>
                    </a:p>
                  </a:txBody>
                  <a:tcPr/>
                </a:tc>
                <a:tc>
                  <a:txBody>
                    <a:bodyPr/>
                    <a:lstStyle/>
                    <a:p>
                      <a:pPr lvl="0">
                        <a:buNone/>
                      </a:pPr>
                      <a:r>
                        <a:rPr lang="en-US" sz="2400" b="0" i="0" u="none" strike="noStrike" noProof="0">
                          <a:latin typeface="Euphemia"/>
                        </a:rPr>
                        <a:t>Frames values alignment</a:t>
                      </a:r>
                      <a:endParaRPr lang="en-US" sz="2400"/>
                    </a:p>
                  </a:txBody>
                  <a:tcPr/>
                </a:tc>
                <a:extLst>
                  <a:ext uri="{0D108BD9-81ED-4DB2-BD59-A6C34878D82A}">
                    <a16:rowId xmlns:a16="http://schemas.microsoft.com/office/drawing/2014/main" val="3292224919"/>
                  </a:ext>
                </a:extLst>
              </a:tr>
              <a:tr h="611694">
                <a:tc>
                  <a:txBody>
                    <a:bodyPr/>
                    <a:lstStyle/>
                    <a:p>
                      <a:r>
                        <a:rPr lang="en-US" sz="2400"/>
                        <a:t>Passive Opponents</a:t>
                      </a:r>
                    </a:p>
                  </a:txBody>
                  <a:tcPr/>
                </a:tc>
                <a:tc>
                  <a:txBody>
                    <a:bodyPr/>
                    <a:lstStyle/>
                    <a:p>
                      <a:pPr lvl="0">
                        <a:buNone/>
                      </a:pPr>
                      <a:r>
                        <a:rPr lang="en-US" sz="2400" b="0" i="0" u="none" strike="noStrike" noProof="0">
                          <a:latin typeface="Euphemia"/>
                        </a:rPr>
                        <a:t>De-escalates with dignity</a:t>
                      </a:r>
                      <a:endParaRPr lang="en-US" sz="2400"/>
                    </a:p>
                  </a:txBody>
                  <a:tcPr/>
                </a:tc>
                <a:extLst>
                  <a:ext uri="{0D108BD9-81ED-4DB2-BD59-A6C34878D82A}">
                    <a16:rowId xmlns:a16="http://schemas.microsoft.com/office/drawing/2014/main" val="223229832"/>
                  </a:ext>
                </a:extLst>
              </a:tr>
              <a:tr h="1075099">
                <a:tc>
                  <a:txBody>
                    <a:bodyPr/>
                    <a:lstStyle/>
                    <a:p>
                      <a:r>
                        <a:rPr lang="en-US" sz="2400"/>
                        <a:t>Active Opponents</a:t>
                      </a:r>
                    </a:p>
                  </a:txBody>
                  <a:tcPr/>
                </a:tc>
                <a:tc>
                  <a:txBody>
                    <a:bodyPr/>
                    <a:lstStyle/>
                    <a:p>
                      <a:pPr lvl="0">
                        <a:buNone/>
                      </a:pPr>
                      <a:r>
                        <a:rPr lang="en-US" sz="2400" b="0" i="0" u="none" strike="noStrike" noProof="0">
                          <a:latin typeface="Euphemia"/>
                        </a:rPr>
                        <a:t>Not the focus but you </a:t>
                      </a:r>
                      <a:r>
                        <a:rPr lang="en-US" sz="2400" b="0" i="0" u="none" strike="noStrike" noProof="0" err="1">
                          <a:latin typeface="Euphemia"/>
                        </a:rPr>
                        <a:t>gotta</a:t>
                      </a:r>
                      <a:r>
                        <a:rPr lang="en-US" sz="2400" b="0" i="0" u="none" strike="noStrike" noProof="0">
                          <a:latin typeface="Euphemia"/>
                        </a:rPr>
                        <a:t> say something and it needs to make sense</a:t>
                      </a:r>
                    </a:p>
                  </a:txBody>
                  <a:tcPr/>
                </a:tc>
                <a:extLst>
                  <a:ext uri="{0D108BD9-81ED-4DB2-BD59-A6C34878D82A}">
                    <a16:rowId xmlns:a16="http://schemas.microsoft.com/office/drawing/2014/main" val="2614771341"/>
                  </a:ext>
                </a:extLst>
              </a:tr>
            </a:tbl>
          </a:graphicData>
        </a:graphic>
      </p:graphicFrame>
    </p:spTree>
    <p:extLst>
      <p:ext uri="{BB962C8B-B14F-4D97-AF65-F5344CB8AC3E}">
        <p14:creationId xmlns:p14="http://schemas.microsoft.com/office/powerpoint/2010/main" val="4091768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142E-56F5-DB15-0938-4DC9553AE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AB11B-C905-D84F-168B-CC82E9B400C6}"/>
              </a:ext>
            </a:extLst>
          </p:cNvPr>
          <p:cNvSpPr>
            <a:spLocks noGrp="1"/>
          </p:cNvSpPr>
          <p:nvPr>
            <p:ph type="title"/>
          </p:nvPr>
        </p:nvSpPr>
        <p:spPr>
          <a:xfrm>
            <a:off x="1593436" y="177800"/>
            <a:ext cx="9782801" cy="595163"/>
          </a:xfrm>
        </p:spPr>
        <p:txBody>
          <a:bodyPr>
            <a:normAutofit fontScale="90000"/>
          </a:bodyPr>
          <a:lstStyle/>
          <a:p>
            <a:r>
              <a:rPr lang="en-US"/>
              <a:t>Campaign Team Practice: Spectrum of Allies- p. 30 </a:t>
            </a:r>
          </a:p>
        </p:txBody>
      </p:sp>
      <p:pic>
        <p:nvPicPr>
          <p:cNvPr id="17" name="Picture 4" descr="Source: George Lakey, Training for Change">
            <a:extLst>
              <a:ext uri="{FF2B5EF4-FFF2-40B4-BE49-F238E27FC236}">
                <a16:creationId xmlns:a16="http://schemas.microsoft.com/office/drawing/2014/main" id="{607B157D-5624-5CAE-B5E8-FA6836822E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609" t="9468" r="13092" b="11247"/>
          <a:stretch/>
        </p:blipFill>
        <p:spPr bwMode="auto">
          <a:xfrm>
            <a:off x="836612" y="871781"/>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3162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3D82-AFDA-01FD-72C9-D3B92F33588F}"/>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134611F-8EB3-AB02-92CD-82A069F5D4AB}"/>
              </a:ext>
            </a:extLst>
          </p:cNvPr>
          <p:cNvSpPr>
            <a:spLocks noGrp="1"/>
          </p:cNvSpPr>
          <p:nvPr>
            <p:ph idx="1"/>
          </p:nvPr>
        </p:nvSpPr>
        <p:spPr>
          <a:xfrm>
            <a:off x="3621142" y="1041552"/>
            <a:ext cx="8153974" cy="5815361"/>
          </a:xfrm>
        </p:spPr>
        <p:txBody>
          <a:bodyPr vert="horz" lIns="91440" tIns="45720" rIns="91440" bIns="45720" rtlCol="0" anchor="t">
            <a:normAutofit/>
          </a:bodyPr>
          <a:lstStyle/>
          <a:p>
            <a:pPr marL="246380" indent="-246380"/>
            <a:r>
              <a:rPr lang="en-US" sz="4000"/>
              <a:t>Equity means naming nuance - be specific, be inclusive</a:t>
            </a:r>
          </a:p>
          <a:p>
            <a:pPr marL="246380" indent="-246380"/>
            <a:r>
              <a:rPr lang="en-US" sz="4000"/>
              <a:t>Don’t center your opponent - build around your base</a:t>
            </a:r>
          </a:p>
          <a:p>
            <a:pPr marL="246380" indent="-246380"/>
            <a:r>
              <a:rPr lang="en-US" sz="4000"/>
              <a:t>Good coaching = helping teams build power, not chase power</a:t>
            </a:r>
            <a:endParaRPr lang="en-US"/>
          </a:p>
        </p:txBody>
      </p:sp>
      <p:sp>
        <p:nvSpPr>
          <p:cNvPr id="6" name="Title 2">
            <a:extLst>
              <a:ext uri="{FF2B5EF4-FFF2-40B4-BE49-F238E27FC236}">
                <a16:creationId xmlns:a16="http://schemas.microsoft.com/office/drawing/2014/main" id="{F036ED7A-D8F3-40AC-27D2-2F9EFD8CEFC8}"/>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1511F786-9EFA-7F2B-D7F4-E346F283B301}"/>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3129630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B532-91A4-FBE6-4900-8EF14B94218A}"/>
              </a:ext>
            </a:extLst>
          </p:cNvPr>
          <p:cNvSpPr>
            <a:spLocks noGrp="1"/>
          </p:cNvSpPr>
          <p:nvPr>
            <p:ph type="title"/>
          </p:nvPr>
        </p:nvSpPr>
        <p:spPr/>
        <p:txBody>
          <a:bodyPr/>
          <a:lstStyle/>
          <a:p>
            <a:r>
              <a:rPr lang="en-US"/>
              <a:t>Dossier of Target</a:t>
            </a:r>
          </a:p>
        </p:txBody>
      </p:sp>
      <p:sp>
        <p:nvSpPr>
          <p:cNvPr id="3" name="Text Placeholder 2">
            <a:extLst>
              <a:ext uri="{FF2B5EF4-FFF2-40B4-BE49-F238E27FC236}">
                <a16:creationId xmlns:a16="http://schemas.microsoft.com/office/drawing/2014/main" id="{BE26A150-06FD-A480-5954-D998581BCE68}"/>
              </a:ext>
            </a:extLst>
          </p:cNvPr>
          <p:cNvSpPr>
            <a:spLocks noGrp="1"/>
          </p:cNvSpPr>
          <p:nvPr>
            <p:ph type="body" idx="1"/>
          </p:nvPr>
        </p:nvSpPr>
        <p:spPr/>
        <p:txBody>
          <a:bodyPr/>
          <a:lstStyle/>
          <a:p>
            <a:r>
              <a:rPr lang="en-US"/>
              <a:t>Hedy</a:t>
            </a:r>
          </a:p>
        </p:txBody>
      </p:sp>
    </p:spTree>
    <p:extLst>
      <p:ext uri="{BB962C8B-B14F-4D97-AF65-F5344CB8AC3E}">
        <p14:creationId xmlns:p14="http://schemas.microsoft.com/office/powerpoint/2010/main" val="4025087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A41DD-57A0-445B-51F9-4DEEF993DAE4}"/>
              </a:ext>
            </a:extLst>
          </p:cNvPr>
          <p:cNvSpPr>
            <a:spLocks noGrp="1"/>
          </p:cNvSpPr>
          <p:nvPr>
            <p:ph type="title"/>
          </p:nvPr>
        </p:nvSpPr>
        <p:spPr>
          <a:xfrm>
            <a:off x="1847762" y="177800"/>
            <a:ext cx="8859691" cy="1239837"/>
          </a:xfrm>
        </p:spPr>
        <p:txBody>
          <a:bodyPr/>
          <a:lstStyle/>
          <a:p>
            <a:r>
              <a:rPr lang="en-US"/>
              <a:t>Who is getting it, and who is getting fat? </a:t>
            </a:r>
          </a:p>
        </p:txBody>
      </p:sp>
      <p:pic>
        <p:nvPicPr>
          <p:cNvPr id="4" name="Content Placeholder 3" descr="A close-up of a spark&#10;&#10;AI-generated content may be incorrect.">
            <a:extLst>
              <a:ext uri="{FF2B5EF4-FFF2-40B4-BE49-F238E27FC236}">
                <a16:creationId xmlns:a16="http://schemas.microsoft.com/office/drawing/2014/main" id="{6B08F3D7-2BA1-4D0C-9FDF-B91C683E16A0}"/>
              </a:ext>
            </a:extLst>
          </p:cNvPr>
          <p:cNvPicPr>
            <a:picLocks noGrp="1" noChangeAspect="1"/>
          </p:cNvPicPr>
          <p:nvPr>
            <p:ph idx="1"/>
          </p:nvPr>
        </p:nvPicPr>
        <p:blipFill>
          <a:blip r:embed="rId2"/>
          <a:stretch>
            <a:fillRect/>
          </a:stretch>
        </p:blipFill>
        <p:spPr>
          <a:xfrm>
            <a:off x="1851984" y="1811752"/>
            <a:ext cx="8867952" cy="3743009"/>
          </a:xfrm>
          <a:prstGeom prst="rect">
            <a:avLst/>
          </a:prstGeom>
        </p:spPr>
      </p:pic>
    </p:spTree>
    <p:extLst>
      <p:ext uri="{BB962C8B-B14F-4D97-AF65-F5344CB8AC3E}">
        <p14:creationId xmlns:p14="http://schemas.microsoft.com/office/powerpoint/2010/main" val="19164468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C0D6D-2407-9226-9844-F9B8E13CBC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D7067-215E-B71A-1ACA-7E930BE430B3}"/>
              </a:ext>
            </a:extLst>
          </p:cNvPr>
          <p:cNvSpPr>
            <a:spLocks noGrp="1"/>
          </p:cNvSpPr>
          <p:nvPr>
            <p:ph type="title"/>
          </p:nvPr>
        </p:nvSpPr>
        <p:spPr>
          <a:xfrm>
            <a:off x="619597" y="-150812"/>
            <a:ext cx="8859691" cy="1239837"/>
          </a:xfrm>
        </p:spPr>
        <p:txBody>
          <a:bodyPr/>
          <a:lstStyle/>
          <a:p>
            <a:r>
              <a:rPr lang="en-US" b="1"/>
              <a:t>Research – it's a powerful tool</a:t>
            </a:r>
          </a:p>
        </p:txBody>
      </p:sp>
      <p:sp>
        <p:nvSpPr>
          <p:cNvPr id="9" name="Content Placeholder 8">
            <a:extLst>
              <a:ext uri="{FF2B5EF4-FFF2-40B4-BE49-F238E27FC236}">
                <a16:creationId xmlns:a16="http://schemas.microsoft.com/office/drawing/2014/main" id="{D7882F0C-724A-163E-281A-4A2B1581E1C5}"/>
              </a:ext>
            </a:extLst>
          </p:cNvPr>
          <p:cNvSpPr>
            <a:spLocks noGrp="1"/>
          </p:cNvSpPr>
          <p:nvPr>
            <p:ph idx="1"/>
          </p:nvPr>
        </p:nvSpPr>
        <p:spPr>
          <a:xfrm>
            <a:off x="748858" y="1563721"/>
            <a:ext cx="5862669" cy="4779169"/>
          </a:xfrm>
        </p:spPr>
        <p:txBody>
          <a:bodyPr vert="horz" lIns="91440" tIns="45720" rIns="91440" bIns="45720" rtlCol="0" anchor="t">
            <a:normAutofit/>
          </a:bodyPr>
          <a:lstStyle/>
          <a:p>
            <a:pPr marL="246380" indent="-246380"/>
            <a:r>
              <a:rPr lang="en-US"/>
              <a:t>It should be strategic, targeted, and relentless.</a:t>
            </a:r>
          </a:p>
          <a:p>
            <a:pPr marL="246380" indent="-246380"/>
            <a:r>
              <a:rPr lang="en-US"/>
              <a:t>We need to know who holds the power and how they use it.</a:t>
            </a:r>
          </a:p>
          <a:p>
            <a:pPr marL="246380" indent="-246380"/>
            <a:r>
              <a:rPr lang="en-US"/>
              <a:t>It's about finding leverage, and understanding what makes our target tick and how we can make them move</a:t>
            </a:r>
          </a:p>
        </p:txBody>
      </p:sp>
      <p:pic>
        <p:nvPicPr>
          <p:cNvPr id="3" name="Picture 2" descr="The types of research for Thesis ...">
            <a:extLst>
              <a:ext uri="{FF2B5EF4-FFF2-40B4-BE49-F238E27FC236}">
                <a16:creationId xmlns:a16="http://schemas.microsoft.com/office/drawing/2014/main" id="{147A3BB0-10E3-5138-9733-A67CB885FB8A}"/>
              </a:ext>
            </a:extLst>
          </p:cNvPr>
          <p:cNvPicPr>
            <a:picLocks noChangeAspect="1"/>
          </p:cNvPicPr>
          <p:nvPr/>
        </p:nvPicPr>
        <p:blipFill>
          <a:blip r:embed="rId2"/>
          <a:stretch>
            <a:fillRect/>
          </a:stretch>
        </p:blipFill>
        <p:spPr>
          <a:xfrm>
            <a:off x="7462301" y="1562201"/>
            <a:ext cx="3302507" cy="3303148"/>
          </a:xfrm>
          <a:prstGeom prst="rect">
            <a:avLst/>
          </a:prstGeom>
        </p:spPr>
      </p:pic>
    </p:spTree>
    <p:extLst>
      <p:ext uri="{BB962C8B-B14F-4D97-AF65-F5344CB8AC3E}">
        <p14:creationId xmlns:p14="http://schemas.microsoft.com/office/powerpoint/2010/main" val="2766759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FAB00-E5A4-0927-2C4D-2BC2BC519A66}"/>
              </a:ext>
            </a:extLst>
          </p:cNvPr>
          <p:cNvSpPr>
            <a:spLocks noGrp="1"/>
          </p:cNvSpPr>
          <p:nvPr>
            <p:ph type="title"/>
          </p:nvPr>
        </p:nvSpPr>
        <p:spPr>
          <a:xfrm>
            <a:off x="7009637" y="189167"/>
            <a:ext cx="4191074" cy="1526650"/>
          </a:xfrm>
        </p:spPr>
        <p:txBody>
          <a:bodyPr anchor="b">
            <a:normAutofit fontScale="90000"/>
          </a:bodyPr>
          <a:lstStyle/>
          <a:p>
            <a:r>
              <a:rPr lang="en-US"/>
              <a:t>Strategic Research as a Tool for Organizing</a:t>
            </a:r>
          </a:p>
        </p:txBody>
      </p:sp>
      <p:pic>
        <p:nvPicPr>
          <p:cNvPr id="5" name="Content Placeholder 4" descr="Directly above of table of two office colleagues using printed sheet of papers and laptop computer to analyze data of positive project feedback in a multi-cultural workplace.">
            <a:extLst>
              <a:ext uri="{FF2B5EF4-FFF2-40B4-BE49-F238E27FC236}">
                <a16:creationId xmlns:a16="http://schemas.microsoft.com/office/drawing/2014/main" id="{9D5E7700-28F7-4E19-AB7A-92E7C26B51A3}"/>
              </a:ext>
            </a:extLst>
          </p:cNvPr>
          <p:cNvPicPr>
            <a:picLocks noGrp="1" noChangeAspect="1"/>
          </p:cNvPicPr>
          <p:nvPr>
            <p:ph type="pic" sz="quarter" idx="18"/>
          </p:nvPr>
        </p:nvPicPr>
        <p:blipFill>
          <a:blip r:embed="rId3"/>
          <a:srcRect l="15289" r="16469" b="1"/>
          <a:stretch>
            <a:fillRect/>
          </a:stretch>
        </p:blipFill>
        <p:spPr>
          <a:xfrm>
            <a:off x="749616" y="819187"/>
            <a:ext cx="4964439" cy="4812433"/>
          </a:xfrm>
          <a:prstGeom prst="rect">
            <a:avLst/>
          </a:prstGeom>
          <a:noFill/>
        </p:spPr>
      </p:pic>
      <p:sp>
        <p:nvSpPr>
          <p:cNvPr id="4" name="Content Placeholder 3">
            <a:extLst>
              <a:ext uri="{FF2B5EF4-FFF2-40B4-BE49-F238E27FC236}">
                <a16:creationId xmlns:a16="http://schemas.microsoft.com/office/drawing/2014/main" id="{685F53D9-903B-E081-239E-A417AF60961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738227" y="1852156"/>
            <a:ext cx="4970120" cy="4303179"/>
          </a:xfrm>
        </p:spPr>
        <p:txBody>
          <a:bodyPr vert="horz" lIns="91440" tIns="45720" rIns="91440" bIns="45720" rtlCol="0" anchor="t">
            <a:normAutofit fontScale="92500" lnSpcReduction="10000"/>
          </a:bodyPr>
          <a:lstStyle/>
          <a:p>
            <a:pPr marL="0" indent="0">
              <a:spcBef>
                <a:spcPts val="2499"/>
              </a:spcBef>
              <a:buNone/>
            </a:pPr>
            <a:r>
              <a:rPr lang="en-US" sz="1800" b="1"/>
              <a:t>Power of Strategic Research</a:t>
            </a:r>
          </a:p>
          <a:p>
            <a:pPr marL="0" lvl="1" indent="0">
              <a:buNone/>
            </a:pPr>
            <a:r>
              <a:rPr lang="en-US" sz="1800"/>
              <a:t>Strategic research is a powerful tool that helps organizers understand their opposition and plan effectively.</a:t>
            </a:r>
          </a:p>
          <a:p>
            <a:pPr marL="0" indent="0">
              <a:spcBef>
                <a:spcPts val="2499"/>
              </a:spcBef>
              <a:buNone/>
            </a:pPr>
            <a:r>
              <a:rPr lang="en-US" sz="1800" b="1"/>
              <a:t>Understanding the Opposition</a:t>
            </a:r>
          </a:p>
          <a:p>
            <a:pPr marL="0" lvl="1" indent="0">
              <a:buNone/>
            </a:pPr>
            <a:r>
              <a:rPr lang="en-US" sz="1800"/>
              <a:t>Knowing who holds power and how they act allows campaigns to target efforts and increase chances of success.</a:t>
            </a:r>
          </a:p>
          <a:p>
            <a:pPr marL="0" indent="0">
              <a:spcBef>
                <a:spcPts val="2499"/>
              </a:spcBef>
              <a:buNone/>
            </a:pPr>
            <a:r>
              <a:rPr lang="en-US" sz="1800" b="1"/>
              <a:t>Research as Leverage</a:t>
            </a:r>
          </a:p>
          <a:p>
            <a:pPr marL="0" lvl="1" indent="0">
              <a:buNone/>
            </a:pPr>
            <a:r>
              <a:rPr lang="en-US" sz="1800"/>
              <a:t>Research uncovers what motivates targets and reveals leverage points to influence decisions and actions.</a:t>
            </a:r>
          </a:p>
          <a:p>
            <a:pPr marL="0" lvl="1" indent="0">
              <a:buNone/>
            </a:pPr>
            <a:endParaRPr lang="en-US" sz="1800"/>
          </a:p>
          <a:p>
            <a:pPr marL="0" lvl="1" indent="0">
              <a:buNone/>
            </a:pPr>
            <a:r>
              <a:rPr lang="en-US" sz="1800"/>
              <a:t>When we</a:t>
            </a:r>
            <a:r>
              <a:rPr lang="en-US"/>
              <a:t> </a:t>
            </a:r>
            <a:r>
              <a:rPr lang="en-US" sz="1800"/>
              <a:t>know who we are up against – we know how to win!</a:t>
            </a:r>
          </a:p>
        </p:txBody>
      </p:sp>
    </p:spTree>
    <p:extLst>
      <p:ext uri="{BB962C8B-B14F-4D97-AF65-F5344CB8AC3E}">
        <p14:creationId xmlns:p14="http://schemas.microsoft.com/office/powerpoint/2010/main" val="38705256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B88D5-9F97-6CB9-2C4E-8667BE4A735C}"/>
              </a:ext>
            </a:extLst>
          </p:cNvPr>
          <p:cNvSpPr>
            <a:spLocks noGrp="1"/>
          </p:cNvSpPr>
          <p:nvPr>
            <p:ph type="title"/>
          </p:nvPr>
        </p:nvSpPr>
        <p:spPr>
          <a:xfrm>
            <a:off x="7985524" y="1535"/>
            <a:ext cx="3064204" cy="1526650"/>
          </a:xfrm>
        </p:spPr>
        <p:txBody>
          <a:bodyPr anchor="b">
            <a:normAutofit/>
          </a:bodyPr>
          <a:lstStyle/>
          <a:p>
            <a:r>
              <a:rPr lang="en-US"/>
              <a:t>Research as Resistance</a:t>
            </a:r>
          </a:p>
        </p:txBody>
      </p:sp>
      <p:sp>
        <p:nvSpPr>
          <p:cNvPr id="4" name="Content Placeholder 3">
            <a:extLst>
              <a:ext uri="{FF2B5EF4-FFF2-40B4-BE49-F238E27FC236}">
                <a16:creationId xmlns:a16="http://schemas.microsoft.com/office/drawing/2014/main" id="{F3B96FDE-4E62-BAD2-920E-4812ABFC56B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985523" y="1716969"/>
            <a:ext cx="3560218" cy="3391464"/>
          </a:xfrm>
        </p:spPr>
        <p:txBody>
          <a:bodyPr vert="horz" lIns="91440" tIns="45720" rIns="91440" bIns="45720" rtlCol="0" anchor="t">
            <a:noAutofit/>
          </a:bodyPr>
          <a:lstStyle/>
          <a:p>
            <a:pPr marL="0" indent="0">
              <a:spcBef>
                <a:spcPts val="2499"/>
              </a:spcBef>
              <a:buNone/>
            </a:pPr>
            <a:r>
              <a:rPr lang="en-US" sz="1800" b="1"/>
              <a:t>Research as Empowerment</a:t>
            </a:r>
          </a:p>
          <a:p>
            <a:pPr marL="0" lvl="1" indent="0">
              <a:buNone/>
            </a:pPr>
            <a:r>
              <a:rPr lang="en-US" sz="1800"/>
              <a:t>Research serves as a powerful tool to expose power structures and empower communities.</a:t>
            </a:r>
          </a:p>
          <a:p>
            <a:pPr marL="0" indent="0">
              <a:spcBef>
                <a:spcPts val="2499"/>
              </a:spcBef>
              <a:buNone/>
            </a:pPr>
            <a:r>
              <a:rPr lang="en-US" sz="1800" b="1"/>
              <a:t>Building People Power</a:t>
            </a:r>
          </a:p>
          <a:p>
            <a:pPr marL="0" lvl="1" indent="0">
              <a:buNone/>
            </a:pPr>
            <a:r>
              <a:rPr lang="en-US" sz="1800"/>
              <a:t>Organizing informed by solid research strengthens collective action and campaign success.</a:t>
            </a:r>
          </a:p>
          <a:p>
            <a:pPr marL="0" indent="0">
              <a:spcBef>
                <a:spcPts val="2499"/>
              </a:spcBef>
              <a:buNone/>
            </a:pPr>
            <a:r>
              <a:rPr lang="en-US" sz="1800" b="1"/>
              <a:t>Pathway to Justice</a:t>
            </a:r>
          </a:p>
          <a:p>
            <a:pPr marL="0" lvl="1" indent="0">
              <a:buNone/>
            </a:pPr>
            <a:r>
              <a:rPr lang="en-US" sz="1800"/>
              <a:t>Strategic research leads to effective organizing, which ultimately achieves justice and change.</a:t>
            </a:r>
          </a:p>
        </p:txBody>
      </p:sp>
      <p:pic>
        <p:nvPicPr>
          <p:cNvPr id="3" name="Picture 2" descr="A book with light bulbs and text&#10;&#10;AI-generated content may be incorrect.">
            <a:extLst>
              <a:ext uri="{FF2B5EF4-FFF2-40B4-BE49-F238E27FC236}">
                <a16:creationId xmlns:a16="http://schemas.microsoft.com/office/drawing/2014/main" id="{A3AAFA61-5B35-B243-BF59-5BB6EC10A579}"/>
              </a:ext>
            </a:extLst>
          </p:cNvPr>
          <p:cNvPicPr>
            <a:picLocks noChangeAspect="1"/>
          </p:cNvPicPr>
          <p:nvPr/>
        </p:nvPicPr>
        <p:blipFill>
          <a:blip r:embed="rId3"/>
          <a:stretch>
            <a:fillRect/>
          </a:stretch>
        </p:blipFill>
        <p:spPr>
          <a:xfrm>
            <a:off x="2024288" y="1235663"/>
            <a:ext cx="4360753" cy="4354419"/>
          </a:xfrm>
          <a:prstGeom prst="rect">
            <a:avLst/>
          </a:prstGeom>
        </p:spPr>
      </p:pic>
    </p:spTree>
    <p:extLst>
      <p:ext uri="{BB962C8B-B14F-4D97-AF65-F5344CB8AC3E}">
        <p14:creationId xmlns:p14="http://schemas.microsoft.com/office/powerpoint/2010/main" val="17654494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F4DA3-C149-C6A2-3D65-EDAB985E0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896FA-BBD4-DB5A-43A7-E96F4F3224F6}"/>
              </a:ext>
            </a:extLst>
          </p:cNvPr>
          <p:cNvSpPr>
            <a:spLocks noGrp="1"/>
          </p:cNvSpPr>
          <p:nvPr>
            <p:ph type="title"/>
          </p:nvPr>
        </p:nvSpPr>
        <p:spPr>
          <a:xfrm>
            <a:off x="619597" y="-150812"/>
            <a:ext cx="8859691" cy="1239837"/>
          </a:xfrm>
        </p:spPr>
        <p:txBody>
          <a:bodyPr/>
          <a:lstStyle/>
          <a:p>
            <a:r>
              <a:rPr lang="en-US" b="1"/>
              <a:t>Where should we look?</a:t>
            </a:r>
          </a:p>
        </p:txBody>
      </p:sp>
      <p:sp>
        <p:nvSpPr>
          <p:cNvPr id="9" name="Content Placeholder 8">
            <a:extLst>
              <a:ext uri="{FF2B5EF4-FFF2-40B4-BE49-F238E27FC236}">
                <a16:creationId xmlns:a16="http://schemas.microsoft.com/office/drawing/2014/main" id="{F96B333F-666F-C1F9-70C4-274432B53870}"/>
              </a:ext>
            </a:extLst>
          </p:cNvPr>
          <p:cNvSpPr>
            <a:spLocks noGrp="1"/>
          </p:cNvSpPr>
          <p:nvPr>
            <p:ph idx="1"/>
          </p:nvPr>
        </p:nvSpPr>
        <p:spPr>
          <a:xfrm>
            <a:off x="748858" y="1563721"/>
            <a:ext cx="5862669" cy="4779169"/>
          </a:xfrm>
        </p:spPr>
        <p:txBody>
          <a:bodyPr vert="horz" lIns="91440" tIns="45720" rIns="91440" bIns="45720" rtlCol="0" anchor="t">
            <a:normAutofit/>
          </a:bodyPr>
          <a:lstStyle/>
          <a:p>
            <a:pPr marL="246380" indent="-246380"/>
            <a:r>
              <a:rPr lang="en-US" sz="2400">
                <a:solidFill>
                  <a:srgbClr val="000000"/>
                </a:solidFill>
                <a:latin typeface="Euphemia"/>
                <a:ea typeface="Calibri"/>
                <a:cs typeface="Calibri"/>
              </a:rPr>
              <a:t>Institutional Power and Influence</a:t>
            </a:r>
          </a:p>
          <a:p>
            <a:pPr marL="246380" indent="-246380"/>
            <a:r>
              <a:rPr lang="en-US" sz="2400">
                <a:solidFill>
                  <a:srgbClr val="000000"/>
                </a:solidFill>
                <a:latin typeface="Euphemia"/>
                <a:ea typeface="Calibri"/>
                <a:cs typeface="Calibri"/>
              </a:rPr>
              <a:t>Funding and Financial Ties</a:t>
            </a:r>
          </a:p>
          <a:p>
            <a:pPr marL="246380" indent="-246380"/>
            <a:r>
              <a:rPr lang="en-US" sz="2400">
                <a:solidFill>
                  <a:srgbClr val="000000"/>
                </a:solidFill>
                <a:latin typeface="Euphemia"/>
                <a:ea typeface="Calibri"/>
                <a:cs typeface="Calibri"/>
              </a:rPr>
              <a:t>Policy History and Public Statements</a:t>
            </a:r>
          </a:p>
          <a:p>
            <a:pPr marL="246380" indent="-246380"/>
            <a:r>
              <a:rPr lang="en-US" sz="2400">
                <a:solidFill>
                  <a:srgbClr val="000000"/>
                </a:solidFill>
                <a:latin typeface="Euphemia"/>
                <a:ea typeface="Calibri"/>
                <a:cs typeface="Calibri"/>
              </a:rPr>
              <a:t>Community Impact and Demographics</a:t>
            </a:r>
          </a:p>
          <a:p>
            <a:pPr marL="246380" indent="-246380"/>
            <a:r>
              <a:rPr lang="en-US" sz="2400">
                <a:solidFill>
                  <a:srgbClr val="000000"/>
                </a:solidFill>
                <a:latin typeface="Euphemia"/>
                <a:ea typeface="Calibri"/>
                <a:cs typeface="Calibri"/>
              </a:rPr>
              <a:t>Local Institutions and Networks</a:t>
            </a:r>
          </a:p>
          <a:p>
            <a:pPr marL="246380" indent="-246380"/>
            <a:r>
              <a:rPr lang="en-US" sz="2400">
                <a:solidFill>
                  <a:srgbClr val="000000"/>
                </a:solidFill>
                <a:latin typeface="Euphemia"/>
                <a:ea typeface="Calibri"/>
                <a:cs typeface="Calibri"/>
              </a:rPr>
              <a:t>Personal Background and affiliations</a:t>
            </a:r>
          </a:p>
          <a:p>
            <a:pPr marL="246380" indent="-246380"/>
            <a:r>
              <a:rPr lang="en-US" sz="2400">
                <a:solidFill>
                  <a:srgbClr val="000000"/>
                </a:solidFill>
                <a:latin typeface="Euphemia"/>
                <a:ea typeface="Calibri"/>
                <a:cs typeface="Calibri"/>
              </a:rPr>
              <a:t>Local Intel and Relationships</a:t>
            </a:r>
          </a:p>
          <a:p>
            <a:pPr marL="246380" indent="-246380"/>
            <a:endParaRPr lang="en-US"/>
          </a:p>
        </p:txBody>
      </p:sp>
      <p:pic>
        <p:nvPicPr>
          <p:cNvPr id="3" name="Picture 2" descr="The types of research for Thesis ...">
            <a:extLst>
              <a:ext uri="{FF2B5EF4-FFF2-40B4-BE49-F238E27FC236}">
                <a16:creationId xmlns:a16="http://schemas.microsoft.com/office/drawing/2014/main" id="{F46B0E45-53AA-7901-23DB-BD04706791A5}"/>
              </a:ext>
            </a:extLst>
          </p:cNvPr>
          <p:cNvPicPr>
            <a:picLocks noChangeAspect="1"/>
          </p:cNvPicPr>
          <p:nvPr/>
        </p:nvPicPr>
        <p:blipFill>
          <a:blip r:embed="rId2"/>
          <a:stretch>
            <a:fillRect/>
          </a:stretch>
        </p:blipFill>
        <p:spPr>
          <a:xfrm>
            <a:off x="7564422" y="1562201"/>
            <a:ext cx="3302507" cy="3303148"/>
          </a:xfrm>
          <a:prstGeom prst="rect">
            <a:avLst/>
          </a:prstGeom>
        </p:spPr>
      </p:pic>
    </p:spTree>
    <p:extLst>
      <p:ext uri="{BB962C8B-B14F-4D97-AF65-F5344CB8AC3E}">
        <p14:creationId xmlns:p14="http://schemas.microsoft.com/office/powerpoint/2010/main" val="19691233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3F5C3-1DA0-B080-C26B-287FE9D946A0}"/>
              </a:ext>
            </a:extLst>
          </p:cNvPr>
          <p:cNvSpPr>
            <a:spLocks noGrp="1"/>
          </p:cNvSpPr>
          <p:nvPr>
            <p:ph type="title"/>
          </p:nvPr>
        </p:nvSpPr>
        <p:spPr>
          <a:xfrm>
            <a:off x="6952513" y="188487"/>
            <a:ext cx="4191074" cy="1527048"/>
          </a:xfrm>
        </p:spPr>
        <p:txBody>
          <a:bodyPr anchor="b">
            <a:normAutofit/>
          </a:bodyPr>
          <a:lstStyle/>
          <a:p>
            <a:r>
              <a:rPr lang="en-US"/>
              <a:t>Institutional Power &amp; Influence</a:t>
            </a:r>
          </a:p>
        </p:txBody>
      </p:sp>
      <p:pic>
        <p:nvPicPr>
          <p:cNvPr id="5" name="Content Placeholder 4" descr="Teamwork organization group organization hierarchy">
            <a:extLst>
              <a:ext uri="{FF2B5EF4-FFF2-40B4-BE49-F238E27FC236}">
                <a16:creationId xmlns:a16="http://schemas.microsoft.com/office/drawing/2014/main" id="{C4393B6D-E58F-4678-9359-14B696FB4CAE}"/>
              </a:ext>
            </a:extLst>
          </p:cNvPr>
          <p:cNvPicPr>
            <a:picLocks noGrp="1" noChangeAspect="1"/>
          </p:cNvPicPr>
          <p:nvPr>
            <p:ph type="pic" sz="quarter" idx="18"/>
          </p:nvPr>
        </p:nvPicPr>
        <p:blipFill>
          <a:blip r:embed="rId3"/>
          <a:srcRect l="15871" r="15905" b="1"/>
          <a:stretch>
            <a:fillRect/>
          </a:stretch>
        </p:blipFill>
        <p:spPr>
          <a:xfrm>
            <a:off x="856723" y="554069"/>
            <a:ext cx="5392870" cy="5271231"/>
          </a:xfrm>
          <a:prstGeom prst="rect">
            <a:avLst/>
          </a:prstGeom>
          <a:noFill/>
        </p:spPr>
      </p:pic>
      <p:sp>
        <p:nvSpPr>
          <p:cNvPr id="4" name="Content Placeholder 3">
            <a:extLst>
              <a:ext uri="{FF2B5EF4-FFF2-40B4-BE49-F238E27FC236}">
                <a16:creationId xmlns:a16="http://schemas.microsoft.com/office/drawing/2014/main" id="{5F026926-D1FE-9956-DEBF-2936552145F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45300" y="1737652"/>
            <a:ext cx="4820170" cy="4682686"/>
          </a:xfrm>
        </p:spPr>
        <p:txBody>
          <a:bodyPr vert="horz" lIns="91440" tIns="45720" rIns="91440" bIns="45720" rtlCol="0" anchor="t">
            <a:noAutofit/>
          </a:bodyPr>
          <a:lstStyle/>
          <a:p>
            <a:pPr marL="0" indent="0">
              <a:spcBef>
                <a:spcPts val="2500"/>
              </a:spcBef>
              <a:buNone/>
            </a:pPr>
            <a:r>
              <a:rPr lang="en-US" sz="1800" b="1"/>
              <a:t>Mapping Power Structures</a:t>
            </a:r>
          </a:p>
          <a:p>
            <a:pPr marL="0" lvl="1" indent="0">
              <a:buNone/>
            </a:pPr>
            <a:r>
              <a:rPr lang="en-US" sz="1800"/>
              <a:t>Identify who holds decision-making authority over staffing, budgets, curriculum, and safety within the institution.</a:t>
            </a:r>
          </a:p>
          <a:p>
            <a:pPr marL="0" indent="0">
              <a:spcBef>
                <a:spcPts val="2500"/>
              </a:spcBef>
              <a:buNone/>
            </a:pPr>
            <a:r>
              <a:rPr lang="en-US" sz="1800" b="1"/>
              <a:t>Formal vs Informal Influence</a:t>
            </a:r>
          </a:p>
          <a:p>
            <a:pPr marL="0" lvl="1" indent="0">
              <a:buNone/>
            </a:pPr>
            <a:r>
              <a:rPr lang="en-US" sz="1800"/>
              <a:t>Recognize the difference between </a:t>
            </a:r>
            <a:r>
              <a:rPr lang="en-US" sz="1800" b="1"/>
              <a:t>official</a:t>
            </a:r>
            <a:r>
              <a:rPr lang="en-US" sz="1800"/>
              <a:t> </a:t>
            </a:r>
            <a:r>
              <a:rPr lang="en-US" sz="1800" b="1"/>
              <a:t>authority</a:t>
            </a:r>
            <a:r>
              <a:rPr lang="en-US" sz="1800"/>
              <a:t> and </a:t>
            </a:r>
            <a:r>
              <a:rPr lang="en-US" sz="1800" b="1"/>
              <a:t>informal influence</a:t>
            </a:r>
            <a:r>
              <a:rPr lang="en-US" sz="1800"/>
              <a:t> to locate real decision-makers effectively.</a:t>
            </a:r>
          </a:p>
          <a:p>
            <a:pPr marL="0" indent="0">
              <a:spcBef>
                <a:spcPts val="2500"/>
              </a:spcBef>
              <a:buNone/>
            </a:pPr>
            <a:r>
              <a:rPr lang="en-US" sz="1800" b="1"/>
              <a:t>Targeting Campaign Strategies</a:t>
            </a:r>
          </a:p>
          <a:p>
            <a:pPr marL="0" lvl="1" indent="0">
              <a:buNone/>
            </a:pPr>
            <a:r>
              <a:rPr lang="en-US" sz="1800"/>
              <a:t>Use insights about power dynamics to focus campaigns on the right targets and tailor strategies accordingly.</a:t>
            </a:r>
          </a:p>
        </p:txBody>
      </p:sp>
    </p:spTree>
    <p:extLst>
      <p:ext uri="{BB962C8B-B14F-4D97-AF65-F5344CB8AC3E}">
        <p14:creationId xmlns:p14="http://schemas.microsoft.com/office/powerpoint/2010/main" val="2813268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A1CAA-0474-AA7D-B249-0D848E6836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B5DB48-97EF-EAE2-14A0-5E54C2BAAA87}"/>
              </a:ext>
            </a:extLst>
          </p:cNvPr>
          <p:cNvSpPr>
            <a:spLocks noGrp="1"/>
          </p:cNvSpPr>
          <p:nvPr>
            <p:ph type="title"/>
          </p:nvPr>
        </p:nvSpPr>
        <p:spPr>
          <a:xfrm>
            <a:off x="619597" y="-150812"/>
            <a:ext cx="8859691" cy="1239837"/>
          </a:xfrm>
        </p:spPr>
        <p:txBody>
          <a:bodyPr/>
          <a:lstStyle/>
          <a:p>
            <a:r>
              <a:rPr lang="en-US" b="1"/>
              <a:t>Map the power structure</a:t>
            </a:r>
          </a:p>
        </p:txBody>
      </p:sp>
      <p:pic>
        <p:nvPicPr>
          <p:cNvPr id="7" name="Picture 6" descr="Power mapping - Wikipedia">
            <a:extLst>
              <a:ext uri="{FF2B5EF4-FFF2-40B4-BE49-F238E27FC236}">
                <a16:creationId xmlns:a16="http://schemas.microsoft.com/office/drawing/2014/main" id="{596747AA-4F47-87CB-4E26-1A94B906974D}"/>
              </a:ext>
            </a:extLst>
          </p:cNvPr>
          <p:cNvPicPr>
            <a:picLocks noChangeAspect="1"/>
          </p:cNvPicPr>
          <p:nvPr/>
        </p:nvPicPr>
        <p:blipFill>
          <a:blip r:embed="rId2"/>
          <a:stretch>
            <a:fillRect/>
          </a:stretch>
        </p:blipFill>
        <p:spPr>
          <a:xfrm>
            <a:off x="6478149" y="1257301"/>
            <a:ext cx="6011236" cy="3579019"/>
          </a:xfrm>
          <a:prstGeom prst="rect">
            <a:avLst/>
          </a:prstGeom>
        </p:spPr>
      </p:pic>
      <p:sp>
        <p:nvSpPr>
          <p:cNvPr id="9" name="Content Placeholder 8">
            <a:extLst>
              <a:ext uri="{FF2B5EF4-FFF2-40B4-BE49-F238E27FC236}">
                <a16:creationId xmlns:a16="http://schemas.microsoft.com/office/drawing/2014/main" id="{077B23E6-18A3-57CA-B464-D5245FBFBFF5}"/>
              </a:ext>
            </a:extLst>
          </p:cNvPr>
          <p:cNvSpPr>
            <a:spLocks noGrp="1"/>
          </p:cNvSpPr>
          <p:nvPr>
            <p:ph idx="1"/>
          </p:nvPr>
        </p:nvSpPr>
        <p:spPr>
          <a:xfrm>
            <a:off x="843684" y="1257300"/>
            <a:ext cx="5862669" cy="4779169"/>
          </a:xfrm>
        </p:spPr>
        <p:txBody>
          <a:bodyPr vert="horz" lIns="91440" tIns="45720" rIns="91440" bIns="45720" rtlCol="0" anchor="t">
            <a:normAutofit/>
          </a:bodyPr>
          <a:lstStyle/>
          <a:p>
            <a:pPr marL="246380" indent="-246380"/>
            <a:r>
              <a:rPr lang="en-US"/>
              <a:t>Who make decisions about staffing, budgets, curriculum, or safety?</a:t>
            </a:r>
          </a:p>
          <a:p>
            <a:pPr marL="246380" indent="-246380"/>
            <a:r>
              <a:rPr lang="en-US"/>
              <a:t>Who has formal authority?</a:t>
            </a:r>
          </a:p>
          <a:p>
            <a:pPr marL="246380" indent="-246380"/>
            <a:r>
              <a:rPr lang="en-US"/>
              <a:t>Who has informal influence?</a:t>
            </a:r>
          </a:p>
          <a:p>
            <a:pPr marL="246380" indent="-246380"/>
            <a:r>
              <a:rPr lang="en-US"/>
              <a:t>How are they all connected?</a:t>
            </a:r>
          </a:p>
          <a:p>
            <a:pPr marL="0" indent="0" algn="ctr">
              <a:buNone/>
            </a:pPr>
            <a:r>
              <a:rPr lang="en-US"/>
              <a:t>This helps us identify the pathways to influence the decision-maker.</a:t>
            </a:r>
          </a:p>
        </p:txBody>
      </p:sp>
    </p:spTree>
    <p:extLst>
      <p:ext uri="{BB962C8B-B14F-4D97-AF65-F5344CB8AC3E}">
        <p14:creationId xmlns:p14="http://schemas.microsoft.com/office/powerpoint/2010/main" val="1959901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DB98A-2FC7-848A-837D-6FE60C121FA8}"/>
              </a:ext>
            </a:extLst>
          </p:cNvPr>
          <p:cNvSpPr>
            <a:spLocks noGrp="1"/>
          </p:cNvSpPr>
          <p:nvPr>
            <p:ph type="title"/>
          </p:nvPr>
        </p:nvSpPr>
        <p:spPr>
          <a:xfrm>
            <a:off x="850825" y="-794"/>
            <a:ext cx="9782801" cy="1239837"/>
          </a:xfrm>
        </p:spPr>
        <p:txBody>
          <a:bodyPr anchor="b">
            <a:normAutofit/>
          </a:bodyPr>
          <a:lstStyle/>
          <a:p>
            <a:r>
              <a:rPr lang="en-US"/>
              <a:t>Funding &amp; Financial Ties</a:t>
            </a:r>
          </a:p>
        </p:txBody>
      </p:sp>
      <p:sp>
        <p:nvSpPr>
          <p:cNvPr id="4" name="Content Placeholder 3">
            <a:extLst>
              <a:ext uri="{FF2B5EF4-FFF2-40B4-BE49-F238E27FC236}">
                <a16:creationId xmlns:a16="http://schemas.microsoft.com/office/drawing/2014/main" id="{7CDBD030-B03E-E05F-97CF-C798CBED6ABA}"/>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29370" y="1600200"/>
            <a:ext cx="4814586" cy="4572000"/>
          </a:xfrm>
        </p:spPr>
        <p:txBody>
          <a:bodyPr vert="horz" lIns="91440" tIns="45720" rIns="91440" bIns="45720" rtlCol="0" anchor="t">
            <a:normAutofit/>
          </a:bodyPr>
          <a:lstStyle/>
          <a:p>
            <a:pPr marL="0" indent="0">
              <a:spcBef>
                <a:spcPts val="2500"/>
              </a:spcBef>
              <a:buNone/>
            </a:pPr>
            <a:r>
              <a:rPr lang="en-US" sz="2000" b="1"/>
              <a:t>Identifying Funding Sources</a:t>
            </a:r>
          </a:p>
          <a:p>
            <a:pPr marL="0" lvl="1" indent="0">
              <a:buNone/>
            </a:pPr>
            <a:r>
              <a:rPr lang="en-US" sz="2000"/>
              <a:t>Understanding who funds programs reveals priorities and potential conflicts of interest in decision-making.</a:t>
            </a:r>
          </a:p>
          <a:p>
            <a:pPr marL="0" indent="0">
              <a:spcBef>
                <a:spcPts val="2500"/>
              </a:spcBef>
              <a:buNone/>
            </a:pPr>
            <a:r>
              <a:rPr lang="en-US" sz="2000" b="1"/>
              <a:t>Analyzing Financial Relationships</a:t>
            </a:r>
          </a:p>
          <a:p>
            <a:pPr marL="0" lvl="1" indent="0">
              <a:buNone/>
            </a:pPr>
            <a:r>
              <a:rPr lang="en-US" sz="2000"/>
              <a:t>Financial ties highlight loyalty, pressure points, and reveal hidden agendas impacting leadership.</a:t>
            </a:r>
          </a:p>
          <a:p>
            <a:pPr marL="0" indent="0">
              <a:spcBef>
                <a:spcPts val="2500"/>
              </a:spcBef>
              <a:buNone/>
            </a:pPr>
            <a:r>
              <a:rPr lang="en-US" sz="2000" b="1"/>
              <a:t>Leveraging Financial Insights</a:t>
            </a:r>
          </a:p>
          <a:p>
            <a:pPr marL="0" lvl="1" indent="0">
              <a:buNone/>
            </a:pPr>
            <a:r>
              <a:rPr lang="en-US" sz="2000"/>
              <a:t>Organizers use funding analysis to uncover leverage points and build effective narratives for influence.</a:t>
            </a:r>
          </a:p>
        </p:txBody>
      </p:sp>
      <p:pic>
        <p:nvPicPr>
          <p:cNvPr id="3" name="Picture 2" descr="A person holding money in his hands&#10;&#10;AI-generated content may be incorrect.">
            <a:extLst>
              <a:ext uri="{FF2B5EF4-FFF2-40B4-BE49-F238E27FC236}">
                <a16:creationId xmlns:a16="http://schemas.microsoft.com/office/drawing/2014/main" id="{00E17C1A-7CFD-C86A-57BD-5F24586D21C0}"/>
              </a:ext>
            </a:extLst>
          </p:cNvPr>
          <p:cNvPicPr>
            <a:picLocks noChangeAspect="1"/>
          </p:cNvPicPr>
          <p:nvPr/>
        </p:nvPicPr>
        <p:blipFill>
          <a:blip r:embed="rId3"/>
          <a:stretch>
            <a:fillRect/>
          </a:stretch>
        </p:blipFill>
        <p:spPr>
          <a:xfrm>
            <a:off x="6542602" y="1587209"/>
            <a:ext cx="4826424" cy="3663203"/>
          </a:xfrm>
          <a:prstGeom prst="rect">
            <a:avLst/>
          </a:prstGeom>
        </p:spPr>
      </p:pic>
    </p:spTree>
    <p:extLst>
      <p:ext uri="{BB962C8B-B14F-4D97-AF65-F5344CB8AC3E}">
        <p14:creationId xmlns:p14="http://schemas.microsoft.com/office/powerpoint/2010/main" val="7060017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1DC73-AEEE-B281-0EA9-8813698A7C6B}"/>
              </a:ext>
            </a:extLst>
          </p:cNvPr>
          <p:cNvSpPr>
            <a:spLocks noGrp="1"/>
          </p:cNvSpPr>
          <p:nvPr>
            <p:ph type="title"/>
          </p:nvPr>
        </p:nvSpPr>
        <p:spPr>
          <a:xfrm>
            <a:off x="612488" y="600336"/>
            <a:ext cx="4671367" cy="1453517"/>
          </a:xfrm>
        </p:spPr>
        <p:txBody>
          <a:bodyPr anchor="t">
            <a:normAutofit/>
          </a:bodyPr>
          <a:lstStyle/>
          <a:p>
            <a:r>
              <a:rPr lang="en-US"/>
              <a:t>Policy History &amp; Public Statements</a:t>
            </a:r>
          </a:p>
        </p:txBody>
      </p:sp>
      <p:pic>
        <p:nvPicPr>
          <p:cNvPr id="5" name="Content Placeholder 4" descr="Publication - handwritten with fountain pen">
            <a:extLst>
              <a:ext uri="{FF2B5EF4-FFF2-40B4-BE49-F238E27FC236}">
                <a16:creationId xmlns:a16="http://schemas.microsoft.com/office/drawing/2014/main" id="{7ED3C867-071E-4C08-A329-69A5B809D063}"/>
              </a:ext>
            </a:extLst>
          </p:cNvPr>
          <p:cNvPicPr>
            <a:picLocks noGrp="1" noChangeAspect="1"/>
          </p:cNvPicPr>
          <p:nvPr>
            <p:ph type="pic" sz="quarter" idx="15"/>
          </p:nvPr>
        </p:nvPicPr>
        <p:blipFill>
          <a:blip r:embed="rId3"/>
          <a:srcRect l="7658" r="7442"/>
          <a:stretch>
            <a:fillRect/>
          </a:stretch>
        </p:blipFill>
        <p:spPr>
          <a:xfrm>
            <a:off x="435700" y="2334334"/>
            <a:ext cx="5174156" cy="4068020"/>
          </a:xfrm>
          <a:prstGeom prst="rect">
            <a:avLst/>
          </a:prstGeom>
          <a:noFill/>
        </p:spPr>
      </p:pic>
      <p:sp>
        <p:nvSpPr>
          <p:cNvPr id="4" name="Content Placeholder 3">
            <a:extLst>
              <a:ext uri="{FF2B5EF4-FFF2-40B4-BE49-F238E27FC236}">
                <a16:creationId xmlns:a16="http://schemas.microsoft.com/office/drawing/2014/main" id="{F13770E8-DA14-0DC4-22BA-033F6A7BD19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35856" y="600337"/>
            <a:ext cx="5631698" cy="5621896"/>
          </a:xfrm>
        </p:spPr>
        <p:txBody>
          <a:bodyPr vert="horz" lIns="91440" tIns="45720" rIns="91440" bIns="45720" rtlCol="0" anchor="t">
            <a:normAutofit/>
          </a:bodyPr>
          <a:lstStyle/>
          <a:p>
            <a:pPr marL="0" indent="0">
              <a:spcBef>
                <a:spcPts val="2499"/>
              </a:spcBef>
              <a:buNone/>
            </a:pPr>
            <a:r>
              <a:rPr lang="en-US" sz="1800" b="1"/>
              <a:t>Tracking Policy Decisions</a:t>
            </a:r>
          </a:p>
          <a:p>
            <a:pPr marL="0" lvl="1" indent="0">
              <a:buNone/>
            </a:pPr>
            <a:r>
              <a:rPr lang="en-US" sz="1800"/>
              <a:t>Analyzing policies pushed helps understand impact on educators and students and anticipate future moves.</a:t>
            </a:r>
          </a:p>
          <a:p>
            <a:pPr marL="0" indent="0">
              <a:spcBef>
                <a:spcPts val="2499"/>
              </a:spcBef>
              <a:buNone/>
            </a:pPr>
            <a:r>
              <a:rPr lang="en-US" sz="1800" b="1"/>
              <a:t>Monitoring Public Statements</a:t>
            </a:r>
          </a:p>
          <a:p>
            <a:pPr marL="0" lvl="1" indent="0">
              <a:buNone/>
            </a:pPr>
            <a:r>
              <a:rPr lang="en-US" sz="1800"/>
              <a:t>Reviewing statements from forums and interviews reveals decision-makers’ positions and accountability.</a:t>
            </a:r>
          </a:p>
          <a:p>
            <a:pPr marL="0" indent="0">
              <a:spcBef>
                <a:spcPts val="2499"/>
              </a:spcBef>
              <a:buNone/>
            </a:pPr>
            <a:r>
              <a:rPr lang="en-US" sz="1800" b="1"/>
              <a:t>Crafting Targeted Messaging</a:t>
            </a:r>
          </a:p>
          <a:p>
            <a:pPr marL="0" lvl="1" indent="0">
              <a:buNone/>
            </a:pPr>
            <a:r>
              <a:rPr lang="en-US" sz="1800"/>
              <a:t>Understanding history and statements enables tailored campaigns that anticipate resistance and build credibility.</a:t>
            </a:r>
          </a:p>
          <a:p>
            <a:pPr marL="0" indent="0">
              <a:spcBef>
                <a:spcPts val="2499"/>
              </a:spcBef>
              <a:buNone/>
            </a:pPr>
            <a:r>
              <a:rPr lang="en-US" sz="1800" b="1"/>
              <a:t>Highlighting Inconsistencies</a:t>
            </a:r>
          </a:p>
          <a:p>
            <a:pPr marL="0" lvl="1" indent="0">
              <a:buNone/>
            </a:pPr>
            <a:r>
              <a:rPr lang="en-US" sz="1800"/>
              <a:t>Pointing out contradictions and failures strengthens campaign urgency and public trust.</a:t>
            </a:r>
          </a:p>
        </p:txBody>
      </p:sp>
    </p:spTree>
    <p:extLst>
      <p:ext uri="{BB962C8B-B14F-4D97-AF65-F5344CB8AC3E}">
        <p14:creationId xmlns:p14="http://schemas.microsoft.com/office/powerpoint/2010/main" val="4270525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FB791-886E-37F9-DC3E-E30DD4EF97B3}"/>
              </a:ext>
            </a:extLst>
          </p:cNvPr>
          <p:cNvSpPr>
            <a:spLocks noGrp="1"/>
          </p:cNvSpPr>
          <p:nvPr>
            <p:ph type="title"/>
          </p:nvPr>
        </p:nvSpPr>
        <p:spPr>
          <a:xfrm>
            <a:off x="5372549" y="820484"/>
            <a:ext cx="6020955" cy="1142702"/>
          </a:xfrm>
        </p:spPr>
        <p:txBody>
          <a:bodyPr anchor="b">
            <a:normAutofit/>
          </a:bodyPr>
          <a:lstStyle/>
          <a:p>
            <a:r>
              <a:rPr lang="en-US"/>
              <a:t>Community Impact &amp; Demographics</a:t>
            </a:r>
          </a:p>
        </p:txBody>
      </p:sp>
      <p:pic>
        <p:nvPicPr>
          <p:cNvPr id="5" name="Content Placeholder 4" descr="Multicolored paper stick figures of men and model houses separated by dotted line for real estate difficulties concept">
            <a:extLst>
              <a:ext uri="{FF2B5EF4-FFF2-40B4-BE49-F238E27FC236}">
                <a16:creationId xmlns:a16="http://schemas.microsoft.com/office/drawing/2014/main" id="{8B33E057-4D45-4EA6-986E-50612B5B1955}"/>
              </a:ext>
            </a:extLst>
          </p:cNvPr>
          <p:cNvPicPr>
            <a:picLocks noGrp="1" noChangeAspect="1"/>
          </p:cNvPicPr>
          <p:nvPr>
            <p:ph type="pic" sz="quarter" idx="18"/>
          </p:nvPr>
        </p:nvPicPr>
        <p:blipFill>
          <a:blip r:embed="rId3"/>
          <a:srcRect r="1" b="7652"/>
          <a:stretch>
            <a:fillRect/>
          </a:stretch>
        </p:blipFill>
        <p:spPr>
          <a:xfrm>
            <a:off x="356523" y="361985"/>
            <a:ext cx="4433685" cy="6134026"/>
          </a:xfrm>
          <a:prstGeom prst="rect">
            <a:avLst/>
          </a:prstGeom>
          <a:noFill/>
        </p:spPr>
      </p:pic>
      <p:sp>
        <p:nvSpPr>
          <p:cNvPr id="4" name="Content Placeholder 3">
            <a:extLst>
              <a:ext uri="{FF2B5EF4-FFF2-40B4-BE49-F238E27FC236}">
                <a16:creationId xmlns:a16="http://schemas.microsoft.com/office/drawing/2014/main" id="{46CF2220-093F-9D08-5BD8-D6E340F27BE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50947" y="2235511"/>
            <a:ext cx="6042558" cy="3802006"/>
          </a:xfrm>
        </p:spPr>
        <p:txBody>
          <a:bodyPr vert="horz" lIns="91440" tIns="45720" rIns="91440" bIns="45720" rtlCol="0" anchor="t">
            <a:normAutofit/>
          </a:bodyPr>
          <a:lstStyle/>
          <a:p>
            <a:pPr marL="0" indent="0">
              <a:spcBef>
                <a:spcPts val="2499"/>
              </a:spcBef>
              <a:buNone/>
            </a:pPr>
            <a:r>
              <a:rPr lang="en-US" sz="1800" b="1"/>
              <a:t>Affected Communities</a:t>
            </a:r>
          </a:p>
          <a:p>
            <a:pPr marL="0" lvl="1" indent="0">
              <a:buNone/>
            </a:pPr>
            <a:r>
              <a:rPr lang="en-US" sz="1800"/>
              <a:t>Understanding which communities are served or underserved guides inclusive and effective decision-making.</a:t>
            </a:r>
          </a:p>
          <a:p>
            <a:pPr marL="0" indent="0">
              <a:spcBef>
                <a:spcPts val="2499"/>
              </a:spcBef>
              <a:buNone/>
            </a:pPr>
            <a:r>
              <a:rPr lang="en-US" sz="1800" b="1"/>
              <a:t>Demographic Factors</a:t>
            </a:r>
          </a:p>
          <a:p>
            <a:pPr marL="0" lvl="1" indent="0">
              <a:buNone/>
            </a:pPr>
            <a:r>
              <a:rPr lang="en-US" sz="1800"/>
              <a:t>Analyzing race, income, language, housing, and education levels reveals social and economic context.</a:t>
            </a:r>
          </a:p>
          <a:p>
            <a:pPr marL="0" indent="0">
              <a:spcBef>
                <a:spcPts val="2499"/>
              </a:spcBef>
              <a:buNone/>
            </a:pPr>
            <a:r>
              <a:rPr lang="en-US" sz="1800" b="1"/>
              <a:t>Mobilizing and Outreach</a:t>
            </a:r>
          </a:p>
          <a:p>
            <a:pPr marL="0" lvl="1" indent="0">
              <a:buNone/>
            </a:pPr>
            <a:r>
              <a:rPr lang="en-US" sz="1800"/>
              <a:t>Demographic insights help identify allies and design outreach strategies to mobilize communities effectively.</a:t>
            </a:r>
          </a:p>
        </p:txBody>
      </p:sp>
    </p:spTree>
    <p:extLst>
      <p:ext uri="{BB962C8B-B14F-4D97-AF65-F5344CB8AC3E}">
        <p14:creationId xmlns:p14="http://schemas.microsoft.com/office/powerpoint/2010/main" val="860948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A6EC3-DEA7-79F6-F189-41898546CFA3}"/>
              </a:ext>
            </a:extLst>
          </p:cNvPr>
          <p:cNvSpPr>
            <a:spLocks noGrp="1"/>
          </p:cNvSpPr>
          <p:nvPr>
            <p:ph type="title"/>
          </p:nvPr>
        </p:nvSpPr>
        <p:spPr>
          <a:xfrm>
            <a:off x="5372550" y="819804"/>
            <a:ext cx="6020955" cy="1143000"/>
          </a:xfrm>
        </p:spPr>
        <p:txBody>
          <a:bodyPr anchor="b">
            <a:normAutofit/>
          </a:bodyPr>
          <a:lstStyle/>
          <a:p>
            <a:r>
              <a:rPr lang="en-US"/>
              <a:t>Local Institutions &amp; Networks</a:t>
            </a:r>
          </a:p>
        </p:txBody>
      </p:sp>
      <p:sp>
        <p:nvSpPr>
          <p:cNvPr id="9" name="Picture Placeholder 2">
            <a:extLst>
              <a:ext uri="{FF2B5EF4-FFF2-40B4-BE49-F238E27FC236}">
                <a16:creationId xmlns:a16="http://schemas.microsoft.com/office/drawing/2014/main" id="{E0D0C2BF-539F-DCF2-7E6A-1CA017FDE8EB}"/>
              </a:ext>
            </a:extLst>
          </p:cNvPr>
          <p:cNvSpPr>
            <a:spLocks noGrp="1"/>
          </p:cNvSpPr>
          <p:nvPr>
            <p:ph type="pic" sz="quarter" idx="18"/>
          </p:nvPr>
        </p:nvSpPr>
        <p:spPr>
          <a:xfrm>
            <a:off x="356523" y="361186"/>
            <a:ext cx="4433685" cy="6135624"/>
          </a:xfrm>
        </p:spPr>
        <p:txBody>
          <a:bodyPr/>
          <a:lstStyle/>
          <a:p>
            <a:endParaRPr lang="en-US"/>
          </a:p>
        </p:txBody>
      </p:sp>
      <p:graphicFrame>
        <p:nvGraphicFramePr>
          <p:cNvPr id="4" name="Content Placeholder 3">
            <a:extLst>
              <a:ext uri="{FF2B5EF4-FFF2-40B4-BE49-F238E27FC236}">
                <a16:creationId xmlns:a16="http://schemas.microsoft.com/office/drawing/2014/main" id="{BA89BFEA-CDD8-4EB8-BF1A-66E180B24083}"/>
              </a:ext>
            </a:extLst>
          </p:cNvPr>
          <p:cNvGraphicFramePr>
            <a:graphicFrameLocks noGrp="1"/>
          </p:cNvGraphicFramePr>
          <p:nvPr>
            <p:ph sz="quarter" idx="14"/>
            <p:extLst>
              <p:ext uri="{D42A27DB-BD31-4B8C-83A1-F6EECF244321}">
                <p14:modId xmlns:p14="http://schemas.microsoft.com/office/powerpoint/2010/main" val="3727573918"/>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5350947" y="2235200"/>
          <a:ext cx="6042558" cy="3802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2702528"/>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0B59D-9130-6265-9055-B8AC5CFD1C48}"/>
              </a:ext>
            </a:extLst>
          </p:cNvPr>
          <p:cNvSpPr>
            <a:spLocks noGrp="1"/>
          </p:cNvSpPr>
          <p:nvPr>
            <p:ph type="title"/>
          </p:nvPr>
        </p:nvSpPr>
        <p:spPr>
          <a:xfrm>
            <a:off x="8175176" y="234997"/>
            <a:ext cx="3720694" cy="1293187"/>
          </a:xfrm>
        </p:spPr>
        <p:txBody>
          <a:bodyPr anchor="b">
            <a:normAutofit fontScale="90000"/>
          </a:bodyPr>
          <a:lstStyle/>
          <a:p>
            <a:r>
              <a:rPr lang="en-US"/>
              <a:t>Personal Background &amp; Affiliations</a:t>
            </a:r>
          </a:p>
        </p:txBody>
      </p:sp>
      <p:pic>
        <p:nvPicPr>
          <p:cNvPr id="5" name="Content Placeholder 4" descr="3D illustration.">
            <a:extLst>
              <a:ext uri="{FF2B5EF4-FFF2-40B4-BE49-F238E27FC236}">
                <a16:creationId xmlns:a16="http://schemas.microsoft.com/office/drawing/2014/main" id="{3E10D220-F058-4870-84FC-744A9A0C79CE}"/>
              </a:ext>
            </a:extLst>
          </p:cNvPr>
          <p:cNvPicPr>
            <a:picLocks noGrp="1" noChangeAspect="1"/>
          </p:cNvPicPr>
          <p:nvPr>
            <p:ph type="pic" sz="quarter" idx="18"/>
          </p:nvPr>
        </p:nvPicPr>
        <p:blipFill>
          <a:blip r:embed="rId3"/>
          <a:srcRect r="9240"/>
          <a:stretch>
            <a:fillRect/>
          </a:stretch>
        </p:blipFill>
        <p:spPr>
          <a:xfrm>
            <a:off x="951778" y="610042"/>
            <a:ext cx="6029778" cy="4988595"/>
          </a:xfrm>
          <a:prstGeom prst="rect">
            <a:avLst/>
          </a:prstGeom>
          <a:noFill/>
        </p:spPr>
      </p:pic>
      <p:sp>
        <p:nvSpPr>
          <p:cNvPr id="4" name="Content Placeholder 3">
            <a:extLst>
              <a:ext uri="{FF2B5EF4-FFF2-40B4-BE49-F238E27FC236}">
                <a16:creationId xmlns:a16="http://schemas.microsoft.com/office/drawing/2014/main" id="{D5627949-1519-F422-3EB5-396B928B721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970935" y="1716968"/>
            <a:ext cx="3917639" cy="3376873"/>
          </a:xfrm>
        </p:spPr>
        <p:txBody>
          <a:bodyPr vert="horz" lIns="91440" tIns="45720" rIns="91440" bIns="45720" rtlCol="0" anchor="t">
            <a:noAutofit/>
          </a:bodyPr>
          <a:lstStyle/>
          <a:p>
            <a:pPr marL="0" indent="0">
              <a:spcBef>
                <a:spcPts val="2499"/>
              </a:spcBef>
              <a:buNone/>
            </a:pPr>
            <a:r>
              <a:rPr lang="en-US" sz="1800" b="1"/>
              <a:t>Understanding Personal Background</a:t>
            </a:r>
          </a:p>
          <a:p>
            <a:pPr marL="0" lvl="1" indent="0">
              <a:buNone/>
            </a:pPr>
            <a:r>
              <a:rPr lang="en-US" sz="1800"/>
              <a:t>Researching a person’s history reveals motivations and key factors beyond their professional role.</a:t>
            </a:r>
          </a:p>
          <a:p>
            <a:pPr marL="0" indent="0">
              <a:spcBef>
                <a:spcPts val="2499"/>
              </a:spcBef>
              <a:buNone/>
            </a:pPr>
            <a:r>
              <a:rPr lang="en-US" sz="1800" b="1"/>
              <a:t>Exploring Affiliations</a:t>
            </a:r>
          </a:p>
          <a:p>
            <a:pPr marL="0" lvl="1" indent="0">
              <a:buNone/>
            </a:pPr>
            <a:r>
              <a:rPr lang="en-US" sz="1800"/>
              <a:t>Identifying boards and organizations linked to the person highlights their networks and influence.</a:t>
            </a:r>
          </a:p>
          <a:p>
            <a:pPr marL="0" indent="0">
              <a:spcBef>
                <a:spcPts val="2499"/>
              </a:spcBef>
              <a:buNone/>
            </a:pPr>
            <a:r>
              <a:rPr lang="en-US" sz="1800" b="1"/>
              <a:t>Humanizing Through Research</a:t>
            </a:r>
          </a:p>
          <a:p>
            <a:pPr marL="0" lvl="1" indent="0">
              <a:buNone/>
            </a:pPr>
            <a:r>
              <a:rPr lang="en-US" sz="1800"/>
              <a:t>Personal research uncovers hidden motivations and aids storytelling to engage public opinion effectively.</a:t>
            </a:r>
          </a:p>
        </p:txBody>
      </p:sp>
    </p:spTree>
    <p:extLst>
      <p:ext uri="{BB962C8B-B14F-4D97-AF65-F5344CB8AC3E}">
        <p14:creationId xmlns:p14="http://schemas.microsoft.com/office/powerpoint/2010/main" val="28142865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9C446-E22A-F1A7-21EE-ACEBCC2C67CA}"/>
              </a:ext>
            </a:extLst>
          </p:cNvPr>
          <p:cNvSpPr>
            <a:spLocks noGrp="1"/>
          </p:cNvSpPr>
          <p:nvPr>
            <p:ph type="title"/>
          </p:nvPr>
        </p:nvSpPr>
        <p:spPr>
          <a:xfrm>
            <a:off x="7038199" y="189167"/>
            <a:ext cx="4191074" cy="1526650"/>
          </a:xfrm>
        </p:spPr>
        <p:txBody>
          <a:bodyPr anchor="b">
            <a:normAutofit/>
          </a:bodyPr>
          <a:lstStyle/>
          <a:p>
            <a:r>
              <a:rPr lang="en-US"/>
              <a:t>Local Intel &amp; Relationships</a:t>
            </a:r>
          </a:p>
        </p:txBody>
      </p:sp>
      <p:sp>
        <p:nvSpPr>
          <p:cNvPr id="4" name="Content Placeholder 3">
            <a:extLst>
              <a:ext uri="{FF2B5EF4-FFF2-40B4-BE49-F238E27FC236}">
                <a16:creationId xmlns:a16="http://schemas.microsoft.com/office/drawing/2014/main" id="{776102AA-91C4-C567-FE11-839A30056785}"/>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38127" y="1852156"/>
            <a:ext cx="4191807" cy="3410211"/>
          </a:xfrm>
        </p:spPr>
        <p:txBody>
          <a:bodyPr vert="horz" lIns="91440" tIns="45720" rIns="91440" bIns="45720" rtlCol="0" anchor="t">
            <a:noAutofit/>
          </a:bodyPr>
          <a:lstStyle/>
          <a:p>
            <a:pPr marL="0" indent="0">
              <a:spcBef>
                <a:spcPts val="2499"/>
              </a:spcBef>
              <a:buNone/>
            </a:pPr>
            <a:r>
              <a:rPr lang="en-US" sz="1800" b="1"/>
              <a:t>Continuous Communication</a:t>
            </a:r>
          </a:p>
          <a:p>
            <a:pPr marL="0" lvl="1" indent="0">
              <a:buNone/>
            </a:pPr>
            <a:r>
              <a:rPr sz="1800"/>
              <a:t>Always talk to a variety of people to gather real stories and understand dynamics deeply.</a:t>
            </a:r>
            <a:endParaRPr lang="en-US" sz="1800"/>
          </a:p>
          <a:p>
            <a:pPr marL="0" indent="0">
              <a:spcBef>
                <a:spcPts val="2499"/>
              </a:spcBef>
              <a:buNone/>
            </a:pPr>
            <a:r>
              <a:rPr lang="en-US" sz="1800" b="1"/>
              <a:t>Informal Intelligence Gathering</a:t>
            </a:r>
          </a:p>
          <a:p>
            <a:pPr marL="0" lvl="1" indent="0">
              <a:buNone/>
            </a:pPr>
            <a:r>
              <a:rPr sz="1800"/>
              <a:t>Informal intel fills gaps left by formal research, providing context and actionable insights.</a:t>
            </a:r>
            <a:endParaRPr lang="en-US" sz="1800"/>
          </a:p>
          <a:p>
            <a:pPr marL="0" indent="0">
              <a:spcBef>
                <a:spcPts val="2499"/>
              </a:spcBef>
              <a:buNone/>
            </a:pPr>
            <a:r>
              <a:rPr lang="en-US" sz="1800" b="1"/>
              <a:t>Building Trust</a:t>
            </a:r>
          </a:p>
          <a:p>
            <a:pPr marL="0" lvl="1" indent="0">
              <a:buNone/>
            </a:pPr>
            <a:r>
              <a:rPr sz="1800"/>
              <a:t>Sustaining long-term efforts depends on building trust and maintaining relationships.</a:t>
            </a:r>
            <a:endParaRPr lang="en-US" sz="1800"/>
          </a:p>
        </p:txBody>
      </p:sp>
      <p:pic>
        <p:nvPicPr>
          <p:cNvPr id="3" name="Picture 2" descr="A group of people&amp;#39;s heads with different colored bubbles&#10;&#10;AI-generated content may be incorrect.">
            <a:extLst>
              <a:ext uri="{FF2B5EF4-FFF2-40B4-BE49-F238E27FC236}">
                <a16:creationId xmlns:a16="http://schemas.microsoft.com/office/drawing/2014/main" id="{90F97DE8-AA7E-F79C-65E1-1940DC57B5C4}"/>
              </a:ext>
            </a:extLst>
          </p:cNvPr>
          <p:cNvPicPr>
            <a:picLocks noChangeAspect="1"/>
          </p:cNvPicPr>
          <p:nvPr/>
        </p:nvPicPr>
        <p:blipFill>
          <a:blip r:embed="rId3"/>
          <a:stretch>
            <a:fillRect/>
          </a:stretch>
        </p:blipFill>
        <p:spPr>
          <a:xfrm>
            <a:off x="683948" y="424800"/>
            <a:ext cx="5827782" cy="5829300"/>
          </a:xfrm>
          <a:prstGeom prst="rect">
            <a:avLst/>
          </a:prstGeom>
        </p:spPr>
      </p:pic>
    </p:spTree>
    <p:extLst>
      <p:ext uri="{BB962C8B-B14F-4D97-AF65-F5344CB8AC3E}">
        <p14:creationId xmlns:p14="http://schemas.microsoft.com/office/powerpoint/2010/main" val="2753889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18627-1620-2871-DB8B-705C88FD9F58}"/>
              </a:ext>
            </a:extLst>
          </p:cNvPr>
          <p:cNvSpPr>
            <a:spLocks noGrp="1"/>
          </p:cNvSpPr>
          <p:nvPr>
            <p:ph type="title"/>
          </p:nvPr>
        </p:nvSpPr>
        <p:spPr>
          <a:xfrm>
            <a:off x="696965" y="195730"/>
            <a:ext cx="9782801" cy="1239837"/>
          </a:xfrm>
        </p:spPr>
        <p:txBody>
          <a:bodyPr/>
          <a:lstStyle/>
          <a:p>
            <a:r>
              <a:rPr lang="en-US"/>
              <a:t>Team Time – pages 31 &amp; 32</a:t>
            </a:r>
          </a:p>
        </p:txBody>
      </p:sp>
      <p:sp>
        <p:nvSpPr>
          <p:cNvPr id="3" name="Content Placeholder 2">
            <a:extLst>
              <a:ext uri="{FF2B5EF4-FFF2-40B4-BE49-F238E27FC236}">
                <a16:creationId xmlns:a16="http://schemas.microsoft.com/office/drawing/2014/main" id="{8907FE69-9C55-F9E2-B36C-946E2588A515}"/>
              </a:ext>
            </a:extLst>
          </p:cNvPr>
          <p:cNvSpPr>
            <a:spLocks noGrp="1"/>
          </p:cNvSpPr>
          <p:nvPr>
            <p:ph idx="1"/>
          </p:nvPr>
        </p:nvSpPr>
        <p:spPr>
          <a:xfrm>
            <a:off x="950260" y="1721224"/>
            <a:ext cx="10425978" cy="4450976"/>
          </a:xfrm>
        </p:spPr>
        <p:txBody>
          <a:bodyPr vert="horz" lIns="91440" tIns="45720" rIns="91440" bIns="45720" rtlCol="0" anchor="t">
            <a:normAutofit/>
          </a:bodyPr>
          <a:lstStyle/>
          <a:p>
            <a:pPr marL="0" indent="0">
              <a:buNone/>
            </a:pPr>
            <a:r>
              <a:rPr lang="en-US"/>
              <a:t>With your team review the </a:t>
            </a:r>
            <a:r>
              <a:rPr lang="en-US" b="1"/>
              <a:t>Dossier of Your Target Document.</a:t>
            </a:r>
          </a:p>
          <a:p>
            <a:pPr marL="0" indent="0">
              <a:buNone/>
            </a:pPr>
            <a:endParaRPr lang="en-US"/>
          </a:p>
          <a:p>
            <a:pPr marL="0" indent="0">
              <a:buNone/>
            </a:pPr>
            <a:r>
              <a:rPr lang="en-US"/>
              <a:t>Be ready to discuss the following:</a:t>
            </a:r>
          </a:p>
          <a:p>
            <a:pPr marL="246380" lvl="0" indent="-246380"/>
            <a:r>
              <a:rPr lang="en-US"/>
              <a:t>What surprised you most about the information you will need to research?</a:t>
            </a:r>
          </a:p>
          <a:p>
            <a:pPr marL="246380" lvl="0" indent="-246380"/>
            <a:r>
              <a:rPr lang="en-US"/>
              <a:t>Which section of the handout felt most useful or revealing?</a:t>
            </a:r>
          </a:p>
          <a:p>
            <a:pPr marL="246380" lvl="0" indent="-246380"/>
            <a:r>
              <a:rPr lang="en-US"/>
              <a:t>Did you discover any gaps in your current understanding of local power structures?</a:t>
            </a:r>
          </a:p>
          <a:p>
            <a:pPr marL="246380" indent="-246380"/>
            <a:endParaRPr lang="en-US"/>
          </a:p>
        </p:txBody>
      </p:sp>
    </p:spTree>
    <p:extLst>
      <p:ext uri="{BB962C8B-B14F-4D97-AF65-F5344CB8AC3E}">
        <p14:creationId xmlns:p14="http://schemas.microsoft.com/office/powerpoint/2010/main" val="603008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FF783-98E8-7485-6FF9-E19E230607E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F8B5CC62-68F8-CB37-0913-1E4CD5C53E0E}"/>
              </a:ext>
            </a:extLst>
          </p:cNvPr>
          <p:cNvSpPr>
            <a:spLocks noGrp="1"/>
          </p:cNvSpPr>
          <p:nvPr>
            <p:ph idx="1"/>
          </p:nvPr>
        </p:nvSpPr>
        <p:spPr>
          <a:xfrm>
            <a:off x="3299012" y="950259"/>
            <a:ext cx="8454373" cy="5221941"/>
          </a:xfrm>
        </p:spPr>
        <p:txBody>
          <a:bodyPr vert="horz" lIns="91440" tIns="45720" rIns="91440" bIns="45720" rtlCol="0" anchor="t">
            <a:normAutofit/>
          </a:bodyPr>
          <a:lstStyle/>
          <a:p>
            <a:pPr marL="0" indent="0">
              <a:buNone/>
            </a:pPr>
            <a:r>
              <a:rPr lang="en-US" sz="5400"/>
              <a:t>When we know our target, we know how to organize. </a:t>
            </a:r>
          </a:p>
          <a:p>
            <a:pPr marL="0" indent="0">
              <a:buNone/>
            </a:pPr>
            <a:endParaRPr lang="en-US" sz="5400"/>
          </a:p>
          <a:p>
            <a:pPr marL="0" indent="0">
              <a:buNone/>
            </a:pPr>
            <a:r>
              <a:rPr lang="en-US" sz="5400"/>
              <a:t>And when we organize, </a:t>
            </a:r>
          </a:p>
          <a:p>
            <a:pPr marL="0" indent="0">
              <a:buNone/>
            </a:pPr>
            <a:r>
              <a:rPr lang="en-US" sz="5400"/>
              <a:t>we win. </a:t>
            </a:r>
          </a:p>
        </p:txBody>
      </p:sp>
      <p:sp>
        <p:nvSpPr>
          <p:cNvPr id="6" name="Title 2">
            <a:extLst>
              <a:ext uri="{FF2B5EF4-FFF2-40B4-BE49-F238E27FC236}">
                <a16:creationId xmlns:a16="http://schemas.microsoft.com/office/drawing/2014/main" id="{D767A859-8CBF-DF61-D491-446429E209A7}"/>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8D77A0BB-8D49-F965-9CB1-90A9AE9153E6}"/>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035007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0241-1310-FD6C-9449-BB393B797B1D}"/>
              </a:ext>
            </a:extLst>
          </p:cNvPr>
          <p:cNvSpPr>
            <a:spLocks noGrp="1"/>
          </p:cNvSpPr>
          <p:nvPr>
            <p:ph type="title"/>
          </p:nvPr>
        </p:nvSpPr>
        <p:spPr/>
        <p:txBody>
          <a:bodyPr/>
          <a:lstStyle/>
          <a:p>
            <a:r>
              <a:rPr lang="en-US"/>
              <a:t>Organizer Math: Building Exponential Power</a:t>
            </a:r>
          </a:p>
        </p:txBody>
      </p:sp>
      <p:sp>
        <p:nvSpPr>
          <p:cNvPr id="3" name="Text Placeholder 2">
            <a:extLst>
              <a:ext uri="{FF2B5EF4-FFF2-40B4-BE49-F238E27FC236}">
                <a16:creationId xmlns:a16="http://schemas.microsoft.com/office/drawing/2014/main" id="{349A126E-30F2-03AC-F3B8-D9A9B5DAB057}"/>
              </a:ext>
            </a:extLst>
          </p:cNvPr>
          <p:cNvSpPr>
            <a:spLocks noGrp="1"/>
          </p:cNvSpPr>
          <p:nvPr>
            <p:ph type="body" idx="1"/>
          </p:nvPr>
        </p:nvSpPr>
        <p:spPr/>
        <p:txBody>
          <a:bodyPr/>
          <a:lstStyle/>
          <a:p>
            <a:r>
              <a:rPr lang="en-US"/>
              <a:t>Vanessa</a:t>
            </a:r>
          </a:p>
        </p:txBody>
      </p:sp>
    </p:spTree>
    <p:extLst>
      <p:ext uri="{BB962C8B-B14F-4D97-AF65-F5344CB8AC3E}">
        <p14:creationId xmlns:p14="http://schemas.microsoft.com/office/powerpoint/2010/main" val="1344585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8A0AB89-6842-26EC-BE1B-7A45FD18FE4B}"/>
              </a:ext>
            </a:extLst>
          </p:cNvPr>
          <p:cNvSpPr>
            <a:spLocks noGrp="1"/>
          </p:cNvSpPr>
          <p:nvPr>
            <p:ph type="title"/>
          </p:nvPr>
        </p:nvSpPr>
        <p:spPr>
          <a:xfrm>
            <a:off x="1424757" y="1159"/>
            <a:ext cx="9782801" cy="718671"/>
          </a:xfrm>
        </p:spPr>
        <p:txBody>
          <a:bodyPr/>
          <a:lstStyle/>
          <a:p>
            <a:r>
              <a:rPr lang="en-US"/>
              <a:t>How can I make a difference?  </a:t>
            </a:r>
          </a:p>
        </p:txBody>
      </p:sp>
      <p:pic>
        <p:nvPicPr>
          <p:cNvPr id="4" name="Domino Chain Reaction (geometric growth in action)">
            <a:hlinkClick r:id="" action="ppaction://media"/>
            <a:extLst>
              <a:ext uri="{FF2B5EF4-FFF2-40B4-BE49-F238E27FC236}">
                <a16:creationId xmlns:a16="http://schemas.microsoft.com/office/drawing/2014/main" id="{0B21A857-8816-C90D-4939-E22343F9F9A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24757" y="803486"/>
            <a:ext cx="9583901" cy="5390944"/>
          </a:xfrm>
          <a:noFill/>
        </p:spPr>
      </p:pic>
    </p:spTree>
    <p:extLst>
      <p:ext uri="{BB962C8B-B14F-4D97-AF65-F5344CB8AC3E}">
        <p14:creationId xmlns:p14="http://schemas.microsoft.com/office/powerpoint/2010/main" val="7157741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0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6735">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t="10651" b="10934"/>
          <a:stretch/>
        </p:blipFill>
        <p:spPr bwMode="auto">
          <a:xfrm>
            <a:off x="340000" y="893"/>
            <a:ext cx="11161432" cy="625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442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l="3592" t="13769" r="8898" b="62728"/>
          <a:stretch/>
        </p:blipFill>
        <p:spPr bwMode="auto">
          <a:xfrm>
            <a:off x="95672" y="4006006"/>
            <a:ext cx="12145422" cy="15861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1406" y="2892393"/>
            <a:ext cx="1509431" cy="1384249"/>
          </a:xfrm>
          <a:prstGeom prst="rect">
            <a:avLst/>
          </a:prstGeom>
          <a:noFill/>
        </p:spPr>
        <p:txBody>
          <a:bodyPr wrap="square" rtlCol="0">
            <a:spAutoFit/>
          </a:bodyPr>
          <a:lstStyle/>
          <a:p>
            <a:r>
              <a:rPr lang="en-US" sz="2799"/>
              <a:t>“</a:t>
            </a:r>
            <a:r>
              <a:rPr lang="en-US" sz="2799" b="1"/>
              <a:t>Driver” Leaders</a:t>
            </a:r>
          </a:p>
        </p:txBody>
      </p:sp>
      <p:sp>
        <p:nvSpPr>
          <p:cNvPr id="6" name="TextBox 5"/>
          <p:cNvSpPr txBox="1"/>
          <p:nvPr/>
        </p:nvSpPr>
        <p:spPr>
          <a:xfrm>
            <a:off x="2294534" y="2892394"/>
            <a:ext cx="1509431" cy="953859"/>
          </a:xfrm>
          <a:prstGeom prst="rect">
            <a:avLst/>
          </a:prstGeom>
          <a:noFill/>
        </p:spPr>
        <p:txBody>
          <a:bodyPr wrap="square" rtlCol="0">
            <a:spAutoFit/>
          </a:bodyPr>
          <a:lstStyle/>
          <a:p>
            <a:r>
              <a:rPr lang="en-US" sz="2799"/>
              <a:t>Natural Leaders</a:t>
            </a:r>
            <a:endParaRPr lang="en-US" sz="2799" b="1"/>
          </a:p>
        </p:txBody>
      </p:sp>
      <p:sp>
        <p:nvSpPr>
          <p:cNvPr id="7" name="TextBox 6"/>
          <p:cNvSpPr txBox="1"/>
          <p:nvPr/>
        </p:nvSpPr>
        <p:spPr>
          <a:xfrm>
            <a:off x="3803965" y="2801803"/>
            <a:ext cx="2210995" cy="953859"/>
          </a:xfrm>
          <a:prstGeom prst="rect">
            <a:avLst/>
          </a:prstGeom>
          <a:noFill/>
        </p:spPr>
        <p:txBody>
          <a:bodyPr wrap="square" rtlCol="0">
            <a:spAutoFit/>
          </a:bodyPr>
          <a:lstStyle/>
          <a:p>
            <a:pPr algn="ctr"/>
            <a:r>
              <a:rPr lang="en-US" sz="2799" b="1"/>
              <a:t>Developing Leaders</a:t>
            </a:r>
          </a:p>
        </p:txBody>
      </p:sp>
      <p:sp>
        <p:nvSpPr>
          <p:cNvPr id="8" name="TextBox 7"/>
          <p:cNvSpPr txBox="1"/>
          <p:nvPr/>
        </p:nvSpPr>
        <p:spPr>
          <a:xfrm>
            <a:off x="5958271" y="2801802"/>
            <a:ext cx="2210995" cy="953859"/>
          </a:xfrm>
          <a:prstGeom prst="rect">
            <a:avLst/>
          </a:prstGeom>
          <a:noFill/>
        </p:spPr>
        <p:txBody>
          <a:bodyPr wrap="square" rtlCol="0">
            <a:spAutoFit/>
          </a:bodyPr>
          <a:lstStyle/>
          <a:p>
            <a:pPr algn="ctr"/>
            <a:r>
              <a:rPr lang="en-US" sz="2799"/>
              <a:t>Engaged Members</a:t>
            </a:r>
          </a:p>
        </p:txBody>
      </p:sp>
      <p:sp>
        <p:nvSpPr>
          <p:cNvPr id="9" name="TextBox 8"/>
          <p:cNvSpPr txBox="1"/>
          <p:nvPr/>
        </p:nvSpPr>
        <p:spPr>
          <a:xfrm>
            <a:off x="7868088" y="2801802"/>
            <a:ext cx="2210995" cy="953859"/>
          </a:xfrm>
          <a:prstGeom prst="rect">
            <a:avLst/>
          </a:prstGeom>
          <a:noFill/>
        </p:spPr>
        <p:txBody>
          <a:bodyPr wrap="square" rtlCol="0">
            <a:spAutoFit/>
          </a:bodyPr>
          <a:lstStyle/>
          <a:p>
            <a:pPr algn="ctr"/>
            <a:r>
              <a:rPr lang="en-US" sz="2799" b="1"/>
              <a:t>Aware Members</a:t>
            </a:r>
          </a:p>
        </p:txBody>
      </p:sp>
      <p:sp>
        <p:nvSpPr>
          <p:cNvPr id="10" name="TextBox 9"/>
          <p:cNvSpPr txBox="1"/>
          <p:nvPr/>
        </p:nvSpPr>
        <p:spPr>
          <a:xfrm>
            <a:off x="10008223" y="2677007"/>
            <a:ext cx="2210995" cy="1384634"/>
          </a:xfrm>
          <a:prstGeom prst="rect">
            <a:avLst/>
          </a:prstGeom>
          <a:noFill/>
        </p:spPr>
        <p:txBody>
          <a:bodyPr wrap="square" rtlCol="0">
            <a:spAutoFit/>
          </a:bodyPr>
          <a:lstStyle/>
          <a:p>
            <a:pPr algn="ctr"/>
            <a:r>
              <a:rPr lang="en-US" sz="2799" b="1"/>
              <a:t>Disengaged Members - Supporters</a:t>
            </a:r>
          </a:p>
        </p:txBody>
      </p:sp>
      <p:sp>
        <p:nvSpPr>
          <p:cNvPr id="11" name="Title 3">
            <a:extLst>
              <a:ext uri="{FF2B5EF4-FFF2-40B4-BE49-F238E27FC236}">
                <a16:creationId xmlns:a16="http://schemas.microsoft.com/office/drawing/2014/main" id="{38DDD945-BEE1-2741-9E76-0855BD12239E}"/>
              </a:ext>
            </a:extLst>
          </p:cNvPr>
          <p:cNvSpPr txBox="1">
            <a:spLocks/>
          </p:cNvSpPr>
          <p:nvPr/>
        </p:nvSpPr>
        <p:spPr>
          <a:xfrm>
            <a:off x="276375" y="158233"/>
            <a:ext cx="11965747" cy="988253"/>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600">
                <a:solidFill>
                  <a:schemeClr val="tx1"/>
                </a:solidFill>
              </a:rPr>
              <a:t>Why do we care about </a:t>
            </a:r>
            <a:r>
              <a:rPr lang="en" sz="3600">
                <a:solidFill>
                  <a:schemeClr val="tx1"/>
                </a:solidFill>
              </a:rPr>
              <a:t>Dunbar’s Numbers? Pages 33-36</a:t>
            </a:r>
            <a:endParaRPr lang="en-US" sz="3600">
              <a:solidFill>
                <a:schemeClr val="tx1"/>
              </a:solidFill>
            </a:endParaRPr>
          </a:p>
          <a:p>
            <a:endParaRPr lang="en-US" sz="4750">
              <a:solidFill>
                <a:schemeClr val="tx1"/>
              </a:solidFill>
            </a:endParaRPr>
          </a:p>
        </p:txBody>
      </p:sp>
      <p:sp>
        <p:nvSpPr>
          <p:cNvPr id="5" name="Left Arrow 4"/>
          <p:cNvSpPr/>
          <p:nvPr/>
        </p:nvSpPr>
        <p:spPr>
          <a:xfrm>
            <a:off x="276375" y="1276468"/>
            <a:ext cx="7249515" cy="1129518"/>
          </a:xfrm>
          <a:prstGeom prst="leftArrow">
            <a:avLst/>
          </a:prstGeom>
          <a:solidFill>
            <a:srgbClr val="E2ECD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Left Arrow 12"/>
          <p:cNvSpPr/>
          <p:nvPr/>
        </p:nvSpPr>
        <p:spPr>
          <a:xfrm rot="10800000">
            <a:off x="7525890" y="1276468"/>
            <a:ext cx="4191683" cy="1129518"/>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TextBox 11"/>
          <p:cNvSpPr txBox="1"/>
          <p:nvPr/>
        </p:nvSpPr>
        <p:spPr>
          <a:xfrm>
            <a:off x="1558222" y="1456607"/>
            <a:ext cx="5501450" cy="769313"/>
          </a:xfrm>
          <a:prstGeom prst="rect">
            <a:avLst/>
          </a:prstGeom>
          <a:noFill/>
        </p:spPr>
        <p:txBody>
          <a:bodyPr wrap="square" rtlCol="0">
            <a:spAutoFit/>
          </a:bodyPr>
          <a:lstStyle/>
          <a:p>
            <a:r>
              <a:rPr lang="en-US" sz="4399"/>
              <a:t>Stable - Relationship</a:t>
            </a:r>
          </a:p>
        </p:txBody>
      </p:sp>
      <p:sp>
        <p:nvSpPr>
          <p:cNvPr id="15" name="TextBox 14"/>
          <p:cNvSpPr txBox="1"/>
          <p:nvPr/>
        </p:nvSpPr>
        <p:spPr>
          <a:xfrm>
            <a:off x="7862430" y="1473753"/>
            <a:ext cx="3249174" cy="738664"/>
          </a:xfrm>
          <a:prstGeom prst="rect">
            <a:avLst/>
          </a:prstGeom>
          <a:noFill/>
        </p:spPr>
        <p:txBody>
          <a:bodyPr wrap="square" lIns="91440" tIns="45720" rIns="91440" bIns="45720" rtlCol="0" anchor="t">
            <a:spAutoFit/>
          </a:bodyPr>
          <a:lstStyle/>
          <a:p>
            <a:r>
              <a:rPr lang="en-US" sz="4200"/>
              <a:t>Connections</a:t>
            </a:r>
          </a:p>
        </p:txBody>
      </p:sp>
    </p:spTree>
    <p:extLst>
      <p:ext uri="{BB962C8B-B14F-4D97-AF65-F5344CB8AC3E}">
        <p14:creationId xmlns:p14="http://schemas.microsoft.com/office/powerpoint/2010/main" val="32231014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103" y="1143000"/>
            <a:ext cx="3293422" cy="1371600"/>
          </a:xfrm>
        </p:spPr>
        <p:txBody>
          <a:bodyPr anchor="b">
            <a:noAutofit/>
          </a:bodyPr>
          <a:lstStyle/>
          <a:p>
            <a:pPr algn="ctr"/>
            <a:r>
              <a:rPr lang="en-US" sz="3200"/>
              <a:t>The Schools Everyone Deserves Campaign </a:t>
            </a:r>
            <a:br>
              <a:rPr lang="en-US" sz="3200"/>
            </a:br>
            <a:r>
              <a:rPr lang="en-US" sz="3200"/>
              <a:t>Page 37</a:t>
            </a:r>
          </a:p>
        </p:txBody>
      </p:sp>
      <p:graphicFrame>
        <p:nvGraphicFramePr>
          <p:cNvPr id="5" name="Content Placeholder 2">
            <a:extLst>
              <a:ext uri="{FF2B5EF4-FFF2-40B4-BE49-F238E27FC236}">
                <a16:creationId xmlns:a16="http://schemas.microsoft.com/office/drawing/2014/main" id="{CE70C584-0AF4-1502-F47E-637B7BA9F85C}"/>
              </a:ext>
            </a:extLst>
          </p:cNvPr>
          <p:cNvGraphicFramePr>
            <a:graphicFrameLocks noGrp="1"/>
          </p:cNvGraphicFramePr>
          <p:nvPr>
            <p:ph idx="1"/>
            <p:extLst>
              <p:ext uri="{D42A27DB-BD31-4B8C-83A1-F6EECF244321}">
                <p14:modId xmlns:p14="http://schemas.microsoft.com/office/powerpoint/2010/main" val="2971403940"/>
              </p:ext>
            </p:extLst>
          </p:nvPr>
        </p:nvGraphicFramePr>
        <p:xfrm>
          <a:off x="5180251" y="482600"/>
          <a:ext cx="6195986" cy="568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The Pendulum Swing of Collective Impact">
            <a:extLst>
              <a:ext uri="{FF2B5EF4-FFF2-40B4-BE49-F238E27FC236}">
                <a16:creationId xmlns:a16="http://schemas.microsoft.com/office/drawing/2014/main" id="{BDF887C8-8AB3-42E1-F336-27493BF8885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2588" y="3373467"/>
            <a:ext cx="3736453" cy="27987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15992"/>
          </a:xfrm>
        </p:spPr>
        <p:txBody>
          <a:bodyPr anchor="b">
            <a:normAutofit/>
          </a:bodyPr>
          <a:lstStyle/>
          <a:p>
            <a:r>
              <a:t>Phase 1 – Internal Unity (The Spark</a:t>
            </a:r>
            <a:r>
              <a:rPr lang="en-US"/>
              <a:t>)- p. 40</a:t>
            </a:r>
            <a:endParaRPr/>
          </a:p>
        </p:txBody>
      </p:sp>
      <p:sp>
        <p:nvSpPr>
          <p:cNvPr id="3" name="Content Placeholder 2"/>
          <p:cNvSpPr>
            <a:spLocks noGrp="1"/>
          </p:cNvSpPr>
          <p:nvPr>
            <p:ph sz="half" idx="2"/>
          </p:nvPr>
        </p:nvSpPr>
        <p:spPr>
          <a:xfrm>
            <a:off x="6561651" y="1600200"/>
            <a:ext cx="4814586" cy="4572000"/>
          </a:xfrm>
        </p:spPr>
        <p:txBody>
          <a:bodyPr>
            <a:normAutofit/>
          </a:bodyPr>
          <a:lstStyle/>
          <a:p>
            <a:r>
              <a:t>10 Core Leaders → 150 organizers (10% of union).</a:t>
            </a:r>
          </a:p>
          <a:p>
            <a:r>
              <a:t>Internal test: 92% participation in 'Green for Harmony Day'.</a:t>
            </a:r>
          </a:p>
        </p:txBody>
      </p:sp>
      <p:graphicFrame>
        <p:nvGraphicFramePr>
          <p:cNvPr id="5" name="Diagram 4">
            <a:extLst>
              <a:ext uri="{FF2B5EF4-FFF2-40B4-BE49-F238E27FC236}">
                <a16:creationId xmlns:a16="http://schemas.microsoft.com/office/drawing/2014/main" id="{223FBB54-10A5-5B76-96A4-AB55459CCF4A}"/>
              </a:ext>
            </a:extLst>
          </p:cNvPr>
          <p:cNvGraphicFramePr/>
          <p:nvPr>
            <p:extLst>
              <p:ext uri="{D42A27DB-BD31-4B8C-83A1-F6EECF244321}">
                <p14:modId xmlns:p14="http://schemas.microsoft.com/office/powerpoint/2010/main" val="2273278818"/>
              </p:ext>
            </p:extLst>
          </p:nvPr>
        </p:nvGraphicFramePr>
        <p:xfrm>
          <a:off x="1490396" y="2829910"/>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AE82E227-9F1C-20E4-6031-8B78C8A2938B}"/>
              </a:ext>
            </a:extLst>
          </p:cNvPr>
          <p:cNvGraphicFramePr/>
          <p:nvPr>
            <p:extLst>
              <p:ext uri="{D42A27DB-BD31-4B8C-83A1-F6EECF244321}">
                <p14:modId xmlns:p14="http://schemas.microsoft.com/office/powerpoint/2010/main" val="84974850"/>
              </p:ext>
            </p:extLst>
          </p:nvPr>
        </p:nvGraphicFramePr>
        <p:xfrm>
          <a:off x="1105666" y="893792"/>
          <a:ext cx="6238098" cy="394622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nchor="b">
            <a:normAutofit/>
          </a:bodyPr>
          <a:lstStyle/>
          <a:p>
            <a:r>
              <a:t>Phase 2 – External Coalition (The Multiplier</a:t>
            </a:r>
            <a:r>
              <a:rPr lang="en-US"/>
              <a:t>)- p. 41</a:t>
            </a:r>
            <a:endParaRPr/>
          </a:p>
        </p:txBody>
      </p:sp>
      <p:sp>
        <p:nvSpPr>
          <p:cNvPr id="3" name="Content Placeholder 2"/>
          <p:cNvSpPr>
            <a:spLocks noGrp="1"/>
          </p:cNvSpPr>
          <p:nvPr>
            <p:ph sz="half" idx="1"/>
          </p:nvPr>
        </p:nvSpPr>
        <p:spPr>
          <a:xfrm>
            <a:off x="1593436" y="1600200"/>
            <a:ext cx="4814586" cy="4572000"/>
          </a:xfrm>
        </p:spPr>
        <p:txBody>
          <a:bodyPr>
            <a:normAutofit/>
          </a:bodyPr>
          <a:lstStyle/>
          <a:p>
            <a:r>
              <a:t>50 external organizers recruited (parents, students, clergy).</a:t>
            </a:r>
          </a:p>
          <a:p>
            <a:r>
              <a:t>Rally: 1,250 attendees (60% non-union).</a:t>
            </a:r>
          </a:p>
        </p:txBody>
      </p:sp>
      <p:graphicFrame>
        <p:nvGraphicFramePr>
          <p:cNvPr id="5" name="Diagram 4">
            <a:extLst>
              <a:ext uri="{FF2B5EF4-FFF2-40B4-BE49-F238E27FC236}">
                <a16:creationId xmlns:a16="http://schemas.microsoft.com/office/drawing/2014/main" id="{BC3784C4-3B61-D42B-B443-D8AD1CCFE9F2}"/>
              </a:ext>
            </a:extLst>
          </p:cNvPr>
          <p:cNvGraphicFramePr/>
          <p:nvPr>
            <p:extLst>
              <p:ext uri="{D42A27DB-BD31-4B8C-83A1-F6EECF244321}">
                <p14:modId xmlns:p14="http://schemas.microsoft.com/office/powerpoint/2010/main" val="1151700196"/>
              </p:ext>
            </p:extLst>
          </p:nvPr>
        </p:nvGraphicFramePr>
        <p:xfrm>
          <a:off x="1490396" y="2364827"/>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E9D08BEB-EBFB-1A06-7121-D82BA6D3B67F}"/>
              </a:ext>
            </a:extLst>
          </p:cNvPr>
          <p:cNvGraphicFramePr/>
          <p:nvPr>
            <p:extLst>
              <p:ext uri="{D42A27DB-BD31-4B8C-83A1-F6EECF244321}">
                <p14:modId xmlns:p14="http://schemas.microsoft.com/office/powerpoint/2010/main" val="1032397461"/>
              </p:ext>
            </p:extLst>
          </p:nvPr>
        </p:nvGraphicFramePr>
        <p:xfrm>
          <a:off x="6338298" y="606972"/>
          <a:ext cx="4814586" cy="42221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5428"/>
          </a:xfrm>
        </p:spPr>
        <p:txBody>
          <a:bodyPr>
            <a:normAutofit fontScale="90000"/>
          </a:bodyPr>
          <a:lstStyle/>
          <a:p>
            <a:r>
              <a:t>Final Phase – The Confrontation (Victory</a:t>
            </a:r>
            <a:r>
              <a:rPr lang="en-US"/>
              <a:t>) - p.41-42</a:t>
            </a:r>
            <a:endParaRPr/>
          </a:p>
        </p:txBody>
      </p:sp>
      <p:sp>
        <p:nvSpPr>
          <p:cNvPr id="3" name="Content Placeholder 2"/>
          <p:cNvSpPr>
            <a:spLocks noGrp="1"/>
          </p:cNvSpPr>
          <p:nvPr>
            <p:ph idx="1"/>
          </p:nvPr>
        </p:nvSpPr>
        <p:spPr>
          <a:xfrm>
            <a:off x="1593437" y="1600200"/>
            <a:ext cx="3766840" cy="4572000"/>
          </a:xfrm>
        </p:spPr>
        <p:txBody>
          <a:bodyPr/>
          <a:lstStyle/>
          <a:p>
            <a:r>
              <a:t>5,042 pledges + 94% strike vote.</a:t>
            </a:r>
          </a:p>
          <a:p>
            <a:r>
              <a:t>Board rescinded cuts.</a:t>
            </a:r>
          </a:p>
        </p:txBody>
      </p:sp>
      <p:pic>
        <p:nvPicPr>
          <p:cNvPr id="4" name="Picture 3" descr="power_growth_chart.png"/>
          <p:cNvPicPr>
            <a:picLocks noChangeAspect="1"/>
          </p:cNvPicPr>
          <p:nvPr/>
        </p:nvPicPr>
        <p:blipFill>
          <a:blip r:embed="rId3"/>
          <a:stretch>
            <a:fillRect/>
          </a:stretch>
        </p:blipFill>
        <p:spPr>
          <a:xfrm>
            <a:off x="4809294" y="1182415"/>
            <a:ext cx="6156202" cy="3279226"/>
          </a:xfrm>
          <a:prstGeom prst="rect">
            <a:avLst/>
          </a:prstGeom>
        </p:spPr>
      </p:pic>
      <p:graphicFrame>
        <p:nvGraphicFramePr>
          <p:cNvPr id="5" name="Diagram 4">
            <a:extLst>
              <a:ext uri="{FF2B5EF4-FFF2-40B4-BE49-F238E27FC236}">
                <a16:creationId xmlns:a16="http://schemas.microsoft.com/office/drawing/2014/main" id="{61428084-828F-4D8C-C77A-C25D7F7A83BD}"/>
              </a:ext>
            </a:extLst>
          </p:cNvPr>
          <p:cNvGraphicFramePr/>
          <p:nvPr>
            <p:extLst>
              <p:ext uri="{D42A27DB-BD31-4B8C-83A1-F6EECF244321}">
                <p14:modId xmlns:p14="http://schemas.microsoft.com/office/powerpoint/2010/main" val="2658113347"/>
              </p:ext>
            </p:extLst>
          </p:nvPr>
        </p:nvGraphicFramePr>
        <p:xfrm>
          <a:off x="1490396" y="2364827"/>
          <a:ext cx="9592763" cy="56252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036E4-34B4-D8C1-A80A-443EDE035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5A0CA-9C0B-E596-E8D2-AB5BA089D99E}"/>
              </a:ext>
            </a:extLst>
          </p:cNvPr>
          <p:cNvSpPr>
            <a:spLocks noGrp="1"/>
          </p:cNvSpPr>
          <p:nvPr>
            <p:ph type="title"/>
          </p:nvPr>
        </p:nvSpPr>
        <p:spPr>
          <a:xfrm>
            <a:off x="1593436" y="-161011"/>
            <a:ext cx="9782801" cy="1239837"/>
          </a:xfrm>
        </p:spPr>
        <p:txBody>
          <a:bodyPr anchor="b">
            <a:normAutofit/>
          </a:bodyPr>
          <a:lstStyle/>
          <a:p>
            <a:r>
              <a:rPr lang="en-US"/>
              <a:t>Team Work Time</a:t>
            </a:r>
          </a:p>
        </p:txBody>
      </p:sp>
      <p:sp>
        <p:nvSpPr>
          <p:cNvPr id="9" name="Content Placeholder 2">
            <a:extLst>
              <a:ext uri="{FF2B5EF4-FFF2-40B4-BE49-F238E27FC236}">
                <a16:creationId xmlns:a16="http://schemas.microsoft.com/office/drawing/2014/main" id="{367437C3-0DDA-FD66-E2AB-8F18C2925563}"/>
              </a:ext>
            </a:extLst>
          </p:cNvPr>
          <p:cNvSpPr>
            <a:spLocks noGrp="1"/>
          </p:cNvSpPr>
          <p:nvPr>
            <p:ph sz="half" idx="1"/>
          </p:nvPr>
        </p:nvSpPr>
        <p:spPr>
          <a:xfrm>
            <a:off x="810453" y="1424952"/>
            <a:ext cx="6100079" cy="5226256"/>
          </a:xfrm>
        </p:spPr>
        <p:txBody>
          <a:bodyPr vert="horz" lIns="91440" tIns="45720" rIns="91440" bIns="45720" rtlCol="0" anchor="t">
            <a:normAutofit fontScale="92500" lnSpcReduction="20000"/>
          </a:bodyPr>
          <a:lstStyle/>
          <a:p>
            <a:pPr marL="246380" indent="-246380"/>
            <a:r>
              <a:rPr lang="en-US"/>
              <a:t>At your table, answer the Debrief Questions in the Case Study (p. 46-47)</a:t>
            </a:r>
          </a:p>
          <a:p>
            <a:pPr marL="612140" lvl="1" indent="-246380">
              <a:buFont typeface="Courier New" pitchFamily="34" charset="0"/>
              <a:buChar char="o"/>
            </a:pPr>
            <a:r>
              <a:rPr lang="en-US"/>
              <a:t>How did framing demands as Common Good issues change the campaign's reach &amp; impact?</a:t>
            </a:r>
          </a:p>
          <a:p>
            <a:pPr marL="612140" lvl="1" indent="-246380">
              <a:buFont typeface="Courier New" pitchFamily="34" charset="0"/>
              <a:buChar char="o"/>
            </a:pPr>
            <a:r>
              <a:rPr lang="en-US"/>
              <a:t>What were the key turning points in the campaign that shifted power toward the union? </a:t>
            </a:r>
          </a:p>
          <a:p>
            <a:pPr marL="612140" lvl="1" indent="-246380">
              <a:buFont typeface="Courier New" pitchFamily="34" charset="0"/>
              <a:buChar char="o"/>
            </a:pPr>
            <a:r>
              <a:rPr lang="en-US"/>
              <a:t>Why was achieving 92% internal unity before going public critical for success? </a:t>
            </a:r>
          </a:p>
          <a:p>
            <a:pPr marL="612140" lvl="1" indent="-246380">
              <a:buFont typeface="Courier New" pitchFamily="34" charset="0"/>
              <a:buChar char="o"/>
            </a:pPr>
            <a:r>
              <a:rPr lang="en-US"/>
              <a:t>How did the coalition with parents, students, and community groups amplify the union’s leverage?</a:t>
            </a:r>
          </a:p>
          <a:p>
            <a:pPr marL="246380" indent="-246380"/>
            <a:r>
              <a:rPr lang="en-US"/>
              <a:t>Use all of the information included in pages 37-46 to answer the questions</a:t>
            </a:r>
          </a:p>
          <a:p>
            <a:pPr marL="246380" indent="-246380"/>
            <a:r>
              <a:rPr lang="en-US"/>
              <a:t>Be ready to report out.</a:t>
            </a:r>
          </a:p>
          <a:p>
            <a:pPr marL="246380" indent="-246380"/>
            <a:endParaRPr lang="en-US"/>
          </a:p>
        </p:txBody>
      </p:sp>
      <p:pic>
        <p:nvPicPr>
          <p:cNvPr id="4" name="Picture 4" descr="The Pendulum Swing of Collective Impact">
            <a:extLst>
              <a:ext uri="{FF2B5EF4-FFF2-40B4-BE49-F238E27FC236}">
                <a16:creationId xmlns:a16="http://schemas.microsoft.com/office/drawing/2014/main" id="{1F1D69D5-2A3F-EB52-D6DF-DC9587CB1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7145966" y="1658615"/>
            <a:ext cx="4230271" cy="4583683"/>
          </a:xfrm>
          <a:prstGeom prst="rect">
            <a:avLst/>
          </a:prstGeom>
          <a:solidFill>
            <a:srgbClr val="FFFFFF"/>
          </a:solidFill>
        </p:spPr>
      </p:pic>
    </p:spTree>
    <p:extLst>
      <p:ext uri="{BB962C8B-B14F-4D97-AF65-F5344CB8AC3E}">
        <p14:creationId xmlns:p14="http://schemas.microsoft.com/office/powerpoint/2010/main" val="29374759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768131"/>
          </a:xfrm>
        </p:spPr>
        <p:txBody>
          <a:bodyPr anchor="b">
            <a:normAutofit/>
          </a:bodyPr>
          <a:lstStyle/>
          <a:p>
            <a:r>
              <a:t>Action Checklist for </a:t>
            </a:r>
            <a:r>
              <a:rPr lang="en-US"/>
              <a:t>Organizers- page 47</a:t>
            </a:r>
            <a:endParaRPr/>
          </a:p>
        </p:txBody>
      </p:sp>
      <p:graphicFrame>
        <p:nvGraphicFramePr>
          <p:cNvPr id="5" name="Content Placeholder 2">
            <a:extLst>
              <a:ext uri="{FF2B5EF4-FFF2-40B4-BE49-F238E27FC236}">
                <a16:creationId xmlns:a16="http://schemas.microsoft.com/office/drawing/2014/main" id="{ABA45B91-9902-88CA-6E7E-09EC4FE3D921}"/>
              </a:ext>
            </a:extLst>
          </p:cNvPr>
          <p:cNvGraphicFramePr>
            <a:graphicFrameLocks noGrp="1"/>
          </p:cNvGraphicFramePr>
          <p:nvPr>
            <p:ph idx="1"/>
            <p:extLst>
              <p:ext uri="{D42A27DB-BD31-4B8C-83A1-F6EECF244321}">
                <p14:modId xmlns:p14="http://schemas.microsoft.com/office/powerpoint/2010/main" val="3799724888"/>
              </p:ext>
            </p:extLst>
          </p:nvPr>
        </p:nvGraphicFramePr>
        <p:xfrm>
          <a:off x="906518" y="1174531"/>
          <a:ext cx="10469720" cy="4997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2ECCE-E950-277F-1BFC-4184E73CE0B7}"/>
              </a:ext>
            </a:extLst>
          </p:cNvPr>
          <p:cNvSpPr>
            <a:spLocks noGrp="1"/>
          </p:cNvSpPr>
          <p:nvPr>
            <p:ph type="title"/>
          </p:nvPr>
        </p:nvSpPr>
        <p:spPr>
          <a:xfrm>
            <a:off x="1593436" y="177800"/>
            <a:ext cx="9782801" cy="1239837"/>
          </a:xfrm>
        </p:spPr>
        <p:txBody>
          <a:bodyPr anchor="b">
            <a:normAutofit/>
          </a:bodyPr>
          <a:lstStyle/>
          <a:p>
            <a:r>
              <a:rPr lang="en-US"/>
              <a:t>Team Work Time</a:t>
            </a:r>
          </a:p>
        </p:txBody>
      </p:sp>
      <p:sp>
        <p:nvSpPr>
          <p:cNvPr id="9" name="Content Placeholder 2">
            <a:extLst>
              <a:ext uri="{FF2B5EF4-FFF2-40B4-BE49-F238E27FC236}">
                <a16:creationId xmlns:a16="http://schemas.microsoft.com/office/drawing/2014/main" id="{69B76251-D86C-86BB-6295-2554ACE9FF1E}"/>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marL="246380" indent="-246380"/>
            <a:endParaRPr lang="en-US"/>
          </a:p>
          <a:p>
            <a:pPr marL="246380" indent="-246380"/>
            <a:r>
              <a:rPr lang="en-US"/>
              <a:t>As a Team, complete the Planning Checklist for your own campaign (p. 47)</a:t>
            </a:r>
          </a:p>
          <a:p>
            <a:pPr marL="246380" indent="-246380"/>
            <a:endParaRPr lang="en-US"/>
          </a:p>
          <a:p>
            <a:pPr marL="246380" indent="-246380"/>
            <a:r>
              <a:rPr lang="en-US"/>
              <a:t>Be ready to report out</a:t>
            </a:r>
          </a:p>
        </p:txBody>
      </p:sp>
      <p:pic>
        <p:nvPicPr>
          <p:cNvPr id="4" name="Picture 4" descr="The Pendulum Swing of Collective Impact">
            <a:extLst>
              <a:ext uri="{FF2B5EF4-FFF2-40B4-BE49-F238E27FC236}">
                <a16:creationId xmlns:a16="http://schemas.microsoft.com/office/drawing/2014/main" id="{567DB5D3-D497-F367-AF28-645BDA55BA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6561651" y="1600200"/>
            <a:ext cx="4814586" cy="4572000"/>
          </a:xfrm>
          <a:prstGeom prst="rect">
            <a:avLst/>
          </a:prstGeom>
          <a:solidFill>
            <a:srgbClr val="FFFFFF"/>
          </a:solidFill>
        </p:spPr>
      </p:pic>
    </p:spTree>
    <p:extLst>
      <p:ext uri="{BB962C8B-B14F-4D97-AF65-F5344CB8AC3E}">
        <p14:creationId xmlns:p14="http://schemas.microsoft.com/office/powerpoint/2010/main" val="3382845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842C3-E11D-F060-7F65-1A97E0AD3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D2BC9-E960-79E0-1965-DF409A8544A3}"/>
              </a:ext>
            </a:extLst>
          </p:cNvPr>
          <p:cNvSpPr>
            <a:spLocks noGrp="1"/>
          </p:cNvSpPr>
          <p:nvPr>
            <p:ph type="title"/>
          </p:nvPr>
        </p:nvSpPr>
        <p:spPr>
          <a:xfrm>
            <a:off x="667344" y="310961"/>
            <a:ext cx="3938662" cy="1509958"/>
          </a:xfrm>
        </p:spPr>
        <p:txBody>
          <a:bodyPr>
            <a:normAutofit/>
          </a:bodyPr>
          <a:lstStyle/>
          <a:p>
            <a:r>
              <a:rPr lang="en-US" sz="4999" b="1">
                <a:solidFill>
                  <a:schemeClr val="tx2"/>
                </a:solidFill>
              </a:rPr>
              <a:t>Key Points:</a:t>
            </a:r>
            <a:br>
              <a:rPr lang="en-US" sz="4999" b="1"/>
            </a:br>
            <a:endParaRPr lang="en-US" sz="4999"/>
          </a:p>
        </p:txBody>
      </p:sp>
      <p:pic>
        <p:nvPicPr>
          <p:cNvPr id="3" name="Picture 2" descr="A picture containing text, red, sign&#10;&#10;Description automatically generated">
            <a:extLst>
              <a:ext uri="{FF2B5EF4-FFF2-40B4-BE49-F238E27FC236}">
                <a16:creationId xmlns:a16="http://schemas.microsoft.com/office/drawing/2014/main" id="{F78CCA61-9D3B-FF6C-AF21-F8FE86937B33}"/>
              </a:ext>
            </a:extLst>
          </p:cNvPr>
          <p:cNvPicPr>
            <a:picLocks noChangeAspect="1"/>
          </p:cNvPicPr>
          <p:nvPr/>
        </p:nvPicPr>
        <p:blipFill>
          <a:blip r:embed="rId2"/>
          <a:stretch>
            <a:fillRect/>
          </a:stretch>
        </p:blipFill>
        <p:spPr>
          <a:xfrm>
            <a:off x="905926" y="1939961"/>
            <a:ext cx="2186253" cy="2116128"/>
          </a:xfrm>
          <a:prstGeom prst="rect">
            <a:avLst/>
          </a:prstGeom>
        </p:spPr>
      </p:pic>
      <p:sp>
        <p:nvSpPr>
          <p:cNvPr id="7" name="Content Placeholder 2">
            <a:extLst>
              <a:ext uri="{FF2B5EF4-FFF2-40B4-BE49-F238E27FC236}">
                <a16:creationId xmlns:a16="http://schemas.microsoft.com/office/drawing/2014/main" id="{C79DE6E6-7A5D-D952-650E-20D0DF85DD55}"/>
              </a:ext>
            </a:extLst>
          </p:cNvPr>
          <p:cNvSpPr txBox="1">
            <a:spLocks/>
          </p:cNvSpPr>
          <p:nvPr/>
        </p:nvSpPr>
        <p:spPr>
          <a:xfrm>
            <a:off x="4225159" y="591207"/>
            <a:ext cx="7151078" cy="5580993"/>
          </a:xfrm>
          <a:prstGeom prst="rect">
            <a:avLst/>
          </a:prstGeom>
        </p:spPr>
        <p:txBody>
          <a:bodyPr>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endParaRPr lang="en-US"/>
          </a:p>
        </p:txBody>
      </p:sp>
      <p:sp>
        <p:nvSpPr>
          <p:cNvPr id="9" name="Content Placeholder 2">
            <a:extLst>
              <a:ext uri="{FF2B5EF4-FFF2-40B4-BE49-F238E27FC236}">
                <a16:creationId xmlns:a16="http://schemas.microsoft.com/office/drawing/2014/main" id="{7FC24768-19BC-A9D7-8732-EE2663401F7B}"/>
              </a:ext>
            </a:extLst>
          </p:cNvPr>
          <p:cNvSpPr txBox="1">
            <a:spLocks/>
          </p:cNvSpPr>
          <p:nvPr/>
        </p:nvSpPr>
        <p:spPr>
          <a:xfrm>
            <a:off x="4682359" y="811924"/>
            <a:ext cx="6693878" cy="5360276"/>
          </a:xfrm>
          <a:prstGeom prst="rect">
            <a:avLst/>
          </a:prstGeom>
        </p:spPr>
        <p:txBody>
          <a:bodyPr lIns="91440" tIns="45720" rIns="91440" bIns="4572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Char char="•"/>
            </a:pPr>
            <a:r>
              <a:rPr lang="en-US" altLang="en-US" sz="3200">
                <a:latin typeface="Arial"/>
                <a:cs typeface="Arial"/>
              </a:rPr>
              <a:t>Power is not what you have, but what you can mobilize </a:t>
            </a:r>
            <a:r>
              <a:rPr lang="en-US" altLang="en-US" sz="3200" i="1">
                <a:latin typeface="Arial"/>
                <a:cs typeface="Arial"/>
              </a:rPr>
              <a:t>because</a:t>
            </a:r>
            <a:r>
              <a:rPr lang="en-US" altLang="en-US" sz="3200">
                <a:latin typeface="Arial"/>
                <a:cs typeface="Arial"/>
              </a:rPr>
              <a:t> you have working structures. </a:t>
            </a:r>
          </a:p>
          <a:p>
            <a:pPr marL="0" lvl="0" indent="0" eaLnBrk="0" fontAlgn="base" hangingPunct="0">
              <a:lnSpc>
                <a:spcPct val="100000"/>
              </a:lnSpc>
              <a:spcBef>
                <a:spcPct val="0"/>
              </a:spcBef>
              <a:spcAft>
                <a:spcPct val="0"/>
              </a:spcAft>
              <a:buNone/>
            </a:pPr>
            <a:endParaRPr lang="en-US" altLang="en-US" sz="3200">
              <a:latin typeface="Arial" panose="020B0604020202020204" pitchFamily="34" charset="0"/>
            </a:endParaRPr>
          </a:p>
          <a:p>
            <a:pPr marL="0" lvl="0" indent="0" eaLnBrk="0" fontAlgn="base" hangingPunct="0">
              <a:lnSpc>
                <a:spcPct val="100000"/>
              </a:lnSpc>
              <a:spcBef>
                <a:spcPct val="0"/>
              </a:spcBef>
              <a:spcAft>
                <a:spcPct val="0"/>
              </a:spcAft>
              <a:buFontTx/>
              <a:buChar char="•"/>
            </a:pPr>
            <a:r>
              <a:rPr lang="en-US" altLang="en-US" sz="3200">
                <a:latin typeface="Arial"/>
                <a:cs typeface="Arial"/>
              </a:rPr>
              <a:t>Organizing success depends on measurable commitment, not just membership size. </a:t>
            </a:r>
          </a:p>
        </p:txBody>
      </p:sp>
    </p:spTree>
    <p:extLst>
      <p:ext uri="{BB962C8B-B14F-4D97-AF65-F5344CB8AC3E}">
        <p14:creationId xmlns:p14="http://schemas.microsoft.com/office/powerpoint/2010/main" val="27754547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6E0F9-B233-C742-7139-1DC3FFD1D7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AF37F9-D5B9-6837-BCAD-88CC859D8C14}"/>
              </a:ext>
            </a:extLst>
          </p:cNvPr>
          <p:cNvSpPr>
            <a:spLocks noGrp="1"/>
          </p:cNvSpPr>
          <p:nvPr>
            <p:ph type="title"/>
          </p:nvPr>
        </p:nvSpPr>
        <p:spPr/>
        <p:txBody>
          <a:bodyPr/>
          <a:lstStyle/>
          <a:p>
            <a:r>
              <a:rPr lang="en-US"/>
              <a:t>Dr. Taraja</a:t>
            </a:r>
          </a:p>
        </p:txBody>
      </p:sp>
      <p:sp>
        <p:nvSpPr>
          <p:cNvPr id="3" name="Text Placeholder 2">
            <a:extLst>
              <a:ext uri="{FF2B5EF4-FFF2-40B4-BE49-F238E27FC236}">
                <a16:creationId xmlns:a16="http://schemas.microsoft.com/office/drawing/2014/main" id="{9600EF7A-2FC6-BF7B-E990-D78E0C44E4A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081400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77835-3A96-FE0E-2E27-9B3DF17B66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378FC2-556F-8A5F-FB2E-62AFEF01A8D1}"/>
              </a:ext>
            </a:extLst>
          </p:cNvPr>
          <p:cNvSpPr>
            <a:spLocks noGrp="1"/>
          </p:cNvSpPr>
          <p:nvPr>
            <p:ph type="title"/>
          </p:nvPr>
        </p:nvSpPr>
        <p:spPr/>
        <p:txBody>
          <a:bodyPr/>
          <a:lstStyle/>
          <a:p>
            <a:r>
              <a:rPr lang="en-US"/>
              <a:t>Ladder of Engagement</a:t>
            </a:r>
          </a:p>
        </p:txBody>
      </p:sp>
      <p:sp>
        <p:nvSpPr>
          <p:cNvPr id="3" name="Text Placeholder 2">
            <a:extLst>
              <a:ext uri="{FF2B5EF4-FFF2-40B4-BE49-F238E27FC236}">
                <a16:creationId xmlns:a16="http://schemas.microsoft.com/office/drawing/2014/main" id="{DDC392ED-FC3F-23C3-FA7E-99D0EFF6472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07509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7752-A9F7-78E9-14E4-5D71EED2A1A9}"/>
              </a:ext>
            </a:extLst>
          </p:cNvPr>
          <p:cNvSpPr>
            <a:spLocks noGrp="1"/>
          </p:cNvSpPr>
          <p:nvPr>
            <p:ph type="title"/>
          </p:nvPr>
        </p:nvSpPr>
        <p:spPr>
          <a:xfrm>
            <a:off x="874587" y="2323152"/>
            <a:ext cx="5489660" cy="2386978"/>
          </a:xfrm>
        </p:spPr>
        <p:txBody>
          <a:bodyPr vert="horz" lIns="91416" tIns="45708" rIns="91416" bIns="45708" rtlCol="0" anchor="b">
            <a:normAutofit/>
          </a:bodyPr>
          <a:lstStyle/>
          <a:p>
            <a:r>
              <a:rPr lang="en-US" sz="5098">
                <a:solidFill>
                  <a:schemeClr val="tx1"/>
                </a:solidFill>
              </a:rPr>
              <a:t>A Strategic Ladder for Union Campaigns</a:t>
            </a:r>
          </a:p>
        </p:txBody>
      </p:sp>
      <p:pic>
        <p:nvPicPr>
          <p:cNvPr id="8" name="Picture 4" descr="Building Leadership Capacity: The Ladder of Engagement - The Commons">
            <a:extLst>
              <a:ext uri="{FF2B5EF4-FFF2-40B4-BE49-F238E27FC236}">
                <a16:creationId xmlns:a16="http://schemas.microsoft.com/office/drawing/2014/main" id="{4E597653-E294-141F-B9B6-D2142E5F10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0" r="-10" b="-11"/>
          <a:stretch>
            <a:fillRect/>
          </a:stretch>
        </p:blipFill>
        <p:spPr bwMode="auto">
          <a:xfrm>
            <a:off x="7142283" y="655290"/>
            <a:ext cx="4441714" cy="5558516"/>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8952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8F65-53E4-BB8D-84C1-D85371EB3FD7}"/>
              </a:ext>
            </a:extLst>
          </p:cNvPr>
          <p:cNvSpPr>
            <a:spLocks noGrp="1"/>
          </p:cNvSpPr>
          <p:nvPr>
            <p:ph type="title"/>
          </p:nvPr>
        </p:nvSpPr>
        <p:spPr>
          <a:xfrm>
            <a:off x="836461" y="724603"/>
            <a:ext cx="6000547" cy="1495036"/>
          </a:xfrm>
        </p:spPr>
        <p:txBody>
          <a:bodyPr>
            <a:normAutofit/>
          </a:bodyPr>
          <a:lstStyle/>
          <a:p>
            <a:r>
              <a:rPr lang="en-US" sz="3999">
                <a:latin typeface="Playfair Display" pitchFamily="2" charset="77"/>
              </a:rPr>
              <a:t>What is the Ladder of Engagement?</a:t>
            </a:r>
          </a:p>
        </p:txBody>
      </p:sp>
      <p:sp>
        <p:nvSpPr>
          <p:cNvPr id="1061" name="Rectangle 2">
            <a:extLst>
              <a:ext uri="{FF2B5EF4-FFF2-40B4-BE49-F238E27FC236}">
                <a16:creationId xmlns:a16="http://schemas.microsoft.com/office/drawing/2014/main" id="{C2365B44-EC86-C64D-7213-B2FBB8D67417}"/>
              </a:ext>
            </a:extLst>
          </p:cNvPr>
          <p:cNvSpPr>
            <a:spLocks noGrp="1" noChangeArrowheads="1"/>
          </p:cNvSpPr>
          <p:nvPr>
            <p:ph idx="1"/>
          </p:nvPr>
        </p:nvSpPr>
        <p:spPr bwMode="auto">
          <a:xfrm>
            <a:off x="836462" y="2405334"/>
            <a:ext cx="6000547" cy="37280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1950">
                <a:latin typeface="Playfair Display"/>
              </a:rPr>
              <a:t>A framework to help union leaders </a:t>
            </a:r>
            <a:r>
              <a:rPr lang="en-US" altLang="en-US" sz="1950" b="1">
                <a:latin typeface="Playfair Display"/>
              </a:rPr>
              <a:t>activate and elevate member participation</a:t>
            </a:r>
            <a:r>
              <a:rPr lang="en-US" altLang="en-US" sz="1950">
                <a:latin typeface="Playfair Display"/>
              </a:rPr>
              <a:t> through a series of intentional steps. </a:t>
            </a:r>
          </a:p>
          <a:p>
            <a:pPr marL="0" indent="0" defTabSz="914126">
              <a:spcAft>
                <a:spcPts val="600"/>
              </a:spcAft>
              <a:buNone/>
            </a:pPr>
            <a:endParaRPr lang="en-US" altLang="en-US" sz="1999">
              <a:latin typeface="Playfair Display" pitchFamily="2" charset="77"/>
            </a:endParaRPr>
          </a:p>
          <a:p>
            <a:pPr marL="0" indent="0" defTabSz="914126">
              <a:spcAft>
                <a:spcPts val="600"/>
              </a:spcAft>
              <a:buNone/>
            </a:pPr>
            <a:r>
              <a:rPr lang="en-US" altLang="en-US" sz="1950">
                <a:latin typeface="Playfair Display"/>
              </a:rPr>
              <a:t>Each step </a:t>
            </a:r>
            <a:r>
              <a:rPr lang="en-US" altLang="en-US" sz="1950" b="1">
                <a:latin typeface="Playfair Display"/>
              </a:rPr>
              <a:t>builds trust, capacity, </a:t>
            </a:r>
            <a:r>
              <a:rPr lang="en-US" altLang="en-US" sz="1950">
                <a:latin typeface="Playfair Display"/>
              </a:rPr>
              <a:t>and </a:t>
            </a:r>
            <a:r>
              <a:rPr lang="en-US" altLang="en-US" sz="1950" b="1">
                <a:latin typeface="Playfair Display"/>
              </a:rPr>
              <a:t>ownership</a:t>
            </a:r>
            <a:r>
              <a:rPr lang="en-US" altLang="en-US" sz="1950">
                <a:latin typeface="Playfair Display"/>
              </a:rPr>
              <a:t>—turning passive members into powerful advocates and leaders.</a:t>
            </a:r>
          </a:p>
        </p:txBody>
      </p:sp>
      <p:pic>
        <p:nvPicPr>
          <p:cNvPr id="8" name="Picture 7">
            <a:extLst>
              <a:ext uri="{FF2B5EF4-FFF2-40B4-BE49-F238E27FC236}">
                <a16:creationId xmlns:a16="http://schemas.microsoft.com/office/drawing/2014/main" id="{3985A640-2D41-2E29-CF51-F3DC36F3B668}"/>
              </a:ext>
            </a:extLst>
          </p:cNvPr>
          <p:cNvPicPr>
            <a:picLocks noChangeAspect="1"/>
          </p:cNvPicPr>
          <p:nvPr/>
        </p:nvPicPr>
        <p:blipFill>
          <a:blip r:embed="rId2"/>
          <a:srcRect r="1" b="8311"/>
          <a:stretch>
            <a:fillRect/>
          </a:stretch>
        </p:blipFill>
        <p:spPr>
          <a:xfrm>
            <a:off x="7545072" y="903"/>
            <a:ext cx="4643753" cy="6378144"/>
          </a:xfrm>
          <a:prstGeom prst="rect">
            <a:avLst/>
          </a:prstGeom>
          <a:effectLst/>
        </p:spPr>
      </p:pic>
    </p:spTree>
    <p:extLst>
      <p:ext uri="{BB962C8B-B14F-4D97-AF65-F5344CB8AC3E}">
        <p14:creationId xmlns:p14="http://schemas.microsoft.com/office/powerpoint/2010/main" val="2234036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ladder with white background&#10;&#10;AI-generated content may be incorrect.">
            <a:extLst>
              <a:ext uri="{FF2B5EF4-FFF2-40B4-BE49-F238E27FC236}">
                <a16:creationId xmlns:a16="http://schemas.microsoft.com/office/drawing/2014/main" id="{636C96F4-7D5A-E4D2-675A-E10F42937A08}"/>
              </a:ext>
            </a:extLst>
          </p:cNvPr>
          <p:cNvPicPr>
            <a:picLocks noChangeAspect="1"/>
          </p:cNvPicPr>
          <p:nvPr/>
        </p:nvPicPr>
        <p:blipFill>
          <a:blip r:embed="rId3"/>
          <a:srcRect t="2576" r="-1" b="2462"/>
          <a:stretch>
            <a:fillRect/>
          </a:stretch>
        </p:blipFill>
        <p:spPr>
          <a:xfrm>
            <a:off x="9027786" y="1600200"/>
            <a:ext cx="3520749" cy="3343354"/>
          </a:xfrm>
          <a:prstGeom prst="rect">
            <a:avLst/>
          </a:prstGeom>
          <a:noFill/>
        </p:spPr>
      </p:pic>
      <p:sp>
        <p:nvSpPr>
          <p:cNvPr id="9" name="Rectangle 4">
            <a:extLst>
              <a:ext uri="{FF2B5EF4-FFF2-40B4-BE49-F238E27FC236}">
                <a16:creationId xmlns:a16="http://schemas.microsoft.com/office/drawing/2014/main" id="{FD7B472C-47A6-755C-1302-A90E2D518A18}"/>
              </a:ext>
            </a:extLst>
          </p:cNvPr>
          <p:cNvSpPr>
            <a:spLocks noGrp="1" noChangeArrowheads="1"/>
          </p:cNvSpPr>
          <p:nvPr>
            <p:ph type="title"/>
          </p:nvPr>
        </p:nvSpPr>
        <p:spPr bwMode="auto">
          <a:xfrm>
            <a:off x="986612" y="177800"/>
            <a:ext cx="10389625"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1: Spotting the Ladder – </a:t>
            </a:r>
            <a:r>
              <a:rPr lang="en-US" altLang="en-US" i="1"/>
              <a:t>Recognizing the Path to Collective Power</a:t>
            </a:r>
            <a:endParaRPr lang="en-US" altLang="en-US"/>
          </a:p>
        </p:txBody>
      </p:sp>
      <p:sp>
        <p:nvSpPr>
          <p:cNvPr id="5" name="Rectangle 2">
            <a:extLst>
              <a:ext uri="{FF2B5EF4-FFF2-40B4-BE49-F238E27FC236}">
                <a16:creationId xmlns:a16="http://schemas.microsoft.com/office/drawing/2014/main" id="{9CBAA7AD-F734-A158-FBD8-05D75A5FB5D6}"/>
              </a:ext>
            </a:extLst>
          </p:cNvPr>
          <p:cNvSpPr>
            <a:spLocks noGrp="1" noChangeArrowheads="1"/>
          </p:cNvSpPr>
          <p:nvPr>
            <p:ph sz="half" idx="1"/>
          </p:nvPr>
        </p:nvSpPr>
        <p:spPr bwMode="auto">
          <a:xfrm>
            <a:off x="830458" y="1600200"/>
            <a:ext cx="8405906"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Introduce the campaign and spark initial interest.</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Send targeted emails or texts with campaign goals and relevance to educators.</a:t>
            </a:r>
          </a:p>
          <a:p>
            <a:pPr marL="456565" lvl="1" indent="0">
              <a:spcAft>
                <a:spcPts val="600"/>
              </a:spcAft>
              <a:buFontTx/>
              <a:buChar char="•"/>
            </a:pPr>
            <a:r>
              <a:rPr lang="en-US" altLang="en-US">
                <a:latin typeface="Arial"/>
                <a:cs typeface="Arial"/>
              </a:rPr>
              <a:t>Share compelling stories or visuals on social media.</a:t>
            </a:r>
          </a:p>
          <a:p>
            <a:pPr marL="456565" lvl="1" indent="0">
              <a:spcAft>
                <a:spcPts val="600"/>
              </a:spcAft>
              <a:buFontTx/>
              <a:buChar char="•"/>
            </a:pPr>
            <a:r>
              <a:rPr lang="en-US" altLang="en-US">
                <a:latin typeface="Arial"/>
                <a:cs typeface="Arial"/>
              </a:rPr>
              <a:t>Host informal info sessions or coffee chats at school sites.</a:t>
            </a:r>
          </a:p>
          <a:p>
            <a:pPr marL="0" indent="0" defTabSz="914126">
              <a:spcAft>
                <a:spcPts val="600"/>
              </a:spcAft>
              <a:buNone/>
            </a:pPr>
            <a:r>
              <a:rPr lang="en-US" altLang="en-US" sz="2400" b="1">
                <a:latin typeface="Arial"/>
                <a:cs typeface="Arial"/>
              </a:rPr>
              <a:t>Leadership Focus:</a:t>
            </a:r>
            <a:r>
              <a:rPr lang="en-US" altLang="en-US" sz="2400">
                <a:latin typeface="Arial"/>
                <a:cs typeface="Arial"/>
              </a:rPr>
              <a:t> </a:t>
            </a:r>
          </a:p>
          <a:p>
            <a:pPr marL="246380" indent="-246380">
              <a:spcAft>
                <a:spcPts val="600"/>
              </a:spcAft>
              <a:buFont typeface="Wingdings" pitchFamily="2" charset="2"/>
              <a:buChar char="Ø"/>
            </a:pPr>
            <a:r>
              <a:rPr lang="en-US" altLang="en-US" sz="2400">
                <a:latin typeface="Arial"/>
                <a:cs typeface="Arial"/>
              </a:rPr>
              <a:t>Equip building reps and site leaders with talking points and flyers. </a:t>
            </a:r>
          </a:p>
          <a:p>
            <a:pPr marL="246380" indent="-246380">
              <a:spcAft>
                <a:spcPts val="600"/>
              </a:spcAft>
              <a:buFont typeface="Wingdings" pitchFamily="2" charset="2"/>
              <a:buChar char="Ø"/>
            </a:pPr>
            <a:r>
              <a:rPr lang="en-US" altLang="en-US" sz="2400">
                <a:latin typeface="Arial"/>
                <a:cs typeface="Arial"/>
              </a:rPr>
              <a:t>Use warm, inclusive language that affirms educators’ values and concerns.</a:t>
            </a:r>
          </a:p>
        </p:txBody>
      </p:sp>
    </p:spTree>
    <p:extLst>
      <p:ext uri="{BB962C8B-B14F-4D97-AF65-F5344CB8AC3E}">
        <p14:creationId xmlns:p14="http://schemas.microsoft.com/office/powerpoint/2010/main" val="34540821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43C35-CFD3-70A8-595F-6CC5F3185E6F}"/>
            </a:ext>
          </a:extLst>
        </p:cNvPr>
        <p:cNvGrpSpPr/>
        <p:nvPr/>
      </p:nvGrpSpPr>
      <p:grpSpPr>
        <a:xfrm>
          <a:off x="0" y="0"/>
          <a:ext cx="0" cy="0"/>
          <a:chOff x="0" y="0"/>
          <a:chExt cx="0" cy="0"/>
        </a:xfrm>
      </p:grpSpPr>
      <p:pic>
        <p:nvPicPr>
          <p:cNvPr id="3" name="Picture 2" descr="A black ladder with white background&#10;&#10;AI-generated content may be incorrect.">
            <a:extLst>
              <a:ext uri="{FF2B5EF4-FFF2-40B4-BE49-F238E27FC236}">
                <a16:creationId xmlns:a16="http://schemas.microsoft.com/office/drawing/2014/main" id="{3871F3D4-6424-8BFD-0F34-7E4D200E7FF4}"/>
              </a:ext>
            </a:extLst>
          </p:cNvPr>
          <p:cNvPicPr>
            <a:picLocks noChangeAspect="1"/>
          </p:cNvPicPr>
          <p:nvPr/>
        </p:nvPicPr>
        <p:blipFill>
          <a:blip r:embed="rId2"/>
          <a:srcRect t="2576" r="-1" b="2462"/>
          <a:stretch>
            <a:fillRect/>
          </a:stretch>
        </p:blipFill>
        <p:spPr>
          <a:xfrm>
            <a:off x="8306787" y="1503188"/>
            <a:ext cx="3733436" cy="3545324"/>
          </a:xfrm>
          <a:prstGeom prst="rect">
            <a:avLst/>
          </a:prstGeom>
          <a:noFill/>
        </p:spPr>
      </p:pic>
      <p:sp>
        <p:nvSpPr>
          <p:cNvPr id="11" name="Rectangle 7">
            <a:extLst>
              <a:ext uri="{FF2B5EF4-FFF2-40B4-BE49-F238E27FC236}">
                <a16:creationId xmlns:a16="http://schemas.microsoft.com/office/drawing/2014/main" id="{FAAE8133-13B4-B970-89FE-7C4E589BD850}"/>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2: Gripping the First Rung – </a:t>
            </a:r>
            <a:r>
              <a:rPr lang="en-US" altLang="en-US" i="1"/>
              <a:t>Taking Hold of Shared Purpose</a:t>
            </a:r>
            <a:endParaRPr lang="en-US" altLang="en-US"/>
          </a:p>
        </p:txBody>
      </p:sp>
      <p:sp>
        <p:nvSpPr>
          <p:cNvPr id="9" name="Rectangle 6">
            <a:extLst>
              <a:ext uri="{FF2B5EF4-FFF2-40B4-BE49-F238E27FC236}">
                <a16:creationId xmlns:a16="http://schemas.microsoft.com/office/drawing/2014/main" id="{2521039E-703B-11F3-C2FA-FBFBC42EE537}"/>
              </a:ext>
            </a:extLst>
          </p:cNvPr>
          <p:cNvSpPr>
            <a:spLocks noGrp="1" noChangeArrowheads="1"/>
          </p:cNvSpPr>
          <p:nvPr>
            <p:ph sz="half" idx="1"/>
          </p:nvPr>
        </p:nvSpPr>
        <p:spPr bwMode="auto">
          <a:xfrm>
            <a:off x="682263" y="1600200"/>
            <a:ext cx="7934844"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Encourage members to express curiosity and take a first step.</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Invite members to sign a petition or pledge of support.</a:t>
            </a:r>
          </a:p>
          <a:p>
            <a:pPr marL="456565" lvl="1" indent="0">
              <a:spcAft>
                <a:spcPts val="600"/>
              </a:spcAft>
              <a:buFontTx/>
              <a:buChar char="•"/>
            </a:pPr>
            <a:r>
              <a:rPr lang="en-US" altLang="en-US">
                <a:latin typeface="Arial"/>
                <a:cs typeface="Arial"/>
              </a:rPr>
              <a:t>Conduct short surveys to gather input and build buy-in.</a:t>
            </a:r>
          </a:p>
          <a:p>
            <a:pPr marL="456565" lvl="1" indent="0">
              <a:spcAft>
                <a:spcPts val="600"/>
              </a:spcAft>
              <a:buFontTx/>
              <a:buChar char="•"/>
            </a:pPr>
            <a:r>
              <a:rPr lang="en-US" altLang="en-US">
                <a:latin typeface="Arial"/>
                <a:cs typeface="Arial"/>
              </a:rPr>
              <a:t>Offer low-barrier opportunities to attend virtual briefings or town halls.</a:t>
            </a:r>
          </a:p>
          <a:p>
            <a:pPr marL="0" indent="0" defTabSz="914126">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Track engagement and follow up personally.</a:t>
            </a:r>
          </a:p>
          <a:p>
            <a:pPr marL="612140" lvl="1" indent="-246380">
              <a:spcAft>
                <a:spcPts val="600"/>
              </a:spcAft>
              <a:buFont typeface="Wingdings" pitchFamily="2" charset="2"/>
              <a:buChar char="Ø"/>
            </a:pPr>
            <a:r>
              <a:rPr lang="en-US" altLang="en-US">
                <a:latin typeface="Arial"/>
                <a:cs typeface="Arial"/>
              </a:rPr>
              <a:t>Celebrate participation publicly to build momentum.</a:t>
            </a:r>
          </a:p>
        </p:txBody>
      </p:sp>
    </p:spTree>
    <p:extLst>
      <p:ext uri="{BB962C8B-B14F-4D97-AF65-F5344CB8AC3E}">
        <p14:creationId xmlns:p14="http://schemas.microsoft.com/office/powerpoint/2010/main" val="5354771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ladder with white background&#10;&#10;AI-generated content may be incorrect.">
            <a:extLst>
              <a:ext uri="{FF2B5EF4-FFF2-40B4-BE49-F238E27FC236}">
                <a16:creationId xmlns:a16="http://schemas.microsoft.com/office/drawing/2014/main" id="{DC592026-1DCE-C06E-EDBC-2CA659900D4F}"/>
              </a:ext>
            </a:extLst>
          </p:cNvPr>
          <p:cNvPicPr>
            <a:picLocks noChangeAspect="1"/>
          </p:cNvPicPr>
          <p:nvPr/>
        </p:nvPicPr>
        <p:blipFill>
          <a:blip r:embed="rId2"/>
          <a:srcRect t="2576" r="-1" b="2462"/>
          <a:stretch>
            <a:fillRect/>
          </a:stretch>
        </p:blipFill>
        <p:spPr>
          <a:xfrm>
            <a:off x="7583742" y="1413639"/>
            <a:ext cx="4814586" cy="4572000"/>
          </a:xfrm>
          <a:prstGeom prst="rect">
            <a:avLst/>
          </a:prstGeom>
          <a:noFill/>
        </p:spPr>
      </p:pic>
      <p:sp>
        <p:nvSpPr>
          <p:cNvPr id="6" name="Rectangle 3">
            <a:extLst>
              <a:ext uri="{FF2B5EF4-FFF2-40B4-BE49-F238E27FC236}">
                <a16:creationId xmlns:a16="http://schemas.microsoft.com/office/drawing/2014/main" id="{BBF029B2-0C2D-8642-F5ED-656AD352413D}"/>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3: Climbing with Purpose – </a:t>
            </a:r>
            <a:r>
              <a:rPr lang="en-US" altLang="en-US" i="1"/>
              <a:t>Building Strength Through Action</a:t>
            </a:r>
            <a:endParaRPr lang="en-US" altLang="en-US"/>
          </a:p>
        </p:txBody>
      </p:sp>
      <p:sp>
        <p:nvSpPr>
          <p:cNvPr id="5" name="Rectangle 2">
            <a:extLst>
              <a:ext uri="{FF2B5EF4-FFF2-40B4-BE49-F238E27FC236}">
                <a16:creationId xmlns:a16="http://schemas.microsoft.com/office/drawing/2014/main" id="{7C53E6BB-8169-2286-E1D2-29DB238F618D}"/>
              </a:ext>
            </a:extLst>
          </p:cNvPr>
          <p:cNvSpPr>
            <a:spLocks noGrp="1" noChangeArrowheads="1"/>
          </p:cNvSpPr>
          <p:nvPr>
            <p:ph sz="half" idx="1"/>
          </p:nvPr>
        </p:nvSpPr>
        <p:spPr bwMode="auto">
          <a:xfrm>
            <a:off x="802199" y="1600200"/>
            <a:ext cx="7313532"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Move members from passive support to active involvement.</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Recruit volunteers for canvassing, phone banking, or event support.</a:t>
            </a:r>
          </a:p>
          <a:p>
            <a:pPr marL="456565" lvl="1" indent="0">
              <a:spcAft>
                <a:spcPts val="600"/>
              </a:spcAft>
              <a:buFontTx/>
              <a:buChar char="•"/>
            </a:pPr>
            <a:r>
              <a:rPr lang="en-US" altLang="en-US">
                <a:latin typeface="Arial"/>
                <a:cs typeface="Arial"/>
              </a:rPr>
              <a:t>Form working groups around specific campaign issues (e.g., class size, funding).</a:t>
            </a:r>
          </a:p>
          <a:p>
            <a:pPr marL="456565" lvl="1" indent="0">
              <a:spcAft>
                <a:spcPts val="600"/>
              </a:spcAft>
              <a:buFontTx/>
              <a:buChar char="•"/>
            </a:pPr>
            <a:r>
              <a:rPr lang="en-US" altLang="en-US">
                <a:latin typeface="Arial"/>
                <a:cs typeface="Arial"/>
              </a:rPr>
              <a:t>Host action nights or community forums.</a:t>
            </a:r>
          </a:p>
          <a:p>
            <a:pPr marL="0" indent="0" defTabSz="914126">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Provide clear roles, training, and support.</a:t>
            </a:r>
          </a:p>
          <a:p>
            <a:pPr marL="612140" lvl="1" indent="-246380">
              <a:spcAft>
                <a:spcPts val="600"/>
              </a:spcAft>
              <a:buFont typeface="Wingdings" pitchFamily="2" charset="2"/>
              <a:buChar char="Ø"/>
            </a:pPr>
            <a:r>
              <a:rPr lang="en-US" altLang="en-US">
                <a:latin typeface="Arial"/>
                <a:cs typeface="Arial"/>
              </a:rPr>
              <a:t>Recognize contributions and foster team spirit.</a:t>
            </a:r>
          </a:p>
        </p:txBody>
      </p:sp>
    </p:spTree>
    <p:extLst>
      <p:ext uri="{BB962C8B-B14F-4D97-AF65-F5344CB8AC3E}">
        <p14:creationId xmlns:p14="http://schemas.microsoft.com/office/powerpoint/2010/main" val="1619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4F967-41A7-94AD-F46A-7CABC9D395D9}"/>
            </a:ext>
          </a:extLst>
        </p:cNvPr>
        <p:cNvGrpSpPr/>
        <p:nvPr/>
      </p:nvGrpSpPr>
      <p:grpSpPr>
        <a:xfrm>
          <a:off x="0" y="0"/>
          <a:ext cx="0" cy="0"/>
          <a:chOff x="0" y="0"/>
          <a:chExt cx="0" cy="0"/>
        </a:xfrm>
      </p:grpSpPr>
      <p:pic>
        <p:nvPicPr>
          <p:cNvPr id="5" name="Picture 4" descr="A black ladder with white background&#10;&#10;AI-generated content may be incorrect.">
            <a:extLst>
              <a:ext uri="{FF2B5EF4-FFF2-40B4-BE49-F238E27FC236}">
                <a16:creationId xmlns:a16="http://schemas.microsoft.com/office/drawing/2014/main" id="{7EF00FB2-F6FE-F20D-285A-9D473F4743FE}"/>
              </a:ext>
            </a:extLst>
          </p:cNvPr>
          <p:cNvPicPr>
            <a:picLocks noChangeAspect="1"/>
          </p:cNvPicPr>
          <p:nvPr/>
        </p:nvPicPr>
        <p:blipFill>
          <a:blip r:embed="rId2"/>
          <a:srcRect t="2576" r="-1" b="2462"/>
          <a:stretch>
            <a:fillRect/>
          </a:stretch>
        </p:blipFill>
        <p:spPr>
          <a:xfrm>
            <a:off x="7583742" y="1413639"/>
            <a:ext cx="4814586" cy="4572000"/>
          </a:xfrm>
          <a:prstGeom prst="rect">
            <a:avLst/>
          </a:prstGeom>
          <a:noFill/>
        </p:spPr>
      </p:pic>
      <p:sp>
        <p:nvSpPr>
          <p:cNvPr id="2" name="Title 1">
            <a:extLst>
              <a:ext uri="{FF2B5EF4-FFF2-40B4-BE49-F238E27FC236}">
                <a16:creationId xmlns:a16="http://schemas.microsoft.com/office/drawing/2014/main" id="{AE229DB8-647C-B9F0-6FAC-FCF014039D28}"/>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4: Standing Steady – </a:t>
            </a:r>
            <a:r>
              <a:rPr lang="en-US" altLang="en-US" i="1"/>
              <a:t>Holding Space for Collective Voice</a:t>
            </a:r>
            <a:endParaRPr lang="en-US" altLang="en-US"/>
          </a:p>
        </p:txBody>
      </p:sp>
      <p:sp>
        <p:nvSpPr>
          <p:cNvPr id="3" name="Content Placeholder 2">
            <a:extLst>
              <a:ext uri="{FF2B5EF4-FFF2-40B4-BE49-F238E27FC236}">
                <a16:creationId xmlns:a16="http://schemas.microsoft.com/office/drawing/2014/main" id="{EC700C59-84EE-E1F3-9B30-98CF26B158CC}"/>
              </a:ext>
            </a:extLst>
          </p:cNvPr>
          <p:cNvSpPr>
            <a:spLocks noGrp="1" noChangeArrowheads="1"/>
          </p:cNvSpPr>
          <p:nvPr>
            <p:ph sz="half" idx="1"/>
          </p:nvPr>
        </p:nvSpPr>
        <p:spPr bwMode="auto">
          <a:xfrm>
            <a:off x="821038" y="1600200"/>
            <a:ext cx="7357848"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Cultivate consistent, reliable contributors.</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Invite members to take on formal roles (e.g., site coordinator, committee lead).</a:t>
            </a:r>
          </a:p>
          <a:p>
            <a:pPr marL="456565" lvl="1" indent="0">
              <a:spcAft>
                <a:spcPts val="600"/>
              </a:spcAft>
              <a:buFontTx/>
              <a:buChar char="•"/>
            </a:pPr>
            <a:r>
              <a:rPr lang="en-US" altLang="en-US">
                <a:latin typeface="Arial"/>
                <a:cs typeface="Arial"/>
              </a:rPr>
              <a:t>Offer leadership development workshops.</a:t>
            </a:r>
          </a:p>
          <a:p>
            <a:pPr marL="456565" lvl="1" indent="0">
              <a:spcAft>
                <a:spcPts val="600"/>
              </a:spcAft>
              <a:buFontTx/>
              <a:buChar char="•"/>
            </a:pPr>
            <a:r>
              <a:rPr lang="en-US" altLang="en-US">
                <a:latin typeface="Arial"/>
                <a:cs typeface="Arial"/>
              </a:rPr>
              <a:t>Engage committed members in strategic planning or negotiations.</a:t>
            </a:r>
          </a:p>
          <a:p>
            <a:pPr marL="0" indent="0" defTabSz="914126">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Build trust through transparency and shared decision-making.</a:t>
            </a:r>
          </a:p>
          <a:p>
            <a:pPr marL="612140" lvl="1" indent="-246380">
              <a:spcAft>
                <a:spcPts val="600"/>
              </a:spcAft>
              <a:buFont typeface="Wingdings" pitchFamily="2" charset="2"/>
              <a:buChar char="Ø"/>
            </a:pPr>
            <a:r>
              <a:rPr lang="en-US" altLang="en-US">
                <a:latin typeface="Arial"/>
                <a:cs typeface="Arial"/>
              </a:rPr>
              <a:t>Create pathways for growth and mentorship.</a:t>
            </a:r>
          </a:p>
        </p:txBody>
      </p:sp>
    </p:spTree>
    <p:extLst>
      <p:ext uri="{BB962C8B-B14F-4D97-AF65-F5344CB8AC3E}">
        <p14:creationId xmlns:p14="http://schemas.microsoft.com/office/powerpoint/2010/main" val="276043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D8389-A5A7-8A9E-12FA-3F03696320E8}"/>
            </a:ext>
          </a:extLst>
        </p:cNvPr>
        <p:cNvGrpSpPr/>
        <p:nvPr/>
      </p:nvGrpSpPr>
      <p:grpSpPr>
        <a:xfrm>
          <a:off x="0" y="0"/>
          <a:ext cx="0" cy="0"/>
          <a:chOff x="0" y="0"/>
          <a:chExt cx="0" cy="0"/>
        </a:xfrm>
      </p:grpSpPr>
      <p:pic>
        <p:nvPicPr>
          <p:cNvPr id="5" name="Picture 4" descr="A black ladder with white background&#10;&#10;AI-generated content may be incorrect.">
            <a:extLst>
              <a:ext uri="{FF2B5EF4-FFF2-40B4-BE49-F238E27FC236}">
                <a16:creationId xmlns:a16="http://schemas.microsoft.com/office/drawing/2014/main" id="{87A8367C-9478-76E4-8054-06333FAB5959}"/>
              </a:ext>
            </a:extLst>
          </p:cNvPr>
          <p:cNvPicPr>
            <a:picLocks noChangeAspect="1"/>
          </p:cNvPicPr>
          <p:nvPr/>
        </p:nvPicPr>
        <p:blipFill>
          <a:blip r:embed="rId2"/>
          <a:srcRect t="2576" r="-1" b="2462"/>
          <a:stretch>
            <a:fillRect/>
          </a:stretch>
        </p:blipFill>
        <p:spPr>
          <a:xfrm>
            <a:off x="7371234" y="1600200"/>
            <a:ext cx="4814586" cy="4572000"/>
          </a:xfrm>
          <a:prstGeom prst="rect">
            <a:avLst/>
          </a:prstGeom>
          <a:noFill/>
        </p:spPr>
      </p:pic>
      <p:sp>
        <p:nvSpPr>
          <p:cNvPr id="2" name="Title 1">
            <a:extLst>
              <a:ext uri="{FF2B5EF4-FFF2-40B4-BE49-F238E27FC236}">
                <a16:creationId xmlns:a16="http://schemas.microsoft.com/office/drawing/2014/main" id="{D0A31E75-BDD7-B960-1E20-54434CBFCCCE}"/>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5: Reaching the Top – </a:t>
            </a:r>
            <a:r>
              <a:rPr lang="en-US" altLang="en-US" i="1"/>
              <a:t>Creating Opportunities for Others to Climb</a:t>
            </a:r>
            <a:endParaRPr lang="en-US" altLang="en-US"/>
          </a:p>
        </p:txBody>
      </p:sp>
      <p:sp>
        <p:nvSpPr>
          <p:cNvPr id="4" name="Content Placeholder 3">
            <a:extLst>
              <a:ext uri="{FF2B5EF4-FFF2-40B4-BE49-F238E27FC236}">
                <a16:creationId xmlns:a16="http://schemas.microsoft.com/office/drawing/2014/main" id="{E9383320-FBE6-0CC3-BFA0-8376C94036F6}"/>
              </a:ext>
            </a:extLst>
          </p:cNvPr>
          <p:cNvSpPr>
            <a:spLocks noGrp="1" noChangeArrowheads="1"/>
          </p:cNvSpPr>
          <p:nvPr>
            <p:ph sz="half" idx="1"/>
          </p:nvPr>
        </p:nvSpPr>
        <p:spPr bwMode="auto">
          <a:xfrm>
            <a:off x="811619" y="1600200"/>
            <a:ext cx="7593334"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Empower members to lead, organize, and inspire others.</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Support members in organizing their own events or initiatives.</a:t>
            </a:r>
          </a:p>
          <a:p>
            <a:pPr marL="456565" lvl="1" indent="0">
              <a:spcAft>
                <a:spcPts val="600"/>
              </a:spcAft>
              <a:buFontTx/>
              <a:buChar char="•"/>
            </a:pPr>
            <a:r>
              <a:rPr lang="en-US" altLang="en-US">
                <a:latin typeface="Arial"/>
                <a:cs typeface="Arial"/>
              </a:rPr>
              <a:t>Encourage representation at regional or statewide union gatherings.</a:t>
            </a:r>
          </a:p>
          <a:p>
            <a:pPr marL="456565" lvl="1" indent="0">
              <a:spcAft>
                <a:spcPts val="600"/>
              </a:spcAft>
              <a:buFontTx/>
              <a:buChar char="•"/>
            </a:pPr>
            <a:r>
              <a:rPr lang="en-US" altLang="en-US">
                <a:latin typeface="Arial"/>
                <a:cs typeface="Arial"/>
              </a:rPr>
              <a:t>Develop a leadership pipeline with coaching and peer support.</a:t>
            </a:r>
          </a:p>
          <a:p>
            <a:pPr marL="0" indent="0">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Shift from directing to empowering.</a:t>
            </a:r>
          </a:p>
          <a:p>
            <a:pPr marL="612140" lvl="1" indent="-246380">
              <a:spcAft>
                <a:spcPts val="600"/>
              </a:spcAft>
              <a:buFont typeface="Wingdings" pitchFamily="2" charset="2"/>
              <a:buChar char="Ø"/>
            </a:pPr>
            <a:r>
              <a:rPr lang="en-US" altLang="en-US">
                <a:latin typeface="Arial"/>
                <a:cs typeface="Arial"/>
              </a:rPr>
              <a:t>Celebrate leadership as a collective legacy.</a:t>
            </a:r>
          </a:p>
        </p:txBody>
      </p:sp>
    </p:spTree>
    <p:extLst>
      <p:ext uri="{BB962C8B-B14F-4D97-AF65-F5344CB8AC3E}">
        <p14:creationId xmlns:p14="http://schemas.microsoft.com/office/powerpoint/2010/main" val="3443930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C29F7AB1-E610-2CFA-F740-3F75A6F79B1E}"/>
              </a:ext>
            </a:extLst>
          </p:cNvPr>
          <p:cNvSpPr>
            <a:spLocks noGrp="1"/>
          </p:cNvSpPr>
          <p:nvPr>
            <p:ph type="title"/>
          </p:nvPr>
        </p:nvSpPr>
        <p:spPr>
          <a:xfrm>
            <a:off x="638714" y="639920"/>
            <a:ext cx="3987073" cy="3572585"/>
          </a:xfrm>
          <a:prstGeom prst="ellipse">
            <a:avLst/>
          </a:prstGeom>
        </p:spPr>
        <p:txBody>
          <a:bodyPr vert="horz" lIns="91416" tIns="45708" rIns="91416" bIns="45708" rtlCol="0" anchor="b">
            <a:normAutofit/>
          </a:bodyPr>
          <a:lstStyle/>
          <a:p>
            <a:r>
              <a:rPr lang="en-US" sz="5050" err="1">
                <a:solidFill>
                  <a:schemeClr val="tx1"/>
                </a:solidFill>
              </a:rPr>
              <a:t>ScenarioTime</a:t>
            </a:r>
            <a:r>
              <a:rPr lang="en-US" sz="5050">
                <a:solidFill>
                  <a:schemeClr val="tx1"/>
                </a:solidFill>
              </a:rPr>
              <a:t>! Page 22</a:t>
            </a:r>
            <a:endParaRPr lang="en-US" sz="5098">
              <a:solidFill>
                <a:schemeClr val="tx1"/>
              </a:solidFill>
            </a:endParaRPr>
          </a:p>
        </p:txBody>
      </p:sp>
      <p:pic>
        <p:nvPicPr>
          <p:cNvPr id="39" name="Content Placeholder 38">
            <a:extLst>
              <a:ext uri="{FF2B5EF4-FFF2-40B4-BE49-F238E27FC236}">
                <a16:creationId xmlns:a16="http://schemas.microsoft.com/office/drawing/2014/main" id="{863EF871-A719-88D9-7A5A-AE6899F2D0B4}"/>
              </a:ext>
            </a:extLst>
          </p:cNvPr>
          <p:cNvPicPr>
            <a:picLocks noGrp="1" noChangeAspect="1"/>
          </p:cNvPicPr>
          <p:nvPr>
            <p:ph idx="1"/>
          </p:nvPr>
        </p:nvPicPr>
        <p:blipFill rotWithShape="1">
          <a:blip r:embed="rId2"/>
          <a:srcRect l="16568" t="13123" r="15410" b="19338"/>
          <a:stretch>
            <a:fillRect/>
          </a:stretch>
        </p:blipFill>
        <p:spPr>
          <a:xfrm>
            <a:off x="4130632" y="340659"/>
            <a:ext cx="8058193" cy="6000734"/>
          </a:xfrm>
          <a:prstGeom prst="rect">
            <a:avLst/>
          </a:prstGeom>
        </p:spPr>
      </p:pic>
    </p:spTree>
    <p:extLst>
      <p:ext uri="{BB962C8B-B14F-4D97-AF65-F5344CB8AC3E}">
        <p14:creationId xmlns:p14="http://schemas.microsoft.com/office/powerpoint/2010/main" val="39911532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1511-EAE4-E9F3-E480-75800ED6D28F}"/>
              </a:ext>
            </a:extLst>
          </p:cNvPr>
          <p:cNvSpPr>
            <a:spLocks noGrp="1"/>
          </p:cNvSpPr>
          <p:nvPr>
            <p:ph type="title"/>
          </p:nvPr>
        </p:nvSpPr>
        <p:spPr>
          <a:xfrm>
            <a:off x="639913" y="320850"/>
            <a:ext cx="6691084" cy="3891655"/>
          </a:xfrm>
        </p:spPr>
        <p:txBody>
          <a:bodyPr vert="horz" lIns="91416" tIns="45708" rIns="91416" bIns="45708" rtlCol="0" anchor="b">
            <a:normAutofit/>
          </a:bodyPr>
          <a:lstStyle/>
          <a:p>
            <a:r>
              <a:rPr lang="en-US" sz="6598">
                <a:solidFill>
                  <a:schemeClr val="tx1"/>
                </a:solidFill>
              </a:rPr>
              <a:t>Share Out!</a:t>
            </a:r>
          </a:p>
        </p:txBody>
      </p:sp>
      <p:pic>
        <p:nvPicPr>
          <p:cNvPr id="6" name="Graphic 5" descr="Minimize">
            <a:extLst>
              <a:ext uri="{FF2B5EF4-FFF2-40B4-BE49-F238E27FC236}">
                <a16:creationId xmlns:a16="http://schemas.microsoft.com/office/drawing/2014/main" id="{DAAC1370-B1FE-4E6E-931E-F4B80769746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79517" y="1267642"/>
            <a:ext cx="4086304" cy="4086304"/>
          </a:xfrm>
          <a:prstGeom prst="rect">
            <a:avLst/>
          </a:prstGeom>
        </p:spPr>
      </p:pic>
    </p:spTree>
    <p:extLst>
      <p:ext uri="{BB962C8B-B14F-4D97-AF65-F5344CB8AC3E}">
        <p14:creationId xmlns:p14="http://schemas.microsoft.com/office/powerpoint/2010/main" val="1189346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9EBD-D9CD-064C-8271-52D632271459}"/>
              </a:ext>
            </a:extLst>
          </p:cNvPr>
          <p:cNvSpPr>
            <a:spLocks noGrp="1"/>
          </p:cNvSpPr>
          <p:nvPr>
            <p:ph type="title"/>
          </p:nvPr>
        </p:nvSpPr>
        <p:spPr>
          <a:xfrm>
            <a:off x="1593436" y="340827"/>
            <a:ext cx="9782801" cy="633910"/>
          </a:xfrm>
        </p:spPr>
        <p:txBody>
          <a:bodyPr>
            <a:normAutofit fontScale="90000"/>
          </a:bodyPr>
          <a:lstStyle/>
          <a:p>
            <a:r>
              <a:rPr lang="en-US"/>
              <a:t>Future Application: Applying the Ladder to Your Base Building Plan</a:t>
            </a:r>
          </a:p>
        </p:txBody>
      </p:sp>
      <p:pic>
        <p:nvPicPr>
          <p:cNvPr id="4" name="Content Placeholder 3">
            <a:extLst>
              <a:ext uri="{FF2B5EF4-FFF2-40B4-BE49-F238E27FC236}">
                <a16:creationId xmlns:a16="http://schemas.microsoft.com/office/drawing/2014/main" id="{9BC39FDA-CFC9-BBB9-D73B-2D478AAC2B3F}"/>
              </a:ext>
            </a:extLst>
          </p:cNvPr>
          <p:cNvPicPr>
            <a:picLocks noGrp="1" noChangeAspect="1"/>
          </p:cNvPicPr>
          <p:nvPr>
            <p:ph idx="1"/>
          </p:nvPr>
        </p:nvPicPr>
        <p:blipFill>
          <a:blip r:embed="rId2"/>
          <a:stretch>
            <a:fillRect/>
          </a:stretch>
        </p:blipFill>
        <p:spPr>
          <a:xfrm>
            <a:off x="1592825" y="987421"/>
            <a:ext cx="9735584" cy="5274324"/>
          </a:xfrm>
          <a:prstGeom prst="rect">
            <a:avLst/>
          </a:prstGeom>
        </p:spPr>
      </p:pic>
    </p:spTree>
    <p:extLst>
      <p:ext uri="{BB962C8B-B14F-4D97-AF65-F5344CB8AC3E}">
        <p14:creationId xmlns:p14="http://schemas.microsoft.com/office/powerpoint/2010/main" val="24539901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C634F-5B25-CBDE-E4CA-30ACEEFECB95}"/>
              </a:ext>
            </a:extLst>
          </p:cNvPr>
          <p:cNvSpPr>
            <a:spLocks noGrp="1"/>
          </p:cNvSpPr>
          <p:nvPr>
            <p:ph type="title"/>
          </p:nvPr>
        </p:nvSpPr>
        <p:spPr>
          <a:xfrm>
            <a:off x="728753" y="305930"/>
            <a:ext cx="11366039" cy="822265"/>
          </a:xfrm>
        </p:spPr>
        <p:txBody>
          <a:bodyPr anchor="t">
            <a:normAutofit fontScale="90000"/>
          </a:bodyPr>
          <a:lstStyle/>
          <a:p>
            <a:r>
              <a:rPr lang="en-US" sz="4950"/>
              <a:t>Journal: Open a Document and Reflect </a:t>
            </a:r>
            <a:endParaRPr lang="en-US" sz="4999"/>
          </a:p>
        </p:txBody>
      </p:sp>
      <p:sp>
        <p:nvSpPr>
          <p:cNvPr id="3" name="Content Placeholder 2">
            <a:extLst>
              <a:ext uri="{FF2B5EF4-FFF2-40B4-BE49-F238E27FC236}">
                <a16:creationId xmlns:a16="http://schemas.microsoft.com/office/drawing/2014/main" id="{4478060F-DE4C-9413-AE97-C8184C9BBB9F}"/>
              </a:ext>
            </a:extLst>
          </p:cNvPr>
          <p:cNvSpPr>
            <a:spLocks noGrp="1"/>
          </p:cNvSpPr>
          <p:nvPr>
            <p:ph idx="1"/>
          </p:nvPr>
        </p:nvSpPr>
        <p:spPr>
          <a:xfrm>
            <a:off x="894076" y="1345042"/>
            <a:ext cx="8985350" cy="4826444"/>
          </a:xfrm>
        </p:spPr>
        <p:txBody>
          <a:bodyPr vert="horz" lIns="91440" tIns="45720" rIns="91440" bIns="45720" rtlCol="0" anchor="t">
            <a:noAutofit/>
          </a:bodyPr>
          <a:lstStyle/>
          <a:p>
            <a:pPr marL="246380" indent="-246380">
              <a:lnSpc>
                <a:spcPct val="150000"/>
              </a:lnSpc>
            </a:pPr>
            <a:r>
              <a:rPr lang="en-US" sz="2400">
                <a:latin typeface="Arial"/>
                <a:cs typeface="Arial"/>
              </a:rPr>
              <a:t>What ideas or perspectives shifted as your group built the ladder?</a:t>
            </a:r>
          </a:p>
          <a:p>
            <a:pPr marL="246380" indent="-246380">
              <a:lnSpc>
                <a:spcPct val="150000"/>
              </a:lnSpc>
            </a:pPr>
            <a:r>
              <a:rPr lang="en-US" sz="2400">
                <a:latin typeface="Arial"/>
                <a:cs typeface="Arial"/>
              </a:rPr>
              <a:t>Which step did you see a strong potential for big impact?</a:t>
            </a:r>
          </a:p>
          <a:p>
            <a:pPr marL="246380" indent="-246380">
              <a:lnSpc>
                <a:spcPct val="150000"/>
              </a:lnSpc>
            </a:pPr>
            <a:r>
              <a:rPr lang="en-US" sz="2400">
                <a:latin typeface="Arial"/>
                <a:cs typeface="Arial"/>
              </a:rPr>
              <a:t>What strategies felt most effective for supporting and amplifying member voices? </a:t>
            </a:r>
          </a:p>
          <a:p>
            <a:pPr marL="246380" indent="-246380">
              <a:lnSpc>
                <a:spcPct val="150000"/>
              </a:lnSpc>
            </a:pPr>
            <a:endParaRPr lang="en-US" sz="2400">
              <a:latin typeface="Arial"/>
              <a:cs typeface="Arial"/>
            </a:endParaRPr>
          </a:p>
        </p:txBody>
      </p:sp>
      <p:pic>
        <p:nvPicPr>
          <p:cNvPr id="52" name="Graphic 51" descr="Light Bulb and Gear">
            <a:extLst>
              <a:ext uri="{FF2B5EF4-FFF2-40B4-BE49-F238E27FC236}">
                <a16:creationId xmlns:a16="http://schemas.microsoft.com/office/drawing/2014/main" id="{53F8C32B-1986-A5E4-4B49-14D5E02C118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92178" y="2180402"/>
            <a:ext cx="2498218" cy="2498218"/>
          </a:xfrm>
          <a:prstGeom prst="rect">
            <a:avLst/>
          </a:prstGeom>
        </p:spPr>
      </p:pic>
    </p:spTree>
    <p:extLst>
      <p:ext uri="{BB962C8B-B14F-4D97-AF65-F5344CB8AC3E}">
        <p14:creationId xmlns:p14="http://schemas.microsoft.com/office/powerpoint/2010/main" val="2818228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31BA-D745-BBD6-A6A0-11A1709C778A}"/>
              </a:ext>
            </a:extLst>
          </p:cNvPr>
          <p:cNvSpPr>
            <a:spLocks noGrp="1"/>
          </p:cNvSpPr>
          <p:nvPr>
            <p:ph type="title"/>
          </p:nvPr>
        </p:nvSpPr>
        <p:spPr>
          <a:xfrm>
            <a:off x="730406" y="681449"/>
            <a:ext cx="3938662" cy="2747551"/>
          </a:xfrm>
        </p:spPr>
        <p:txBody>
          <a:bodyPr>
            <a:normAutofit fontScale="90000"/>
          </a:bodyPr>
          <a:lstStyle/>
          <a:p>
            <a:r>
              <a:rPr lang="en-US" sz="4999" b="1">
                <a:solidFill>
                  <a:schemeClr val="tx2"/>
                </a:solidFill>
              </a:rPr>
              <a:t>Key Points:</a:t>
            </a:r>
            <a:br>
              <a:rPr lang="en-US" sz="4999" b="1"/>
            </a:br>
            <a:r>
              <a:rPr lang="en-US" sz="4999" b="1"/>
              <a:t>Using the Ladder Strategically</a:t>
            </a:r>
            <a:endParaRPr lang="en-US" sz="4999"/>
          </a:p>
        </p:txBody>
      </p:sp>
      <p:graphicFrame>
        <p:nvGraphicFramePr>
          <p:cNvPr id="6" name="Rectangle 1">
            <a:extLst>
              <a:ext uri="{FF2B5EF4-FFF2-40B4-BE49-F238E27FC236}">
                <a16:creationId xmlns:a16="http://schemas.microsoft.com/office/drawing/2014/main" id="{1CFDA3F1-F61C-7DAD-9B77-DE3CB9A1901D}"/>
              </a:ext>
            </a:extLst>
          </p:cNvPr>
          <p:cNvGraphicFramePr>
            <a:graphicFrameLocks noGrp="1"/>
          </p:cNvGraphicFramePr>
          <p:nvPr>
            <p:ph idx="1"/>
          </p:nvPr>
        </p:nvGraphicFramePr>
        <p:xfrm>
          <a:off x="5214780" y="372168"/>
          <a:ext cx="6243639" cy="5587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picture containing text, red, sign&#10;&#10;Description automatically generated">
            <a:extLst>
              <a:ext uri="{FF2B5EF4-FFF2-40B4-BE49-F238E27FC236}">
                <a16:creationId xmlns:a16="http://schemas.microsoft.com/office/drawing/2014/main" id="{DCB344FD-98FF-655F-B463-AC0680E06C2F}"/>
              </a:ext>
            </a:extLst>
          </p:cNvPr>
          <p:cNvPicPr>
            <a:picLocks noChangeAspect="1"/>
          </p:cNvPicPr>
          <p:nvPr/>
        </p:nvPicPr>
        <p:blipFill>
          <a:blip r:embed="rId7"/>
          <a:stretch>
            <a:fillRect/>
          </a:stretch>
        </p:blipFill>
        <p:spPr>
          <a:xfrm>
            <a:off x="1189706" y="4060423"/>
            <a:ext cx="2186253" cy="2116128"/>
          </a:xfrm>
          <a:prstGeom prst="rect">
            <a:avLst/>
          </a:prstGeom>
        </p:spPr>
      </p:pic>
    </p:spTree>
    <p:extLst>
      <p:ext uri="{BB962C8B-B14F-4D97-AF65-F5344CB8AC3E}">
        <p14:creationId xmlns:p14="http://schemas.microsoft.com/office/powerpoint/2010/main" val="40349657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FE90-4375-347D-09B8-75158E51DECA}"/>
              </a:ext>
            </a:extLst>
          </p:cNvPr>
          <p:cNvSpPr>
            <a:spLocks noGrp="1"/>
          </p:cNvSpPr>
          <p:nvPr>
            <p:ph type="title"/>
          </p:nvPr>
        </p:nvSpPr>
        <p:spPr>
          <a:xfrm>
            <a:off x="1593436" y="177800"/>
            <a:ext cx="9782801" cy="1239837"/>
          </a:xfrm>
        </p:spPr>
        <p:txBody>
          <a:bodyPr vert="horz" lIns="91440" tIns="45720" rIns="91440" bIns="45720" rtlCol="0" anchor="b">
            <a:normAutofit/>
          </a:bodyPr>
          <a:lstStyle/>
          <a:p>
            <a:r>
              <a:rPr lang="en-US"/>
              <a:t>Feedback time </a:t>
            </a:r>
          </a:p>
        </p:txBody>
      </p:sp>
      <p:pic>
        <p:nvPicPr>
          <p:cNvPr id="4" name="Content Placeholder 3" descr="A qr code on a poster&#10;&#10;AI-generated content may be incorrect.">
            <a:extLst>
              <a:ext uri="{FF2B5EF4-FFF2-40B4-BE49-F238E27FC236}">
                <a16:creationId xmlns:a16="http://schemas.microsoft.com/office/drawing/2014/main" id="{E047279D-6BA2-C9B0-C762-285940E7B3D5}"/>
              </a:ext>
            </a:extLst>
          </p:cNvPr>
          <p:cNvPicPr>
            <a:picLocks noGrp="1" noChangeAspect="1"/>
          </p:cNvPicPr>
          <p:nvPr>
            <p:ph sz="half" idx="1"/>
          </p:nvPr>
        </p:nvPicPr>
        <p:blipFill>
          <a:blip r:embed="rId2"/>
          <a:srcRect t="4795" r="4" b="4"/>
          <a:stretch>
            <a:fillRect/>
          </a:stretch>
        </p:blipFill>
        <p:spPr>
          <a:xfrm>
            <a:off x="1593436" y="1600200"/>
            <a:ext cx="4814586" cy="4572000"/>
          </a:xfrm>
          <a:prstGeom prst="rect">
            <a:avLst/>
          </a:prstGeom>
          <a:noFill/>
        </p:spPr>
      </p:pic>
      <p:sp>
        <p:nvSpPr>
          <p:cNvPr id="5" name="TextBox 4">
            <a:extLst>
              <a:ext uri="{FF2B5EF4-FFF2-40B4-BE49-F238E27FC236}">
                <a16:creationId xmlns:a16="http://schemas.microsoft.com/office/drawing/2014/main" id="{13FD5A41-EA14-9F8B-CF2B-6D6C33195134}"/>
              </a:ext>
            </a:extLst>
          </p:cNvPr>
          <p:cNvSpPr txBox="1"/>
          <p:nvPr/>
        </p:nvSpPr>
        <p:spPr>
          <a:xfrm>
            <a:off x="6561651" y="1600200"/>
            <a:ext cx="4814586" cy="45720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46888" lvl="0" indent="-246888">
              <a:lnSpc>
                <a:spcPct val="90000"/>
              </a:lnSpc>
              <a:spcBef>
                <a:spcPts val="1400"/>
              </a:spcBef>
              <a:buFont typeface="Euphemia" pitchFamily="34" charset="0"/>
              <a:buChar char="›"/>
            </a:pPr>
            <a:r>
              <a:rPr lang="en-US" sz="2800" baseline="0"/>
              <a:t>Goal – 100%Participation</a:t>
            </a:r>
            <a:r>
              <a:rPr lang="en-US" sz="2800"/>
              <a:t>​</a:t>
            </a:r>
          </a:p>
          <a:p>
            <a:pPr marL="246888" lvl="0" indent="-246888">
              <a:lnSpc>
                <a:spcPct val="90000"/>
              </a:lnSpc>
              <a:spcBef>
                <a:spcPts val="1400"/>
              </a:spcBef>
              <a:buFont typeface="Euphemia" pitchFamily="34" charset="0"/>
              <a:buChar char="›"/>
            </a:pPr>
            <a:r>
              <a:rPr lang="en-US" sz="2800" baseline="0"/>
              <a:t>6 Short Questions</a:t>
            </a:r>
            <a:r>
              <a:rPr lang="en-US" sz="2800"/>
              <a:t>​</a:t>
            </a:r>
          </a:p>
          <a:p>
            <a:pPr marL="246888" lvl="0" indent="-246888">
              <a:lnSpc>
                <a:spcPct val="90000"/>
              </a:lnSpc>
              <a:spcBef>
                <a:spcPts val="1400"/>
              </a:spcBef>
              <a:buFont typeface="Euphemia" pitchFamily="34" charset="0"/>
              <a:buChar char="›"/>
            </a:pPr>
            <a:r>
              <a:rPr lang="en-US" sz="2800" baseline="0"/>
              <a:t>We use what you give us</a:t>
            </a:r>
          </a:p>
          <a:p>
            <a:pPr marL="246888" indent="-246888">
              <a:lnSpc>
                <a:spcPct val="90000"/>
              </a:lnSpc>
              <a:spcBef>
                <a:spcPts val="1400"/>
              </a:spcBef>
              <a:buFont typeface="Euphemia" pitchFamily="34" charset="0"/>
              <a:buChar char="›"/>
            </a:pPr>
            <a:endParaRPr lang="en-US" sz="2800"/>
          </a:p>
        </p:txBody>
      </p:sp>
    </p:spTree>
    <p:extLst>
      <p:ext uri="{BB962C8B-B14F-4D97-AF65-F5344CB8AC3E}">
        <p14:creationId xmlns:p14="http://schemas.microsoft.com/office/powerpoint/2010/main" val="346647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6397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8985D1A9-09CF-491B-AB65-A3273EB73964}">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112</Slides>
  <Notes>33</Notes>
  <HiddenSlides>0</HiddenSlides>
  <ScaleCrop>false</ScaleCrop>
  <HeadingPairs>
    <vt:vector size="4" baseType="variant">
      <vt:variant>
        <vt:lpstr>Theme</vt:lpstr>
      </vt:variant>
      <vt:variant>
        <vt:i4>1</vt:i4>
      </vt:variant>
      <vt:variant>
        <vt:lpstr>Slide Titles</vt:lpstr>
      </vt:variant>
      <vt:variant>
        <vt:i4>112</vt:i4>
      </vt:variant>
    </vt:vector>
  </HeadingPairs>
  <TitlesOfParts>
    <vt:vector size="113" baseType="lpstr">
      <vt:lpstr>Math 16x9</vt:lpstr>
      <vt:lpstr>Campaign Academy: Leaders and Structures for Winning Campaigns</vt:lpstr>
      <vt:lpstr>PowerPoint Presentation</vt:lpstr>
      <vt:lpstr>PowerPoint Presentation</vt:lpstr>
      <vt:lpstr>Feedback on Feedback</vt:lpstr>
      <vt:lpstr>Your Words</vt:lpstr>
      <vt:lpstr>ToDay’s Agenda</vt:lpstr>
      <vt:lpstr>Community Agreements  </vt:lpstr>
      <vt:lpstr>Structures and Leaders </vt:lpstr>
      <vt:lpstr>Apply to be a Campaign Lab Coach</vt:lpstr>
      <vt:lpstr>Online Learning Opportunities</vt:lpstr>
      <vt:lpstr>In Person Opportunities</vt:lpstr>
      <vt:lpstr>PowerPoint Presentation</vt:lpstr>
      <vt:lpstr>Dreaming of 2030</vt:lpstr>
      <vt:lpstr>Dreaming about 2030</vt:lpstr>
      <vt:lpstr>On Your Own First</vt:lpstr>
      <vt:lpstr>Team TIME Making the Dream Real</vt:lpstr>
      <vt:lpstr>Key Points</vt:lpstr>
      <vt:lpstr> Problem and Issue</vt:lpstr>
      <vt:lpstr>PROBLEMS &amp; ISSUE </vt:lpstr>
      <vt:lpstr>PROBLEM vs. ISSUE </vt:lpstr>
      <vt:lpstr>Issue</vt:lpstr>
      <vt:lpstr>PROBLEM        vs.         ISSUE</vt:lpstr>
      <vt:lpstr>Values</vt:lpstr>
      <vt:lpstr>Some Union Values</vt:lpstr>
      <vt:lpstr>How to Link Issues and Values</vt:lpstr>
      <vt:lpstr>EXAMPLES- Problems to  Issues + Values</vt:lpstr>
      <vt:lpstr>TEAM WORK – The Problems</vt:lpstr>
      <vt:lpstr>PowerPoint Presentation</vt:lpstr>
      <vt:lpstr>TEAM WORK – Problems into Issues </vt:lpstr>
      <vt:lpstr>Issues are the small(er) actionable pieces that contribute to the larger problem. By asking why is this an issue you can uncover values.  (Page 19)</vt:lpstr>
      <vt:lpstr>Assessing Our Issues</vt:lpstr>
      <vt:lpstr>Issue Criteria Checklist </vt:lpstr>
      <vt:lpstr>PowerPoint Presentation</vt:lpstr>
      <vt:lpstr>BREAK</vt:lpstr>
      <vt:lpstr>Demand, Win, Target</vt:lpstr>
      <vt:lpstr>A Target is...</vt:lpstr>
      <vt:lpstr>TEAMWORK</vt:lpstr>
      <vt:lpstr>Demand </vt:lpstr>
      <vt:lpstr>Demand:</vt:lpstr>
      <vt:lpstr>PowerPoint Presentation</vt:lpstr>
      <vt:lpstr>Key Points</vt:lpstr>
      <vt:lpstr>LUNCH</vt:lpstr>
      <vt:lpstr>Pillars of Power</vt:lpstr>
      <vt:lpstr>Statement One</vt:lpstr>
      <vt:lpstr>Statement Two </vt:lpstr>
      <vt:lpstr>Pillars of Power</vt:lpstr>
      <vt:lpstr>PowerPoint Presentation</vt:lpstr>
      <vt:lpstr>PowerPoint Presentation</vt:lpstr>
      <vt:lpstr>Eroding the Pillars</vt:lpstr>
      <vt:lpstr>Question...</vt:lpstr>
      <vt:lpstr>What Works</vt:lpstr>
      <vt:lpstr>Key Points</vt:lpstr>
      <vt:lpstr>Group Work!!</vt:lpstr>
      <vt:lpstr>PowerPoint Presentation</vt:lpstr>
      <vt:lpstr>PowerPoint Presentation</vt:lpstr>
      <vt:lpstr>Pillars of Power Report Out</vt:lpstr>
      <vt:lpstr>Key Points</vt:lpstr>
      <vt:lpstr>Spectrum of Allies</vt:lpstr>
      <vt:lpstr>Keep it in mind…</vt:lpstr>
      <vt:lpstr>Spectrum of Allies- page 29</vt:lpstr>
      <vt:lpstr>Spectrum of Allies </vt:lpstr>
      <vt:lpstr>An example from history – Freedom Summer</vt:lpstr>
      <vt:lpstr>Spectrum of Allies Example</vt:lpstr>
      <vt:lpstr>PowerPoint Presentation</vt:lpstr>
      <vt:lpstr>Messaging is Movement-Building</vt:lpstr>
      <vt:lpstr>Who Are You Talking To?</vt:lpstr>
      <vt:lpstr>Campaign Team Practice: Spectrum of Allies- p. 30 </vt:lpstr>
      <vt:lpstr>PowerPoint Presentation</vt:lpstr>
      <vt:lpstr>Dossier of Target</vt:lpstr>
      <vt:lpstr>Who is getting it, and who is getting fat? </vt:lpstr>
      <vt:lpstr>Research – it's a powerful tool</vt:lpstr>
      <vt:lpstr>Strategic Research as a Tool for Organizing</vt:lpstr>
      <vt:lpstr>Research as Resistance</vt:lpstr>
      <vt:lpstr>Where should we look?</vt:lpstr>
      <vt:lpstr>Institutional Power &amp; Influence</vt:lpstr>
      <vt:lpstr>Map the power structure</vt:lpstr>
      <vt:lpstr>Funding &amp; Financial Ties</vt:lpstr>
      <vt:lpstr>Policy History &amp; Public Statements</vt:lpstr>
      <vt:lpstr>Community Impact &amp; Demographics</vt:lpstr>
      <vt:lpstr>Local Institutions &amp; Networks</vt:lpstr>
      <vt:lpstr>Personal Background &amp; Affiliations</vt:lpstr>
      <vt:lpstr>Local Intel &amp; Relationships</vt:lpstr>
      <vt:lpstr>Team Time – pages 31 &amp; 32</vt:lpstr>
      <vt:lpstr>PowerPoint Presentation</vt:lpstr>
      <vt:lpstr>Organizer Math: Building Exponential Power</vt:lpstr>
      <vt:lpstr>How can I make a difference?  </vt:lpstr>
      <vt:lpstr>PowerPoint Presentation</vt:lpstr>
      <vt:lpstr>PowerPoint Presentation</vt:lpstr>
      <vt:lpstr>The Schools Everyone Deserves Campaign  Page 37</vt:lpstr>
      <vt:lpstr>Phase 1 – Internal Unity (The Spark)- p. 40</vt:lpstr>
      <vt:lpstr>Phase 2 – External Coalition (The Multiplier)- p. 41</vt:lpstr>
      <vt:lpstr>Final Phase – The Confrontation (Victory) - p.41-42</vt:lpstr>
      <vt:lpstr>Team Work Time</vt:lpstr>
      <vt:lpstr>Action Checklist for Organizers- page 47</vt:lpstr>
      <vt:lpstr>Team Work Time</vt:lpstr>
      <vt:lpstr>Key Points: </vt:lpstr>
      <vt:lpstr>Dr. Taraja</vt:lpstr>
      <vt:lpstr>Ladder of Engagement</vt:lpstr>
      <vt:lpstr>A Strategic Ladder for Union Campaigns</vt:lpstr>
      <vt:lpstr>What is the Ladder of Engagement?</vt:lpstr>
      <vt:lpstr>Step 1: Spotting the Ladder – Recognizing the Path to Collective Power</vt:lpstr>
      <vt:lpstr>Step 2: Gripping the First Rung – Taking Hold of Shared Purpose</vt:lpstr>
      <vt:lpstr>Step 3: Climbing with Purpose – Building Strength Through Action</vt:lpstr>
      <vt:lpstr>Step 4: Standing Steady – Holding Space for Collective Voice</vt:lpstr>
      <vt:lpstr>Step 5: Reaching the Top – Creating Opportunities for Others to Climb</vt:lpstr>
      <vt:lpstr>ScenarioTime! Page 22</vt:lpstr>
      <vt:lpstr>Share Out!</vt:lpstr>
      <vt:lpstr>Future Application: Applying the Ladder to Your Base Building Plan</vt:lpstr>
      <vt:lpstr>Journal: Open a Document and Reflect </vt:lpstr>
      <vt:lpstr>Key Points: Using the Ladder Strategically</vt:lpstr>
      <vt:lpstr>Feedback time </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2025-11-15T21:54:29Z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