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00d272b130e2c3a2420522a302055d7f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41381a998d04d9023369511c9781e803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DF0BFD92-DF17-481B-998D-8DC85D753177}"/>
</file>

<file path=customXml/itemProps2.xml><?xml version="1.0" encoding="utf-8"?>
<ds:datastoreItem xmlns:ds="http://schemas.openxmlformats.org/officeDocument/2006/customXml" ds:itemID="{56DFC430-44E4-488C-B98D-CC5C9FD7FCDE}"/>
</file>

<file path=customXml/itemProps3.xml><?xml version="1.0" encoding="utf-8"?>
<ds:datastoreItem xmlns:ds="http://schemas.openxmlformats.org/officeDocument/2006/customXml" ds:itemID="{931B19EE-2DF9-43AE-8FF8-D117862F334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2025-11-16T15:33:36Z</dcterms:created>
  <dcterms:modified xsi:type="dcterms:W3CDTF">2025-11-16T15:33:38Z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