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256" r:id="rId2"/>
    <p:sldId id="274" r:id="rId3"/>
    <p:sldId id="304" r:id="rId4"/>
    <p:sldId id="321" r:id="rId5"/>
    <p:sldId id="315" r:id="rId6"/>
    <p:sldId id="355" r:id="rId7"/>
    <p:sldId id="354" r:id="rId8"/>
    <p:sldId id="353" r:id="rId9"/>
    <p:sldId id="352" r:id="rId10"/>
    <p:sldId id="351" r:id="rId11"/>
    <p:sldId id="350" r:id="rId12"/>
    <p:sldId id="349" r:id="rId13"/>
    <p:sldId id="348" r:id="rId14"/>
    <p:sldId id="347" r:id="rId15"/>
    <p:sldId id="346" r:id="rId16"/>
    <p:sldId id="345" r:id="rId17"/>
    <p:sldId id="343" r:id="rId18"/>
    <p:sldId id="342" r:id="rId19"/>
    <p:sldId id="341" r:id="rId20"/>
    <p:sldId id="340" r:id="rId21"/>
    <p:sldId id="339" r:id="rId22"/>
    <p:sldId id="358" r:id="rId23"/>
    <p:sldId id="338" r:id="rId24"/>
    <p:sldId id="337" r:id="rId25"/>
    <p:sldId id="336" r:id="rId26"/>
    <p:sldId id="335" r:id="rId27"/>
    <p:sldId id="356" r:id="rId28"/>
    <p:sldId id="276" r:id="rId29"/>
    <p:sldId id="324" r:id="rId30"/>
    <p:sldId id="286" r:id="rId31"/>
    <p:sldId id="326" r:id="rId32"/>
    <p:sldId id="327" r:id="rId33"/>
    <p:sldId id="325" r:id="rId34"/>
    <p:sldId id="328" r:id="rId35"/>
    <p:sldId id="329" r:id="rId36"/>
    <p:sldId id="330" r:id="rId37"/>
    <p:sldId id="332" r:id="rId38"/>
    <p:sldId id="331" r:id="rId39"/>
    <p:sldId id="282" r:id="rId40"/>
    <p:sldId id="334" r:id="rId41"/>
    <p:sldId id="300" r:id="rId42"/>
    <p:sldId id="301" r:id="rId43"/>
    <p:sldId id="333" r:id="rId44"/>
    <p:sldId id="297" r:id="rId45"/>
    <p:sldId id="296" r:id="rId46"/>
    <p:sldId id="277" r:id="rId4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client id="{4548E412-EBBB-4BE5-AA32-F6DA9B51D105}" v="10" dt="2023-02-02T14:26:25.602"/>
    <p1510:client id="{70AB7B72-4482-726B-F5A6-4DF60EAA9CE0}" v="1" dt="2023-01-30T23:18:12.429"/>
    <p1510:client id="{8D6D1756-F516-A31A-6E65-9CE9376CED77}" v="48" dt="2023-02-01T13:50:13.028"/>
    <p1510:client id="{B09A0EBA-29E0-663A-C724-E24C7C1F35F2}" v="129" dt="2023-01-30T22:36:42.577"/>
    <p1510:client id="{C8C65248-377E-CBFC-824C-78D1E48852A1}" v="88" dt="2023-02-02T14:12:47.616"/>
    <p1510:client id="{CDD2BA4D-5F36-364E-60C3-CE8B0EF07D74}" v="41" dt="2023-01-30T22:31:57.314"/>
    <p1510:client id="{F89E4264-1EF3-C782-1A86-49FDA5E5A516}" v="234" dt="2023-01-30T22:25:05.67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8"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5cafdcb12411b73cdcb6beded25e374521d68c725f6fbe4466911b88a619584c::" providerId="AD" clId="Web-{B09A0EBA-29E0-663A-C724-E24C7C1F35F2}"/>
    <pc:docChg chg="delSld modSld sldOrd">
      <pc:chgData name="Guest User" userId="S::urn:spo:anon#5cafdcb12411b73cdcb6beded25e374521d68c725f6fbe4466911b88a619584c::" providerId="AD" clId="Web-{B09A0EBA-29E0-663A-C724-E24C7C1F35F2}" dt="2023-01-30T22:36:42.577" v="122"/>
      <pc:docMkLst>
        <pc:docMk/>
      </pc:docMkLst>
      <pc:sldChg chg="del">
        <pc:chgData name="Guest User" userId="S::urn:spo:anon#5cafdcb12411b73cdcb6beded25e374521d68c725f6fbe4466911b88a619584c::" providerId="AD" clId="Web-{B09A0EBA-29E0-663A-C724-E24C7C1F35F2}" dt="2023-01-30T22:36:42.577" v="122"/>
        <pc:sldMkLst>
          <pc:docMk/>
          <pc:sldMk cId="1437997202" sldId="273"/>
        </pc:sldMkLst>
      </pc:sldChg>
      <pc:sldChg chg="del">
        <pc:chgData name="Guest User" userId="S::urn:spo:anon#5cafdcb12411b73cdcb6beded25e374521d68c725f6fbe4466911b88a619584c::" providerId="AD" clId="Web-{B09A0EBA-29E0-663A-C724-E24C7C1F35F2}" dt="2023-01-30T22:36:38.280" v="121"/>
        <pc:sldMkLst>
          <pc:docMk/>
          <pc:sldMk cId="3910734754" sldId="278"/>
        </pc:sldMkLst>
      </pc:sldChg>
      <pc:sldChg chg="modSp">
        <pc:chgData name="Guest User" userId="S::urn:spo:anon#5cafdcb12411b73cdcb6beded25e374521d68c725f6fbe4466911b88a619584c::" providerId="AD" clId="Web-{B09A0EBA-29E0-663A-C724-E24C7C1F35F2}" dt="2023-01-30T22:32:39.162" v="13" actId="20577"/>
        <pc:sldMkLst>
          <pc:docMk/>
          <pc:sldMk cId="702536722" sldId="282"/>
        </pc:sldMkLst>
        <pc:spChg chg="mod">
          <ac:chgData name="Guest User" userId="S::urn:spo:anon#5cafdcb12411b73cdcb6beded25e374521d68c725f6fbe4466911b88a619584c::" providerId="AD" clId="Web-{B09A0EBA-29E0-663A-C724-E24C7C1F35F2}" dt="2023-01-30T22:32:39.162" v="13"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B09A0EBA-29E0-663A-C724-E24C7C1F35F2}" dt="2023-01-30T22:32:39.803" v="14"/>
        <pc:sldMkLst>
          <pc:docMk/>
          <pc:sldMk cId="2085399279" sldId="291"/>
        </pc:sldMkLst>
      </pc:sldChg>
      <pc:sldChg chg="del">
        <pc:chgData name="Guest User" userId="S::urn:spo:anon#5cafdcb12411b73cdcb6beded25e374521d68c725f6fbe4466911b88a619584c::" providerId="AD" clId="Web-{B09A0EBA-29E0-663A-C724-E24C7C1F35F2}" dt="2023-01-30T22:35:11.183" v="53"/>
        <pc:sldMkLst>
          <pc:docMk/>
          <pc:sldMk cId="1370107059" sldId="292"/>
        </pc:sldMkLst>
      </pc:sldChg>
      <pc:sldChg chg="del">
        <pc:chgData name="Guest User" userId="S::urn:spo:anon#5cafdcb12411b73cdcb6beded25e374521d68c725f6fbe4466911b88a619584c::" providerId="AD" clId="Web-{B09A0EBA-29E0-663A-C724-E24C7C1F35F2}" dt="2023-01-30T22:35:15.714" v="55"/>
        <pc:sldMkLst>
          <pc:docMk/>
          <pc:sldMk cId="405655432" sldId="295"/>
        </pc:sldMkLst>
      </pc:sldChg>
      <pc:sldChg chg="modSp">
        <pc:chgData name="Guest User" userId="S::urn:spo:anon#5cafdcb12411b73cdcb6beded25e374521d68c725f6fbe4466911b88a619584c::" providerId="AD" clId="Web-{B09A0EBA-29E0-663A-C724-E24C7C1F35F2}" dt="2023-01-30T22:35:35.512" v="67" actId="20577"/>
        <pc:sldMkLst>
          <pc:docMk/>
          <pc:sldMk cId="839707048" sldId="296"/>
        </pc:sldMkLst>
        <pc:spChg chg="mod">
          <ac:chgData name="Guest User" userId="S::urn:spo:anon#5cafdcb12411b73cdcb6beded25e374521d68c725f6fbe4466911b88a619584c::" providerId="AD" clId="Web-{B09A0EBA-29E0-663A-C724-E24C7C1F35F2}" dt="2023-01-30T22:35:35.512" v="67" actId="20577"/>
          <ac:spMkLst>
            <pc:docMk/>
            <pc:sldMk cId="839707048" sldId="296"/>
            <ac:spMk id="3" creationId="{00000000-0000-0000-0000-000000000000}"/>
          </ac:spMkLst>
        </pc:spChg>
      </pc:sldChg>
      <pc:sldChg chg="modSp ord">
        <pc:chgData name="Guest User" userId="S::urn:spo:anon#5cafdcb12411b73cdcb6beded25e374521d68c725f6fbe4466911b88a619584c::" providerId="AD" clId="Web-{B09A0EBA-29E0-663A-C724-E24C7C1F35F2}" dt="2023-01-30T22:36:36.655" v="119" actId="20577"/>
        <pc:sldMkLst>
          <pc:docMk/>
          <pc:sldMk cId="3235442476" sldId="297"/>
        </pc:sldMkLst>
        <pc:spChg chg="mod">
          <ac:chgData name="Guest User" userId="S::urn:spo:anon#5cafdcb12411b73cdcb6beded25e374521d68c725f6fbe4466911b88a619584c::" providerId="AD" clId="Web-{B09A0EBA-29E0-663A-C724-E24C7C1F35F2}" dt="2023-01-30T22:35:50.091" v="75" actId="20577"/>
          <ac:spMkLst>
            <pc:docMk/>
            <pc:sldMk cId="3235442476" sldId="297"/>
            <ac:spMk id="2" creationId="{00000000-0000-0000-0000-000000000000}"/>
          </ac:spMkLst>
        </pc:spChg>
        <pc:spChg chg="mod">
          <ac:chgData name="Guest User" userId="S::urn:spo:anon#5cafdcb12411b73cdcb6beded25e374521d68c725f6fbe4466911b88a619584c::" providerId="AD" clId="Web-{B09A0EBA-29E0-663A-C724-E24C7C1F35F2}" dt="2023-01-30T22:36:36.655" v="119" actId="20577"/>
          <ac:spMkLst>
            <pc:docMk/>
            <pc:sldMk cId="3235442476" sldId="297"/>
            <ac:spMk id="3" creationId="{00000000-0000-0000-0000-000000000000}"/>
          </ac:spMkLst>
        </pc:spChg>
      </pc:sldChg>
      <pc:sldChg chg="modSp ord">
        <pc:chgData name="Guest User" userId="S::urn:spo:anon#5cafdcb12411b73cdcb6beded25e374521d68c725f6fbe4466911b88a619584c::" providerId="AD" clId="Web-{B09A0EBA-29E0-663A-C724-E24C7C1F35F2}" dt="2023-01-30T22:34:13.369" v="52" actId="20577"/>
        <pc:sldMkLst>
          <pc:docMk/>
          <pc:sldMk cId="557943573" sldId="300"/>
        </pc:sldMkLst>
        <pc:spChg chg="mod">
          <ac:chgData name="Guest User" userId="S::urn:spo:anon#5cafdcb12411b73cdcb6beded25e374521d68c725f6fbe4466911b88a619584c::" providerId="AD" clId="Web-{B09A0EBA-29E0-663A-C724-E24C7C1F35F2}" dt="2023-01-30T22:34:05.290" v="45" actId="20577"/>
          <ac:spMkLst>
            <pc:docMk/>
            <pc:sldMk cId="557943573" sldId="300"/>
            <ac:spMk id="2" creationId="{00000000-0000-0000-0000-000000000000}"/>
          </ac:spMkLst>
        </pc:spChg>
        <pc:spChg chg="mod">
          <ac:chgData name="Guest User" userId="S::urn:spo:anon#5cafdcb12411b73cdcb6beded25e374521d68c725f6fbe4466911b88a619584c::" providerId="AD" clId="Web-{B09A0EBA-29E0-663A-C724-E24C7C1F35F2}" dt="2023-01-30T22:34:13.369" v="52" actId="20577"/>
          <ac:spMkLst>
            <pc:docMk/>
            <pc:sldMk cId="557943573" sldId="300"/>
            <ac:spMk id="3" creationId="{00000000-0000-0000-0000-000000000000}"/>
          </ac:spMkLst>
        </pc:spChg>
      </pc:sldChg>
      <pc:sldChg chg="modSp">
        <pc:chgData name="Guest User" userId="S::urn:spo:anon#5cafdcb12411b73cdcb6beded25e374521d68c725f6fbe4466911b88a619584c::" providerId="AD" clId="Web-{B09A0EBA-29E0-663A-C724-E24C7C1F35F2}" dt="2023-01-30T22:34:00.102" v="41" actId="20577"/>
        <pc:sldMkLst>
          <pc:docMk/>
          <pc:sldMk cId="2274684257" sldId="301"/>
        </pc:sldMkLst>
        <pc:spChg chg="mod">
          <ac:chgData name="Guest User" userId="S::urn:spo:anon#5cafdcb12411b73cdcb6beded25e374521d68c725f6fbe4466911b88a619584c::" providerId="AD" clId="Web-{B09A0EBA-29E0-663A-C724-E24C7C1F35F2}" dt="2023-01-30T22:33:35.711" v="39" actId="20577"/>
          <ac:spMkLst>
            <pc:docMk/>
            <pc:sldMk cId="2274684257" sldId="301"/>
            <ac:spMk id="2" creationId="{00000000-0000-0000-0000-000000000000}"/>
          </ac:spMkLst>
        </pc:spChg>
        <pc:spChg chg="mod">
          <ac:chgData name="Guest User" userId="S::urn:spo:anon#5cafdcb12411b73cdcb6beded25e374521d68c725f6fbe4466911b88a619584c::" providerId="AD" clId="Web-{B09A0EBA-29E0-663A-C724-E24C7C1F35F2}" dt="2023-01-30T22:34:00.102" v="41" actId="20577"/>
          <ac:spMkLst>
            <pc:docMk/>
            <pc:sldMk cId="2274684257" sldId="301"/>
            <ac:spMk id="3" creationId="{00000000-0000-0000-0000-000000000000}"/>
          </ac:spMkLst>
        </pc:spChg>
      </pc:sldChg>
      <pc:sldChg chg="del">
        <pc:chgData name="Guest User" userId="S::urn:spo:anon#5cafdcb12411b73cdcb6beded25e374521d68c725f6fbe4466911b88a619584c::" providerId="AD" clId="Web-{B09A0EBA-29E0-663A-C724-E24C7C1F35F2}" dt="2023-01-30T22:32:41.068" v="15"/>
        <pc:sldMkLst>
          <pc:docMk/>
          <pc:sldMk cId="3384661762" sldId="302"/>
        </pc:sldMkLst>
      </pc:sldChg>
      <pc:sldChg chg="del">
        <pc:chgData name="Guest User" userId="S::urn:spo:anon#5cafdcb12411b73cdcb6beded25e374521d68c725f6fbe4466911b88a619584c::" providerId="AD" clId="Web-{B09A0EBA-29E0-663A-C724-E24C7C1F35F2}" dt="2023-01-30T22:36:37.311" v="120"/>
        <pc:sldMkLst>
          <pc:docMk/>
          <pc:sldMk cId="3418521617" sldId="305"/>
        </pc:sldMkLst>
      </pc:sldChg>
      <pc:sldChg chg="del">
        <pc:chgData name="Guest User" userId="S::urn:spo:anon#5cafdcb12411b73cdcb6beded25e374521d68c725f6fbe4466911b88a619584c::" providerId="AD" clId="Web-{B09A0EBA-29E0-663A-C724-E24C7C1F35F2}" dt="2023-01-30T22:35:12.714" v="54"/>
        <pc:sldMkLst>
          <pc:docMk/>
          <pc:sldMk cId="824280889" sldId="306"/>
        </pc:sldMkLst>
      </pc:sldChg>
      <pc:sldChg chg="modSp">
        <pc:chgData name="Guest User" userId="S::urn:spo:anon#5cafdcb12411b73cdcb6beded25e374521d68c725f6fbe4466911b88a619584c::" providerId="AD" clId="Web-{B09A0EBA-29E0-663A-C724-E24C7C1F35F2}" dt="2023-01-30T22:35:26.496" v="66" actId="20577"/>
        <pc:sldMkLst>
          <pc:docMk/>
          <pc:sldMk cId="182520064" sldId="333"/>
        </pc:sldMkLst>
        <pc:spChg chg="mod">
          <ac:chgData name="Guest User" userId="S::urn:spo:anon#5cafdcb12411b73cdcb6beded25e374521d68c725f6fbe4466911b88a619584c::" providerId="AD" clId="Web-{B09A0EBA-29E0-663A-C724-E24C7C1F35F2}" dt="2023-01-30T22:35:26.496" v="66" actId="20577"/>
          <ac:spMkLst>
            <pc:docMk/>
            <pc:sldMk cId="182520064" sldId="333"/>
            <ac:spMk id="2" creationId="{00000000-0000-0000-0000-000000000000}"/>
          </ac:spMkLst>
        </pc:spChg>
      </pc:sldChg>
      <pc:sldChg chg="modSp">
        <pc:chgData name="Guest User" userId="S::urn:spo:anon#5cafdcb12411b73cdcb6beded25e374521d68c725f6fbe4466911b88a619584c::" providerId="AD" clId="Web-{B09A0EBA-29E0-663A-C724-E24C7C1F35F2}" dt="2023-01-30T22:32:47.584" v="18" actId="20577"/>
        <pc:sldMkLst>
          <pc:docMk/>
          <pc:sldMk cId="3292015040" sldId="334"/>
        </pc:sldMkLst>
        <pc:spChg chg="mod">
          <ac:chgData name="Guest User" userId="S::urn:spo:anon#5cafdcb12411b73cdcb6beded25e374521d68c725f6fbe4466911b88a619584c::" providerId="AD" clId="Web-{B09A0EBA-29E0-663A-C724-E24C7C1F35F2}" dt="2023-01-30T22:32:47.584" v="18" actId="20577"/>
          <ac:spMkLst>
            <pc:docMk/>
            <pc:sldMk cId="3292015040" sldId="334"/>
            <ac:spMk id="2" creationId="{00000000-0000-0000-0000-000000000000}"/>
          </ac:spMkLst>
        </pc:spChg>
      </pc:sldChg>
    </pc:docChg>
  </pc:docChgLst>
  <pc:docChgLst>
    <pc:chgData name="Guest User" userId="S::urn:spo:anon#5cafdcb12411b73cdcb6beded25e374521d68c725f6fbe4466911b88a619584c::" providerId="AD" clId="Web-{F89E4264-1EF3-C782-1A86-49FDA5E5A516}"/>
    <pc:docChg chg="addSld delSld modSld">
      <pc:chgData name="Guest User" userId="S::urn:spo:anon#5cafdcb12411b73cdcb6beded25e374521d68c725f6fbe4466911b88a619584c::" providerId="AD" clId="Web-{F89E4264-1EF3-C782-1A86-49FDA5E5A516}" dt="2023-01-30T22:25:05.674" v="236" actId="20577"/>
      <pc:docMkLst>
        <pc:docMk/>
      </pc:docMkLst>
      <pc:sldChg chg="modSp">
        <pc:chgData name="Guest User" userId="S::urn:spo:anon#5cafdcb12411b73cdcb6beded25e374521d68c725f6fbe4466911b88a619584c::" providerId="AD" clId="Web-{F89E4264-1EF3-C782-1A86-49FDA5E5A516}" dt="2023-01-30T22:24:21.438" v="196" actId="20577"/>
        <pc:sldMkLst>
          <pc:docMk/>
          <pc:sldMk cId="860576573" sldId="276"/>
        </pc:sldMkLst>
        <pc:spChg chg="mod">
          <ac:chgData name="Guest User" userId="S::urn:spo:anon#5cafdcb12411b73cdcb6beded25e374521d68c725f6fbe4466911b88a619584c::" providerId="AD" clId="Web-{F89E4264-1EF3-C782-1A86-49FDA5E5A516}" dt="2023-01-30T22:24:21.438" v="196" actId="20577"/>
          <ac:spMkLst>
            <pc:docMk/>
            <pc:sldMk cId="860576573" sldId="276"/>
            <ac:spMk id="3" creationId="{00000000-0000-0000-0000-000000000000}"/>
          </ac:spMkLst>
        </pc:spChg>
      </pc:sldChg>
      <pc:sldChg chg="del">
        <pc:chgData name="Guest User" userId="S::urn:spo:anon#5cafdcb12411b73cdcb6beded25e374521d68c725f6fbe4466911b88a619584c::" providerId="AD" clId="Web-{F89E4264-1EF3-C782-1A86-49FDA5E5A516}" dt="2023-01-30T22:23:35.389" v="161"/>
        <pc:sldMkLst>
          <pc:docMk/>
          <pc:sldMk cId="582578270" sldId="280"/>
        </pc:sldMkLst>
      </pc:sldChg>
      <pc:sldChg chg="del">
        <pc:chgData name="Guest User" userId="S::urn:spo:anon#5cafdcb12411b73cdcb6beded25e374521d68c725f6fbe4466911b88a619584c::" providerId="AD" clId="Web-{F89E4264-1EF3-C782-1A86-49FDA5E5A516}" dt="2023-01-30T22:23:39.593" v="163"/>
        <pc:sldMkLst>
          <pc:docMk/>
          <pc:sldMk cId="1500585507" sldId="281"/>
        </pc:sldMkLst>
      </pc:sldChg>
      <pc:sldChg chg="modSp">
        <pc:chgData name="Guest User" userId="S::urn:spo:anon#5cafdcb12411b73cdcb6beded25e374521d68c725f6fbe4466911b88a619584c::" providerId="AD" clId="Web-{F89E4264-1EF3-C782-1A86-49FDA5E5A516}" dt="2023-01-30T22:25:05.674" v="236" actId="20577"/>
        <pc:sldMkLst>
          <pc:docMk/>
          <pc:sldMk cId="702536722" sldId="282"/>
        </pc:sldMkLst>
        <pc:spChg chg="mod">
          <ac:chgData name="Guest User" userId="S::urn:spo:anon#5cafdcb12411b73cdcb6beded25e374521d68c725f6fbe4466911b88a619584c::" providerId="AD" clId="Web-{F89E4264-1EF3-C782-1A86-49FDA5E5A516}" dt="2023-01-30T22:25:05.674" v="236"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F89E4264-1EF3-C782-1A86-49FDA5E5A516}" dt="2023-01-30T22:23:36.186" v="162"/>
        <pc:sldMkLst>
          <pc:docMk/>
          <pc:sldMk cId="4181194022" sldId="309"/>
        </pc:sldMkLst>
      </pc:sldChg>
      <pc:sldChg chg="del">
        <pc:chgData name="Guest User" userId="S::urn:spo:anon#5cafdcb12411b73cdcb6beded25e374521d68c725f6fbe4466911b88a619584c::" providerId="AD" clId="Web-{F89E4264-1EF3-C782-1A86-49FDA5E5A516}" dt="2023-01-30T22:23:17.967" v="157"/>
        <pc:sldMkLst>
          <pc:docMk/>
          <pc:sldMk cId="966346792" sldId="310"/>
        </pc:sldMkLst>
      </pc:sldChg>
      <pc:sldChg chg="del">
        <pc:chgData name="Guest User" userId="S::urn:spo:anon#5cafdcb12411b73cdcb6beded25e374521d68c725f6fbe4466911b88a619584c::" providerId="AD" clId="Web-{F89E4264-1EF3-C782-1A86-49FDA5E5A516}" dt="2023-01-30T22:23:17.951" v="155"/>
        <pc:sldMkLst>
          <pc:docMk/>
          <pc:sldMk cId="335649168" sldId="311"/>
        </pc:sldMkLst>
      </pc:sldChg>
      <pc:sldChg chg="del">
        <pc:chgData name="Guest User" userId="S::urn:spo:anon#5cafdcb12411b73cdcb6beded25e374521d68c725f6fbe4466911b88a619584c::" providerId="AD" clId="Web-{F89E4264-1EF3-C782-1A86-49FDA5E5A516}" dt="2023-01-30T22:23:32.530" v="158"/>
        <pc:sldMkLst>
          <pc:docMk/>
          <pc:sldMk cId="622444588" sldId="312"/>
        </pc:sldMkLst>
      </pc:sldChg>
      <pc:sldChg chg="del">
        <pc:chgData name="Guest User" userId="S::urn:spo:anon#5cafdcb12411b73cdcb6beded25e374521d68c725f6fbe4466911b88a619584c::" providerId="AD" clId="Web-{F89E4264-1EF3-C782-1A86-49FDA5E5A516}" dt="2023-01-30T22:23:17.967" v="156"/>
        <pc:sldMkLst>
          <pc:docMk/>
          <pc:sldMk cId="4224875193" sldId="313"/>
        </pc:sldMkLst>
      </pc:sldChg>
      <pc:sldChg chg="del">
        <pc:chgData name="Guest User" userId="S::urn:spo:anon#5cafdcb12411b73cdcb6beded25e374521d68c725f6fbe4466911b88a619584c::" providerId="AD" clId="Web-{F89E4264-1EF3-C782-1A86-49FDA5E5A516}" dt="2023-01-30T22:23:17.951" v="154"/>
        <pc:sldMkLst>
          <pc:docMk/>
          <pc:sldMk cId="2057066957" sldId="314"/>
        </pc:sldMkLst>
      </pc:sldChg>
      <pc:sldChg chg="modSp">
        <pc:chgData name="Guest User" userId="S::urn:spo:anon#5cafdcb12411b73cdcb6beded25e374521d68c725f6fbe4466911b88a619584c::" providerId="AD" clId="Web-{F89E4264-1EF3-C782-1A86-49FDA5E5A516}" dt="2023-01-30T22:09:59.423" v="88" actId="20577"/>
        <pc:sldMkLst>
          <pc:docMk/>
          <pc:sldMk cId="3808897005" sldId="315"/>
        </pc:sldMkLst>
        <pc:spChg chg="mod">
          <ac:chgData name="Guest User" userId="S::urn:spo:anon#5cafdcb12411b73cdcb6beded25e374521d68c725f6fbe4466911b88a619584c::" providerId="AD" clId="Web-{F89E4264-1EF3-C782-1A86-49FDA5E5A516}" dt="2023-01-30T22:09:59.423" v="88" actId="20577"/>
          <ac:spMkLst>
            <pc:docMk/>
            <pc:sldMk cId="3808897005" sldId="315"/>
            <ac:spMk id="3" creationId="{00000000-0000-0000-0000-000000000000}"/>
          </ac:spMkLst>
        </pc:spChg>
      </pc:sldChg>
      <pc:sldChg chg="del">
        <pc:chgData name="Guest User" userId="S::urn:spo:anon#5cafdcb12411b73cdcb6beded25e374521d68c725f6fbe4466911b88a619584c::" providerId="AD" clId="Web-{F89E4264-1EF3-C782-1A86-49FDA5E5A516}" dt="2023-01-30T22:23:17.951" v="153"/>
        <pc:sldMkLst>
          <pc:docMk/>
          <pc:sldMk cId="1320975659" sldId="316"/>
        </pc:sldMkLst>
      </pc:sldChg>
      <pc:sldChg chg="del">
        <pc:chgData name="Guest User" userId="S::urn:spo:anon#5cafdcb12411b73cdcb6beded25e374521d68c725f6fbe4466911b88a619584c::" providerId="AD" clId="Web-{F89E4264-1EF3-C782-1A86-49FDA5E5A516}" dt="2023-01-30T22:23:17.951" v="151"/>
        <pc:sldMkLst>
          <pc:docMk/>
          <pc:sldMk cId="1798981210" sldId="317"/>
        </pc:sldMkLst>
      </pc:sldChg>
      <pc:sldChg chg="del">
        <pc:chgData name="Guest User" userId="S::urn:spo:anon#5cafdcb12411b73cdcb6beded25e374521d68c725f6fbe4466911b88a619584c::" providerId="AD" clId="Web-{F89E4264-1EF3-C782-1A86-49FDA5E5A516}" dt="2023-01-30T22:23:17.951" v="152"/>
        <pc:sldMkLst>
          <pc:docMk/>
          <pc:sldMk cId="3033462253" sldId="318"/>
        </pc:sldMkLst>
      </pc:sldChg>
      <pc:sldChg chg="del">
        <pc:chgData name="Guest User" userId="S::urn:spo:anon#5cafdcb12411b73cdcb6beded25e374521d68c725f6fbe4466911b88a619584c::" providerId="AD" clId="Web-{F89E4264-1EF3-C782-1A86-49FDA5E5A516}" dt="2023-01-30T22:23:17.951" v="150"/>
        <pc:sldMkLst>
          <pc:docMk/>
          <pc:sldMk cId="237185564" sldId="319"/>
        </pc:sldMkLst>
      </pc:sldChg>
      <pc:sldChg chg="del">
        <pc:chgData name="Guest User" userId="S::urn:spo:anon#5cafdcb12411b73cdcb6beded25e374521d68c725f6fbe4466911b88a619584c::" providerId="AD" clId="Web-{F89E4264-1EF3-C782-1A86-49FDA5E5A516}" dt="2023-01-30T22:23:17.951" v="149"/>
        <pc:sldMkLst>
          <pc:docMk/>
          <pc:sldMk cId="3842161678" sldId="320"/>
        </pc:sldMkLst>
      </pc:sldChg>
      <pc:sldChg chg="modSp">
        <pc:chgData name="Guest User" userId="S::urn:spo:anon#5cafdcb12411b73cdcb6beded25e374521d68c725f6fbe4466911b88a619584c::" providerId="AD" clId="Web-{F89E4264-1EF3-C782-1A86-49FDA5E5A516}" dt="2023-01-30T22:12:38.929" v="126" actId="20577"/>
        <pc:sldMkLst>
          <pc:docMk/>
          <pc:sldMk cId="3093233103" sldId="321"/>
        </pc:sldMkLst>
        <pc:spChg chg="mod">
          <ac:chgData name="Guest User" userId="S::urn:spo:anon#5cafdcb12411b73cdcb6beded25e374521d68c725f6fbe4466911b88a619584c::" providerId="AD" clId="Web-{F89E4264-1EF3-C782-1A86-49FDA5E5A516}" dt="2023-01-30T22:12:38.929" v="126" actId="20577"/>
          <ac:spMkLst>
            <pc:docMk/>
            <pc:sldMk cId="3093233103" sldId="321"/>
            <ac:spMk id="3" creationId="{D5A9E3C9-07AA-41F6-A08B-5C66AAB1A24E}"/>
          </ac:spMkLst>
        </pc:spChg>
      </pc:sldChg>
      <pc:sldChg chg="del">
        <pc:chgData name="Guest User" userId="S::urn:spo:anon#5cafdcb12411b73cdcb6beded25e374521d68c725f6fbe4466911b88a619584c::" providerId="AD" clId="Web-{F89E4264-1EF3-C782-1A86-49FDA5E5A516}" dt="2023-01-30T22:23:33.764" v="159"/>
        <pc:sldMkLst>
          <pc:docMk/>
          <pc:sldMk cId="3962671870" sldId="322"/>
        </pc:sldMkLst>
      </pc:sldChg>
      <pc:sldChg chg="del">
        <pc:chgData name="Guest User" userId="S::urn:spo:anon#5cafdcb12411b73cdcb6beded25e374521d68c725f6fbe4466911b88a619584c::" providerId="AD" clId="Web-{F89E4264-1EF3-C782-1A86-49FDA5E5A516}" dt="2023-01-30T22:23:34.514" v="160"/>
        <pc:sldMkLst>
          <pc:docMk/>
          <pc:sldMk cId="2898256531" sldId="323"/>
        </pc:sldMkLst>
      </pc:sldChg>
      <pc:sldChg chg="add">
        <pc:chgData name="Guest User" userId="S::urn:spo:anon#5cafdcb12411b73cdcb6beded25e374521d68c725f6fbe4466911b88a619584c::" providerId="AD" clId="Web-{F89E4264-1EF3-C782-1A86-49FDA5E5A516}" dt="2023-01-30T22:16:40.109" v="127"/>
        <pc:sldMkLst>
          <pc:docMk/>
          <pc:sldMk cId="1177336913" sldId="335"/>
        </pc:sldMkLst>
      </pc:sldChg>
      <pc:sldChg chg="add">
        <pc:chgData name="Guest User" userId="S::urn:spo:anon#5cafdcb12411b73cdcb6beded25e374521d68c725f6fbe4466911b88a619584c::" providerId="AD" clId="Web-{F89E4264-1EF3-C782-1A86-49FDA5E5A516}" dt="2023-01-30T22:16:40.187" v="128"/>
        <pc:sldMkLst>
          <pc:docMk/>
          <pc:sldMk cId="508035435" sldId="336"/>
        </pc:sldMkLst>
      </pc:sldChg>
      <pc:sldChg chg="add">
        <pc:chgData name="Guest User" userId="S::urn:spo:anon#5cafdcb12411b73cdcb6beded25e374521d68c725f6fbe4466911b88a619584c::" providerId="AD" clId="Web-{F89E4264-1EF3-C782-1A86-49FDA5E5A516}" dt="2023-01-30T22:16:40.266" v="129"/>
        <pc:sldMkLst>
          <pc:docMk/>
          <pc:sldMk cId="1511901026" sldId="337"/>
        </pc:sldMkLst>
      </pc:sldChg>
      <pc:sldChg chg="add">
        <pc:chgData name="Guest User" userId="S::urn:spo:anon#5cafdcb12411b73cdcb6beded25e374521d68c725f6fbe4466911b88a619584c::" providerId="AD" clId="Web-{F89E4264-1EF3-C782-1A86-49FDA5E5A516}" dt="2023-01-30T22:16:40.328" v="130"/>
        <pc:sldMkLst>
          <pc:docMk/>
          <pc:sldMk cId="970412621" sldId="338"/>
        </pc:sldMkLst>
      </pc:sldChg>
      <pc:sldChg chg="add">
        <pc:chgData name="Guest User" userId="S::urn:spo:anon#5cafdcb12411b73cdcb6beded25e374521d68c725f6fbe4466911b88a619584c::" providerId="AD" clId="Web-{F89E4264-1EF3-C782-1A86-49FDA5E5A516}" dt="2023-01-30T22:16:40.406" v="131"/>
        <pc:sldMkLst>
          <pc:docMk/>
          <pc:sldMk cId="3289324289" sldId="339"/>
        </pc:sldMkLst>
      </pc:sldChg>
      <pc:sldChg chg="add">
        <pc:chgData name="Guest User" userId="S::urn:spo:anon#5cafdcb12411b73cdcb6beded25e374521d68c725f6fbe4466911b88a619584c::" providerId="AD" clId="Web-{F89E4264-1EF3-C782-1A86-49FDA5E5A516}" dt="2023-01-30T22:16:40.469" v="132"/>
        <pc:sldMkLst>
          <pc:docMk/>
          <pc:sldMk cId="704019691" sldId="340"/>
        </pc:sldMkLst>
      </pc:sldChg>
      <pc:sldChg chg="add">
        <pc:chgData name="Guest User" userId="S::urn:spo:anon#5cafdcb12411b73cdcb6beded25e374521d68c725f6fbe4466911b88a619584c::" providerId="AD" clId="Web-{F89E4264-1EF3-C782-1A86-49FDA5E5A516}" dt="2023-01-30T22:16:40.531" v="133"/>
        <pc:sldMkLst>
          <pc:docMk/>
          <pc:sldMk cId="3252593594" sldId="341"/>
        </pc:sldMkLst>
      </pc:sldChg>
      <pc:sldChg chg="add">
        <pc:chgData name="Guest User" userId="S::urn:spo:anon#5cafdcb12411b73cdcb6beded25e374521d68c725f6fbe4466911b88a619584c::" providerId="AD" clId="Web-{F89E4264-1EF3-C782-1A86-49FDA5E5A516}" dt="2023-01-30T22:16:40.578" v="134"/>
        <pc:sldMkLst>
          <pc:docMk/>
          <pc:sldMk cId="3197674388" sldId="342"/>
        </pc:sldMkLst>
      </pc:sldChg>
      <pc:sldChg chg="add">
        <pc:chgData name="Guest User" userId="S::urn:spo:anon#5cafdcb12411b73cdcb6beded25e374521d68c725f6fbe4466911b88a619584c::" providerId="AD" clId="Web-{F89E4264-1EF3-C782-1A86-49FDA5E5A516}" dt="2023-01-30T22:16:40.656" v="135"/>
        <pc:sldMkLst>
          <pc:docMk/>
          <pc:sldMk cId="3110389782" sldId="343"/>
        </pc:sldMkLst>
      </pc:sldChg>
      <pc:sldChg chg="add">
        <pc:chgData name="Guest User" userId="S::urn:spo:anon#5cafdcb12411b73cdcb6beded25e374521d68c725f6fbe4466911b88a619584c::" providerId="AD" clId="Web-{F89E4264-1EF3-C782-1A86-49FDA5E5A516}" dt="2023-01-30T22:16:40.687" v="136"/>
        <pc:sldMkLst>
          <pc:docMk/>
          <pc:sldMk cId="3123237742" sldId="344"/>
        </pc:sldMkLst>
      </pc:sldChg>
      <pc:sldChg chg="add">
        <pc:chgData name="Guest User" userId="S::urn:spo:anon#5cafdcb12411b73cdcb6beded25e374521d68c725f6fbe4466911b88a619584c::" providerId="AD" clId="Web-{F89E4264-1EF3-C782-1A86-49FDA5E5A516}" dt="2023-01-30T22:16:40.750" v="137"/>
        <pc:sldMkLst>
          <pc:docMk/>
          <pc:sldMk cId="1327280090" sldId="345"/>
        </pc:sldMkLst>
      </pc:sldChg>
      <pc:sldChg chg="add">
        <pc:chgData name="Guest User" userId="S::urn:spo:anon#5cafdcb12411b73cdcb6beded25e374521d68c725f6fbe4466911b88a619584c::" providerId="AD" clId="Web-{F89E4264-1EF3-C782-1A86-49FDA5E5A516}" dt="2023-01-30T22:16:40.828" v="138"/>
        <pc:sldMkLst>
          <pc:docMk/>
          <pc:sldMk cId="359754071" sldId="346"/>
        </pc:sldMkLst>
      </pc:sldChg>
      <pc:sldChg chg="add">
        <pc:chgData name="Guest User" userId="S::urn:spo:anon#5cafdcb12411b73cdcb6beded25e374521d68c725f6fbe4466911b88a619584c::" providerId="AD" clId="Web-{F89E4264-1EF3-C782-1A86-49FDA5E5A516}" dt="2023-01-30T22:16:40.922" v="139"/>
        <pc:sldMkLst>
          <pc:docMk/>
          <pc:sldMk cId="2667715790" sldId="347"/>
        </pc:sldMkLst>
      </pc:sldChg>
      <pc:sldChg chg="add">
        <pc:chgData name="Guest User" userId="S::urn:spo:anon#5cafdcb12411b73cdcb6beded25e374521d68c725f6fbe4466911b88a619584c::" providerId="AD" clId="Web-{F89E4264-1EF3-C782-1A86-49FDA5E5A516}" dt="2023-01-30T22:16:40.984" v="140"/>
        <pc:sldMkLst>
          <pc:docMk/>
          <pc:sldMk cId="1658695642" sldId="348"/>
        </pc:sldMkLst>
      </pc:sldChg>
      <pc:sldChg chg="add">
        <pc:chgData name="Guest User" userId="S::urn:spo:anon#5cafdcb12411b73cdcb6beded25e374521d68c725f6fbe4466911b88a619584c::" providerId="AD" clId="Web-{F89E4264-1EF3-C782-1A86-49FDA5E5A516}" dt="2023-01-30T22:16:41.187" v="141"/>
        <pc:sldMkLst>
          <pc:docMk/>
          <pc:sldMk cId="1048928522" sldId="349"/>
        </pc:sldMkLst>
      </pc:sldChg>
      <pc:sldChg chg="add">
        <pc:chgData name="Guest User" userId="S::urn:spo:anon#5cafdcb12411b73cdcb6beded25e374521d68c725f6fbe4466911b88a619584c::" providerId="AD" clId="Web-{F89E4264-1EF3-C782-1A86-49FDA5E5A516}" dt="2023-01-30T22:16:41.250" v="142"/>
        <pc:sldMkLst>
          <pc:docMk/>
          <pc:sldMk cId="2369467949" sldId="350"/>
        </pc:sldMkLst>
      </pc:sldChg>
      <pc:sldChg chg="add">
        <pc:chgData name="Guest User" userId="S::urn:spo:anon#5cafdcb12411b73cdcb6beded25e374521d68c725f6fbe4466911b88a619584c::" providerId="AD" clId="Web-{F89E4264-1EF3-C782-1A86-49FDA5E5A516}" dt="2023-01-30T22:16:41.328" v="143"/>
        <pc:sldMkLst>
          <pc:docMk/>
          <pc:sldMk cId="3714193445" sldId="351"/>
        </pc:sldMkLst>
      </pc:sldChg>
      <pc:sldChg chg="add">
        <pc:chgData name="Guest User" userId="S::urn:spo:anon#5cafdcb12411b73cdcb6beded25e374521d68c725f6fbe4466911b88a619584c::" providerId="AD" clId="Web-{F89E4264-1EF3-C782-1A86-49FDA5E5A516}" dt="2023-01-30T22:16:41.422" v="144"/>
        <pc:sldMkLst>
          <pc:docMk/>
          <pc:sldMk cId="1562477445" sldId="352"/>
        </pc:sldMkLst>
      </pc:sldChg>
      <pc:sldChg chg="add">
        <pc:chgData name="Guest User" userId="S::urn:spo:anon#5cafdcb12411b73cdcb6beded25e374521d68c725f6fbe4466911b88a619584c::" providerId="AD" clId="Web-{F89E4264-1EF3-C782-1A86-49FDA5E5A516}" dt="2023-01-30T22:16:41.469" v="145"/>
        <pc:sldMkLst>
          <pc:docMk/>
          <pc:sldMk cId="1211514942" sldId="353"/>
        </pc:sldMkLst>
      </pc:sldChg>
      <pc:sldChg chg="add">
        <pc:chgData name="Guest User" userId="S::urn:spo:anon#5cafdcb12411b73cdcb6beded25e374521d68c725f6fbe4466911b88a619584c::" providerId="AD" clId="Web-{F89E4264-1EF3-C782-1A86-49FDA5E5A516}" dt="2023-01-30T22:16:41.531" v="146"/>
        <pc:sldMkLst>
          <pc:docMk/>
          <pc:sldMk cId="2068749283" sldId="354"/>
        </pc:sldMkLst>
      </pc:sldChg>
      <pc:sldChg chg="add">
        <pc:chgData name="Guest User" userId="S::urn:spo:anon#5cafdcb12411b73cdcb6beded25e374521d68c725f6fbe4466911b88a619584c::" providerId="AD" clId="Web-{F89E4264-1EF3-C782-1A86-49FDA5E5A516}" dt="2023-01-30T22:16:41.578" v="147"/>
        <pc:sldMkLst>
          <pc:docMk/>
          <pc:sldMk cId="581555683" sldId="355"/>
        </pc:sldMkLst>
      </pc:sldChg>
      <pc:sldChg chg="add replId">
        <pc:chgData name="Guest User" userId="S::urn:spo:anon#5cafdcb12411b73cdcb6beded25e374521d68c725f6fbe4466911b88a619584c::" providerId="AD" clId="Web-{F89E4264-1EF3-C782-1A86-49FDA5E5A516}" dt="2023-01-30T22:17:25.314" v="148"/>
        <pc:sldMkLst>
          <pc:docMk/>
          <pc:sldMk cId="3517953485" sldId="356"/>
        </pc:sldMkLst>
      </pc:sldChg>
    </pc:docChg>
  </pc:docChgLst>
  <pc:docChgLst>
    <pc:chgData name="Guest User" userId="S::urn:spo:anon#d93ca705fb782b1ba44c55480d54f9c2a8f74866412d9d4ecbce9df16b407553::" providerId="AD" clId="Web-{4548E412-EBBB-4BE5-AA32-F6DA9B51D105}"/>
    <pc:docChg chg="modSld">
      <pc:chgData name="Guest User" userId="S::urn:spo:anon#d93ca705fb782b1ba44c55480d54f9c2a8f74866412d9d4ecbce9df16b407553::" providerId="AD" clId="Web-{4548E412-EBBB-4BE5-AA32-F6DA9B51D105}" dt="2023-02-02T14:26:25.602" v="8" actId="1076"/>
      <pc:docMkLst>
        <pc:docMk/>
      </pc:docMkLst>
      <pc:sldChg chg="delSp modSp">
        <pc:chgData name="Guest User" userId="S::urn:spo:anon#d93ca705fb782b1ba44c55480d54f9c2a8f74866412d9d4ecbce9df16b407553::" providerId="AD" clId="Web-{4548E412-EBBB-4BE5-AA32-F6DA9B51D105}" dt="2023-02-02T14:26:25.602" v="8" actId="1076"/>
        <pc:sldMkLst>
          <pc:docMk/>
          <pc:sldMk cId="2590613947" sldId="304"/>
        </pc:sldMkLst>
        <pc:spChg chg="mod">
          <ac:chgData name="Guest User" userId="S::urn:spo:anon#d93ca705fb782b1ba44c55480d54f9c2a8f74866412d9d4ecbce9df16b407553::" providerId="AD" clId="Web-{4548E412-EBBB-4BE5-AA32-F6DA9B51D105}" dt="2023-02-02T14:26:25.602" v="8" actId="1076"/>
          <ac:spMkLst>
            <pc:docMk/>
            <pc:sldMk cId="2590613947" sldId="304"/>
            <ac:spMk id="2" creationId="{00000000-0000-0000-0000-000000000000}"/>
          </ac:spMkLst>
        </pc:spChg>
        <pc:spChg chg="del">
          <ac:chgData name="Guest User" userId="S::urn:spo:anon#d93ca705fb782b1ba44c55480d54f9c2a8f74866412d9d4ecbce9df16b407553::" providerId="AD" clId="Web-{4548E412-EBBB-4BE5-AA32-F6DA9B51D105}" dt="2023-02-02T14:25:46.132" v="2"/>
          <ac:spMkLst>
            <pc:docMk/>
            <pc:sldMk cId="2590613947" sldId="304"/>
            <ac:spMk id="3" creationId="{00000000-0000-0000-0000-000000000000}"/>
          </ac:spMkLst>
        </pc:sp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d93ca705fb782b1ba44c55480d54f9c2a8f74866412d9d4ecbce9df16b407553::" providerId="AD" clId="Web-{C8C65248-377E-CBFC-824C-78D1E48852A1}"/>
    <pc:docChg chg="addSld delSld modSld">
      <pc:chgData name="Guest User" userId="S::urn:spo:anon#d93ca705fb782b1ba44c55480d54f9c2a8f74866412d9d4ecbce9df16b407553::" providerId="AD" clId="Web-{C8C65248-377E-CBFC-824C-78D1E48852A1}" dt="2023-02-02T14:12:47.616" v="89" actId="20577"/>
      <pc:docMkLst>
        <pc:docMk/>
      </pc:docMkLst>
      <pc:sldChg chg="modSp">
        <pc:chgData name="Guest User" userId="S::urn:spo:anon#d93ca705fb782b1ba44c55480d54f9c2a8f74866412d9d4ecbce9df16b407553::" providerId="AD" clId="Web-{C8C65248-377E-CBFC-824C-78D1E48852A1}" dt="2023-02-02T14:12:47.616" v="89" actId="20577"/>
        <pc:sldMkLst>
          <pc:docMk/>
          <pc:sldMk cId="702536722" sldId="282"/>
        </pc:sldMkLst>
        <pc:spChg chg="mod">
          <ac:chgData name="Guest User" userId="S::urn:spo:anon#d93ca705fb782b1ba44c55480d54f9c2a8f74866412d9d4ecbce9df16b407553::" providerId="AD" clId="Web-{C8C65248-377E-CBFC-824C-78D1E48852A1}" dt="2023-02-02T14:12:47.616" v="89" actId="20577"/>
          <ac:spMkLst>
            <pc:docMk/>
            <pc:sldMk cId="702536722" sldId="282"/>
            <ac:spMk id="3" creationId="{00000000-0000-0000-0000-000000000000}"/>
          </ac:spMkLst>
        </pc:spChg>
      </pc:sldChg>
      <pc:sldChg chg="delSp modSp">
        <pc:chgData name="Guest User" userId="S::urn:spo:anon#d93ca705fb782b1ba44c55480d54f9c2a8f74866412d9d4ecbce9df16b407553::" providerId="AD" clId="Web-{C8C65248-377E-CBFC-824C-78D1E48852A1}" dt="2023-02-02T13:40:29.677" v="45" actId="20577"/>
        <pc:sldMkLst>
          <pc:docMk/>
          <pc:sldMk cId="508035435" sldId="336"/>
        </pc:sldMkLst>
        <pc:spChg chg="mod">
          <ac:chgData name="Guest User" userId="S::urn:spo:anon#d93ca705fb782b1ba44c55480d54f9c2a8f74866412d9d4ecbce9df16b407553::" providerId="AD" clId="Web-{C8C65248-377E-CBFC-824C-78D1E48852A1}" dt="2023-02-02T13:40:29.677" v="45" actId="20577"/>
          <ac:spMkLst>
            <pc:docMk/>
            <pc:sldMk cId="508035435" sldId="336"/>
            <ac:spMk id="3" creationId="{00000000-0000-0000-0000-000000000000}"/>
          </ac:spMkLst>
        </pc:spChg>
        <pc:spChg chg="del">
          <ac:chgData name="Guest User" userId="S::urn:spo:anon#d93ca705fb782b1ba44c55480d54f9c2a8f74866412d9d4ecbce9df16b407553::" providerId="AD" clId="Web-{C8C65248-377E-CBFC-824C-78D1E48852A1}" dt="2023-02-02T13:40:07.145" v="42"/>
          <ac:spMkLst>
            <pc:docMk/>
            <pc:sldMk cId="508035435" sldId="336"/>
            <ac:spMk id="4" creationId="{00000000-0000-0000-0000-000000000000}"/>
          </ac:spMkLst>
        </pc:spChg>
      </pc:sldChg>
      <pc:sldChg chg="modSp">
        <pc:chgData name="Guest User" userId="S::urn:spo:anon#d93ca705fb782b1ba44c55480d54f9c2a8f74866412d9d4ecbce9df16b407553::" providerId="AD" clId="Web-{C8C65248-377E-CBFC-824C-78D1E48852A1}" dt="2023-02-02T13:37:30.826" v="14" actId="20577"/>
        <pc:sldMkLst>
          <pc:docMk/>
          <pc:sldMk cId="3289324289" sldId="339"/>
        </pc:sldMkLst>
        <pc:spChg chg="mod">
          <ac:chgData name="Guest User" userId="S::urn:spo:anon#d93ca705fb782b1ba44c55480d54f9c2a8f74866412d9d4ecbce9df16b407553::" providerId="AD" clId="Web-{C8C65248-377E-CBFC-824C-78D1E48852A1}" dt="2023-02-02T13:37:30.826" v="14" actId="20577"/>
          <ac:spMkLst>
            <pc:docMk/>
            <pc:sldMk cId="3289324289" sldId="339"/>
            <ac:spMk id="3" creationId="{00000000-0000-0000-0000-000000000000}"/>
          </ac:spMkLst>
        </pc:spChg>
      </pc:sldChg>
      <pc:sldChg chg="del">
        <pc:chgData name="Guest User" userId="S::urn:spo:anon#d93ca705fb782b1ba44c55480d54f9c2a8f74866412d9d4ecbce9df16b407553::" providerId="AD" clId="Web-{C8C65248-377E-CBFC-824C-78D1E48852A1}" dt="2023-02-02T13:36:57.919" v="13"/>
        <pc:sldMkLst>
          <pc:docMk/>
          <pc:sldMk cId="3123237742" sldId="344"/>
        </pc:sldMkLst>
      </pc:sldChg>
      <pc:sldChg chg="modSp">
        <pc:chgData name="Guest User" userId="S::urn:spo:anon#d93ca705fb782b1ba44c55480d54f9c2a8f74866412d9d4ecbce9df16b407553::" providerId="AD" clId="Web-{C8C65248-377E-CBFC-824C-78D1E48852A1}" dt="2023-02-02T13:36:53.700" v="12" actId="20577"/>
        <pc:sldMkLst>
          <pc:docMk/>
          <pc:sldMk cId="359754071" sldId="346"/>
        </pc:sldMkLst>
        <pc:spChg chg="mod">
          <ac:chgData name="Guest User" userId="S::urn:spo:anon#d93ca705fb782b1ba44c55480d54f9c2a8f74866412d9d4ecbce9df16b407553::" providerId="AD" clId="Web-{C8C65248-377E-CBFC-824C-78D1E48852A1}" dt="2023-02-02T13:36:53.700" v="12" actId="20577"/>
          <ac:spMkLst>
            <pc:docMk/>
            <pc:sldMk cId="359754071" sldId="346"/>
            <ac:spMk id="3" creationId="{00000000-0000-0000-0000-000000000000}"/>
          </ac:spMkLst>
        </pc:spChg>
      </pc:sldChg>
      <pc:sldChg chg="new del">
        <pc:chgData name="Guest User" userId="S::urn:spo:anon#d93ca705fb782b1ba44c55480d54f9c2a8f74866412d9d4ecbce9df16b407553::" providerId="AD" clId="Web-{C8C65248-377E-CBFC-824C-78D1E48852A1}" dt="2023-02-02T13:39:40.253" v="41"/>
        <pc:sldMkLst>
          <pc:docMk/>
          <pc:sldMk cId="2780763528" sldId="357"/>
        </pc:sldMkLst>
      </pc:sldChg>
      <pc:sldChg chg="modSp new">
        <pc:chgData name="Guest User" userId="S::urn:spo:anon#d93ca705fb782b1ba44c55480d54f9c2a8f74866412d9d4ecbce9df16b407553::" providerId="AD" clId="Web-{C8C65248-377E-CBFC-824C-78D1E48852A1}" dt="2023-02-02T13:39:37.003" v="40" actId="20577"/>
        <pc:sldMkLst>
          <pc:docMk/>
          <pc:sldMk cId="2183959893" sldId="358"/>
        </pc:sldMkLst>
        <pc:spChg chg="mod">
          <ac:chgData name="Guest User" userId="S::urn:spo:anon#d93ca705fb782b1ba44c55480d54f9c2a8f74866412d9d4ecbce9df16b407553::" providerId="AD" clId="Web-{C8C65248-377E-CBFC-824C-78D1E48852A1}" dt="2023-02-02T13:39:37.003" v="40" actId="20577"/>
          <ac:spMkLst>
            <pc:docMk/>
            <pc:sldMk cId="2183959893" sldId="358"/>
            <ac:spMk id="2" creationId="{F22C42CE-2E9E-26A7-4297-E8A4D0799D48}"/>
          </ac:spMkLst>
        </pc:spChg>
      </pc:sldChg>
    </pc:docChg>
  </pc:docChgLst>
  <pc:docChgLst>
    <pc:chgData name="Guest User" userId="S::urn:spo:anon#6e76b88568f605929b3b841f02cfd62d68d8e06b72b73bca916481412ff75bb1::" providerId="AD" clId="Web-{8D6D1756-F516-A31A-6E65-9CE9376CED77}"/>
    <pc:docChg chg="modSld sldOrd">
      <pc:chgData name="Guest User" userId="S::urn:spo:anon#6e76b88568f605929b3b841f02cfd62d68d8e06b72b73bca916481412ff75bb1::" providerId="AD" clId="Web-{8D6D1756-F516-A31A-6E65-9CE9376CED77}" dt="2023-02-01T13:50:12.872" v="47" actId="20577"/>
      <pc:docMkLst>
        <pc:docMk/>
      </pc:docMkLst>
      <pc:sldChg chg="ord">
        <pc:chgData name="Guest User" userId="S::urn:spo:anon#6e76b88568f605929b3b841f02cfd62d68d8e06b72b73bca916481412ff75bb1::" providerId="AD" clId="Web-{8D6D1756-F516-A31A-6E65-9CE9376CED77}" dt="2023-02-01T13:34:52.052" v="0"/>
        <pc:sldMkLst>
          <pc:docMk/>
          <pc:sldMk cId="4038803093" sldId="325"/>
        </pc:sldMkLst>
      </pc:sldChg>
      <pc:sldChg chg="modSp">
        <pc:chgData name="Guest User" userId="S::urn:spo:anon#6e76b88568f605929b3b841f02cfd62d68d8e06b72b73bca916481412ff75bb1::" providerId="AD" clId="Web-{8D6D1756-F516-A31A-6E65-9CE9376CED77}" dt="2023-02-01T13:50:12.872" v="47" actId="20577"/>
        <pc:sldMkLst>
          <pc:docMk/>
          <pc:sldMk cId="1274188845" sldId="329"/>
        </pc:sldMkLst>
        <pc:spChg chg="mod">
          <ac:chgData name="Guest User" userId="S::urn:spo:anon#6e76b88568f605929b3b841f02cfd62d68d8e06b72b73bca916481412ff75bb1::" providerId="AD" clId="Web-{8D6D1756-F516-A31A-6E65-9CE9376CED77}" dt="2023-02-01T13:50:12.872" v="47" actId="20577"/>
          <ac:spMkLst>
            <pc:docMk/>
            <pc:sldMk cId="1274188845" sldId="329"/>
            <ac:spMk id="3" creationId="{00000000-0000-0000-0000-000000000000}"/>
          </ac:spMkLst>
        </pc:spChg>
      </pc:sldChg>
      <pc:sldChg chg="modSp">
        <pc:chgData name="Guest User" userId="S::urn:spo:anon#6e76b88568f605929b3b841f02cfd62d68d8e06b72b73bca916481412ff75bb1::" providerId="AD" clId="Web-{8D6D1756-F516-A31A-6E65-9CE9376CED77}" dt="2023-02-01T13:35:55.194" v="17" actId="20577"/>
        <pc:sldMkLst>
          <pc:docMk/>
          <pc:sldMk cId="1287063161" sldId="330"/>
        </pc:sldMkLst>
        <pc:spChg chg="mod">
          <ac:chgData name="Guest User" userId="S::urn:spo:anon#6e76b88568f605929b3b841f02cfd62d68d8e06b72b73bca916481412ff75bb1::" providerId="AD" clId="Web-{8D6D1756-F516-A31A-6E65-9CE9376CED77}" dt="2023-02-01T13:35:55.194" v="17" actId="20577"/>
          <ac:spMkLst>
            <pc:docMk/>
            <pc:sldMk cId="1287063161" sldId="330"/>
            <ac:spMk id="15" creationId="{00000000-0000-0000-0000-000000000000}"/>
          </ac:spMkLst>
        </pc:spChg>
      </pc:sldChg>
      <pc:sldChg chg="modSp">
        <pc:chgData name="Guest User" userId="S::urn:spo:anon#6e76b88568f605929b3b841f02cfd62d68d8e06b72b73bca916481412ff75bb1::" providerId="AD" clId="Web-{8D6D1756-F516-A31A-6E65-9CE9376CED77}" dt="2023-02-01T13:46:14.491" v="20" actId="20577"/>
        <pc:sldMkLst>
          <pc:docMk/>
          <pc:sldMk cId="2298858951" sldId="332"/>
        </pc:sldMkLst>
        <pc:spChg chg="mod">
          <ac:chgData name="Guest User" userId="S::urn:spo:anon#6e76b88568f605929b3b841f02cfd62d68d8e06b72b73bca916481412ff75bb1::" providerId="AD" clId="Web-{8D6D1756-F516-A31A-6E65-9CE9376CED77}" dt="2023-02-01T13:46:14.491" v="20" actId="20577"/>
          <ac:spMkLst>
            <pc:docMk/>
            <pc:sldMk cId="2298858951" sldId="332"/>
            <ac:spMk id="2" creationId="{00000000-0000-0000-0000-000000000000}"/>
          </ac:spMkLst>
        </pc:sp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d93ca705fb782b1ba44c55480d54f9c2a8f74866412d9d4ecbce9df16b407553::" providerId="AD" clId="Web-{70AB7B72-4482-726B-F5A6-4DF60EAA9CE0}"/>
    <pc:docChg chg="delSld">
      <pc:chgData name="Guest User" userId="S::urn:spo:anon#d93ca705fb782b1ba44c55480d54f9c2a8f74866412d9d4ecbce9df16b407553::" providerId="AD" clId="Web-{70AB7B72-4482-726B-F5A6-4DF60EAA9CE0}" dt="2023-01-30T23:18:12.429" v="0"/>
      <pc:docMkLst>
        <pc:docMk/>
      </pc:docMkLst>
      <pc:sldChg chg="del">
        <pc:chgData name="Guest User" userId="S::urn:spo:anon#d93ca705fb782b1ba44c55480d54f9c2a8f74866412d9d4ecbce9df16b407553::" providerId="AD" clId="Web-{70AB7B72-4482-726B-F5A6-4DF60EAA9CE0}" dt="2023-01-30T23:18:12.429" v="0"/>
        <pc:sldMkLst>
          <pc:docMk/>
          <pc:sldMk cId="1441268255" sldId="303"/>
        </pc:sldMkLst>
      </pc:sldChg>
    </pc:docChg>
  </pc:docChgLst>
  <pc:docChgLst>
    <pc:chgData name="Guest User" userId="S::urn:spo:anon#5cafdcb12411b73cdcb6beded25e374521d68c725f6fbe4466911b88a619584c::" providerId="AD" clId="Web-{CDD2BA4D-5F36-364E-60C3-CE8B0EF07D74}"/>
    <pc:docChg chg="modSld">
      <pc:chgData name="Guest User" userId="S::urn:spo:anon#5cafdcb12411b73cdcb6beded25e374521d68c725f6fbe4466911b88a619584c::" providerId="AD" clId="Web-{CDD2BA4D-5F36-364E-60C3-CE8B0EF07D74}" dt="2023-01-30T22:31:57.314" v="42" actId="20577"/>
      <pc:docMkLst>
        <pc:docMk/>
      </pc:docMkLst>
      <pc:sldChg chg="modSp">
        <pc:chgData name="Guest User" userId="S::urn:spo:anon#5cafdcb12411b73cdcb6beded25e374521d68c725f6fbe4466911b88a619584c::" providerId="AD" clId="Web-{CDD2BA4D-5F36-364E-60C3-CE8B0EF07D74}" dt="2023-01-30T22:31:57.314" v="42" actId="20577"/>
        <pc:sldMkLst>
          <pc:docMk/>
          <pc:sldMk cId="702536722" sldId="282"/>
        </pc:sldMkLst>
        <pc:spChg chg="mod">
          <ac:chgData name="Guest User" userId="S::urn:spo:anon#5cafdcb12411b73cdcb6beded25e374521d68c725f6fbe4466911b88a619584c::" providerId="AD" clId="Web-{CDD2BA4D-5F36-364E-60C3-CE8B0EF07D74}" dt="2023-01-30T22:31:57.314" v="42" actId="20577"/>
          <ac:spMkLst>
            <pc:docMk/>
            <pc:sldMk cId="702536722" sldId="282"/>
            <ac:spMk id="3" creationId="{00000000-0000-0000-0000-000000000000}"/>
          </ac:spMkLst>
        </pc:spChg>
      </pc:sldChg>
      <pc:sldChg chg="modSp">
        <pc:chgData name="Guest User" userId="S::urn:spo:anon#5cafdcb12411b73cdcb6beded25e374521d68c725f6fbe4466911b88a619584c::" providerId="AD" clId="Web-{CDD2BA4D-5F36-364E-60C3-CE8B0EF07D74}" dt="2023-01-30T22:31:46.470" v="18" actId="20577"/>
        <pc:sldMkLst>
          <pc:docMk/>
          <pc:sldMk cId="3808897005" sldId="315"/>
        </pc:sldMkLst>
        <pc:spChg chg="mod">
          <ac:chgData name="Guest User" userId="S::urn:spo:anon#5cafdcb12411b73cdcb6beded25e374521d68c725f6fbe4466911b88a619584c::" providerId="AD" clId="Web-{CDD2BA4D-5F36-364E-60C3-CE8B0EF07D74}" dt="2023-01-30T22:31:46.470" v="18" actId="20577"/>
          <ac:spMkLst>
            <pc:docMk/>
            <pc:sldMk cId="3808897005" sldId="31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2/2/2023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2/2/2023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2/2/2023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a:t>Constituency Organizing: Club to Fighting Union</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445" y="2544442"/>
            <a:ext cx="10615825" cy="889000"/>
          </a:xfrm>
        </p:spPr>
        <p:txBody>
          <a:bodyPr>
            <a:noAutofit/>
          </a:bodyPr>
          <a:lstStyle/>
          <a:p>
            <a:pPr algn="ctr"/>
            <a:r>
              <a:rPr lang="en-US" sz="7000"/>
              <a:t>Your Words on our work</a:t>
            </a:r>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r>
              <a:rPr lang="en-US" sz="3550">
                <a:solidFill>
                  <a:schemeClr val="tx2"/>
                </a:solidFill>
              </a:rPr>
              <a:t>Recruit strong leaders</a:t>
            </a:r>
          </a:p>
          <a:p>
            <a:pPr marL="0" indent="0">
              <a:buNone/>
            </a:pPr>
            <a:endParaRPr lang="en-US" sz="3550">
              <a:solidFill>
                <a:schemeClr val="tx2"/>
              </a:solidFill>
            </a:endParaRPr>
          </a:p>
          <a:p>
            <a:pPr marL="0" indent="0">
              <a:buNone/>
            </a:pPr>
            <a:r>
              <a:rPr lang="en-US" sz="3550">
                <a:solidFill>
                  <a:schemeClr val="tx2"/>
                </a:solidFill>
              </a:rPr>
              <a:t>Identify tactics for escalation</a:t>
            </a:r>
          </a:p>
          <a:p>
            <a:pPr marL="0" indent="0">
              <a:buNone/>
            </a:pPr>
            <a:endParaRPr lang="en-US" sz="3550">
              <a:solidFill>
                <a:schemeClr val="tx2"/>
              </a:solidFill>
            </a:endParaRPr>
          </a:p>
          <a:p>
            <a:pPr marL="0" indent="0">
              <a:buNone/>
            </a:pPr>
            <a:r>
              <a:rPr lang="en-US" sz="3550">
                <a:solidFill>
                  <a:schemeClr val="tx2"/>
                </a:solidFill>
              </a:rPr>
              <a:t>Back home planning</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5782" y="1287748"/>
            <a:ext cx="4290106" cy="3732828"/>
          </a:xfrm>
        </p:spPr>
        <p:txBody>
          <a:bodyPr vert="horz" lIns="91440" tIns="45720" rIns="91440" bIns="45720" rtlCol="0" anchor="t">
            <a:normAutofit fontScale="77500" lnSpcReduction="20000"/>
          </a:bodyPr>
          <a:lstStyle/>
          <a:p>
            <a:pPr marL="0" indent="0">
              <a:buNone/>
            </a:pPr>
            <a:r>
              <a:rPr lang="en-US"/>
              <a:t>Katie Bishop (she/her)</a:t>
            </a:r>
          </a:p>
          <a:p>
            <a:pPr marL="0" indent="0">
              <a:buNone/>
            </a:pPr>
            <a:r>
              <a:rPr lang="en-US"/>
              <a:t>WEA Sammamish</a:t>
            </a:r>
          </a:p>
          <a:p>
            <a:pPr marL="0" indent="0">
              <a:buNone/>
            </a:pPr>
            <a:endParaRPr lang="en-US"/>
          </a:p>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a:t>Zac Johnson (he/him)</a:t>
            </a:r>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000"/>
              <a:t>“Organizing is a fancy word for relationship-building.”</a:t>
            </a:r>
          </a:p>
        </p:txBody>
      </p:sp>
    </p:spTree>
    <p:extLst>
      <p:ext uri="{BB962C8B-B14F-4D97-AF65-F5344CB8AC3E}">
        <p14:creationId xmlns:p14="http://schemas.microsoft.com/office/powerpoint/2010/main" val="581555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Review</a:t>
            </a:r>
          </a:p>
        </p:txBody>
      </p:sp>
      <p:sp>
        <p:nvSpPr>
          <p:cNvPr id="3" name="Content Placeholder 2"/>
          <p:cNvSpPr>
            <a:spLocks noGrp="1"/>
          </p:cNvSpPr>
          <p:nvPr>
            <p:ph idx="1"/>
          </p:nvPr>
        </p:nvSpPr>
        <p:spPr/>
        <p:txBody>
          <a:bodyPr/>
          <a:lstStyle/>
          <a:p>
            <a:pPr marL="0" indent="0">
              <a:buNone/>
            </a:pPr>
            <a:r>
              <a:rPr lang="en-US"/>
              <a:t>Organizing is shared leadership that enables people to turn the resources they have into the power they need to make the change they want. </a:t>
            </a:r>
          </a:p>
          <a:p>
            <a:pPr marL="0" indent="0">
              <a:buNone/>
            </a:pPr>
            <a:r>
              <a:rPr lang="en-US"/>
              <a:t>Power comes from the shared commitment of that community to risk their resources in order to achieve a common purpose.</a:t>
            </a:r>
          </a:p>
          <a:p>
            <a:pPr marL="0" indent="0">
              <a:buNone/>
            </a:pPr>
            <a:r>
              <a:rPr lang="en-US"/>
              <a:t>Commitment is developed through visible, public relationships.</a:t>
            </a:r>
          </a:p>
        </p:txBody>
      </p:sp>
    </p:spTree>
    <p:extLst>
      <p:ext uri="{BB962C8B-B14F-4D97-AF65-F5344CB8AC3E}">
        <p14:creationId xmlns:p14="http://schemas.microsoft.com/office/powerpoint/2010/main" val="206874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a:t>Public Relationships are visible and build shared understanding through a focus on:</a:t>
            </a:r>
          </a:p>
          <a:p>
            <a:pPr lvl="1"/>
            <a:r>
              <a:rPr lang="en-US" sz="4000"/>
              <a:t>Shared Work</a:t>
            </a:r>
          </a:p>
          <a:p>
            <a:pPr lvl="1"/>
            <a:r>
              <a:rPr lang="en-US" sz="4000"/>
              <a:t>Shared Values</a:t>
            </a:r>
          </a:p>
          <a:p>
            <a:pPr lvl="1"/>
            <a:r>
              <a:rPr lang="en-US" sz="4000"/>
              <a:t>Shared Interests</a:t>
            </a:r>
          </a:p>
        </p:txBody>
      </p:sp>
    </p:spTree>
    <p:extLst>
      <p:ext uri="{BB962C8B-B14F-4D97-AF65-F5344CB8AC3E}">
        <p14:creationId xmlns:p14="http://schemas.microsoft.com/office/powerpoint/2010/main" val="1211514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a:t>Review P. 135</a:t>
            </a:r>
          </a:p>
          <a:p>
            <a:r>
              <a:rPr lang="en-US" sz="3200"/>
              <a:t>Where is most of your work completed?</a:t>
            </a:r>
          </a:p>
          <a:p>
            <a:r>
              <a:rPr lang="en-US" sz="320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1562477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Introduce</a:t>
            </a:r>
          </a:p>
          <a:p>
            <a:pPr marL="0" indent="0">
              <a:buNone/>
            </a:pPr>
            <a:r>
              <a:rPr lang="en-US" sz="3600"/>
              <a:t>Exchange</a:t>
            </a:r>
          </a:p>
          <a:p>
            <a:pPr marL="0" indent="0">
              <a:buNone/>
            </a:pPr>
            <a:r>
              <a:rPr lang="en-US" sz="3600"/>
              <a:t>Educate, Agitate</a:t>
            </a:r>
          </a:p>
          <a:p>
            <a:pPr marL="0" indent="0">
              <a:buNone/>
            </a:pPr>
            <a:r>
              <a:rPr lang="en-US" sz="3600"/>
              <a:t>Seek Commitment</a:t>
            </a:r>
          </a:p>
          <a:p>
            <a:pPr marL="0" indent="0">
              <a:buNone/>
            </a:pPr>
            <a:r>
              <a:rPr lang="en-US" sz="360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193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a:t>Leadership Conversations</a:t>
            </a:r>
          </a:p>
        </p:txBody>
      </p:sp>
      <p:sp>
        <p:nvSpPr>
          <p:cNvPr id="3" name="Content Placeholder 2"/>
          <p:cNvSpPr>
            <a:spLocks noGrp="1"/>
          </p:cNvSpPr>
          <p:nvPr>
            <p:ph idx="1"/>
          </p:nvPr>
        </p:nvSpPr>
        <p:spPr/>
        <p:txBody>
          <a:bodyPr>
            <a:normAutofit/>
          </a:bodyPr>
          <a:lstStyle/>
          <a:p>
            <a:pPr marL="0" indent="0">
              <a:buNone/>
            </a:pPr>
            <a:r>
              <a:rPr lang="en-US" sz="4000"/>
              <a:t>What do we actually do with all that leadership ID data?</a:t>
            </a:r>
          </a:p>
          <a:p>
            <a:pPr marL="0" indent="0">
              <a:buNone/>
            </a:pPr>
            <a:r>
              <a:rPr lang="en-US" sz="4000"/>
              <a:t>How do we authentically follow up?</a:t>
            </a:r>
          </a:p>
          <a:p>
            <a:pPr marL="0" indent="0">
              <a:buNone/>
            </a:pPr>
            <a:r>
              <a:rPr lang="en-US" sz="4000"/>
              <a:t>Who follows up? </a:t>
            </a:r>
          </a:p>
        </p:txBody>
      </p:sp>
    </p:spTree>
    <p:extLst>
      <p:ext uri="{BB962C8B-B14F-4D97-AF65-F5344CB8AC3E}">
        <p14:creationId xmlns:p14="http://schemas.microsoft.com/office/powerpoint/2010/main" val="2369467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1048928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695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a:t>Listen and ignore the qualities that you think people have to check. </a:t>
            </a:r>
          </a:p>
          <a:p>
            <a:pPr marL="0" lvl="0" indent="0">
              <a:buNone/>
            </a:pPr>
            <a:r>
              <a:rPr lang="en-US"/>
              <a:t>Organizing is selective, and must be if we are to build the structures that move people forward. But you must be able to check your own bias in this work, or you will continue to pick people that you like. </a:t>
            </a:r>
          </a:p>
          <a:p>
            <a:pPr marL="0" lvl="0" indent="0">
              <a:buNone/>
            </a:pPr>
            <a:r>
              <a:rPr lang="en-US"/>
              <a:t>Relational meetings for those you want to dig deeper with, the wide net is 2-3 minutes with other people. </a:t>
            </a:r>
          </a:p>
          <a:p>
            <a:pPr marL="0" lvl="0" indent="0">
              <a:buNone/>
            </a:pPr>
            <a:r>
              <a:rPr lang="en-US"/>
              <a:t>You also need to share in these conversations, reflect a little on your own story and what you share as part of your public life. </a:t>
            </a:r>
          </a:p>
          <a:p>
            <a:pPr marL="0" lvl="0" indent="0">
              <a:buNone/>
            </a:pPr>
            <a:r>
              <a:rPr lang="en-US"/>
              <a:t>Tension is not a negative, it is energy. Where does energy come from?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67715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a:t>Communication Shut Downs P. 143</a:t>
            </a:r>
          </a:p>
        </p:txBody>
      </p:sp>
      <p:sp>
        <p:nvSpPr>
          <p:cNvPr id="3" name="Content Placeholder 2"/>
          <p:cNvSpPr>
            <a:spLocks noGrp="1"/>
          </p:cNvSpPr>
          <p:nvPr>
            <p:ph idx="1"/>
          </p:nvPr>
        </p:nvSpPr>
        <p:spPr>
          <a:xfrm>
            <a:off x="593724" y="931844"/>
            <a:ext cx="9782801" cy="5173323"/>
          </a:xfrm>
        </p:spPr>
        <p:txBody>
          <a:bodyPr vert="horz" lIns="91440" tIns="45720" rIns="91440" bIns="45720" rtlCol="0" anchor="t">
            <a:noAutofit/>
          </a:bodyPr>
          <a:lstStyle/>
          <a:p>
            <a:pPr marL="0" indent="0">
              <a:buNone/>
            </a:pPr>
            <a:r>
              <a:rPr lang="en-US" sz="4000"/>
              <a:t>Generate at least one effective direct/redirect to the communication shutdown to each shutdown.   </a:t>
            </a:r>
          </a:p>
          <a:p>
            <a:pPr marL="0" indent="0">
              <a:buNone/>
            </a:pPr>
            <a:r>
              <a:rPr lang="en-US" sz="4000"/>
              <a:t>If you get stuck move on. </a:t>
            </a:r>
          </a:p>
          <a:p>
            <a:pPr marL="0" indent="0">
              <a:buNone/>
            </a:pPr>
            <a:r>
              <a:rPr lang="en-US" sz="4000"/>
              <a:t>Your goal is for your group to get at least one redirect for each shut down.</a:t>
            </a:r>
          </a:p>
          <a:p>
            <a:pPr marL="0" indent="0">
              <a:buNone/>
            </a:pPr>
            <a:endParaRPr lang="en-US" sz="4000"/>
          </a:p>
          <a:p>
            <a:pPr marL="0" indent="0">
              <a:buNone/>
            </a:pPr>
            <a:r>
              <a:rPr lang="en-US" sz="4000"/>
              <a:t>15 minutes</a:t>
            </a:r>
          </a:p>
        </p:txBody>
      </p:sp>
    </p:spTree>
    <p:extLst>
      <p:ext uri="{BB962C8B-B14F-4D97-AF65-F5344CB8AC3E}">
        <p14:creationId xmlns:p14="http://schemas.microsoft.com/office/powerpoint/2010/main" val="359754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Did any team get a response for all? </a:t>
            </a:r>
          </a:p>
          <a:p>
            <a:pPr marL="0" indent="0">
              <a:buNone/>
            </a:pPr>
            <a:r>
              <a:rPr lang="en-US" sz="3600"/>
              <a:t>Who has a one that they had to skip?</a:t>
            </a:r>
          </a:p>
          <a:p>
            <a:pPr marL="0" indent="0">
              <a:buNone/>
            </a:pPr>
            <a:r>
              <a:rPr lang="en-US" sz="360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80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89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674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593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019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a:t>Best Practices on Objections</a:t>
            </a:r>
          </a:p>
        </p:txBody>
      </p:sp>
      <p:sp>
        <p:nvSpPr>
          <p:cNvPr id="3" name="Content Placeholder 2"/>
          <p:cNvSpPr>
            <a:spLocks noGrp="1"/>
          </p:cNvSpPr>
          <p:nvPr>
            <p:ph idx="1"/>
          </p:nvPr>
        </p:nvSpPr>
        <p:spPr>
          <a:xfrm>
            <a:off x="684212" y="1417637"/>
            <a:ext cx="9782801" cy="4572000"/>
          </a:xfrm>
        </p:spPr>
        <p:txBody>
          <a:bodyPr vert="horz" lIns="91440" tIns="45720" rIns="91440" bIns="45720" rtlCol="0" anchor="t">
            <a:noAutofit/>
          </a:bodyPr>
          <a:lstStyle/>
          <a:p>
            <a:pPr marL="0" indent="0">
              <a:buNone/>
            </a:pPr>
            <a:r>
              <a:rPr lang="en-US" sz="3600"/>
              <a:t>If they say “no” or “maybe” when you call the question,</a:t>
            </a:r>
          </a:p>
          <a:p>
            <a:pPr marL="0" indent="0">
              <a:buNone/>
            </a:pPr>
            <a:r>
              <a:rPr lang="en-US" sz="3600"/>
              <a:t>ask, “What’s holding you back?”</a:t>
            </a:r>
          </a:p>
          <a:p>
            <a:pPr marL="0" indent="0">
              <a:buNone/>
            </a:pPr>
            <a:r>
              <a:rPr lang="en-US" sz="3600"/>
              <a:t>Don’t spend a lot of time on the objection</a:t>
            </a:r>
          </a:p>
          <a:p>
            <a:pPr marL="0" indent="0">
              <a:buNone/>
            </a:pPr>
            <a:r>
              <a:rPr lang="en-US" sz="3600"/>
              <a:t>Don’t let them off the hook</a:t>
            </a:r>
          </a:p>
          <a:p>
            <a:pPr marL="0" indent="0">
              <a:buNone/>
            </a:pPr>
            <a:r>
              <a:rPr lang="en-US" sz="3600"/>
              <a:t>Don’t ignore the objection</a:t>
            </a:r>
          </a:p>
          <a:p>
            <a:pPr marL="0" indent="0">
              <a:buNone/>
            </a:pPr>
            <a:r>
              <a:rPr lang="en-US" sz="36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324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42CE-2E9E-26A7-4297-E8A4D0799D48}"/>
              </a:ext>
            </a:extLst>
          </p:cNvPr>
          <p:cNvSpPr>
            <a:spLocks noGrp="1"/>
          </p:cNvSpPr>
          <p:nvPr>
            <p:ph type="title"/>
          </p:nvPr>
        </p:nvSpPr>
        <p:spPr/>
        <p:txBody>
          <a:bodyPr/>
          <a:lstStyle/>
          <a:p>
            <a:r>
              <a:rPr lang="en-US"/>
              <a:t>Practice!</a:t>
            </a:r>
          </a:p>
        </p:txBody>
      </p:sp>
      <p:sp>
        <p:nvSpPr>
          <p:cNvPr id="3" name="Text Placeholder 2">
            <a:extLst>
              <a:ext uri="{FF2B5EF4-FFF2-40B4-BE49-F238E27FC236}">
                <a16:creationId xmlns:a16="http://schemas.microsoft.com/office/drawing/2014/main" id="{C2188806-2090-84EC-83C8-A1D5ECE123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3959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a:t>One trainer will be the leader that is the target of an organizing conversation. </a:t>
            </a:r>
          </a:p>
          <a:p>
            <a:pPr lvl="0"/>
            <a:r>
              <a:rPr lang="en-US"/>
              <a:t>Another trainer will be the facilitator who moves participants into and out of the “bowl” to serve as the organizer in the middle. </a:t>
            </a:r>
          </a:p>
          <a:p>
            <a:pPr lvl="0"/>
            <a:r>
              <a:rPr lang="en-US"/>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a:t>After three objections and responses- stop and reset. Ask the group what went well and what did not. </a:t>
            </a:r>
          </a:p>
          <a:p>
            <a:pPr lvl="0"/>
            <a:r>
              <a:rPr lang="en-US"/>
              <a:t> Total of 3 Rounds</a:t>
            </a:r>
          </a:p>
          <a:p>
            <a:pPr marL="0" indent="0">
              <a:buNone/>
            </a:pPr>
            <a:endParaRPr lang="en-US"/>
          </a:p>
        </p:txBody>
      </p:sp>
    </p:spTree>
    <p:extLst>
      <p:ext uri="{BB962C8B-B14F-4D97-AF65-F5344CB8AC3E}">
        <p14:creationId xmlns:p14="http://schemas.microsoft.com/office/powerpoint/2010/main" val="970412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a:t> </a:t>
            </a:r>
          </a:p>
          <a:p>
            <a:endParaRPr lang="en-US"/>
          </a:p>
        </p:txBody>
      </p:sp>
    </p:spTree>
    <p:extLst>
      <p:ext uri="{BB962C8B-B14F-4D97-AF65-F5344CB8AC3E}">
        <p14:creationId xmlns:p14="http://schemas.microsoft.com/office/powerpoint/2010/main" val="1511901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a:t>Background for the Organizers</a:t>
            </a:r>
          </a:p>
        </p:txBody>
      </p:sp>
      <p:sp>
        <p:nvSpPr>
          <p:cNvPr id="3" name="Content Placeholder 2"/>
          <p:cNvSpPr>
            <a:spLocks noGrp="1"/>
          </p:cNvSpPr>
          <p:nvPr>
            <p:ph idx="1"/>
          </p:nvPr>
        </p:nvSpPr>
        <p:spPr>
          <a:xfrm>
            <a:off x="971550" y="1357313"/>
            <a:ext cx="10404687" cy="4814887"/>
          </a:xfrm>
        </p:spPr>
        <p:txBody>
          <a:bodyPr vert="horz" lIns="91440" tIns="45720" rIns="91440" bIns="45720" rtlCol="0" anchor="t">
            <a:normAutofit/>
          </a:bodyPr>
          <a:lstStyle/>
          <a:p>
            <a:pPr marL="0" indent="0">
              <a:buNone/>
            </a:pPr>
            <a:r>
              <a:rPr lang="en-US" sz="3600"/>
              <a:t>You have done the 1-1's in the building and this person was ID-ed as the most respected person. You got this person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Tree>
    <p:extLst>
      <p:ext uri="{BB962C8B-B14F-4D97-AF65-F5344CB8AC3E}">
        <p14:creationId xmlns:p14="http://schemas.microsoft.com/office/powerpoint/2010/main" val="508035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a:t>Relational Meetings are not just ‘get to know you’. They are intentional, targeted to specific people. </a:t>
            </a:r>
          </a:p>
          <a:p>
            <a:pPr lvl="0"/>
            <a:r>
              <a:rPr lang="en-US" sz="3200"/>
              <a:t>The goal is to walk away with the foundation of a public relationship and commitment to keep working together. </a:t>
            </a:r>
          </a:p>
          <a:p>
            <a:pPr lvl="0"/>
            <a:r>
              <a:rPr lang="en-US" sz="3200"/>
              <a:t>We have to pivot and focus on what members care about ignoring our personal agendas and biases. </a:t>
            </a:r>
          </a:p>
          <a:p>
            <a:pPr lvl="0"/>
            <a:r>
              <a:rPr lang="en-US" sz="3200"/>
              <a:t>If we keep agitating on our interests and not theirs we lose the chance to learn more and go deeper.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177336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953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a:t>Zac Johnson</a:t>
            </a:r>
          </a:p>
          <a:p>
            <a:pPr marL="0" indent="0">
              <a:buNone/>
            </a:pPr>
            <a:endParaRPr lang="en-US"/>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Tactics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a:ea typeface="+mj-lt"/>
                <a:cs typeface="+mj-lt"/>
              </a:rPr>
              <a:t>How do we build a club into a fighting union? </a:t>
            </a:r>
            <a:endParaRPr lang="en-US" sz="440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a:ea typeface="+mn-lt"/>
                <a:cs typeface="+mn-lt"/>
              </a:rPr>
              <a:t>Structure Tests</a:t>
            </a:r>
          </a:p>
          <a:p>
            <a:r>
              <a:rPr lang="en-US" sz="4400">
                <a:ea typeface="+mn-lt"/>
                <a:cs typeface="+mn-lt"/>
              </a:rPr>
              <a:t>Escalate</a:t>
            </a:r>
          </a:p>
          <a:p>
            <a:r>
              <a:rPr lang="en-US" sz="4400">
                <a:ea typeface="+mn-lt"/>
                <a:cs typeface="+mn-lt"/>
              </a:rPr>
              <a:t>Leader Development</a:t>
            </a:r>
          </a:p>
          <a:p>
            <a:r>
              <a:rPr lang="en-US" sz="4400">
                <a:ea typeface="+mn-lt"/>
                <a:cs typeface="+mn-lt"/>
              </a:rPr>
              <a:t>Assess Commitments</a:t>
            </a:r>
          </a:p>
          <a:p>
            <a:pPr marL="0" indent="0">
              <a:buNone/>
            </a:pPr>
            <a:endParaRPr lang="en-US" sz="4400">
              <a:ea typeface="+mn-lt"/>
              <a:cs typeface="+mn-lt"/>
            </a:endParaRPr>
          </a:p>
          <a:p>
            <a:pPr marL="0" indent="0">
              <a:buNone/>
            </a:pPr>
            <a:endParaRPr lang="en-US" sz="4400">
              <a:ea typeface="+mn-lt"/>
              <a:cs typeface="+mn-lt"/>
            </a:endParaRPr>
          </a:p>
          <a:p>
            <a:pPr marL="514350" indent="-514350">
              <a:buFont typeface="Euphemia" pitchFamily="34" charset="0"/>
              <a:buAutoNum type="arabicPeriod"/>
            </a:pPr>
            <a:endParaRPr lang="en-US">
              <a:ea typeface="+mn-lt"/>
              <a:cs typeface="+mn-lt"/>
            </a:endParaRPr>
          </a:p>
          <a:p>
            <a:pPr marL="0" indent="0">
              <a:buFont typeface="Euphemia" pitchFamily="34" charset="0"/>
              <a:buNone/>
            </a:pPr>
            <a:endParaRPr lang="en-US"/>
          </a:p>
          <a:p>
            <a:pPr marL="0" indent="0">
              <a:buFont typeface="Euphemia" pitchFamily="34" charset="0"/>
              <a:buNone/>
            </a:pPr>
            <a:endParaRPr lang="en-US"/>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 P.147</a:t>
            </a:r>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5400"/>
              <a:t>But Also Need…</a:t>
            </a:r>
          </a:p>
          <a:p>
            <a:pPr marL="0" indent="0">
              <a:buNone/>
            </a:pPr>
            <a:r>
              <a:rPr lang="en-US" sz="5400"/>
              <a:t>Unity (against division) TIGHT STRUCTURE Demonstrable &amp; Sustainable (over time and through risk)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Case Study – Seattle P. 87-95</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Focus on P. 93</a:t>
            </a:r>
          </a:p>
          <a:p>
            <a:pPr marL="0" indent="0">
              <a:buFont typeface="Euphemia" pitchFamily="34" charset="0"/>
              <a:buNone/>
            </a:pPr>
            <a:r>
              <a:rPr lang="en-US" sz="4000"/>
              <a:t>Was this tactic effective in achieving their demand? Do they have the power to achieve their demand? Why?</a:t>
            </a:r>
          </a:p>
          <a:p>
            <a:pPr marL="0" indent="0">
              <a:buNone/>
            </a:pPr>
            <a:r>
              <a:rPr lang="en-US" sz="4000"/>
              <a:t>Use Tool on 162 to consider the effectiveness of this tactic.  </a:t>
            </a:r>
          </a:p>
          <a:p>
            <a:pPr marL="246380" indent="-246380"/>
            <a:endParaRPr lang="en-US"/>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a:t>What were the strengths and weaknesses of this tactic?</a:t>
            </a:r>
            <a:br>
              <a:rPr lang="en-US" sz="4400"/>
            </a:br>
            <a:br>
              <a:rPr lang="en-US" sz="4400"/>
            </a:br>
            <a:r>
              <a:rPr lang="en-US" sz="4400"/>
              <a:t>Where was this local in the levels of organizing? </a:t>
            </a:r>
            <a:br>
              <a:rPr lang="en-US" sz="4400"/>
            </a:br>
            <a:br>
              <a:rPr lang="en-US" sz="4400"/>
            </a:br>
            <a:r>
              <a:rPr lang="en-US" sz="4400"/>
              <a:t>What would you do instead? In addition?</a:t>
            </a:r>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a:t>If we stay in the 1-1s and never ask to act or choose to act, we stay in the basics to beginning of organizing. </a:t>
            </a:r>
          </a:p>
          <a:p>
            <a:pPr marL="0" lvl="0" indent="0">
              <a:buNone/>
            </a:pPr>
            <a:endParaRPr lang="en-US"/>
          </a:p>
          <a:p>
            <a:pPr marL="0" lvl="0" indent="0">
              <a:buNone/>
            </a:pPr>
            <a:r>
              <a:rPr lang="en-US"/>
              <a:t>Building power with each other and giving leaders the role of doing the tasks and organizing of the action helps to build the over all unity and allows us to leverage more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lnSpcReduction="10000"/>
          </a:bodyPr>
          <a:lstStyle/>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a:t>Jeny Gardner (she/he/they)</a:t>
            </a:r>
          </a:p>
          <a:p>
            <a:pPr marL="0" indent="0">
              <a:buNone/>
            </a:pPr>
            <a:r>
              <a:rPr lang="en-US"/>
              <a:t>Wyoming Education Association</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Back Home Work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Think About:</a:t>
            </a:r>
          </a:p>
        </p:txBody>
      </p:sp>
      <p:sp>
        <p:nvSpPr>
          <p:cNvPr id="3" name="Content Placeholder 2"/>
          <p:cNvSpPr>
            <a:spLocks noGrp="1"/>
          </p:cNvSpPr>
          <p:nvPr>
            <p:ph idx="1"/>
          </p:nvPr>
        </p:nvSpPr>
        <p:spPr/>
        <p:txBody>
          <a:bodyPr vert="horz" lIns="91440" tIns="45720" rIns="91440" bIns="45720" rtlCol="0" anchor="t">
            <a:normAutofit/>
          </a:bodyPr>
          <a:lstStyle/>
          <a:p>
            <a:pPr marL="246380" lvl="0" indent="-246380" rtl="0">
              <a:buChar char="•"/>
            </a:pPr>
            <a:r>
              <a:rPr lang="en-US" sz="3200">
                <a:latin typeface="Calibri"/>
                <a:ea typeface="Calibri"/>
                <a:cs typeface="Calibri"/>
              </a:rPr>
              <a:t>What activities and actions do you want your local or group to be focused on?  </a:t>
            </a:r>
          </a:p>
          <a:p>
            <a:pPr marL="246380" lvl="0" indent="-246380" rtl="0">
              <a:buChar char="•"/>
            </a:pPr>
            <a:r>
              <a:rPr lang="en-US" sz="3200">
                <a:latin typeface="Calibri"/>
                <a:ea typeface="Calibri"/>
                <a:cs typeface="Calibri"/>
              </a:rPr>
              <a:t>Where are you now in the levels of organizing?  </a:t>
            </a:r>
          </a:p>
          <a:p>
            <a:pPr marL="246380" lvl="0" indent="-246380" rtl="0">
              <a:buChar char="•"/>
            </a:pPr>
            <a:r>
              <a:rPr lang="en-US" sz="3200">
                <a:latin typeface="Calibri"/>
                <a:ea typeface="Calibri"/>
                <a:cs typeface="Calibri"/>
              </a:rPr>
              <a:t>Who is your constituency? </a:t>
            </a:r>
          </a:p>
          <a:p>
            <a:pPr marL="246380" lvl="0" indent="-246380" rtl="0">
              <a:buChar char="•"/>
            </a:pPr>
            <a:r>
              <a:rPr lang="en-US" sz="3200">
                <a:latin typeface="Calibri"/>
                <a:ea typeface="Calibri"/>
                <a:cs typeface="Calibri"/>
              </a:rPr>
              <a:t>What steps can you take to get there given the levels?  </a:t>
            </a:r>
            <a:endParaRPr lang="en-US" sz="240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Draw this out: </a:t>
            </a:r>
          </a:p>
        </p:txBody>
      </p:sp>
      <p:sp>
        <p:nvSpPr>
          <p:cNvPr id="3" name="Content Placeholder 2"/>
          <p:cNvSpPr>
            <a:spLocks noGrp="1"/>
          </p:cNvSpPr>
          <p:nvPr>
            <p:ph idx="1"/>
          </p:nvPr>
        </p:nvSpPr>
        <p:spPr/>
        <p:txBody>
          <a:bodyPr vert="horz" lIns="91440" tIns="45720" rIns="91440" bIns="45720" rtlCol="0" anchor="t">
            <a:noAutofit/>
          </a:bodyPr>
          <a:lstStyle/>
          <a:p>
            <a:pPr marL="342900" indent="-342900" rtl="0">
              <a:buFont typeface="Arial" pitchFamily="34" charset="0"/>
              <a:buChar char="•"/>
            </a:pPr>
            <a:r>
              <a:rPr lang="en-US" sz="2400">
                <a:latin typeface="Calibri"/>
                <a:ea typeface="Calibri"/>
                <a:cs typeface="Calibri"/>
              </a:rPr>
              <a:t>What is your current constituency group? </a:t>
            </a:r>
            <a:endParaRPr lang="en-US">
              <a:latin typeface="Euphemia"/>
              <a:ea typeface="Calibri"/>
              <a:cs typeface="Calibri"/>
            </a:endParaRPr>
          </a:p>
          <a:p>
            <a:pPr marL="246380" lvl="0" indent="-246380" rtl="0">
              <a:buChar char="•"/>
            </a:pPr>
            <a:r>
              <a:rPr lang="en-US" sz="2400">
                <a:latin typeface="Calibri"/>
                <a:ea typeface="Calibri"/>
                <a:cs typeface="Calibri"/>
              </a:rPr>
              <a:t>What are they asked to do?  </a:t>
            </a:r>
          </a:p>
          <a:p>
            <a:pPr marL="246380" lvl="0" indent="-246380" rtl="0">
              <a:buChar char="•"/>
            </a:pPr>
            <a:r>
              <a:rPr lang="en-US" sz="2400">
                <a:latin typeface="Calibri"/>
                <a:ea typeface="Calibri"/>
                <a:cs typeface="Calibri"/>
              </a:rPr>
              <a:t>In a perfect world what would you ask them to do?  </a:t>
            </a:r>
          </a:p>
          <a:p>
            <a:pPr marL="246380" lvl="0" indent="-246380" rtl="0">
              <a:buChar char="•"/>
            </a:pPr>
            <a:r>
              <a:rPr lang="en-US" sz="2400">
                <a:latin typeface="Calibri"/>
                <a:ea typeface="Calibri"/>
                <a:cs typeface="Calibri"/>
              </a:rPr>
              <a:t>Who are the leaders and how or how will you find them?  </a:t>
            </a:r>
          </a:p>
          <a:p>
            <a:pPr marL="246380" lvl="0" indent="-246380" rtl="0">
              <a:buChar char="•"/>
            </a:pPr>
            <a:r>
              <a:rPr lang="en-US" sz="2400">
                <a:latin typeface="Calibri"/>
                <a:ea typeface="Calibri"/>
                <a:cs typeface="Calibri"/>
              </a:rPr>
              <a:t>What are your communities/local/groups resources? </a:t>
            </a:r>
          </a:p>
          <a:p>
            <a:pPr marL="246380" lvl="0" indent="-246380" rtl="0">
              <a:buChar char="•"/>
            </a:pPr>
            <a:r>
              <a:rPr lang="en-US" sz="2400">
                <a:latin typeface="Calibri"/>
                <a:ea typeface="Calibri"/>
                <a:cs typeface="Calibri"/>
              </a:rPr>
              <a:t>Who are your leaders? How will you create a cycle of interruption and leader identification?  </a:t>
            </a:r>
          </a:p>
          <a:p>
            <a:pPr marL="246380" lvl="0" indent="-246380" rtl="0">
              <a:buChar char="•"/>
            </a:pPr>
            <a:r>
              <a:rPr lang="en-US" sz="2400">
                <a:latin typeface="Calibri"/>
                <a:ea typeface="Calibri"/>
                <a:cs typeface="Calibri"/>
              </a:rPr>
              <a:t>What the issues and who has the resources to give your constituency what they want?  </a:t>
            </a:r>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Presentations and Feedback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Share-out Rounds</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3 mins – summarize </a:t>
            </a:r>
          </a:p>
          <a:p>
            <a:pPr marL="246380" indent="-246380"/>
            <a:r>
              <a:rPr lang="en-US"/>
              <a:t>2 mins – clarifying questions</a:t>
            </a:r>
          </a:p>
          <a:p>
            <a:pPr marL="246380" indent="-246380"/>
            <a:endParaRPr lang="en-US"/>
          </a:p>
          <a:p>
            <a:pPr marL="246380" indent="-246380"/>
            <a:endParaRPr lang="en-US"/>
          </a:p>
          <a:p>
            <a:pPr marL="246380" indent="-246380"/>
            <a:endParaRPr lang="en-US"/>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Gallery Walk: </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Use post-its to leave feedback</a:t>
            </a:r>
          </a:p>
          <a:p>
            <a:pPr marL="246380" indent="-246380"/>
            <a:r>
              <a:rPr lang="en-US">
                <a:ea typeface="+mn-lt"/>
                <a:cs typeface="+mn-lt"/>
              </a:rPr>
              <a:t>Focused questions or suggestions </a:t>
            </a:r>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a:t>Lunch</a:t>
            </a:r>
            <a:endParaRPr lang="en-US"/>
          </a:p>
          <a:p>
            <a:pPr marL="246380" indent="-246380">
              <a:buFont typeface="Arial" panose="020B0604020202020204" pitchFamily="34" charset="0"/>
              <a:buChar char="•"/>
            </a:pPr>
            <a:r>
              <a:rPr lang="en-US" sz="4350"/>
              <a:t>Travel</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258A47B-CF0D-4B8B-9DAD-F7239C9AE911}"/>
</file>

<file path=customXml/itemProps2.xml><?xml version="1.0" encoding="utf-8"?>
<ds:datastoreItem xmlns:ds="http://schemas.openxmlformats.org/officeDocument/2006/customXml" ds:itemID="{63F73214-9602-4780-9444-0B186F21E641}"/>
</file>

<file path=customXml/itemProps3.xml><?xml version="1.0" encoding="utf-8"?>
<ds:datastoreItem xmlns:ds="http://schemas.openxmlformats.org/officeDocument/2006/customXml" ds:itemID="{BA4351C3-33CC-4319-8F5F-8184B9E08CAB}"/>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46</Slides>
  <Notes>2</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Math 16x9</vt:lpstr>
      <vt:lpstr>Constituency Organizing: Club to Fighting Union</vt:lpstr>
      <vt:lpstr>Community Agreements pg 2-3 </vt:lpstr>
      <vt:lpstr>Your Words on our work</vt:lpstr>
      <vt:lpstr>Today’s Outcomes</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Handling Objections: AAR</vt:lpstr>
      <vt:lpstr>“Nothing will ever change”</vt:lpstr>
      <vt:lpstr>“Nothing will ever change”</vt:lpstr>
      <vt:lpstr>“Nothing will ever change”</vt:lpstr>
      <vt:lpstr>Best Practices on Objections</vt:lpstr>
      <vt:lpstr>Practice!</vt:lpstr>
      <vt:lpstr>Organizing Conversation Fish Bowl Tag Team </vt:lpstr>
      <vt:lpstr>Background for the Leader</vt:lpstr>
      <vt:lpstr>Background for the Organizers</vt:lpstr>
      <vt:lpstr>Key Ideas</vt:lpstr>
      <vt:lpstr>PowerPoint Presentation</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In addition?</vt:lpstr>
      <vt:lpstr>Key Ideas</vt:lpstr>
      <vt:lpstr>PowerPoint Presentation</vt:lpstr>
      <vt:lpstr>Back Home Work</vt:lpstr>
      <vt:lpstr>Think About:</vt:lpstr>
      <vt:lpstr>Draw this out: </vt:lpstr>
      <vt:lpstr>Presentations and Feedback</vt:lpstr>
      <vt:lpstr>Share-out Rounds</vt:lpstr>
      <vt:lpstr>Gallery Walk: </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2023-02-02T14:26:28Z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