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6"/>
  </p:notesMasterIdLst>
  <p:handoutMasterIdLst>
    <p:handoutMasterId r:id="rId87"/>
  </p:handoutMasterIdLst>
  <p:sldIdLst>
    <p:sldId id="256" r:id="rId2"/>
    <p:sldId id="274" r:id="rId3"/>
    <p:sldId id="721" r:id="rId4"/>
    <p:sldId id="722" r:id="rId5"/>
    <p:sldId id="738" r:id="rId6"/>
    <p:sldId id="739" r:id="rId7"/>
    <p:sldId id="737" r:id="rId8"/>
    <p:sldId id="736" r:id="rId9"/>
    <p:sldId id="735" r:id="rId10"/>
    <p:sldId id="734" r:id="rId11"/>
    <p:sldId id="733" r:id="rId12"/>
    <p:sldId id="732" r:id="rId13"/>
    <p:sldId id="731" r:id="rId14"/>
    <p:sldId id="730" r:id="rId15"/>
    <p:sldId id="729" r:id="rId16"/>
    <p:sldId id="728" r:id="rId17"/>
    <p:sldId id="727" r:id="rId18"/>
    <p:sldId id="726" r:id="rId19"/>
    <p:sldId id="706" r:id="rId20"/>
    <p:sldId id="705" r:id="rId21"/>
    <p:sldId id="704" r:id="rId22"/>
    <p:sldId id="703" r:id="rId23"/>
    <p:sldId id="700" r:id="rId24"/>
    <p:sldId id="699" r:id="rId25"/>
    <p:sldId id="710" r:id="rId26"/>
    <p:sldId id="695" r:id="rId27"/>
    <p:sldId id="723" r:id="rId28"/>
    <p:sldId id="693" r:id="rId29"/>
    <p:sldId id="692" r:id="rId30"/>
    <p:sldId id="691" r:id="rId31"/>
    <p:sldId id="690" r:id="rId32"/>
    <p:sldId id="689" r:id="rId33"/>
    <p:sldId id="709" r:id="rId34"/>
    <p:sldId id="608" r:id="rId35"/>
    <p:sldId id="612" r:id="rId36"/>
    <p:sldId id="618" r:id="rId37"/>
    <p:sldId id="613" r:id="rId38"/>
    <p:sldId id="614" r:id="rId39"/>
    <p:sldId id="616" r:id="rId40"/>
    <p:sldId id="611" r:id="rId41"/>
    <p:sldId id="619" r:id="rId42"/>
    <p:sldId id="617" r:id="rId43"/>
    <p:sldId id="713" r:id="rId44"/>
    <p:sldId id="708" r:id="rId45"/>
    <p:sldId id="707" r:id="rId46"/>
    <p:sldId id="628" r:id="rId47"/>
    <p:sldId id="632" r:id="rId48"/>
    <p:sldId id="374" r:id="rId49"/>
    <p:sldId id="631" r:id="rId50"/>
    <p:sldId id="629" r:id="rId51"/>
    <p:sldId id="633" r:id="rId52"/>
    <p:sldId id="635" r:id="rId53"/>
    <p:sldId id="724" r:id="rId54"/>
    <p:sldId id="634" r:id="rId55"/>
    <p:sldId id="621" r:id="rId56"/>
    <p:sldId id="622" r:id="rId57"/>
    <p:sldId id="623" r:id="rId58"/>
    <p:sldId id="625" r:id="rId59"/>
    <p:sldId id="627" r:id="rId60"/>
    <p:sldId id="636" r:id="rId61"/>
    <p:sldId id="637" r:id="rId62"/>
    <p:sldId id="638" r:id="rId63"/>
    <p:sldId id="714" r:id="rId64"/>
    <p:sldId id="639" r:id="rId65"/>
    <p:sldId id="646" r:id="rId66"/>
    <p:sldId id="647" r:id="rId67"/>
    <p:sldId id="654" r:id="rId68"/>
    <p:sldId id="655" r:id="rId69"/>
    <p:sldId id="656" r:id="rId70"/>
    <p:sldId id="642" r:id="rId71"/>
    <p:sldId id="643" r:id="rId72"/>
    <p:sldId id="725" r:id="rId73"/>
    <p:sldId id="645" r:id="rId74"/>
    <p:sldId id="649" r:id="rId75"/>
    <p:sldId id="648" r:id="rId76"/>
    <p:sldId id="651" r:id="rId77"/>
    <p:sldId id="650" r:id="rId78"/>
    <p:sldId id="659" r:id="rId79"/>
    <p:sldId id="717" r:id="rId80"/>
    <p:sldId id="718" r:id="rId81"/>
    <p:sldId id="720" r:id="rId82"/>
    <p:sldId id="715" r:id="rId83"/>
    <p:sldId id="278" r:id="rId84"/>
    <p:sldId id="505" r:id="rId85"/>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B845"/>
    <a:srgbClr val="9BAA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B5BE12-EF13-742A-1B36-138677A13410}" v="44" dt="2023-01-31T19:09:07.808"/>
    <p1510:client id="{0C4C3230-239D-7CF0-BDFD-1FB560B26CDF}" v="5" dt="2022-10-10T21:01:56.483"/>
    <p1510:client id="{21AA31D9-16D0-ACCC-8A0D-5A1A09DE1AFE}" v="198" dt="2022-10-10T21:50:34.651"/>
    <p1510:client id="{3D6CDAA3-86D7-04F2-19F4-2A71CEB9D437}" v="1" dt="2022-10-11T16:27:09.648"/>
    <p1510:client id="{41032F65-6D64-B874-B74E-CA0F330EBFC6}" v="5" dt="2023-01-30T23:58:43.988"/>
    <p1510:client id="{4B06CCA8-0762-FC22-AEA3-84AA87DB526B}" v="335" dt="2022-10-10T21:29:51.601"/>
    <p1510:client id="{503CAAC0-2ED0-0D68-2566-D5977278864A}" v="91" dt="2023-01-31T23:51:46.478"/>
    <p1510:client id="{52E9F1CE-3B38-69F2-08FA-6A108F14519F}" v="143" dt="2022-10-10T20:53:11.545"/>
    <p1510:client id="{560A06CE-B09D-8E6E-5EEE-FF2D4B8505EE}" v="274" dt="2023-01-31T19:03:18.167"/>
    <p1510:client id="{60CB9D40-9404-9BCD-3A17-C4201A78E3E6}" v="16" dt="2023-01-30T23:15:53.735"/>
    <p1510:client id="{661975D1-0FEC-318B-B161-391DB312BD3A}" v="9" dt="2022-10-11T22:58:59.112"/>
    <p1510:client id="{925F02AD-CF47-E5E7-C4DB-D29CD00616E3}" v="684" dt="2023-01-31T00:32:55.084"/>
    <p1510:client id="{92A47C61-F97F-6FF2-5745-1D380F309AA2}" v="381" dt="2022-10-10T22:40:04.327"/>
    <p1510:client id="{A19A3EEA-98B6-DADC-9C4D-3C0D523E110E}" v="85" dt="2023-01-31T19:42:30.078"/>
    <p1510:client id="{A96D42D0-A5A5-CC5C-22E5-D050D3D940DC}" v="32" dt="2022-10-11T22:55:27.946"/>
    <p1510:client id="{ACE3A48D-CA5C-7A65-F965-A4B73E9FE78C}" v="81" dt="2023-02-01T03:32:40.373"/>
    <p1510:client id="{BF4B20C2-7D10-EBC7-50AE-FB8CBB0F6866}" v="1" dt="2023-01-31T00:15:05.015"/>
    <p1510:client id="{C7B066E8-DADF-AA81-F05C-2C8AD4E9AA7F}" v="10" dt="2022-10-10T21:01:12.411"/>
    <p1510:client id="{CECF475B-8092-5083-B552-B33860A1F34F}" v="17" dt="2022-10-10T14:45:11.638"/>
    <p1510:client id="{CF8CC0F1-85F4-7989-F541-AE52A7624F32}" v="72" dt="2022-10-10T15:14:45.827"/>
    <p1510:client id="{EBE3DEC8-71B5-72E4-63EA-C434A4D67004}" v="22" dt="2023-02-01T14:00:57.605"/>
    <p1510:client id="{EC397B15-6A33-A71D-F5B5-008700B3D4C1}" v="1551" dt="2023-01-30T22:54:17.430"/>
    <p1510:client id="{F7317D2C-E898-1646-3CCD-58F06C57F5C0}" v="2" dt="2023-01-31T18:56:23.483"/>
    <p1510:client id="{F78B3843-33EC-BD87-B449-22627985D579}" v="14" dt="2022-10-10T20:58:25.393"/>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39"/>
        <p:guide pos="1007"/>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heme" Target="theme/theme1.xml"/><Relationship Id="rId95" Type="http://schemas.openxmlformats.org/officeDocument/2006/relationships/customXml" Target="../customXml/item2.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96"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94"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microsoft.com/office/2016/11/relationships/changesInfo" Target="changesInfos/changesInfo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handoutMaster" Target="handoutMasters/handout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ebdf795c8e2d6fd32446da65bca556d22cff5c6eba4d47c1e3b10aa72dd140f7::" providerId="AD" clId="Web-{92A47C61-F97F-6FF2-5745-1D380F309AA2}"/>
    <pc:docChg chg="addSld delSld modSld sldOrd">
      <pc:chgData name="Guest User" userId="S::urn:spo:anon#ebdf795c8e2d6fd32446da65bca556d22cff5c6eba4d47c1e3b10aa72dd140f7::" providerId="AD" clId="Web-{92A47C61-F97F-6FF2-5745-1D380F309AA2}" dt="2022-10-10T22:40:04.327" v="317"/>
      <pc:docMkLst>
        <pc:docMk/>
      </pc:docMkLst>
      <pc:sldChg chg="del">
        <pc:chgData name="Guest User" userId="S::urn:spo:anon#ebdf795c8e2d6fd32446da65bca556d22cff5c6eba4d47c1e3b10aa72dd140f7::" providerId="AD" clId="Web-{92A47C61-F97F-6FF2-5745-1D380F309AA2}" dt="2022-10-10T22:40:04.327" v="317"/>
        <pc:sldMkLst>
          <pc:docMk/>
          <pc:sldMk cId="2879127702" sldId="270"/>
        </pc:sldMkLst>
      </pc:sldChg>
      <pc:sldChg chg="del">
        <pc:chgData name="Guest User" userId="S::urn:spo:anon#ebdf795c8e2d6fd32446da65bca556d22cff5c6eba4d47c1e3b10aa72dd140f7::" providerId="AD" clId="Web-{92A47C61-F97F-6FF2-5745-1D380F309AA2}" dt="2022-10-10T22:40:00.092" v="315"/>
        <pc:sldMkLst>
          <pc:docMk/>
          <pc:sldMk cId="3455306325" sldId="271"/>
        </pc:sldMkLst>
      </pc:sldChg>
      <pc:sldChg chg="del">
        <pc:chgData name="Guest User" userId="S::urn:spo:anon#ebdf795c8e2d6fd32446da65bca556d22cff5c6eba4d47c1e3b10aa72dd140f7::" providerId="AD" clId="Web-{92A47C61-F97F-6FF2-5745-1D380F309AA2}" dt="2022-10-10T22:30:08.603" v="160"/>
        <pc:sldMkLst>
          <pc:docMk/>
          <pc:sldMk cId="3523301598" sldId="279"/>
        </pc:sldMkLst>
      </pc:sldChg>
      <pc:sldChg chg="del">
        <pc:chgData name="Guest User" userId="S::urn:spo:anon#ebdf795c8e2d6fd32446da65bca556d22cff5c6eba4d47c1e3b10aa72dd140f7::" providerId="AD" clId="Web-{92A47C61-F97F-6FF2-5745-1D380F309AA2}" dt="2022-10-10T22:29:28.539" v="134"/>
        <pc:sldMkLst>
          <pc:docMk/>
          <pc:sldMk cId="611093294" sldId="362"/>
        </pc:sldMkLst>
      </pc:sldChg>
      <pc:sldChg chg="del">
        <pc:chgData name="Guest User" userId="S::urn:spo:anon#ebdf795c8e2d6fd32446da65bca556d22cff5c6eba4d47c1e3b10aa72dd140f7::" providerId="AD" clId="Web-{92A47C61-F97F-6FF2-5745-1D380F309AA2}" dt="2022-10-10T22:30:09.290" v="161"/>
        <pc:sldMkLst>
          <pc:docMk/>
          <pc:sldMk cId="3227542319" sldId="370"/>
        </pc:sldMkLst>
      </pc:sldChg>
      <pc:sldChg chg="del">
        <pc:chgData name="Guest User" userId="S::urn:spo:anon#ebdf795c8e2d6fd32446da65bca556d22cff5c6eba4d47c1e3b10aa72dd140f7::" providerId="AD" clId="Web-{92A47C61-F97F-6FF2-5745-1D380F309AA2}" dt="2022-10-10T22:30:25.056" v="171"/>
        <pc:sldMkLst>
          <pc:docMk/>
          <pc:sldMk cId="1247685350" sldId="371"/>
        </pc:sldMkLst>
      </pc:sldChg>
      <pc:sldChg chg="modSp">
        <pc:chgData name="Guest User" userId="S::urn:spo:anon#ebdf795c8e2d6fd32446da65bca556d22cff5c6eba4d47c1e3b10aa72dd140f7::" providerId="AD" clId="Web-{92A47C61-F97F-6FF2-5745-1D380F309AA2}" dt="2022-10-10T22:11:52.909" v="89" actId="20577"/>
        <pc:sldMkLst>
          <pc:docMk/>
          <pc:sldMk cId="2805872402" sldId="394"/>
        </pc:sldMkLst>
        <pc:spChg chg="mod">
          <ac:chgData name="Guest User" userId="S::urn:spo:anon#ebdf795c8e2d6fd32446da65bca556d22cff5c6eba4d47c1e3b10aa72dd140f7::" providerId="AD" clId="Web-{92A47C61-F97F-6FF2-5745-1D380F309AA2}" dt="2022-10-10T22:11:52.909" v="89" actId="20577"/>
          <ac:spMkLst>
            <pc:docMk/>
            <pc:sldMk cId="2805872402" sldId="394"/>
            <ac:spMk id="15" creationId="{00000000-0000-0000-0000-000000000000}"/>
          </ac:spMkLst>
        </pc:spChg>
      </pc:sldChg>
      <pc:sldChg chg="del">
        <pc:chgData name="Guest User" userId="S::urn:spo:anon#ebdf795c8e2d6fd32446da65bca556d22cff5c6eba4d47c1e3b10aa72dd140f7::" providerId="AD" clId="Web-{92A47C61-F97F-6FF2-5745-1D380F309AA2}" dt="2022-10-10T22:29:56.508" v="150"/>
        <pc:sldMkLst>
          <pc:docMk/>
          <pc:sldMk cId="1384326360" sldId="397"/>
        </pc:sldMkLst>
      </pc:sldChg>
      <pc:sldChg chg="del">
        <pc:chgData name="Guest User" userId="S::urn:spo:anon#ebdf795c8e2d6fd32446da65bca556d22cff5c6eba4d47c1e3b10aa72dd140f7::" providerId="AD" clId="Web-{92A47C61-F97F-6FF2-5745-1D380F309AA2}" dt="2022-10-10T22:29:52.133" v="148"/>
        <pc:sldMkLst>
          <pc:docMk/>
          <pc:sldMk cId="1143187325" sldId="398"/>
        </pc:sldMkLst>
      </pc:sldChg>
      <pc:sldChg chg="del">
        <pc:chgData name="Guest User" userId="S::urn:spo:anon#ebdf795c8e2d6fd32446da65bca556d22cff5c6eba4d47c1e3b10aa72dd140f7::" providerId="AD" clId="Web-{92A47C61-F97F-6FF2-5745-1D380F309AA2}" dt="2022-10-10T22:29:55.524" v="149"/>
        <pc:sldMkLst>
          <pc:docMk/>
          <pc:sldMk cId="2059638603" sldId="399"/>
        </pc:sldMkLst>
      </pc:sldChg>
      <pc:sldChg chg="del">
        <pc:chgData name="Guest User" userId="S::urn:spo:anon#ebdf795c8e2d6fd32446da65bca556d22cff5c6eba4d47c1e3b10aa72dd140f7::" providerId="AD" clId="Web-{92A47C61-F97F-6FF2-5745-1D380F309AA2}" dt="2022-10-10T22:29:57.040" v="151"/>
        <pc:sldMkLst>
          <pc:docMk/>
          <pc:sldMk cId="418455032" sldId="401"/>
        </pc:sldMkLst>
      </pc:sldChg>
      <pc:sldChg chg="del">
        <pc:chgData name="Guest User" userId="S::urn:spo:anon#ebdf795c8e2d6fd32446da65bca556d22cff5c6eba4d47c1e3b10aa72dd140f7::" providerId="AD" clId="Web-{92A47C61-F97F-6FF2-5745-1D380F309AA2}" dt="2022-10-10T22:29:57.805" v="152"/>
        <pc:sldMkLst>
          <pc:docMk/>
          <pc:sldMk cId="2975119522" sldId="402"/>
        </pc:sldMkLst>
      </pc:sldChg>
      <pc:sldChg chg="del">
        <pc:chgData name="Guest User" userId="S::urn:spo:anon#ebdf795c8e2d6fd32446da65bca556d22cff5c6eba4d47c1e3b10aa72dd140f7::" providerId="AD" clId="Web-{92A47C61-F97F-6FF2-5745-1D380F309AA2}" dt="2022-10-10T22:29:59.290" v="153"/>
        <pc:sldMkLst>
          <pc:docMk/>
          <pc:sldMk cId="64848492" sldId="403"/>
        </pc:sldMkLst>
      </pc:sldChg>
      <pc:sldChg chg="del">
        <pc:chgData name="Guest User" userId="S::urn:spo:anon#ebdf795c8e2d6fd32446da65bca556d22cff5c6eba4d47c1e3b10aa72dd140f7::" providerId="AD" clId="Web-{92A47C61-F97F-6FF2-5745-1D380F309AA2}" dt="2022-10-10T22:30:00.446" v="154"/>
        <pc:sldMkLst>
          <pc:docMk/>
          <pc:sldMk cId="366475292" sldId="404"/>
        </pc:sldMkLst>
      </pc:sldChg>
      <pc:sldChg chg="del">
        <pc:chgData name="Guest User" userId="S::urn:spo:anon#ebdf795c8e2d6fd32446da65bca556d22cff5c6eba4d47c1e3b10aa72dd140f7::" providerId="AD" clId="Web-{92A47C61-F97F-6FF2-5745-1D380F309AA2}" dt="2022-10-10T22:30:01.212" v="155"/>
        <pc:sldMkLst>
          <pc:docMk/>
          <pc:sldMk cId="3000072461" sldId="405"/>
        </pc:sldMkLst>
      </pc:sldChg>
      <pc:sldChg chg="del">
        <pc:chgData name="Guest User" userId="S::urn:spo:anon#ebdf795c8e2d6fd32446da65bca556d22cff5c6eba4d47c1e3b10aa72dd140f7::" providerId="AD" clId="Web-{92A47C61-F97F-6FF2-5745-1D380F309AA2}" dt="2022-10-10T22:30:03.571" v="156"/>
        <pc:sldMkLst>
          <pc:docMk/>
          <pc:sldMk cId="449648563" sldId="406"/>
        </pc:sldMkLst>
      </pc:sldChg>
      <pc:sldChg chg="del">
        <pc:chgData name="Guest User" userId="S::urn:spo:anon#ebdf795c8e2d6fd32446da65bca556d22cff5c6eba4d47c1e3b10aa72dd140f7::" providerId="AD" clId="Web-{92A47C61-F97F-6FF2-5745-1D380F309AA2}" dt="2022-10-10T22:30:04.118" v="157"/>
        <pc:sldMkLst>
          <pc:docMk/>
          <pc:sldMk cId="2964637957" sldId="407"/>
        </pc:sldMkLst>
      </pc:sldChg>
      <pc:sldChg chg="del">
        <pc:chgData name="Guest User" userId="S::urn:spo:anon#ebdf795c8e2d6fd32446da65bca556d22cff5c6eba4d47c1e3b10aa72dd140f7::" providerId="AD" clId="Web-{92A47C61-F97F-6FF2-5745-1D380F309AA2}" dt="2022-10-10T22:30:05.806" v="158"/>
        <pc:sldMkLst>
          <pc:docMk/>
          <pc:sldMk cId="17853359" sldId="408"/>
        </pc:sldMkLst>
      </pc:sldChg>
      <pc:sldChg chg="del">
        <pc:chgData name="Guest User" userId="S::urn:spo:anon#ebdf795c8e2d6fd32446da65bca556d22cff5c6eba4d47c1e3b10aa72dd140f7::" providerId="AD" clId="Web-{92A47C61-F97F-6FF2-5745-1D380F309AA2}" dt="2022-10-10T22:30:08.087" v="159"/>
        <pc:sldMkLst>
          <pc:docMk/>
          <pc:sldMk cId="193630162" sldId="409"/>
        </pc:sldMkLst>
      </pc:sldChg>
      <pc:sldChg chg="del">
        <pc:chgData name="Guest User" userId="S::urn:spo:anon#ebdf795c8e2d6fd32446da65bca556d22cff5c6eba4d47c1e3b10aa72dd140f7::" providerId="AD" clId="Web-{92A47C61-F97F-6FF2-5745-1D380F309AA2}" dt="2022-10-10T22:29:35.133" v="138"/>
        <pc:sldMkLst>
          <pc:docMk/>
          <pc:sldMk cId="4146003600" sldId="410"/>
        </pc:sldMkLst>
      </pc:sldChg>
      <pc:sldChg chg="del">
        <pc:chgData name="Guest User" userId="S::urn:spo:anon#ebdf795c8e2d6fd32446da65bca556d22cff5c6eba4d47c1e3b10aa72dd140f7::" providerId="AD" clId="Web-{92A47C61-F97F-6FF2-5745-1D380F309AA2}" dt="2022-10-10T22:29:36.195" v="139"/>
        <pc:sldMkLst>
          <pc:docMk/>
          <pc:sldMk cId="2788944660" sldId="411"/>
        </pc:sldMkLst>
      </pc:sldChg>
      <pc:sldChg chg="del">
        <pc:chgData name="Guest User" userId="S::urn:spo:anon#ebdf795c8e2d6fd32446da65bca556d22cff5c6eba4d47c1e3b10aa72dd140f7::" providerId="AD" clId="Web-{92A47C61-F97F-6FF2-5745-1D380F309AA2}" dt="2022-10-10T22:29:37.242" v="140"/>
        <pc:sldMkLst>
          <pc:docMk/>
          <pc:sldMk cId="2179718256" sldId="412"/>
        </pc:sldMkLst>
      </pc:sldChg>
      <pc:sldChg chg="del">
        <pc:chgData name="Guest User" userId="S::urn:spo:anon#ebdf795c8e2d6fd32446da65bca556d22cff5c6eba4d47c1e3b10aa72dd140f7::" providerId="AD" clId="Web-{92A47C61-F97F-6FF2-5745-1D380F309AA2}" dt="2022-10-10T22:29:37.414" v="141"/>
        <pc:sldMkLst>
          <pc:docMk/>
          <pc:sldMk cId="2273508469" sldId="413"/>
        </pc:sldMkLst>
      </pc:sldChg>
      <pc:sldChg chg="del">
        <pc:chgData name="Guest User" userId="S::urn:spo:anon#ebdf795c8e2d6fd32446da65bca556d22cff5c6eba4d47c1e3b10aa72dd140f7::" providerId="AD" clId="Web-{92A47C61-F97F-6FF2-5745-1D380F309AA2}" dt="2022-10-10T22:29:38.430" v="142"/>
        <pc:sldMkLst>
          <pc:docMk/>
          <pc:sldMk cId="1068197065" sldId="414"/>
        </pc:sldMkLst>
      </pc:sldChg>
      <pc:sldChg chg="del">
        <pc:chgData name="Guest User" userId="S::urn:spo:anon#ebdf795c8e2d6fd32446da65bca556d22cff5c6eba4d47c1e3b10aa72dd140f7::" providerId="AD" clId="Web-{92A47C61-F97F-6FF2-5745-1D380F309AA2}" dt="2022-10-10T22:29:33.258" v="137"/>
        <pc:sldMkLst>
          <pc:docMk/>
          <pc:sldMk cId="3239675181" sldId="415"/>
        </pc:sldMkLst>
      </pc:sldChg>
      <pc:sldChg chg="del">
        <pc:chgData name="Guest User" userId="S::urn:spo:anon#ebdf795c8e2d6fd32446da65bca556d22cff5c6eba4d47c1e3b10aa72dd140f7::" providerId="AD" clId="Web-{92A47C61-F97F-6FF2-5745-1D380F309AA2}" dt="2022-10-10T22:29:38.773" v="143"/>
        <pc:sldMkLst>
          <pc:docMk/>
          <pc:sldMk cId="3811441563" sldId="416"/>
        </pc:sldMkLst>
      </pc:sldChg>
      <pc:sldChg chg="del">
        <pc:chgData name="Guest User" userId="S::urn:spo:anon#ebdf795c8e2d6fd32446da65bca556d22cff5c6eba4d47c1e3b10aa72dd140f7::" providerId="AD" clId="Web-{92A47C61-F97F-6FF2-5745-1D380F309AA2}" dt="2022-10-10T22:29:41.367" v="147"/>
        <pc:sldMkLst>
          <pc:docMk/>
          <pc:sldMk cId="4267703661" sldId="417"/>
        </pc:sldMkLst>
      </pc:sldChg>
      <pc:sldChg chg="del">
        <pc:chgData name="Guest User" userId="S::urn:spo:anon#ebdf795c8e2d6fd32446da65bca556d22cff5c6eba4d47c1e3b10aa72dd140f7::" providerId="AD" clId="Web-{92A47C61-F97F-6FF2-5745-1D380F309AA2}" dt="2022-10-10T22:29:39.492" v="144"/>
        <pc:sldMkLst>
          <pc:docMk/>
          <pc:sldMk cId="3415057769" sldId="418"/>
        </pc:sldMkLst>
      </pc:sldChg>
      <pc:sldChg chg="del">
        <pc:chgData name="Guest User" userId="S::urn:spo:anon#ebdf795c8e2d6fd32446da65bca556d22cff5c6eba4d47c1e3b10aa72dd140f7::" providerId="AD" clId="Web-{92A47C61-F97F-6FF2-5745-1D380F309AA2}" dt="2022-10-10T22:29:40.070" v="145"/>
        <pc:sldMkLst>
          <pc:docMk/>
          <pc:sldMk cId="1964945736" sldId="419"/>
        </pc:sldMkLst>
      </pc:sldChg>
      <pc:sldChg chg="del">
        <pc:chgData name="Guest User" userId="S::urn:spo:anon#ebdf795c8e2d6fd32446da65bca556d22cff5c6eba4d47c1e3b10aa72dd140f7::" providerId="AD" clId="Web-{92A47C61-F97F-6FF2-5745-1D380F309AA2}" dt="2022-10-10T22:29:40.617" v="146"/>
        <pc:sldMkLst>
          <pc:docMk/>
          <pc:sldMk cId="3652401614" sldId="420"/>
        </pc:sldMkLst>
      </pc:sldChg>
      <pc:sldChg chg="del">
        <pc:chgData name="Guest User" userId="S::urn:spo:anon#ebdf795c8e2d6fd32446da65bca556d22cff5c6eba4d47c1e3b10aa72dd140f7::" providerId="AD" clId="Web-{92A47C61-F97F-6FF2-5745-1D380F309AA2}" dt="2022-10-10T22:30:09.728" v="162"/>
        <pc:sldMkLst>
          <pc:docMk/>
          <pc:sldMk cId="547931149" sldId="460"/>
        </pc:sldMkLst>
      </pc:sldChg>
      <pc:sldChg chg="del">
        <pc:chgData name="Guest User" userId="S::urn:spo:anon#ebdf795c8e2d6fd32446da65bca556d22cff5c6eba4d47c1e3b10aa72dd140f7::" providerId="AD" clId="Web-{92A47C61-F97F-6FF2-5745-1D380F309AA2}" dt="2022-10-10T22:30:14.743" v="166"/>
        <pc:sldMkLst>
          <pc:docMk/>
          <pc:sldMk cId="2656199510" sldId="462"/>
        </pc:sldMkLst>
      </pc:sldChg>
      <pc:sldChg chg="del">
        <pc:chgData name="Guest User" userId="S::urn:spo:anon#ebdf795c8e2d6fd32446da65bca556d22cff5c6eba4d47c1e3b10aa72dd140f7::" providerId="AD" clId="Web-{92A47C61-F97F-6FF2-5745-1D380F309AA2}" dt="2022-10-10T22:30:19.619" v="167"/>
        <pc:sldMkLst>
          <pc:docMk/>
          <pc:sldMk cId="381750469" sldId="463"/>
        </pc:sldMkLst>
      </pc:sldChg>
      <pc:sldChg chg="del">
        <pc:chgData name="Guest User" userId="S::urn:spo:anon#ebdf795c8e2d6fd32446da65bca556d22cff5c6eba4d47c1e3b10aa72dd140f7::" providerId="AD" clId="Web-{92A47C61-F97F-6FF2-5745-1D380F309AA2}" dt="2022-10-10T22:30:23.822" v="170"/>
        <pc:sldMkLst>
          <pc:docMk/>
          <pc:sldMk cId="357223544" sldId="465"/>
        </pc:sldMkLst>
      </pc:sldChg>
      <pc:sldChg chg="del">
        <pc:chgData name="Guest User" userId="S::urn:spo:anon#ebdf795c8e2d6fd32446da65bca556d22cff5c6eba4d47c1e3b10aa72dd140f7::" providerId="AD" clId="Web-{92A47C61-F97F-6FF2-5745-1D380F309AA2}" dt="2022-10-10T22:30:23.353" v="169"/>
        <pc:sldMkLst>
          <pc:docMk/>
          <pc:sldMk cId="1728973720" sldId="466"/>
        </pc:sldMkLst>
      </pc:sldChg>
      <pc:sldChg chg="del">
        <pc:chgData name="Guest User" userId="S::urn:spo:anon#ebdf795c8e2d6fd32446da65bca556d22cff5c6eba4d47c1e3b10aa72dd140f7::" providerId="AD" clId="Web-{92A47C61-F97F-6FF2-5745-1D380F309AA2}" dt="2022-10-10T22:30:11.478" v="163"/>
        <pc:sldMkLst>
          <pc:docMk/>
          <pc:sldMk cId="2083492383" sldId="467"/>
        </pc:sldMkLst>
      </pc:sldChg>
      <pc:sldChg chg="del">
        <pc:chgData name="Guest User" userId="S::urn:spo:anon#ebdf795c8e2d6fd32446da65bca556d22cff5c6eba4d47c1e3b10aa72dd140f7::" providerId="AD" clId="Web-{92A47C61-F97F-6FF2-5745-1D380F309AA2}" dt="2022-10-10T22:30:13.525" v="165"/>
        <pc:sldMkLst>
          <pc:docMk/>
          <pc:sldMk cId="2891572996" sldId="468"/>
        </pc:sldMkLst>
      </pc:sldChg>
      <pc:sldChg chg="del">
        <pc:chgData name="Guest User" userId="S::urn:spo:anon#ebdf795c8e2d6fd32446da65bca556d22cff5c6eba4d47c1e3b10aa72dd140f7::" providerId="AD" clId="Web-{92A47C61-F97F-6FF2-5745-1D380F309AA2}" dt="2022-10-10T22:30:12.931" v="164"/>
        <pc:sldMkLst>
          <pc:docMk/>
          <pc:sldMk cId="763981890" sldId="469"/>
        </pc:sldMkLst>
      </pc:sldChg>
      <pc:sldChg chg="modSp">
        <pc:chgData name="Guest User" userId="S::urn:spo:anon#ebdf795c8e2d6fd32446da65bca556d22cff5c6eba4d47c1e3b10aa72dd140f7::" providerId="AD" clId="Web-{92A47C61-F97F-6FF2-5745-1D380F309AA2}" dt="2022-10-10T22:31:17.714" v="178" actId="20577"/>
        <pc:sldMkLst>
          <pc:docMk/>
          <pc:sldMk cId="3289168987" sldId="470"/>
        </pc:sldMkLst>
        <pc:spChg chg="mod">
          <ac:chgData name="Guest User" userId="S::urn:spo:anon#ebdf795c8e2d6fd32446da65bca556d22cff5c6eba4d47c1e3b10aa72dd140f7::" providerId="AD" clId="Web-{92A47C61-F97F-6FF2-5745-1D380F309AA2}" dt="2022-10-10T22:31:17.714" v="178" actId="20577"/>
          <ac:spMkLst>
            <pc:docMk/>
            <pc:sldMk cId="3289168987" sldId="470"/>
            <ac:spMk id="3" creationId="{00000000-0000-0000-0000-000000000000}"/>
          </ac:spMkLst>
        </pc:spChg>
      </pc:sldChg>
      <pc:sldChg chg="modSp">
        <pc:chgData name="Guest User" userId="S::urn:spo:anon#ebdf795c8e2d6fd32446da65bca556d22cff5c6eba4d47c1e3b10aa72dd140f7::" providerId="AD" clId="Web-{92A47C61-F97F-6FF2-5745-1D380F309AA2}" dt="2022-10-10T22:33:58.017" v="314" actId="20577"/>
        <pc:sldMkLst>
          <pc:docMk/>
          <pc:sldMk cId="2956553384" sldId="472"/>
        </pc:sldMkLst>
        <pc:spChg chg="mod">
          <ac:chgData name="Guest User" userId="S::urn:spo:anon#ebdf795c8e2d6fd32446da65bca556d22cff5c6eba4d47c1e3b10aa72dd140f7::" providerId="AD" clId="Web-{92A47C61-F97F-6FF2-5745-1D380F309AA2}" dt="2022-10-10T22:33:58.017" v="314" actId="20577"/>
          <ac:spMkLst>
            <pc:docMk/>
            <pc:sldMk cId="2956553384" sldId="472"/>
            <ac:spMk id="3" creationId="{00000000-0000-0000-0000-000000000000}"/>
          </ac:spMkLst>
        </pc:spChg>
      </pc:sldChg>
      <pc:sldChg chg="del">
        <pc:chgData name="Guest User" userId="S::urn:spo:anon#ebdf795c8e2d6fd32446da65bca556d22cff5c6eba4d47c1e3b10aa72dd140f7::" providerId="AD" clId="Web-{92A47C61-F97F-6FF2-5745-1D380F309AA2}" dt="2022-10-10T22:30:22.556" v="168"/>
        <pc:sldMkLst>
          <pc:docMk/>
          <pc:sldMk cId="1155178505" sldId="524"/>
        </pc:sldMkLst>
      </pc:sldChg>
      <pc:sldChg chg="modSp">
        <pc:chgData name="Guest User" userId="S::urn:spo:anon#ebdf795c8e2d6fd32446da65bca556d22cff5c6eba4d47c1e3b10aa72dd140f7::" providerId="AD" clId="Web-{92A47C61-F97F-6FF2-5745-1D380F309AA2}" dt="2022-10-10T21:49:48.816" v="6" actId="20577"/>
        <pc:sldMkLst>
          <pc:docMk/>
          <pc:sldMk cId="679207307" sldId="528"/>
        </pc:sldMkLst>
        <pc:spChg chg="mod">
          <ac:chgData name="Guest User" userId="S::urn:spo:anon#ebdf795c8e2d6fd32446da65bca556d22cff5c6eba4d47c1e3b10aa72dd140f7::" providerId="AD" clId="Web-{92A47C61-F97F-6FF2-5745-1D380F309AA2}" dt="2022-10-10T21:49:48.816" v="6" actId="20577"/>
          <ac:spMkLst>
            <pc:docMk/>
            <pc:sldMk cId="679207307" sldId="528"/>
            <ac:spMk id="998" creationId="{00000000-0000-0000-0000-000000000000}"/>
          </ac:spMkLst>
        </pc:spChg>
      </pc:sldChg>
      <pc:sldChg chg="modSp">
        <pc:chgData name="Guest User" userId="S::urn:spo:anon#ebdf795c8e2d6fd32446da65bca556d22cff5c6eba4d47c1e3b10aa72dd140f7::" providerId="AD" clId="Web-{92A47C61-F97F-6FF2-5745-1D380F309AA2}" dt="2022-10-10T21:40:52.579" v="2" actId="20577"/>
        <pc:sldMkLst>
          <pc:docMk/>
          <pc:sldMk cId="1197698665" sldId="541"/>
        </pc:sldMkLst>
        <pc:spChg chg="mod">
          <ac:chgData name="Guest User" userId="S::urn:spo:anon#ebdf795c8e2d6fd32446da65bca556d22cff5c6eba4d47c1e3b10aa72dd140f7::" providerId="AD" clId="Web-{92A47C61-F97F-6FF2-5745-1D380F309AA2}" dt="2022-10-10T21:40:52.579" v="2" actId="20577"/>
          <ac:spMkLst>
            <pc:docMk/>
            <pc:sldMk cId="1197698665" sldId="541"/>
            <ac:spMk id="12" creationId="{00000000-0000-0000-0000-000000000000}"/>
          </ac:spMkLst>
        </pc:spChg>
      </pc:sldChg>
      <pc:sldChg chg="del">
        <pc:chgData name="Guest User" userId="S::urn:spo:anon#ebdf795c8e2d6fd32446da65bca556d22cff5c6eba4d47c1e3b10aa72dd140f7::" providerId="AD" clId="Web-{92A47C61-F97F-6FF2-5745-1D380F309AA2}" dt="2022-10-10T21:35:46.068" v="0"/>
        <pc:sldMkLst>
          <pc:docMk/>
          <pc:sldMk cId="3565383900" sldId="546"/>
        </pc:sldMkLst>
      </pc:sldChg>
      <pc:sldChg chg="ord">
        <pc:chgData name="Guest User" userId="S::urn:spo:anon#ebdf795c8e2d6fd32446da65bca556d22cff5c6eba4d47c1e3b10aa72dd140f7::" providerId="AD" clId="Web-{92A47C61-F97F-6FF2-5745-1D380F309AA2}" dt="2022-10-10T22:03:54.299" v="78"/>
        <pc:sldMkLst>
          <pc:docMk/>
          <pc:sldMk cId="1778883182" sldId="547"/>
        </pc:sldMkLst>
      </pc:sldChg>
      <pc:sldChg chg="modSp">
        <pc:chgData name="Guest User" userId="S::urn:spo:anon#ebdf795c8e2d6fd32446da65bca556d22cff5c6eba4d47c1e3b10aa72dd140f7::" providerId="AD" clId="Web-{92A47C61-F97F-6FF2-5745-1D380F309AA2}" dt="2022-10-10T22:00:55.714" v="77" actId="20577"/>
        <pc:sldMkLst>
          <pc:docMk/>
          <pc:sldMk cId="2668379898" sldId="557"/>
        </pc:sldMkLst>
        <pc:spChg chg="mod">
          <ac:chgData name="Guest User" userId="S::urn:spo:anon#ebdf795c8e2d6fd32446da65bca556d22cff5c6eba4d47c1e3b10aa72dd140f7::" providerId="AD" clId="Web-{92A47C61-F97F-6FF2-5745-1D380F309AA2}" dt="2022-10-10T22:00:55.714" v="77" actId="20577"/>
          <ac:spMkLst>
            <pc:docMk/>
            <pc:sldMk cId="2668379898" sldId="557"/>
            <ac:spMk id="234" creationId="{00000000-0000-0000-0000-000000000000}"/>
          </ac:spMkLst>
        </pc:spChg>
      </pc:sldChg>
      <pc:sldChg chg="modSp add del">
        <pc:chgData name="Guest User" userId="S::urn:spo:anon#ebdf795c8e2d6fd32446da65bca556d22cff5c6eba4d47c1e3b10aa72dd140f7::" providerId="AD" clId="Web-{92A47C61-F97F-6FF2-5745-1D380F309AA2}" dt="2022-10-10T21:57:07.160" v="20" actId="1076"/>
        <pc:sldMkLst>
          <pc:docMk/>
          <pc:sldMk cId="3028568909" sldId="562"/>
        </pc:sldMkLst>
        <pc:spChg chg="mod">
          <ac:chgData name="Guest User" userId="S::urn:spo:anon#ebdf795c8e2d6fd32446da65bca556d22cff5c6eba4d47c1e3b10aa72dd140f7::" providerId="AD" clId="Web-{92A47C61-F97F-6FF2-5745-1D380F309AA2}" dt="2022-10-10T21:57:07.160" v="20" actId="1076"/>
          <ac:spMkLst>
            <pc:docMk/>
            <pc:sldMk cId="3028568909" sldId="562"/>
            <ac:spMk id="921" creationId="{00000000-0000-0000-0000-000000000000}"/>
          </ac:spMkLst>
        </pc:spChg>
      </pc:sldChg>
      <pc:sldChg chg="del">
        <pc:chgData name="Guest User" userId="S::urn:spo:anon#ebdf795c8e2d6fd32446da65bca556d22cff5c6eba4d47c1e3b10aa72dd140f7::" providerId="AD" clId="Web-{92A47C61-F97F-6FF2-5745-1D380F309AA2}" dt="2022-10-10T21:56:02.470" v="16"/>
        <pc:sldMkLst>
          <pc:docMk/>
          <pc:sldMk cId="992180570" sldId="563"/>
        </pc:sldMkLst>
      </pc:sldChg>
      <pc:sldChg chg="del">
        <pc:chgData name="Guest User" userId="S::urn:spo:anon#ebdf795c8e2d6fd32446da65bca556d22cff5c6eba4d47c1e3b10aa72dd140f7::" providerId="AD" clId="Web-{92A47C61-F97F-6FF2-5745-1D380F309AA2}" dt="2022-10-10T21:56:58.503" v="19"/>
        <pc:sldMkLst>
          <pc:docMk/>
          <pc:sldMk cId="4265961696" sldId="564"/>
        </pc:sldMkLst>
      </pc:sldChg>
      <pc:sldChg chg="ord">
        <pc:chgData name="Guest User" userId="S::urn:spo:anon#ebdf795c8e2d6fd32446da65bca556d22cff5c6eba4d47c1e3b10aa72dd140f7::" providerId="AD" clId="Web-{92A47C61-F97F-6FF2-5745-1D380F309AA2}" dt="2022-10-10T21:55:39.172" v="15"/>
        <pc:sldMkLst>
          <pc:docMk/>
          <pc:sldMk cId="1872739489" sldId="565"/>
        </pc:sldMkLst>
      </pc:sldChg>
      <pc:sldChg chg="modSp">
        <pc:chgData name="Guest User" userId="S::urn:spo:anon#ebdf795c8e2d6fd32446da65bca556d22cff5c6eba4d47c1e3b10aa72dd140f7::" providerId="AD" clId="Web-{92A47C61-F97F-6FF2-5745-1D380F309AA2}" dt="2022-10-10T21:52:05.134" v="13" actId="20577"/>
        <pc:sldMkLst>
          <pc:docMk/>
          <pc:sldMk cId="3461985918" sldId="567"/>
        </pc:sldMkLst>
        <pc:spChg chg="mod">
          <ac:chgData name="Guest User" userId="S::urn:spo:anon#ebdf795c8e2d6fd32446da65bca556d22cff5c6eba4d47c1e3b10aa72dd140f7::" providerId="AD" clId="Web-{92A47C61-F97F-6FF2-5745-1D380F309AA2}" dt="2022-10-10T21:52:05.134" v="13" actId="20577"/>
          <ac:spMkLst>
            <pc:docMk/>
            <pc:sldMk cId="3461985918" sldId="567"/>
            <ac:spMk id="1031" creationId="{00000000-0000-0000-0000-000000000000}"/>
          </ac:spMkLst>
        </pc:spChg>
      </pc:sldChg>
      <pc:sldChg chg="del">
        <pc:chgData name="Guest User" userId="S::urn:spo:anon#ebdf795c8e2d6fd32446da65bca556d22cff5c6eba4d47c1e3b10aa72dd140f7::" providerId="AD" clId="Web-{92A47C61-F97F-6FF2-5745-1D380F309AA2}" dt="2022-10-10T22:28:47.084" v="133"/>
        <pc:sldMkLst>
          <pc:docMk/>
          <pc:sldMk cId="2379308409" sldId="575"/>
        </pc:sldMkLst>
      </pc:sldChg>
      <pc:sldChg chg="del">
        <pc:chgData name="Guest User" userId="S::urn:spo:anon#ebdf795c8e2d6fd32446da65bca556d22cff5c6eba4d47c1e3b10aa72dd140f7::" providerId="AD" clId="Web-{92A47C61-F97F-6FF2-5745-1D380F309AA2}" dt="2022-10-10T22:28:45.006" v="132"/>
        <pc:sldMkLst>
          <pc:docMk/>
          <pc:sldMk cId="981063179" sldId="576"/>
        </pc:sldMkLst>
      </pc:sldChg>
      <pc:sldChg chg="modSp">
        <pc:chgData name="Guest User" userId="S::urn:spo:anon#ebdf795c8e2d6fd32446da65bca556d22cff5c6eba4d47c1e3b10aa72dd140f7::" providerId="AD" clId="Web-{92A47C61-F97F-6FF2-5745-1D380F309AA2}" dt="2022-10-10T22:26:21.751" v="131" actId="20577"/>
        <pc:sldMkLst>
          <pc:docMk/>
          <pc:sldMk cId="3697344460" sldId="577"/>
        </pc:sldMkLst>
        <pc:spChg chg="mod">
          <ac:chgData name="Guest User" userId="S::urn:spo:anon#ebdf795c8e2d6fd32446da65bca556d22cff5c6eba4d47c1e3b10aa72dd140f7::" providerId="AD" clId="Web-{92A47C61-F97F-6FF2-5745-1D380F309AA2}" dt="2022-10-10T22:26:21.751" v="131" actId="20577"/>
          <ac:spMkLst>
            <pc:docMk/>
            <pc:sldMk cId="3697344460" sldId="577"/>
            <ac:spMk id="2" creationId="{00000000-0000-0000-0000-000000000000}"/>
          </ac:spMkLst>
        </pc:spChg>
      </pc:sldChg>
      <pc:sldChg chg="modSp">
        <pc:chgData name="Guest User" userId="S::urn:spo:anon#ebdf795c8e2d6fd32446da65bca556d22cff5c6eba4d47c1e3b10aa72dd140f7::" providerId="AD" clId="Web-{92A47C61-F97F-6FF2-5745-1D380F309AA2}" dt="2022-10-10T22:22:51.478" v="106" actId="20577"/>
        <pc:sldMkLst>
          <pc:docMk/>
          <pc:sldMk cId="768897263" sldId="578"/>
        </pc:sldMkLst>
        <pc:spChg chg="mod">
          <ac:chgData name="Guest User" userId="S::urn:spo:anon#ebdf795c8e2d6fd32446da65bca556d22cff5c6eba4d47c1e3b10aa72dd140f7::" providerId="AD" clId="Web-{92A47C61-F97F-6FF2-5745-1D380F309AA2}" dt="2022-10-10T22:22:51.478" v="106" actId="20577"/>
          <ac:spMkLst>
            <pc:docMk/>
            <pc:sldMk cId="768897263" sldId="578"/>
            <ac:spMk id="3" creationId="{00000000-0000-0000-0000-000000000000}"/>
          </ac:spMkLst>
        </pc:spChg>
      </pc:sldChg>
      <pc:sldChg chg="del">
        <pc:chgData name="Guest User" userId="S::urn:spo:anon#ebdf795c8e2d6fd32446da65bca556d22cff5c6eba4d47c1e3b10aa72dd140f7::" providerId="AD" clId="Web-{92A47C61-F97F-6FF2-5745-1D380F309AA2}" dt="2022-10-10T22:25:27.890" v="115"/>
        <pc:sldMkLst>
          <pc:docMk/>
          <pc:sldMk cId="3513835265" sldId="579"/>
        </pc:sldMkLst>
      </pc:sldChg>
      <pc:sldChg chg="ord">
        <pc:chgData name="Guest User" userId="S::urn:spo:anon#ebdf795c8e2d6fd32446da65bca556d22cff5c6eba4d47c1e3b10aa72dd140f7::" providerId="AD" clId="Web-{92A47C61-F97F-6FF2-5745-1D380F309AA2}" dt="2022-10-10T22:25:11.092" v="114"/>
        <pc:sldMkLst>
          <pc:docMk/>
          <pc:sldMk cId="9001134" sldId="580"/>
        </pc:sldMkLst>
      </pc:sldChg>
      <pc:sldChg chg="del ord">
        <pc:chgData name="Guest User" userId="S::urn:spo:anon#ebdf795c8e2d6fd32446da65bca556d22cff5c6eba4d47c1e3b10aa72dd140f7::" providerId="AD" clId="Web-{92A47C61-F97F-6FF2-5745-1D380F309AA2}" dt="2022-10-10T22:40:03.483" v="316"/>
        <pc:sldMkLst>
          <pc:docMk/>
          <pc:sldMk cId="1220063070" sldId="581"/>
        </pc:sldMkLst>
      </pc:sldChg>
      <pc:sldChg chg="ord">
        <pc:chgData name="Guest User" userId="S::urn:spo:anon#ebdf795c8e2d6fd32446da65bca556d22cff5c6eba4d47c1e3b10aa72dd140f7::" providerId="AD" clId="Web-{92A47C61-F97F-6FF2-5745-1D380F309AA2}" dt="2022-10-10T22:23:54.777" v="112"/>
        <pc:sldMkLst>
          <pc:docMk/>
          <pc:sldMk cId="3803842188" sldId="582"/>
        </pc:sldMkLst>
      </pc:sldChg>
      <pc:sldChg chg="del">
        <pc:chgData name="Guest User" userId="S::urn:spo:anon#ebdf795c8e2d6fd32446da65bca556d22cff5c6eba4d47c1e3b10aa72dd140f7::" providerId="AD" clId="Web-{92A47C61-F97F-6FF2-5745-1D380F309AA2}" dt="2022-10-10T22:23:25.573" v="110"/>
        <pc:sldMkLst>
          <pc:docMk/>
          <pc:sldMk cId="4084909788" sldId="583"/>
        </pc:sldMkLst>
      </pc:sldChg>
      <pc:sldChg chg="modSp">
        <pc:chgData name="Guest User" userId="S::urn:spo:anon#ebdf795c8e2d6fd32446da65bca556d22cff5c6eba4d47c1e3b10aa72dd140f7::" providerId="AD" clId="Web-{92A47C61-F97F-6FF2-5745-1D380F309AA2}" dt="2022-10-10T22:23:15.182" v="109" actId="20577"/>
        <pc:sldMkLst>
          <pc:docMk/>
          <pc:sldMk cId="3620265327" sldId="584"/>
        </pc:sldMkLst>
        <pc:spChg chg="mod">
          <ac:chgData name="Guest User" userId="S::urn:spo:anon#ebdf795c8e2d6fd32446da65bca556d22cff5c6eba4d47c1e3b10aa72dd140f7::" providerId="AD" clId="Web-{92A47C61-F97F-6FF2-5745-1D380F309AA2}" dt="2022-10-10T22:23:15.182" v="109" actId="20577"/>
          <ac:spMkLst>
            <pc:docMk/>
            <pc:sldMk cId="3620265327" sldId="584"/>
            <ac:spMk id="3" creationId="{00000000-0000-0000-0000-000000000000}"/>
          </ac:spMkLst>
        </pc:spChg>
      </pc:sldChg>
      <pc:sldChg chg="del">
        <pc:chgData name="Guest User" userId="S::urn:spo:anon#ebdf795c8e2d6fd32446da65bca556d22cff5c6eba4d47c1e3b10aa72dd140f7::" providerId="AD" clId="Web-{92A47C61-F97F-6FF2-5745-1D380F309AA2}" dt="2022-10-10T22:29:31.945" v="136"/>
        <pc:sldMkLst>
          <pc:docMk/>
          <pc:sldMk cId="2096152634" sldId="587"/>
        </pc:sldMkLst>
      </pc:sldChg>
      <pc:sldChg chg="del">
        <pc:chgData name="Guest User" userId="S::urn:spo:anon#ebdf795c8e2d6fd32446da65bca556d22cff5c6eba4d47c1e3b10aa72dd140f7::" providerId="AD" clId="Web-{92A47C61-F97F-6FF2-5745-1D380F309AA2}" dt="2022-10-10T22:29:29.367" v="135"/>
        <pc:sldMkLst>
          <pc:docMk/>
          <pc:sldMk cId="3230856669" sldId="588"/>
        </pc:sldMkLst>
      </pc:sldChg>
      <pc:sldChg chg="add">
        <pc:chgData name="Guest User" userId="S::urn:spo:anon#ebdf795c8e2d6fd32446da65bca556d22cff5c6eba4d47c1e3b10aa72dd140f7::" providerId="AD" clId="Web-{92A47C61-F97F-6FF2-5745-1D380F309AA2}" dt="2022-10-10T21:53:56.262" v="14"/>
        <pc:sldMkLst>
          <pc:docMk/>
          <pc:sldMk cId="3875860290" sldId="589"/>
        </pc:sldMkLst>
      </pc:sldChg>
    </pc:docChg>
  </pc:docChgLst>
  <pc:docChgLst>
    <pc:chgData name="Guest User" userId="S::urn:spo:anon#d93ca705fb782b1ba44c55480d54f9c2a8f74866412d9d4ecbce9df16b407553::" providerId="AD" clId="Web-{F7317D2C-E898-1646-3CCD-58F06C57F5C0}"/>
    <pc:docChg chg="modSld">
      <pc:chgData name="Guest User" userId="S::urn:spo:anon#d93ca705fb782b1ba44c55480d54f9c2a8f74866412d9d4ecbce9df16b407553::" providerId="AD" clId="Web-{F7317D2C-E898-1646-3CCD-58F06C57F5C0}" dt="2023-01-31T18:56:23.483" v="1" actId="14100"/>
      <pc:docMkLst>
        <pc:docMk/>
      </pc:docMkLst>
      <pc:sldChg chg="modSp">
        <pc:chgData name="Guest User" userId="S::urn:spo:anon#d93ca705fb782b1ba44c55480d54f9c2a8f74866412d9d4ecbce9df16b407553::" providerId="AD" clId="Web-{F7317D2C-E898-1646-3CCD-58F06C57F5C0}" dt="2023-01-31T18:40:07.035" v="0"/>
        <pc:sldMkLst>
          <pc:docMk/>
          <pc:sldMk cId="4290356480" sldId="621"/>
        </pc:sldMkLst>
        <pc:spChg chg="mod">
          <ac:chgData name="Guest User" userId="S::urn:spo:anon#d93ca705fb782b1ba44c55480d54f9c2a8f74866412d9d4ecbce9df16b407553::" providerId="AD" clId="Web-{F7317D2C-E898-1646-3CCD-58F06C57F5C0}" dt="2023-01-31T18:40:07.035" v="0"/>
          <ac:spMkLst>
            <pc:docMk/>
            <pc:sldMk cId="4290356480" sldId="621"/>
            <ac:spMk id="3" creationId="{00000000-0000-0000-0000-000000000000}"/>
          </ac:spMkLst>
        </pc:spChg>
      </pc:sldChg>
      <pc:sldChg chg="modSp">
        <pc:chgData name="Guest User" userId="S::urn:spo:anon#d93ca705fb782b1ba44c55480d54f9c2a8f74866412d9d4ecbce9df16b407553::" providerId="AD" clId="Web-{F7317D2C-E898-1646-3CCD-58F06C57F5C0}" dt="2023-01-31T18:56:23.483" v="1" actId="14100"/>
        <pc:sldMkLst>
          <pc:docMk/>
          <pc:sldMk cId="3321948133" sldId="655"/>
        </pc:sldMkLst>
        <pc:spChg chg="mod">
          <ac:chgData name="Guest User" userId="S::urn:spo:anon#d93ca705fb782b1ba44c55480d54f9c2a8f74866412d9d4ecbce9df16b407553::" providerId="AD" clId="Web-{F7317D2C-E898-1646-3CCD-58F06C57F5C0}" dt="2023-01-31T18:56:23.483" v="1" actId="14100"/>
          <ac:spMkLst>
            <pc:docMk/>
            <pc:sldMk cId="3321948133" sldId="655"/>
            <ac:spMk id="2" creationId="{00000000-0000-0000-0000-000000000000}"/>
          </ac:spMkLst>
        </pc:spChg>
      </pc:sldChg>
    </pc:docChg>
  </pc:docChgLst>
  <pc:docChgLst>
    <pc:chgData name="Guest User" userId="S::urn:spo:anon#6e76b88568f605929b3b841f02cfd62d68d8e06b72b73bca916481412ff75bb1::" providerId="AD" clId="Web-{CF8CC0F1-85F4-7989-F541-AE52A7624F32}"/>
    <pc:docChg chg="addSld delSld modSld sldOrd">
      <pc:chgData name="Guest User" userId="S::urn:spo:anon#6e76b88568f605929b3b841f02cfd62d68d8e06b72b73bca916481412ff75bb1::" providerId="AD" clId="Web-{CF8CC0F1-85F4-7989-F541-AE52A7624F32}" dt="2022-10-10T15:14:45.827" v="70"/>
      <pc:docMkLst>
        <pc:docMk/>
      </pc:docMkLst>
      <pc:sldChg chg="ord">
        <pc:chgData name="Guest User" userId="S::urn:spo:anon#6e76b88568f605929b3b841f02cfd62d68d8e06b72b73bca916481412ff75bb1::" providerId="AD" clId="Web-{CF8CC0F1-85F4-7989-F541-AE52A7624F32}" dt="2022-10-10T14:56:24.822" v="56"/>
        <pc:sldMkLst>
          <pc:docMk/>
          <pc:sldMk cId="1683226923" sldId="281"/>
        </pc:sldMkLst>
      </pc:sldChg>
      <pc:sldChg chg="ord">
        <pc:chgData name="Guest User" userId="S::urn:spo:anon#6e76b88568f605929b3b841f02cfd62d68d8e06b72b73bca916481412ff75bb1::" providerId="AD" clId="Web-{CF8CC0F1-85F4-7989-F541-AE52A7624F32}" dt="2022-10-10T15:11:48.416" v="58"/>
        <pc:sldMkLst>
          <pc:docMk/>
          <pc:sldMk cId="22042493" sldId="360"/>
        </pc:sldMkLst>
      </pc:sldChg>
      <pc:sldChg chg="del">
        <pc:chgData name="Guest User" userId="S::urn:spo:anon#6e76b88568f605929b3b841f02cfd62d68d8e06b72b73bca916481412ff75bb1::" providerId="AD" clId="Web-{CF8CC0F1-85F4-7989-F541-AE52A7624F32}" dt="2022-10-10T14:43:38.203" v="32"/>
        <pc:sldMkLst>
          <pc:docMk/>
          <pc:sldMk cId="1694484399" sldId="364"/>
        </pc:sldMkLst>
      </pc:sldChg>
      <pc:sldChg chg="del ord">
        <pc:chgData name="Guest User" userId="S::urn:spo:anon#6e76b88568f605929b3b841f02cfd62d68d8e06b72b73bca916481412ff75bb1::" providerId="AD" clId="Web-{CF8CC0F1-85F4-7989-F541-AE52A7624F32}" dt="2022-10-10T14:43:38.188" v="10"/>
        <pc:sldMkLst>
          <pc:docMk/>
          <pc:sldMk cId="3213589019" sldId="365"/>
        </pc:sldMkLst>
      </pc:sldChg>
      <pc:sldChg chg="del">
        <pc:chgData name="Guest User" userId="S::urn:spo:anon#6e76b88568f605929b3b841f02cfd62d68d8e06b72b73bca916481412ff75bb1::" providerId="AD" clId="Web-{CF8CC0F1-85F4-7989-F541-AE52A7624F32}" dt="2022-10-10T14:43:38.203" v="28"/>
        <pc:sldMkLst>
          <pc:docMk/>
          <pc:sldMk cId="902954751" sldId="421"/>
        </pc:sldMkLst>
      </pc:sldChg>
      <pc:sldChg chg="del">
        <pc:chgData name="Guest User" userId="S::urn:spo:anon#6e76b88568f605929b3b841f02cfd62d68d8e06b72b73bca916481412ff75bb1::" providerId="AD" clId="Web-{CF8CC0F1-85F4-7989-F541-AE52A7624F32}" dt="2022-10-10T14:43:38.203" v="26"/>
        <pc:sldMkLst>
          <pc:docMk/>
          <pc:sldMk cId="3191115708" sldId="422"/>
        </pc:sldMkLst>
      </pc:sldChg>
      <pc:sldChg chg="del">
        <pc:chgData name="Guest User" userId="S::urn:spo:anon#6e76b88568f605929b3b841f02cfd62d68d8e06b72b73bca916481412ff75bb1::" providerId="AD" clId="Web-{CF8CC0F1-85F4-7989-F541-AE52A7624F32}" dt="2022-10-10T14:43:38.203" v="27"/>
        <pc:sldMkLst>
          <pc:docMk/>
          <pc:sldMk cId="2176450604" sldId="423"/>
        </pc:sldMkLst>
      </pc:sldChg>
      <pc:sldChg chg="del">
        <pc:chgData name="Guest User" userId="S::urn:spo:anon#6e76b88568f605929b3b841f02cfd62d68d8e06b72b73bca916481412ff75bb1::" providerId="AD" clId="Web-{CF8CC0F1-85F4-7989-F541-AE52A7624F32}" dt="2022-10-10T14:43:38.203" v="25"/>
        <pc:sldMkLst>
          <pc:docMk/>
          <pc:sldMk cId="1524343776" sldId="424"/>
        </pc:sldMkLst>
      </pc:sldChg>
      <pc:sldChg chg="del">
        <pc:chgData name="Guest User" userId="S::urn:spo:anon#6e76b88568f605929b3b841f02cfd62d68d8e06b72b73bca916481412ff75bb1::" providerId="AD" clId="Web-{CF8CC0F1-85F4-7989-F541-AE52A7624F32}" dt="2022-10-10T14:43:38.203" v="24"/>
        <pc:sldMkLst>
          <pc:docMk/>
          <pc:sldMk cId="513687849" sldId="425"/>
        </pc:sldMkLst>
      </pc:sldChg>
      <pc:sldChg chg="del">
        <pc:chgData name="Guest User" userId="S::urn:spo:anon#6e76b88568f605929b3b841f02cfd62d68d8e06b72b73bca916481412ff75bb1::" providerId="AD" clId="Web-{CF8CC0F1-85F4-7989-F541-AE52A7624F32}" dt="2022-10-10T14:43:38.203" v="23"/>
        <pc:sldMkLst>
          <pc:docMk/>
          <pc:sldMk cId="1581741942" sldId="426"/>
        </pc:sldMkLst>
      </pc:sldChg>
      <pc:sldChg chg="del">
        <pc:chgData name="Guest User" userId="S::urn:spo:anon#6e76b88568f605929b3b841f02cfd62d68d8e06b72b73bca916481412ff75bb1::" providerId="AD" clId="Web-{CF8CC0F1-85F4-7989-F541-AE52A7624F32}" dt="2022-10-10T14:43:38.203" v="22"/>
        <pc:sldMkLst>
          <pc:docMk/>
          <pc:sldMk cId="1727013935" sldId="427"/>
        </pc:sldMkLst>
      </pc:sldChg>
      <pc:sldChg chg="del">
        <pc:chgData name="Guest User" userId="S::urn:spo:anon#6e76b88568f605929b3b841f02cfd62d68d8e06b72b73bca916481412ff75bb1::" providerId="AD" clId="Web-{CF8CC0F1-85F4-7989-F541-AE52A7624F32}" dt="2022-10-10T14:43:38.188" v="21"/>
        <pc:sldMkLst>
          <pc:docMk/>
          <pc:sldMk cId="3698285852" sldId="429"/>
        </pc:sldMkLst>
      </pc:sldChg>
      <pc:sldChg chg="del">
        <pc:chgData name="Guest User" userId="S::urn:spo:anon#6e76b88568f605929b3b841f02cfd62d68d8e06b72b73bca916481412ff75bb1::" providerId="AD" clId="Web-{CF8CC0F1-85F4-7989-F541-AE52A7624F32}" dt="2022-10-10T14:43:38.188" v="18"/>
        <pc:sldMkLst>
          <pc:docMk/>
          <pc:sldMk cId="758099478" sldId="430"/>
        </pc:sldMkLst>
      </pc:sldChg>
      <pc:sldChg chg="del">
        <pc:chgData name="Guest User" userId="S::urn:spo:anon#6e76b88568f605929b3b841f02cfd62d68d8e06b72b73bca916481412ff75bb1::" providerId="AD" clId="Web-{CF8CC0F1-85F4-7989-F541-AE52A7624F32}" dt="2022-10-10T14:43:38.188" v="17"/>
        <pc:sldMkLst>
          <pc:docMk/>
          <pc:sldMk cId="3731623293" sldId="431"/>
        </pc:sldMkLst>
      </pc:sldChg>
      <pc:sldChg chg="del ord">
        <pc:chgData name="Guest User" userId="S::urn:spo:anon#6e76b88568f605929b3b841f02cfd62d68d8e06b72b73bca916481412ff75bb1::" providerId="AD" clId="Web-{CF8CC0F1-85F4-7989-F541-AE52A7624F32}" dt="2022-10-10T14:43:38.188" v="16"/>
        <pc:sldMkLst>
          <pc:docMk/>
          <pc:sldMk cId="4072376693" sldId="432"/>
        </pc:sldMkLst>
      </pc:sldChg>
      <pc:sldChg chg="del">
        <pc:chgData name="Guest User" userId="S::urn:spo:anon#6e76b88568f605929b3b841f02cfd62d68d8e06b72b73bca916481412ff75bb1::" providerId="AD" clId="Web-{CF8CC0F1-85F4-7989-F541-AE52A7624F32}" dt="2022-10-10T14:43:38.188" v="15"/>
        <pc:sldMkLst>
          <pc:docMk/>
          <pc:sldMk cId="621787768" sldId="433"/>
        </pc:sldMkLst>
      </pc:sldChg>
      <pc:sldChg chg="del">
        <pc:chgData name="Guest User" userId="S::urn:spo:anon#6e76b88568f605929b3b841f02cfd62d68d8e06b72b73bca916481412ff75bb1::" providerId="AD" clId="Web-{CF8CC0F1-85F4-7989-F541-AE52A7624F32}" dt="2022-10-10T14:43:38.188" v="14"/>
        <pc:sldMkLst>
          <pc:docMk/>
          <pc:sldMk cId="607378905" sldId="434"/>
        </pc:sldMkLst>
      </pc:sldChg>
      <pc:sldChg chg="del ord">
        <pc:chgData name="Guest User" userId="S::urn:spo:anon#6e76b88568f605929b3b841f02cfd62d68d8e06b72b73bca916481412ff75bb1::" providerId="AD" clId="Web-{CF8CC0F1-85F4-7989-F541-AE52A7624F32}" dt="2022-10-10T14:43:38.188" v="13"/>
        <pc:sldMkLst>
          <pc:docMk/>
          <pc:sldMk cId="2958210249" sldId="435"/>
        </pc:sldMkLst>
      </pc:sldChg>
      <pc:sldChg chg="del ord">
        <pc:chgData name="Guest User" userId="S::urn:spo:anon#6e76b88568f605929b3b841f02cfd62d68d8e06b72b73bca916481412ff75bb1::" providerId="AD" clId="Web-{CF8CC0F1-85F4-7989-F541-AE52A7624F32}" dt="2022-10-10T14:43:38.188" v="12"/>
        <pc:sldMkLst>
          <pc:docMk/>
          <pc:sldMk cId="3364779318" sldId="436"/>
        </pc:sldMkLst>
      </pc:sldChg>
      <pc:sldChg chg="del">
        <pc:chgData name="Guest User" userId="S::urn:spo:anon#6e76b88568f605929b3b841f02cfd62d68d8e06b72b73bca916481412ff75bb1::" providerId="AD" clId="Web-{CF8CC0F1-85F4-7989-F541-AE52A7624F32}" dt="2022-10-10T14:43:38.188" v="20"/>
        <pc:sldMkLst>
          <pc:docMk/>
          <pc:sldMk cId="2793198151" sldId="437"/>
        </pc:sldMkLst>
      </pc:sldChg>
      <pc:sldChg chg="del">
        <pc:chgData name="Guest User" userId="S::urn:spo:anon#6e76b88568f605929b3b841f02cfd62d68d8e06b72b73bca916481412ff75bb1::" providerId="AD" clId="Web-{CF8CC0F1-85F4-7989-F541-AE52A7624F32}" dt="2022-10-10T14:43:38.203" v="30"/>
        <pc:sldMkLst>
          <pc:docMk/>
          <pc:sldMk cId="1354656717" sldId="438"/>
        </pc:sldMkLst>
      </pc:sldChg>
      <pc:sldChg chg="del">
        <pc:chgData name="Guest User" userId="S::urn:spo:anon#6e76b88568f605929b3b841f02cfd62d68d8e06b72b73bca916481412ff75bb1::" providerId="AD" clId="Web-{CF8CC0F1-85F4-7989-F541-AE52A7624F32}" dt="2022-10-10T14:43:38.203" v="29"/>
        <pc:sldMkLst>
          <pc:docMk/>
          <pc:sldMk cId="4041239807" sldId="439"/>
        </pc:sldMkLst>
      </pc:sldChg>
      <pc:sldChg chg="del">
        <pc:chgData name="Guest User" userId="S::urn:spo:anon#6e76b88568f605929b3b841f02cfd62d68d8e06b72b73bca916481412ff75bb1::" providerId="AD" clId="Web-{CF8CC0F1-85F4-7989-F541-AE52A7624F32}" dt="2022-10-10T14:43:38.203" v="31"/>
        <pc:sldMkLst>
          <pc:docMk/>
          <pc:sldMk cId="3718619117" sldId="440"/>
        </pc:sldMkLst>
      </pc:sldChg>
      <pc:sldChg chg="del">
        <pc:chgData name="Guest User" userId="S::urn:spo:anon#6e76b88568f605929b3b841f02cfd62d68d8e06b72b73bca916481412ff75bb1::" providerId="AD" clId="Web-{CF8CC0F1-85F4-7989-F541-AE52A7624F32}" dt="2022-10-10T14:43:38.188" v="19"/>
        <pc:sldMkLst>
          <pc:docMk/>
          <pc:sldMk cId="828737662" sldId="441"/>
        </pc:sldMkLst>
      </pc:sldChg>
      <pc:sldChg chg="del ord">
        <pc:chgData name="Guest User" userId="S::urn:spo:anon#6e76b88568f605929b3b841f02cfd62d68d8e06b72b73bca916481412ff75bb1::" providerId="AD" clId="Web-{CF8CC0F1-85F4-7989-F541-AE52A7624F32}" dt="2022-10-10T14:43:38.188" v="11"/>
        <pc:sldMkLst>
          <pc:docMk/>
          <pc:sldMk cId="3861266901" sldId="442"/>
        </pc:sldMkLst>
      </pc:sldChg>
      <pc:sldChg chg="add">
        <pc:chgData name="Guest User" userId="S::urn:spo:anon#6e76b88568f605929b3b841f02cfd62d68d8e06b72b73bca916481412ff75bb1::" providerId="AD" clId="Web-{CF8CC0F1-85F4-7989-F541-AE52A7624F32}" dt="2022-10-10T14:44:13.126" v="33"/>
        <pc:sldMkLst>
          <pc:docMk/>
          <pc:sldMk cId="546651495" sldId="473"/>
        </pc:sldMkLst>
      </pc:sldChg>
      <pc:sldChg chg="add">
        <pc:chgData name="Guest User" userId="S::urn:spo:anon#6e76b88568f605929b3b841f02cfd62d68d8e06b72b73bca916481412ff75bb1::" providerId="AD" clId="Web-{CF8CC0F1-85F4-7989-F541-AE52A7624F32}" dt="2022-10-10T14:44:13.204" v="34"/>
        <pc:sldMkLst>
          <pc:docMk/>
          <pc:sldMk cId="3880122052" sldId="474"/>
        </pc:sldMkLst>
      </pc:sldChg>
      <pc:sldChg chg="add">
        <pc:chgData name="Guest User" userId="S::urn:spo:anon#6e76b88568f605929b3b841f02cfd62d68d8e06b72b73bca916481412ff75bb1::" providerId="AD" clId="Web-{CF8CC0F1-85F4-7989-F541-AE52A7624F32}" dt="2022-10-10T14:44:13.298" v="35"/>
        <pc:sldMkLst>
          <pc:docMk/>
          <pc:sldMk cId="2911012683" sldId="475"/>
        </pc:sldMkLst>
      </pc:sldChg>
      <pc:sldChg chg="add">
        <pc:chgData name="Guest User" userId="S::urn:spo:anon#6e76b88568f605929b3b841f02cfd62d68d8e06b72b73bca916481412ff75bb1::" providerId="AD" clId="Web-{CF8CC0F1-85F4-7989-F541-AE52A7624F32}" dt="2022-10-10T14:44:13.407" v="36"/>
        <pc:sldMkLst>
          <pc:docMk/>
          <pc:sldMk cId="2100440137" sldId="476"/>
        </pc:sldMkLst>
      </pc:sldChg>
      <pc:sldChg chg="add">
        <pc:chgData name="Guest User" userId="S::urn:spo:anon#6e76b88568f605929b3b841f02cfd62d68d8e06b72b73bca916481412ff75bb1::" providerId="AD" clId="Web-{CF8CC0F1-85F4-7989-F541-AE52A7624F32}" dt="2022-10-10T14:44:13.485" v="37"/>
        <pc:sldMkLst>
          <pc:docMk/>
          <pc:sldMk cId="1316310122" sldId="477"/>
        </pc:sldMkLst>
      </pc:sldChg>
      <pc:sldChg chg="add">
        <pc:chgData name="Guest User" userId="S::urn:spo:anon#6e76b88568f605929b3b841f02cfd62d68d8e06b72b73bca916481412ff75bb1::" providerId="AD" clId="Web-{CF8CC0F1-85F4-7989-F541-AE52A7624F32}" dt="2022-10-10T14:44:13.563" v="38"/>
        <pc:sldMkLst>
          <pc:docMk/>
          <pc:sldMk cId="250497320" sldId="478"/>
        </pc:sldMkLst>
      </pc:sldChg>
      <pc:sldChg chg="add">
        <pc:chgData name="Guest User" userId="S::urn:spo:anon#6e76b88568f605929b3b841f02cfd62d68d8e06b72b73bca916481412ff75bb1::" providerId="AD" clId="Web-{CF8CC0F1-85F4-7989-F541-AE52A7624F32}" dt="2022-10-10T14:44:13.626" v="39"/>
        <pc:sldMkLst>
          <pc:docMk/>
          <pc:sldMk cId="277672125" sldId="479"/>
        </pc:sldMkLst>
      </pc:sldChg>
      <pc:sldChg chg="add">
        <pc:chgData name="Guest User" userId="S::urn:spo:anon#6e76b88568f605929b3b841f02cfd62d68d8e06b72b73bca916481412ff75bb1::" providerId="AD" clId="Web-{CF8CC0F1-85F4-7989-F541-AE52A7624F32}" dt="2022-10-10T14:44:13.720" v="40"/>
        <pc:sldMkLst>
          <pc:docMk/>
          <pc:sldMk cId="2276212573" sldId="480"/>
        </pc:sldMkLst>
      </pc:sldChg>
      <pc:sldChg chg="add">
        <pc:chgData name="Guest User" userId="S::urn:spo:anon#6e76b88568f605929b3b841f02cfd62d68d8e06b72b73bca916481412ff75bb1::" providerId="AD" clId="Web-{CF8CC0F1-85F4-7989-F541-AE52A7624F32}" dt="2022-10-10T14:44:13.814" v="41"/>
        <pc:sldMkLst>
          <pc:docMk/>
          <pc:sldMk cId="520280700" sldId="481"/>
        </pc:sldMkLst>
      </pc:sldChg>
      <pc:sldChg chg="add">
        <pc:chgData name="Guest User" userId="S::urn:spo:anon#6e76b88568f605929b3b841f02cfd62d68d8e06b72b73bca916481412ff75bb1::" providerId="AD" clId="Web-{CF8CC0F1-85F4-7989-F541-AE52A7624F32}" dt="2022-10-10T14:44:13.876" v="42"/>
        <pc:sldMkLst>
          <pc:docMk/>
          <pc:sldMk cId="468403334" sldId="482"/>
        </pc:sldMkLst>
      </pc:sldChg>
      <pc:sldChg chg="add">
        <pc:chgData name="Guest User" userId="S::urn:spo:anon#6e76b88568f605929b3b841f02cfd62d68d8e06b72b73bca916481412ff75bb1::" providerId="AD" clId="Web-{CF8CC0F1-85F4-7989-F541-AE52A7624F32}" dt="2022-10-10T14:44:14.001" v="43"/>
        <pc:sldMkLst>
          <pc:docMk/>
          <pc:sldMk cId="4069129219" sldId="483"/>
        </pc:sldMkLst>
      </pc:sldChg>
      <pc:sldChg chg="add">
        <pc:chgData name="Guest User" userId="S::urn:spo:anon#6e76b88568f605929b3b841f02cfd62d68d8e06b72b73bca916481412ff75bb1::" providerId="AD" clId="Web-{CF8CC0F1-85F4-7989-F541-AE52A7624F32}" dt="2022-10-10T14:44:14.067" v="44"/>
        <pc:sldMkLst>
          <pc:docMk/>
          <pc:sldMk cId="3953716907" sldId="484"/>
        </pc:sldMkLst>
      </pc:sldChg>
      <pc:sldChg chg="add">
        <pc:chgData name="Guest User" userId="S::urn:spo:anon#6e76b88568f605929b3b841f02cfd62d68d8e06b72b73bca916481412ff75bb1::" providerId="AD" clId="Web-{CF8CC0F1-85F4-7989-F541-AE52A7624F32}" dt="2022-10-10T14:44:14.142" v="45"/>
        <pc:sldMkLst>
          <pc:docMk/>
          <pc:sldMk cId="2029815045" sldId="485"/>
        </pc:sldMkLst>
      </pc:sldChg>
      <pc:sldChg chg="add">
        <pc:chgData name="Guest User" userId="S::urn:spo:anon#6e76b88568f605929b3b841f02cfd62d68d8e06b72b73bca916481412ff75bb1::" providerId="AD" clId="Web-{CF8CC0F1-85F4-7989-F541-AE52A7624F32}" dt="2022-10-10T14:44:14.235" v="46"/>
        <pc:sldMkLst>
          <pc:docMk/>
          <pc:sldMk cId="1993299461" sldId="486"/>
        </pc:sldMkLst>
      </pc:sldChg>
      <pc:sldChg chg="add">
        <pc:chgData name="Guest User" userId="S::urn:spo:anon#6e76b88568f605929b3b841f02cfd62d68d8e06b72b73bca916481412ff75bb1::" providerId="AD" clId="Web-{CF8CC0F1-85F4-7989-F541-AE52A7624F32}" dt="2022-10-10T14:44:14.298" v="47"/>
        <pc:sldMkLst>
          <pc:docMk/>
          <pc:sldMk cId="3438432173" sldId="487"/>
        </pc:sldMkLst>
      </pc:sldChg>
      <pc:sldChg chg="add">
        <pc:chgData name="Guest User" userId="S::urn:spo:anon#6e76b88568f605929b3b841f02cfd62d68d8e06b72b73bca916481412ff75bb1::" providerId="AD" clId="Web-{CF8CC0F1-85F4-7989-F541-AE52A7624F32}" dt="2022-10-10T14:44:14.376" v="48"/>
        <pc:sldMkLst>
          <pc:docMk/>
          <pc:sldMk cId="406893254" sldId="488"/>
        </pc:sldMkLst>
      </pc:sldChg>
      <pc:sldChg chg="add">
        <pc:chgData name="Guest User" userId="S::urn:spo:anon#6e76b88568f605929b3b841f02cfd62d68d8e06b72b73bca916481412ff75bb1::" providerId="AD" clId="Web-{CF8CC0F1-85F4-7989-F541-AE52A7624F32}" dt="2022-10-10T14:44:14.454" v="49"/>
        <pc:sldMkLst>
          <pc:docMk/>
          <pc:sldMk cId="1717665504" sldId="489"/>
        </pc:sldMkLst>
      </pc:sldChg>
      <pc:sldChg chg="add">
        <pc:chgData name="Guest User" userId="S::urn:spo:anon#6e76b88568f605929b3b841f02cfd62d68d8e06b72b73bca916481412ff75bb1::" providerId="AD" clId="Web-{CF8CC0F1-85F4-7989-F541-AE52A7624F32}" dt="2022-10-10T14:44:14.548" v="50"/>
        <pc:sldMkLst>
          <pc:docMk/>
          <pc:sldMk cId="3686225213" sldId="490"/>
        </pc:sldMkLst>
      </pc:sldChg>
      <pc:sldChg chg="add">
        <pc:chgData name="Guest User" userId="S::urn:spo:anon#6e76b88568f605929b3b841f02cfd62d68d8e06b72b73bca916481412ff75bb1::" providerId="AD" clId="Web-{CF8CC0F1-85F4-7989-F541-AE52A7624F32}" dt="2022-10-10T14:44:14.626" v="51"/>
        <pc:sldMkLst>
          <pc:docMk/>
          <pc:sldMk cId="3958153760" sldId="491"/>
        </pc:sldMkLst>
      </pc:sldChg>
      <pc:sldChg chg="add">
        <pc:chgData name="Guest User" userId="S::urn:spo:anon#6e76b88568f605929b3b841f02cfd62d68d8e06b72b73bca916481412ff75bb1::" providerId="AD" clId="Web-{CF8CC0F1-85F4-7989-F541-AE52A7624F32}" dt="2022-10-10T14:44:14.704" v="52"/>
        <pc:sldMkLst>
          <pc:docMk/>
          <pc:sldMk cId="2361464289" sldId="492"/>
        </pc:sldMkLst>
      </pc:sldChg>
      <pc:sldChg chg="add">
        <pc:chgData name="Guest User" userId="S::urn:spo:anon#6e76b88568f605929b3b841f02cfd62d68d8e06b72b73bca916481412ff75bb1::" providerId="AD" clId="Web-{CF8CC0F1-85F4-7989-F541-AE52A7624F32}" dt="2022-10-10T14:44:14.767" v="53"/>
        <pc:sldMkLst>
          <pc:docMk/>
          <pc:sldMk cId="3061619629" sldId="493"/>
        </pc:sldMkLst>
      </pc:sldChg>
      <pc:sldChg chg="add">
        <pc:chgData name="Guest User" userId="S::urn:spo:anon#6e76b88568f605929b3b841f02cfd62d68d8e06b72b73bca916481412ff75bb1::" providerId="AD" clId="Web-{CF8CC0F1-85F4-7989-F541-AE52A7624F32}" dt="2022-10-10T14:44:14.845" v="54"/>
        <pc:sldMkLst>
          <pc:docMk/>
          <pc:sldMk cId="3559321393" sldId="494"/>
        </pc:sldMkLst>
      </pc:sldChg>
      <pc:sldChg chg="add">
        <pc:chgData name="Guest User" userId="S::urn:spo:anon#6e76b88568f605929b3b841f02cfd62d68d8e06b72b73bca916481412ff75bb1::" providerId="AD" clId="Web-{CF8CC0F1-85F4-7989-F541-AE52A7624F32}" dt="2022-10-10T14:44:14.923" v="55"/>
        <pc:sldMkLst>
          <pc:docMk/>
          <pc:sldMk cId="4143039178" sldId="495"/>
        </pc:sldMkLst>
      </pc:sldChg>
      <pc:sldChg chg="new del">
        <pc:chgData name="Guest User" userId="S::urn:spo:anon#6e76b88568f605929b3b841f02cfd62d68d8e06b72b73bca916481412ff75bb1::" providerId="AD" clId="Web-{CF8CC0F1-85F4-7989-F541-AE52A7624F32}" dt="2022-10-10T15:12:39.120" v="64"/>
        <pc:sldMkLst>
          <pc:docMk/>
          <pc:sldMk cId="1145406158" sldId="496"/>
        </pc:sldMkLst>
      </pc:sldChg>
      <pc:sldChg chg="modSp new">
        <pc:chgData name="Guest User" userId="S::urn:spo:anon#6e76b88568f605929b3b841f02cfd62d68d8e06b72b73bca916481412ff75bb1::" providerId="AD" clId="Web-{CF8CC0F1-85F4-7989-F541-AE52A7624F32}" dt="2022-10-10T15:12:37.011" v="63" actId="20577"/>
        <pc:sldMkLst>
          <pc:docMk/>
          <pc:sldMk cId="4282469762" sldId="497"/>
        </pc:sldMkLst>
        <pc:spChg chg="mod">
          <ac:chgData name="Guest User" userId="S::urn:spo:anon#6e76b88568f605929b3b841f02cfd62d68d8e06b72b73bca916481412ff75bb1::" providerId="AD" clId="Web-{CF8CC0F1-85F4-7989-F541-AE52A7624F32}" dt="2022-10-10T15:12:37.011" v="63" actId="20577"/>
          <ac:spMkLst>
            <pc:docMk/>
            <pc:sldMk cId="4282469762" sldId="497"/>
            <ac:spMk id="2" creationId="{81DB89B1-11D8-BA43-EBB3-65012F04D7DB}"/>
          </ac:spMkLst>
        </pc:spChg>
      </pc:sldChg>
      <pc:sldChg chg="add">
        <pc:chgData name="Guest User" userId="S::urn:spo:anon#6e76b88568f605929b3b841f02cfd62d68d8e06b72b73bca916481412ff75bb1::" providerId="AD" clId="Web-{CF8CC0F1-85F4-7989-F541-AE52A7624F32}" dt="2022-10-10T15:14:45.390" v="65"/>
        <pc:sldMkLst>
          <pc:docMk/>
          <pc:sldMk cId="241681068" sldId="498"/>
        </pc:sldMkLst>
      </pc:sldChg>
      <pc:sldChg chg="add">
        <pc:chgData name="Guest User" userId="S::urn:spo:anon#6e76b88568f605929b3b841f02cfd62d68d8e06b72b73bca916481412ff75bb1::" providerId="AD" clId="Web-{CF8CC0F1-85F4-7989-F541-AE52A7624F32}" dt="2022-10-10T15:14:45.499" v="66"/>
        <pc:sldMkLst>
          <pc:docMk/>
          <pc:sldMk cId="110989759" sldId="499"/>
        </pc:sldMkLst>
      </pc:sldChg>
      <pc:sldChg chg="add">
        <pc:chgData name="Guest User" userId="S::urn:spo:anon#6e76b88568f605929b3b841f02cfd62d68d8e06b72b73bca916481412ff75bb1::" providerId="AD" clId="Web-{CF8CC0F1-85F4-7989-F541-AE52A7624F32}" dt="2022-10-10T15:14:45.546" v="67"/>
        <pc:sldMkLst>
          <pc:docMk/>
          <pc:sldMk cId="447670277" sldId="500"/>
        </pc:sldMkLst>
      </pc:sldChg>
      <pc:sldChg chg="add">
        <pc:chgData name="Guest User" userId="S::urn:spo:anon#6e76b88568f605929b3b841f02cfd62d68d8e06b72b73bca916481412ff75bb1::" providerId="AD" clId="Web-{CF8CC0F1-85F4-7989-F541-AE52A7624F32}" dt="2022-10-10T15:14:45.640" v="68"/>
        <pc:sldMkLst>
          <pc:docMk/>
          <pc:sldMk cId="1150081025" sldId="501"/>
        </pc:sldMkLst>
      </pc:sldChg>
      <pc:sldChg chg="add">
        <pc:chgData name="Guest User" userId="S::urn:spo:anon#6e76b88568f605929b3b841f02cfd62d68d8e06b72b73bca916481412ff75bb1::" providerId="AD" clId="Web-{CF8CC0F1-85F4-7989-F541-AE52A7624F32}" dt="2022-10-10T15:14:45.765" v="69"/>
        <pc:sldMkLst>
          <pc:docMk/>
          <pc:sldMk cId="3150025866" sldId="502"/>
        </pc:sldMkLst>
      </pc:sldChg>
      <pc:sldChg chg="add">
        <pc:chgData name="Guest User" userId="S::urn:spo:anon#6e76b88568f605929b3b841f02cfd62d68d8e06b72b73bca916481412ff75bb1::" providerId="AD" clId="Web-{CF8CC0F1-85F4-7989-F541-AE52A7624F32}" dt="2022-10-10T15:14:45.827" v="70"/>
        <pc:sldMkLst>
          <pc:docMk/>
          <pc:sldMk cId="3196242750" sldId="503"/>
        </pc:sldMkLst>
      </pc:sldChg>
    </pc:docChg>
  </pc:docChgLst>
  <pc:docChgLst>
    <pc:chgData name="Guest User" userId="S::urn:spo:anon#d93ca705fb782b1ba44c55480d54f9c2a8f74866412d9d4ecbce9df16b407553::" providerId="AD" clId="Web-{EBE3DEC8-71B5-72E4-63EA-C434A4D67004}"/>
    <pc:docChg chg="addSld modSld">
      <pc:chgData name="Guest User" userId="S::urn:spo:anon#d93ca705fb782b1ba44c55480d54f9c2a8f74866412d9d4ecbce9df16b407553::" providerId="AD" clId="Web-{EBE3DEC8-71B5-72E4-63EA-C434A4D67004}" dt="2023-02-01T14:00:57.605" v="21" actId="20577"/>
      <pc:docMkLst>
        <pc:docMk/>
      </pc:docMkLst>
      <pc:sldChg chg="modSp">
        <pc:chgData name="Guest User" userId="S::urn:spo:anon#d93ca705fb782b1ba44c55480d54f9c2a8f74866412d9d4ecbce9df16b407553::" providerId="AD" clId="Web-{EBE3DEC8-71B5-72E4-63EA-C434A4D67004}" dt="2023-02-01T14:00:57.605" v="21" actId="20577"/>
        <pc:sldMkLst>
          <pc:docMk/>
          <pc:sldMk cId="2056063670" sldId="735"/>
        </pc:sldMkLst>
        <pc:spChg chg="mod">
          <ac:chgData name="Guest User" userId="S::urn:spo:anon#d93ca705fb782b1ba44c55480d54f9c2a8f74866412d9d4ecbce9df16b407553::" providerId="AD" clId="Web-{EBE3DEC8-71B5-72E4-63EA-C434A4D67004}" dt="2023-02-01T14:00:57.605" v="21" actId="20577"/>
          <ac:spMkLst>
            <pc:docMk/>
            <pc:sldMk cId="2056063670" sldId="735"/>
            <ac:spMk id="3" creationId="{00000000-0000-0000-0000-000000000000}"/>
          </ac:spMkLst>
        </pc:spChg>
      </pc:sldChg>
      <pc:sldChg chg="modSp">
        <pc:chgData name="Guest User" userId="S::urn:spo:anon#d93ca705fb782b1ba44c55480d54f9c2a8f74866412d9d4ecbce9df16b407553::" providerId="AD" clId="Web-{EBE3DEC8-71B5-72E4-63EA-C434A4D67004}" dt="2023-02-01T14:00:51.996" v="19" actId="20577"/>
        <pc:sldMkLst>
          <pc:docMk/>
          <pc:sldMk cId="582420356" sldId="736"/>
        </pc:sldMkLst>
        <pc:spChg chg="mod">
          <ac:chgData name="Guest User" userId="S::urn:spo:anon#d93ca705fb782b1ba44c55480d54f9c2a8f74866412d9d4ecbce9df16b407553::" providerId="AD" clId="Web-{EBE3DEC8-71B5-72E4-63EA-C434A4D67004}" dt="2023-02-01T14:00:51.996" v="19" actId="20577"/>
          <ac:spMkLst>
            <pc:docMk/>
            <pc:sldMk cId="582420356" sldId="736"/>
            <ac:spMk id="3" creationId="{00000000-0000-0000-0000-000000000000}"/>
          </ac:spMkLst>
        </pc:spChg>
      </pc:sldChg>
      <pc:sldChg chg="modSp">
        <pc:chgData name="Guest User" userId="S::urn:spo:anon#d93ca705fb782b1ba44c55480d54f9c2a8f74866412d9d4ecbce9df16b407553::" providerId="AD" clId="Web-{EBE3DEC8-71B5-72E4-63EA-C434A4D67004}" dt="2023-02-01T14:00:44.730" v="16" actId="20577"/>
        <pc:sldMkLst>
          <pc:docMk/>
          <pc:sldMk cId="3852378097" sldId="737"/>
        </pc:sldMkLst>
        <pc:spChg chg="mod">
          <ac:chgData name="Guest User" userId="S::urn:spo:anon#d93ca705fb782b1ba44c55480d54f9c2a8f74866412d9d4ecbce9df16b407553::" providerId="AD" clId="Web-{EBE3DEC8-71B5-72E4-63EA-C434A4D67004}" dt="2023-02-01T14:00:44.730" v="16" actId="20577"/>
          <ac:spMkLst>
            <pc:docMk/>
            <pc:sldMk cId="3852378097" sldId="737"/>
            <ac:spMk id="3" creationId="{00000000-0000-0000-0000-000000000000}"/>
          </ac:spMkLst>
        </pc:spChg>
      </pc:sldChg>
      <pc:sldChg chg="modSp add replId">
        <pc:chgData name="Guest User" userId="S::urn:spo:anon#d93ca705fb782b1ba44c55480d54f9c2a8f74866412d9d4ecbce9df16b407553::" providerId="AD" clId="Web-{EBE3DEC8-71B5-72E4-63EA-C434A4D67004}" dt="2023-02-01T13:59:54.525" v="14"/>
        <pc:sldMkLst>
          <pc:docMk/>
          <pc:sldMk cId="479091970" sldId="739"/>
        </pc:sldMkLst>
        <pc:spChg chg="mod">
          <ac:chgData name="Guest User" userId="S::urn:spo:anon#d93ca705fb782b1ba44c55480d54f9c2a8f74866412d9d4ecbce9df16b407553::" providerId="AD" clId="Web-{EBE3DEC8-71B5-72E4-63EA-C434A4D67004}" dt="2023-02-01T13:59:54.525" v="14"/>
          <ac:spMkLst>
            <pc:docMk/>
            <pc:sldMk cId="479091970" sldId="739"/>
            <ac:spMk id="3" creationId="{00000000-0000-0000-0000-000000000000}"/>
          </ac:spMkLst>
        </pc:spChg>
      </pc:sldChg>
    </pc:docChg>
  </pc:docChgLst>
  <pc:docChgLst>
    <pc:chgData name="Guest User" userId="S::urn:spo:anon#d93ca705fb782b1ba44c55480d54f9c2a8f74866412d9d4ecbce9df16b407553::" providerId="AD" clId="Web-{560A06CE-B09D-8E6E-5EEE-FF2D4B8505EE}"/>
    <pc:docChg chg="addSld modSld sldOrd">
      <pc:chgData name="Guest User" userId="S::urn:spo:anon#d93ca705fb782b1ba44c55480d54f9c2a8f74866412d9d4ecbce9df16b407553::" providerId="AD" clId="Web-{560A06CE-B09D-8E6E-5EEE-FF2D4B8505EE}" dt="2023-01-31T19:03:18.167" v="269" actId="14100"/>
      <pc:docMkLst>
        <pc:docMk/>
      </pc:docMkLst>
      <pc:sldChg chg="ord">
        <pc:chgData name="Guest User" userId="S::urn:spo:anon#d93ca705fb782b1ba44c55480d54f9c2a8f74866412d9d4ecbce9df16b407553::" providerId="AD" clId="Web-{560A06CE-B09D-8E6E-5EEE-FF2D4B8505EE}" dt="2023-01-31T18:35:58.899" v="1"/>
        <pc:sldMkLst>
          <pc:docMk/>
          <pc:sldMk cId="59226998" sldId="632"/>
        </pc:sldMkLst>
      </pc:sldChg>
      <pc:sldChg chg="delSp modSp new mod ord modClrScheme chgLayout">
        <pc:chgData name="Guest User" userId="S::urn:spo:anon#d93ca705fb782b1ba44c55480d54f9c2a8f74866412d9d4ecbce9df16b407553::" providerId="AD" clId="Web-{560A06CE-B09D-8E6E-5EEE-FF2D4B8505EE}" dt="2023-01-31T18:39:51.421" v="37" actId="20577"/>
        <pc:sldMkLst>
          <pc:docMk/>
          <pc:sldMk cId="591575593" sldId="724"/>
        </pc:sldMkLst>
        <pc:spChg chg="mod ord">
          <ac:chgData name="Guest User" userId="S::urn:spo:anon#d93ca705fb782b1ba44c55480d54f9c2a8f74866412d9d4ecbce9df16b407553::" providerId="AD" clId="Web-{560A06CE-B09D-8E6E-5EEE-FF2D4B8505EE}" dt="2023-01-31T18:39:51.421" v="37" actId="20577"/>
          <ac:spMkLst>
            <pc:docMk/>
            <pc:sldMk cId="591575593" sldId="724"/>
            <ac:spMk id="2" creationId="{10E6008E-38FA-4275-3BE6-FCC75EC21DD5}"/>
          </ac:spMkLst>
        </pc:spChg>
        <pc:spChg chg="mod ord">
          <ac:chgData name="Guest User" userId="S::urn:spo:anon#d93ca705fb782b1ba44c55480d54f9c2a8f74866412d9d4ecbce9df16b407553::" providerId="AD" clId="Web-{560A06CE-B09D-8E6E-5EEE-FF2D4B8505EE}" dt="2023-01-31T18:39:38.577" v="4"/>
          <ac:spMkLst>
            <pc:docMk/>
            <pc:sldMk cId="591575593" sldId="724"/>
            <ac:spMk id="3" creationId="{19B1E267-44C9-8BCE-D04D-D5F40F69CD04}"/>
          </ac:spMkLst>
        </pc:spChg>
        <pc:spChg chg="del">
          <ac:chgData name="Guest User" userId="S::urn:spo:anon#d93ca705fb782b1ba44c55480d54f9c2a8f74866412d9d4ecbce9df16b407553::" providerId="AD" clId="Web-{560A06CE-B09D-8E6E-5EEE-FF2D4B8505EE}" dt="2023-01-31T18:39:38.577" v="4"/>
          <ac:spMkLst>
            <pc:docMk/>
            <pc:sldMk cId="591575593" sldId="724"/>
            <ac:spMk id="4" creationId="{FA1FE84F-DF34-CFCC-ED96-762954102E47}"/>
          </ac:spMkLst>
        </pc:spChg>
      </pc:sldChg>
      <pc:sldChg chg="addSp delSp modSp new mod ord modClrScheme chgLayout">
        <pc:chgData name="Guest User" userId="S::urn:spo:anon#d93ca705fb782b1ba44c55480d54f9c2a8f74866412d9d4ecbce9df16b407553::" providerId="AD" clId="Web-{560A06CE-B09D-8E6E-5EEE-FF2D4B8505EE}" dt="2023-01-31T19:03:18.167" v="269" actId="14100"/>
        <pc:sldMkLst>
          <pc:docMk/>
          <pc:sldMk cId="1777941143" sldId="725"/>
        </pc:sldMkLst>
        <pc:spChg chg="mod ord">
          <ac:chgData name="Guest User" userId="S::urn:spo:anon#d93ca705fb782b1ba44c55480d54f9c2a8f74866412d9d4ecbce9df16b407553::" providerId="AD" clId="Web-{560A06CE-B09D-8E6E-5EEE-FF2D4B8505EE}" dt="2023-01-31T19:01:08.772" v="60" actId="20577"/>
          <ac:spMkLst>
            <pc:docMk/>
            <pc:sldMk cId="1777941143" sldId="725"/>
            <ac:spMk id="2" creationId="{80AB2779-D6EA-B502-B8C1-A4AF7BC695B2}"/>
          </ac:spMkLst>
        </pc:spChg>
        <pc:spChg chg="mod ord">
          <ac:chgData name="Guest User" userId="S::urn:spo:anon#d93ca705fb782b1ba44c55480d54f9c2a8f74866412d9d4ecbce9df16b407553::" providerId="AD" clId="Web-{560A06CE-B09D-8E6E-5EEE-FF2D4B8505EE}" dt="2023-01-31T19:02:49.822" v="263" actId="20577"/>
          <ac:spMkLst>
            <pc:docMk/>
            <pc:sldMk cId="1777941143" sldId="725"/>
            <ac:spMk id="3" creationId="{C1244079-71F2-C3C9-9B2E-C85E3D4EBE17}"/>
          </ac:spMkLst>
        </pc:spChg>
        <pc:spChg chg="del">
          <ac:chgData name="Guest User" userId="S::urn:spo:anon#d93ca705fb782b1ba44c55480d54f9c2a8f74866412d9d4ecbce9df16b407553::" providerId="AD" clId="Web-{560A06CE-B09D-8E6E-5EEE-FF2D4B8505EE}" dt="2023-01-31T19:00:03.036" v="40"/>
          <ac:spMkLst>
            <pc:docMk/>
            <pc:sldMk cId="1777941143" sldId="725"/>
            <ac:spMk id="4" creationId="{A6C747E9-BC69-28F3-4C28-5F6A0BAF5536}"/>
          </ac:spMkLst>
        </pc:spChg>
        <pc:picChg chg="add mod">
          <ac:chgData name="Guest User" userId="S::urn:spo:anon#d93ca705fb782b1ba44c55480d54f9c2a8f74866412d9d4ecbce9df16b407553::" providerId="AD" clId="Web-{560A06CE-B09D-8E6E-5EEE-FF2D4B8505EE}" dt="2023-01-31T19:03:18.167" v="269" actId="14100"/>
          <ac:picMkLst>
            <pc:docMk/>
            <pc:sldMk cId="1777941143" sldId="725"/>
            <ac:picMk id="6" creationId="{50F9CFBE-3E64-6D8F-5B25-7874EE79F84A}"/>
          </ac:picMkLst>
        </pc:picChg>
      </pc:sldChg>
    </pc:docChg>
  </pc:docChgLst>
  <pc:docChgLst>
    <pc:chgData name="Guest User" userId="S::urn:spo:anon#d93ca705fb782b1ba44c55480d54f9c2a8f74866412d9d4ecbce9df16b407553::" providerId="AD" clId="Web-{A19A3EEA-98B6-DADC-9C4D-3C0D523E110E}"/>
    <pc:docChg chg="addSld delSld modSld sldOrd">
      <pc:chgData name="Guest User" userId="S::urn:spo:anon#d93ca705fb782b1ba44c55480d54f9c2a8f74866412d9d4ecbce9df16b407553::" providerId="AD" clId="Web-{A19A3EEA-98B6-DADC-9C4D-3C0D523E110E}" dt="2023-01-31T19:42:30.078" v="84" actId="1076"/>
      <pc:docMkLst>
        <pc:docMk/>
      </pc:docMkLst>
      <pc:sldChg chg="modSp">
        <pc:chgData name="Guest User" userId="S::urn:spo:anon#d93ca705fb782b1ba44c55480d54f9c2a8f74866412d9d4ecbce9df16b407553::" providerId="AD" clId="Web-{A19A3EEA-98B6-DADC-9C4D-3C0D523E110E}" dt="2023-01-31T19:32:55.846" v="1" actId="20577"/>
        <pc:sldMkLst>
          <pc:docMk/>
          <pc:sldMk cId="2544073503" sldId="706"/>
        </pc:sldMkLst>
        <pc:spChg chg="mod">
          <ac:chgData name="Guest User" userId="S::urn:spo:anon#d93ca705fb782b1ba44c55480d54f9c2a8f74866412d9d4ecbce9df16b407553::" providerId="AD" clId="Web-{A19A3EEA-98B6-DADC-9C4D-3C0D523E110E}" dt="2023-01-31T19:32:55.846" v="1" actId="20577"/>
          <ac:spMkLst>
            <pc:docMk/>
            <pc:sldMk cId="2544073503" sldId="706"/>
            <ac:spMk id="3" creationId="{00000000-0000-0000-0000-000000000000}"/>
          </ac:spMkLst>
        </pc:spChg>
      </pc:sldChg>
      <pc:sldChg chg="ord">
        <pc:chgData name="Guest User" userId="S::urn:spo:anon#d93ca705fb782b1ba44c55480d54f9c2a8f74866412d9d4ecbce9df16b407553::" providerId="AD" clId="Web-{A19A3EEA-98B6-DADC-9C4D-3C0D523E110E}" dt="2023-01-31T19:36:19.382" v="12"/>
        <pc:sldMkLst>
          <pc:docMk/>
          <pc:sldMk cId="2354776079" sldId="710"/>
        </pc:sldMkLst>
      </pc:sldChg>
      <pc:sldChg chg="modSp">
        <pc:chgData name="Guest User" userId="S::urn:spo:anon#d93ca705fb782b1ba44c55480d54f9c2a8f74866412d9d4ecbce9df16b407553::" providerId="AD" clId="Web-{A19A3EEA-98B6-DADC-9C4D-3C0D523E110E}" dt="2023-01-31T19:42:30.078" v="84" actId="1076"/>
        <pc:sldMkLst>
          <pc:docMk/>
          <pc:sldMk cId="2313578617" sldId="717"/>
        </pc:sldMkLst>
        <pc:spChg chg="mod">
          <ac:chgData name="Guest User" userId="S::urn:spo:anon#d93ca705fb782b1ba44c55480d54f9c2a8f74866412d9d4ecbce9df16b407553::" providerId="AD" clId="Web-{A19A3EEA-98B6-DADC-9C4D-3C0D523E110E}" dt="2023-01-31T19:42:26.031" v="83" actId="14100"/>
          <ac:spMkLst>
            <pc:docMk/>
            <pc:sldMk cId="2313578617" sldId="717"/>
            <ac:spMk id="2" creationId="{DB8C067E-F836-47B4-EE50-26D4A4055EB2}"/>
          </ac:spMkLst>
        </pc:spChg>
        <pc:spChg chg="mod">
          <ac:chgData name="Guest User" userId="S::urn:spo:anon#d93ca705fb782b1ba44c55480d54f9c2a8f74866412d9d4ecbce9df16b407553::" providerId="AD" clId="Web-{A19A3EEA-98B6-DADC-9C4D-3C0D523E110E}" dt="2023-01-31T19:42:30.078" v="84" actId="1076"/>
          <ac:spMkLst>
            <pc:docMk/>
            <pc:sldMk cId="2313578617" sldId="717"/>
            <ac:spMk id="3" creationId="{6CBCE456-8353-CBBF-08A4-C3AB4174B400}"/>
          </ac:spMkLst>
        </pc:spChg>
      </pc:sldChg>
      <pc:sldChg chg="modSp">
        <pc:chgData name="Guest User" userId="S::urn:spo:anon#d93ca705fb782b1ba44c55480d54f9c2a8f74866412d9d4ecbce9df16b407553::" providerId="AD" clId="Web-{A19A3EEA-98B6-DADC-9C4D-3C0D523E110E}" dt="2023-01-31T19:41:56.421" v="82" actId="1076"/>
        <pc:sldMkLst>
          <pc:docMk/>
          <pc:sldMk cId="2218196001" sldId="718"/>
        </pc:sldMkLst>
        <pc:spChg chg="mod">
          <ac:chgData name="Guest User" userId="S::urn:spo:anon#d93ca705fb782b1ba44c55480d54f9c2a8f74866412d9d4ecbce9df16b407553::" providerId="AD" clId="Web-{A19A3EEA-98B6-DADC-9C4D-3C0D523E110E}" dt="2023-01-31T19:39:19.589" v="63" actId="14100"/>
          <ac:spMkLst>
            <pc:docMk/>
            <pc:sldMk cId="2218196001" sldId="718"/>
            <ac:spMk id="2" creationId="{E95673D1-9F04-6329-3B7D-39906D749C45}"/>
          </ac:spMkLst>
        </pc:spChg>
        <pc:spChg chg="mod">
          <ac:chgData name="Guest User" userId="S::urn:spo:anon#d93ca705fb782b1ba44c55480d54f9c2a8f74866412d9d4ecbce9df16b407553::" providerId="AD" clId="Web-{A19A3EEA-98B6-DADC-9C4D-3C0D523E110E}" dt="2023-01-31T19:41:56.421" v="82" actId="1076"/>
          <ac:spMkLst>
            <pc:docMk/>
            <pc:sldMk cId="2218196001" sldId="718"/>
            <ac:spMk id="3" creationId="{B2A236BD-888C-7A87-3493-0223ECCF180C}"/>
          </ac:spMkLst>
        </pc:spChg>
      </pc:sldChg>
      <pc:sldChg chg="new del">
        <pc:chgData name="Guest User" userId="S::urn:spo:anon#d93ca705fb782b1ba44c55480d54f9c2a8f74866412d9d4ecbce9df16b407553::" providerId="AD" clId="Web-{A19A3EEA-98B6-DADC-9C4D-3C0D523E110E}" dt="2023-01-31T19:34:20.504" v="3"/>
        <pc:sldMkLst>
          <pc:docMk/>
          <pc:sldMk cId="1707450123" sldId="726"/>
        </pc:sldMkLst>
      </pc:sldChg>
      <pc:sldChg chg="add">
        <pc:chgData name="Guest User" userId="S::urn:spo:anon#d93ca705fb782b1ba44c55480d54f9c2a8f74866412d9d4ecbce9df16b407553::" providerId="AD" clId="Web-{A19A3EEA-98B6-DADC-9C4D-3C0D523E110E}" dt="2023-01-31T19:35:17.865" v="4"/>
        <pc:sldMkLst>
          <pc:docMk/>
          <pc:sldMk cId="2568921783" sldId="726"/>
        </pc:sldMkLst>
      </pc:sldChg>
      <pc:sldChg chg="add">
        <pc:chgData name="Guest User" userId="S::urn:spo:anon#d93ca705fb782b1ba44c55480d54f9c2a8f74866412d9d4ecbce9df16b407553::" providerId="AD" clId="Web-{A19A3EEA-98B6-DADC-9C4D-3C0D523E110E}" dt="2023-01-31T19:35:17.928" v="5"/>
        <pc:sldMkLst>
          <pc:docMk/>
          <pc:sldMk cId="208635831" sldId="727"/>
        </pc:sldMkLst>
      </pc:sldChg>
      <pc:sldChg chg="add">
        <pc:chgData name="Guest User" userId="S::urn:spo:anon#d93ca705fb782b1ba44c55480d54f9c2a8f74866412d9d4ecbce9df16b407553::" providerId="AD" clId="Web-{A19A3EEA-98B6-DADC-9C4D-3C0D523E110E}" dt="2023-01-31T19:35:18.053" v="6"/>
        <pc:sldMkLst>
          <pc:docMk/>
          <pc:sldMk cId="3735426008" sldId="728"/>
        </pc:sldMkLst>
      </pc:sldChg>
      <pc:sldChg chg="add">
        <pc:chgData name="Guest User" userId="S::urn:spo:anon#d93ca705fb782b1ba44c55480d54f9c2a8f74866412d9d4ecbce9df16b407553::" providerId="AD" clId="Web-{A19A3EEA-98B6-DADC-9C4D-3C0D523E110E}" dt="2023-01-31T19:35:18.131" v="7"/>
        <pc:sldMkLst>
          <pc:docMk/>
          <pc:sldMk cId="2483873901" sldId="729"/>
        </pc:sldMkLst>
      </pc:sldChg>
      <pc:sldChg chg="add">
        <pc:chgData name="Guest User" userId="S::urn:spo:anon#d93ca705fb782b1ba44c55480d54f9c2a8f74866412d9d4ecbce9df16b407553::" providerId="AD" clId="Web-{A19A3EEA-98B6-DADC-9C4D-3C0D523E110E}" dt="2023-01-31T19:35:18.209" v="8"/>
        <pc:sldMkLst>
          <pc:docMk/>
          <pc:sldMk cId="1908856701" sldId="730"/>
        </pc:sldMkLst>
      </pc:sldChg>
      <pc:sldChg chg="add">
        <pc:chgData name="Guest User" userId="S::urn:spo:anon#d93ca705fb782b1ba44c55480d54f9c2a8f74866412d9d4ecbce9df16b407553::" providerId="AD" clId="Web-{A19A3EEA-98B6-DADC-9C4D-3C0D523E110E}" dt="2023-01-31T19:35:18.287" v="9"/>
        <pc:sldMkLst>
          <pc:docMk/>
          <pc:sldMk cId="2829383232" sldId="731"/>
        </pc:sldMkLst>
      </pc:sldChg>
      <pc:sldChg chg="add">
        <pc:chgData name="Guest User" userId="S::urn:spo:anon#d93ca705fb782b1ba44c55480d54f9c2a8f74866412d9d4ecbce9df16b407553::" providerId="AD" clId="Web-{A19A3EEA-98B6-DADC-9C4D-3C0D523E110E}" dt="2023-01-31T19:35:18.365" v="10"/>
        <pc:sldMkLst>
          <pc:docMk/>
          <pc:sldMk cId="2408192107" sldId="732"/>
        </pc:sldMkLst>
      </pc:sldChg>
      <pc:sldChg chg="add">
        <pc:chgData name="Guest User" userId="S::urn:spo:anon#d93ca705fb782b1ba44c55480d54f9c2a8f74866412d9d4ecbce9df16b407553::" providerId="AD" clId="Web-{A19A3EEA-98B6-DADC-9C4D-3C0D523E110E}" dt="2023-01-31T19:35:18.443" v="11"/>
        <pc:sldMkLst>
          <pc:docMk/>
          <pc:sldMk cId="506440333" sldId="733"/>
        </pc:sldMkLst>
      </pc:sldChg>
    </pc:docChg>
  </pc:docChgLst>
  <pc:docChgLst>
    <pc:chgData name="Guest User" userId="S::urn:spo:anon#6e76b88568f605929b3b841f02cfd62d68d8e06b72b73bca916481412ff75bb1::" providerId="AD" clId="Web-{21AA31D9-16D0-ACCC-8A0D-5A1A09DE1AFE}"/>
    <pc:docChg chg="modSld">
      <pc:chgData name="Guest User" userId="S::urn:spo:anon#6e76b88568f605929b3b841f02cfd62d68d8e06b72b73bca916481412ff75bb1::" providerId="AD" clId="Web-{21AA31D9-16D0-ACCC-8A0D-5A1A09DE1AFE}" dt="2022-10-10T21:50:34.651" v="116" actId="14100"/>
      <pc:docMkLst>
        <pc:docMk/>
      </pc:docMkLst>
      <pc:sldChg chg="addSp delSp modSp">
        <pc:chgData name="Guest User" userId="S::urn:spo:anon#6e76b88568f605929b3b841f02cfd62d68d8e06b72b73bca916481412ff75bb1::" providerId="AD" clId="Web-{21AA31D9-16D0-ACCC-8A0D-5A1A09DE1AFE}" dt="2022-10-10T21:50:34.651" v="116" actId="14100"/>
        <pc:sldMkLst>
          <pc:docMk/>
          <pc:sldMk cId="1831259475" sldId="531"/>
        </pc:sldMkLst>
        <pc:spChg chg="del">
          <ac:chgData name="Guest User" userId="S::urn:spo:anon#6e76b88568f605929b3b841f02cfd62d68d8e06b72b73bca916481412ff75bb1::" providerId="AD" clId="Web-{21AA31D9-16D0-ACCC-8A0D-5A1A09DE1AFE}" dt="2022-10-10T21:49:24.368" v="106"/>
          <ac:spMkLst>
            <pc:docMk/>
            <pc:sldMk cId="1831259475" sldId="531"/>
            <ac:spMk id="4" creationId="{00000000-0000-0000-0000-000000000000}"/>
          </ac:spMkLst>
        </pc:spChg>
        <pc:spChg chg="del">
          <ac:chgData name="Guest User" userId="S::urn:spo:anon#6e76b88568f605929b3b841f02cfd62d68d8e06b72b73bca916481412ff75bb1::" providerId="AD" clId="Web-{21AA31D9-16D0-ACCC-8A0D-5A1A09DE1AFE}" dt="2022-10-10T21:47:15.755" v="104"/>
          <ac:spMkLst>
            <pc:docMk/>
            <pc:sldMk cId="1831259475" sldId="531"/>
            <ac:spMk id="5" creationId="{00000000-0000-0000-0000-000000000000}"/>
          </ac:spMkLst>
        </pc:spChg>
        <pc:spChg chg="mod">
          <ac:chgData name="Guest User" userId="S::urn:spo:anon#6e76b88568f605929b3b841f02cfd62d68d8e06b72b73bca916481412ff75bb1::" providerId="AD" clId="Web-{21AA31D9-16D0-ACCC-8A0D-5A1A09DE1AFE}" dt="2022-10-10T21:50:34.651" v="116" actId="14100"/>
          <ac:spMkLst>
            <pc:docMk/>
            <pc:sldMk cId="1831259475" sldId="531"/>
            <ac:spMk id="976" creationId="{00000000-0000-0000-0000-000000000000}"/>
          </ac:spMkLst>
        </pc:spChg>
        <pc:picChg chg="del">
          <ac:chgData name="Guest User" userId="S::urn:spo:anon#6e76b88568f605929b3b841f02cfd62d68d8e06b72b73bca916481412ff75bb1::" providerId="AD" clId="Web-{21AA31D9-16D0-ACCC-8A0D-5A1A09DE1AFE}" dt="2022-10-10T21:45:23.830" v="0"/>
          <ac:picMkLst>
            <pc:docMk/>
            <pc:sldMk cId="1831259475" sldId="531"/>
            <ac:picMk id="2" creationId="{3B8A809C-20B5-F8DB-4F8D-15ACDB971AB3}"/>
          </ac:picMkLst>
        </pc:picChg>
        <pc:picChg chg="add mod ord modCrop">
          <ac:chgData name="Guest User" userId="S::urn:spo:anon#6e76b88568f605929b3b841f02cfd62d68d8e06b72b73bca916481412ff75bb1::" providerId="AD" clId="Web-{21AA31D9-16D0-ACCC-8A0D-5A1A09DE1AFE}" dt="2022-10-10T21:49:32.712" v="108" actId="1076"/>
          <ac:picMkLst>
            <pc:docMk/>
            <pc:sldMk cId="1831259475" sldId="531"/>
            <ac:picMk id="3" creationId="{EDBE795C-667E-3641-5BA9-F8787C4F629B}"/>
          </ac:picMkLst>
        </pc:picChg>
        <pc:picChg chg="add mod">
          <ac:chgData name="Guest User" userId="S::urn:spo:anon#6e76b88568f605929b3b841f02cfd62d68d8e06b72b73bca916481412ff75bb1::" providerId="AD" clId="Web-{21AA31D9-16D0-ACCC-8A0D-5A1A09DE1AFE}" dt="2022-10-10T21:50:16.791" v="114" actId="14100"/>
          <ac:picMkLst>
            <pc:docMk/>
            <pc:sldMk cId="1831259475" sldId="531"/>
            <ac:picMk id="6" creationId="{1D076F00-AB76-07E3-FEA6-CB440DF8C401}"/>
          </ac:picMkLst>
        </pc:picChg>
      </pc:sldChg>
    </pc:docChg>
  </pc:docChgLst>
  <pc:docChgLst>
    <pc:chgData name="Guest User" userId="S::urn:spo:anon#d93ca705fb782b1ba44c55480d54f9c2a8f74866412d9d4ecbce9df16b407553::" providerId="AD" clId="Web-{503CAAC0-2ED0-0D68-2566-D5977278864A}"/>
    <pc:docChg chg="addSld delSld modSld">
      <pc:chgData name="Guest User" userId="S::urn:spo:anon#d93ca705fb782b1ba44c55480d54f9c2a8f74866412d9d4ecbce9df16b407553::" providerId="AD" clId="Web-{503CAAC0-2ED0-0D68-2566-D5977278864A}" dt="2023-01-31T23:51:46.478" v="86" actId="20577"/>
      <pc:docMkLst>
        <pc:docMk/>
      </pc:docMkLst>
      <pc:sldChg chg="del">
        <pc:chgData name="Guest User" userId="S::urn:spo:anon#d93ca705fb782b1ba44c55480d54f9c2a8f74866412d9d4ecbce9df16b407553::" providerId="AD" clId="Web-{503CAAC0-2ED0-0D68-2566-D5977278864A}" dt="2023-01-31T22:12:54.327" v="2"/>
        <pc:sldMkLst>
          <pc:docMk/>
          <pc:sldMk cId="772094439" sldId="607"/>
        </pc:sldMkLst>
      </pc:sldChg>
      <pc:sldChg chg="del">
        <pc:chgData name="Guest User" userId="S::urn:spo:anon#d93ca705fb782b1ba44c55480d54f9c2a8f74866412d9d4ecbce9df16b407553::" providerId="AD" clId="Web-{503CAAC0-2ED0-0D68-2566-D5977278864A}" dt="2023-01-31T22:12:56.155" v="3"/>
        <pc:sldMkLst>
          <pc:docMk/>
          <pc:sldMk cId="254730118" sldId="685"/>
        </pc:sldMkLst>
      </pc:sldChg>
      <pc:sldChg chg="del">
        <pc:chgData name="Guest User" userId="S::urn:spo:anon#d93ca705fb782b1ba44c55480d54f9c2a8f74866412d9d4ecbce9df16b407553::" providerId="AD" clId="Web-{503CAAC0-2ED0-0D68-2566-D5977278864A}" dt="2023-01-31T22:12:50.452" v="0"/>
        <pc:sldMkLst>
          <pc:docMk/>
          <pc:sldMk cId="3058593050" sldId="688"/>
        </pc:sldMkLst>
      </pc:sldChg>
      <pc:sldChg chg="del">
        <pc:chgData name="Guest User" userId="S::urn:spo:anon#d93ca705fb782b1ba44c55480d54f9c2a8f74866412d9d4ecbce9df16b407553::" providerId="AD" clId="Web-{503CAAC0-2ED0-0D68-2566-D5977278864A}" dt="2023-01-31T22:12:52.280" v="1"/>
        <pc:sldMkLst>
          <pc:docMk/>
          <pc:sldMk cId="2029626294" sldId="711"/>
        </pc:sldMkLst>
      </pc:sldChg>
      <pc:sldChg chg="modSp">
        <pc:chgData name="Guest User" userId="S::urn:spo:anon#d93ca705fb782b1ba44c55480d54f9c2a8f74866412d9d4ecbce9df16b407553::" providerId="AD" clId="Web-{503CAAC0-2ED0-0D68-2566-D5977278864A}" dt="2023-01-31T23:51:46.478" v="86" actId="20577"/>
        <pc:sldMkLst>
          <pc:docMk/>
          <pc:sldMk cId="245366660" sldId="722"/>
        </pc:sldMkLst>
        <pc:spChg chg="mod">
          <ac:chgData name="Guest User" userId="S::urn:spo:anon#d93ca705fb782b1ba44c55480d54f9c2a8f74866412d9d4ecbce9df16b407553::" providerId="AD" clId="Web-{503CAAC0-2ED0-0D68-2566-D5977278864A}" dt="2023-01-31T23:51:46.478" v="86" actId="20577"/>
          <ac:spMkLst>
            <pc:docMk/>
            <pc:sldMk cId="245366660" sldId="722"/>
            <ac:spMk id="3" creationId="{7D457417-A561-77EE-FA64-376B12C2EA5F}"/>
          </ac:spMkLst>
        </pc:spChg>
      </pc:sldChg>
      <pc:sldChg chg="add">
        <pc:chgData name="Guest User" userId="S::urn:spo:anon#d93ca705fb782b1ba44c55480d54f9c2a8f74866412d9d4ecbce9df16b407553::" providerId="AD" clId="Web-{503CAAC0-2ED0-0D68-2566-D5977278864A}" dt="2023-01-31T23:48:08.456" v="6"/>
        <pc:sldMkLst>
          <pc:docMk/>
          <pc:sldMk cId="1384701361" sldId="734"/>
        </pc:sldMkLst>
      </pc:sldChg>
      <pc:sldChg chg="add">
        <pc:chgData name="Guest User" userId="S::urn:spo:anon#d93ca705fb782b1ba44c55480d54f9c2a8f74866412d9d4ecbce9df16b407553::" providerId="AD" clId="Web-{503CAAC0-2ED0-0D68-2566-D5977278864A}" dt="2023-01-31T23:48:08.519" v="7"/>
        <pc:sldMkLst>
          <pc:docMk/>
          <pc:sldMk cId="2056063670" sldId="735"/>
        </pc:sldMkLst>
      </pc:sldChg>
      <pc:sldChg chg="add">
        <pc:chgData name="Guest User" userId="S::urn:spo:anon#d93ca705fb782b1ba44c55480d54f9c2a8f74866412d9d4ecbce9df16b407553::" providerId="AD" clId="Web-{503CAAC0-2ED0-0D68-2566-D5977278864A}" dt="2023-01-31T23:48:08.566" v="8"/>
        <pc:sldMkLst>
          <pc:docMk/>
          <pc:sldMk cId="582420356" sldId="736"/>
        </pc:sldMkLst>
      </pc:sldChg>
      <pc:sldChg chg="add">
        <pc:chgData name="Guest User" userId="S::urn:spo:anon#d93ca705fb782b1ba44c55480d54f9c2a8f74866412d9d4ecbce9df16b407553::" providerId="AD" clId="Web-{503CAAC0-2ED0-0D68-2566-D5977278864A}" dt="2023-01-31T23:48:08.628" v="9"/>
        <pc:sldMkLst>
          <pc:docMk/>
          <pc:sldMk cId="3852378097" sldId="737"/>
        </pc:sldMkLst>
      </pc:sldChg>
      <pc:sldChg chg="modSp new">
        <pc:chgData name="Guest User" userId="S::urn:spo:anon#d93ca705fb782b1ba44c55480d54f9c2a8f74866412d9d4ecbce9df16b407553::" providerId="AD" clId="Web-{503CAAC0-2ED0-0D68-2566-D5977278864A}" dt="2023-01-31T23:48:49.348" v="56" actId="20577"/>
        <pc:sldMkLst>
          <pc:docMk/>
          <pc:sldMk cId="2844376537" sldId="738"/>
        </pc:sldMkLst>
        <pc:spChg chg="mod">
          <ac:chgData name="Guest User" userId="S::urn:spo:anon#d93ca705fb782b1ba44c55480d54f9c2a8f74866412d9d4ecbce9df16b407553::" providerId="AD" clId="Web-{503CAAC0-2ED0-0D68-2566-D5977278864A}" dt="2023-01-31T23:48:49.348" v="56" actId="20577"/>
          <ac:spMkLst>
            <pc:docMk/>
            <pc:sldMk cId="2844376537" sldId="738"/>
            <ac:spMk id="2" creationId="{2A8C97B5-D056-48C5-00C5-4D6F9FF7AA3B}"/>
          </ac:spMkLst>
        </pc:spChg>
        <pc:spChg chg="mod">
          <ac:chgData name="Guest User" userId="S::urn:spo:anon#d93ca705fb782b1ba44c55480d54f9c2a8f74866412d9d4ecbce9df16b407553::" providerId="AD" clId="Web-{503CAAC0-2ED0-0D68-2566-D5977278864A}" dt="2023-01-31T23:48:45.582" v="55" actId="20577"/>
          <ac:spMkLst>
            <pc:docMk/>
            <pc:sldMk cId="2844376537" sldId="738"/>
            <ac:spMk id="3" creationId="{54825E16-7711-63B2-A6EC-DFED7A3521C8}"/>
          </ac:spMkLst>
        </pc:spChg>
      </pc:sldChg>
    </pc:docChg>
  </pc:docChgLst>
  <pc:docChgLst>
    <pc:chgData name="Guest User" userId="S::urn:spo:anon#d93ca705fb782b1ba44c55480d54f9c2a8f74866412d9d4ecbce9df16b407553::" providerId="AD" clId="Web-{BF4B20C2-7D10-EBC7-50AE-FB8CBB0F6866}"/>
    <pc:docChg chg="delSld">
      <pc:chgData name="Guest User" userId="S::urn:spo:anon#d93ca705fb782b1ba44c55480d54f9c2a8f74866412d9d4ecbce9df16b407553::" providerId="AD" clId="Web-{BF4B20C2-7D10-EBC7-50AE-FB8CBB0F6866}" dt="2023-01-31T00:15:05.015" v="0"/>
      <pc:docMkLst>
        <pc:docMk/>
      </pc:docMkLst>
      <pc:sldChg chg="del">
        <pc:chgData name="Guest User" userId="S::urn:spo:anon#d93ca705fb782b1ba44c55480d54f9c2a8f74866412d9d4ecbce9df16b407553::" providerId="AD" clId="Web-{BF4B20C2-7D10-EBC7-50AE-FB8CBB0F6866}" dt="2023-01-31T00:15:05.015" v="0"/>
        <pc:sldMkLst>
          <pc:docMk/>
          <pc:sldMk cId="3392305955" sldId="694"/>
        </pc:sldMkLst>
      </pc:sldChg>
    </pc:docChg>
  </pc:docChgLst>
  <pc:docChgLst>
    <pc:chgData name="Guest User" userId="S::urn:spo:anon#d93ca705fb782b1ba44c55480d54f9c2a8f74866412d9d4ecbce9df16b407553::" providerId="AD" clId="Web-{925F02AD-CF47-E5E7-C4DB-D29CD00616E3}"/>
    <pc:docChg chg="addSld delSld modSld sldOrd">
      <pc:chgData name="Guest User" userId="S::urn:spo:anon#d93ca705fb782b1ba44c55480d54f9c2a8f74866412d9d4ecbce9df16b407553::" providerId="AD" clId="Web-{925F02AD-CF47-E5E7-C4DB-D29CD00616E3}" dt="2023-01-31T00:32:55.084" v="683" actId="20577"/>
      <pc:docMkLst>
        <pc:docMk/>
      </pc:docMkLst>
      <pc:sldChg chg="modSp">
        <pc:chgData name="Guest User" userId="S::urn:spo:anon#d93ca705fb782b1ba44c55480d54f9c2a8f74866412d9d4ecbce9df16b407553::" providerId="AD" clId="Web-{925F02AD-CF47-E5E7-C4DB-D29CD00616E3}" dt="2023-01-31T00:32:55.084" v="683" actId="20577"/>
        <pc:sldMkLst>
          <pc:docMk/>
          <pc:sldMk cId="254730118" sldId="685"/>
        </pc:sldMkLst>
        <pc:spChg chg="mod">
          <ac:chgData name="Guest User" userId="S::urn:spo:anon#d93ca705fb782b1ba44c55480d54f9c2a8f74866412d9d4ecbce9df16b407553::" providerId="AD" clId="Web-{925F02AD-CF47-E5E7-C4DB-D29CD00616E3}" dt="2023-01-31T00:32:55.084" v="683" actId="20577"/>
          <ac:spMkLst>
            <pc:docMk/>
            <pc:sldMk cId="254730118" sldId="685"/>
            <ac:spMk id="12" creationId="{00000000-0000-0000-0000-000000000000}"/>
          </ac:spMkLst>
        </pc:spChg>
      </pc:sldChg>
      <pc:sldChg chg="modSp">
        <pc:chgData name="Guest User" userId="S::urn:spo:anon#d93ca705fb782b1ba44c55480d54f9c2a8f74866412d9d4ecbce9df16b407553::" providerId="AD" clId="Web-{925F02AD-CF47-E5E7-C4DB-D29CD00616E3}" dt="2023-01-31T00:16:18.027" v="476" actId="20577"/>
        <pc:sldMkLst>
          <pc:docMk/>
          <pc:sldMk cId="81127186" sldId="693"/>
        </pc:sldMkLst>
        <pc:spChg chg="mod">
          <ac:chgData name="Guest User" userId="S::urn:spo:anon#d93ca705fb782b1ba44c55480d54f9c2a8f74866412d9d4ecbce9df16b407553::" providerId="AD" clId="Web-{925F02AD-CF47-E5E7-C4DB-D29CD00616E3}" dt="2023-01-31T00:16:18.027" v="476" actId="20577"/>
          <ac:spMkLst>
            <pc:docMk/>
            <pc:sldMk cId="81127186" sldId="693"/>
            <ac:spMk id="2" creationId="{00000000-0000-0000-0000-000000000000}"/>
          </ac:spMkLst>
        </pc:spChg>
        <pc:spChg chg="mod">
          <ac:chgData name="Guest User" userId="S::urn:spo:anon#d93ca705fb782b1ba44c55480d54f9c2a8f74866412d9d4ecbce9df16b407553::" providerId="AD" clId="Web-{925F02AD-CF47-E5E7-C4DB-D29CD00616E3}" dt="2023-01-31T00:16:13.183" v="470" actId="20577"/>
          <ac:spMkLst>
            <pc:docMk/>
            <pc:sldMk cId="81127186" sldId="693"/>
            <ac:spMk id="5" creationId="{00000000-0000-0000-0000-000000000000}"/>
          </ac:spMkLst>
        </pc:spChg>
      </pc:sldChg>
      <pc:sldChg chg="del ord">
        <pc:chgData name="Guest User" userId="S::urn:spo:anon#d93ca705fb782b1ba44c55480d54f9c2a8f74866412d9d4ecbce9df16b407553::" providerId="AD" clId="Web-{925F02AD-CF47-E5E7-C4DB-D29CD00616E3}" dt="2023-01-31T00:13:27.148" v="397"/>
        <pc:sldMkLst>
          <pc:docMk/>
          <pc:sldMk cId="2355116846" sldId="696"/>
        </pc:sldMkLst>
      </pc:sldChg>
      <pc:sldChg chg="modSp">
        <pc:chgData name="Guest User" userId="S::urn:spo:anon#d93ca705fb782b1ba44c55480d54f9c2a8f74866412d9d4ecbce9df16b407553::" providerId="AD" clId="Web-{925F02AD-CF47-E5E7-C4DB-D29CD00616E3}" dt="2023-01-31T00:12:45.006" v="395" actId="20577"/>
        <pc:sldMkLst>
          <pc:docMk/>
          <pc:sldMk cId="1523934908" sldId="699"/>
        </pc:sldMkLst>
        <pc:spChg chg="mod">
          <ac:chgData name="Guest User" userId="S::urn:spo:anon#d93ca705fb782b1ba44c55480d54f9c2a8f74866412d9d4ecbce9df16b407553::" providerId="AD" clId="Web-{925F02AD-CF47-E5E7-C4DB-D29CD00616E3}" dt="2023-01-31T00:12:45.006" v="395" actId="20577"/>
          <ac:spMkLst>
            <pc:docMk/>
            <pc:sldMk cId="1523934908" sldId="699"/>
            <ac:spMk id="12" creationId="{00000000-0000-0000-0000-000000000000}"/>
          </ac:spMkLst>
        </pc:spChg>
      </pc:sldChg>
      <pc:sldChg chg="modSp">
        <pc:chgData name="Guest User" userId="S::urn:spo:anon#d93ca705fb782b1ba44c55480d54f9c2a8f74866412d9d4ecbce9df16b407553::" providerId="AD" clId="Web-{925F02AD-CF47-E5E7-C4DB-D29CD00616E3}" dt="2023-01-31T00:08:24.796" v="392" actId="20577"/>
        <pc:sldMkLst>
          <pc:docMk/>
          <pc:sldMk cId="3068959486" sldId="700"/>
        </pc:sldMkLst>
        <pc:spChg chg="mod">
          <ac:chgData name="Guest User" userId="S::urn:spo:anon#d93ca705fb782b1ba44c55480d54f9c2a8f74866412d9d4ecbce9df16b407553::" providerId="AD" clId="Web-{925F02AD-CF47-E5E7-C4DB-D29CD00616E3}" dt="2023-01-31T00:08:24.796" v="392" actId="20577"/>
          <ac:spMkLst>
            <pc:docMk/>
            <pc:sldMk cId="3068959486" sldId="700"/>
            <ac:spMk id="3" creationId="{00000000-0000-0000-0000-000000000000}"/>
          </ac:spMkLst>
        </pc:spChg>
      </pc:sldChg>
      <pc:sldChg chg="del">
        <pc:chgData name="Guest User" userId="S::urn:spo:anon#d93ca705fb782b1ba44c55480d54f9c2a8f74866412d9d4ecbce9df16b407553::" providerId="AD" clId="Web-{925F02AD-CF47-E5E7-C4DB-D29CD00616E3}" dt="2023-01-31T00:08:28.078" v="393"/>
        <pc:sldMkLst>
          <pc:docMk/>
          <pc:sldMk cId="66505578" sldId="702"/>
        </pc:sldMkLst>
      </pc:sldChg>
      <pc:sldChg chg="modSp new">
        <pc:chgData name="Guest User" userId="S::urn:spo:anon#d93ca705fb782b1ba44c55480d54f9c2a8f74866412d9d4ecbce9df16b407553::" providerId="AD" clId="Web-{925F02AD-CF47-E5E7-C4DB-D29CD00616E3}" dt="2023-01-31T00:01:53.177" v="238" actId="20577"/>
        <pc:sldMkLst>
          <pc:docMk/>
          <pc:sldMk cId="3549699605" sldId="721"/>
        </pc:sldMkLst>
        <pc:spChg chg="mod">
          <ac:chgData name="Guest User" userId="S::urn:spo:anon#d93ca705fb782b1ba44c55480d54f9c2a8f74866412d9d4ecbce9df16b407553::" providerId="AD" clId="Web-{925F02AD-CF47-E5E7-C4DB-D29CD00616E3}" dt="2023-01-31T00:00:36.784" v="28" actId="20577"/>
          <ac:spMkLst>
            <pc:docMk/>
            <pc:sldMk cId="3549699605" sldId="721"/>
            <ac:spMk id="2" creationId="{2664C085-54C1-2012-E194-25ABB9CF8961}"/>
          </ac:spMkLst>
        </pc:spChg>
        <pc:spChg chg="mod">
          <ac:chgData name="Guest User" userId="S::urn:spo:anon#d93ca705fb782b1ba44c55480d54f9c2a8f74866412d9d4ecbce9df16b407553::" providerId="AD" clId="Web-{925F02AD-CF47-E5E7-C4DB-D29CD00616E3}" dt="2023-01-31T00:01:53.177" v="238" actId="20577"/>
          <ac:spMkLst>
            <pc:docMk/>
            <pc:sldMk cId="3549699605" sldId="721"/>
            <ac:spMk id="3" creationId="{A0A4C457-CB99-4EBB-CA50-8F92CFB1750F}"/>
          </ac:spMkLst>
        </pc:spChg>
      </pc:sldChg>
      <pc:sldChg chg="modSp new">
        <pc:chgData name="Guest User" userId="S::urn:spo:anon#d93ca705fb782b1ba44c55480d54f9c2a8f74866412d9d4ecbce9df16b407553::" providerId="AD" clId="Web-{925F02AD-CF47-E5E7-C4DB-D29CD00616E3}" dt="2023-01-31T00:03:36.461" v="379" actId="20577"/>
        <pc:sldMkLst>
          <pc:docMk/>
          <pc:sldMk cId="245366660" sldId="722"/>
        </pc:sldMkLst>
        <pc:spChg chg="mod">
          <ac:chgData name="Guest User" userId="S::urn:spo:anon#d93ca705fb782b1ba44c55480d54f9c2a8f74866412d9d4ecbce9df16b407553::" providerId="AD" clId="Web-{925F02AD-CF47-E5E7-C4DB-D29CD00616E3}" dt="2023-01-31T00:01:58.021" v="254" actId="20577"/>
          <ac:spMkLst>
            <pc:docMk/>
            <pc:sldMk cId="245366660" sldId="722"/>
            <ac:spMk id="2" creationId="{7C330F1F-3854-B0E7-7F94-EB677B815287}"/>
          </ac:spMkLst>
        </pc:spChg>
        <pc:spChg chg="mod">
          <ac:chgData name="Guest User" userId="S::urn:spo:anon#d93ca705fb782b1ba44c55480d54f9c2a8f74866412d9d4ecbce9df16b407553::" providerId="AD" clId="Web-{925F02AD-CF47-E5E7-C4DB-D29CD00616E3}" dt="2023-01-31T00:03:36.461" v="379" actId="20577"/>
          <ac:spMkLst>
            <pc:docMk/>
            <pc:sldMk cId="245366660" sldId="722"/>
            <ac:spMk id="3" creationId="{7D457417-A561-77EE-FA64-376B12C2EA5F}"/>
          </ac:spMkLst>
        </pc:spChg>
      </pc:sldChg>
      <pc:sldChg chg="modSp new ord">
        <pc:chgData name="Guest User" userId="S::urn:spo:anon#d93ca705fb782b1ba44c55480d54f9c2a8f74866412d9d4ecbce9df16b407553::" providerId="AD" clId="Web-{925F02AD-CF47-E5E7-C4DB-D29CD00616E3}" dt="2023-01-31T00:20:17.658" v="682" actId="20577"/>
        <pc:sldMkLst>
          <pc:docMk/>
          <pc:sldMk cId="865701158" sldId="723"/>
        </pc:sldMkLst>
        <pc:spChg chg="mod">
          <ac:chgData name="Guest User" userId="S::urn:spo:anon#d93ca705fb782b1ba44c55480d54f9c2a8f74866412d9d4ecbce9df16b407553::" providerId="AD" clId="Web-{925F02AD-CF47-E5E7-C4DB-D29CD00616E3}" dt="2023-01-31T00:19:08.063" v="493" actId="20577"/>
          <ac:spMkLst>
            <pc:docMk/>
            <pc:sldMk cId="865701158" sldId="723"/>
            <ac:spMk id="2" creationId="{D823117E-931B-3CC5-7BAF-7ABF4DA82781}"/>
          </ac:spMkLst>
        </pc:spChg>
        <pc:spChg chg="mod">
          <ac:chgData name="Guest User" userId="S::urn:spo:anon#d93ca705fb782b1ba44c55480d54f9c2a8f74866412d9d4ecbce9df16b407553::" providerId="AD" clId="Web-{925F02AD-CF47-E5E7-C4DB-D29CD00616E3}" dt="2023-01-31T00:20:17.658" v="682" actId="20577"/>
          <ac:spMkLst>
            <pc:docMk/>
            <pc:sldMk cId="865701158" sldId="723"/>
            <ac:spMk id="3" creationId="{15A43B25-6C8E-22C5-6E82-6EF9C34778D6}"/>
          </ac:spMkLst>
        </pc:spChg>
      </pc:sldChg>
    </pc:docChg>
  </pc:docChgLst>
  <pc:docChgLst>
    <pc:chgData name="Guest User" userId="S::urn:spo:anon#ebdf795c8e2d6fd32446da65bca556d22cff5c6eba4d47c1e3b10aa72dd140f7::" providerId="AD" clId="Web-{52E9F1CE-3B38-69F2-08FA-6A108F14519F}"/>
    <pc:docChg chg="modSld sldOrd">
      <pc:chgData name="Guest User" userId="S::urn:spo:anon#ebdf795c8e2d6fd32446da65bca556d22cff5c6eba4d47c1e3b10aa72dd140f7::" providerId="AD" clId="Web-{52E9F1CE-3B38-69F2-08FA-6A108F14519F}" dt="2022-10-10T20:53:11.545" v="129"/>
      <pc:docMkLst>
        <pc:docMk/>
      </pc:docMkLst>
      <pc:sldChg chg="ord">
        <pc:chgData name="Guest User" userId="S::urn:spo:anon#ebdf795c8e2d6fd32446da65bca556d22cff5c6eba4d47c1e3b10aa72dd140f7::" providerId="AD" clId="Web-{52E9F1CE-3B38-69F2-08FA-6A108F14519F}" dt="2022-10-10T20:53:11.545" v="129"/>
        <pc:sldMkLst>
          <pc:docMk/>
          <pc:sldMk cId="1683226923" sldId="281"/>
        </pc:sldMkLst>
      </pc:sldChg>
      <pc:sldChg chg="modSp">
        <pc:chgData name="Guest User" userId="S::urn:spo:anon#ebdf795c8e2d6fd32446da65bca556d22cff5c6eba4d47c1e3b10aa72dd140f7::" providerId="AD" clId="Web-{52E9F1CE-3B38-69F2-08FA-6A108F14519F}" dt="2022-10-10T20:37:27.897" v="108" actId="20577"/>
        <pc:sldMkLst>
          <pc:docMk/>
          <pc:sldMk cId="2487671349" sldId="376"/>
        </pc:sldMkLst>
        <pc:spChg chg="mod">
          <ac:chgData name="Guest User" userId="S::urn:spo:anon#ebdf795c8e2d6fd32446da65bca556d22cff5c6eba4d47c1e3b10aa72dd140f7::" providerId="AD" clId="Web-{52E9F1CE-3B38-69F2-08FA-6A108F14519F}" dt="2022-10-10T20:37:27.897" v="108" actId="20577"/>
          <ac:spMkLst>
            <pc:docMk/>
            <pc:sldMk cId="2487671349" sldId="376"/>
            <ac:spMk id="6" creationId="{00000000-0000-0000-0000-000000000000}"/>
          </ac:spMkLst>
        </pc:spChg>
      </pc:sldChg>
      <pc:sldChg chg="modSp">
        <pc:chgData name="Guest User" userId="S::urn:spo:anon#ebdf795c8e2d6fd32446da65bca556d22cff5c6eba4d47c1e3b10aa72dd140f7::" providerId="AD" clId="Web-{52E9F1CE-3B38-69F2-08FA-6A108F14519F}" dt="2022-10-10T20:25:27.005" v="92" actId="20577"/>
        <pc:sldMkLst>
          <pc:docMk/>
          <pc:sldMk cId="3736253635" sldId="381"/>
        </pc:sldMkLst>
        <pc:spChg chg="mod">
          <ac:chgData name="Guest User" userId="S::urn:spo:anon#ebdf795c8e2d6fd32446da65bca556d22cff5c6eba4d47c1e3b10aa72dd140f7::" providerId="AD" clId="Web-{52E9F1CE-3B38-69F2-08FA-6A108F14519F}" dt="2022-10-10T20:25:27.005" v="92" actId="20577"/>
          <ac:spMkLst>
            <pc:docMk/>
            <pc:sldMk cId="3736253635" sldId="381"/>
            <ac:spMk id="3" creationId="{00000000-0000-0000-0000-000000000000}"/>
          </ac:spMkLst>
        </pc:spChg>
      </pc:sldChg>
      <pc:sldChg chg="modSp ord">
        <pc:chgData name="Guest User" userId="S::urn:spo:anon#ebdf795c8e2d6fd32446da65bca556d22cff5c6eba4d47c1e3b10aa72dd140f7::" providerId="AD" clId="Web-{52E9F1CE-3B38-69F2-08FA-6A108F14519F}" dt="2022-10-10T20:26:50.101" v="95"/>
        <pc:sldMkLst>
          <pc:docMk/>
          <pc:sldMk cId="277049372" sldId="387"/>
        </pc:sldMkLst>
        <pc:spChg chg="mod">
          <ac:chgData name="Guest User" userId="S::urn:spo:anon#ebdf795c8e2d6fd32446da65bca556d22cff5c6eba4d47c1e3b10aa72dd140f7::" providerId="AD" clId="Web-{52E9F1CE-3B38-69F2-08FA-6A108F14519F}" dt="2022-10-10T20:26:49.960" v="94" actId="20577"/>
          <ac:spMkLst>
            <pc:docMk/>
            <pc:sldMk cId="277049372" sldId="387"/>
            <ac:spMk id="3" creationId="{00000000-0000-0000-0000-000000000000}"/>
          </ac:spMkLst>
        </pc:spChg>
      </pc:sldChg>
      <pc:sldChg chg="modSp">
        <pc:chgData name="Guest User" userId="S::urn:spo:anon#ebdf795c8e2d6fd32446da65bca556d22cff5c6eba4d47c1e3b10aa72dd140f7::" providerId="AD" clId="Web-{52E9F1CE-3B38-69F2-08FA-6A108F14519F}" dt="2022-10-10T20:50:38.057" v="120" actId="20577"/>
        <pc:sldMkLst>
          <pc:docMk/>
          <pc:sldMk cId="1316310122" sldId="477"/>
        </pc:sldMkLst>
        <pc:spChg chg="mod">
          <ac:chgData name="Guest User" userId="S::urn:spo:anon#ebdf795c8e2d6fd32446da65bca556d22cff5c6eba4d47c1e3b10aa72dd140f7::" providerId="AD" clId="Web-{52E9F1CE-3B38-69F2-08FA-6A108F14519F}" dt="2022-10-10T20:50:38.057" v="120" actId="20577"/>
          <ac:spMkLst>
            <pc:docMk/>
            <pc:sldMk cId="1316310122" sldId="477"/>
            <ac:spMk id="2" creationId="{00000000-0000-0000-0000-000000000000}"/>
          </ac:spMkLst>
        </pc:spChg>
      </pc:sldChg>
      <pc:sldChg chg="modSp">
        <pc:chgData name="Guest User" userId="S::urn:spo:anon#ebdf795c8e2d6fd32446da65bca556d22cff5c6eba4d47c1e3b10aa72dd140f7::" providerId="AD" clId="Web-{52E9F1CE-3B38-69F2-08FA-6A108F14519F}" dt="2022-10-10T20:49:50.587" v="118" actId="20577"/>
        <pc:sldMkLst>
          <pc:docMk/>
          <pc:sldMk cId="250497320" sldId="478"/>
        </pc:sldMkLst>
        <pc:spChg chg="mod">
          <ac:chgData name="Guest User" userId="S::urn:spo:anon#ebdf795c8e2d6fd32446da65bca556d22cff5c6eba4d47c1e3b10aa72dd140f7::" providerId="AD" clId="Web-{52E9F1CE-3B38-69F2-08FA-6A108F14519F}" dt="2022-10-10T20:49:50.587" v="118" actId="20577"/>
          <ac:spMkLst>
            <pc:docMk/>
            <pc:sldMk cId="250497320" sldId="478"/>
            <ac:spMk id="2" creationId="{00000000-0000-0000-0000-000000000000}"/>
          </ac:spMkLst>
        </pc:spChg>
      </pc:sldChg>
      <pc:sldChg chg="modSp">
        <pc:chgData name="Guest User" userId="S::urn:spo:anon#ebdf795c8e2d6fd32446da65bca556d22cff5c6eba4d47c1e3b10aa72dd140f7::" providerId="AD" clId="Web-{52E9F1CE-3B38-69F2-08FA-6A108F14519F}" dt="2022-10-10T20:49:40.790" v="116" actId="20577"/>
        <pc:sldMkLst>
          <pc:docMk/>
          <pc:sldMk cId="277672125" sldId="479"/>
        </pc:sldMkLst>
        <pc:spChg chg="mod">
          <ac:chgData name="Guest User" userId="S::urn:spo:anon#ebdf795c8e2d6fd32446da65bca556d22cff5c6eba4d47c1e3b10aa72dd140f7::" providerId="AD" clId="Web-{52E9F1CE-3B38-69F2-08FA-6A108F14519F}" dt="2022-10-10T20:49:40.790" v="116" actId="20577"/>
          <ac:spMkLst>
            <pc:docMk/>
            <pc:sldMk cId="277672125" sldId="479"/>
            <ac:spMk id="2" creationId="{00000000-0000-0000-0000-000000000000}"/>
          </ac:spMkLst>
        </pc:spChg>
      </pc:sldChg>
      <pc:sldChg chg="modSp">
        <pc:chgData name="Guest User" userId="S::urn:spo:anon#ebdf795c8e2d6fd32446da65bca556d22cff5c6eba4d47c1e3b10aa72dd140f7::" providerId="AD" clId="Web-{52E9F1CE-3B38-69F2-08FA-6A108F14519F}" dt="2022-10-10T20:46:43.832" v="114" actId="20577"/>
        <pc:sldMkLst>
          <pc:docMk/>
          <pc:sldMk cId="3953716907" sldId="484"/>
        </pc:sldMkLst>
        <pc:spChg chg="mod">
          <ac:chgData name="Guest User" userId="S::urn:spo:anon#ebdf795c8e2d6fd32446da65bca556d22cff5c6eba4d47c1e3b10aa72dd140f7::" providerId="AD" clId="Web-{52E9F1CE-3B38-69F2-08FA-6A108F14519F}" dt="2022-10-10T20:46:43.832" v="114" actId="20577"/>
          <ac:spMkLst>
            <pc:docMk/>
            <pc:sldMk cId="3953716907" sldId="484"/>
            <ac:spMk id="3" creationId="{00000000-0000-0000-0000-000000000000}"/>
          </ac:spMkLst>
        </pc:spChg>
      </pc:sldChg>
      <pc:sldChg chg="ord">
        <pc:chgData name="Guest User" userId="S::urn:spo:anon#ebdf795c8e2d6fd32446da65bca556d22cff5c6eba4d47c1e3b10aa72dd140f7::" providerId="AD" clId="Web-{52E9F1CE-3B38-69F2-08FA-6A108F14519F}" dt="2022-10-10T20:45:31.206" v="111"/>
        <pc:sldMkLst>
          <pc:docMk/>
          <pc:sldMk cId="3686225213" sldId="490"/>
        </pc:sldMkLst>
      </pc:sldChg>
      <pc:sldChg chg="modSp">
        <pc:chgData name="Guest User" userId="S::urn:spo:anon#ebdf795c8e2d6fd32446da65bca556d22cff5c6eba4d47c1e3b10aa72dd140f7::" providerId="AD" clId="Web-{52E9F1CE-3B38-69F2-08FA-6A108F14519F}" dt="2022-10-10T20:42:57.483" v="110" actId="20577"/>
        <pc:sldMkLst>
          <pc:docMk/>
          <pc:sldMk cId="3559321393" sldId="494"/>
        </pc:sldMkLst>
        <pc:spChg chg="mod">
          <ac:chgData name="Guest User" userId="S::urn:spo:anon#ebdf795c8e2d6fd32446da65bca556d22cff5c6eba4d47c1e3b10aa72dd140f7::" providerId="AD" clId="Web-{52E9F1CE-3B38-69F2-08FA-6A108F14519F}" dt="2022-10-10T20:42:57.483" v="110" actId="20577"/>
          <ac:spMkLst>
            <pc:docMk/>
            <pc:sldMk cId="3559321393" sldId="494"/>
            <ac:spMk id="3" creationId="{00000000-0000-0000-0000-000000000000}"/>
          </ac:spMkLst>
        </pc:spChg>
      </pc:sldChg>
      <pc:sldChg chg="modSp">
        <pc:chgData name="Guest User" userId="S::urn:spo:anon#ebdf795c8e2d6fd32446da65bca556d22cff5c6eba4d47c1e3b10aa72dd140f7::" providerId="AD" clId="Web-{52E9F1CE-3B38-69F2-08FA-6A108F14519F}" dt="2022-10-10T20:52:34.638" v="128" actId="20577"/>
        <pc:sldMkLst>
          <pc:docMk/>
          <pc:sldMk cId="4143039178" sldId="495"/>
        </pc:sldMkLst>
        <pc:spChg chg="mod">
          <ac:chgData name="Guest User" userId="S::urn:spo:anon#ebdf795c8e2d6fd32446da65bca556d22cff5c6eba4d47c1e3b10aa72dd140f7::" providerId="AD" clId="Web-{52E9F1CE-3B38-69F2-08FA-6A108F14519F}" dt="2022-10-10T20:52:34.638" v="128" actId="20577"/>
          <ac:spMkLst>
            <pc:docMk/>
            <pc:sldMk cId="4143039178" sldId="495"/>
            <ac:spMk id="3" creationId="{00000000-0000-0000-0000-000000000000}"/>
          </ac:spMkLst>
        </pc:spChg>
      </pc:sldChg>
      <pc:sldChg chg="addSp modSp">
        <pc:chgData name="Guest User" userId="S::urn:spo:anon#ebdf795c8e2d6fd32446da65bca556d22cff5c6eba4d47c1e3b10aa72dd140f7::" providerId="AD" clId="Web-{52E9F1CE-3B38-69F2-08FA-6A108F14519F}" dt="2022-10-10T20:01:09.830" v="15" actId="20577"/>
        <pc:sldMkLst>
          <pc:docMk/>
          <pc:sldMk cId="224770852" sldId="510"/>
        </pc:sldMkLst>
        <pc:spChg chg="add mod">
          <ac:chgData name="Guest User" userId="S::urn:spo:anon#ebdf795c8e2d6fd32446da65bca556d22cff5c6eba4d47c1e3b10aa72dd140f7::" providerId="AD" clId="Web-{52E9F1CE-3B38-69F2-08FA-6A108F14519F}" dt="2022-10-10T20:01:09.830" v="15" actId="20577"/>
          <ac:spMkLst>
            <pc:docMk/>
            <pc:sldMk cId="224770852" sldId="510"/>
            <ac:spMk id="5" creationId="{6B8AB945-DA4B-6F63-8E11-FA9893C5D016}"/>
          </ac:spMkLst>
        </pc:spChg>
        <pc:picChg chg="mod">
          <ac:chgData name="Guest User" userId="S::urn:spo:anon#ebdf795c8e2d6fd32446da65bca556d22cff5c6eba4d47c1e3b10aa72dd140f7::" providerId="AD" clId="Web-{52E9F1CE-3B38-69F2-08FA-6A108F14519F}" dt="2022-10-10T20:00:32.688" v="0" actId="1076"/>
          <ac:picMkLst>
            <pc:docMk/>
            <pc:sldMk cId="224770852" sldId="510"/>
            <ac:picMk id="4" creationId="{F48ABAD7-928F-4DBB-9079-3E3996DDF636}"/>
          </ac:picMkLst>
        </pc:picChg>
      </pc:sldChg>
      <pc:sldChg chg="modSp">
        <pc:chgData name="Guest User" userId="S::urn:spo:anon#ebdf795c8e2d6fd32446da65bca556d22cff5c6eba4d47c1e3b10aa72dd140f7::" providerId="AD" clId="Web-{52E9F1CE-3B38-69F2-08FA-6A108F14519F}" dt="2022-10-10T20:02:58.020" v="18" actId="20577"/>
        <pc:sldMkLst>
          <pc:docMk/>
          <pc:sldMk cId="907783510" sldId="511"/>
        </pc:sldMkLst>
        <pc:spChg chg="mod">
          <ac:chgData name="Guest User" userId="S::urn:spo:anon#ebdf795c8e2d6fd32446da65bca556d22cff5c6eba4d47c1e3b10aa72dd140f7::" providerId="AD" clId="Web-{52E9F1CE-3B38-69F2-08FA-6A108F14519F}" dt="2022-10-10T20:02:58.020" v="18" actId="20577"/>
          <ac:spMkLst>
            <pc:docMk/>
            <pc:sldMk cId="907783510" sldId="511"/>
            <ac:spMk id="2" creationId="{BB19B3A2-809D-4298-908C-CAB19BA5F9F4}"/>
          </ac:spMkLst>
        </pc:spChg>
      </pc:sldChg>
      <pc:sldChg chg="modSp">
        <pc:chgData name="Guest User" userId="S::urn:spo:anon#ebdf795c8e2d6fd32446da65bca556d22cff5c6eba4d47c1e3b10aa72dd140f7::" providerId="AD" clId="Web-{52E9F1CE-3B38-69F2-08FA-6A108F14519F}" dt="2022-10-10T20:04:13.631" v="23" actId="20577"/>
        <pc:sldMkLst>
          <pc:docMk/>
          <pc:sldMk cId="2695704014" sldId="512"/>
        </pc:sldMkLst>
        <pc:spChg chg="mod">
          <ac:chgData name="Guest User" userId="S::urn:spo:anon#ebdf795c8e2d6fd32446da65bca556d22cff5c6eba4d47c1e3b10aa72dd140f7::" providerId="AD" clId="Web-{52E9F1CE-3B38-69F2-08FA-6A108F14519F}" dt="2022-10-10T20:04:13.631" v="23" actId="20577"/>
          <ac:spMkLst>
            <pc:docMk/>
            <pc:sldMk cId="2695704014" sldId="512"/>
            <ac:spMk id="2" creationId="{4E5F634D-142A-4B52-B85C-2C494BD67E40}"/>
          </ac:spMkLst>
        </pc:spChg>
      </pc:sldChg>
      <pc:sldChg chg="modSp">
        <pc:chgData name="Guest User" userId="S::urn:spo:anon#ebdf795c8e2d6fd32446da65bca556d22cff5c6eba4d47c1e3b10aa72dd140f7::" providerId="AD" clId="Web-{52E9F1CE-3B38-69F2-08FA-6A108F14519F}" dt="2022-10-10T20:11:24.532" v="54" actId="20577"/>
        <pc:sldMkLst>
          <pc:docMk/>
          <pc:sldMk cId="4002663734" sldId="514"/>
        </pc:sldMkLst>
        <pc:spChg chg="mod">
          <ac:chgData name="Guest User" userId="S::urn:spo:anon#ebdf795c8e2d6fd32446da65bca556d22cff5c6eba4d47c1e3b10aa72dd140f7::" providerId="AD" clId="Web-{52E9F1CE-3B38-69F2-08FA-6A108F14519F}" dt="2022-10-10T20:11:24.532" v="54" actId="20577"/>
          <ac:spMkLst>
            <pc:docMk/>
            <pc:sldMk cId="4002663734" sldId="514"/>
            <ac:spMk id="3" creationId="{00000000-0000-0000-0000-000000000000}"/>
          </ac:spMkLst>
        </pc:spChg>
      </pc:sldChg>
      <pc:sldChg chg="modSp ord">
        <pc:chgData name="Guest User" userId="S::urn:spo:anon#ebdf795c8e2d6fd32446da65bca556d22cff5c6eba4d47c1e3b10aa72dd140f7::" providerId="AD" clId="Web-{52E9F1CE-3B38-69F2-08FA-6A108F14519F}" dt="2022-10-10T20:06:46.838" v="44" actId="14100"/>
        <pc:sldMkLst>
          <pc:docMk/>
          <pc:sldMk cId="372987953" sldId="516"/>
        </pc:sldMkLst>
        <pc:spChg chg="mod">
          <ac:chgData name="Guest User" userId="S::urn:spo:anon#ebdf795c8e2d6fd32446da65bca556d22cff5c6eba4d47c1e3b10aa72dd140f7::" providerId="AD" clId="Web-{52E9F1CE-3B38-69F2-08FA-6A108F14519F}" dt="2022-10-10T20:06:46.838" v="44" actId="14100"/>
          <ac:spMkLst>
            <pc:docMk/>
            <pc:sldMk cId="372987953" sldId="516"/>
            <ac:spMk id="4" creationId="{123459CE-6D74-4142-837A-65628BA62C33}"/>
          </ac:spMkLst>
        </pc:spChg>
      </pc:sldChg>
    </pc:docChg>
  </pc:docChgLst>
  <pc:docChgLst>
    <pc:chgData name="Guest User" userId="S::urn:spo:anon#6e76b88568f605929b3b841f02cfd62d68d8e06b72b73bca916481412ff75bb1::" providerId="AD" clId="Web-{661975D1-0FEC-318B-B161-391DB312BD3A}"/>
    <pc:docChg chg="modSld sldOrd">
      <pc:chgData name="Guest User" userId="S::urn:spo:anon#6e76b88568f605929b3b841f02cfd62d68d8e06b72b73bca916481412ff75bb1::" providerId="AD" clId="Web-{661975D1-0FEC-318B-B161-391DB312BD3A}" dt="2022-10-11T22:58:59.112" v="8"/>
      <pc:docMkLst>
        <pc:docMk/>
      </pc:docMkLst>
      <pc:sldChg chg="modSp">
        <pc:chgData name="Guest User" userId="S::urn:spo:anon#6e76b88568f605929b3b841f02cfd62d68d8e06b72b73bca916481412ff75bb1::" providerId="AD" clId="Web-{661975D1-0FEC-318B-B161-391DB312BD3A}" dt="2022-10-11T22:56:50.765" v="7" actId="20577"/>
        <pc:sldMkLst>
          <pc:docMk/>
          <pc:sldMk cId="3697344460" sldId="577"/>
        </pc:sldMkLst>
        <pc:spChg chg="mod">
          <ac:chgData name="Guest User" userId="S::urn:spo:anon#6e76b88568f605929b3b841f02cfd62d68d8e06b72b73bca916481412ff75bb1::" providerId="AD" clId="Web-{661975D1-0FEC-318B-B161-391DB312BD3A}" dt="2022-10-11T22:56:50.765" v="7" actId="20577"/>
          <ac:spMkLst>
            <pc:docMk/>
            <pc:sldMk cId="3697344460" sldId="577"/>
            <ac:spMk id="3" creationId="{00000000-0000-0000-0000-000000000000}"/>
          </ac:spMkLst>
        </pc:spChg>
      </pc:sldChg>
      <pc:sldChg chg="ord">
        <pc:chgData name="Guest User" userId="S::urn:spo:anon#6e76b88568f605929b3b841f02cfd62d68d8e06b72b73bca916481412ff75bb1::" providerId="AD" clId="Web-{661975D1-0FEC-318B-B161-391DB312BD3A}" dt="2022-10-11T22:58:59.112" v="8"/>
        <pc:sldMkLst>
          <pc:docMk/>
          <pc:sldMk cId="768897263" sldId="578"/>
        </pc:sldMkLst>
      </pc:sldChg>
    </pc:docChg>
  </pc:docChgLst>
  <pc:docChgLst>
    <pc:chgData name="Guest User" userId="S::urn:spo:anon#6e76b88568f605929b3b841f02cfd62d68d8e06b72b73bca916481412ff75bb1::" providerId="AD" clId="Web-{06B5BE12-EF13-742A-1B36-138677A13410}"/>
    <pc:docChg chg="delSld modSld">
      <pc:chgData name="Guest User" userId="S::urn:spo:anon#6e76b88568f605929b3b841f02cfd62d68d8e06b72b73bca916481412ff75bb1::" providerId="AD" clId="Web-{06B5BE12-EF13-742A-1B36-138677A13410}" dt="2023-01-31T19:09:07.808" v="42"/>
      <pc:docMkLst>
        <pc:docMk/>
      </pc:docMkLst>
      <pc:sldChg chg="modSp">
        <pc:chgData name="Guest User" userId="S::urn:spo:anon#6e76b88568f605929b3b841f02cfd62d68d8e06b72b73bca916481412ff75bb1::" providerId="AD" clId="Web-{06B5BE12-EF13-742A-1B36-138677A13410}" dt="2023-01-31T19:01:30.453" v="17" actId="20577"/>
        <pc:sldMkLst>
          <pc:docMk/>
          <pc:sldMk cId="1400720392" sldId="645"/>
        </pc:sldMkLst>
        <pc:spChg chg="mod">
          <ac:chgData name="Guest User" userId="S::urn:spo:anon#6e76b88568f605929b3b841f02cfd62d68d8e06b72b73bca916481412ff75bb1::" providerId="AD" clId="Web-{06B5BE12-EF13-742A-1B36-138677A13410}" dt="2023-01-31T19:01:30.453" v="17" actId="20577"/>
          <ac:spMkLst>
            <pc:docMk/>
            <pc:sldMk cId="1400720392" sldId="645"/>
            <ac:spMk id="12" creationId="{00000000-0000-0000-0000-000000000000}"/>
          </ac:spMkLst>
        </pc:spChg>
      </pc:sldChg>
      <pc:sldChg chg="modSp">
        <pc:chgData name="Guest User" userId="S::urn:spo:anon#6e76b88568f605929b3b841f02cfd62d68d8e06b72b73bca916481412ff75bb1::" providerId="AD" clId="Web-{06B5BE12-EF13-742A-1B36-138677A13410}" dt="2023-01-31T18:56:04.632" v="0" actId="14100"/>
        <pc:sldMkLst>
          <pc:docMk/>
          <pc:sldMk cId="3321948133" sldId="655"/>
        </pc:sldMkLst>
        <pc:spChg chg="mod">
          <ac:chgData name="Guest User" userId="S::urn:spo:anon#6e76b88568f605929b3b841f02cfd62d68d8e06b72b73bca916481412ff75bb1::" providerId="AD" clId="Web-{06B5BE12-EF13-742A-1B36-138677A13410}" dt="2023-01-31T18:56:04.632" v="0" actId="14100"/>
          <ac:spMkLst>
            <pc:docMk/>
            <pc:sldMk cId="3321948133" sldId="655"/>
            <ac:spMk id="2" creationId="{00000000-0000-0000-0000-000000000000}"/>
          </ac:spMkLst>
        </pc:spChg>
      </pc:sldChg>
      <pc:sldChg chg="modSp">
        <pc:chgData name="Guest User" userId="S::urn:spo:anon#6e76b88568f605929b3b841f02cfd62d68d8e06b72b73bca916481412ff75bb1::" providerId="AD" clId="Web-{06B5BE12-EF13-742A-1B36-138677A13410}" dt="2023-01-31T19:07:44.665" v="26" actId="20577"/>
        <pc:sldMkLst>
          <pc:docMk/>
          <pc:sldMk cId="150353867" sldId="659"/>
        </pc:sldMkLst>
        <pc:spChg chg="mod">
          <ac:chgData name="Guest User" userId="S::urn:spo:anon#6e76b88568f605929b3b841f02cfd62d68d8e06b72b73bca916481412ff75bb1::" providerId="AD" clId="Web-{06B5BE12-EF13-742A-1B36-138677A13410}" dt="2023-01-31T19:07:44.665" v="26" actId="20577"/>
          <ac:spMkLst>
            <pc:docMk/>
            <pc:sldMk cId="150353867" sldId="659"/>
            <ac:spMk id="3" creationId="{00000000-0000-0000-0000-000000000000}"/>
          </ac:spMkLst>
        </pc:spChg>
      </pc:sldChg>
      <pc:sldChg chg="modSp del">
        <pc:chgData name="Guest User" userId="S::urn:spo:anon#6e76b88568f605929b3b841f02cfd62d68d8e06b72b73bca916481412ff75bb1::" providerId="AD" clId="Web-{06B5BE12-EF13-742A-1B36-138677A13410}" dt="2023-01-31T19:09:07.808" v="42"/>
        <pc:sldMkLst>
          <pc:docMk/>
          <pc:sldMk cId="2240794695" sldId="716"/>
        </pc:sldMkLst>
        <pc:spChg chg="mod">
          <ac:chgData name="Guest User" userId="S::urn:spo:anon#6e76b88568f605929b3b841f02cfd62d68d8e06b72b73bca916481412ff75bb1::" providerId="AD" clId="Web-{06B5BE12-EF13-742A-1B36-138677A13410}" dt="2023-01-31T19:09:00.604" v="41" actId="20577"/>
          <ac:spMkLst>
            <pc:docMk/>
            <pc:sldMk cId="2240794695" sldId="716"/>
            <ac:spMk id="2" creationId="{B932582D-7B33-A0EC-129A-F476F12DB62A}"/>
          </ac:spMkLst>
        </pc:spChg>
      </pc:sldChg>
    </pc:docChg>
  </pc:docChgLst>
  <pc:docChgLst>
    <pc:chgData name="Guest User" userId="S::urn:spo:anon#d93ca705fb782b1ba44c55480d54f9c2a8f74866412d9d4ecbce9df16b407553::" providerId="AD" clId="Web-{ACE3A48D-CA5C-7A65-F965-A4B73E9FE78C}"/>
    <pc:docChg chg="modSld">
      <pc:chgData name="Guest User" userId="S::urn:spo:anon#d93ca705fb782b1ba44c55480d54f9c2a8f74866412d9d4ecbce9df16b407553::" providerId="AD" clId="Web-{ACE3A48D-CA5C-7A65-F965-A4B73E9FE78C}" dt="2023-02-01T03:32:39.857" v="81" actId="20577"/>
      <pc:docMkLst>
        <pc:docMk/>
      </pc:docMkLst>
      <pc:sldChg chg="modSp">
        <pc:chgData name="Guest User" userId="S::urn:spo:anon#d93ca705fb782b1ba44c55480d54f9c2a8f74866412d9d4ecbce9df16b407553::" providerId="AD" clId="Web-{ACE3A48D-CA5C-7A65-F965-A4B73E9FE78C}" dt="2023-02-01T03:13:50.029" v="67" actId="20577"/>
        <pc:sldMkLst>
          <pc:docMk/>
          <pc:sldMk cId="59226998" sldId="632"/>
        </pc:sldMkLst>
        <pc:spChg chg="mod">
          <ac:chgData name="Guest User" userId="S::urn:spo:anon#d93ca705fb782b1ba44c55480d54f9c2a8f74866412d9d4ecbce9df16b407553::" providerId="AD" clId="Web-{ACE3A48D-CA5C-7A65-F965-A4B73E9FE78C}" dt="2023-02-01T03:13:50.029" v="67" actId="20577"/>
          <ac:spMkLst>
            <pc:docMk/>
            <pc:sldMk cId="59226998" sldId="632"/>
            <ac:spMk id="3" creationId="{00000000-0000-0000-0000-000000000000}"/>
          </ac:spMkLst>
        </pc:spChg>
      </pc:sldChg>
      <pc:sldChg chg="modSp">
        <pc:chgData name="Guest User" userId="S::urn:spo:anon#d93ca705fb782b1ba44c55480d54f9c2a8f74866412d9d4ecbce9df16b407553::" providerId="AD" clId="Web-{ACE3A48D-CA5C-7A65-F965-A4B73E9FE78C}" dt="2023-02-01T03:32:39.857" v="81" actId="20577"/>
        <pc:sldMkLst>
          <pc:docMk/>
          <pc:sldMk cId="466344226" sldId="634"/>
        </pc:sldMkLst>
        <pc:spChg chg="mod">
          <ac:chgData name="Guest User" userId="S::urn:spo:anon#d93ca705fb782b1ba44c55480d54f9c2a8f74866412d9d4ecbce9df16b407553::" providerId="AD" clId="Web-{ACE3A48D-CA5C-7A65-F965-A4B73E9FE78C}" dt="2023-02-01T03:32:39.857" v="81" actId="20577"/>
          <ac:spMkLst>
            <pc:docMk/>
            <pc:sldMk cId="466344226" sldId="634"/>
            <ac:spMk id="12" creationId="{00000000-0000-0000-0000-000000000000}"/>
          </ac:spMkLst>
        </pc:spChg>
      </pc:sldChg>
    </pc:docChg>
  </pc:docChgLst>
  <pc:docChgLst>
    <pc:chgData name="Guest User" userId="S::urn:spo:anon#6e76b88568f605929b3b841f02cfd62d68d8e06b72b73bca916481412ff75bb1::" providerId="AD" clId="Web-{F78B3843-33EC-BD87-B449-22627985D579}"/>
    <pc:docChg chg="addSld delSld">
      <pc:chgData name="Guest User" userId="S::urn:spo:anon#6e76b88568f605929b3b841f02cfd62d68d8e06b72b73bca916481412ff75bb1::" providerId="AD" clId="Web-{F78B3843-33EC-BD87-B449-22627985D579}" dt="2022-10-10T20:58:25.393" v="13"/>
      <pc:docMkLst>
        <pc:docMk/>
      </pc:docMkLst>
      <pc:sldChg chg="del">
        <pc:chgData name="Guest User" userId="S::urn:spo:anon#6e76b88568f605929b3b841f02cfd62d68d8e06b72b73bca916481412ff75bb1::" providerId="AD" clId="Web-{F78B3843-33EC-BD87-B449-22627985D579}" dt="2022-10-10T20:58:05.799" v="0"/>
        <pc:sldMkLst>
          <pc:docMk/>
          <pc:sldMk cId="2589128344" sldId="464"/>
        </pc:sldMkLst>
      </pc:sldChg>
      <pc:sldChg chg="del">
        <pc:chgData name="Guest User" userId="S::urn:spo:anon#6e76b88568f605929b3b841f02cfd62d68d8e06b72b73bca916481412ff75bb1::" providerId="AD" clId="Web-{F78B3843-33EC-BD87-B449-22627985D579}" dt="2022-10-10T20:58:05.799" v="1"/>
        <pc:sldMkLst>
          <pc:docMk/>
          <pc:sldMk cId="241681068" sldId="498"/>
        </pc:sldMkLst>
      </pc:sldChg>
      <pc:sldChg chg="del">
        <pc:chgData name="Guest User" userId="S::urn:spo:anon#6e76b88568f605929b3b841f02cfd62d68d8e06b72b73bca916481412ff75bb1::" providerId="AD" clId="Web-{F78B3843-33EC-BD87-B449-22627985D579}" dt="2022-10-10T20:58:05.799" v="2"/>
        <pc:sldMkLst>
          <pc:docMk/>
          <pc:sldMk cId="110989759" sldId="499"/>
        </pc:sldMkLst>
      </pc:sldChg>
      <pc:sldChg chg="del">
        <pc:chgData name="Guest User" userId="S::urn:spo:anon#6e76b88568f605929b3b841f02cfd62d68d8e06b72b73bca916481412ff75bb1::" providerId="AD" clId="Web-{F78B3843-33EC-BD87-B449-22627985D579}" dt="2022-10-10T20:58:05.799" v="3"/>
        <pc:sldMkLst>
          <pc:docMk/>
          <pc:sldMk cId="447670277" sldId="500"/>
        </pc:sldMkLst>
      </pc:sldChg>
      <pc:sldChg chg="del">
        <pc:chgData name="Guest User" userId="S::urn:spo:anon#6e76b88568f605929b3b841f02cfd62d68d8e06b72b73bca916481412ff75bb1::" providerId="AD" clId="Web-{F78B3843-33EC-BD87-B449-22627985D579}" dt="2022-10-10T20:58:05.799" v="4"/>
        <pc:sldMkLst>
          <pc:docMk/>
          <pc:sldMk cId="1150081025" sldId="501"/>
        </pc:sldMkLst>
      </pc:sldChg>
      <pc:sldChg chg="del">
        <pc:chgData name="Guest User" userId="S::urn:spo:anon#6e76b88568f605929b3b841f02cfd62d68d8e06b72b73bca916481412ff75bb1::" providerId="AD" clId="Web-{F78B3843-33EC-BD87-B449-22627985D579}" dt="2022-10-10T20:58:05.799" v="5"/>
        <pc:sldMkLst>
          <pc:docMk/>
          <pc:sldMk cId="3150025866" sldId="502"/>
        </pc:sldMkLst>
      </pc:sldChg>
      <pc:sldChg chg="del">
        <pc:chgData name="Guest User" userId="S::urn:spo:anon#6e76b88568f605929b3b841f02cfd62d68d8e06b72b73bca916481412ff75bb1::" providerId="AD" clId="Web-{F78B3843-33EC-BD87-B449-22627985D579}" dt="2022-10-10T20:58:05.799" v="6"/>
        <pc:sldMkLst>
          <pc:docMk/>
          <pc:sldMk cId="3196242750" sldId="503"/>
        </pc:sldMkLst>
      </pc:sldChg>
      <pc:sldChg chg="add">
        <pc:chgData name="Guest User" userId="S::urn:spo:anon#6e76b88568f605929b3b841f02cfd62d68d8e06b72b73bca916481412ff75bb1::" providerId="AD" clId="Web-{F78B3843-33EC-BD87-B449-22627985D579}" dt="2022-10-10T20:58:24.877" v="7"/>
        <pc:sldMkLst>
          <pc:docMk/>
          <pc:sldMk cId="399435019" sldId="517"/>
        </pc:sldMkLst>
      </pc:sldChg>
      <pc:sldChg chg="add">
        <pc:chgData name="Guest User" userId="S::urn:spo:anon#6e76b88568f605929b3b841f02cfd62d68d8e06b72b73bca916481412ff75bb1::" providerId="AD" clId="Web-{F78B3843-33EC-BD87-B449-22627985D579}" dt="2022-10-10T20:58:24.940" v="8"/>
        <pc:sldMkLst>
          <pc:docMk/>
          <pc:sldMk cId="4283271617" sldId="518"/>
        </pc:sldMkLst>
      </pc:sldChg>
      <pc:sldChg chg="add">
        <pc:chgData name="Guest User" userId="S::urn:spo:anon#6e76b88568f605929b3b841f02cfd62d68d8e06b72b73bca916481412ff75bb1::" providerId="AD" clId="Web-{F78B3843-33EC-BD87-B449-22627985D579}" dt="2022-10-10T20:58:25.033" v="9"/>
        <pc:sldMkLst>
          <pc:docMk/>
          <pc:sldMk cId="184155094" sldId="519"/>
        </pc:sldMkLst>
      </pc:sldChg>
      <pc:sldChg chg="add">
        <pc:chgData name="Guest User" userId="S::urn:spo:anon#6e76b88568f605929b3b841f02cfd62d68d8e06b72b73bca916481412ff75bb1::" providerId="AD" clId="Web-{F78B3843-33EC-BD87-B449-22627985D579}" dt="2022-10-10T20:58:25.096" v="10"/>
        <pc:sldMkLst>
          <pc:docMk/>
          <pc:sldMk cId="3254163083" sldId="520"/>
        </pc:sldMkLst>
      </pc:sldChg>
      <pc:sldChg chg="add">
        <pc:chgData name="Guest User" userId="S::urn:spo:anon#6e76b88568f605929b3b841f02cfd62d68d8e06b72b73bca916481412ff75bb1::" providerId="AD" clId="Web-{F78B3843-33EC-BD87-B449-22627985D579}" dt="2022-10-10T20:58:25.205" v="11"/>
        <pc:sldMkLst>
          <pc:docMk/>
          <pc:sldMk cId="3877498560" sldId="521"/>
        </pc:sldMkLst>
      </pc:sldChg>
      <pc:sldChg chg="add">
        <pc:chgData name="Guest User" userId="S::urn:spo:anon#6e76b88568f605929b3b841f02cfd62d68d8e06b72b73bca916481412ff75bb1::" providerId="AD" clId="Web-{F78B3843-33EC-BD87-B449-22627985D579}" dt="2022-10-10T20:58:25.330" v="12"/>
        <pc:sldMkLst>
          <pc:docMk/>
          <pc:sldMk cId="1902210966" sldId="522"/>
        </pc:sldMkLst>
      </pc:sldChg>
      <pc:sldChg chg="add">
        <pc:chgData name="Guest User" userId="S::urn:spo:anon#6e76b88568f605929b3b841f02cfd62d68d8e06b72b73bca916481412ff75bb1::" providerId="AD" clId="Web-{F78B3843-33EC-BD87-B449-22627985D579}" dt="2022-10-10T20:58:25.393" v="13"/>
        <pc:sldMkLst>
          <pc:docMk/>
          <pc:sldMk cId="425993431" sldId="523"/>
        </pc:sldMkLst>
      </pc:sldChg>
    </pc:docChg>
  </pc:docChgLst>
  <pc:docChgLst>
    <pc:chgData name="Guest User" userId="S::urn:spo:anon#6e76b88568f605929b3b841f02cfd62d68d8e06b72b73bca916481412ff75bb1::" providerId="AD" clId="Web-{A96D42D0-A5A5-CC5C-22E5-D050D3D940DC}"/>
    <pc:docChg chg="addSld delSld modSld sldOrd">
      <pc:chgData name="Guest User" userId="S::urn:spo:anon#6e76b88568f605929b3b841f02cfd62d68d8e06b72b73bca916481412ff75bb1::" providerId="AD" clId="Web-{A96D42D0-A5A5-CC5C-22E5-D050D3D940DC}" dt="2022-10-11T22:55:27.930" v="26"/>
      <pc:docMkLst>
        <pc:docMk/>
      </pc:docMkLst>
      <pc:sldChg chg="modSp">
        <pc:chgData name="Guest User" userId="S::urn:spo:anon#6e76b88568f605929b3b841f02cfd62d68d8e06b72b73bca916481412ff75bb1::" providerId="AD" clId="Web-{A96D42D0-A5A5-CC5C-22E5-D050D3D940DC}" dt="2022-10-11T22:39:53.838" v="14" actId="20577"/>
        <pc:sldMkLst>
          <pc:docMk/>
          <pc:sldMk cId="22042493" sldId="360"/>
        </pc:sldMkLst>
        <pc:spChg chg="mod">
          <ac:chgData name="Guest User" userId="S::urn:spo:anon#6e76b88568f605929b3b841f02cfd62d68d8e06b72b73bca916481412ff75bb1::" providerId="AD" clId="Web-{A96D42D0-A5A5-CC5C-22E5-D050D3D940DC}" dt="2022-10-11T22:39:53.838" v="14" actId="20577"/>
          <ac:spMkLst>
            <pc:docMk/>
            <pc:sldMk cId="22042493" sldId="360"/>
            <ac:spMk id="3" creationId="{00000000-0000-0000-0000-000000000000}"/>
          </ac:spMkLst>
        </pc:spChg>
      </pc:sldChg>
      <pc:sldChg chg="ord">
        <pc:chgData name="Guest User" userId="S::urn:spo:anon#6e76b88568f605929b3b841f02cfd62d68d8e06b72b73bca916481412ff75bb1::" providerId="AD" clId="Web-{A96D42D0-A5A5-CC5C-22E5-D050D3D940DC}" dt="2022-10-11T22:55:27.930" v="26"/>
        <pc:sldMkLst>
          <pc:docMk/>
          <pc:sldMk cId="4132133106" sldId="396"/>
        </pc:sldMkLst>
      </pc:sldChg>
      <pc:sldChg chg="modSp">
        <pc:chgData name="Guest User" userId="S::urn:spo:anon#6e76b88568f605929b3b841f02cfd62d68d8e06b72b73bca916481412ff75bb1::" providerId="AD" clId="Web-{A96D42D0-A5A5-CC5C-22E5-D050D3D940DC}" dt="2022-10-11T22:21:29.925" v="0" actId="20577"/>
        <pc:sldMkLst>
          <pc:docMk/>
          <pc:sldMk cId="4143039178" sldId="495"/>
        </pc:sldMkLst>
        <pc:spChg chg="mod">
          <ac:chgData name="Guest User" userId="S::urn:spo:anon#6e76b88568f605929b3b841f02cfd62d68d8e06b72b73bca916481412ff75bb1::" providerId="AD" clId="Web-{A96D42D0-A5A5-CC5C-22E5-D050D3D940DC}" dt="2022-10-11T22:21:29.925" v="0" actId="20577"/>
          <ac:spMkLst>
            <pc:docMk/>
            <pc:sldMk cId="4143039178" sldId="495"/>
            <ac:spMk id="3" creationId="{00000000-0000-0000-0000-000000000000}"/>
          </ac:spMkLst>
        </pc:spChg>
      </pc:sldChg>
      <pc:sldChg chg="modSp">
        <pc:chgData name="Guest User" userId="S::urn:spo:anon#6e76b88568f605929b3b841f02cfd62d68d8e06b72b73bca916481412ff75bb1::" providerId="AD" clId="Web-{A96D42D0-A5A5-CC5C-22E5-D050D3D940DC}" dt="2022-10-11T22:43:29.626" v="21" actId="20577"/>
        <pc:sldMkLst>
          <pc:docMk/>
          <pc:sldMk cId="2449636965" sldId="542"/>
        </pc:sldMkLst>
        <pc:spChg chg="mod">
          <ac:chgData name="Guest User" userId="S::urn:spo:anon#6e76b88568f605929b3b841f02cfd62d68d8e06b72b73bca916481412ff75bb1::" providerId="AD" clId="Web-{A96D42D0-A5A5-CC5C-22E5-D050D3D940DC}" dt="2022-10-11T22:43:29.626" v="21" actId="20577"/>
          <ac:spMkLst>
            <pc:docMk/>
            <pc:sldMk cId="2449636965" sldId="542"/>
            <ac:spMk id="2" creationId="{00000000-0000-0000-0000-000000000000}"/>
          </ac:spMkLst>
        </pc:spChg>
      </pc:sldChg>
      <pc:sldChg chg="modSp">
        <pc:chgData name="Guest User" userId="S::urn:spo:anon#6e76b88568f605929b3b841f02cfd62d68d8e06b72b73bca916481412ff75bb1::" providerId="AD" clId="Web-{A96D42D0-A5A5-CC5C-22E5-D050D3D940DC}" dt="2022-10-11T22:43:05.266" v="19" actId="20577"/>
        <pc:sldMkLst>
          <pc:docMk/>
          <pc:sldMk cId="3863374116" sldId="543"/>
        </pc:sldMkLst>
        <pc:spChg chg="mod">
          <ac:chgData name="Guest User" userId="S::urn:spo:anon#6e76b88568f605929b3b841f02cfd62d68d8e06b72b73bca916481412ff75bb1::" providerId="AD" clId="Web-{A96D42D0-A5A5-CC5C-22E5-D050D3D940DC}" dt="2022-10-11T22:43:05.266" v="19" actId="20577"/>
          <ac:spMkLst>
            <pc:docMk/>
            <pc:sldMk cId="3863374116" sldId="543"/>
            <ac:spMk id="934" creationId="{00000000-0000-0000-0000-000000000000}"/>
          </ac:spMkLst>
        </pc:spChg>
      </pc:sldChg>
      <pc:sldChg chg="add del">
        <pc:chgData name="Guest User" userId="S::urn:spo:anon#6e76b88568f605929b3b841f02cfd62d68d8e06b72b73bca916481412ff75bb1::" providerId="AD" clId="Web-{A96D42D0-A5A5-CC5C-22E5-D050D3D940DC}" dt="2022-10-11T22:46:28.178" v="25"/>
        <pc:sldMkLst>
          <pc:docMk/>
          <pc:sldMk cId="3595090049" sldId="561"/>
        </pc:sldMkLst>
      </pc:sldChg>
      <pc:sldChg chg="ord">
        <pc:chgData name="Guest User" userId="S::urn:spo:anon#6e76b88568f605929b3b841f02cfd62d68d8e06b72b73bca916481412ff75bb1::" providerId="AD" clId="Web-{A96D42D0-A5A5-CC5C-22E5-D050D3D940DC}" dt="2022-10-11T22:45:55.130" v="22"/>
        <pc:sldMkLst>
          <pc:docMk/>
          <pc:sldMk cId="3028568909" sldId="562"/>
        </pc:sldMkLst>
      </pc:sldChg>
      <pc:sldChg chg="del">
        <pc:chgData name="Guest User" userId="S::urn:spo:anon#6e76b88568f605929b3b841f02cfd62d68d8e06b72b73bca916481412ff75bb1::" providerId="AD" clId="Web-{A96D42D0-A5A5-CC5C-22E5-D050D3D940DC}" dt="2022-10-11T22:46:14.162" v="23"/>
        <pc:sldMkLst>
          <pc:docMk/>
          <pc:sldMk cId="77790379" sldId="566"/>
        </pc:sldMkLst>
      </pc:sldChg>
    </pc:docChg>
  </pc:docChgLst>
  <pc:docChgLst>
    <pc:chgData name="Guest User" userId="S::urn:spo:anon#ebdf795c8e2d6fd32446da65bca556d22cff5c6eba4d47c1e3b10aa72dd140f7::" providerId="AD" clId="Web-{3D6CDAA3-86D7-04F2-19F4-2A71CEB9D437}"/>
    <pc:docChg chg="modSld">
      <pc:chgData name="Guest User" userId="S::urn:spo:anon#ebdf795c8e2d6fd32446da65bca556d22cff5c6eba4d47c1e3b10aa72dd140f7::" providerId="AD" clId="Web-{3D6CDAA3-86D7-04F2-19F4-2A71CEB9D437}" dt="2022-10-11T16:27:09.648" v="0" actId="1076"/>
      <pc:docMkLst>
        <pc:docMk/>
      </pc:docMkLst>
      <pc:sldChg chg="modSp">
        <pc:chgData name="Guest User" userId="S::urn:spo:anon#ebdf795c8e2d6fd32446da65bca556d22cff5c6eba4d47c1e3b10aa72dd140f7::" providerId="AD" clId="Web-{3D6CDAA3-86D7-04F2-19F4-2A71CEB9D437}" dt="2022-10-11T16:27:09.648" v="0" actId="1076"/>
        <pc:sldMkLst>
          <pc:docMk/>
          <pc:sldMk cId="1692537304" sldId="572"/>
        </pc:sldMkLst>
        <pc:picChg chg="mod">
          <ac:chgData name="Guest User" userId="S::urn:spo:anon#ebdf795c8e2d6fd32446da65bca556d22cff5c6eba4d47c1e3b10aa72dd140f7::" providerId="AD" clId="Web-{3D6CDAA3-86D7-04F2-19F4-2A71CEB9D437}" dt="2022-10-11T16:27:09.648" v="0" actId="1076"/>
          <ac:picMkLst>
            <pc:docMk/>
            <pc:sldMk cId="1692537304" sldId="572"/>
            <ac:picMk id="9218" creationId="{00000000-0000-0000-0000-000000000000}"/>
          </ac:picMkLst>
        </pc:picChg>
      </pc:sldChg>
    </pc:docChg>
  </pc:docChgLst>
  <pc:docChgLst>
    <pc:chgData name="Guest User" userId="S::urn:spo:anon#6e76b88568f605929b3b841f02cfd62d68d8e06b72b73bca916481412ff75bb1::" providerId="AD" clId="Web-{4B06CCA8-0762-FC22-AEA3-84AA87DB526B}"/>
    <pc:docChg chg="addSld delSld modSld sldOrd">
      <pc:chgData name="Guest User" userId="S::urn:spo:anon#6e76b88568f605929b3b841f02cfd62d68d8e06b72b73bca916481412ff75bb1::" providerId="AD" clId="Web-{4B06CCA8-0762-FC22-AEA3-84AA87DB526B}" dt="2022-10-10T21:29:51.179" v="324" actId="20577"/>
      <pc:docMkLst>
        <pc:docMk/>
      </pc:docMkLst>
      <pc:sldChg chg="del">
        <pc:chgData name="Guest User" userId="S::urn:spo:anon#6e76b88568f605929b3b841f02cfd62d68d8e06b72b73bca916481412ff75bb1::" providerId="AD" clId="Web-{4B06CCA8-0762-FC22-AEA3-84AA87DB526B}" dt="2022-10-10T21:06:31.562" v="4"/>
        <pc:sldMkLst>
          <pc:docMk/>
          <pc:sldMk cId="2589095981" sldId="280"/>
        </pc:sldMkLst>
      </pc:sldChg>
      <pc:sldChg chg="modSp">
        <pc:chgData name="Guest User" userId="S::urn:spo:anon#6e76b88568f605929b3b841f02cfd62d68d8e06b72b73bca916481412ff75bb1::" providerId="AD" clId="Web-{4B06CCA8-0762-FC22-AEA3-84AA87DB526B}" dt="2022-10-10T21:07:13.797" v="11" actId="20577"/>
        <pc:sldMkLst>
          <pc:docMk/>
          <pc:sldMk cId="22042493" sldId="360"/>
        </pc:sldMkLst>
        <pc:spChg chg="mod">
          <ac:chgData name="Guest User" userId="S::urn:spo:anon#6e76b88568f605929b3b841f02cfd62d68d8e06b72b73bca916481412ff75bb1::" providerId="AD" clId="Web-{4B06CCA8-0762-FC22-AEA3-84AA87DB526B}" dt="2022-10-10T21:07:13.797" v="11" actId="20577"/>
          <ac:spMkLst>
            <pc:docMk/>
            <pc:sldMk cId="22042493" sldId="360"/>
            <ac:spMk id="3" creationId="{00000000-0000-0000-0000-000000000000}"/>
          </ac:spMkLst>
        </pc:spChg>
      </pc:sldChg>
      <pc:sldChg chg="del">
        <pc:chgData name="Guest User" userId="S::urn:spo:anon#6e76b88568f605929b3b841f02cfd62d68d8e06b72b73bca916481412ff75bb1::" providerId="AD" clId="Web-{4B06CCA8-0762-FC22-AEA3-84AA87DB526B}" dt="2022-10-10T21:26:49.237" v="185"/>
        <pc:sldMkLst>
          <pc:docMk/>
          <pc:sldMk cId="2206730594" sldId="361"/>
        </pc:sldMkLst>
      </pc:sldChg>
      <pc:sldChg chg="del">
        <pc:chgData name="Guest User" userId="S::urn:spo:anon#6e76b88568f605929b3b841f02cfd62d68d8e06b72b73bca916481412ff75bb1::" providerId="AD" clId="Web-{4B06CCA8-0762-FC22-AEA3-84AA87DB526B}" dt="2022-10-10T21:06:25.905" v="0"/>
        <pc:sldMkLst>
          <pc:docMk/>
          <pc:sldMk cId="1799769748" sldId="366"/>
        </pc:sldMkLst>
      </pc:sldChg>
      <pc:sldChg chg="del">
        <pc:chgData name="Guest User" userId="S::urn:spo:anon#6e76b88568f605929b3b841f02cfd62d68d8e06b72b73bca916481412ff75bb1::" providerId="AD" clId="Web-{4B06CCA8-0762-FC22-AEA3-84AA87DB526B}" dt="2022-10-10T21:06:30.593" v="3"/>
        <pc:sldMkLst>
          <pc:docMk/>
          <pc:sldMk cId="2906346525" sldId="367"/>
        </pc:sldMkLst>
      </pc:sldChg>
      <pc:sldChg chg="del">
        <pc:chgData name="Guest User" userId="S::urn:spo:anon#6e76b88568f605929b3b841f02cfd62d68d8e06b72b73bca916481412ff75bb1::" providerId="AD" clId="Web-{4B06CCA8-0762-FC22-AEA3-84AA87DB526B}" dt="2022-10-10T21:06:27.608" v="1"/>
        <pc:sldMkLst>
          <pc:docMk/>
          <pc:sldMk cId="919243721" sldId="443"/>
        </pc:sldMkLst>
      </pc:sldChg>
      <pc:sldChg chg="del">
        <pc:chgData name="Guest User" userId="S::urn:spo:anon#6e76b88568f605929b3b841f02cfd62d68d8e06b72b73bca916481412ff75bb1::" providerId="AD" clId="Web-{4B06CCA8-0762-FC22-AEA3-84AA87DB526B}" dt="2022-10-10T21:06:29.702" v="2"/>
        <pc:sldMkLst>
          <pc:docMk/>
          <pc:sldMk cId="935003715" sldId="444"/>
        </pc:sldMkLst>
      </pc:sldChg>
      <pc:sldChg chg="addSp delSp modSp del">
        <pc:chgData name="Guest User" userId="S::urn:spo:anon#6e76b88568f605929b3b841f02cfd62d68d8e06b72b73bca916481412ff75bb1::" providerId="AD" clId="Web-{4B06CCA8-0762-FC22-AEA3-84AA87DB526B}" dt="2022-10-10T21:14:38.013" v="92"/>
        <pc:sldMkLst>
          <pc:docMk/>
          <pc:sldMk cId="4282469762" sldId="497"/>
        </pc:sldMkLst>
        <pc:spChg chg="mod">
          <ac:chgData name="Guest User" userId="S::urn:spo:anon#6e76b88568f605929b3b841f02cfd62d68d8e06b72b73bca916481412ff75bb1::" providerId="AD" clId="Web-{4B06CCA8-0762-FC22-AEA3-84AA87DB526B}" dt="2022-10-10T21:07:43.361" v="43" actId="20577"/>
          <ac:spMkLst>
            <pc:docMk/>
            <pc:sldMk cId="4282469762" sldId="497"/>
            <ac:spMk id="2" creationId="{81DB89B1-11D8-BA43-EBB3-65012F04D7DB}"/>
          </ac:spMkLst>
        </pc:spChg>
        <pc:picChg chg="add del mod">
          <ac:chgData name="Guest User" userId="S::urn:spo:anon#6e76b88568f605929b3b841f02cfd62d68d8e06b72b73bca916481412ff75bb1::" providerId="AD" clId="Web-{4B06CCA8-0762-FC22-AEA3-84AA87DB526B}" dt="2022-10-10T21:07:44.095" v="44"/>
          <ac:picMkLst>
            <pc:docMk/>
            <pc:sldMk cId="4282469762" sldId="497"/>
            <ac:picMk id="4" creationId="{3D987673-529B-6A79-4C11-5246A624D922}"/>
          </ac:picMkLst>
        </pc:picChg>
      </pc:sldChg>
      <pc:sldChg chg="addSp delSp modSp new del ord">
        <pc:chgData name="Guest User" userId="S::urn:spo:anon#6e76b88568f605929b3b841f02cfd62d68d8e06b72b73bca916481412ff75bb1::" providerId="AD" clId="Web-{4B06CCA8-0762-FC22-AEA3-84AA87DB526B}" dt="2022-10-10T21:14:39.419" v="93"/>
        <pc:sldMkLst>
          <pc:docMk/>
          <pc:sldMk cId="590670937" sldId="525"/>
        </pc:sldMkLst>
        <pc:spChg chg="mod">
          <ac:chgData name="Guest User" userId="S::urn:spo:anon#6e76b88568f605929b3b841f02cfd62d68d8e06b72b73bca916481412ff75bb1::" providerId="AD" clId="Web-{4B06CCA8-0762-FC22-AEA3-84AA87DB526B}" dt="2022-10-10T21:08:39.050" v="68" actId="20577"/>
          <ac:spMkLst>
            <pc:docMk/>
            <pc:sldMk cId="590670937" sldId="525"/>
            <ac:spMk id="2" creationId="{C8220DDB-DF17-2A08-6C26-2CBEF48A1A51}"/>
          </ac:spMkLst>
        </pc:spChg>
        <pc:spChg chg="del">
          <ac:chgData name="Guest User" userId="S::urn:spo:anon#6e76b88568f605929b3b841f02cfd62d68d8e06b72b73bca916481412ff75bb1::" providerId="AD" clId="Web-{4B06CCA8-0762-FC22-AEA3-84AA87DB526B}" dt="2022-10-10T21:08:48.737" v="69"/>
          <ac:spMkLst>
            <pc:docMk/>
            <pc:sldMk cId="590670937" sldId="525"/>
            <ac:spMk id="3" creationId="{AE0BA4EB-0A4F-DEA6-8362-D7960A125F46}"/>
          </ac:spMkLst>
        </pc:spChg>
        <pc:picChg chg="add mod">
          <ac:chgData name="Guest User" userId="S::urn:spo:anon#6e76b88568f605929b3b841f02cfd62d68d8e06b72b73bca916481412ff75bb1::" providerId="AD" clId="Web-{4B06CCA8-0762-FC22-AEA3-84AA87DB526B}" dt="2022-10-10T21:08:58.832" v="72" actId="14100"/>
          <ac:picMkLst>
            <pc:docMk/>
            <pc:sldMk cId="590670937" sldId="525"/>
            <ac:picMk id="4" creationId="{F570FC10-58A2-DD6C-9EDB-D1017166CDC8}"/>
          </ac:picMkLst>
        </pc:picChg>
      </pc:sldChg>
      <pc:sldChg chg="addSp delSp modSp new del ord">
        <pc:chgData name="Guest User" userId="S::urn:spo:anon#6e76b88568f605929b3b841f02cfd62d68d8e06b72b73bca916481412ff75bb1::" providerId="AD" clId="Web-{4B06CCA8-0762-FC22-AEA3-84AA87DB526B}" dt="2022-10-10T21:14:41.294" v="94"/>
        <pc:sldMkLst>
          <pc:docMk/>
          <pc:sldMk cId="403410606" sldId="526"/>
        </pc:sldMkLst>
        <pc:spChg chg="del">
          <ac:chgData name="Guest User" userId="S::urn:spo:anon#6e76b88568f605929b3b841f02cfd62d68d8e06b72b73bca916481412ff75bb1::" providerId="AD" clId="Web-{4B06CCA8-0762-FC22-AEA3-84AA87DB526B}" dt="2022-10-10T21:10:07.380" v="80"/>
          <ac:spMkLst>
            <pc:docMk/>
            <pc:sldMk cId="403410606" sldId="526"/>
            <ac:spMk id="2" creationId="{45B5D496-EE6C-5029-3C25-EE0313DF4FA7}"/>
          </ac:spMkLst>
        </pc:spChg>
        <pc:spChg chg="mod">
          <ac:chgData name="Guest User" userId="S::urn:spo:anon#6e76b88568f605929b3b841f02cfd62d68d8e06b72b73bca916481412ff75bb1::" providerId="AD" clId="Web-{4B06CCA8-0762-FC22-AEA3-84AA87DB526B}" dt="2022-10-10T21:09:41.645" v="75" actId="20577"/>
          <ac:spMkLst>
            <pc:docMk/>
            <pc:sldMk cId="403410606" sldId="526"/>
            <ac:spMk id="3" creationId="{254F65D4-EA46-1481-3A70-AB7EA6EDDA15}"/>
          </ac:spMkLst>
        </pc:spChg>
        <pc:picChg chg="add mod">
          <ac:chgData name="Guest User" userId="S::urn:spo:anon#6e76b88568f605929b3b841f02cfd62d68d8e06b72b73bca916481412ff75bb1::" providerId="AD" clId="Web-{4B06CCA8-0762-FC22-AEA3-84AA87DB526B}" dt="2022-10-10T21:10:18.584" v="82" actId="14100"/>
          <ac:picMkLst>
            <pc:docMk/>
            <pc:sldMk cId="403410606" sldId="526"/>
            <ac:picMk id="4" creationId="{2B17CC0D-7B42-4173-B4FF-A9B0E147EBEF}"/>
          </ac:picMkLst>
        </pc:picChg>
      </pc:sldChg>
      <pc:sldChg chg="addSp delSp modSp new del ord">
        <pc:chgData name="Guest User" userId="S::urn:spo:anon#6e76b88568f605929b3b841f02cfd62d68d8e06b72b73bca916481412ff75bb1::" providerId="AD" clId="Web-{4B06CCA8-0762-FC22-AEA3-84AA87DB526B}" dt="2022-10-10T21:15:13.764" v="117"/>
        <pc:sldMkLst>
          <pc:docMk/>
          <pc:sldMk cId="270622967" sldId="527"/>
        </pc:sldMkLst>
        <pc:spChg chg="del">
          <ac:chgData name="Guest User" userId="S::urn:spo:anon#6e76b88568f605929b3b841f02cfd62d68d8e06b72b73bca916481412ff75bb1::" providerId="AD" clId="Web-{4B06CCA8-0762-FC22-AEA3-84AA87DB526B}" dt="2022-10-10T21:11:19.632" v="87"/>
          <ac:spMkLst>
            <pc:docMk/>
            <pc:sldMk cId="270622967" sldId="527"/>
            <ac:spMk id="2" creationId="{39911719-6ACC-F446-449D-B555D7919A97}"/>
          </ac:spMkLst>
        </pc:spChg>
        <pc:spChg chg="del">
          <ac:chgData name="Guest User" userId="S::urn:spo:anon#6e76b88568f605929b3b841f02cfd62d68d8e06b72b73bca916481412ff75bb1::" providerId="AD" clId="Web-{4B06CCA8-0762-FC22-AEA3-84AA87DB526B}" dt="2022-10-10T21:10:57.694" v="85"/>
          <ac:spMkLst>
            <pc:docMk/>
            <pc:sldMk cId="270622967" sldId="527"/>
            <ac:spMk id="3" creationId="{F7024319-ED45-4422-21DD-660101979DA9}"/>
          </ac:spMkLst>
        </pc:spChg>
        <pc:spChg chg="add del mod">
          <ac:chgData name="Guest User" userId="S::urn:spo:anon#6e76b88568f605929b3b841f02cfd62d68d8e06b72b73bca916481412ff75bb1::" providerId="AD" clId="Web-{4B06CCA8-0762-FC22-AEA3-84AA87DB526B}" dt="2022-10-10T21:14:49.154" v="96"/>
          <ac:spMkLst>
            <pc:docMk/>
            <pc:sldMk cId="270622967" sldId="527"/>
            <ac:spMk id="6" creationId="{BFB8B074-13B9-66A4-566E-B38F5EF9D624}"/>
          </ac:spMkLst>
        </pc:spChg>
        <pc:spChg chg="add mod">
          <ac:chgData name="Guest User" userId="S::urn:spo:anon#6e76b88568f605929b3b841f02cfd62d68d8e06b72b73bca916481412ff75bb1::" providerId="AD" clId="Web-{4B06CCA8-0762-FC22-AEA3-84AA87DB526B}" dt="2022-10-10T21:14:51.826" v="97"/>
          <ac:spMkLst>
            <pc:docMk/>
            <pc:sldMk cId="270622967" sldId="527"/>
            <ac:spMk id="9" creationId="{D171F99F-54C7-353B-9246-A4B1E047C6BA}"/>
          </ac:spMkLst>
        </pc:spChg>
        <pc:picChg chg="add del mod ord">
          <ac:chgData name="Guest User" userId="S::urn:spo:anon#6e76b88568f605929b3b841f02cfd62d68d8e06b72b73bca916481412ff75bb1::" providerId="AD" clId="Web-{4B06CCA8-0762-FC22-AEA3-84AA87DB526B}" dt="2022-10-10T21:14:44.169" v="95"/>
          <ac:picMkLst>
            <pc:docMk/>
            <pc:sldMk cId="270622967" sldId="527"/>
            <ac:picMk id="4" creationId="{768B4D25-5807-26EE-1A0F-E1096125E1FC}"/>
          </ac:picMkLst>
        </pc:picChg>
        <pc:picChg chg="add del mod ord">
          <ac:chgData name="Guest User" userId="S::urn:spo:anon#6e76b88568f605929b3b841f02cfd62d68d8e06b72b73bca916481412ff75bb1::" providerId="AD" clId="Web-{4B06CCA8-0762-FC22-AEA3-84AA87DB526B}" dt="2022-10-10T21:14:51.826" v="97"/>
          <ac:picMkLst>
            <pc:docMk/>
            <pc:sldMk cId="270622967" sldId="527"/>
            <ac:picMk id="7" creationId="{3129277B-F3BD-9948-5645-D0B36B1B49EB}"/>
          </ac:picMkLst>
        </pc:picChg>
      </pc:sldChg>
      <pc:sldChg chg="add">
        <pc:chgData name="Guest User" userId="S::urn:spo:anon#6e76b88568f605929b3b841f02cfd62d68d8e06b72b73bca916481412ff75bb1::" providerId="AD" clId="Web-{4B06CCA8-0762-FC22-AEA3-84AA87DB526B}" dt="2022-10-10T21:15:05.639" v="98"/>
        <pc:sldMkLst>
          <pc:docMk/>
          <pc:sldMk cId="679207307" sldId="528"/>
        </pc:sldMkLst>
      </pc:sldChg>
      <pc:sldChg chg="add">
        <pc:chgData name="Guest User" userId="S::urn:spo:anon#6e76b88568f605929b3b841f02cfd62d68d8e06b72b73bca916481412ff75bb1::" providerId="AD" clId="Web-{4B06CCA8-0762-FC22-AEA3-84AA87DB526B}" dt="2022-10-10T21:15:05.733" v="99"/>
        <pc:sldMkLst>
          <pc:docMk/>
          <pc:sldMk cId="3863546289" sldId="529"/>
        </pc:sldMkLst>
      </pc:sldChg>
      <pc:sldChg chg="add">
        <pc:chgData name="Guest User" userId="S::urn:spo:anon#6e76b88568f605929b3b841f02cfd62d68d8e06b72b73bca916481412ff75bb1::" providerId="AD" clId="Web-{4B06CCA8-0762-FC22-AEA3-84AA87DB526B}" dt="2022-10-10T21:15:05.811" v="100"/>
        <pc:sldMkLst>
          <pc:docMk/>
          <pc:sldMk cId="3974946560" sldId="530"/>
        </pc:sldMkLst>
      </pc:sldChg>
      <pc:sldChg chg="add">
        <pc:chgData name="Guest User" userId="S::urn:spo:anon#6e76b88568f605929b3b841f02cfd62d68d8e06b72b73bca916481412ff75bb1::" providerId="AD" clId="Web-{4B06CCA8-0762-FC22-AEA3-84AA87DB526B}" dt="2022-10-10T21:15:05.889" v="101"/>
        <pc:sldMkLst>
          <pc:docMk/>
          <pc:sldMk cId="1831259475" sldId="531"/>
        </pc:sldMkLst>
      </pc:sldChg>
      <pc:sldChg chg="add">
        <pc:chgData name="Guest User" userId="S::urn:spo:anon#6e76b88568f605929b3b841f02cfd62d68d8e06b72b73bca916481412ff75bb1::" providerId="AD" clId="Web-{4B06CCA8-0762-FC22-AEA3-84AA87DB526B}" dt="2022-10-10T21:15:05.967" v="102"/>
        <pc:sldMkLst>
          <pc:docMk/>
          <pc:sldMk cId="4026609160" sldId="532"/>
        </pc:sldMkLst>
      </pc:sldChg>
      <pc:sldChg chg="add">
        <pc:chgData name="Guest User" userId="S::urn:spo:anon#6e76b88568f605929b3b841f02cfd62d68d8e06b72b73bca916481412ff75bb1::" providerId="AD" clId="Web-{4B06CCA8-0762-FC22-AEA3-84AA87DB526B}" dt="2022-10-10T21:15:06.045" v="103"/>
        <pc:sldMkLst>
          <pc:docMk/>
          <pc:sldMk cId="1391041884" sldId="533"/>
        </pc:sldMkLst>
      </pc:sldChg>
      <pc:sldChg chg="add">
        <pc:chgData name="Guest User" userId="S::urn:spo:anon#6e76b88568f605929b3b841f02cfd62d68d8e06b72b73bca916481412ff75bb1::" providerId="AD" clId="Web-{4B06CCA8-0762-FC22-AEA3-84AA87DB526B}" dt="2022-10-10T21:15:06.170" v="104"/>
        <pc:sldMkLst>
          <pc:docMk/>
          <pc:sldMk cId="1048909237" sldId="534"/>
        </pc:sldMkLst>
      </pc:sldChg>
      <pc:sldChg chg="add">
        <pc:chgData name="Guest User" userId="S::urn:spo:anon#6e76b88568f605929b3b841f02cfd62d68d8e06b72b73bca916481412ff75bb1::" providerId="AD" clId="Web-{4B06CCA8-0762-FC22-AEA3-84AA87DB526B}" dt="2022-10-10T21:15:06.279" v="105"/>
        <pc:sldMkLst>
          <pc:docMk/>
          <pc:sldMk cId="4069220543" sldId="535"/>
        </pc:sldMkLst>
      </pc:sldChg>
      <pc:sldChg chg="add">
        <pc:chgData name="Guest User" userId="S::urn:spo:anon#6e76b88568f605929b3b841f02cfd62d68d8e06b72b73bca916481412ff75bb1::" providerId="AD" clId="Web-{4B06CCA8-0762-FC22-AEA3-84AA87DB526B}" dt="2022-10-10T21:15:06.342" v="106"/>
        <pc:sldMkLst>
          <pc:docMk/>
          <pc:sldMk cId="3291545474" sldId="536"/>
        </pc:sldMkLst>
      </pc:sldChg>
      <pc:sldChg chg="add">
        <pc:chgData name="Guest User" userId="S::urn:spo:anon#6e76b88568f605929b3b841f02cfd62d68d8e06b72b73bca916481412ff75bb1::" providerId="AD" clId="Web-{4B06CCA8-0762-FC22-AEA3-84AA87DB526B}" dt="2022-10-10T21:15:06.389" v="107"/>
        <pc:sldMkLst>
          <pc:docMk/>
          <pc:sldMk cId="2822023868" sldId="537"/>
        </pc:sldMkLst>
      </pc:sldChg>
      <pc:sldChg chg="add">
        <pc:chgData name="Guest User" userId="S::urn:spo:anon#6e76b88568f605929b3b841f02cfd62d68d8e06b72b73bca916481412ff75bb1::" providerId="AD" clId="Web-{4B06CCA8-0762-FC22-AEA3-84AA87DB526B}" dt="2022-10-10T21:15:06.467" v="108"/>
        <pc:sldMkLst>
          <pc:docMk/>
          <pc:sldMk cId="2274449729" sldId="538"/>
        </pc:sldMkLst>
      </pc:sldChg>
      <pc:sldChg chg="add">
        <pc:chgData name="Guest User" userId="S::urn:spo:anon#6e76b88568f605929b3b841f02cfd62d68d8e06b72b73bca916481412ff75bb1::" providerId="AD" clId="Web-{4B06CCA8-0762-FC22-AEA3-84AA87DB526B}" dt="2022-10-10T21:15:06.529" v="109"/>
        <pc:sldMkLst>
          <pc:docMk/>
          <pc:sldMk cId="3328905997" sldId="539"/>
        </pc:sldMkLst>
      </pc:sldChg>
      <pc:sldChg chg="add">
        <pc:chgData name="Guest User" userId="S::urn:spo:anon#6e76b88568f605929b3b841f02cfd62d68d8e06b72b73bca916481412ff75bb1::" providerId="AD" clId="Web-{4B06CCA8-0762-FC22-AEA3-84AA87DB526B}" dt="2022-10-10T21:15:06.592" v="110"/>
        <pc:sldMkLst>
          <pc:docMk/>
          <pc:sldMk cId="679165938" sldId="540"/>
        </pc:sldMkLst>
      </pc:sldChg>
      <pc:sldChg chg="add">
        <pc:chgData name="Guest User" userId="S::urn:spo:anon#6e76b88568f605929b3b841f02cfd62d68d8e06b72b73bca916481412ff75bb1::" providerId="AD" clId="Web-{4B06CCA8-0762-FC22-AEA3-84AA87DB526B}" dt="2022-10-10T21:15:06.654" v="111"/>
        <pc:sldMkLst>
          <pc:docMk/>
          <pc:sldMk cId="1197698665" sldId="541"/>
        </pc:sldMkLst>
      </pc:sldChg>
      <pc:sldChg chg="add">
        <pc:chgData name="Guest User" userId="S::urn:spo:anon#6e76b88568f605929b3b841f02cfd62d68d8e06b72b73bca916481412ff75bb1::" providerId="AD" clId="Web-{4B06CCA8-0762-FC22-AEA3-84AA87DB526B}" dt="2022-10-10T21:15:06.748" v="112"/>
        <pc:sldMkLst>
          <pc:docMk/>
          <pc:sldMk cId="2449636965" sldId="542"/>
        </pc:sldMkLst>
      </pc:sldChg>
      <pc:sldChg chg="add">
        <pc:chgData name="Guest User" userId="S::urn:spo:anon#6e76b88568f605929b3b841f02cfd62d68d8e06b72b73bca916481412ff75bb1::" providerId="AD" clId="Web-{4B06CCA8-0762-FC22-AEA3-84AA87DB526B}" dt="2022-10-10T21:15:06.811" v="113"/>
        <pc:sldMkLst>
          <pc:docMk/>
          <pc:sldMk cId="3863374116" sldId="543"/>
        </pc:sldMkLst>
      </pc:sldChg>
      <pc:sldChg chg="add">
        <pc:chgData name="Guest User" userId="S::urn:spo:anon#6e76b88568f605929b3b841f02cfd62d68d8e06b72b73bca916481412ff75bb1::" providerId="AD" clId="Web-{4B06CCA8-0762-FC22-AEA3-84AA87DB526B}" dt="2022-10-10T21:15:06.858" v="114"/>
        <pc:sldMkLst>
          <pc:docMk/>
          <pc:sldMk cId="1261206670" sldId="544"/>
        </pc:sldMkLst>
      </pc:sldChg>
      <pc:sldChg chg="add del">
        <pc:chgData name="Guest User" userId="S::urn:spo:anon#6e76b88568f605929b3b841f02cfd62d68d8e06b72b73bca916481412ff75bb1::" providerId="AD" clId="Web-{4B06CCA8-0762-FC22-AEA3-84AA87DB526B}" dt="2022-10-10T21:15:21.702" v="118"/>
        <pc:sldMkLst>
          <pc:docMk/>
          <pc:sldMk cId="2101668239" sldId="545"/>
        </pc:sldMkLst>
      </pc:sldChg>
      <pc:sldChg chg="add">
        <pc:chgData name="Guest User" userId="S::urn:spo:anon#6e76b88568f605929b3b841f02cfd62d68d8e06b72b73bca916481412ff75bb1::" providerId="AD" clId="Web-{4B06CCA8-0762-FC22-AEA3-84AA87DB526B}" dt="2022-10-10T21:15:06.951" v="116"/>
        <pc:sldMkLst>
          <pc:docMk/>
          <pc:sldMk cId="3565383900" sldId="546"/>
        </pc:sldMkLst>
      </pc:sldChg>
      <pc:sldChg chg="add">
        <pc:chgData name="Guest User" userId="S::urn:spo:anon#6e76b88568f605929b3b841f02cfd62d68d8e06b72b73bca916481412ff75bb1::" providerId="AD" clId="Web-{4B06CCA8-0762-FC22-AEA3-84AA87DB526B}" dt="2022-10-10T21:16:57.720" v="119"/>
        <pc:sldMkLst>
          <pc:docMk/>
          <pc:sldMk cId="1778883182" sldId="547"/>
        </pc:sldMkLst>
      </pc:sldChg>
      <pc:sldChg chg="add">
        <pc:chgData name="Guest User" userId="S::urn:spo:anon#6e76b88568f605929b3b841f02cfd62d68d8e06b72b73bca916481412ff75bb1::" providerId="AD" clId="Web-{4B06CCA8-0762-FC22-AEA3-84AA87DB526B}" dt="2022-10-10T21:16:57.798" v="120"/>
        <pc:sldMkLst>
          <pc:docMk/>
          <pc:sldMk cId="666724141" sldId="548"/>
        </pc:sldMkLst>
      </pc:sldChg>
      <pc:sldChg chg="add">
        <pc:chgData name="Guest User" userId="S::urn:spo:anon#6e76b88568f605929b3b841f02cfd62d68d8e06b72b73bca916481412ff75bb1::" providerId="AD" clId="Web-{4B06CCA8-0762-FC22-AEA3-84AA87DB526B}" dt="2022-10-10T21:16:57.892" v="121"/>
        <pc:sldMkLst>
          <pc:docMk/>
          <pc:sldMk cId="1902457408" sldId="549"/>
        </pc:sldMkLst>
      </pc:sldChg>
      <pc:sldChg chg="add">
        <pc:chgData name="Guest User" userId="S::urn:spo:anon#6e76b88568f605929b3b841f02cfd62d68d8e06b72b73bca916481412ff75bb1::" providerId="AD" clId="Web-{4B06CCA8-0762-FC22-AEA3-84AA87DB526B}" dt="2022-10-10T21:16:58.001" v="122"/>
        <pc:sldMkLst>
          <pc:docMk/>
          <pc:sldMk cId="129784489" sldId="550"/>
        </pc:sldMkLst>
      </pc:sldChg>
      <pc:sldChg chg="add">
        <pc:chgData name="Guest User" userId="S::urn:spo:anon#6e76b88568f605929b3b841f02cfd62d68d8e06b72b73bca916481412ff75bb1::" providerId="AD" clId="Web-{4B06CCA8-0762-FC22-AEA3-84AA87DB526B}" dt="2022-10-10T21:16:58.111" v="123"/>
        <pc:sldMkLst>
          <pc:docMk/>
          <pc:sldMk cId="4112487727" sldId="551"/>
        </pc:sldMkLst>
      </pc:sldChg>
      <pc:sldChg chg="add">
        <pc:chgData name="Guest User" userId="S::urn:spo:anon#6e76b88568f605929b3b841f02cfd62d68d8e06b72b73bca916481412ff75bb1::" providerId="AD" clId="Web-{4B06CCA8-0762-FC22-AEA3-84AA87DB526B}" dt="2022-10-10T21:16:58.173" v="124"/>
        <pc:sldMkLst>
          <pc:docMk/>
          <pc:sldMk cId="3558022624" sldId="552"/>
        </pc:sldMkLst>
      </pc:sldChg>
      <pc:sldChg chg="add">
        <pc:chgData name="Guest User" userId="S::urn:spo:anon#6e76b88568f605929b3b841f02cfd62d68d8e06b72b73bca916481412ff75bb1::" providerId="AD" clId="Web-{4B06CCA8-0762-FC22-AEA3-84AA87DB526B}" dt="2022-10-10T21:16:58.392" v="125"/>
        <pc:sldMkLst>
          <pc:docMk/>
          <pc:sldMk cId="3103767609" sldId="553"/>
        </pc:sldMkLst>
      </pc:sldChg>
      <pc:sldChg chg="add">
        <pc:chgData name="Guest User" userId="S::urn:spo:anon#6e76b88568f605929b3b841f02cfd62d68d8e06b72b73bca916481412ff75bb1::" providerId="AD" clId="Web-{4B06CCA8-0762-FC22-AEA3-84AA87DB526B}" dt="2022-10-10T21:16:58.548" v="126"/>
        <pc:sldMkLst>
          <pc:docMk/>
          <pc:sldMk cId="3500744550" sldId="554"/>
        </pc:sldMkLst>
      </pc:sldChg>
      <pc:sldChg chg="add">
        <pc:chgData name="Guest User" userId="S::urn:spo:anon#6e76b88568f605929b3b841f02cfd62d68d8e06b72b73bca916481412ff75bb1::" providerId="AD" clId="Web-{4B06CCA8-0762-FC22-AEA3-84AA87DB526B}" dt="2022-10-10T21:16:58.626" v="127"/>
        <pc:sldMkLst>
          <pc:docMk/>
          <pc:sldMk cId="1642691615" sldId="555"/>
        </pc:sldMkLst>
      </pc:sldChg>
      <pc:sldChg chg="add">
        <pc:chgData name="Guest User" userId="S::urn:spo:anon#6e76b88568f605929b3b841f02cfd62d68d8e06b72b73bca916481412ff75bb1::" providerId="AD" clId="Web-{4B06CCA8-0762-FC22-AEA3-84AA87DB526B}" dt="2022-10-10T21:16:58.689" v="128"/>
        <pc:sldMkLst>
          <pc:docMk/>
          <pc:sldMk cId="3798042643" sldId="556"/>
        </pc:sldMkLst>
      </pc:sldChg>
      <pc:sldChg chg="add">
        <pc:chgData name="Guest User" userId="S::urn:spo:anon#6e76b88568f605929b3b841f02cfd62d68d8e06b72b73bca916481412ff75bb1::" providerId="AD" clId="Web-{4B06CCA8-0762-FC22-AEA3-84AA87DB526B}" dt="2022-10-10T21:16:58.767" v="129"/>
        <pc:sldMkLst>
          <pc:docMk/>
          <pc:sldMk cId="2668379898" sldId="557"/>
        </pc:sldMkLst>
      </pc:sldChg>
      <pc:sldChg chg="add">
        <pc:chgData name="Guest User" userId="S::urn:spo:anon#6e76b88568f605929b3b841f02cfd62d68d8e06b72b73bca916481412ff75bb1::" providerId="AD" clId="Web-{4B06CCA8-0762-FC22-AEA3-84AA87DB526B}" dt="2022-10-10T21:16:58.814" v="130"/>
        <pc:sldMkLst>
          <pc:docMk/>
          <pc:sldMk cId="874229076" sldId="558"/>
        </pc:sldMkLst>
      </pc:sldChg>
      <pc:sldChg chg="add">
        <pc:chgData name="Guest User" userId="S::urn:spo:anon#6e76b88568f605929b3b841f02cfd62d68d8e06b72b73bca916481412ff75bb1::" providerId="AD" clId="Web-{4B06CCA8-0762-FC22-AEA3-84AA87DB526B}" dt="2022-10-10T21:16:58.876" v="131"/>
        <pc:sldMkLst>
          <pc:docMk/>
          <pc:sldMk cId="2279650083" sldId="559"/>
        </pc:sldMkLst>
      </pc:sldChg>
      <pc:sldChg chg="add">
        <pc:chgData name="Guest User" userId="S::urn:spo:anon#6e76b88568f605929b3b841f02cfd62d68d8e06b72b73bca916481412ff75bb1::" providerId="AD" clId="Web-{4B06CCA8-0762-FC22-AEA3-84AA87DB526B}" dt="2022-10-10T21:16:58.939" v="132"/>
        <pc:sldMkLst>
          <pc:docMk/>
          <pc:sldMk cId="2415162655" sldId="560"/>
        </pc:sldMkLst>
      </pc:sldChg>
      <pc:sldChg chg="add">
        <pc:chgData name="Guest User" userId="S::urn:spo:anon#6e76b88568f605929b3b841f02cfd62d68d8e06b72b73bca916481412ff75bb1::" providerId="AD" clId="Web-{4B06CCA8-0762-FC22-AEA3-84AA87DB526B}" dt="2022-10-10T21:16:59.017" v="133"/>
        <pc:sldMkLst>
          <pc:docMk/>
          <pc:sldMk cId="3595090049" sldId="561"/>
        </pc:sldMkLst>
      </pc:sldChg>
      <pc:sldChg chg="add">
        <pc:chgData name="Guest User" userId="S::urn:spo:anon#6e76b88568f605929b3b841f02cfd62d68d8e06b72b73bca916481412ff75bb1::" providerId="AD" clId="Web-{4B06CCA8-0762-FC22-AEA3-84AA87DB526B}" dt="2022-10-10T21:16:59.079" v="134"/>
        <pc:sldMkLst>
          <pc:docMk/>
          <pc:sldMk cId="3028568909" sldId="562"/>
        </pc:sldMkLst>
      </pc:sldChg>
      <pc:sldChg chg="add">
        <pc:chgData name="Guest User" userId="S::urn:spo:anon#6e76b88568f605929b3b841f02cfd62d68d8e06b72b73bca916481412ff75bb1::" providerId="AD" clId="Web-{4B06CCA8-0762-FC22-AEA3-84AA87DB526B}" dt="2022-10-10T21:16:59.126" v="135"/>
        <pc:sldMkLst>
          <pc:docMk/>
          <pc:sldMk cId="992180570" sldId="563"/>
        </pc:sldMkLst>
      </pc:sldChg>
      <pc:sldChg chg="add">
        <pc:chgData name="Guest User" userId="S::urn:spo:anon#6e76b88568f605929b3b841f02cfd62d68d8e06b72b73bca916481412ff75bb1::" providerId="AD" clId="Web-{4B06CCA8-0762-FC22-AEA3-84AA87DB526B}" dt="2022-10-10T21:16:59.517" v="136"/>
        <pc:sldMkLst>
          <pc:docMk/>
          <pc:sldMk cId="4265961696" sldId="564"/>
        </pc:sldMkLst>
      </pc:sldChg>
      <pc:sldChg chg="add">
        <pc:chgData name="Guest User" userId="S::urn:spo:anon#6e76b88568f605929b3b841f02cfd62d68d8e06b72b73bca916481412ff75bb1::" providerId="AD" clId="Web-{4B06CCA8-0762-FC22-AEA3-84AA87DB526B}" dt="2022-10-10T21:16:59.595" v="137"/>
        <pc:sldMkLst>
          <pc:docMk/>
          <pc:sldMk cId="1872739489" sldId="565"/>
        </pc:sldMkLst>
      </pc:sldChg>
      <pc:sldChg chg="add">
        <pc:chgData name="Guest User" userId="S::urn:spo:anon#6e76b88568f605929b3b841f02cfd62d68d8e06b72b73bca916481412ff75bb1::" providerId="AD" clId="Web-{4B06CCA8-0762-FC22-AEA3-84AA87DB526B}" dt="2022-10-10T21:16:59.689" v="138"/>
        <pc:sldMkLst>
          <pc:docMk/>
          <pc:sldMk cId="77790379" sldId="566"/>
        </pc:sldMkLst>
      </pc:sldChg>
      <pc:sldChg chg="add">
        <pc:chgData name="Guest User" userId="S::urn:spo:anon#6e76b88568f605929b3b841f02cfd62d68d8e06b72b73bca916481412ff75bb1::" providerId="AD" clId="Web-{4B06CCA8-0762-FC22-AEA3-84AA87DB526B}" dt="2022-10-10T21:16:59.767" v="139"/>
        <pc:sldMkLst>
          <pc:docMk/>
          <pc:sldMk cId="3461985918" sldId="567"/>
        </pc:sldMkLst>
      </pc:sldChg>
      <pc:sldChg chg="add">
        <pc:chgData name="Guest User" userId="S::urn:spo:anon#6e76b88568f605929b3b841f02cfd62d68d8e06b72b73bca916481412ff75bb1::" providerId="AD" clId="Web-{4B06CCA8-0762-FC22-AEA3-84AA87DB526B}" dt="2022-10-10T21:16:59.829" v="140"/>
        <pc:sldMkLst>
          <pc:docMk/>
          <pc:sldMk cId="3656409451" sldId="568"/>
        </pc:sldMkLst>
      </pc:sldChg>
      <pc:sldChg chg="add">
        <pc:chgData name="Guest User" userId="S::urn:spo:anon#6e76b88568f605929b3b841f02cfd62d68d8e06b72b73bca916481412ff75bb1::" providerId="AD" clId="Web-{4B06CCA8-0762-FC22-AEA3-84AA87DB526B}" dt="2022-10-10T21:16:59.892" v="141"/>
        <pc:sldMkLst>
          <pc:docMk/>
          <pc:sldMk cId="1671241504" sldId="569"/>
        </pc:sldMkLst>
      </pc:sldChg>
      <pc:sldChg chg="add">
        <pc:chgData name="Guest User" userId="S::urn:spo:anon#6e76b88568f605929b3b841f02cfd62d68d8e06b72b73bca916481412ff75bb1::" providerId="AD" clId="Web-{4B06CCA8-0762-FC22-AEA3-84AA87DB526B}" dt="2022-10-10T21:16:59.954" v="142"/>
        <pc:sldMkLst>
          <pc:docMk/>
          <pc:sldMk cId="866825898" sldId="570"/>
        </pc:sldMkLst>
      </pc:sldChg>
      <pc:sldChg chg="add">
        <pc:chgData name="Guest User" userId="S::urn:spo:anon#6e76b88568f605929b3b841f02cfd62d68d8e06b72b73bca916481412ff75bb1::" providerId="AD" clId="Web-{4B06CCA8-0762-FC22-AEA3-84AA87DB526B}" dt="2022-10-10T21:17:00.017" v="143"/>
        <pc:sldMkLst>
          <pc:docMk/>
          <pc:sldMk cId="330778098" sldId="571"/>
        </pc:sldMkLst>
      </pc:sldChg>
      <pc:sldChg chg="add replId">
        <pc:chgData name="Guest User" userId="S::urn:spo:anon#6e76b88568f605929b3b841f02cfd62d68d8e06b72b73bca916481412ff75bb1::" providerId="AD" clId="Web-{4B06CCA8-0762-FC22-AEA3-84AA87DB526B}" dt="2022-10-10T21:18:10.113" v="144"/>
        <pc:sldMkLst>
          <pc:docMk/>
          <pc:sldMk cId="1692537304" sldId="572"/>
        </pc:sldMkLst>
      </pc:sldChg>
      <pc:sldChg chg="modSp add replId">
        <pc:chgData name="Guest User" userId="S::urn:spo:anon#6e76b88568f605929b3b841f02cfd62d68d8e06b72b73bca916481412ff75bb1::" providerId="AD" clId="Web-{4B06CCA8-0762-FC22-AEA3-84AA87DB526B}" dt="2022-10-10T21:20:07.491" v="148" actId="20577"/>
        <pc:sldMkLst>
          <pc:docMk/>
          <pc:sldMk cId="4221029476" sldId="573"/>
        </pc:sldMkLst>
        <pc:spChg chg="mod">
          <ac:chgData name="Guest User" userId="S::urn:spo:anon#6e76b88568f605929b3b841f02cfd62d68d8e06b72b73bca916481412ff75bb1::" providerId="AD" clId="Web-{4B06CCA8-0762-FC22-AEA3-84AA87DB526B}" dt="2022-10-10T21:20:07.491" v="148" actId="20577"/>
          <ac:spMkLst>
            <pc:docMk/>
            <pc:sldMk cId="4221029476" sldId="573"/>
            <ac:spMk id="3" creationId="{00000000-0000-0000-0000-000000000000}"/>
          </ac:spMkLst>
        </pc:spChg>
      </pc:sldChg>
      <pc:sldChg chg="add replId">
        <pc:chgData name="Guest User" userId="S::urn:spo:anon#6e76b88568f605929b3b841f02cfd62d68d8e06b72b73bca916481412ff75bb1::" providerId="AD" clId="Web-{4B06CCA8-0762-FC22-AEA3-84AA87DB526B}" dt="2022-10-10T21:26:19.595" v="173"/>
        <pc:sldMkLst>
          <pc:docMk/>
          <pc:sldMk cId="2589909307" sldId="574"/>
        </pc:sldMkLst>
      </pc:sldChg>
      <pc:sldChg chg="add del replId">
        <pc:chgData name="Guest User" userId="S::urn:spo:anon#6e76b88568f605929b3b841f02cfd62d68d8e06b72b73bca916481412ff75bb1::" providerId="AD" clId="Web-{4B06CCA8-0762-FC22-AEA3-84AA87DB526B}" dt="2022-10-10T21:25:33.219" v="172"/>
        <pc:sldMkLst>
          <pc:docMk/>
          <pc:sldMk cId="3100144947" sldId="574"/>
        </pc:sldMkLst>
      </pc:sldChg>
      <pc:sldChg chg="add del replId">
        <pc:chgData name="Guest User" userId="S::urn:spo:anon#6e76b88568f605929b3b841f02cfd62d68d8e06b72b73bca916481412ff75bb1::" providerId="AD" clId="Web-{4B06CCA8-0762-FC22-AEA3-84AA87DB526B}" dt="2022-10-10T21:25:33.219" v="171"/>
        <pc:sldMkLst>
          <pc:docMk/>
          <pc:sldMk cId="699596411" sldId="575"/>
        </pc:sldMkLst>
      </pc:sldChg>
      <pc:sldChg chg="add replId">
        <pc:chgData name="Guest User" userId="S::urn:spo:anon#6e76b88568f605929b3b841f02cfd62d68d8e06b72b73bca916481412ff75bb1::" providerId="AD" clId="Web-{4B06CCA8-0762-FC22-AEA3-84AA87DB526B}" dt="2022-10-10T21:26:19.752" v="174"/>
        <pc:sldMkLst>
          <pc:docMk/>
          <pc:sldMk cId="2379308409" sldId="575"/>
        </pc:sldMkLst>
      </pc:sldChg>
      <pc:sldChg chg="add del replId">
        <pc:chgData name="Guest User" userId="S::urn:spo:anon#6e76b88568f605929b3b841f02cfd62d68d8e06b72b73bca916481412ff75bb1::" providerId="AD" clId="Web-{4B06CCA8-0762-FC22-AEA3-84AA87DB526B}" dt="2022-10-10T21:25:33.219" v="170"/>
        <pc:sldMkLst>
          <pc:docMk/>
          <pc:sldMk cId="28380252" sldId="576"/>
        </pc:sldMkLst>
      </pc:sldChg>
      <pc:sldChg chg="add replId">
        <pc:chgData name="Guest User" userId="S::urn:spo:anon#6e76b88568f605929b3b841f02cfd62d68d8e06b72b73bca916481412ff75bb1::" providerId="AD" clId="Web-{4B06CCA8-0762-FC22-AEA3-84AA87DB526B}" dt="2022-10-10T21:26:19.939" v="175"/>
        <pc:sldMkLst>
          <pc:docMk/>
          <pc:sldMk cId="981063179" sldId="576"/>
        </pc:sldMkLst>
      </pc:sldChg>
      <pc:sldChg chg="add del replId">
        <pc:chgData name="Guest User" userId="S::urn:spo:anon#6e76b88568f605929b3b841f02cfd62d68d8e06b72b73bca916481412ff75bb1::" providerId="AD" clId="Web-{4B06CCA8-0762-FC22-AEA3-84AA87DB526B}" dt="2022-10-10T21:25:33.219" v="169"/>
        <pc:sldMkLst>
          <pc:docMk/>
          <pc:sldMk cId="1349657986" sldId="577"/>
        </pc:sldMkLst>
      </pc:sldChg>
      <pc:sldChg chg="add replId">
        <pc:chgData name="Guest User" userId="S::urn:spo:anon#6e76b88568f605929b3b841f02cfd62d68d8e06b72b73bca916481412ff75bb1::" providerId="AD" clId="Web-{4B06CCA8-0762-FC22-AEA3-84AA87DB526B}" dt="2022-10-10T21:26:20.111" v="176"/>
        <pc:sldMkLst>
          <pc:docMk/>
          <pc:sldMk cId="3697344460" sldId="577"/>
        </pc:sldMkLst>
      </pc:sldChg>
      <pc:sldChg chg="add replId">
        <pc:chgData name="Guest User" userId="S::urn:spo:anon#6e76b88568f605929b3b841f02cfd62d68d8e06b72b73bca916481412ff75bb1::" providerId="AD" clId="Web-{4B06CCA8-0762-FC22-AEA3-84AA87DB526B}" dt="2022-10-10T21:26:20.283" v="177"/>
        <pc:sldMkLst>
          <pc:docMk/>
          <pc:sldMk cId="768897263" sldId="578"/>
        </pc:sldMkLst>
      </pc:sldChg>
      <pc:sldChg chg="add del replId">
        <pc:chgData name="Guest User" userId="S::urn:spo:anon#6e76b88568f605929b3b841f02cfd62d68d8e06b72b73bca916481412ff75bb1::" providerId="AD" clId="Web-{4B06CCA8-0762-FC22-AEA3-84AA87DB526B}" dt="2022-10-10T21:25:33.219" v="168"/>
        <pc:sldMkLst>
          <pc:docMk/>
          <pc:sldMk cId="2535066497" sldId="578"/>
        </pc:sldMkLst>
      </pc:sldChg>
      <pc:sldChg chg="add del replId">
        <pc:chgData name="Guest User" userId="S::urn:spo:anon#6e76b88568f605929b3b841f02cfd62d68d8e06b72b73bca916481412ff75bb1::" providerId="AD" clId="Web-{4B06CCA8-0762-FC22-AEA3-84AA87DB526B}" dt="2022-10-10T21:25:33.219" v="167"/>
        <pc:sldMkLst>
          <pc:docMk/>
          <pc:sldMk cId="2613846275" sldId="579"/>
        </pc:sldMkLst>
      </pc:sldChg>
      <pc:sldChg chg="add replId">
        <pc:chgData name="Guest User" userId="S::urn:spo:anon#6e76b88568f605929b3b841f02cfd62d68d8e06b72b73bca916481412ff75bb1::" providerId="AD" clId="Web-{4B06CCA8-0762-FC22-AEA3-84AA87DB526B}" dt="2022-10-10T21:26:20.611" v="178"/>
        <pc:sldMkLst>
          <pc:docMk/>
          <pc:sldMk cId="3513835265" sldId="579"/>
        </pc:sldMkLst>
      </pc:sldChg>
      <pc:sldChg chg="add replId">
        <pc:chgData name="Guest User" userId="S::urn:spo:anon#6e76b88568f605929b3b841f02cfd62d68d8e06b72b73bca916481412ff75bb1::" providerId="AD" clId="Web-{4B06CCA8-0762-FC22-AEA3-84AA87DB526B}" dt="2022-10-10T21:26:20.814" v="179"/>
        <pc:sldMkLst>
          <pc:docMk/>
          <pc:sldMk cId="9001134" sldId="580"/>
        </pc:sldMkLst>
      </pc:sldChg>
      <pc:sldChg chg="add del replId">
        <pc:chgData name="Guest User" userId="S::urn:spo:anon#6e76b88568f605929b3b841f02cfd62d68d8e06b72b73bca916481412ff75bb1::" providerId="AD" clId="Web-{4B06CCA8-0762-FC22-AEA3-84AA87DB526B}" dt="2022-10-10T21:25:33.219" v="166"/>
        <pc:sldMkLst>
          <pc:docMk/>
          <pc:sldMk cId="2217185373" sldId="580"/>
        </pc:sldMkLst>
      </pc:sldChg>
      <pc:sldChg chg="add replId">
        <pc:chgData name="Guest User" userId="S::urn:spo:anon#6e76b88568f605929b3b841f02cfd62d68d8e06b72b73bca916481412ff75bb1::" providerId="AD" clId="Web-{4B06CCA8-0762-FC22-AEA3-84AA87DB526B}" dt="2022-10-10T21:26:21.033" v="180"/>
        <pc:sldMkLst>
          <pc:docMk/>
          <pc:sldMk cId="1220063070" sldId="581"/>
        </pc:sldMkLst>
      </pc:sldChg>
      <pc:sldChg chg="add del replId">
        <pc:chgData name="Guest User" userId="S::urn:spo:anon#6e76b88568f605929b3b841f02cfd62d68d8e06b72b73bca916481412ff75bb1::" providerId="AD" clId="Web-{4B06CCA8-0762-FC22-AEA3-84AA87DB526B}" dt="2022-10-10T21:25:33.219" v="165"/>
        <pc:sldMkLst>
          <pc:docMk/>
          <pc:sldMk cId="2264737779" sldId="581"/>
        </pc:sldMkLst>
      </pc:sldChg>
      <pc:sldChg chg="add del replId">
        <pc:chgData name="Guest User" userId="S::urn:spo:anon#6e76b88568f605929b3b841f02cfd62d68d8e06b72b73bca916481412ff75bb1::" providerId="AD" clId="Web-{4B06CCA8-0762-FC22-AEA3-84AA87DB526B}" dt="2022-10-10T21:25:33.219" v="164"/>
        <pc:sldMkLst>
          <pc:docMk/>
          <pc:sldMk cId="1317417481" sldId="582"/>
        </pc:sldMkLst>
      </pc:sldChg>
      <pc:sldChg chg="add replId">
        <pc:chgData name="Guest User" userId="S::urn:spo:anon#6e76b88568f605929b3b841f02cfd62d68d8e06b72b73bca916481412ff75bb1::" providerId="AD" clId="Web-{4B06CCA8-0762-FC22-AEA3-84AA87DB526B}" dt="2022-10-10T21:26:21.236" v="181"/>
        <pc:sldMkLst>
          <pc:docMk/>
          <pc:sldMk cId="3803842188" sldId="582"/>
        </pc:sldMkLst>
      </pc:sldChg>
      <pc:sldChg chg="add del replId">
        <pc:chgData name="Guest User" userId="S::urn:spo:anon#6e76b88568f605929b3b841f02cfd62d68d8e06b72b73bca916481412ff75bb1::" providerId="AD" clId="Web-{4B06CCA8-0762-FC22-AEA3-84AA87DB526B}" dt="2022-10-10T21:25:33.219" v="163"/>
        <pc:sldMkLst>
          <pc:docMk/>
          <pc:sldMk cId="1194305991" sldId="583"/>
        </pc:sldMkLst>
      </pc:sldChg>
      <pc:sldChg chg="add replId">
        <pc:chgData name="Guest User" userId="S::urn:spo:anon#6e76b88568f605929b3b841f02cfd62d68d8e06b72b73bca916481412ff75bb1::" providerId="AD" clId="Web-{4B06CCA8-0762-FC22-AEA3-84AA87DB526B}" dt="2022-10-10T21:26:21.470" v="182"/>
        <pc:sldMkLst>
          <pc:docMk/>
          <pc:sldMk cId="4084909788" sldId="583"/>
        </pc:sldMkLst>
      </pc:sldChg>
      <pc:sldChg chg="add del replId">
        <pc:chgData name="Guest User" userId="S::urn:spo:anon#6e76b88568f605929b3b841f02cfd62d68d8e06b72b73bca916481412ff75bb1::" providerId="AD" clId="Web-{4B06CCA8-0762-FC22-AEA3-84AA87DB526B}" dt="2022-10-10T21:25:33.219" v="162"/>
        <pc:sldMkLst>
          <pc:docMk/>
          <pc:sldMk cId="468819780" sldId="584"/>
        </pc:sldMkLst>
      </pc:sldChg>
      <pc:sldChg chg="add replId">
        <pc:chgData name="Guest User" userId="S::urn:spo:anon#6e76b88568f605929b3b841f02cfd62d68d8e06b72b73bca916481412ff75bb1::" providerId="AD" clId="Web-{4B06CCA8-0762-FC22-AEA3-84AA87DB526B}" dt="2022-10-10T21:26:21.705" v="183"/>
        <pc:sldMkLst>
          <pc:docMk/>
          <pc:sldMk cId="3620265327" sldId="584"/>
        </pc:sldMkLst>
      </pc:sldChg>
      <pc:sldChg chg="add del replId">
        <pc:chgData name="Guest User" userId="S::urn:spo:anon#6e76b88568f605929b3b841f02cfd62d68d8e06b72b73bca916481412ff75bb1::" providerId="AD" clId="Web-{4B06CCA8-0762-FC22-AEA3-84AA87DB526B}" dt="2022-10-10T21:27:08.534" v="187"/>
        <pc:sldMkLst>
          <pc:docMk/>
          <pc:sldMk cId="2362077302" sldId="585"/>
        </pc:sldMkLst>
      </pc:sldChg>
      <pc:sldChg chg="add del replId">
        <pc:chgData name="Guest User" userId="S::urn:spo:anon#6e76b88568f605929b3b841f02cfd62d68d8e06b72b73bca916481412ff75bb1::" providerId="AD" clId="Web-{4B06CCA8-0762-FC22-AEA3-84AA87DB526B}" dt="2022-10-10T21:25:33.219" v="161"/>
        <pc:sldMkLst>
          <pc:docMk/>
          <pc:sldMk cId="3051012673" sldId="585"/>
        </pc:sldMkLst>
      </pc:sldChg>
      <pc:sldChg chg="add">
        <pc:chgData name="Guest User" userId="S::urn:spo:anon#6e76b88568f605929b3b841f02cfd62d68d8e06b72b73bca916481412ff75bb1::" providerId="AD" clId="Web-{4B06CCA8-0762-FC22-AEA3-84AA87DB526B}" dt="2022-10-10T21:27:04.347" v="186"/>
        <pc:sldMkLst>
          <pc:docMk/>
          <pc:sldMk cId="592204394" sldId="586"/>
        </pc:sldMkLst>
      </pc:sldChg>
      <pc:sldChg chg="add del">
        <pc:chgData name="Guest User" userId="S::urn:spo:anon#6e76b88568f605929b3b841f02cfd62d68d8e06b72b73bca916481412ff75bb1::" providerId="AD" clId="Web-{4B06CCA8-0762-FC22-AEA3-84AA87DB526B}" dt="2022-10-10T21:28:08.208" v="241"/>
        <pc:sldMkLst>
          <pc:docMk/>
          <pc:sldMk cId="1509480750" sldId="587"/>
        </pc:sldMkLst>
      </pc:sldChg>
      <pc:sldChg chg="add del">
        <pc:chgData name="Guest User" userId="S::urn:spo:anon#6e76b88568f605929b3b841f02cfd62d68d8e06b72b73bca916481412ff75bb1::" providerId="AD" clId="Web-{4B06CCA8-0762-FC22-AEA3-84AA87DB526B}" dt="2022-10-10T21:28:47.115" v="295"/>
        <pc:sldMkLst>
          <pc:docMk/>
          <pc:sldMk cId="2014608693" sldId="587"/>
        </pc:sldMkLst>
      </pc:sldChg>
      <pc:sldChg chg="modSp new">
        <pc:chgData name="Guest User" userId="S::urn:spo:anon#6e76b88568f605929b3b841f02cfd62d68d8e06b72b73bca916481412ff75bb1::" providerId="AD" clId="Web-{4B06CCA8-0762-FC22-AEA3-84AA87DB526B}" dt="2022-10-10T21:29:21.288" v="306" actId="20577"/>
        <pc:sldMkLst>
          <pc:docMk/>
          <pc:sldMk cId="2096152634" sldId="587"/>
        </pc:sldMkLst>
        <pc:spChg chg="mod">
          <ac:chgData name="Guest User" userId="S::urn:spo:anon#6e76b88568f605929b3b841f02cfd62d68d8e06b72b73bca916481412ff75bb1::" providerId="AD" clId="Web-{4B06CCA8-0762-FC22-AEA3-84AA87DB526B}" dt="2022-10-10T21:29:21.288" v="306" actId="20577"/>
          <ac:spMkLst>
            <pc:docMk/>
            <pc:sldMk cId="2096152634" sldId="587"/>
            <ac:spMk id="2" creationId="{5C2FB0B1-0C5D-4959-91E1-330A14A50776}"/>
          </ac:spMkLst>
        </pc:spChg>
      </pc:sldChg>
      <pc:sldChg chg="add del">
        <pc:chgData name="Guest User" userId="S::urn:spo:anon#6e76b88568f605929b3b841f02cfd62d68d8e06b72b73bca916481412ff75bb1::" providerId="AD" clId="Web-{4B06CCA8-0762-FC22-AEA3-84AA87DB526B}" dt="2022-10-10T21:28:07.770" v="240"/>
        <pc:sldMkLst>
          <pc:docMk/>
          <pc:sldMk cId="2444502052" sldId="588"/>
        </pc:sldMkLst>
      </pc:sldChg>
      <pc:sldChg chg="modSp new ord">
        <pc:chgData name="Guest User" userId="S::urn:spo:anon#6e76b88568f605929b3b841f02cfd62d68d8e06b72b73bca916481412ff75bb1::" providerId="AD" clId="Web-{4B06CCA8-0762-FC22-AEA3-84AA87DB526B}" dt="2022-10-10T21:29:51.179" v="324" actId="20577"/>
        <pc:sldMkLst>
          <pc:docMk/>
          <pc:sldMk cId="3230856669" sldId="588"/>
        </pc:sldMkLst>
        <pc:spChg chg="mod">
          <ac:chgData name="Guest User" userId="S::urn:spo:anon#6e76b88568f605929b3b841f02cfd62d68d8e06b72b73bca916481412ff75bb1::" providerId="AD" clId="Web-{4B06CCA8-0762-FC22-AEA3-84AA87DB526B}" dt="2022-10-10T21:29:51.179" v="324" actId="20577"/>
          <ac:spMkLst>
            <pc:docMk/>
            <pc:sldMk cId="3230856669" sldId="588"/>
            <ac:spMk id="3" creationId="{B6EFAB38-CD5A-5C74-F687-E187023FD0CD}"/>
          </ac:spMkLst>
        </pc:spChg>
      </pc:sldChg>
      <pc:sldChg chg="add del">
        <pc:chgData name="Guest User" userId="S::urn:spo:anon#6e76b88568f605929b3b841f02cfd62d68d8e06b72b73bca916481412ff75bb1::" providerId="AD" clId="Web-{4B06CCA8-0762-FC22-AEA3-84AA87DB526B}" dt="2022-10-10T21:28:46.693" v="294"/>
        <pc:sldMkLst>
          <pc:docMk/>
          <pc:sldMk cId="4015225370" sldId="588"/>
        </pc:sldMkLst>
      </pc:sldChg>
      <pc:sldChg chg="add del">
        <pc:chgData name="Guest User" userId="S::urn:spo:anon#6e76b88568f605929b3b841f02cfd62d68d8e06b72b73bca916481412ff75bb1::" providerId="AD" clId="Web-{4B06CCA8-0762-FC22-AEA3-84AA87DB526B}" dt="2022-10-10T21:28:46.693" v="293"/>
        <pc:sldMkLst>
          <pc:docMk/>
          <pc:sldMk cId="771317864" sldId="589"/>
        </pc:sldMkLst>
      </pc:sldChg>
      <pc:sldChg chg="add del">
        <pc:chgData name="Guest User" userId="S::urn:spo:anon#6e76b88568f605929b3b841f02cfd62d68d8e06b72b73bca916481412ff75bb1::" providerId="AD" clId="Web-{4B06CCA8-0762-FC22-AEA3-84AA87DB526B}" dt="2022-10-10T21:28:07.770" v="239"/>
        <pc:sldMkLst>
          <pc:docMk/>
          <pc:sldMk cId="3409245627" sldId="589"/>
        </pc:sldMkLst>
      </pc:sldChg>
      <pc:sldChg chg="add del">
        <pc:chgData name="Guest User" userId="S::urn:spo:anon#6e76b88568f605929b3b841f02cfd62d68d8e06b72b73bca916481412ff75bb1::" providerId="AD" clId="Web-{4B06CCA8-0762-FC22-AEA3-84AA87DB526B}" dt="2022-10-10T21:28:07.770" v="238"/>
        <pc:sldMkLst>
          <pc:docMk/>
          <pc:sldMk cId="714837098" sldId="590"/>
        </pc:sldMkLst>
      </pc:sldChg>
      <pc:sldChg chg="add del">
        <pc:chgData name="Guest User" userId="S::urn:spo:anon#6e76b88568f605929b3b841f02cfd62d68d8e06b72b73bca916481412ff75bb1::" providerId="AD" clId="Web-{4B06CCA8-0762-FC22-AEA3-84AA87DB526B}" dt="2022-10-10T21:28:46.693" v="292"/>
        <pc:sldMkLst>
          <pc:docMk/>
          <pc:sldMk cId="3143498417" sldId="590"/>
        </pc:sldMkLst>
      </pc:sldChg>
      <pc:sldChg chg="add del">
        <pc:chgData name="Guest User" userId="S::urn:spo:anon#6e76b88568f605929b3b841f02cfd62d68d8e06b72b73bca916481412ff75bb1::" providerId="AD" clId="Web-{4B06CCA8-0762-FC22-AEA3-84AA87DB526B}" dt="2022-10-10T21:28:46.693" v="291"/>
        <pc:sldMkLst>
          <pc:docMk/>
          <pc:sldMk cId="334639924" sldId="591"/>
        </pc:sldMkLst>
      </pc:sldChg>
      <pc:sldChg chg="add del">
        <pc:chgData name="Guest User" userId="S::urn:spo:anon#6e76b88568f605929b3b841f02cfd62d68d8e06b72b73bca916481412ff75bb1::" providerId="AD" clId="Web-{4B06CCA8-0762-FC22-AEA3-84AA87DB526B}" dt="2022-10-10T21:28:07.770" v="237"/>
        <pc:sldMkLst>
          <pc:docMk/>
          <pc:sldMk cId="3446737114" sldId="591"/>
        </pc:sldMkLst>
      </pc:sldChg>
      <pc:sldChg chg="add del">
        <pc:chgData name="Guest User" userId="S::urn:spo:anon#6e76b88568f605929b3b841f02cfd62d68d8e06b72b73bca916481412ff75bb1::" providerId="AD" clId="Web-{4B06CCA8-0762-FC22-AEA3-84AA87DB526B}" dt="2022-10-10T21:28:07.770" v="236"/>
        <pc:sldMkLst>
          <pc:docMk/>
          <pc:sldMk cId="1721842088" sldId="592"/>
        </pc:sldMkLst>
      </pc:sldChg>
      <pc:sldChg chg="add del">
        <pc:chgData name="Guest User" userId="S::urn:spo:anon#6e76b88568f605929b3b841f02cfd62d68d8e06b72b73bca916481412ff75bb1::" providerId="AD" clId="Web-{4B06CCA8-0762-FC22-AEA3-84AA87DB526B}" dt="2022-10-10T21:28:46.693" v="290"/>
        <pc:sldMkLst>
          <pc:docMk/>
          <pc:sldMk cId="4017736787" sldId="592"/>
        </pc:sldMkLst>
      </pc:sldChg>
      <pc:sldChg chg="add del">
        <pc:chgData name="Guest User" userId="S::urn:spo:anon#6e76b88568f605929b3b841f02cfd62d68d8e06b72b73bca916481412ff75bb1::" providerId="AD" clId="Web-{4B06CCA8-0762-FC22-AEA3-84AA87DB526B}" dt="2022-10-10T21:28:07.770" v="235"/>
        <pc:sldMkLst>
          <pc:docMk/>
          <pc:sldMk cId="2114870020" sldId="593"/>
        </pc:sldMkLst>
      </pc:sldChg>
      <pc:sldChg chg="add del">
        <pc:chgData name="Guest User" userId="S::urn:spo:anon#6e76b88568f605929b3b841f02cfd62d68d8e06b72b73bca916481412ff75bb1::" providerId="AD" clId="Web-{4B06CCA8-0762-FC22-AEA3-84AA87DB526B}" dt="2022-10-10T21:28:46.693" v="289"/>
        <pc:sldMkLst>
          <pc:docMk/>
          <pc:sldMk cId="3577164787" sldId="593"/>
        </pc:sldMkLst>
      </pc:sldChg>
      <pc:sldChg chg="add del">
        <pc:chgData name="Guest User" userId="S::urn:spo:anon#6e76b88568f605929b3b841f02cfd62d68d8e06b72b73bca916481412ff75bb1::" providerId="AD" clId="Web-{4B06CCA8-0762-FC22-AEA3-84AA87DB526B}" dt="2022-10-10T21:28:07.755" v="234"/>
        <pc:sldMkLst>
          <pc:docMk/>
          <pc:sldMk cId="3539527383" sldId="594"/>
        </pc:sldMkLst>
      </pc:sldChg>
      <pc:sldChg chg="add del">
        <pc:chgData name="Guest User" userId="S::urn:spo:anon#6e76b88568f605929b3b841f02cfd62d68d8e06b72b73bca916481412ff75bb1::" providerId="AD" clId="Web-{4B06CCA8-0762-FC22-AEA3-84AA87DB526B}" dt="2022-10-10T21:28:46.693" v="288"/>
        <pc:sldMkLst>
          <pc:docMk/>
          <pc:sldMk cId="3602808217" sldId="594"/>
        </pc:sldMkLst>
      </pc:sldChg>
      <pc:sldChg chg="add del">
        <pc:chgData name="Guest User" userId="S::urn:spo:anon#6e76b88568f605929b3b841f02cfd62d68d8e06b72b73bca916481412ff75bb1::" providerId="AD" clId="Web-{4B06CCA8-0762-FC22-AEA3-84AA87DB526B}" dt="2022-10-10T21:28:46.693" v="287"/>
        <pc:sldMkLst>
          <pc:docMk/>
          <pc:sldMk cId="276052228" sldId="595"/>
        </pc:sldMkLst>
      </pc:sldChg>
      <pc:sldChg chg="add del">
        <pc:chgData name="Guest User" userId="S::urn:spo:anon#6e76b88568f605929b3b841f02cfd62d68d8e06b72b73bca916481412ff75bb1::" providerId="AD" clId="Web-{4B06CCA8-0762-FC22-AEA3-84AA87DB526B}" dt="2022-10-10T21:28:07.755" v="233"/>
        <pc:sldMkLst>
          <pc:docMk/>
          <pc:sldMk cId="4136841763" sldId="595"/>
        </pc:sldMkLst>
      </pc:sldChg>
      <pc:sldChg chg="add del">
        <pc:chgData name="Guest User" userId="S::urn:spo:anon#6e76b88568f605929b3b841f02cfd62d68d8e06b72b73bca916481412ff75bb1::" providerId="AD" clId="Web-{4B06CCA8-0762-FC22-AEA3-84AA87DB526B}" dt="2022-10-10T21:28:46.693" v="286"/>
        <pc:sldMkLst>
          <pc:docMk/>
          <pc:sldMk cId="310649376" sldId="596"/>
        </pc:sldMkLst>
      </pc:sldChg>
      <pc:sldChg chg="add del">
        <pc:chgData name="Guest User" userId="S::urn:spo:anon#6e76b88568f605929b3b841f02cfd62d68d8e06b72b73bca916481412ff75bb1::" providerId="AD" clId="Web-{4B06CCA8-0762-FC22-AEA3-84AA87DB526B}" dt="2022-10-10T21:28:07.755" v="232"/>
        <pc:sldMkLst>
          <pc:docMk/>
          <pc:sldMk cId="2241707792" sldId="596"/>
        </pc:sldMkLst>
      </pc:sldChg>
      <pc:sldChg chg="add del">
        <pc:chgData name="Guest User" userId="S::urn:spo:anon#6e76b88568f605929b3b841f02cfd62d68d8e06b72b73bca916481412ff75bb1::" providerId="AD" clId="Web-{4B06CCA8-0762-FC22-AEA3-84AA87DB526B}" dt="2022-10-10T21:28:46.693" v="285"/>
        <pc:sldMkLst>
          <pc:docMk/>
          <pc:sldMk cId="2695690165" sldId="597"/>
        </pc:sldMkLst>
      </pc:sldChg>
      <pc:sldChg chg="add del">
        <pc:chgData name="Guest User" userId="S::urn:spo:anon#6e76b88568f605929b3b841f02cfd62d68d8e06b72b73bca916481412ff75bb1::" providerId="AD" clId="Web-{4B06CCA8-0762-FC22-AEA3-84AA87DB526B}" dt="2022-10-10T21:28:07.755" v="231"/>
        <pc:sldMkLst>
          <pc:docMk/>
          <pc:sldMk cId="3165384130" sldId="597"/>
        </pc:sldMkLst>
      </pc:sldChg>
      <pc:sldChg chg="add del">
        <pc:chgData name="Guest User" userId="S::urn:spo:anon#6e76b88568f605929b3b841f02cfd62d68d8e06b72b73bca916481412ff75bb1::" providerId="AD" clId="Web-{4B06CCA8-0762-FC22-AEA3-84AA87DB526B}" dt="2022-10-10T21:28:46.678" v="284"/>
        <pc:sldMkLst>
          <pc:docMk/>
          <pc:sldMk cId="2040585387" sldId="598"/>
        </pc:sldMkLst>
      </pc:sldChg>
      <pc:sldChg chg="add del">
        <pc:chgData name="Guest User" userId="S::urn:spo:anon#6e76b88568f605929b3b841f02cfd62d68d8e06b72b73bca916481412ff75bb1::" providerId="AD" clId="Web-{4B06CCA8-0762-FC22-AEA3-84AA87DB526B}" dt="2022-10-10T21:28:07.755" v="230"/>
        <pc:sldMkLst>
          <pc:docMk/>
          <pc:sldMk cId="2927361013" sldId="598"/>
        </pc:sldMkLst>
      </pc:sldChg>
      <pc:sldChg chg="add del">
        <pc:chgData name="Guest User" userId="S::urn:spo:anon#6e76b88568f605929b3b841f02cfd62d68d8e06b72b73bca916481412ff75bb1::" providerId="AD" clId="Web-{4B06CCA8-0762-FC22-AEA3-84AA87DB526B}" dt="2022-10-10T21:28:07.755" v="229"/>
        <pc:sldMkLst>
          <pc:docMk/>
          <pc:sldMk cId="1547008939" sldId="599"/>
        </pc:sldMkLst>
      </pc:sldChg>
      <pc:sldChg chg="add del">
        <pc:chgData name="Guest User" userId="S::urn:spo:anon#6e76b88568f605929b3b841f02cfd62d68d8e06b72b73bca916481412ff75bb1::" providerId="AD" clId="Web-{4B06CCA8-0762-FC22-AEA3-84AA87DB526B}" dt="2022-10-10T21:28:46.678" v="283"/>
        <pc:sldMkLst>
          <pc:docMk/>
          <pc:sldMk cId="3878661875" sldId="599"/>
        </pc:sldMkLst>
      </pc:sldChg>
      <pc:sldChg chg="add del">
        <pc:chgData name="Guest User" userId="S::urn:spo:anon#6e76b88568f605929b3b841f02cfd62d68d8e06b72b73bca916481412ff75bb1::" providerId="AD" clId="Web-{4B06CCA8-0762-FC22-AEA3-84AA87DB526B}" dt="2022-10-10T21:28:07.755" v="228"/>
        <pc:sldMkLst>
          <pc:docMk/>
          <pc:sldMk cId="1995689473" sldId="600"/>
        </pc:sldMkLst>
      </pc:sldChg>
      <pc:sldChg chg="add del">
        <pc:chgData name="Guest User" userId="S::urn:spo:anon#6e76b88568f605929b3b841f02cfd62d68d8e06b72b73bca916481412ff75bb1::" providerId="AD" clId="Web-{4B06CCA8-0762-FC22-AEA3-84AA87DB526B}" dt="2022-10-10T21:28:46.678" v="282"/>
        <pc:sldMkLst>
          <pc:docMk/>
          <pc:sldMk cId="2463795518" sldId="600"/>
        </pc:sldMkLst>
      </pc:sldChg>
      <pc:sldChg chg="add del">
        <pc:chgData name="Guest User" userId="S::urn:spo:anon#6e76b88568f605929b3b841f02cfd62d68d8e06b72b73bca916481412ff75bb1::" providerId="AD" clId="Web-{4B06CCA8-0762-FC22-AEA3-84AA87DB526B}" dt="2022-10-10T21:28:46.678" v="281"/>
        <pc:sldMkLst>
          <pc:docMk/>
          <pc:sldMk cId="1592579772" sldId="601"/>
        </pc:sldMkLst>
      </pc:sldChg>
      <pc:sldChg chg="add del">
        <pc:chgData name="Guest User" userId="S::urn:spo:anon#6e76b88568f605929b3b841f02cfd62d68d8e06b72b73bca916481412ff75bb1::" providerId="AD" clId="Web-{4B06CCA8-0762-FC22-AEA3-84AA87DB526B}" dt="2022-10-10T21:28:07.755" v="227"/>
        <pc:sldMkLst>
          <pc:docMk/>
          <pc:sldMk cId="2630760352" sldId="601"/>
        </pc:sldMkLst>
      </pc:sldChg>
      <pc:sldChg chg="add del">
        <pc:chgData name="Guest User" userId="S::urn:spo:anon#6e76b88568f605929b3b841f02cfd62d68d8e06b72b73bca916481412ff75bb1::" providerId="AD" clId="Web-{4B06CCA8-0762-FC22-AEA3-84AA87DB526B}" dt="2022-10-10T21:28:46.678" v="280"/>
        <pc:sldMkLst>
          <pc:docMk/>
          <pc:sldMk cId="737908392" sldId="602"/>
        </pc:sldMkLst>
      </pc:sldChg>
      <pc:sldChg chg="add del">
        <pc:chgData name="Guest User" userId="S::urn:spo:anon#6e76b88568f605929b3b841f02cfd62d68d8e06b72b73bca916481412ff75bb1::" providerId="AD" clId="Web-{4B06CCA8-0762-FC22-AEA3-84AA87DB526B}" dt="2022-10-10T21:28:07.755" v="226"/>
        <pc:sldMkLst>
          <pc:docMk/>
          <pc:sldMk cId="4183954087" sldId="602"/>
        </pc:sldMkLst>
      </pc:sldChg>
      <pc:sldChg chg="add del">
        <pc:chgData name="Guest User" userId="S::urn:spo:anon#6e76b88568f605929b3b841f02cfd62d68d8e06b72b73bca916481412ff75bb1::" providerId="AD" clId="Web-{4B06CCA8-0762-FC22-AEA3-84AA87DB526B}" dt="2022-10-10T21:28:07.755" v="225"/>
        <pc:sldMkLst>
          <pc:docMk/>
          <pc:sldMk cId="3705548509" sldId="603"/>
        </pc:sldMkLst>
      </pc:sldChg>
      <pc:sldChg chg="add del">
        <pc:chgData name="Guest User" userId="S::urn:spo:anon#6e76b88568f605929b3b841f02cfd62d68d8e06b72b73bca916481412ff75bb1::" providerId="AD" clId="Web-{4B06CCA8-0762-FC22-AEA3-84AA87DB526B}" dt="2022-10-10T21:28:46.678" v="279"/>
        <pc:sldMkLst>
          <pc:docMk/>
          <pc:sldMk cId="4149040199" sldId="603"/>
        </pc:sldMkLst>
      </pc:sldChg>
      <pc:sldChg chg="add del">
        <pc:chgData name="Guest User" userId="S::urn:spo:anon#6e76b88568f605929b3b841f02cfd62d68d8e06b72b73bca916481412ff75bb1::" providerId="AD" clId="Web-{4B06CCA8-0762-FC22-AEA3-84AA87DB526B}" dt="2022-10-10T21:28:46.678" v="278"/>
        <pc:sldMkLst>
          <pc:docMk/>
          <pc:sldMk cId="550571369" sldId="604"/>
        </pc:sldMkLst>
      </pc:sldChg>
      <pc:sldChg chg="add del">
        <pc:chgData name="Guest User" userId="S::urn:spo:anon#6e76b88568f605929b3b841f02cfd62d68d8e06b72b73bca916481412ff75bb1::" providerId="AD" clId="Web-{4B06CCA8-0762-FC22-AEA3-84AA87DB526B}" dt="2022-10-10T21:28:07.755" v="224"/>
        <pc:sldMkLst>
          <pc:docMk/>
          <pc:sldMk cId="3514243579" sldId="604"/>
        </pc:sldMkLst>
      </pc:sldChg>
      <pc:sldChg chg="add del">
        <pc:chgData name="Guest User" userId="S::urn:spo:anon#6e76b88568f605929b3b841f02cfd62d68d8e06b72b73bca916481412ff75bb1::" providerId="AD" clId="Web-{4B06CCA8-0762-FC22-AEA3-84AA87DB526B}" dt="2022-10-10T21:28:46.678" v="277"/>
        <pc:sldMkLst>
          <pc:docMk/>
          <pc:sldMk cId="1476595580" sldId="605"/>
        </pc:sldMkLst>
      </pc:sldChg>
      <pc:sldChg chg="add del">
        <pc:chgData name="Guest User" userId="S::urn:spo:anon#6e76b88568f605929b3b841f02cfd62d68d8e06b72b73bca916481412ff75bb1::" providerId="AD" clId="Web-{4B06CCA8-0762-FC22-AEA3-84AA87DB526B}" dt="2022-10-10T21:28:07.755" v="223"/>
        <pc:sldMkLst>
          <pc:docMk/>
          <pc:sldMk cId="2394716911" sldId="605"/>
        </pc:sldMkLst>
      </pc:sldChg>
      <pc:sldChg chg="add del">
        <pc:chgData name="Guest User" userId="S::urn:spo:anon#6e76b88568f605929b3b841f02cfd62d68d8e06b72b73bca916481412ff75bb1::" providerId="AD" clId="Web-{4B06CCA8-0762-FC22-AEA3-84AA87DB526B}" dt="2022-10-10T21:28:07.755" v="222"/>
        <pc:sldMkLst>
          <pc:docMk/>
          <pc:sldMk cId="3676063098" sldId="606"/>
        </pc:sldMkLst>
      </pc:sldChg>
      <pc:sldChg chg="add del">
        <pc:chgData name="Guest User" userId="S::urn:spo:anon#6e76b88568f605929b3b841f02cfd62d68d8e06b72b73bca916481412ff75bb1::" providerId="AD" clId="Web-{4B06CCA8-0762-FC22-AEA3-84AA87DB526B}" dt="2022-10-10T21:28:46.678" v="276"/>
        <pc:sldMkLst>
          <pc:docMk/>
          <pc:sldMk cId="4279410681" sldId="606"/>
        </pc:sldMkLst>
      </pc:sldChg>
      <pc:sldChg chg="add del">
        <pc:chgData name="Guest User" userId="S::urn:spo:anon#6e76b88568f605929b3b841f02cfd62d68d8e06b72b73bca916481412ff75bb1::" providerId="AD" clId="Web-{4B06CCA8-0762-FC22-AEA3-84AA87DB526B}" dt="2022-10-10T21:28:46.678" v="275"/>
        <pc:sldMkLst>
          <pc:docMk/>
          <pc:sldMk cId="1506219277" sldId="607"/>
        </pc:sldMkLst>
      </pc:sldChg>
      <pc:sldChg chg="add del">
        <pc:chgData name="Guest User" userId="S::urn:spo:anon#6e76b88568f605929b3b841f02cfd62d68d8e06b72b73bca916481412ff75bb1::" providerId="AD" clId="Web-{4B06CCA8-0762-FC22-AEA3-84AA87DB526B}" dt="2022-10-10T21:28:07.755" v="221"/>
        <pc:sldMkLst>
          <pc:docMk/>
          <pc:sldMk cId="3669454207" sldId="607"/>
        </pc:sldMkLst>
      </pc:sldChg>
      <pc:sldChg chg="add del">
        <pc:chgData name="Guest User" userId="S::urn:spo:anon#6e76b88568f605929b3b841f02cfd62d68d8e06b72b73bca916481412ff75bb1::" providerId="AD" clId="Web-{4B06CCA8-0762-FC22-AEA3-84AA87DB526B}" dt="2022-10-10T21:28:07.739" v="220"/>
        <pc:sldMkLst>
          <pc:docMk/>
          <pc:sldMk cId="973525163" sldId="608"/>
        </pc:sldMkLst>
      </pc:sldChg>
      <pc:sldChg chg="add del">
        <pc:chgData name="Guest User" userId="S::urn:spo:anon#6e76b88568f605929b3b841f02cfd62d68d8e06b72b73bca916481412ff75bb1::" providerId="AD" clId="Web-{4B06CCA8-0762-FC22-AEA3-84AA87DB526B}" dt="2022-10-10T21:28:46.678" v="274"/>
        <pc:sldMkLst>
          <pc:docMk/>
          <pc:sldMk cId="2053799534" sldId="608"/>
        </pc:sldMkLst>
      </pc:sldChg>
      <pc:sldChg chg="add del">
        <pc:chgData name="Guest User" userId="S::urn:spo:anon#6e76b88568f605929b3b841f02cfd62d68d8e06b72b73bca916481412ff75bb1::" providerId="AD" clId="Web-{4B06CCA8-0762-FC22-AEA3-84AA87DB526B}" dt="2022-10-10T21:28:07.739" v="219"/>
        <pc:sldMkLst>
          <pc:docMk/>
          <pc:sldMk cId="1585116138" sldId="609"/>
        </pc:sldMkLst>
      </pc:sldChg>
      <pc:sldChg chg="add del">
        <pc:chgData name="Guest User" userId="S::urn:spo:anon#6e76b88568f605929b3b841f02cfd62d68d8e06b72b73bca916481412ff75bb1::" providerId="AD" clId="Web-{4B06CCA8-0762-FC22-AEA3-84AA87DB526B}" dt="2022-10-10T21:28:46.678" v="273"/>
        <pc:sldMkLst>
          <pc:docMk/>
          <pc:sldMk cId="2813898249" sldId="609"/>
        </pc:sldMkLst>
      </pc:sldChg>
      <pc:sldChg chg="add del">
        <pc:chgData name="Guest User" userId="S::urn:spo:anon#6e76b88568f605929b3b841f02cfd62d68d8e06b72b73bca916481412ff75bb1::" providerId="AD" clId="Web-{4B06CCA8-0762-FC22-AEA3-84AA87DB526B}" dt="2022-10-10T21:28:46.678" v="272"/>
        <pc:sldMkLst>
          <pc:docMk/>
          <pc:sldMk cId="1284323655" sldId="610"/>
        </pc:sldMkLst>
      </pc:sldChg>
      <pc:sldChg chg="add del">
        <pc:chgData name="Guest User" userId="S::urn:spo:anon#6e76b88568f605929b3b841f02cfd62d68d8e06b72b73bca916481412ff75bb1::" providerId="AD" clId="Web-{4B06CCA8-0762-FC22-AEA3-84AA87DB526B}" dt="2022-10-10T21:28:07.739" v="218"/>
        <pc:sldMkLst>
          <pc:docMk/>
          <pc:sldMk cId="2275833485" sldId="610"/>
        </pc:sldMkLst>
      </pc:sldChg>
      <pc:sldChg chg="add del">
        <pc:chgData name="Guest User" userId="S::urn:spo:anon#6e76b88568f605929b3b841f02cfd62d68d8e06b72b73bca916481412ff75bb1::" providerId="AD" clId="Web-{4B06CCA8-0762-FC22-AEA3-84AA87DB526B}" dt="2022-10-10T21:28:46.662" v="271"/>
        <pc:sldMkLst>
          <pc:docMk/>
          <pc:sldMk cId="72654400" sldId="611"/>
        </pc:sldMkLst>
      </pc:sldChg>
      <pc:sldChg chg="add del">
        <pc:chgData name="Guest User" userId="S::urn:spo:anon#6e76b88568f605929b3b841f02cfd62d68d8e06b72b73bca916481412ff75bb1::" providerId="AD" clId="Web-{4B06CCA8-0762-FC22-AEA3-84AA87DB526B}" dt="2022-10-10T21:28:07.739" v="217"/>
        <pc:sldMkLst>
          <pc:docMk/>
          <pc:sldMk cId="2228305224" sldId="611"/>
        </pc:sldMkLst>
      </pc:sldChg>
      <pc:sldChg chg="add del">
        <pc:chgData name="Guest User" userId="S::urn:spo:anon#6e76b88568f605929b3b841f02cfd62d68d8e06b72b73bca916481412ff75bb1::" providerId="AD" clId="Web-{4B06CCA8-0762-FC22-AEA3-84AA87DB526B}" dt="2022-10-10T21:28:07.739" v="216"/>
        <pc:sldMkLst>
          <pc:docMk/>
          <pc:sldMk cId="1203555457" sldId="612"/>
        </pc:sldMkLst>
      </pc:sldChg>
      <pc:sldChg chg="add del">
        <pc:chgData name="Guest User" userId="S::urn:spo:anon#6e76b88568f605929b3b841f02cfd62d68d8e06b72b73bca916481412ff75bb1::" providerId="AD" clId="Web-{4B06CCA8-0762-FC22-AEA3-84AA87DB526B}" dt="2022-10-10T21:28:46.662" v="270"/>
        <pc:sldMkLst>
          <pc:docMk/>
          <pc:sldMk cId="3664034974" sldId="612"/>
        </pc:sldMkLst>
      </pc:sldChg>
      <pc:sldChg chg="add del">
        <pc:chgData name="Guest User" userId="S::urn:spo:anon#6e76b88568f605929b3b841f02cfd62d68d8e06b72b73bca916481412ff75bb1::" providerId="AD" clId="Web-{4B06CCA8-0762-FC22-AEA3-84AA87DB526B}" dt="2022-10-10T21:28:07.739" v="215"/>
        <pc:sldMkLst>
          <pc:docMk/>
          <pc:sldMk cId="373744872" sldId="613"/>
        </pc:sldMkLst>
      </pc:sldChg>
      <pc:sldChg chg="add del">
        <pc:chgData name="Guest User" userId="S::urn:spo:anon#6e76b88568f605929b3b841f02cfd62d68d8e06b72b73bca916481412ff75bb1::" providerId="AD" clId="Web-{4B06CCA8-0762-FC22-AEA3-84AA87DB526B}" dt="2022-10-10T21:28:46.662" v="269"/>
        <pc:sldMkLst>
          <pc:docMk/>
          <pc:sldMk cId="3165329364" sldId="613"/>
        </pc:sldMkLst>
      </pc:sldChg>
    </pc:docChg>
  </pc:docChgLst>
  <pc:docChgLst>
    <pc:chgData name="Guest User" userId="S::urn:spo:anon#ebdf795c8e2d6fd32446da65bca556d22cff5c6eba4d47c1e3b10aa72dd140f7::" providerId="AD" clId="Web-{CECF475B-8092-5083-B552-B33860A1F34F}"/>
    <pc:docChg chg="delSld">
      <pc:chgData name="Guest User" userId="S::urn:spo:anon#ebdf795c8e2d6fd32446da65bca556d22cff5c6eba4d47c1e3b10aa72dd140f7::" providerId="AD" clId="Web-{CECF475B-8092-5083-B552-B33860A1F34F}" dt="2022-10-10T14:45:11.638" v="16"/>
      <pc:docMkLst>
        <pc:docMk/>
      </pc:docMkLst>
      <pc:sldChg chg="del">
        <pc:chgData name="Guest User" userId="S::urn:spo:anon#ebdf795c8e2d6fd32446da65bca556d22cff5c6eba4d47c1e3b10aa72dd140f7::" providerId="AD" clId="Web-{CECF475B-8092-5083-B552-B33860A1F34F}" dt="2022-10-10T14:45:11.638" v="16"/>
        <pc:sldMkLst>
          <pc:docMk/>
          <pc:sldMk cId="3478880744" sldId="272"/>
        </pc:sldMkLst>
      </pc:sldChg>
      <pc:sldChg chg="del">
        <pc:chgData name="Guest User" userId="S::urn:spo:anon#ebdf795c8e2d6fd32446da65bca556d22cff5c6eba4d47c1e3b10aa72dd140f7::" providerId="AD" clId="Web-{CECF475B-8092-5083-B552-B33860A1F34F}" dt="2022-10-10T14:45:11.638" v="15"/>
        <pc:sldMkLst>
          <pc:docMk/>
          <pc:sldMk cId="3313757304" sldId="368"/>
        </pc:sldMkLst>
      </pc:sldChg>
      <pc:sldChg chg="del">
        <pc:chgData name="Guest User" userId="S::urn:spo:anon#ebdf795c8e2d6fd32446da65bca556d22cff5c6eba4d47c1e3b10aa72dd140f7::" providerId="AD" clId="Web-{CECF475B-8092-5083-B552-B33860A1F34F}" dt="2022-10-10T14:45:11.638" v="4"/>
        <pc:sldMkLst>
          <pc:docMk/>
          <pc:sldMk cId="262419695" sldId="369"/>
        </pc:sldMkLst>
      </pc:sldChg>
      <pc:sldChg chg="del">
        <pc:chgData name="Guest User" userId="S::urn:spo:anon#ebdf795c8e2d6fd32446da65bca556d22cff5c6eba4d47c1e3b10aa72dd140f7::" providerId="AD" clId="Web-{CECF475B-8092-5083-B552-B33860A1F34F}" dt="2022-10-10T14:45:11.638" v="14"/>
        <pc:sldMkLst>
          <pc:docMk/>
          <pc:sldMk cId="1067920619" sldId="445"/>
        </pc:sldMkLst>
      </pc:sldChg>
      <pc:sldChg chg="del">
        <pc:chgData name="Guest User" userId="S::urn:spo:anon#ebdf795c8e2d6fd32446da65bca556d22cff5c6eba4d47c1e3b10aa72dd140f7::" providerId="AD" clId="Web-{CECF475B-8092-5083-B552-B33860A1F34F}" dt="2022-10-10T14:45:11.638" v="3"/>
        <pc:sldMkLst>
          <pc:docMk/>
          <pc:sldMk cId="77159798" sldId="447"/>
        </pc:sldMkLst>
      </pc:sldChg>
      <pc:sldChg chg="del">
        <pc:chgData name="Guest User" userId="S::urn:spo:anon#ebdf795c8e2d6fd32446da65bca556d22cff5c6eba4d47c1e3b10aa72dd140f7::" providerId="AD" clId="Web-{CECF475B-8092-5083-B552-B33860A1F34F}" dt="2022-10-10T14:45:11.638" v="12"/>
        <pc:sldMkLst>
          <pc:docMk/>
          <pc:sldMk cId="1236160040" sldId="448"/>
        </pc:sldMkLst>
      </pc:sldChg>
      <pc:sldChg chg="del">
        <pc:chgData name="Guest User" userId="S::urn:spo:anon#ebdf795c8e2d6fd32446da65bca556d22cff5c6eba4d47c1e3b10aa72dd140f7::" providerId="AD" clId="Web-{CECF475B-8092-5083-B552-B33860A1F34F}" dt="2022-10-10T14:45:11.638" v="11"/>
        <pc:sldMkLst>
          <pc:docMk/>
          <pc:sldMk cId="2118055429" sldId="449"/>
        </pc:sldMkLst>
      </pc:sldChg>
      <pc:sldChg chg="del">
        <pc:chgData name="Guest User" userId="S::urn:spo:anon#ebdf795c8e2d6fd32446da65bca556d22cff5c6eba4d47c1e3b10aa72dd140f7::" providerId="AD" clId="Web-{CECF475B-8092-5083-B552-B33860A1F34F}" dt="2022-10-10T14:45:11.638" v="10"/>
        <pc:sldMkLst>
          <pc:docMk/>
          <pc:sldMk cId="620659713" sldId="450"/>
        </pc:sldMkLst>
      </pc:sldChg>
      <pc:sldChg chg="del">
        <pc:chgData name="Guest User" userId="S::urn:spo:anon#ebdf795c8e2d6fd32446da65bca556d22cff5c6eba4d47c1e3b10aa72dd140f7::" providerId="AD" clId="Web-{CECF475B-8092-5083-B552-B33860A1F34F}" dt="2022-10-10T14:45:11.638" v="9"/>
        <pc:sldMkLst>
          <pc:docMk/>
          <pc:sldMk cId="2262062627" sldId="451"/>
        </pc:sldMkLst>
      </pc:sldChg>
      <pc:sldChg chg="del">
        <pc:chgData name="Guest User" userId="S::urn:spo:anon#ebdf795c8e2d6fd32446da65bca556d22cff5c6eba4d47c1e3b10aa72dd140f7::" providerId="AD" clId="Web-{CECF475B-8092-5083-B552-B33860A1F34F}" dt="2022-10-10T14:45:11.638" v="8"/>
        <pc:sldMkLst>
          <pc:docMk/>
          <pc:sldMk cId="4070548697" sldId="452"/>
        </pc:sldMkLst>
      </pc:sldChg>
      <pc:sldChg chg="del">
        <pc:chgData name="Guest User" userId="S::urn:spo:anon#ebdf795c8e2d6fd32446da65bca556d22cff5c6eba4d47c1e3b10aa72dd140f7::" providerId="AD" clId="Web-{CECF475B-8092-5083-B552-B33860A1F34F}" dt="2022-10-10T14:45:11.638" v="5"/>
        <pc:sldMkLst>
          <pc:docMk/>
          <pc:sldMk cId="2160693049" sldId="453"/>
        </pc:sldMkLst>
      </pc:sldChg>
      <pc:sldChg chg="del">
        <pc:chgData name="Guest User" userId="S::urn:spo:anon#ebdf795c8e2d6fd32446da65bca556d22cff5c6eba4d47c1e3b10aa72dd140f7::" providerId="AD" clId="Web-{CECF475B-8092-5083-B552-B33860A1F34F}" dt="2022-10-10T14:45:11.638" v="13"/>
        <pc:sldMkLst>
          <pc:docMk/>
          <pc:sldMk cId="1617977759" sldId="454"/>
        </pc:sldMkLst>
      </pc:sldChg>
      <pc:sldChg chg="del">
        <pc:chgData name="Guest User" userId="S::urn:spo:anon#ebdf795c8e2d6fd32446da65bca556d22cff5c6eba4d47c1e3b10aa72dd140f7::" providerId="AD" clId="Web-{CECF475B-8092-5083-B552-B33860A1F34F}" dt="2022-10-10T14:45:11.638" v="2"/>
        <pc:sldMkLst>
          <pc:docMk/>
          <pc:sldMk cId="675250485" sldId="455"/>
        </pc:sldMkLst>
      </pc:sldChg>
      <pc:sldChg chg="del">
        <pc:chgData name="Guest User" userId="S::urn:spo:anon#ebdf795c8e2d6fd32446da65bca556d22cff5c6eba4d47c1e3b10aa72dd140f7::" providerId="AD" clId="Web-{CECF475B-8092-5083-B552-B33860A1F34F}" dt="2022-10-10T14:45:11.623" v="1"/>
        <pc:sldMkLst>
          <pc:docMk/>
          <pc:sldMk cId="372584153" sldId="456"/>
        </pc:sldMkLst>
      </pc:sldChg>
      <pc:sldChg chg="del">
        <pc:chgData name="Guest User" userId="S::urn:spo:anon#ebdf795c8e2d6fd32446da65bca556d22cff5c6eba4d47c1e3b10aa72dd140f7::" providerId="AD" clId="Web-{CECF475B-8092-5083-B552-B33860A1F34F}" dt="2022-10-10T14:45:11.623" v="0"/>
        <pc:sldMkLst>
          <pc:docMk/>
          <pc:sldMk cId="1708747714" sldId="457"/>
        </pc:sldMkLst>
      </pc:sldChg>
      <pc:sldChg chg="del">
        <pc:chgData name="Guest User" userId="S::urn:spo:anon#ebdf795c8e2d6fd32446da65bca556d22cff5c6eba4d47c1e3b10aa72dd140f7::" providerId="AD" clId="Web-{CECF475B-8092-5083-B552-B33860A1F34F}" dt="2022-10-10T14:45:11.638" v="7"/>
        <pc:sldMkLst>
          <pc:docMk/>
          <pc:sldMk cId="2002945058" sldId="458"/>
        </pc:sldMkLst>
      </pc:sldChg>
      <pc:sldChg chg="del">
        <pc:chgData name="Guest User" userId="S::urn:spo:anon#ebdf795c8e2d6fd32446da65bca556d22cff5c6eba4d47c1e3b10aa72dd140f7::" providerId="AD" clId="Web-{CECF475B-8092-5083-B552-B33860A1F34F}" dt="2022-10-10T14:45:11.638" v="6"/>
        <pc:sldMkLst>
          <pc:docMk/>
          <pc:sldMk cId="3551425897" sldId="459"/>
        </pc:sldMkLst>
      </pc:sldChg>
    </pc:docChg>
  </pc:docChgLst>
  <pc:docChgLst>
    <pc:chgData name="Guest User" userId="S::urn:spo:anon#ebdf795c8e2d6fd32446da65bca556d22cff5c6eba4d47c1e3b10aa72dd140f7::" providerId="AD" clId="Web-{C7B066E8-DADF-AA81-F05C-2C8AD4E9AA7F}"/>
    <pc:docChg chg="modSld">
      <pc:chgData name="Guest User" userId="S::urn:spo:anon#ebdf795c8e2d6fd32446da65bca556d22cff5c6eba4d47c1e3b10aa72dd140f7::" providerId="AD" clId="Web-{C7B066E8-DADF-AA81-F05C-2C8AD4E9AA7F}" dt="2022-10-10T21:01:08.630" v="8" actId="20577"/>
      <pc:docMkLst>
        <pc:docMk/>
      </pc:docMkLst>
      <pc:sldChg chg="modSp">
        <pc:chgData name="Guest User" userId="S::urn:spo:anon#ebdf795c8e2d6fd32446da65bca556d22cff5c6eba4d47c1e3b10aa72dd140f7::" providerId="AD" clId="Web-{C7B066E8-DADF-AA81-F05C-2C8AD4E9AA7F}" dt="2022-10-10T21:01:08.630" v="8" actId="20577"/>
        <pc:sldMkLst>
          <pc:docMk/>
          <pc:sldMk cId="425993431" sldId="523"/>
        </pc:sldMkLst>
        <pc:spChg chg="mod">
          <ac:chgData name="Guest User" userId="S::urn:spo:anon#ebdf795c8e2d6fd32446da65bca556d22cff5c6eba4d47c1e3b10aa72dd140f7::" providerId="AD" clId="Web-{C7B066E8-DADF-AA81-F05C-2C8AD4E9AA7F}" dt="2022-10-10T21:01:08.630" v="8" actId="20577"/>
          <ac:spMkLst>
            <pc:docMk/>
            <pc:sldMk cId="425993431" sldId="523"/>
            <ac:spMk id="3" creationId="{00000000-0000-0000-0000-000000000000}"/>
          </ac:spMkLst>
        </pc:spChg>
      </pc:sldChg>
    </pc:docChg>
  </pc:docChgLst>
  <pc:docChgLst>
    <pc:chgData name="Guest User" userId="S::urn:spo:anon#d93ca705fb782b1ba44c55480d54f9c2a8f74866412d9d4ecbce9df16b407553::" providerId="AD" clId="Web-{EC397B15-6A33-A71D-F5B5-008700B3D4C1}"/>
    <pc:docChg chg="addSld delSld modSld sldOrd">
      <pc:chgData name="Guest User" userId="S::urn:spo:anon#d93ca705fb782b1ba44c55480d54f9c2a8f74866412d9d4ecbce9df16b407553::" providerId="AD" clId="Web-{EC397B15-6A33-A71D-F5B5-008700B3D4C1}" dt="2023-01-30T22:54:17.430" v="1556" actId="20577"/>
      <pc:docMkLst>
        <pc:docMk/>
      </pc:docMkLst>
      <pc:sldChg chg="del">
        <pc:chgData name="Guest User" userId="S::urn:spo:anon#d93ca705fb782b1ba44c55480d54f9c2a8f74866412d9d4ecbce9df16b407553::" providerId="AD" clId="Web-{EC397B15-6A33-A71D-F5B5-008700B3D4C1}" dt="2023-01-30T22:23:25.331" v="583"/>
        <pc:sldMkLst>
          <pc:docMk/>
          <pc:sldMk cId="3862409425" sldId="273"/>
        </pc:sldMkLst>
      </pc:sldChg>
      <pc:sldChg chg="del">
        <pc:chgData name="Guest User" userId="S::urn:spo:anon#d93ca705fb782b1ba44c55480d54f9c2a8f74866412d9d4ecbce9df16b407553::" providerId="AD" clId="Web-{EC397B15-6A33-A71D-F5B5-008700B3D4C1}" dt="2023-01-30T22:40:11.783" v="751"/>
        <pc:sldMkLst>
          <pc:docMk/>
          <pc:sldMk cId="4138570026" sldId="277"/>
        </pc:sldMkLst>
      </pc:sldChg>
      <pc:sldChg chg="del">
        <pc:chgData name="Guest User" userId="S::urn:spo:anon#d93ca705fb782b1ba44c55480d54f9c2a8f74866412d9d4ecbce9df16b407553::" providerId="AD" clId="Web-{EC397B15-6A33-A71D-F5B5-008700B3D4C1}" dt="2023-01-30T22:16:26.399" v="504"/>
        <pc:sldMkLst>
          <pc:docMk/>
          <pc:sldMk cId="1804827812" sldId="285"/>
        </pc:sldMkLst>
      </pc:sldChg>
      <pc:sldChg chg="del">
        <pc:chgData name="Guest User" userId="S::urn:spo:anon#d93ca705fb782b1ba44c55480d54f9c2a8f74866412d9d4ecbce9df16b407553::" providerId="AD" clId="Web-{EC397B15-6A33-A71D-F5B5-008700B3D4C1}" dt="2023-01-30T22:39:12.235" v="729"/>
        <pc:sldMkLst>
          <pc:docMk/>
          <pc:sldMk cId="2747414308" sldId="292"/>
        </pc:sldMkLst>
      </pc:sldChg>
      <pc:sldChg chg="del">
        <pc:chgData name="Guest User" userId="S::urn:spo:anon#d93ca705fb782b1ba44c55480d54f9c2a8f74866412d9d4ecbce9df16b407553::" providerId="AD" clId="Web-{EC397B15-6A33-A71D-F5B5-008700B3D4C1}" dt="2023-01-30T21:48:38.841" v="0"/>
        <pc:sldMkLst>
          <pc:docMk/>
          <pc:sldMk cId="3526927104" sldId="302"/>
        </pc:sldMkLst>
      </pc:sldChg>
      <pc:sldChg chg="del">
        <pc:chgData name="Guest User" userId="S::urn:spo:anon#d93ca705fb782b1ba44c55480d54f9c2a8f74866412d9d4ecbce9df16b407553::" providerId="AD" clId="Web-{EC397B15-6A33-A71D-F5B5-008700B3D4C1}" dt="2023-01-30T22:39:50.533" v="743"/>
        <pc:sldMkLst>
          <pc:docMk/>
          <pc:sldMk cId="4139462796" sldId="359"/>
        </pc:sldMkLst>
      </pc:sldChg>
      <pc:sldChg chg="del">
        <pc:chgData name="Guest User" userId="S::urn:spo:anon#d93ca705fb782b1ba44c55480d54f9c2a8f74866412d9d4ecbce9df16b407553::" providerId="AD" clId="Web-{EC397B15-6A33-A71D-F5B5-008700B3D4C1}" dt="2023-01-30T22:39:12.204" v="726"/>
        <pc:sldMkLst>
          <pc:docMk/>
          <pc:sldMk cId="524725280" sldId="380"/>
        </pc:sldMkLst>
      </pc:sldChg>
      <pc:sldChg chg="del">
        <pc:chgData name="Guest User" userId="S::urn:spo:anon#d93ca705fb782b1ba44c55480d54f9c2a8f74866412d9d4ecbce9df16b407553::" providerId="AD" clId="Web-{EC397B15-6A33-A71D-F5B5-008700B3D4C1}" dt="2023-01-30T22:39:12.219" v="728"/>
        <pc:sldMkLst>
          <pc:docMk/>
          <pc:sldMk cId="3736253635" sldId="381"/>
        </pc:sldMkLst>
      </pc:sldChg>
      <pc:sldChg chg="del">
        <pc:chgData name="Guest User" userId="S::urn:spo:anon#d93ca705fb782b1ba44c55480d54f9c2a8f74866412d9d4ecbce9df16b407553::" providerId="AD" clId="Web-{EC397B15-6A33-A71D-F5B5-008700B3D4C1}" dt="2023-01-30T22:39:12.204" v="727"/>
        <pc:sldMkLst>
          <pc:docMk/>
          <pc:sldMk cId="1658587287" sldId="382"/>
        </pc:sldMkLst>
      </pc:sldChg>
      <pc:sldChg chg="del">
        <pc:chgData name="Guest User" userId="S::urn:spo:anon#d93ca705fb782b1ba44c55480d54f9c2a8f74866412d9d4ecbce9df16b407553::" providerId="AD" clId="Web-{EC397B15-6A33-A71D-F5B5-008700B3D4C1}" dt="2023-01-30T22:39:50.439" v="737"/>
        <pc:sldMkLst>
          <pc:docMk/>
          <pc:sldMk cId="1531868779" sldId="390"/>
        </pc:sldMkLst>
      </pc:sldChg>
      <pc:sldChg chg="del">
        <pc:chgData name="Guest User" userId="S::urn:spo:anon#d93ca705fb782b1ba44c55480d54f9c2a8f74866412d9d4ecbce9df16b407553::" providerId="AD" clId="Web-{EC397B15-6A33-A71D-F5B5-008700B3D4C1}" dt="2023-01-30T22:39:50.455" v="738"/>
        <pc:sldMkLst>
          <pc:docMk/>
          <pc:sldMk cId="59144484" sldId="391"/>
        </pc:sldMkLst>
      </pc:sldChg>
      <pc:sldChg chg="del">
        <pc:chgData name="Guest User" userId="S::urn:spo:anon#d93ca705fb782b1ba44c55480d54f9c2a8f74866412d9d4ecbce9df16b407553::" providerId="AD" clId="Web-{EC397B15-6A33-A71D-F5B5-008700B3D4C1}" dt="2023-01-30T22:39:50.470" v="739"/>
        <pc:sldMkLst>
          <pc:docMk/>
          <pc:sldMk cId="3067090045" sldId="393"/>
        </pc:sldMkLst>
      </pc:sldChg>
      <pc:sldChg chg="del">
        <pc:chgData name="Guest User" userId="S::urn:spo:anon#d93ca705fb782b1ba44c55480d54f9c2a8f74866412d9d4ecbce9df16b407553::" providerId="AD" clId="Web-{EC397B15-6A33-A71D-F5B5-008700B3D4C1}" dt="2023-01-30T22:39:50.517" v="742"/>
        <pc:sldMkLst>
          <pc:docMk/>
          <pc:sldMk cId="2805872402" sldId="394"/>
        </pc:sldMkLst>
      </pc:sldChg>
      <pc:sldChg chg="del">
        <pc:chgData name="Guest User" userId="S::urn:spo:anon#d93ca705fb782b1ba44c55480d54f9c2a8f74866412d9d4ecbce9df16b407553::" providerId="AD" clId="Web-{EC397B15-6A33-A71D-F5B5-008700B3D4C1}" dt="2023-01-30T22:39:16.204" v="734"/>
        <pc:sldMkLst>
          <pc:docMk/>
          <pc:sldMk cId="546651495" sldId="473"/>
        </pc:sldMkLst>
      </pc:sldChg>
      <pc:sldChg chg="del">
        <pc:chgData name="Guest User" userId="S::urn:spo:anon#d93ca705fb782b1ba44c55480d54f9c2a8f74866412d9d4ecbce9df16b407553::" providerId="AD" clId="Web-{EC397B15-6A33-A71D-F5B5-008700B3D4C1}" dt="2023-01-30T22:39:12.610" v="733"/>
        <pc:sldMkLst>
          <pc:docMk/>
          <pc:sldMk cId="3880122052" sldId="474"/>
        </pc:sldMkLst>
      </pc:sldChg>
      <pc:sldChg chg="del">
        <pc:chgData name="Guest User" userId="S::urn:spo:anon#d93ca705fb782b1ba44c55480d54f9c2a8f74866412d9d4ecbce9df16b407553::" providerId="AD" clId="Web-{EC397B15-6A33-A71D-F5B5-008700B3D4C1}" dt="2023-01-30T22:39:12.251" v="730"/>
        <pc:sldMkLst>
          <pc:docMk/>
          <pc:sldMk cId="2911012683" sldId="475"/>
        </pc:sldMkLst>
      </pc:sldChg>
      <pc:sldChg chg="del">
        <pc:chgData name="Guest User" userId="S::urn:spo:anon#d93ca705fb782b1ba44c55480d54f9c2a8f74866412d9d4ecbce9df16b407553::" providerId="AD" clId="Web-{EC397B15-6A33-A71D-F5B5-008700B3D4C1}" dt="2023-01-30T22:38:32.922" v="700"/>
        <pc:sldMkLst>
          <pc:docMk/>
          <pc:sldMk cId="520280700" sldId="481"/>
        </pc:sldMkLst>
      </pc:sldChg>
      <pc:sldChg chg="del">
        <pc:chgData name="Guest User" userId="S::urn:spo:anon#d93ca705fb782b1ba44c55480d54f9c2a8f74866412d9d4ecbce9df16b407553::" providerId="AD" clId="Web-{EC397B15-6A33-A71D-F5B5-008700B3D4C1}" dt="2023-01-30T22:38:32.906" v="699"/>
        <pc:sldMkLst>
          <pc:docMk/>
          <pc:sldMk cId="4069129219" sldId="483"/>
        </pc:sldMkLst>
      </pc:sldChg>
      <pc:sldChg chg="modSp del">
        <pc:chgData name="Guest User" userId="S::urn:spo:anon#d93ca705fb782b1ba44c55480d54f9c2a8f74866412d9d4ecbce9df16b407553::" providerId="AD" clId="Web-{EC397B15-6A33-A71D-F5B5-008700B3D4C1}" dt="2023-01-30T22:26:39.008" v="600"/>
        <pc:sldMkLst>
          <pc:docMk/>
          <pc:sldMk cId="3221539716" sldId="504"/>
        </pc:sldMkLst>
        <pc:spChg chg="mod">
          <ac:chgData name="Guest User" userId="S::urn:spo:anon#d93ca705fb782b1ba44c55480d54f9c2a8f74866412d9d4ecbce9df16b407553::" providerId="AD" clId="Web-{EC397B15-6A33-A71D-F5B5-008700B3D4C1}" dt="2023-01-30T21:50:57.594" v="6" actId="20577"/>
          <ac:spMkLst>
            <pc:docMk/>
            <pc:sldMk cId="3221539716" sldId="504"/>
            <ac:spMk id="3" creationId="{00000000-0000-0000-0000-000000000000}"/>
          </ac:spMkLst>
        </pc:spChg>
      </pc:sldChg>
      <pc:sldChg chg="ord">
        <pc:chgData name="Guest User" userId="S::urn:spo:anon#d93ca705fb782b1ba44c55480d54f9c2a8f74866412d9d4ecbce9df16b407553::" providerId="AD" clId="Web-{EC397B15-6A33-A71D-F5B5-008700B3D4C1}" dt="2023-01-30T22:30:31.936" v="619"/>
        <pc:sldMkLst>
          <pc:docMk/>
          <pc:sldMk cId="3594169966" sldId="505"/>
        </pc:sldMkLst>
      </pc:sldChg>
      <pc:sldChg chg="del">
        <pc:chgData name="Guest User" userId="S::urn:spo:anon#d93ca705fb782b1ba44c55480d54f9c2a8f74866412d9d4ecbce9df16b407553::" providerId="AD" clId="Web-{EC397B15-6A33-A71D-F5B5-008700B3D4C1}" dt="2023-01-30T22:39:17.954" v="735"/>
        <pc:sldMkLst>
          <pc:docMk/>
          <pc:sldMk cId="425993431" sldId="523"/>
        </pc:sldMkLst>
      </pc:sldChg>
      <pc:sldChg chg="del">
        <pc:chgData name="Guest User" userId="S::urn:spo:anon#d93ca705fb782b1ba44c55480d54f9c2a8f74866412d9d4ecbce9df16b407553::" providerId="AD" clId="Web-{EC397B15-6A33-A71D-F5B5-008700B3D4C1}" dt="2023-01-30T22:39:50.424" v="736"/>
        <pc:sldMkLst>
          <pc:docMk/>
          <pc:sldMk cId="2822023868" sldId="537"/>
        </pc:sldMkLst>
      </pc:sldChg>
      <pc:sldChg chg="del">
        <pc:chgData name="Guest User" userId="S::urn:spo:anon#d93ca705fb782b1ba44c55480d54f9c2a8f74866412d9d4ecbce9df16b407553::" providerId="AD" clId="Web-{EC397B15-6A33-A71D-F5B5-008700B3D4C1}" dt="2023-01-30T22:40:06.690" v="747"/>
        <pc:sldMkLst>
          <pc:docMk/>
          <pc:sldMk cId="2274449729" sldId="538"/>
        </pc:sldMkLst>
      </pc:sldChg>
      <pc:sldChg chg="del">
        <pc:chgData name="Guest User" userId="S::urn:spo:anon#d93ca705fb782b1ba44c55480d54f9c2a8f74866412d9d4ecbce9df16b407553::" providerId="AD" clId="Web-{EC397B15-6A33-A71D-F5B5-008700B3D4C1}" dt="2023-01-30T22:39:50.502" v="741"/>
        <pc:sldMkLst>
          <pc:docMk/>
          <pc:sldMk cId="9001134" sldId="580"/>
        </pc:sldMkLst>
      </pc:sldChg>
      <pc:sldChg chg="del">
        <pc:chgData name="Guest User" userId="S::urn:spo:anon#d93ca705fb782b1ba44c55480d54f9c2a8f74866412d9d4ecbce9df16b407553::" providerId="AD" clId="Web-{EC397B15-6A33-A71D-F5B5-008700B3D4C1}" dt="2023-01-30T22:39:50.486" v="740"/>
        <pc:sldMkLst>
          <pc:docMk/>
          <pc:sldMk cId="3803842188" sldId="582"/>
        </pc:sldMkLst>
      </pc:sldChg>
      <pc:sldChg chg="del">
        <pc:chgData name="Guest User" userId="S::urn:spo:anon#d93ca705fb782b1ba44c55480d54f9c2a8f74866412d9d4ecbce9df16b407553::" providerId="AD" clId="Web-{EC397B15-6A33-A71D-F5B5-008700B3D4C1}" dt="2023-01-30T22:39:50.549" v="744"/>
        <pc:sldMkLst>
          <pc:docMk/>
          <pc:sldMk cId="553690589" sldId="584"/>
        </pc:sldMkLst>
      </pc:sldChg>
      <pc:sldChg chg="del">
        <pc:chgData name="Guest User" userId="S::urn:spo:anon#d93ca705fb782b1ba44c55480d54f9c2a8f74866412d9d4ecbce9df16b407553::" providerId="AD" clId="Web-{EC397B15-6A33-A71D-F5B5-008700B3D4C1}" dt="2023-01-30T22:39:51.845" v="745"/>
        <pc:sldMkLst>
          <pc:docMk/>
          <pc:sldMk cId="1904652574" sldId="585"/>
        </pc:sldMkLst>
      </pc:sldChg>
      <pc:sldChg chg="del">
        <pc:chgData name="Guest User" userId="S::urn:spo:anon#d93ca705fb782b1ba44c55480d54f9c2a8f74866412d9d4ecbce9df16b407553::" providerId="AD" clId="Web-{EC397B15-6A33-A71D-F5B5-008700B3D4C1}" dt="2023-01-30T22:39:51.861" v="746"/>
        <pc:sldMkLst>
          <pc:docMk/>
          <pc:sldMk cId="2460113969" sldId="586"/>
        </pc:sldMkLst>
      </pc:sldChg>
      <pc:sldChg chg="del">
        <pc:chgData name="Guest User" userId="S::urn:spo:anon#d93ca705fb782b1ba44c55480d54f9c2a8f74866412d9d4ecbce9df16b407553::" providerId="AD" clId="Web-{EC397B15-6A33-A71D-F5B5-008700B3D4C1}" dt="2023-01-30T22:40:08.424" v="748"/>
        <pc:sldMkLst>
          <pc:docMk/>
          <pc:sldMk cId="999156296" sldId="587"/>
        </pc:sldMkLst>
      </pc:sldChg>
      <pc:sldChg chg="del">
        <pc:chgData name="Guest User" userId="S::urn:spo:anon#d93ca705fb782b1ba44c55480d54f9c2a8f74866412d9d4ecbce9df16b407553::" providerId="AD" clId="Web-{EC397B15-6A33-A71D-F5B5-008700B3D4C1}" dt="2023-01-30T22:40:09.346" v="749"/>
        <pc:sldMkLst>
          <pc:docMk/>
          <pc:sldMk cId="44309119" sldId="593"/>
        </pc:sldMkLst>
      </pc:sldChg>
      <pc:sldChg chg="del">
        <pc:chgData name="Guest User" userId="S::urn:spo:anon#d93ca705fb782b1ba44c55480d54f9c2a8f74866412d9d4ecbce9df16b407553::" providerId="AD" clId="Web-{EC397B15-6A33-A71D-F5B5-008700B3D4C1}" dt="2023-01-30T22:40:10.283" v="750"/>
        <pc:sldMkLst>
          <pc:docMk/>
          <pc:sldMk cId="2483054756" sldId="602"/>
        </pc:sldMkLst>
      </pc:sldChg>
      <pc:sldChg chg="del">
        <pc:chgData name="Guest User" userId="S::urn:spo:anon#d93ca705fb782b1ba44c55480d54f9c2a8f74866412d9d4ecbce9df16b407553::" providerId="AD" clId="Web-{EC397B15-6A33-A71D-F5B5-008700B3D4C1}" dt="2023-01-30T22:39:12.360" v="731"/>
        <pc:sldMkLst>
          <pc:docMk/>
          <pc:sldMk cId="3706392129" sldId="604"/>
        </pc:sldMkLst>
      </pc:sldChg>
      <pc:sldChg chg="del">
        <pc:chgData name="Guest User" userId="S::urn:spo:anon#d93ca705fb782b1ba44c55480d54f9c2a8f74866412d9d4ecbce9df16b407553::" providerId="AD" clId="Web-{EC397B15-6A33-A71D-F5B5-008700B3D4C1}" dt="2023-01-30T22:16:27.602" v="505"/>
        <pc:sldMkLst>
          <pc:docMk/>
          <pc:sldMk cId="558631684" sldId="606"/>
        </pc:sldMkLst>
      </pc:sldChg>
      <pc:sldChg chg="ord">
        <pc:chgData name="Guest User" userId="S::urn:spo:anon#d93ca705fb782b1ba44c55480d54f9c2a8f74866412d9d4ecbce9df16b407553::" providerId="AD" clId="Web-{EC397B15-6A33-A71D-F5B5-008700B3D4C1}" dt="2023-01-30T22:25:40.069" v="598"/>
        <pc:sldMkLst>
          <pc:docMk/>
          <pc:sldMk cId="772094439" sldId="607"/>
        </pc:sldMkLst>
      </pc:sldChg>
      <pc:sldChg chg="modSp">
        <pc:chgData name="Guest User" userId="S::urn:spo:anon#d93ca705fb782b1ba44c55480d54f9c2a8f74866412d9d4ecbce9df16b407553::" providerId="AD" clId="Web-{EC397B15-6A33-A71D-F5B5-008700B3D4C1}" dt="2023-01-30T22:27:07.962" v="613" actId="20577"/>
        <pc:sldMkLst>
          <pc:docMk/>
          <pc:sldMk cId="3729252058" sldId="608"/>
        </pc:sldMkLst>
        <pc:spChg chg="mod">
          <ac:chgData name="Guest User" userId="S::urn:spo:anon#d93ca705fb782b1ba44c55480d54f9c2a8f74866412d9d4ecbce9df16b407553::" providerId="AD" clId="Web-{EC397B15-6A33-A71D-F5B5-008700B3D4C1}" dt="2023-01-30T22:27:07.962" v="613" actId="20577"/>
          <ac:spMkLst>
            <pc:docMk/>
            <pc:sldMk cId="3729252058" sldId="608"/>
            <ac:spMk id="3" creationId="{00000000-0000-0000-0000-000000000000}"/>
          </ac:spMkLst>
        </pc:spChg>
      </pc:sldChg>
      <pc:sldChg chg="modSp">
        <pc:chgData name="Guest User" userId="S::urn:spo:anon#d93ca705fb782b1ba44c55480d54f9c2a8f74866412d9d4ecbce9df16b407553::" providerId="AD" clId="Web-{EC397B15-6A33-A71D-F5B5-008700B3D4C1}" dt="2023-01-30T22:34:24.915" v="642" actId="20577"/>
        <pc:sldMkLst>
          <pc:docMk/>
          <pc:sldMk cId="2970352860" sldId="628"/>
        </pc:sldMkLst>
        <pc:spChg chg="mod">
          <ac:chgData name="Guest User" userId="S::urn:spo:anon#d93ca705fb782b1ba44c55480d54f9c2a8f74866412d9d4ecbce9df16b407553::" providerId="AD" clId="Web-{EC397B15-6A33-A71D-F5B5-008700B3D4C1}" dt="2023-01-30T22:34:24.915" v="642" actId="20577"/>
          <ac:spMkLst>
            <pc:docMk/>
            <pc:sldMk cId="2970352860" sldId="628"/>
            <ac:spMk id="3" creationId="{00000000-0000-0000-0000-000000000000}"/>
          </ac:spMkLst>
        </pc:spChg>
      </pc:sldChg>
      <pc:sldChg chg="del">
        <pc:chgData name="Guest User" userId="S::urn:spo:anon#d93ca705fb782b1ba44c55480d54f9c2a8f74866412d9d4ecbce9df16b407553::" providerId="AD" clId="Web-{EC397B15-6A33-A71D-F5B5-008700B3D4C1}" dt="2023-01-30T22:28:22.683" v="616"/>
        <pc:sldMkLst>
          <pc:docMk/>
          <pc:sldMk cId="3240933041" sldId="630"/>
        </pc:sldMkLst>
      </pc:sldChg>
      <pc:sldChg chg="modSp">
        <pc:chgData name="Guest User" userId="S::urn:spo:anon#d93ca705fb782b1ba44c55480d54f9c2a8f74866412d9d4ecbce9df16b407553::" providerId="AD" clId="Web-{EC397B15-6A33-A71D-F5B5-008700B3D4C1}" dt="2023-01-30T22:37:11.232" v="694" actId="20577"/>
        <pc:sldMkLst>
          <pc:docMk/>
          <pc:sldMk cId="389348284" sldId="639"/>
        </pc:sldMkLst>
        <pc:spChg chg="mod">
          <ac:chgData name="Guest User" userId="S::urn:spo:anon#d93ca705fb782b1ba44c55480d54f9c2a8f74866412d9d4ecbce9df16b407553::" providerId="AD" clId="Web-{EC397B15-6A33-A71D-F5B5-008700B3D4C1}" dt="2023-01-30T22:37:11.232" v="694" actId="20577"/>
          <ac:spMkLst>
            <pc:docMk/>
            <pc:sldMk cId="389348284" sldId="639"/>
            <ac:spMk id="3" creationId="{00000000-0000-0000-0000-000000000000}"/>
          </ac:spMkLst>
        </pc:spChg>
      </pc:sldChg>
      <pc:sldChg chg="del">
        <pc:chgData name="Guest User" userId="S::urn:spo:anon#d93ca705fb782b1ba44c55480d54f9c2a8f74866412d9d4ecbce9df16b407553::" providerId="AD" clId="Web-{EC397B15-6A33-A71D-F5B5-008700B3D4C1}" dt="2023-01-30T22:27:52.838" v="615"/>
        <pc:sldMkLst>
          <pc:docMk/>
          <pc:sldMk cId="4046899107" sldId="657"/>
        </pc:sldMkLst>
      </pc:sldChg>
      <pc:sldChg chg="del">
        <pc:chgData name="Guest User" userId="S::urn:spo:anon#d93ca705fb782b1ba44c55480d54f9c2a8f74866412d9d4ecbce9df16b407553::" providerId="AD" clId="Web-{EC397B15-6A33-A71D-F5B5-008700B3D4C1}" dt="2023-01-30T22:39:12.376" v="732"/>
        <pc:sldMkLst>
          <pc:docMk/>
          <pc:sldMk cId="1703432263" sldId="658"/>
        </pc:sldMkLst>
      </pc:sldChg>
      <pc:sldChg chg="modSp">
        <pc:chgData name="Guest User" userId="S::urn:spo:anon#d93ca705fb782b1ba44c55480d54f9c2a8f74866412d9d4ecbce9df16b407553::" providerId="AD" clId="Web-{EC397B15-6A33-A71D-F5B5-008700B3D4C1}" dt="2023-01-30T22:38:58.438" v="712" actId="20577"/>
        <pc:sldMkLst>
          <pc:docMk/>
          <pc:sldMk cId="150353867" sldId="659"/>
        </pc:sldMkLst>
        <pc:spChg chg="mod">
          <ac:chgData name="Guest User" userId="S::urn:spo:anon#d93ca705fb782b1ba44c55480d54f9c2a8f74866412d9d4ecbce9df16b407553::" providerId="AD" clId="Web-{EC397B15-6A33-A71D-F5B5-008700B3D4C1}" dt="2023-01-30T22:38:58.438" v="712" actId="20577"/>
          <ac:spMkLst>
            <pc:docMk/>
            <pc:sldMk cId="150353867" sldId="659"/>
            <ac:spMk id="3" creationId="{00000000-0000-0000-0000-000000000000}"/>
          </ac:spMkLst>
        </pc:spChg>
      </pc:sldChg>
      <pc:sldChg chg="del">
        <pc:chgData name="Guest User" userId="S::urn:spo:anon#d93ca705fb782b1ba44c55480d54f9c2a8f74866412d9d4ecbce9df16b407553::" providerId="AD" clId="Web-{EC397B15-6A33-A71D-F5B5-008700B3D4C1}" dt="2023-01-30T22:38:29.171" v="696"/>
        <pc:sldMkLst>
          <pc:docMk/>
          <pc:sldMk cId="3654835375" sldId="660"/>
        </pc:sldMkLst>
      </pc:sldChg>
      <pc:sldChg chg="del">
        <pc:chgData name="Guest User" userId="S::urn:spo:anon#d93ca705fb782b1ba44c55480d54f9c2a8f74866412d9d4ecbce9df16b407553::" providerId="AD" clId="Web-{EC397B15-6A33-A71D-F5B5-008700B3D4C1}" dt="2023-01-30T22:38:32.890" v="698"/>
        <pc:sldMkLst>
          <pc:docMk/>
          <pc:sldMk cId="2536596315" sldId="661"/>
        </pc:sldMkLst>
      </pc:sldChg>
      <pc:sldChg chg="del">
        <pc:chgData name="Guest User" userId="S::urn:spo:anon#d93ca705fb782b1ba44c55480d54f9c2a8f74866412d9d4ecbce9df16b407553::" providerId="AD" clId="Web-{EC397B15-6A33-A71D-F5B5-008700B3D4C1}" dt="2023-01-30T22:38:32.875" v="697"/>
        <pc:sldMkLst>
          <pc:docMk/>
          <pc:sldMk cId="3675367308" sldId="662"/>
        </pc:sldMkLst>
      </pc:sldChg>
      <pc:sldChg chg="del">
        <pc:chgData name="Guest User" userId="S::urn:spo:anon#d93ca705fb782b1ba44c55480d54f9c2a8f74866412d9d4ecbce9df16b407553::" providerId="AD" clId="Web-{EC397B15-6A33-A71D-F5B5-008700B3D4C1}" dt="2023-01-30T22:38:38.125" v="701"/>
        <pc:sldMkLst>
          <pc:docMk/>
          <pc:sldMk cId="4147765150" sldId="663"/>
        </pc:sldMkLst>
      </pc:sldChg>
      <pc:sldChg chg="del">
        <pc:chgData name="Guest User" userId="S::urn:spo:anon#d93ca705fb782b1ba44c55480d54f9c2a8f74866412d9d4ecbce9df16b407553::" providerId="AD" clId="Web-{EC397B15-6A33-A71D-F5B5-008700B3D4C1}" dt="2023-01-30T22:38:38.140" v="702"/>
        <pc:sldMkLst>
          <pc:docMk/>
          <pc:sldMk cId="22286872" sldId="664"/>
        </pc:sldMkLst>
      </pc:sldChg>
      <pc:sldChg chg="del">
        <pc:chgData name="Guest User" userId="S::urn:spo:anon#d93ca705fb782b1ba44c55480d54f9c2a8f74866412d9d4ecbce9df16b407553::" providerId="AD" clId="Web-{EC397B15-6A33-A71D-F5B5-008700B3D4C1}" dt="2023-01-30T22:38:38.156" v="703"/>
        <pc:sldMkLst>
          <pc:docMk/>
          <pc:sldMk cId="1241661483" sldId="665"/>
        </pc:sldMkLst>
      </pc:sldChg>
      <pc:sldChg chg="del">
        <pc:chgData name="Guest User" userId="S::urn:spo:anon#d93ca705fb782b1ba44c55480d54f9c2a8f74866412d9d4ecbce9df16b407553::" providerId="AD" clId="Web-{EC397B15-6A33-A71D-F5B5-008700B3D4C1}" dt="2023-01-30T22:38:38.187" v="705"/>
        <pc:sldMkLst>
          <pc:docMk/>
          <pc:sldMk cId="356514688" sldId="666"/>
        </pc:sldMkLst>
      </pc:sldChg>
      <pc:sldChg chg="del">
        <pc:chgData name="Guest User" userId="S::urn:spo:anon#d93ca705fb782b1ba44c55480d54f9c2a8f74866412d9d4ecbce9df16b407553::" providerId="AD" clId="Web-{EC397B15-6A33-A71D-F5B5-008700B3D4C1}" dt="2023-01-30T22:38:38.172" v="704"/>
        <pc:sldMkLst>
          <pc:docMk/>
          <pc:sldMk cId="3020609344" sldId="667"/>
        </pc:sldMkLst>
      </pc:sldChg>
      <pc:sldChg chg="del">
        <pc:chgData name="Guest User" userId="S::urn:spo:anon#d93ca705fb782b1ba44c55480d54f9c2a8f74866412d9d4ecbce9df16b407553::" providerId="AD" clId="Web-{EC397B15-6A33-A71D-F5B5-008700B3D4C1}" dt="2023-01-30T22:39:08.657" v="713"/>
        <pc:sldMkLst>
          <pc:docMk/>
          <pc:sldMk cId="844706603" sldId="668"/>
        </pc:sldMkLst>
      </pc:sldChg>
      <pc:sldChg chg="del">
        <pc:chgData name="Guest User" userId="S::urn:spo:anon#d93ca705fb782b1ba44c55480d54f9c2a8f74866412d9d4ecbce9df16b407553::" providerId="AD" clId="Web-{EC397B15-6A33-A71D-F5B5-008700B3D4C1}" dt="2023-01-30T22:39:08.751" v="720"/>
        <pc:sldMkLst>
          <pc:docMk/>
          <pc:sldMk cId="153178223" sldId="669"/>
        </pc:sldMkLst>
      </pc:sldChg>
      <pc:sldChg chg="del">
        <pc:chgData name="Guest User" userId="S::urn:spo:anon#d93ca705fb782b1ba44c55480d54f9c2a8f74866412d9d4ecbce9df16b407553::" providerId="AD" clId="Web-{EC397B15-6A33-A71D-F5B5-008700B3D4C1}" dt="2023-01-30T22:39:08.766" v="721"/>
        <pc:sldMkLst>
          <pc:docMk/>
          <pc:sldMk cId="3142923695" sldId="670"/>
        </pc:sldMkLst>
      </pc:sldChg>
      <pc:sldChg chg="del">
        <pc:chgData name="Guest User" userId="S::urn:spo:anon#d93ca705fb782b1ba44c55480d54f9c2a8f74866412d9d4ecbce9df16b407553::" providerId="AD" clId="Web-{EC397B15-6A33-A71D-F5B5-008700B3D4C1}" dt="2023-01-30T22:39:08.766" v="722"/>
        <pc:sldMkLst>
          <pc:docMk/>
          <pc:sldMk cId="1516456223" sldId="671"/>
        </pc:sldMkLst>
      </pc:sldChg>
      <pc:sldChg chg="del">
        <pc:chgData name="Guest User" userId="S::urn:spo:anon#d93ca705fb782b1ba44c55480d54f9c2a8f74866412d9d4ecbce9df16b407553::" providerId="AD" clId="Web-{EC397B15-6A33-A71D-F5B5-008700B3D4C1}" dt="2023-01-30T22:39:12.126" v="723"/>
        <pc:sldMkLst>
          <pc:docMk/>
          <pc:sldMk cId="3901713164" sldId="672"/>
        </pc:sldMkLst>
      </pc:sldChg>
      <pc:sldChg chg="del">
        <pc:chgData name="Guest User" userId="S::urn:spo:anon#d93ca705fb782b1ba44c55480d54f9c2a8f74866412d9d4ecbce9df16b407553::" providerId="AD" clId="Web-{EC397B15-6A33-A71D-F5B5-008700B3D4C1}" dt="2023-01-30T22:39:08.657" v="714"/>
        <pc:sldMkLst>
          <pc:docMk/>
          <pc:sldMk cId="2729751718" sldId="673"/>
        </pc:sldMkLst>
      </pc:sldChg>
      <pc:sldChg chg="del">
        <pc:chgData name="Guest User" userId="S::urn:spo:anon#d93ca705fb782b1ba44c55480d54f9c2a8f74866412d9d4ecbce9df16b407553::" providerId="AD" clId="Web-{EC397B15-6A33-A71D-F5B5-008700B3D4C1}" dt="2023-01-30T22:39:08.672" v="715"/>
        <pc:sldMkLst>
          <pc:docMk/>
          <pc:sldMk cId="2285208430" sldId="674"/>
        </pc:sldMkLst>
      </pc:sldChg>
      <pc:sldChg chg="del">
        <pc:chgData name="Guest User" userId="S::urn:spo:anon#d93ca705fb782b1ba44c55480d54f9c2a8f74866412d9d4ecbce9df16b407553::" providerId="AD" clId="Web-{EC397B15-6A33-A71D-F5B5-008700B3D4C1}" dt="2023-01-30T22:39:08.688" v="716"/>
        <pc:sldMkLst>
          <pc:docMk/>
          <pc:sldMk cId="302545693" sldId="675"/>
        </pc:sldMkLst>
      </pc:sldChg>
      <pc:sldChg chg="del">
        <pc:chgData name="Guest User" userId="S::urn:spo:anon#d93ca705fb782b1ba44c55480d54f9c2a8f74866412d9d4ecbce9df16b407553::" providerId="AD" clId="Web-{EC397B15-6A33-A71D-F5B5-008700B3D4C1}" dt="2023-01-30T22:39:08.704" v="717"/>
        <pc:sldMkLst>
          <pc:docMk/>
          <pc:sldMk cId="2425615545" sldId="676"/>
        </pc:sldMkLst>
      </pc:sldChg>
      <pc:sldChg chg="del">
        <pc:chgData name="Guest User" userId="S::urn:spo:anon#d93ca705fb782b1ba44c55480d54f9c2a8f74866412d9d4ecbce9df16b407553::" providerId="AD" clId="Web-{EC397B15-6A33-A71D-F5B5-008700B3D4C1}" dt="2023-01-30T22:39:08.719" v="718"/>
        <pc:sldMkLst>
          <pc:docMk/>
          <pc:sldMk cId="2982993020" sldId="677"/>
        </pc:sldMkLst>
      </pc:sldChg>
      <pc:sldChg chg="del">
        <pc:chgData name="Guest User" userId="S::urn:spo:anon#d93ca705fb782b1ba44c55480d54f9c2a8f74866412d9d4ecbce9df16b407553::" providerId="AD" clId="Web-{EC397B15-6A33-A71D-F5B5-008700B3D4C1}" dt="2023-01-30T22:39:08.735" v="719"/>
        <pc:sldMkLst>
          <pc:docMk/>
          <pc:sldMk cId="1709339397" sldId="678"/>
        </pc:sldMkLst>
      </pc:sldChg>
      <pc:sldChg chg="del">
        <pc:chgData name="Guest User" userId="S::urn:spo:anon#d93ca705fb782b1ba44c55480d54f9c2a8f74866412d9d4ecbce9df16b407553::" providerId="AD" clId="Web-{EC397B15-6A33-A71D-F5B5-008700B3D4C1}" dt="2023-01-30T22:39:12.173" v="724"/>
        <pc:sldMkLst>
          <pc:docMk/>
          <pc:sldMk cId="1154101083" sldId="679"/>
        </pc:sldMkLst>
      </pc:sldChg>
      <pc:sldChg chg="del">
        <pc:chgData name="Guest User" userId="S::urn:spo:anon#d93ca705fb782b1ba44c55480d54f9c2a8f74866412d9d4ecbce9df16b407553::" providerId="AD" clId="Web-{EC397B15-6A33-A71D-F5B5-008700B3D4C1}" dt="2023-01-30T22:39:12.188" v="725"/>
        <pc:sldMkLst>
          <pc:docMk/>
          <pc:sldMk cId="339942159" sldId="680"/>
        </pc:sldMkLst>
      </pc:sldChg>
      <pc:sldChg chg="add del">
        <pc:chgData name="Guest User" userId="S::urn:spo:anon#d93ca705fb782b1ba44c55480d54f9c2a8f74866412d9d4ecbce9df16b407553::" providerId="AD" clId="Web-{EC397B15-6A33-A71D-F5B5-008700B3D4C1}" dt="2023-01-30T22:23:25.331" v="584"/>
        <pc:sldMkLst>
          <pc:docMk/>
          <pc:sldMk cId="4192879124" sldId="681"/>
        </pc:sldMkLst>
      </pc:sldChg>
      <pc:sldChg chg="add del">
        <pc:chgData name="Guest User" userId="S::urn:spo:anon#d93ca705fb782b1ba44c55480d54f9c2a8f74866412d9d4ecbce9df16b407553::" providerId="AD" clId="Web-{EC397B15-6A33-A71D-F5B5-008700B3D4C1}" dt="2023-01-30T22:23:25.331" v="585"/>
        <pc:sldMkLst>
          <pc:docMk/>
          <pc:sldMk cId="814572564" sldId="682"/>
        </pc:sldMkLst>
      </pc:sldChg>
      <pc:sldChg chg="add del">
        <pc:chgData name="Guest User" userId="S::urn:spo:anon#d93ca705fb782b1ba44c55480d54f9c2a8f74866412d9d4ecbce9df16b407553::" providerId="AD" clId="Web-{EC397B15-6A33-A71D-F5B5-008700B3D4C1}" dt="2023-01-30T22:23:25.331" v="586"/>
        <pc:sldMkLst>
          <pc:docMk/>
          <pc:sldMk cId="2204847221" sldId="683"/>
        </pc:sldMkLst>
      </pc:sldChg>
      <pc:sldChg chg="add del">
        <pc:chgData name="Guest User" userId="S::urn:spo:anon#d93ca705fb782b1ba44c55480d54f9c2a8f74866412d9d4ecbce9df16b407553::" providerId="AD" clId="Web-{EC397B15-6A33-A71D-F5B5-008700B3D4C1}" dt="2023-01-30T22:23:25.331" v="587"/>
        <pc:sldMkLst>
          <pc:docMk/>
          <pc:sldMk cId="2184275686" sldId="684"/>
        </pc:sldMkLst>
      </pc:sldChg>
      <pc:sldChg chg="add">
        <pc:chgData name="Guest User" userId="S::urn:spo:anon#d93ca705fb782b1ba44c55480d54f9c2a8f74866412d9d4ecbce9df16b407553::" providerId="AD" clId="Web-{EC397B15-6A33-A71D-F5B5-008700B3D4C1}" dt="2023-01-30T21:51:33.564" v="11"/>
        <pc:sldMkLst>
          <pc:docMk/>
          <pc:sldMk cId="254730118" sldId="685"/>
        </pc:sldMkLst>
      </pc:sldChg>
      <pc:sldChg chg="add del">
        <pc:chgData name="Guest User" userId="S::urn:spo:anon#d93ca705fb782b1ba44c55480d54f9c2a8f74866412d9d4ecbce9df16b407553::" providerId="AD" clId="Web-{EC397B15-6A33-A71D-F5B5-008700B3D4C1}" dt="2023-01-30T22:19:57.873" v="517"/>
        <pc:sldMkLst>
          <pc:docMk/>
          <pc:sldMk cId="1429976720" sldId="686"/>
        </pc:sldMkLst>
      </pc:sldChg>
      <pc:sldChg chg="add del">
        <pc:chgData name="Guest User" userId="S::urn:spo:anon#d93ca705fb782b1ba44c55480d54f9c2a8f74866412d9d4ecbce9df16b407553::" providerId="AD" clId="Web-{EC397B15-6A33-A71D-F5B5-008700B3D4C1}" dt="2023-01-30T22:19:25.575" v="516"/>
        <pc:sldMkLst>
          <pc:docMk/>
          <pc:sldMk cId="3996362290" sldId="687"/>
        </pc:sldMkLst>
      </pc:sldChg>
      <pc:sldChg chg="modSp add">
        <pc:chgData name="Guest User" userId="S::urn:spo:anon#d93ca705fb782b1ba44c55480d54f9c2a8f74866412d9d4ecbce9df16b407553::" providerId="AD" clId="Web-{EC397B15-6A33-A71D-F5B5-008700B3D4C1}" dt="2023-01-30T22:16:05.586" v="500" actId="20577"/>
        <pc:sldMkLst>
          <pc:docMk/>
          <pc:sldMk cId="3058593050" sldId="688"/>
        </pc:sldMkLst>
        <pc:spChg chg="mod">
          <ac:chgData name="Guest User" userId="S::urn:spo:anon#d93ca705fb782b1ba44c55480d54f9c2a8f74866412d9d4ecbce9df16b407553::" providerId="AD" clId="Web-{EC397B15-6A33-A71D-F5B5-008700B3D4C1}" dt="2023-01-30T22:16:05.586" v="500" actId="20577"/>
          <ac:spMkLst>
            <pc:docMk/>
            <pc:sldMk cId="3058593050" sldId="688"/>
            <ac:spMk id="3" creationId="{00000000-0000-0000-0000-000000000000}"/>
          </ac:spMkLst>
        </pc:spChg>
      </pc:sldChg>
      <pc:sldChg chg="add">
        <pc:chgData name="Guest User" userId="S::urn:spo:anon#d93ca705fb782b1ba44c55480d54f9c2a8f74866412d9d4ecbce9df16b407553::" providerId="AD" clId="Web-{EC397B15-6A33-A71D-F5B5-008700B3D4C1}" dt="2023-01-30T21:51:33.908" v="15"/>
        <pc:sldMkLst>
          <pc:docMk/>
          <pc:sldMk cId="2786881822" sldId="689"/>
        </pc:sldMkLst>
      </pc:sldChg>
      <pc:sldChg chg="add">
        <pc:chgData name="Guest User" userId="S::urn:spo:anon#d93ca705fb782b1ba44c55480d54f9c2a8f74866412d9d4ecbce9df16b407553::" providerId="AD" clId="Web-{EC397B15-6A33-A71D-F5B5-008700B3D4C1}" dt="2023-01-30T21:51:34.001" v="16"/>
        <pc:sldMkLst>
          <pc:docMk/>
          <pc:sldMk cId="1383506158" sldId="690"/>
        </pc:sldMkLst>
      </pc:sldChg>
      <pc:sldChg chg="add">
        <pc:chgData name="Guest User" userId="S::urn:spo:anon#d93ca705fb782b1ba44c55480d54f9c2a8f74866412d9d4ecbce9df16b407553::" providerId="AD" clId="Web-{EC397B15-6A33-A71D-F5B5-008700B3D4C1}" dt="2023-01-30T21:51:34.095" v="17"/>
        <pc:sldMkLst>
          <pc:docMk/>
          <pc:sldMk cId="280736155" sldId="691"/>
        </pc:sldMkLst>
      </pc:sldChg>
      <pc:sldChg chg="add">
        <pc:chgData name="Guest User" userId="S::urn:spo:anon#d93ca705fb782b1ba44c55480d54f9c2a8f74866412d9d4ecbce9df16b407553::" providerId="AD" clId="Web-{EC397B15-6A33-A71D-F5B5-008700B3D4C1}" dt="2023-01-30T21:51:34.220" v="18"/>
        <pc:sldMkLst>
          <pc:docMk/>
          <pc:sldMk cId="2287891467" sldId="692"/>
        </pc:sldMkLst>
      </pc:sldChg>
      <pc:sldChg chg="add">
        <pc:chgData name="Guest User" userId="S::urn:spo:anon#d93ca705fb782b1ba44c55480d54f9c2a8f74866412d9d4ecbce9df16b407553::" providerId="AD" clId="Web-{EC397B15-6A33-A71D-F5B5-008700B3D4C1}" dt="2023-01-30T21:51:34.314" v="19"/>
        <pc:sldMkLst>
          <pc:docMk/>
          <pc:sldMk cId="81127186" sldId="693"/>
        </pc:sldMkLst>
      </pc:sldChg>
      <pc:sldChg chg="add">
        <pc:chgData name="Guest User" userId="S::urn:spo:anon#d93ca705fb782b1ba44c55480d54f9c2a8f74866412d9d4ecbce9df16b407553::" providerId="AD" clId="Web-{EC397B15-6A33-A71D-F5B5-008700B3D4C1}" dt="2023-01-30T21:51:34.423" v="20"/>
        <pc:sldMkLst>
          <pc:docMk/>
          <pc:sldMk cId="3392305955" sldId="694"/>
        </pc:sldMkLst>
      </pc:sldChg>
      <pc:sldChg chg="modSp add">
        <pc:chgData name="Guest User" userId="S::urn:spo:anon#d93ca705fb782b1ba44c55480d54f9c2a8f74866412d9d4ecbce9df16b407553::" providerId="AD" clId="Web-{EC397B15-6A33-A71D-F5B5-008700B3D4C1}" dt="2023-01-30T21:56:57.322" v="130" actId="20577"/>
        <pc:sldMkLst>
          <pc:docMk/>
          <pc:sldMk cId="2684567736" sldId="695"/>
        </pc:sldMkLst>
        <pc:spChg chg="mod">
          <ac:chgData name="Guest User" userId="S::urn:spo:anon#d93ca705fb782b1ba44c55480d54f9c2a8f74866412d9d4ecbce9df16b407553::" providerId="AD" clId="Web-{EC397B15-6A33-A71D-F5B5-008700B3D4C1}" dt="2023-01-30T21:56:57.322" v="130" actId="20577"/>
          <ac:spMkLst>
            <pc:docMk/>
            <pc:sldMk cId="2684567736" sldId="695"/>
            <ac:spMk id="3" creationId="{00000000-0000-0000-0000-000000000000}"/>
          </ac:spMkLst>
        </pc:spChg>
      </pc:sldChg>
      <pc:sldChg chg="add">
        <pc:chgData name="Guest User" userId="S::urn:spo:anon#d93ca705fb782b1ba44c55480d54f9c2a8f74866412d9d4ecbce9df16b407553::" providerId="AD" clId="Web-{EC397B15-6A33-A71D-F5B5-008700B3D4C1}" dt="2023-01-30T21:51:34.580" v="22"/>
        <pc:sldMkLst>
          <pc:docMk/>
          <pc:sldMk cId="2355116846" sldId="696"/>
        </pc:sldMkLst>
      </pc:sldChg>
      <pc:sldChg chg="add del">
        <pc:chgData name="Guest User" userId="S::urn:spo:anon#d93ca705fb782b1ba44c55480d54f9c2a8f74866412d9d4ecbce9df16b407553::" providerId="AD" clId="Web-{EC397B15-6A33-A71D-F5B5-008700B3D4C1}" dt="2023-01-30T21:54:50.694" v="79"/>
        <pc:sldMkLst>
          <pc:docMk/>
          <pc:sldMk cId="1097494992" sldId="697"/>
        </pc:sldMkLst>
      </pc:sldChg>
      <pc:sldChg chg="add del">
        <pc:chgData name="Guest User" userId="S::urn:spo:anon#d93ca705fb782b1ba44c55480d54f9c2a8f74866412d9d4ecbce9df16b407553::" providerId="AD" clId="Web-{EC397B15-6A33-A71D-F5B5-008700B3D4C1}" dt="2023-01-30T21:54:50.694" v="80"/>
        <pc:sldMkLst>
          <pc:docMk/>
          <pc:sldMk cId="3917617421" sldId="698"/>
        </pc:sldMkLst>
      </pc:sldChg>
      <pc:sldChg chg="add">
        <pc:chgData name="Guest User" userId="S::urn:spo:anon#d93ca705fb782b1ba44c55480d54f9c2a8f74866412d9d4ecbce9df16b407553::" providerId="AD" clId="Web-{EC397B15-6A33-A71D-F5B5-008700B3D4C1}" dt="2023-01-30T21:51:34.830" v="25"/>
        <pc:sldMkLst>
          <pc:docMk/>
          <pc:sldMk cId="1523934908" sldId="699"/>
        </pc:sldMkLst>
      </pc:sldChg>
      <pc:sldChg chg="add">
        <pc:chgData name="Guest User" userId="S::urn:spo:anon#d93ca705fb782b1ba44c55480d54f9c2a8f74866412d9d4ecbce9df16b407553::" providerId="AD" clId="Web-{EC397B15-6A33-A71D-F5B5-008700B3D4C1}" dt="2023-01-30T21:51:34.908" v="26"/>
        <pc:sldMkLst>
          <pc:docMk/>
          <pc:sldMk cId="3068959486" sldId="700"/>
        </pc:sldMkLst>
      </pc:sldChg>
      <pc:sldChg chg="add del">
        <pc:chgData name="Guest User" userId="S::urn:spo:anon#d93ca705fb782b1ba44c55480d54f9c2a8f74866412d9d4ecbce9df16b407553::" providerId="AD" clId="Web-{EC397B15-6A33-A71D-F5B5-008700B3D4C1}" dt="2023-01-30T21:54:18.568" v="78"/>
        <pc:sldMkLst>
          <pc:docMk/>
          <pc:sldMk cId="2021313389" sldId="701"/>
        </pc:sldMkLst>
      </pc:sldChg>
      <pc:sldChg chg="add">
        <pc:chgData name="Guest User" userId="S::urn:spo:anon#d93ca705fb782b1ba44c55480d54f9c2a8f74866412d9d4ecbce9df16b407553::" providerId="AD" clId="Web-{EC397B15-6A33-A71D-F5B5-008700B3D4C1}" dt="2023-01-30T21:51:35.080" v="28"/>
        <pc:sldMkLst>
          <pc:docMk/>
          <pc:sldMk cId="66505578" sldId="702"/>
        </pc:sldMkLst>
      </pc:sldChg>
      <pc:sldChg chg="add">
        <pc:chgData name="Guest User" userId="S::urn:spo:anon#d93ca705fb782b1ba44c55480d54f9c2a8f74866412d9d4ecbce9df16b407553::" providerId="AD" clId="Web-{EC397B15-6A33-A71D-F5B5-008700B3D4C1}" dt="2023-01-30T21:51:35.158" v="29"/>
        <pc:sldMkLst>
          <pc:docMk/>
          <pc:sldMk cId="2630435235" sldId="703"/>
        </pc:sldMkLst>
      </pc:sldChg>
      <pc:sldChg chg="add">
        <pc:chgData name="Guest User" userId="S::urn:spo:anon#d93ca705fb782b1ba44c55480d54f9c2a8f74866412d9d4ecbce9df16b407553::" providerId="AD" clId="Web-{EC397B15-6A33-A71D-F5B5-008700B3D4C1}" dt="2023-01-30T21:51:35.236" v="30"/>
        <pc:sldMkLst>
          <pc:docMk/>
          <pc:sldMk cId="2544579469" sldId="704"/>
        </pc:sldMkLst>
      </pc:sldChg>
      <pc:sldChg chg="add">
        <pc:chgData name="Guest User" userId="S::urn:spo:anon#d93ca705fb782b1ba44c55480d54f9c2a8f74866412d9d4ecbce9df16b407553::" providerId="AD" clId="Web-{EC397B15-6A33-A71D-F5B5-008700B3D4C1}" dt="2023-01-30T21:51:35.314" v="31"/>
        <pc:sldMkLst>
          <pc:docMk/>
          <pc:sldMk cId="2206373921" sldId="705"/>
        </pc:sldMkLst>
      </pc:sldChg>
      <pc:sldChg chg="modSp add">
        <pc:chgData name="Guest User" userId="S::urn:spo:anon#d93ca705fb782b1ba44c55480d54f9c2a8f74866412d9d4ecbce9df16b407553::" providerId="AD" clId="Web-{EC397B15-6A33-A71D-F5B5-008700B3D4C1}" dt="2023-01-30T21:53:38.770" v="77" actId="20577"/>
        <pc:sldMkLst>
          <pc:docMk/>
          <pc:sldMk cId="2544073503" sldId="706"/>
        </pc:sldMkLst>
        <pc:spChg chg="mod">
          <ac:chgData name="Guest User" userId="S::urn:spo:anon#d93ca705fb782b1ba44c55480d54f9c2a8f74866412d9d4ecbce9df16b407553::" providerId="AD" clId="Web-{EC397B15-6A33-A71D-F5B5-008700B3D4C1}" dt="2023-01-30T21:53:38.770" v="77" actId="20577"/>
          <ac:spMkLst>
            <pc:docMk/>
            <pc:sldMk cId="2544073503" sldId="706"/>
            <ac:spMk id="3" creationId="{00000000-0000-0000-0000-000000000000}"/>
          </ac:spMkLst>
        </pc:spChg>
      </pc:sldChg>
      <pc:sldChg chg="add">
        <pc:chgData name="Guest User" userId="S::urn:spo:anon#d93ca705fb782b1ba44c55480d54f9c2a8f74866412d9d4ecbce9df16b407553::" providerId="AD" clId="Web-{EC397B15-6A33-A71D-F5B5-008700B3D4C1}" dt="2023-01-30T21:55:30.586" v="81"/>
        <pc:sldMkLst>
          <pc:docMk/>
          <pc:sldMk cId="220799536" sldId="707"/>
        </pc:sldMkLst>
      </pc:sldChg>
      <pc:sldChg chg="modSp add">
        <pc:chgData name="Guest User" userId="S::urn:spo:anon#d93ca705fb782b1ba44c55480d54f9c2a8f74866412d9d4ecbce9df16b407553::" providerId="AD" clId="Web-{EC397B15-6A33-A71D-F5B5-008700B3D4C1}" dt="2023-01-30T21:55:49.602" v="96" actId="20577"/>
        <pc:sldMkLst>
          <pc:docMk/>
          <pc:sldMk cId="3861397227" sldId="708"/>
        </pc:sldMkLst>
        <pc:spChg chg="mod">
          <ac:chgData name="Guest User" userId="S::urn:spo:anon#d93ca705fb782b1ba44c55480d54f9c2a8f74866412d9d4ecbce9df16b407553::" providerId="AD" clId="Web-{EC397B15-6A33-A71D-F5B5-008700B3D4C1}" dt="2023-01-30T21:55:49.602" v="96" actId="20577"/>
          <ac:spMkLst>
            <pc:docMk/>
            <pc:sldMk cId="3861397227" sldId="708"/>
            <ac:spMk id="3" creationId="{00000000-0000-0000-0000-000000000000}"/>
          </ac:spMkLst>
        </pc:spChg>
      </pc:sldChg>
      <pc:sldChg chg="addSp modSp new ord">
        <pc:chgData name="Guest User" userId="S::urn:spo:anon#d93ca705fb782b1ba44c55480d54f9c2a8f74866412d9d4ecbce9df16b407553::" providerId="AD" clId="Web-{EC397B15-6A33-A71D-F5B5-008700B3D4C1}" dt="2023-01-30T22:13:29.004" v="489" actId="20577"/>
        <pc:sldMkLst>
          <pc:docMk/>
          <pc:sldMk cId="253722335" sldId="709"/>
        </pc:sldMkLst>
        <pc:spChg chg="mod">
          <ac:chgData name="Guest User" userId="S::urn:spo:anon#d93ca705fb782b1ba44c55480d54f9c2a8f74866412d9d4ecbce9df16b407553::" providerId="AD" clId="Web-{EC397B15-6A33-A71D-F5B5-008700B3D4C1}" dt="2023-01-30T22:01:32.204" v="143" actId="20577"/>
          <ac:spMkLst>
            <pc:docMk/>
            <pc:sldMk cId="253722335" sldId="709"/>
            <ac:spMk id="2" creationId="{8277DDB1-459F-0770-D647-7782B35532F6}"/>
          </ac:spMkLst>
        </pc:spChg>
        <pc:spChg chg="mod">
          <ac:chgData name="Guest User" userId="S::urn:spo:anon#d93ca705fb782b1ba44c55480d54f9c2a8f74866412d9d4ecbce9df16b407553::" providerId="AD" clId="Web-{EC397B15-6A33-A71D-F5B5-008700B3D4C1}" dt="2023-01-30T22:13:29.004" v="489" actId="20577"/>
          <ac:spMkLst>
            <pc:docMk/>
            <pc:sldMk cId="253722335" sldId="709"/>
            <ac:spMk id="3" creationId="{394A437A-E4D5-D0E3-5299-2300918022E1}"/>
          </ac:spMkLst>
        </pc:spChg>
        <pc:picChg chg="add mod">
          <ac:chgData name="Guest User" userId="S::urn:spo:anon#d93ca705fb782b1ba44c55480d54f9c2a8f74866412d9d4ecbce9df16b407553::" providerId="AD" clId="Web-{EC397B15-6A33-A71D-F5B5-008700B3D4C1}" dt="2023-01-30T22:01:04.688" v="137" actId="1076"/>
          <ac:picMkLst>
            <pc:docMk/>
            <pc:sldMk cId="253722335" sldId="709"/>
            <ac:picMk id="5" creationId="{6C1F8FD8-D5CB-7F51-3628-88960509C7D5}"/>
          </ac:picMkLst>
        </pc:picChg>
      </pc:sldChg>
      <pc:sldChg chg="add replId">
        <pc:chgData name="Guest User" userId="S::urn:spo:anon#d93ca705fb782b1ba44c55480d54f9c2a8f74866412d9d4ecbce9df16b407553::" providerId="AD" clId="Web-{EC397B15-6A33-A71D-F5B5-008700B3D4C1}" dt="2023-01-30T22:13:39.863" v="490"/>
        <pc:sldMkLst>
          <pc:docMk/>
          <pc:sldMk cId="2354776079" sldId="710"/>
        </pc:sldMkLst>
      </pc:sldChg>
      <pc:sldChg chg="modSp add replId">
        <pc:chgData name="Guest User" userId="S::urn:spo:anon#d93ca705fb782b1ba44c55480d54f9c2a8f74866412d9d4ecbce9df16b407553::" providerId="AD" clId="Web-{EC397B15-6A33-A71D-F5B5-008700B3D4C1}" dt="2023-01-30T22:22:45.877" v="582" actId="20577"/>
        <pc:sldMkLst>
          <pc:docMk/>
          <pc:sldMk cId="2029626294" sldId="711"/>
        </pc:sldMkLst>
        <pc:spChg chg="mod">
          <ac:chgData name="Guest User" userId="S::urn:spo:anon#d93ca705fb782b1ba44c55480d54f9c2a8f74866412d9d4ecbce9df16b407553::" providerId="AD" clId="Web-{EC397B15-6A33-A71D-F5B5-008700B3D4C1}" dt="2023-01-30T22:22:45.877" v="582" actId="20577"/>
          <ac:spMkLst>
            <pc:docMk/>
            <pc:sldMk cId="2029626294" sldId="711"/>
            <ac:spMk id="3" creationId="{00000000-0000-0000-0000-000000000000}"/>
          </ac:spMkLst>
        </pc:spChg>
      </pc:sldChg>
      <pc:sldChg chg="add del replId">
        <pc:chgData name="Guest User" userId="S::urn:spo:anon#d93ca705fb782b1ba44c55480d54f9c2a8f74866412d9d4ecbce9df16b407553::" providerId="AD" clId="Web-{EC397B15-6A33-A71D-F5B5-008700B3D4C1}" dt="2023-01-30T22:15:14.788" v="493"/>
        <pc:sldMkLst>
          <pc:docMk/>
          <pc:sldMk cId="315187354" sldId="712"/>
        </pc:sldMkLst>
      </pc:sldChg>
      <pc:sldChg chg="add del replId">
        <pc:chgData name="Guest User" userId="S::urn:spo:anon#d93ca705fb782b1ba44c55480d54f9c2a8f74866412d9d4ecbce9df16b407553::" providerId="AD" clId="Web-{EC397B15-6A33-A71D-F5B5-008700B3D4C1}" dt="2023-01-30T22:37:25.295" v="695"/>
        <pc:sldMkLst>
          <pc:docMk/>
          <pc:sldMk cId="668985708" sldId="712"/>
        </pc:sldMkLst>
      </pc:sldChg>
      <pc:sldChg chg="add del replId">
        <pc:chgData name="Guest User" userId="S::urn:spo:anon#d93ca705fb782b1ba44c55480d54f9c2a8f74866412d9d4ecbce9df16b407553::" providerId="AD" clId="Web-{EC397B15-6A33-A71D-F5B5-008700B3D4C1}" dt="2023-01-30T22:17:21.619" v="507"/>
        <pc:sldMkLst>
          <pc:docMk/>
          <pc:sldMk cId="2464548854" sldId="712"/>
        </pc:sldMkLst>
      </pc:sldChg>
      <pc:sldChg chg="add del">
        <pc:chgData name="Guest User" userId="S::urn:spo:anon#d93ca705fb782b1ba44c55480d54f9c2a8f74866412d9d4ecbce9df16b407553::" providerId="AD" clId="Web-{EC397B15-6A33-A71D-F5B5-008700B3D4C1}" dt="2023-01-30T22:25:26.944" v="597"/>
        <pc:sldMkLst>
          <pc:docMk/>
          <pc:sldMk cId="2728361564" sldId="712"/>
        </pc:sldMkLst>
      </pc:sldChg>
      <pc:sldChg chg="add replId">
        <pc:chgData name="Guest User" userId="S::urn:spo:anon#d93ca705fb782b1ba44c55480d54f9c2a8f74866412d9d4ecbce9df16b407553::" providerId="AD" clId="Web-{EC397B15-6A33-A71D-F5B5-008700B3D4C1}" dt="2023-01-30T22:28:22.777" v="617"/>
        <pc:sldMkLst>
          <pc:docMk/>
          <pc:sldMk cId="740781440" sldId="713"/>
        </pc:sldMkLst>
      </pc:sldChg>
      <pc:sldChg chg="add del">
        <pc:chgData name="Guest User" userId="S::urn:spo:anon#d93ca705fb782b1ba44c55480d54f9c2a8f74866412d9d4ecbce9df16b407553::" providerId="AD" clId="Web-{EC397B15-6A33-A71D-F5B5-008700B3D4C1}" dt="2023-01-30T22:25:21.038" v="596"/>
        <pc:sldMkLst>
          <pc:docMk/>
          <pc:sldMk cId="2737361672" sldId="713"/>
        </pc:sldMkLst>
      </pc:sldChg>
      <pc:sldChg chg="addSp delSp add replId">
        <pc:chgData name="Guest User" userId="S::urn:spo:anon#d93ca705fb782b1ba44c55480d54f9c2a8f74866412d9d4ecbce9df16b407553::" providerId="AD" clId="Web-{EC397B15-6A33-A71D-F5B5-008700B3D4C1}" dt="2023-01-30T22:35:40.589" v="645"/>
        <pc:sldMkLst>
          <pc:docMk/>
          <pc:sldMk cId="614442554" sldId="714"/>
        </pc:sldMkLst>
        <pc:picChg chg="add">
          <ac:chgData name="Guest User" userId="S::urn:spo:anon#d93ca705fb782b1ba44c55480d54f9c2a8f74866412d9d4ecbce9df16b407553::" providerId="AD" clId="Web-{EC397B15-6A33-A71D-F5B5-008700B3D4C1}" dt="2023-01-30T22:35:40.589" v="645"/>
          <ac:picMkLst>
            <pc:docMk/>
            <pc:sldMk cId="614442554" sldId="714"/>
            <ac:picMk id="3" creationId="{B77DD77D-5AF5-2A2A-08C5-FB319CE4FE06}"/>
          </ac:picMkLst>
        </pc:picChg>
        <pc:picChg chg="del">
          <ac:chgData name="Guest User" userId="S::urn:spo:anon#d93ca705fb782b1ba44c55480d54f9c2a8f74866412d9d4ecbce9df16b407553::" providerId="AD" clId="Web-{EC397B15-6A33-A71D-F5B5-008700B3D4C1}" dt="2023-01-30T22:35:24.995" v="644"/>
          <ac:picMkLst>
            <pc:docMk/>
            <pc:sldMk cId="614442554" sldId="714"/>
            <ac:picMk id="11268" creationId="{00000000-0000-0000-0000-000000000000}"/>
          </ac:picMkLst>
        </pc:picChg>
      </pc:sldChg>
      <pc:sldChg chg="add del">
        <pc:chgData name="Guest User" userId="S::urn:spo:anon#d93ca705fb782b1ba44c55480d54f9c2a8f74866412d9d4ecbce9df16b407553::" providerId="AD" clId="Web-{EC397B15-6A33-A71D-F5B5-008700B3D4C1}" dt="2023-01-30T22:25:21.022" v="595"/>
        <pc:sldMkLst>
          <pc:docMk/>
          <pc:sldMk cId="3754634739" sldId="714"/>
        </pc:sldMkLst>
      </pc:sldChg>
      <pc:sldChg chg="add del">
        <pc:chgData name="Guest User" userId="S::urn:spo:anon#d93ca705fb782b1ba44c55480d54f9c2a8f74866412d9d4ecbce9df16b407553::" providerId="AD" clId="Web-{EC397B15-6A33-A71D-F5B5-008700B3D4C1}" dt="2023-01-30T22:25:18.553" v="594"/>
        <pc:sldMkLst>
          <pc:docMk/>
          <pc:sldMk cId="785045198" sldId="715"/>
        </pc:sldMkLst>
      </pc:sldChg>
      <pc:sldChg chg="modSp new mod ord modClrScheme chgLayout">
        <pc:chgData name="Guest User" userId="S::urn:spo:anon#d93ca705fb782b1ba44c55480d54f9c2a8f74866412d9d4ecbce9df16b407553::" providerId="AD" clId="Web-{EC397B15-6A33-A71D-F5B5-008700B3D4C1}" dt="2023-01-30T22:45:31.729" v="958"/>
        <pc:sldMkLst>
          <pc:docMk/>
          <pc:sldMk cId="3888510933" sldId="715"/>
        </pc:sldMkLst>
        <pc:spChg chg="mod ord">
          <ac:chgData name="Guest User" userId="S::urn:spo:anon#d93ca705fb782b1ba44c55480d54f9c2a8f74866412d9d4ecbce9df16b407553::" providerId="AD" clId="Web-{EC397B15-6A33-A71D-F5B5-008700B3D4C1}" dt="2023-01-30T22:43:19.976" v="851" actId="20577"/>
          <ac:spMkLst>
            <pc:docMk/>
            <pc:sldMk cId="3888510933" sldId="715"/>
            <ac:spMk id="2" creationId="{F3E73132-648F-B527-12EB-E796D6C1B80E}"/>
          </ac:spMkLst>
        </pc:spChg>
        <pc:spChg chg="mod ord">
          <ac:chgData name="Guest User" userId="S::urn:spo:anon#d93ca705fb782b1ba44c55480d54f9c2a8f74866412d9d4ecbce9df16b407553::" providerId="AD" clId="Web-{EC397B15-6A33-A71D-F5B5-008700B3D4C1}" dt="2023-01-30T22:41:58.786" v="767" actId="20577"/>
          <ac:spMkLst>
            <pc:docMk/>
            <pc:sldMk cId="3888510933" sldId="715"/>
            <ac:spMk id="3" creationId="{6E7918EC-91E6-8269-79BE-DB545491DBBF}"/>
          </ac:spMkLst>
        </pc:spChg>
      </pc:sldChg>
      <pc:sldChg chg="modSp new mod ord modClrScheme chgLayout">
        <pc:chgData name="Guest User" userId="S::urn:spo:anon#d93ca705fb782b1ba44c55480d54f9c2a8f74866412d9d4ecbce9df16b407553::" providerId="AD" clId="Web-{EC397B15-6A33-A71D-F5B5-008700B3D4C1}" dt="2023-01-30T22:45:24.651" v="956" actId="20577"/>
        <pc:sldMkLst>
          <pc:docMk/>
          <pc:sldMk cId="2240794695" sldId="716"/>
        </pc:sldMkLst>
        <pc:spChg chg="mod ord">
          <ac:chgData name="Guest User" userId="S::urn:spo:anon#d93ca705fb782b1ba44c55480d54f9c2a8f74866412d9d4ecbce9df16b407553::" providerId="AD" clId="Web-{EC397B15-6A33-A71D-F5B5-008700B3D4C1}" dt="2023-01-30T22:45:24.651" v="956" actId="20577"/>
          <ac:spMkLst>
            <pc:docMk/>
            <pc:sldMk cId="2240794695" sldId="716"/>
            <ac:spMk id="2" creationId="{B932582D-7B33-A0EC-129A-F476F12DB62A}"/>
          </ac:spMkLst>
        </pc:spChg>
        <pc:spChg chg="mod ord">
          <ac:chgData name="Guest User" userId="S::urn:spo:anon#d93ca705fb782b1ba44c55480d54f9c2a8f74866412d9d4ecbce9df16b407553::" providerId="AD" clId="Web-{EC397B15-6A33-A71D-F5B5-008700B3D4C1}" dt="2023-01-30T22:43:27.038" v="854"/>
          <ac:spMkLst>
            <pc:docMk/>
            <pc:sldMk cId="2240794695" sldId="716"/>
            <ac:spMk id="3" creationId="{BAF50061-025E-7A36-DF11-42E914F22B7D}"/>
          </ac:spMkLst>
        </pc:spChg>
      </pc:sldChg>
      <pc:sldChg chg="add del">
        <pc:chgData name="Guest User" userId="S::urn:spo:anon#d93ca705fb782b1ba44c55480d54f9c2a8f74866412d9d4ecbce9df16b407553::" providerId="AD" clId="Web-{EC397B15-6A33-A71D-F5B5-008700B3D4C1}" dt="2023-01-30T22:25:17.100" v="593"/>
        <pc:sldMkLst>
          <pc:docMk/>
          <pc:sldMk cId="2739486667" sldId="716"/>
        </pc:sldMkLst>
      </pc:sldChg>
      <pc:sldChg chg="modSp new ord">
        <pc:chgData name="Guest User" userId="S::urn:spo:anon#d93ca705fb782b1ba44c55480d54f9c2a8f74866412d9d4ecbce9df16b407553::" providerId="AD" clId="Web-{EC397B15-6A33-A71D-F5B5-008700B3D4C1}" dt="2023-01-30T22:48:40.296" v="1285" actId="20577"/>
        <pc:sldMkLst>
          <pc:docMk/>
          <pc:sldMk cId="2313578617" sldId="717"/>
        </pc:sldMkLst>
        <pc:spChg chg="mod">
          <ac:chgData name="Guest User" userId="S::urn:spo:anon#d93ca705fb782b1ba44c55480d54f9c2a8f74866412d9d4ecbce9df16b407553::" providerId="AD" clId="Web-{EC397B15-6A33-A71D-F5B5-008700B3D4C1}" dt="2023-01-30T22:45:40.339" v="964" actId="20577"/>
          <ac:spMkLst>
            <pc:docMk/>
            <pc:sldMk cId="2313578617" sldId="717"/>
            <ac:spMk id="2" creationId="{DB8C067E-F836-47B4-EE50-26D4A4055EB2}"/>
          </ac:spMkLst>
        </pc:spChg>
        <pc:spChg chg="mod">
          <ac:chgData name="Guest User" userId="S::urn:spo:anon#d93ca705fb782b1ba44c55480d54f9c2a8f74866412d9d4ecbce9df16b407553::" providerId="AD" clId="Web-{EC397B15-6A33-A71D-F5B5-008700B3D4C1}" dt="2023-01-30T22:48:40.296" v="1285" actId="20577"/>
          <ac:spMkLst>
            <pc:docMk/>
            <pc:sldMk cId="2313578617" sldId="717"/>
            <ac:spMk id="3" creationId="{6CBCE456-8353-CBBF-08A4-C3AB4174B400}"/>
          </ac:spMkLst>
        </pc:spChg>
      </pc:sldChg>
      <pc:sldChg chg="modSp new">
        <pc:chgData name="Guest User" userId="S::urn:spo:anon#d93ca705fb782b1ba44c55480d54f9c2a8f74866412d9d4ecbce9df16b407553::" providerId="AD" clId="Web-{EC397B15-6A33-A71D-F5B5-008700B3D4C1}" dt="2023-01-30T22:49:37.767" v="1311" actId="20577"/>
        <pc:sldMkLst>
          <pc:docMk/>
          <pc:sldMk cId="2218196001" sldId="718"/>
        </pc:sldMkLst>
        <pc:spChg chg="mod">
          <ac:chgData name="Guest User" userId="S::urn:spo:anon#d93ca705fb782b1ba44c55480d54f9c2a8f74866412d9d4ecbce9df16b407553::" providerId="AD" clId="Web-{EC397B15-6A33-A71D-F5B5-008700B3D4C1}" dt="2023-01-30T22:49:11.313" v="1296" actId="20577"/>
          <ac:spMkLst>
            <pc:docMk/>
            <pc:sldMk cId="2218196001" sldId="718"/>
            <ac:spMk id="2" creationId="{E95673D1-9F04-6329-3B7D-39906D749C45}"/>
          </ac:spMkLst>
        </pc:spChg>
        <pc:spChg chg="mod">
          <ac:chgData name="Guest User" userId="S::urn:spo:anon#d93ca705fb782b1ba44c55480d54f9c2a8f74866412d9d4ecbce9df16b407553::" providerId="AD" clId="Web-{EC397B15-6A33-A71D-F5B5-008700B3D4C1}" dt="2023-01-30T22:49:37.767" v="1311" actId="20577"/>
          <ac:spMkLst>
            <pc:docMk/>
            <pc:sldMk cId="2218196001" sldId="718"/>
            <ac:spMk id="3" creationId="{B2A236BD-888C-7A87-3493-0223ECCF180C}"/>
          </ac:spMkLst>
        </pc:spChg>
      </pc:sldChg>
      <pc:sldChg chg="new del">
        <pc:chgData name="Guest User" userId="S::urn:spo:anon#d93ca705fb782b1ba44c55480d54f9c2a8f74866412d9d4ecbce9df16b407553::" providerId="AD" clId="Web-{EC397B15-6A33-A71D-F5B5-008700B3D4C1}" dt="2023-01-30T22:50:26.143" v="1316"/>
        <pc:sldMkLst>
          <pc:docMk/>
          <pc:sldMk cId="4109643051" sldId="719"/>
        </pc:sldMkLst>
      </pc:sldChg>
      <pc:sldChg chg="modSp add replId">
        <pc:chgData name="Guest User" userId="S::urn:spo:anon#d93ca705fb782b1ba44c55480d54f9c2a8f74866412d9d4ecbce9df16b407553::" providerId="AD" clId="Web-{EC397B15-6A33-A71D-F5B5-008700B3D4C1}" dt="2023-01-30T22:54:17.430" v="1556" actId="20577"/>
        <pc:sldMkLst>
          <pc:docMk/>
          <pc:sldMk cId="792866418" sldId="720"/>
        </pc:sldMkLst>
        <pc:spChg chg="mod">
          <ac:chgData name="Guest User" userId="S::urn:spo:anon#d93ca705fb782b1ba44c55480d54f9c2a8f74866412d9d4ecbce9df16b407553::" providerId="AD" clId="Web-{EC397B15-6A33-A71D-F5B5-008700B3D4C1}" dt="2023-01-30T22:54:17.430" v="1556" actId="20577"/>
          <ac:spMkLst>
            <pc:docMk/>
            <pc:sldMk cId="792866418" sldId="720"/>
            <ac:spMk id="12" creationId="{00000000-0000-0000-0000-000000000000}"/>
          </ac:spMkLst>
        </pc:spChg>
      </pc:sldChg>
      <pc:sldChg chg="add del replId">
        <pc:chgData name="Guest User" userId="S::urn:spo:anon#d93ca705fb782b1ba44c55480d54f9c2a8f74866412d9d4ecbce9df16b407553::" providerId="AD" clId="Web-{EC397B15-6A33-A71D-F5B5-008700B3D4C1}" dt="2023-01-30T22:49:55.033" v="1314"/>
        <pc:sldMkLst>
          <pc:docMk/>
          <pc:sldMk cId="2472889492" sldId="720"/>
        </pc:sldMkLst>
      </pc:sldChg>
    </pc:docChg>
  </pc:docChgLst>
  <pc:docChgLst>
    <pc:chgData name="Guest User" userId="S::urn:spo:anon#d93ca705fb782b1ba44c55480d54f9c2a8f74866412d9d4ecbce9df16b407553::" providerId="AD" clId="Web-{41032F65-6D64-B874-B74E-CA0F330EBFC6}"/>
    <pc:docChg chg="modSld">
      <pc:chgData name="Guest User" userId="S::urn:spo:anon#d93ca705fb782b1ba44c55480d54f9c2a8f74866412d9d4ecbce9df16b407553::" providerId="AD" clId="Web-{41032F65-6D64-B874-B74E-CA0F330EBFC6}" dt="2023-01-30T23:58:41.676" v="3" actId="20577"/>
      <pc:docMkLst>
        <pc:docMk/>
      </pc:docMkLst>
      <pc:sldChg chg="modSp">
        <pc:chgData name="Guest User" userId="S::urn:spo:anon#d93ca705fb782b1ba44c55480d54f9c2a8f74866412d9d4ecbce9df16b407553::" providerId="AD" clId="Web-{41032F65-6D64-B874-B74E-CA0F330EBFC6}" dt="2023-01-30T23:58:41.676" v="3" actId="20577"/>
        <pc:sldMkLst>
          <pc:docMk/>
          <pc:sldMk cId="2544073503" sldId="706"/>
        </pc:sldMkLst>
        <pc:spChg chg="mod">
          <ac:chgData name="Guest User" userId="S::urn:spo:anon#d93ca705fb782b1ba44c55480d54f9c2a8f74866412d9d4ecbce9df16b407553::" providerId="AD" clId="Web-{41032F65-6D64-B874-B74E-CA0F330EBFC6}" dt="2023-01-30T23:58:41.676" v="3" actId="20577"/>
          <ac:spMkLst>
            <pc:docMk/>
            <pc:sldMk cId="2544073503" sldId="706"/>
            <ac:spMk id="3" creationId="{00000000-0000-0000-0000-000000000000}"/>
          </ac:spMkLst>
        </pc:spChg>
      </pc:sldChg>
    </pc:docChg>
  </pc:docChgLst>
  <pc:docChgLst>
    <pc:chgData name="Guest User" userId="S::urn:spo:anon#6e76b88568f605929b3b841f02cfd62d68d8e06b72b73bca916481412ff75bb1::" providerId="AD" clId="Web-{0C4C3230-239D-7CF0-BDFD-1FB560B26CDF}"/>
    <pc:docChg chg="addSld delSld sldOrd">
      <pc:chgData name="Guest User" userId="S::urn:spo:anon#6e76b88568f605929b3b841f02cfd62d68d8e06b72b73bca916481412ff75bb1::" providerId="AD" clId="Web-{0C4C3230-239D-7CF0-BDFD-1FB560B26CDF}" dt="2022-10-10T21:01:56.483" v="4"/>
      <pc:docMkLst>
        <pc:docMk/>
      </pc:docMkLst>
      <pc:sldChg chg="del">
        <pc:chgData name="Guest User" userId="S::urn:spo:anon#6e76b88568f605929b3b841f02cfd62d68d8e06b72b73bca916481412ff75bb1::" providerId="AD" clId="Web-{0C4C3230-239D-7CF0-BDFD-1FB560B26CDF}" dt="2022-10-10T21:01:14.903" v="0"/>
        <pc:sldMkLst>
          <pc:docMk/>
          <pc:sldMk cId="399435019" sldId="517"/>
        </pc:sldMkLst>
      </pc:sldChg>
      <pc:sldChg chg="add del">
        <pc:chgData name="Guest User" userId="S::urn:spo:anon#6e76b88568f605929b3b841f02cfd62d68d8e06b72b73bca916481412ff75bb1::" providerId="AD" clId="Web-{0C4C3230-239D-7CF0-BDFD-1FB560B26CDF}" dt="2022-10-10T21:01:40.670" v="2"/>
        <pc:sldMkLst>
          <pc:docMk/>
          <pc:sldMk cId="871535234" sldId="524"/>
        </pc:sldMkLst>
      </pc:sldChg>
      <pc:sldChg chg="add ord">
        <pc:chgData name="Guest User" userId="S::urn:spo:anon#6e76b88568f605929b3b841f02cfd62d68d8e06b72b73bca916481412ff75bb1::" providerId="AD" clId="Web-{0C4C3230-239D-7CF0-BDFD-1FB560B26CDF}" dt="2022-10-10T21:01:56.483" v="4"/>
        <pc:sldMkLst>
          <pc:docMk/>
          <pc:sldMk cId="1155178505" sldId="524"/>
        </pc:sldMkLst>
      </pc:sldChg>
    </pc:docChg>
  </pc:docChgLst>
  <pc:docChgLst>
    <pc:chgData name="Guest User" userId="S::urn:spo:anon#d93ca705fb782b1ba44c55480d54f9c2a8f74866412d9d4ecbce9df16b407553::" providerId="AD" clId="Web-{60CB9D40-9404-9BCD-3A17-C4201A78E3E6}"/>
    <pc:docChg chg="modSld">
      <pc:chgData name="Guest User" userId="S::urn:spo:anon#d93ca705fb782b1ba44c55480d54f9c2a8f74866412d9d4ecbce9df16b407553::" providerId="AD" clId="Web-{60CB9D40-9404-9BCD-3A17-C4201A78E3E6}" dt="2023-01-30T23:15:50.547" v="14" actId="20577"/>
      <pc:docMkLst>
        <pc:docMk/>
      </pc:docMkLst>
      <pc:sldChg chg="modSp">
        <pc:chgData name="Guest User" userId="S::urn:spo:anon#d93ca705fb782b1ba44c55480d54f9c2a8f74866412d9d4ecbce9df16b407553::" providerId="AD" clId="Web-{60CB9D40-9404-9BCD-3A17-C4201A78E3E6}" dt="2023-01-30T23:15:50.547" v="14" actId="20577"/>
        <pc:sldMkLst>
          <pc:docMk/>
          <pc:sldMk cId="506761459" sldId="256"/>
        </pc:sldMkLst>
        <pc:spChg chg="mod">
          <ac:chgData name="Guest User" userId="S::urn:spo:anon#d93ca705fb782b1ba44c55480d54f9c2a8f74866412d9d4ecbce9df16b407553::" providerId="AD" clId="Web-{60CB9D40-9404-9BCD-3A17-C4201A78E3E6}" dt="2023-01-30T23:15:50.547" v="14" actId="20577"/>
          <ac:spMkLst>
            <pc:docMk/>
            <pc:sldMk cId="506761459" sldId="256"/>
            <ac:spMk id="3"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A97FDA-C477-4B9E-ABF9-322989DEA61D}" type="doc">
      <dgm:prSet loTypeId="urn:microsoft.com/office/officeart/2005/8/layout/chevron1" loCatId="process" qsTypeId="urn:microsoft.com/office/officeart/2005/8/quickstyle/simple1" qsCatId="simple" csTypeId="urn:microsoft.com/office/officeart/2005/8/colors/colorful5" csCatId="colorful" phldr="1"/>
      <dgm:spPr/>
      <dgm:t>
        <a:bodyPr/>
        <a:lstStyle/>
        <a:p>
          <a:endParaRPr lang="en-US"/>
        </a:p>
      </dgm:t>
    </dgm:pt>
    <dgm:pt modelId="{C2101773-64FF-4C06-87E5-8F130EBF4D97}">
      <dgm:prSet phldrT="[Text]" custT="1"/>
      <dgm:spPr/>
      <dgm:t>
        <a:bodyPr/>
        <a:lstStyle/>
        <a:p>
          <a:r>
            <a:rPr lang="en-US" sz="2400" b="1"/>
            <a:t>Unorganized</a:t>
          </a:r>
        </a:p>
      </dgm:t>
    </dgm:pt>
    <dgm:pt modelId="{D8DAAE02-6C1C-4D34-9D38-2B98E2F9CD3C}" type="parTrans" cxnId="{3CE5F8D1-8F72-4DD9-AF13-8560E885E5DC}">
      <dgm:prSet/>
      <dgm:spPr/>
      <dgm:t>
        <a:bodyPr/>
        <a:lstStyle/>
        <a:p>
          <a:endParaRPr lang="en-US"/>
        </a:p>
      </dgm:t>
    </dgm:pt>
    <dgm:pt modelId="{FEE930FA-75A9-412C-B6F8-025857752E71}" type="sibTrans" cxnId="{3CE5F8D1-8F72-4DD9-AF13-8560E885E5DC}">
      <dgm:prSet/>
      <dgm:spPr/>
      <dgm:t>
        <a:bodyPr/>
        <a:lstStyle/>
        <a:p>
          <a:endParaRPr lang="en-US"/>
        </a:p>
      </dgm:t>
    </dgm:pt>
    <dgm:pt modelId="{3AF237B8-71D0-46C8-AD57-9E1161C4B9E9}">
      <dgm:prSet phldrT="[Text]" custT="1"/>
      <dgm:spPr/>
      <dgm:t>
        <a:bodyPr/>
        <a:lstStyle/>
        <a:p>
          <a:r>
            <a:rPr lang="en-US" sz="3600" b="1"/>
            <a:t>Club</a:t>
          </a:r>
        </a:p>
      </dgm:t>
    </dgm:pt>
    <dgm:pt modelId="{D828EC22-027A-4C6E-8346-F649C53B59A7}" type="parTrans" cxnId="{21AFFF91-220D-4524-8058-737441989467}">
      <dgm:prSet/>
      <dgm:spPr/>
      <dgm:t>
        <a:bodyPr/>
        <a:lstStyle/>
        <a:p>
          <a:endParaRPr lang="en-US"/>
        </a:p>
      </dgm:t>
    </dgm:pt>
    <dgm:pt modelId="{16D9967A-5AE0-49D5-9B16-EB6EF4AB6577}" type="sibTrans" cxnId="{21AFFF91-220D-4524-8058-737441989467}">
      <dgm:prSet/>
      <dgm:spPr/>
      <dgm:t>
        <a:bodyPr/>
        <a:lstStyle/>
        <a:p>
          <a:endParaRPr lang="en-US"/>
        </a:p>
      </dgm:t>
    </dgm:pt>
    <dgm:pt modelId="{0224E992-A1A6-4D60-A35F-0241B9AF47B2}">
      <dgm:prSet phldrT="[Text]" custT="1"/>
      <dgm:spPr/>
      <dgm:t>
        <a:bodyPr/>
        <a:lstStyle/>
        <a:p>
          <a:r>
            <a:rPr lang="en-US" sz="3600" b="1"/>
            <a:t>Union</a:t>
          </a:r>
        </a:p>
      </dgm:t>
    </dgm:pt>
    <dgm:pt modelId="{C6A99BF7-2275-4F40-A8DD-6FA453A1A45F}" type="parTrans" cxnId="{0E8A0169-F668-4A0E-8921-653144C7F4FE}">
      <dgm:prSet/>
      <dgm:spPr/>
      <dgm:t>
        <a:bodyPr/>
        <a:lstStyle/>
        <a:p>
          <a:endParaRPr lang="en-US"/>
        </a:p>
      </dgm:t>
    </dgm:pt>
    <dgm:pt modelId="{366A70E6-AF21-43CF-B91F-34D677BD0CAC}" type="sibTrans" cxnId="{0E8A0169-F668-4A0E-8921-653144C7F4FE}">
      <dgm:prSet/>
      <dgm:spPr/>
      <dgm:t>
        <a:bodyPr/>
        <a:lstStyle/>
        <a:p>
          <a:endParaRPr lang="en-US"/>
        </a:p>
      </dgm:t>
    </dgm:pt>
    <dgm:pt modelId="{30EB78A2-3D5D-4553-AB32-C5F8788739A6}">
      <dgm:prSet custT="1"/>
      <dgm:spPr/>
      <dgm:t>
        <a:bodyPr/>
        <a:lstStyle/>
        <a:p>
          <a:r>
            <a:rPr lang="en-US" sz="3600" b="1"/>
            <a:t>Fighting Union</a:t>
          </a:r>
        </a:p>
      </dgm:t>
    </dgm:pt>
    <dgm:pt modelId="{AC9AD307-846B-42D0-9435-7ABCC92E6F8C}" type="parTrans" cxnId="{B739D162-F1B6-44B8-A68B-858634F77BDF}">
      <dgm:prSet/>
      <dgm:spPr/>
      <dgm:t>
        <a:bodyPr/>
        <a:lstStyle/>
        <a:p>
          <a:endParaRPr lang="en-US"/>
        </a:p>
      </dgm:t>
    </dgm:pt>
    <dgm:pt modelId="{13A499DE-AF95-4D24-9B9D-5C95B2305F6C}" type="sibTrans" cxnId="{B739D162-F1B6-44B8-A68B-858634F77BDF}">
      <dgm:prSet/>
      <dgm:spPr/>
      <dgm:t>
        <a:bodyPr/>
        <a:lstStyle/>
        <a:p>
          <a:endParaRPr lang="en-US"/>
        </a:p>
      </dgm:t>
    </dgm:pt>
    <dgm:pt modelId="{5BF6FA48-DAD1-4564-99C6-88DDA5EF3A77}" type="pres">
      <dgm:prSet presAssocID="{0AA97FDA-C477-4B9E-ABF9-322989DEA61D}" presName="Name0" presStyleCnt="0">
        <dgm:presLayoutVars>
          <dgm:dir/>
          <dgm:animLvl val="lvl"/>
          <dgm:resizeHandles val="exact"/>
        </dgm:presLayoutVars>
      </dgm:prSet>
      <dgm:spPr/>
    </dgm:pt>
    <dgm:pt modelId="{88A60437-8337-46C8-A0DF-D337485A28E9}" type="pres">
      <dgm:prSet presAssocID="{C2101773-64FF-4C06-87E5-8F130EBF4D97}" presName="parTxOnly" presStyleLbl="node1" presStyleIdx="0" presStyleCnt="4" custScaleX="135509" custScaleY="143052" custLinFactNeighborX="5957">
        <dgm:presLayoutVars>
          <dgm:chMax val="0"/>
          <dgm:chPref val="0"/>
          <dgm:bulletEnabled val="1"/>
        </dgm:presLayoutVars>
      </dgm:prSet>
      <dgm:spPr/>
    </dgm:pt>
    <dgm:pt modelId="{4CE59355-4BC4-450D-83CA-EEA66C48F78E}" type="pres">
      <dgm:prSet presAssocID="{FEE930FA-75A9-412C-B6F8-025857752E71}" presName="parTxOnlySpace" presStyleCnt="0"/>
      <dgm:spPr/>
    </dgm:pt>
    <dgm:pt modelId="{CDFC33F7-B7C2-4046-BE4A-637F6E94E727}" type="pres">
      <dgm:prSet presAssocID="{3AF237B8-71D0-46C8-AD57-9E1161C4B9E9}" presName="parTxOnly" presStyleLbl="node1" presStyleIdx="1" presStyleCnt="4" custScaleY="130047">
        <dgm:presLayoutVars>
          <dgm:chMax val="0"/>
          <dgm:chPref val="0"/>
          <dgm:bulletEnabled val="1"/>
        </dgm:presLayoutVars>
      </dgm:prSet>
      <dgm:spPr/>
    </dgm:pt>
    <dgm:pt modelId="{78B5FEBC-E1CD-423D-BA58-F66FF8190FB5}" type="pres">
      <dgm:prSet presAssocID="{16D9967A-5AE0-49D5-9B16-EB6EF4AB6577}" presName="parTxOnlySpace" presStyleCnt="0"/>
      <dgm:spPr/>
    </dgm:pt>
    <dgm:pt modelId="{455283ED-D0AD-4BF8-B446-34CCFFE0D861}" type="pres">
      <dgm:prSet presAssocID="{0224E992-A1A6-4D60-A35F-0241B9AF47B2}" presName="parTxOnly" presStyleLbl="node1" presStyleIdx="2" presStyleCnt="4" custScaleX="117466" custScaleY="130047">
        <dgm:presLayoutVars>
          <dgm:chMax val="0"/>
          <dgm:chPref val="0"/>
          <dgm:bulletEnabled val="1"/>
        </dgm:presLayoutVars>
      </dgm:prSet>
      <dgm:spPr/>
    </dgm:pt>
    <dgm:pt modelId="{08C23B2B-0855-4038-8C5A-C82C76CD3289}" type="pres">
      <dgm:prSet presAssocID="{366A70E6-AF21-43CF-B91F-34D677BD0CAC}" presName="parTxOnlySpace" presStyleCnt="0"/>
      <dgm:spPr/>
    </dgm:pt>
    <dgm:pt modelId="{DC64B8E6-63E6-4FBA-9D95-2A4544DC83A7}" type="pres">
      <dgm:prSet presAssocID="{30EB78A2-3D5D-4553-AB32-C5F8788739A6}" presName="parTxOnly" presStyleLbl="node1" presStyleIdx="3" presStyleCnt="4" custScaleX="136730" custScaleY="130047">
        <dgm:presLayoutVars>
          <dgm:chMax val="0"/>
          <dgm:chPref val="0"/>
          <dgm:bulletEnabled val="1"/>
        </dgm:presLayoutVars>
      </dgm:prSet>
      <dgm:spPr/>
    </dgm:pt>
  </dgm:ptLst>
  <dgm:cxnLst>
    <dgm:cxn modelId="{C3D95639-9A58-44DD-95D4-9F527C8D8C0D}" type="presOf" srcId="{0AA97FDA-C477-4B9E-ABF9-322989DEA61D}" destId="{5BF6FA48-DAD1-4564-99C6-88DDA5EF3A77}" srcOrd="0" destOrd="0" presId="urn:microsoft.com/office/officeart/2005/8/layout/chevron1"/>
    <dgm:cxn modelId="{B739D162-F1B6-44B8-A68B-858634F77BDF}" srcId="{0AA97FDA-C477-4B9E-ABF9-322989DEA61D}" destId="{30EB78A2-3D5D-4553-AB32-C5F8788739A6}" srcOrd="3" destOrd="0" parTransId="{AC9AD307-846B-42D0-9435-7ABCC92E6F8C}" sibTransId="{13A499DE-AF95-4D24-9B9D-5C95B2305F6C}"/>
    <dgm:cxn modelId="{9E6D6D68-D594-4E3D-B188-94D9527D0A8C}" type="presOf" srcId="{0224E992-A1A6-4D60-A35F-0241B9AF47B2}" destId="{455283ED-D0AD-4BF8-B446-34CCFFE0D861}" srcOrd="0" destOrd="0" presId="urn:microsoft.com/office/officeart/2005/8/layout/chevron1"/>
    <dgm:cxn modelId="{0E8A0169-F668-4A0E-8921-653144C7F4FE}" srcId="{0AA97FDA-C477-4B9E-ABF9-322989DEA61D}" destId="{0224E992-A1A6-4D60-A35F-0241B9AF47B2}" srcOrd="2" destOrd="0" parTransId="{C6A99BF7-2275-4F40-A8DD-6FA453A1A45F}" sibTransId="{366A70E6-AF21-43CF-B91F-34D677BD0CAC}"/>
    <dgm:cxn modelId="{21AFFF91-220D-4524-8058-737441989467}" srcId="{0AA97FDA-C477-4B9E-ABF9-322989DEA61D}" destId="{3AF237B8-71D0-46C8-AD57-9E1161C4B9E9}" srcOrd="1" destOrd="0" parTransId="{D828EC22-027A-4C6E-8346-F649C53B59A7}" sibTransId="{16D9967A-5AE0-49D5-9B16-EB6EF4AB6577}"/>
    <dgm:cxn modelId="{6FBDCDAA-EFA1-453C-B3B0-1B0B3C35BC62}" type="presOf" srcId="{3AF237B8-71D0-46C8-AD57-9E1161C4B9E9}" destId="{CDFC33F7-B7C2-4046-BE4A-637F6E94E727}" srcOrd="0" destOrd="0" presId="urn:microsoft.com/office/officeart/2005/8/layout/chevron1"/>
    <dgm:cxn modelId="{6327ABBD-7E57-4AEB-85A1-0503F052FE4B}" type="presOf" srcId="{C2101773-64FF-4C06-87E5-8F130EBF4D97}" destId="{88A60437-8337-46C8-A0DF-D337485A28E9}" srcOrd="0" destOrd="0" presId="urn:microsoft.com/office/officeart/2005/8/layout/chevron1"/>
    <dgm:cxn modelId="{3CE5F8D1-8F72-4DD9-AF13-8560E885E5DC}" srcId="{0AA97FDA-C477-4B9E-ABF9-322989DEA61D}" destId="{C2101773-64FF-4C06-87E5-8F130EBF4D97}" srcOrd="0" destOrd="0" parTransId="{D8DAAE02-6C1C-4D34-9D38-2B98E2F9CD3C}" sibTransId="{FEE930FA-75A9-412C-B6F8-025857752E71}"/>
    <dgm:cxn modelId="{FBBED0EA-28D6-47A8-90FA-CCB1E8771394}" type="presOf" srcId="{30EB78A2-3D5D-4553-AB32-C5F8788739A6}" destId="{DC64B8E6-63E6-4FBA-9D95-2A4544DC83A7}" srcOrd="0" destOrd="0" presId="urn:microsoft.com/office/officeart/2005/8/layout/chevron1"/>
    <dgm:cxn modelId="{112EA648-DDF2-491D-B413-51557898E830}" type="presParOf" srcId="{5BF6FA48-DAD1-4564-99C6-88DDA5EF3A77}" destId="{88A60437-8337-46C8-A0DF-D337485A28E9}" srcOrd="0" destOrd="0" presId="urn:microsoft.com/office/officeart/2005/8/layout/chevron1"/>
    <dgm:cxn modelId="{D6B68091-6D7E-4100-84EE-D61A271E5AD4}" type="presParOf" srcId="{5BF6FA48-DAD1-4564-99C6-88DDA5EF3A77}" destId="{4CE59355-4BC4-450D-83CA-EEA66C48F78E}" srcOrd="1" destOrd="0" presId="urn:microsoft.com/office/officeart/2005/8/layout/chevron1"/>
    <dgm:cxn modelId="{6EEC7C02-C935-4E2D-8F2B-BAE557C7DD2E}" type="presParOf" srcId="{5BF6FA48-DAD1-4564-99C6-88DDA5EF3A77}" destId="{CDFC33F7-B7C2-4046-BE4A-637F6E94E727}" srcOrd="2" destOrd="0" presId="urn:microsoft.com/office/officeart/2005/8/layout/chevron1"/>
    <dgm:cxn modelId="{A6064B5D-C047-4B48-8DC7-928BEEB8B918}" type="presParOf" srcId="{5BF6FA48-DAD1-4564-99C6-88DDA5EF3A77}" destId="{78B5FEBC-E1CD-423D-BA58-F66FF8190FB5}" srcOrd="3" destOrd="0" presId="urn:microsoft.com/office/officeart/2005/8/layout/chevron1"/>
    <dgm:cxn modelId="{A43DECA5-9F7D-4F79-95C6-3D01DA51297A}" type="presParOf" srcId="{5BF6FA48-DAD1-4564-99C6-88DDA5EF3A77}" destId="{455283ED-D0AD-4BF8-B446-34CCFFE0D861}" srcOrd="4" destOrd="0" presId="urn:microsoft.com/office/officeart/2005/8/layout/chevron1"/>
    <dgm:cxn modelId="{722828AC-CE34-492F-8B5E-F3653048EEC9}" type="presParOf" srcId="{5BF6FA48-DAD1-4564-99C6-88DDA5EF3A77}" destId="{08C23B2B-0855-4038-8C5A-C82C76CD3289}" srcOrd="5" destOrd="0" presId="urn:microsoft.com/office/officeart/2005/8/layout/chevron1"/>
    <dgm:cxn modelId="{90959F7F-A93A-47B6-8F9A-83C5389F4854}" type="presParOf" srcId="{5BF6FA48-DAD1-4564-99C6-88DDA5EF3A77}" destId="{DC64B8E6-63E6-4FBA-9D95-2A4544DC83A7}"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FA7398D-B48B-4819-99A2-B53AAEE7E85C}"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BB41A6AE-4584-48CE-8B2F-00EF52E38D70}">
      <dgm:prSet phldrT="[Text]"/>
      <dgm:spPr/>
      <dgm:t>
        <a:bodyPr/>
        <a:lstStyle/>
        <a:p>
          <a:r>
            <a:rPr lang="en-US"/>
            <a:t>Advanced</a:t>
          </a:r>
        </a:p>
      </dgm:t>
    </dgm:pt>
    <dgm:pt modelId="{4A60F9AB-DD15-44D0-81C6-7DF911A9638D}" type="parTrans" cxnId="{C89B9A9D-C66C-43BB-88D4-00648EE782DE}">
      <dgm:prSet/>
      <dgm:spPr/>
      <dgm:t>
        <a:bodyPr/>
        <a:lstStyle/>
        <a:p>
          <a:endParaRPr lang="en-US"/>
        </a:p>
      </dgm:t>
    </dgm:pt>
    <dgm:pt modelId="{722A4F7E-329F-41B7-BA2C-A1359A4B287A}" type="sibTrans" cxnId="{C89B9A9D-C66C-43BB-88D4-00648EE782DE}">
      <dgm:prSet/>
      <dgm:spPr/>
      <dgm:t>
        <a:bodyPr/>
        <a:lstStyle/>
        <a:p>
          <a:endParaRPr lang="en-US"/>
        </a:p>
      </dgm:t>
    </dgm:pt>
    <dgm:pt modelId="{848CDA75-03FA-4A2A-ADC4-47A7E24B945A}">
      <dgm:prSet phldrT="[Text]"/>
      <dgm:spPr/>
      <dgm:t>
        <a:bodyPr/>
        <a:lstStyle/>
        <a:p>
          <a:r>
            <a:rPr lang="en-US"/>
            <a:t>Members Lead</a:t>
          </a:r>
        </a:p>
      </dgm:t>
    </dgm:pt>
    <dgm:pt modelId="{B2F1B755-D829-4537-B58E-E691A938A1A1}" type="parTrans" cxnId="{F81C7503-3603-4C96-9E39-160A307A6C22}">
      <dgm:prSet/>
      <dgm:spPr/>
      <dgm:t>
        <a:bodyPr/>
        <a:lstStyle/>
        <a:p>
          <a:endParaRPr lang="en-US"/>
        </a:p>
      </dgm:t>
    </dgm:pt>
    <dgm:pt modelId="{9BC625A1-3C09-48CA-971F-6B9FC33D01E8}" type="sibTrans" cxnId="{F81C7503-3603-4C96-9E39-160A307A6C22}">
      <dgm:prSet/>
      <dgm:spPr/>
      <dgm:t>
        <a:bodyPr/>
        <a:lstStyle/>
        <a:p>
          <a:endParaRPr lang="en-US"/>
        </a:p>
      </dgm:t>
    </dgm:pt>
    <dgm:pt modelId="{3B410F01-35B0-4CB6-9321-A504D250BDB5}">
      <dgm:prSet phldrT="[Text]"/>
      <dgm:spPr/>
      <dgm:t>
        <a:bodyPr/>
        <a:lstStyle/>
        <a:p>
          <a:r>
            <a:rPr lang="en-US"/>
            <a:t>Basic</a:t>
          </a:r>
        </a:p>
      </dgm:t>
    </dgm:pt>
    <dgm:pt modelId="{D9B8B75F-01EE-4534-9C95-5BB1BD5FFAB4}" type="parTrans" cxnId="{74ADD694-AAFE-4EC8-A491-F1A25215E170}">
      <dgm:prSet/>
      <dgm:spPr/>
      <dgm:t>
        <a:bodyPr/>
        <a:lstStyle/>
        <a:p>
          <a:endParaRPr lang="en-US"/>
        </a:p>
      </dgm:t>
    </dgm:pt>
    <dgm:pt modelId="{123CE1DF-6E56-4D02-8FD2-440FF1F6E270}" type="sibTrans" cxnId="{74ADD694-AAFE-4EC8-A491-F1A25215E170}">
      <dgm:prSet/>
      <dgm:spPr/>
      <dgm:t>
        <a:bodyPr/>
        <a:lstStyle/>
        <a:p>
          <a:endParaRPr lang="en-US"/>
        </a:p>
      </dgm:t>
    </dgm:pt>
    <dgm:pt modelId="{32B4E6E0-451A-47B0-9004-79422C7D7862}">
      <dgm:prSet phldrT="[Text]"/>
      <dgm:spPr/>
      <dgm:t>
        <a:bodyPr/>
        <a:lstStyle/>
        <a:p>
          <a:r>
            <a:rPr lang="en-US"/>
            <a:t>Member and Staff Partners</a:t>
          </a:r>
        </a:p>
      </dgm:t>
    </dgm:pt>
    <dgm:pt modelId="{453FB416-EFFB-4A8D-AE83-F63676AAC081}" type="parTrans" cxnId="{DB436003-582D-428A-ADC8-A72B9441E9B1}">
      <dgm:prSet/>
      <dgm:spPr/>
      <dgm:t>
        <a:bodyPr/>
        <a:lstStyle/>
        <a:p>
          <a:endParaRPr lang="en-US"/>
        </a:p>
      </dgm:t>
    </dgm:pt>
    <dgm:pt modelId="{3CC3F91E-B46B-4713-BEEF-9A33A60376A2}" type="sibTrans" cxnId="{DB436003-582D-428A-ADC8-A72B9441E9B1}">
      <dgm:prSet/>
      <dgm:spPr/>
      <dgm:t>
        <a:bodyPr/>
        <a:lstStyle/>
        <a:p>
          <a:endParaRPr lang="en-US"/>
        </a:p>
      </dgm:t>
    </dgm:pt>
    <dgm:pt modelId="{8FEF0ECF-C034-43BB-97BB-AD48513619D7}">
      <dgm:prSet phldrT="[Text]"/>
      <dgm:spPr/>
      <dgm:t>
        <a:bodyPr/>
        <a:lstStyle/>
        <a:p>
          <a:r>
            <a:rPr lang="en-US"/>
            <a:t>Staff Coach and Build Leader Capacity </a:t>
          </a:r>
        </a:p>
      </dgm:t>
    </dgm:pt>
    <dgm:pt modelId="{B0B5E62C-0EA1-4CD2-93C7-9C3C7503BA54}" type="parTrans" cxnId="{739082E2-794D-4C46-83E1-89F4F369FC9C}">
      <dgm:prSet/>
      <dgm:spPr/>
      <dgm:t>
        <a:bodyPr/>
        <a:lstStyle/>
        <a:p>
          <a:endParaRPr lang="en-US"/>
        </a:p>
      </dgm:t>
    </dgm:pt>
    <dgm:pt modelId="{8760AAF5-4BDB-4030-8485-59E490439AD4}" type="sibTrans" cxnId="{739082E2-794D-4C46-83E1-89F4F369FC9C}">
      <dgm:prSet/>
      <dgm:spPr/>
      <dgm:t>
        <a:bodyPr/>
        <a:lstStyle/>
        <a:p>
          <a:endParaRPr lang="en-US"/>
        </a:p>
      </dgm:t>
    </dgm:pt>
    <dgm:pt modelId="{3A3C2B46-A7AD-44BA-B46B-91B2AC641BD8}">
      <dgm:prSet phldrT="[Text]"/>
      <dgm:spPr/>
      <dgm:t>
        <a:bodyPr/>
        <a:lstStyle/>
        <a:p>
          <a:r>
            <a:rPr lang="en-US"/>
            <a:t>Beginning</a:t>
          </a:r>
        </a:p>
      </dgm:t>
    </dgm:pt>
    <dgm:pt modelId="{CC9822E1-3F53-421C-B6E2-6DF21883D3C1}" type="parTrans" cxnId="{1AA09F15-59E2-433E-BD27-7B8A2082D6AE}">
      <dgm:prSet/>
      <dgm:spPr/>
      <dgm:t>
        <a:bodyPr/>
        <a:lstStyle/>
        <a:p>
          <a:endParaRPr lang="en-US"/>
        </a:p>
      </dgm:t>
    </dgm:pt>
    <dgm:pt modelId="{3ECD5312-29D8-4555-8EB5-90FD968DD210}" type="sibTrans" cxnId="{1AA09F15-59E2-433E-BD27-7B8A2082D6AE}">
      <dgm:prSet/>
      <dgm:spPr/>
      <dgm:t>
        <a:bodyPr/>
        <a:lstStyle/>
        <a:p>
          <a:endParaRPr lang="en-US"/>
        </a:p>
      </dgm:t>
    </dgm:pt>
    <dgm:pt modelId="{0357202E-3E0F-4D0B-950D-BB18BF333619}">
      <dgm:prSet phldrT="[Text]"/>
      <dgm:spPr/>
      <dgm:t>
        <a:bodyPr/>
        <a:lstStyle/>
        <a:p>
          <a:r>
            <a:rPr lang="en-US"/>
            <a:t>Staff Lead</a:t>
          </a:r>
        </a:p>
      </dgm:t>
    </dgm:pt>
    <dgm:pt modelId="{D6ADB25B-447F-4AB0-ABD7-882E21375845}" type="parTrans" cxnId="{798AC0A8-3B2D-4492-8A99-FF30FF5628EE}">
      <dgm:prSet/>
      <dgm:spPr/>
      <dgm:t>
        <a:bodyPr/>
        <a:lstStyle/>
        <a:p>
          <a:endParaRPr lang="en-US"/>
        </a:p>
      </dgm:t>
    </dgm:pt>
    <dgm:pt modelId="{3C086E37-55C4-4234-901D-30D57460529B}" type="sibTrans" cxnId="{798AC0A8-3B2D-4492-8A99-FF30FF5628EE}">
      <dgm:prSet/>
      <dgm:spPr/>
      <dgm:t>
        <a:bodyPr/>
        <a:lstStyle/>
        <a:p>
          <a:endParaRPr lang="en-US"/>
        </a:p>
      </dgm:t>
    </dgm:pt>
    <dgm:pt modelId="{455FE08A-2543-418B-9724-4B4356A149E7}">
      <dgm:prSet phldrT="[Text]"/>
      <dgm:spPr/>
      <dgm:t>
        <a:bodyPr/>
        <a:lstStyle/>
        <a:p>
          <a:r>
            <a:rPr lang="en-US"/>
            <a:t>Staff Focus on Engagement and Leader ID</a:t>
          </a:r>
        </a:p>
      </dgm:t>
    </dgm:pt>
    <dgm:pt modelId="{E963570A-3288-4815-BE90-87C58902549A}" type="parTrans" cxnId="{7EA51132-CE4D-47DF-B289-B4F21ABBF517}">
      <dgm:prSet/>
      <dgm:spPr/>
      <dgm:t>
        <a:bodyPr/>
        <a:lstStyle/>
        <a:p>
          <a:endParaRPr lang="en-US"/>
        </a:p>
      </dgm:t>
    </dgm:pt>
    <dgm:pt modelId="{D621042C-731A-4930-AC35-06DC2B90D788}" type="sibTrans" cxnId="{7EA51132-CE4D-47DF-B289-B4F21ABBF517}">
      <dgm:prSet/>
      <dgm:spPr/>
      <dgm:t>
        <a:bodyPr/>
        <a:lstStyle/>
        <a:p>
          <a:endParaRPr lang="en-US"/>
        </a:p>
      </dgm:t>
    </dgm:pt>
    <dgm:pt modelId="{866B414D-57B3-48C9-90E1-36BB9115D871}">
      <dgm:prSet/>
      <dgm:spPr/>
      <dgm:t>
        <a:bodyPr/>
        <a:lstStyle/>
        <a:p>
          <a:r>
            <a:rPr lang="en-US"/>
            <a:t>Survival</a:t>
          </a:r>
        </a:p>
      </dgm:t>
    </dgm:pt>
    <dgm:pt modelId="{1FAE8C30-1F55-4E78-9E76-4ACC46500028}" type="parTrans" cxnId="{79CCC820-52EA-4129-8CBA-79821E41144C}">
      <dgm:prSet/>
      <dgm:spPr/>
      <dgm:t>
        <a:bodyPr/>
        <a:lstStyle/>
        <a:p>
          <a:endParaRPr lang="en-US"/>
        </a:p>
      </dgm:t>
    </dgm:pt>
    <dgm:pt modelId="{AE07FBE0-D319-47F8-985E-ED71C5B8552D}" type="sibTrans" cxnId="{79CCC820-52EA-4129-8CBA-79821E41144C}">
      <dgm:prSet/>
      <dgm:spPr/>
      <dgm:t>
        <a:bodyPr/>
        <a:lstStyle/>
        <a:p>
          <a:endParaRPr lang="en-US"/>
        </a:p>
      </dgm:t>
    </dgm:pt>
    <dgm:pt modelId="{84AEA6CE-9EAD-421A-843C-FE1AA478C297}">
      <dgm:prSet/>
      <dgm:spPr/>
      <dgm:t>
        <a:bodyPr/>
        <a:lstStyle/>
        <a:p>
          <a:r>
            <a:rPr lang="en-US"/>
            <a:t>Staff Lead</a:t>
          </a:r>
        </a:p>
      </dgm:t>
    </dgm:pt>
    <dgm:pt modelId="{EFB21262-7B44-4DFC-B8B5-50842B20AE0D}" type="parTrans" cxnId="{5B2F8775-B21F-4C0E-9F2F-A3E7FD0DC608}">
      <dgm:prSet/>
      <dgm:spPr/>
      <dgm:t>
        <a:bodyPr/>
        <a:lstStyle/>
        <a:p>
          <a:endParaRPr lang="en-US"/>
        </a:p>
      </dgm:t>
    </dgm:pt>
    <dgm:pt modelId="{46B8F58C-B63C-44A2-805D-6303D65220F4}" type="sibTrans" cxnId="{5B2F8775-B21F-4C0E-9F2F-A3E7FD0DC608}">
      <dgm:prSet/>
      <dgm:spPr/>
      <dgm:t>
        <a:bodyPr/>
        <a:lstStyle/>
        <a:p>
          <a:endParaRPr lang="en-US"/>
        </a:p>
      </dgm:t>
    </dgm:pt>
    <dgm:pt modelId="{3E9761ED-5B26-4CC2-833F-1EF70CA8988A}">
      <dgm:prSet phldrT="[Text]"/>
      <dgm:spPr/>
      <dgm:t>
        <a:bodyPr/>
        <a:lstStyle/>
        <a:p>
          <a:r>
            <a:rPr lang="en-US"/>
            <a:t>Staff Advise and Coach</a:t>
          </a:r>
        </a:p>
      </dgm:t>
    </dgm:pt>
    <dgm:pt modelId="{054EEF78-2471-4CAB-B080-9432055D951E}" type="parTrans" cxnId="{1D1D983B-18E2-4F34-9189-09E6470A9984}">
      <dgm:prSet/>
      <dgm:spPr/>
      <dgm:t>
        <a:bodyPr/>
        <a:lstStyle/>
        <a:p>
          <a:endParaRPr lang="en-US"/>
        </a:p>
      </dgm:t>
    </dgm:pt>
    <dgm:pt modelId="{5C2882A7-C649-4AEC-A586-A6D3986B9419}" type="sibTrans" cxnId="{1D1D983B-18E2-4F34-9189-09E6470A9984}">
      <dgm:prSet/>
      <dgm:spPr/>
      <dgm:t>
        <a:bodyPr/>
        <a:lstStyle/>
        <a:p>
          <a:endParaRPr lang="en-US"/>
        </a:p>
      </dgm:t>
    </dgm:pt>
    <dgm:pt modelId="{374133BD-E400-4DA8-B5F1-1A9BCC08E016}">
      <dgm:prSet/>
      <dgm:spPr/>
      <dgm:t>
        <a:bodyPr/>
        <a:lstStyle/>
        <a:p>
          <a:r>
            <a:rPr lang="en-US"/>
            <a:t>Focus on Recruitment and Engagement</a:t>
          </a:r>
        </a:p>
      </dgm:t>
    </dgm:pt>
    <dgm:pt modelId="{47B76119-3808-497B-9407-76C6B36FC9AF}" type="parTrans" cxnId="{7B1F7389-2A7A-495F-868F-BD39AB5A1E05}">
      <dgm:prSet/>
      <dgm:spPr/>
      <dgm:t>
        <a:bodyPr/>
        <a:lstStyle/>
        <a:p>
          <a:endParaRPr lang="en-US"/>
        </a:p>
      </dgm:t>
    </dgm:pt>
    <dgm:pt modelId="{9AC9EF3A-825D-4698-B2C3-248A3311C791}" type="sibTrans" cxnId="{7B1F7389-2A7A-495F-868F-BD39AB5A1E05}">
      <dgm:prSet/>
      <dgm:spPr/>
      <dgm:t>
        <a:bodyPr/>
        <a:lstStyle/>
        <a:p>
          <a:endParaRPr lang="en-US"/>
        </a:p>
      </dgm:t>
    </dgm:pt>
    <dgm:pt modelId="{4C97BF32-48A9-437F-9A30-3CE369134CCE}" type="pres">
      <dgm:prSet presAssocID="{1FA7398D-B48B-4819-99A2-B53AAEE7E85C}" presName="Name0" presStyleCnt="0">
        <dgm:presLayoutVars>
          <dgm:dir/>
          <dgm:animLvl val="lvl"/>
          <dgm:resizeHandles val="exact"/>
        </dgm:presLayoutVars>
      </dgm:prSet>
      <dgm:spPr/>
    </dgm:pt>
    <dgm:pt modelId="{BCCE4032-3B1A-46FD-BA6D-0D132DD0AD3B}" type="pres">
      <dgm:prSet presAssocID="{BB41A6AE-4584-48CE-8B2F-00EF52E38D70}" presName="linNode" presStyleCnt="0"/>
      <dgm:spPr/>
    </dgm:pt>
    <dgm:pt modelId="{0E51A73E-11A3-48FD-A186-227FEB0A95A2}" type="pres">
      <dgm:prSet presAssocID="{BB41A6AE-4584-48CE-8B2F-00EF52E38D70}" presName="parentText" presStyleLbl="node1" presStyleIdx="0" presStyleCnt="4">
        <dgm:presLayoutVars>
          <dgm:chMax val="1"/>
          <dgm:bulletEnabled val="1"/>
        </dgm:presLayoutVars>
      </dgm:prSet>
      <dgm:spPr/>
    </dgm:pt>
    <dgm:pt modelId="{B6407489-1E3A-4306-8659-B56B2FB3B2D9}" type="pres">
      <dgm:prSet presAssocID="{BB41A6AE-4584-48CE-8B2F-00EF52E38D70}" presName="descendantText" presStyleLbl="alignAccFollowNode1" presStyleIdx="0" presStyleCnt="4" custLinFactNeighborX="0">
        <dgm:presLayoutVars>
          <dgm:bulletEnabled val="1"/>
        </dgm:presLayoutVars>
      </dgm:prSet>
      <dgm:spPr/>
    </dgm:pt>
    <dgm:pt modelId="{1F60C6DA-1E67-4380-B4ED-88AC83AE12D6}" type="pres">
      <dgm:prSet presAssocID="{722A4F7E-329F-41B7-BA2C-A1359A4B287A}" presName="sp" presStyleCnt="0"/>
      <dgm:spPr/>
    </dgm:pt>
    <dgm:pt modelId="{C7E02B9B-8CD9-45C1-A3A2-6FF2F31395F0}" type="pres">
      <dgm:prSet presAssocID="{3B410F01-35B0-4CB6-9321-A504D250BDB5}" presName="linNode" presStyleCnt="0"/>
      <dgm:spPr/>
    </dgm:pt>
    <dgm:pt modelId="{7DE61B57-CF02-4C65-AA96-9AF9946D2B69}" type="pres">
      <dgm:prSet presAssocID="{3B410F01-35B0-4CB6-9321-A504D250BDB5}" presName="parentText" presStyleLbl="node1" presStyleIdx="1" presStyleCnt="4">
        <dgm:presLayoutVars>
          <dgm:chMax val="1"/>
          <dgm:bulletEnabled val="1"/>
        </dgm:presLayoutVars>
      </dgm:prSet>
      <dgm:spPr/>
    </dgm:pt>
    <dgm:pt modelId="{6A091234-BA9E-4475-89F4-39B22BB67DA7}" type="pres">
      <dgm:prSet presAssocID="{3B410F01-35B0-4CB6-9321-A504D250BDB5}" presName="descendantText" presStyleLbl="alignAccFollowNode1" presStyleIdx="1" presStyleCnt="4" custLinFactNeighborX="0" custLinFactNeighborY="0">
        <dgm:presLayoutVars>
          <dgm:bulletEnabled val="1"/>
        </dgm:presLayoutVars>
      </dgm:prSet>
      <dgm:spPr/>
    </dgm:pt>
    <dgm:pt modelId="{F42390BB-5A61-441E-8A85-1AA0323D7145}" type="pres">
      <dgm:prSet presAssocID="{123CE1DF-6E56-4D02-8FD2-440FF1F6E270}" presName="sp" presStyleCnt="0"/>
      <dgm:spPr/>
    </dgm:pt>
    <dgm:pt modelId="{69D5FBEC-FAB7-4786-86E3-23F6AF29E0FE}" type="pres">
      <dgm:prSet presAssocID="{3A3C2B46-A7AD-44BA-B46B-91B2AC641BD8}" presName="linNode" presStyleCnt="0"/>
      <dgm:spPr/>
    </dgm:pt>
    <dgm:pt modelId="{8EF23DA6-BB80-49FA-BB2A-E2E543BB2EF5}" type="pres">
      <dgm:prSet presAssocID="{3A3C2B46-A7AD-44BA-B46B-91B2AC641BD8}" presName="parentText" presStyleLbl="node1" presStyleIdx="2" presStyleCnt="4">
        <dgm:presLayoutVars>
          <dgm:chMax val="1"/>
          <dgm:bulletEnabled val="1"/>
        </dgm:presLayoutVars>
      </dgm:prSet>
      <dgm:spPr/>
    </dgm:pt>
    <dgm:pt modelId="{1E2C8A66-AFEC-4E37-A074-2530CE0AD83B}" type="pres">
      <dgm:prSet presAssocID="{3A3C2B46-A7AD-44BA-B46B-91B2AC641BD8}" presName="descendantText" presStyleLbl="alignAccFollowNode1" presStyleIdx="2" presStyleCnt="4" custLinFactNeighborX="0" custLinFactNeighborY="0">
        <dgm:presLayoutVars>
          <dgm:bulletEnabled val="1"/>
        </dgm:presLayoutVars>
      </dgm:prSet>
      <dgm:spPr/>
    </dgm:pt>
    <dgm:pt modelId="{3FF7FB77-3DEB-4B65-856F-DB5471747370}" type="pres">
      <dgm:prSet presAssocID="{3ECD5312-29D8-4555-8EB5-90FD968DD210}" presName="sp" presStyleCnt="0"/>
      <dgm:spPr/>
    </dgm:pt>
    <dgm:pt modelId="{3DBC2DEA-2917-4868-9AA7-A87F526CF1E4}" type="pres">
      <dgm:prSet presAssocID="{866B414D-57B3-48C9-90E1-36BB9115D871}" presName="linNode" presStyleCnt="0"/>
      <dgm:spPr/>
    </dgm:pt>
    <dgm:pt modelId="{2193DB29-E811-4625-AD8A-A9B52DB63C96}" type="pres">
      <dgm:prSet presAssocID="{866B414D-57B3-48C9-90E1-36BB9115D871}" presName="parentText" presStyleLbl="node1" presStyleIdx="3" presStyleCnt="4">
        <dgm:presLayoutVars>
          <dgm:chMax val="1"/>
          <dgm:bulletEnabled val="1"/>
        </dgm:presLayoutVars>
      </dgm:prSet>
      <dgm:spPr/>
    </dgm:pt>
    <dgm:pt modelId="{A1BFE4BE-1A11-4388-873A-1F527B0B8F70}" type="pres">
      <dgm:prSet presAssocID="{866B414D-57B3-48C9-90E1-36BB9115D871}" presName="descendantText" presStyleLbl="alignAccFollowNode1" presStyleIdx="3" presStyleCnt="4" custLinFactNeighborY="0">
        <dgm:presLayoutVars>
          <dgm:bulletEnabled val="1"/>
        </dgm:presLayoutVars>
      </dgm:prSet>
      <dgm:spPr/>
    </dgm:pt>
  </dgm:ptLst>
  <dgm:cxnLst>
    <dgm:cxn modelId="{DB436003-582D-428A-ADC8-A72B9441E9B1}" srcId="{3B410F01-35B0-4CB6-9321-A504D250BDB5}" destId="{32B4E6E0-451A-47B0-9004-79422C7D7862}" srcOrd="0" destOrd="0" parTransId="{453FB416-EFFB-4A8D-AE83-F63676AAC081}" sibTransId="{3CC3F91E-B46B-4713-BEEF-9A33A60376A2}"/>
    <dgm:cxn modelId="{F81C7503-3603-4C96-9E39-160A307A6C22}" srcId="{BB41A6AE-4584-48CE-8B2F-00EF52E38D70}" destId="{848CDA75-03FA-4A2A-ADC4-47A7E24B945A}" srcOrd="0" destOrd="0" parTransId="{B2F1B755-D829-4537-B58E-E691A938A1A1}" sibTransId="{9BC625A1-3C09-48CA-971F-6B9FC33D01E8}"/>
    <dgm:cxn modelId="{1AA09F15-59E2-433E-BD27-7B8A2082D6AE}" srcId="{1FA7398D-B48B-4819-99A2-B53AAEE7E85C}" destId="{3A3C2B46-A7AD-44BA-B46B-91B2AC641BD8}" srcOrd="2" destOrd="0" parTransId="{CC9822E1-3F53-421C-B6E2-6DF21883D3C1}" sibTransId="{3ECD5312-29D8-4555-8EB5-90FD968DD210}"/>
    <dgm:cxn modelId="{79CCC820-52EA-4129-8CBA-79821E41144C}" srcId="{1FA7398D-B48B-4819-99A2-B53AAEE7E85C}" destId="{866B414D-57B3-48C9-90E1-36BB9115D871}" srcOrd="3" destOrd="0" parTransId="{1FAE8C30-1F55-4E78-9E76-4ACC46500028}" sibTransId="{AE07FBE0-D319-47F8-985E-ED71C5B8552D}"/>
    <dgm:cxn modelId="{F043DE27-2B3C-4143-B015-33E18D5E3367}" type="presOf" srcId="{84AEA6CE-9EAD-421A-843C-FE1AA478C297}" destId="{A1BFE4BE-1A11-4388-873A-1F527B0B8F70}" srcOrd="0" destOrd="0" presId="urn:microsoft.com/office/officeart/2005/8/layout/vList5"/>
    <dgm:cxn modelId="{7EA51132-CE4D-47DF-B289-B4F21ABBF517}" srcId="{3A3C2B46-A7AD-44BA-B46B-91B2AC641BD8}" destId="{455FE08A-2543-418B-9724-4B4356A149E7}" srcOrd="1" destOrd="0" parTransId="{E963570A-3288-4815-BE90-87C58902549A}" sibTransId="{D621042C-731A-4930-AC35-06DC2B90D788}"/>
    <dgm:cxn modelId="{08E7F739-9277-453C-9174-DE0E89F1C474}" type="presOf" srcId="{3A3C2B46-A7AD-44BA-B46B-91B2AC641BD8}" destId="{8EF23DA6-BB80-49FA-BB2A-E2E543BB2EF5}" srcOrd="0" destOrd="0" presId="urn:microsoft.com/office/officeart/2005/8/layout/vList5"/>
    <dgm:cxn modelId="{1D1D983B-18E2-4F34-9189-09E6470A9984}" srcId="{BB41A6AE-4584-48CE-8B2F-00EF52E38D70}" destId="{3E9761ED-5B26-4CC2-833F-1EF70CA8988A}" srcOrd="1" destOrd="0" parTransId="{054EEF78-2471-4CAB-B080-9432055D951E}" sibTransId="{5C2882A7-C649-4AEC-A586-A6D3986B9419}"/>
    <dgm:cxn modelId="{86E2AE43-FA29-443C-BF8E-1E007EB01FC0}" type="presOf" srcId="{BB41A6AE-4584-48CE-8B2F-00EF52E38D70}" destId="{0E51A73E-11A3-48FD-A186-227FEB0A95A2}" srcOrd="0" destOrd="0" presId="urn:microsoft.com/office/officeart/2005/8/layout/vList5"/>
    <dgm:cxn modelId="{3F38D143-E908-4AED-A004-1111813AE905}" type="presOf" srcId="{866B414D-57B3-48C9-90E1-36BB9115D871}" destId="{2193DB29-E811-4625-AD8A-A9B52DB63C96}" srcOrd="0" destOrd="0" presId="urn:microsoft.com/office/officeart/2005/8/layout/vList5"/>
    <dgm:cxn modelId="{6F02D563-B15B-4659-95FA-317FC93DF270}" type="presOf" srcId="{8FEF0ECF-C034-43BB-97BB-AD48513619D7}" destId="{6A091234-BA9E-4475-89F4-39B22BB67DA7}" srcOrd="0" destOrd="1" presId="urn:microsoft.com/office/officeart/2005/8/layout/vList5"/>
    <dgm:cxn modelId="{1827E352-4DA4-45DC-9DB2-DBC75AA95705}" type="presOf" srcId="{0357202E-3E0F-4D0B-950D-BB18BF333619}" destId="{1E2C8A66-AFEC-4E37-A074-2530CE0AD83B}" srcOrd="0" destOrd="0" presId="urn:microsoft.com/office/officeart/2005/8/layout/vList5"/>
    <dgm:cxn modelId="{5B2F8775-B21F-4C0E-9F2F-A3E7FD0DC608}" srcId="{866B414D-57B3-48C9-90E1-36BB9115D871}" destId="{84AEA6CE-9EAD-421A-843C-FE1AA478C297}" srcOrd="0" destOrd="0" parTransId="{EFB21262-7B44-4DFC-B8B5-50842B20AE0D}" sibTransId="{46B8F58C-B63C-44A2-805D-6303D65220F4}"/>
    <dgm:cxn modelId="{18433184-2ECC-4C6B-9E9F-DC364CAA99EE}" type="presOf" srcId="{3E9761ED-5B26-4CC2-833F-1EF70CA8988A}" destId="{B6407489-1E3A-4306-8659-B56B2FB3B2D9}" srcOrd="0" destOrd="1" presId="urn:microsoft.com/office/officeart/2005/8/layout/vList5"/>
    <dgm:cxn modelId="{7B1F7389-2A7A-495F-868F-BD39AB5A1E05}" srcId="{866B414D-57B3-48C9-90E1-36BB9115D871}" destId="{374133BD-E400-4DA8-B5F1-1A9BCC08E016}" srcOrd="1" destOrd="0" parTransId="{47B76119-3808-497B-9407-76C6B36FC9AF}" sibTransId="{9AC9EF3A-825D-4698-B2C3-248A3311C791}"/>
    <dgm:cxn modelId="{CE9BF290-4FA3-4C28-92CB-40E00821DB68}" type="presOf" srcId="{455FE08A-2543-418B-9724-4B4356A149E7}" destId="{1E2C8A66-AFEC-4E37-A074-2530CE0AD83B}" srcOrd="0" destOrd="1" presId="urn:microsoft.com/office/officeart/2005/8/layout/vList5"/>
    <dgm:cxn modelId="{74ADD694-AAFE-4EC8-A491-F1A25215E170}" srcId="{1FA7398D-B48B-4819-99A2-B53AAEE7E85C}" destId="{3B410F01-35B0-4CB6-9321-A504D250BDB5}" srcOrd="1" destOrd="0" parTransId="{D9B8B75F-01EE-4534-9C95-5BB1BD5FFAB4}" sibTransId="{123CE1DF-6E56-4D02-8FD2-440FF1F6E270}"/>
    <dgm:cxn modelId="{C89B9A9D-C66C-43BB-88D4-00648EE782DE}" srcId="{1FA7398D-B48B-4819-99A2-B53AAEE7E85C}" destId="{BB41A6AE-4584-48CE-8B2F-00EF52E38D70}" srcOrd="0" destOrd="0" parTransId="{4A60F9AB-DD15-44D0-81C6-7DF911A9638D}" sibTransId="{722A4F7E-329F-41B7-BA2C-A1359A4B287A}"/>
    <dgm:cxn modelId="{798AC0A8-3B2D-4492-8A99-FF30FF5628EE}" srcId="{3A3C2B46-A7AD-44BA-B46B-91B2AC641BD8}" destId="{0357202E-3E0F-4D0B-950D-BB18BF333619}" srcOrd="0" destOrd="0" parTransId="{D6ADB25B-447F-4AB0-ABD7-882E21375845}" sibTransId="{3C086E37-55C4-4234-901D-30D57460529B}"/>
    <dgm:cxn modelId="{E1C985B1-9F6A-4095-AA98-473185D2052B}" type="presOf" srcId="{1FA7398D-B48B-4819-99A2-B53AAEE7E85C}" destId="{4C97BF32-48A9-437F-9A30-3CE369134CCE}" srcOrd="0" destOrd="0" presId="urn:microsoft.com/office/officeart/2005/8/layout/vList5"/>
    <dgm:cxn modelId="{45A59ABA-06CB-4DA3-B59E-1C98716504EA}" type="presOf" srcId="{374133BD-E400-4DA8-B5F1-1A9BCC08E016}" destId="{A1BFE4BE-1A11-4388-873A-1F527B0B8F70}" srcOrd="0" destOrd="1" presId="urn:microsoft.com/office/officeart/2005/8/layout/vList5"/>
    <dgm:cxn modelId="{98D217BC-5349-4D3F-81BA-74726394D96D}" type="presOf" srcId="{3B410F01-35B0-4CB6-9321-A504D250BDB5}" destId="{7DE61B57-CF02-4C65-AA96-9AF9946D2B69}" srcOrd="0" destOrd="0" presId="urn:microsoft.com/office/officeart/2005/8/layout/vList5"/>
    <dgm:cxn modelId="{459D1ADE-CEBF-4B38-909F-DFCCA246AE51}" type="presOf" srcId="{848CDA75-03FA-4A2A-ADC4-47A7E24B945A}" destId="{B6407489-1E3A-4306-8659-B56B2FB3B2D9}" srcOrd="0" destOrd="0" presId="urn:microsoft.com/office/officeart/2005/8/layout/vList5"/>
    <dgm:cxn modelId="{739082E2-794D-4C46-83E1-89F4F369FC9C}" srcId="{3B410F01-35B0-4CB6-9321-A504D250BDB5}" destId="{8FEF0ECF-C034-43BB-97BB-AD48513619D7}" srcOrd="1" destOrd="0" parTransId="{B0B5E62C-0EA1-4CD2-93C7-9C3C7503BA54}" sibTransId="{8760AAF5-4BDB-4030-8485-59E490439AD4}"/>
    <dgm:cxn modelId="{86AD40FE-3702-461A-8B26-51378690E0AE}" type="presOf" srcId="{32B4E6E0-451A-47B0-9004-79422C7D7862}" destId="{6A091234-BA9E-4475-89F4-39B22BB67DA7}" srcOrd="0" destOrd="0" presId="urn:microsoft.com/office/officeart/2005/8/layout/vList5"/>
    <dgm:cxn modelId="{9A89B6E5-C9AE-46FF-8641-8C1E56750E23}" type="presParOf" srcId="{4C97BF32-48A9-437F-9A30-3CE369134CCE}" destId="{BCCE4032-3B1A-46FD-BA6D-0D132DD0AD3B}" srcOrd="0" destOrd="0" presId="urn:microsoft.com/office/officeart/2005/8/layout/vList5"/>
    <dgm:cxn modelId="{4DE4081F-01A8-4E67-921A-BE2B6897404F}" type="presParOf" srcId="{BCCE4032-3B1A-46FD-BA6D-0D132DD0AD3B}" destId="{0E51A73E-11A3-48FD-A186-227FEB0A95A2}" srcOrd="0" destOrd="0" presId="urn:microsoft.com/office/officeart/2005/8/layout/vList5"/>
    <dgm:cxn modelId="{25F8CC6A-D4F0-4D0B-8553-280139DECDF7}" type="presParOf" srcId="{BCCE4032-3B1A-46FD-BA6D-0D132DD0AD3B}" destId="{B6407489-1E3A-4306-8659-B56B2FB3B2D9}" srcOrd="1" destOrd="0" presId="urn:microsoft.com/office/officeart/2005/8/layout/vList5"/>
    <dgm:cxn modelId="{2EE4998F-BCF4-40FA-B20D-AEF638568158}" type="presParOf" srcId="{4C97BF32-48A9-437F-9A30-3CE369134CCE}" destId="{1F60C6DA-1E67-4380-B4ED-88AC83AE12D6}" srcOrd="1" destOrd="0" presId="urn:microsoft.com/office/officeart/2005/8/layout/vList5"/>
    <dgm:cxn modelId="{A5258BEC-75D3-45E6-9D9A-17791C829246}" type="presParOf" srcId="{4C97BF32-48A9-437F-9A30-3CE369134CCE}" destId="{C7E02B9B-8CD9-45C1-A3A2-6FF2F31395F0}" srcOrd="2" destOrd="0" presId="urn:microsoft.com/office/officeart/2005/8/layout/vList5"/>
    <dgm:cxn modelId="{0C1E9F5E-C392-497F-B76F-C31CC451F28B}" type="presParOf" srcId="{C7E02B9B-8CD9-45C1-A3A2-6FF2F31395F0}" destId="{7DE61B57-CF02-4C65-AA96-9AF9946D2B69}" srcOrd="0" destOrd="0" presId="urn:microsoft.com/office/officeart/2005/8/layout/vList5"/>
    <dgm:cxn modelId="{8B36AD02-2813-43F0-BA2A-C817FE9FAB1C}" type="presParOf" srcId="{C7E02B9B-8CD9-45C1-A3A2-6FF2F31395F0}" destId="{6A091234-BA9E-4475-89F4-39B22BB67DA7}" srcOrd="1" destOrd="0" presId="urn:microsoft.com/office/officeart/2005/8/layout/vList5"/>
    <dgm:cxn modelId="{5D4A0578-AEEA-40CC-B8F6-9B1F77C660B2}" type="presParOf" srcId="{4C97BF32-48A9-437F-9A30-3CE369134CCE}" destId="{F42390BB-5A61-441E-8A85-1AA0323D7145}" srcOrd="3" destOrd="0" presId="urn:microsoft.com/office/officeart/2005/8/layout/vList5"/>
    <dgm:cxn modelId="{DCC8E5D1-F292-4F3D-B8DB-6D353D9E81B2}" type="presParOf" srcId="{4C97BF32-48A9-437F-9A30-3CE369134CCE}" destId="{69D5FBEC-FAB7-4786-86E3-23F6AF29E0FE}" srcOrd="4" destOrd="0" presId="urn:microsoft.com/office/officeart/2005/8/layout/vList5"/>
    <dgm:cxn modelId="{2839FFA2-AE12-47FF-9827-6ABE94CB7FF5}" type="presParOf" srcId="{69D5FBEC-FAB7-4786-86E3-23F6AF29E0FE}" destId="{8EF23DA6-BB80-49FA-BB2A-E2E543BB2EF5}" srcOrd="0" destOrd="0" presId="urn:microsoft.com/office/officeart/2005/8/layout/vList5"/>
    <dgm:cxn modelId="{8578D689-1B6B-4649-AEA5-8C953A1B8545}" type="presParOf" srcId="{69D5FBEC-FAB7-4786-86E3-23F6AF29E0FE}" destId="{1E2C8A66-AFEC-4E37-A074-2530CE0AD83B}" srcOrd="1" destOrd="0" presId="urn:microsoft.com/office/officeart/2005/8/layout/vList5"/>
    <dgm:cxn modelId="{0A1F247F-2378-49C9-BD3E-19E212BE6BD1}" type="presParOf" srcId="{4C97BF32-48A9-437F-9A30-3CE369134CCE}" destId="{3FF7FB77-3DEB-4B65-856F-DB5471747370}" srcOrd="5" destOrd="0" presId="urn:microsoft.com/office/officeart/2005/8/layout/vList5"/>
    <dgm:cxn modelId="{FC08D383-B095-4DC4-AB11-75258E65FB6B}" type="presParOf" srcId="{4C97BF32-48A9-437F-9A30-3CE369134CCE}" destId="{3DBC2DEA-2917-4868-9AA7-A87F526CF1E4}" srcOrd="6" destOrd="0" presId="urn:microsoft.com/office/officeart/2005/8/layout/vList5"/>
    <dgm:cxn modelId="{AD7490AF-EC4C-48FF-AAB8-4F19990DCAD4}" type="presParOf" srcId="{3DBC2DEA-2917-4868-9AA7-A87F526CF1E4}" destId="{2193DB29-E811-4625-AD8A-A9B52DB63C96}" srcOrd="0" destOrd="0" presId="urn:microsoft.com/office/officeart/2005/8/layout/vList5"/>
    <dgm:cxn modelId="{D5F30E13-19D7-492A-AB89-A07047B99808}" type="presParOf" srcId="{3DBC2DEA-2917-4868-9AA7-A87F526CF1E4}" destId="{A1BFE4BE-1A11-4388-873A-1F527B0B8F70}"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FA7398D-B48B-4819-99A2-B53AAEE7E85C}"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BB41A6AE-4584-48CE-8B2F-00EF52E38D70}">
      <dgm:prSet phldrT="[Text]"/>
      <dgm:spPr/>
      <dgm:t>
        <a:bodyPr/>
        <a:lstStyle/>
        <a:p>
          <a:pPr algn="l"/>
          <a:r>
            <a:rPr lang="en-US"/>
            <a:t>Advanced</a:t>
          </a:r>
        </a:p>
      </dgm:t>
    </dgm:pt>
    <dgm:pt modelId="{4A60F9AB-DD15-44D0-81C6-7DF911A9638D}" type="parTrans" cxnId="{C89B9A9D-C66C-43BB-88D4-00648EE782DE}">
      <dgm:prSet/>
      <dgm:spPr/>
      <dgm:t>
        <a:bodyPr/>
        <a:lstStyle/>
        <a:p>
          <a:pPr algn="l"/>
          <a:endParaRPr lang="en-US"/>
        </a:p>
      </dgm:t>
    </dgm:pt>
    <dgm:pt modelId="{722A4F7E-329F-41B7-BA2C-A1359A4B287A}" type="sibTrans" cxnId="{C89B9A9D-C66C-43BB-88D4-00648EE782DE}">
      <dgm:prSet/>
      <dgm:spPr/>
      <dgm:t>
        <a:bodyPr/>
        <a:lstStyle/>
        <a:p>
          <a:pPr algn="l"/>
          <a:endParaRPr lang="en-US"/>
        </a:p>
      </dgm:t>
    </dgm:pt>
    <dgm:pt modelId="{3B410F01-35B0-4CB6-9321-A504D250BDB5}">
      <dgm:prSet phldrT="[Text]"/>
      <dgm:spPr/>
      <dgm:t>
        <a:bodyPr/>
        <a:lstStyle/>
        <a:p>
          <a:pPr algn="l"/>
          <a:r>
            <a:rPr lang="en-US"/>
            <a:t>Basic</a:t>
          </a:r>
        </a:p>
      </dgm:t>
    </dgm:pt>
    <dgm:pt modelId="{D9B8B75F-01EE-4534-9C95-5BB1BD5FFAB4}" type="parTrans" cxnId="{74ADD694-AAFE-4EC8-A491-F1A25215E170}">
      <dgm:prSet/>
      <dgm:spPr/>
      <dgm:t>
        <a:bodyPr/>
        <a:lstStyle/>
        <a:p>
          <a:pPr algn="l"/>
          <a:endParaRPr lang="en-US"/>
        </a:p>
      </dgm:t>
    </dgm:pt>
    <dgm:pt modelId="{123CE1DF-6E56-4D02-8FD2-440FF1F6E270}" type="sibTrans" cxnId="{74ADD694-AAFE-4EC8-A491-F1A25215E170}">
      <dgm:prSet/>
      <dgm:spPr/>
      <dgm:t>
        <a:bodyPr/>
        <a:lstStyle/>
        <a:p>
          <a:pPr algn="l"/>
          <a:endParaRPr lang="en-US"/>
        </a:p>
      </dgm:t>
    </dgm:pt>
    <dgm:pt modelId="{3A3C2B46-A7AD-44BA-B46B-91B2AC641BD8}">
      <dgm:prSet phldrT="[Text]"/>
      <dgm:spPr/>
      <dgm:t>
        <a:bodyPr/>
        <a:lstStyle/>
        <a:p>
          <a:pPr algn="l"/>
          <a:r>
            <a:rPr lang="en-US"/>
            <a:t>Beginning</a:t>
          </a:r>
        </a:p>
      </dgm:t>
    </dgm:pt>
    <dgm:pt modelId="{CC9822E1-3F53-421C-B6E2-6DF21883D3C1}" type="parTrans" cxnId="{1AA09F15-59E2-433E-BD27-7B8A2082D6AE}">
      <dgm:prSet/>
      <dgm:spPr/>
      <dgm:t>
        <a:bodyPr/>
        <a:lstStyle/>
        <a:p>
          <a:pPr algn="l"/>
          <a:endParaRPr lang="en-US"/>
        </a:p>
      </dgm:t>
    </dgm:pt>
    <dgm:pt modelId="{3ECD5312-29D8-4555-8EB5-90FD968DD210}" type="sibTrans" cxnId="{1AA09F15-59E2-433E-BD27-7B8A2082D6AE}">
      <dgm:prSet/>
      <dgm:spPr/>
      <dgm:t>
        <a:bodyPr/>
        <a:lstStyle/>
        <a:p>
          <a:pPr algn="l"/>
          <a:endParaRPr lang="en-US"/>
        </a:p>
      </dgm:t>
    </dgm:pt>
    <dgm:pt modelId="{866B414D-57B3-48C9-90E1-36BB9115D871}">
      <dgm:prSet/>
      <dgm:spPr/>
      <dgm:t>
        <a:bodyPr/>
        <a:lstStyle/>
        <a:p>
          <a:pPr algn="l"/>
          <a:r>
            <a:rPr lang="en-US"/>
            <a:t>Survival</a:t>
          </a:r>
        </a:p>
      </dgm:t>
    </dgm:pt>
    <dgm:pt modelId="{1FAE8C30-1F55-4E78-9E76-4ACC46500028}" type="parTrans" cxnId="{79CCC820-52EA-4129-8CBA-79821E41144C}">
      <dgm:prSet/>
      <dgm:spPr/>
      <dgm:t>
        <a:bodyPr/>
        <a:lstStyle/>
        <a:p>
          <a:pPr algn="l"/>
          <a:endParaRPr lang="en-US"/>
        </a:p>
      </dgm:t>
    </dgm:pt>
    <dgm:pt modelId="{AE07FBE0-D319-47F8-985E-ED71C5B8552D}" type="sibTrans" cxnId="{79CCC820-52EA-4129-8CBA-79821E41144C}">
      <dgm:prSet/>
      <dgm:spPr/>
      <dgm:t>
        <a:bodyPr/>
        <a:lstStyle/>
        <a:p>
          <a:pPr algn="l"/>
          <a:endParaRPr lang="en-US"/>
        </a:p>
      </dgm:t>
    </dgm:pt>
    <dgm:pt modelId="{4C97BF32-48A9-437F-9A30-3CE369134CCE}" type="pres">
      <dgm:prSet presAssocID="{1FA7398D-B48B-4819-99A2-B53AAEE7E85C}" presName="Name0" presStyleCnt="0">
        <dgm:presLayoutVars>
          <dgm:dir/>
          <dgm:animLvl val="lvl"/>
          <dgm:resizeHandles val="exact"/>
        </dgm:presLayoutVars>
      </dgm:prSet>
      <dgm:spPr/>
    </dgm:pt>
    <dgm:pt modelId="{BCCE4032-3B1A-46FD-BA6D-0D132DD0AD3B}" type="pres">
      <dgm:prSet presAssocID="{BB41A6AE-4584-48CE-8B2F-00EF52E38D70}" presName="linNode" presStyleCnt="0"/>
      <dgm:spPr/>
    </dgm:pt>
    <dgm:pt modelId="{0E51A73E-11A3-48FD-A186-227FEB0A95A2}" type="pres">
      <dgm:prSet presAssocID="{BB41A6AE-4584-48CE-8B2F-00EF52E38D70}" presName="parentText" presStyleLbl="node1" presStyleIdx="0" presStyleCnt="4">
        <dgm:presLayoutVars>
          <dgm:chMax val="1"/>
          <dgm:bulletEnabled val="1"/>
        </dgm:presLayoutVars>
      </dgm:prSet>
      <dgm:spPr/>
    </dgm:pt>
    <dgm:pt modelId="{1F60C6DA-1E67-4380-B4ED-88AC83AE12D6}" type="pres">
      <dgm:prSet presAssocID="{722A4F7E-329F-41B7-BA2C-A1359A4B287A}" presName="sp" presStyleCnt="0"/>
      <dgm:spPr/>
    </dgm:pt>
    <dgm:pt modelId="{C7E02B9B-8CD9-45C1-A3A2-6FF2F31395F0}" type="pres">
      <dgm:prSet presAssocID="{3B410F01-35B0-4CB6-9321-A504D250BDB5}" presName="linNode" presStyleCnt="0"/>
      <dgm:spPr/>
    </dgm:pt>
    <dgm:pt modelId="{7DE61B57-CF02-4C65-AA96-9AF9946D2B69}" type="pres">
      <dgm:prSet presAssocID="{3B410F01-35B0-4CB6-9321-A504D250BDB5}" presName="parentText" presStyleLbl="node1" presStyleIdx="1" presStyleCnt="4">
        <dgm:presLayoutVars>
          <dgm:chMax val="1"/>
          <dgm:bulletEnabled val="1"/>
        </dgm:presLayoutVars>
      </dgm:prSet>
      <dgm:spPr/>
    </dgm:pt>
    <dgm:pt modelId="{F42390BB-5A61-441E-8A85-1AA0323D7145}" type="pres">
      <dgm:prSet presAssocID="{123CE1DF-6E56-4D02-8FD2-440FF1F6E270}" presName="sp" presStyleCnt="0"/>
      <dgm:spPr/>
    </dgm:pt>
    <dgm:pt modelId="{69D5FBEC-FAB7-4786-86E3-23F6AF29E0FE}" type="pres">
      <dgm:prSet presAssocID="{3A3C2B46-A7AD-44BA-B46B-91B2AC641BD8}" presName="linNode" presStyleCnt="0"/>
      <dgm:spPr/>
    </dgm:pt>
    <dgm:pt modelId="{8EF23DA6-BB80-49FA-BB2A-E2E543BB2EF5}" type="pres">
      <dgm:prSet presAssocID="{3A3C2B46-A7AD-44BA-B46B-91B2AC641BD8}" presName="parentText" presStyleLbl="node1" presStyleIdx="2" presStyleCnt="4">
        <dgm:presLayoutVars>
          <dgm:chMax val="1"/>
          <dgm:bulletEnabled val="1"/>
        </dgm:presLayoutVars>
      </dgm:prSet>
      <dgm:spPr/>
    </dgm:pt>
    <dgm:pt modelId="{3FF7FB77-3DEB-4B65-856F-DB5471747370}" type="pres">
      <dgm:prSet presAssocID="{3ECD5312-29D8-4555-8EB5-90FD968DD210}" presName="sp" presStyleCnt="0"/>
      <dgm:spPr/>
    </dgm:pt>
    <dgm:pt modelId="{3DBC2DEA-2917-4868-9AA7-A87F526CF1E4}" type="pres">
      <dgm:prSet presAssocID="{866B414D-57B3-48C9-90E1-36BB9115D871}" presName="linNode" presStyleCnt="0"/>
      <dgm:spPr/>
    </dgm:pt>
    <dgm:pt modelId="{2193DB29-E811-4625-AD8A-A9B52DB63C96}" type="pres">
      <dgm:prSet presAssocID="{866B414D-57B3-48C9-90E1-36BB9115D871}" presName="parentText" presStyleLbl="node1" presStyleIdx="3" presStyleCnt="4">
        <dgm:presLayoutVars>
          <dgm:chMax val="1"/>
          <dgm:bulletEnabled val="1"/>
        </dgm:presLayoutVars>
      </dgm:prSet>
      <dgm:spPr/>
    </dgm:pt>
  </dgm:ptLst>
  <dgm:cxnLst>
    <dgm:cxn modelId="{1AA09F15-59E2-433E-BD27-7B8A2082D6AE}" srcId="{1FA7398D-B48B-4819-99A2-B53AAEE7E85C}" destId="{3A3C2B46-A7AD-44BA-B46B-91B2AC641BD8}" srcOrd="2" destOrd="0" parTransId="{CC9822E1-3F53-421C-B6E2-6DF21883D3C1}" sibTransId="{3ECD5312-29D8-4555-8EB5-90FD968DD210}"/>
    <dgm:cxn modelId="{79CCC820-52EA-4129-8CBA-79821E41144C}" srcId="{1FA7398D-B48B-4819-99A2-B53AAEE7E85C}" destId="{866B414D-57B3-48C9-90E1-36BB9115D871}" srcOrd="3" destOrd="0" parTransId="{1FAE8C30-1F55-4E78-9E76-4ACC46500028}" sibTransId="{AE07FBE0-D319-47F8-985E-ED71C5B8552D}"/>
    <dgm:cxn modelId="{08E7F739-9277-453C-9174-DE0E89F1C474}" type="presOf" srcId="{3A3C2B46-A7AD-44BA-B46B-91B2AC641BD8}" destId="{8EF23DA6-BB80-49FA-BB2A-E2E543BB2EF5}" srcOrd="0" destOrd="0" presId="urn:microsoft.com/office/officeart/2005/8/layout/vList5"/>
    <dgm:cxn modelId="{86E2AE43-FA29-443C-BF8E-1E007EB01FC0}" type="presOf" srcId="{BB41A6AE-4584-48CE-8B2F-00EF52E38D70}" destId="{0E51A73E-11A3-48FD-A186-227FEB0A95A2}" srcOrd="0" destOrd="0" presId="urn:microsoft.com/office/officeart/2005/8/layout/vList5"/>
    <dgm:cxn modelId="{3F38D143-E908-4AED-A004-1111813AE905}" type="presOf" srcId="{866B414D-57B3-48C9-90E1-36BB9115D871}" destId="{2193DB29-E811-4625-AD8A-A9B52DB63C96}" srcOrd="0" destOrd="0" presId="urn:microsoft.com/office/officeart/2005/8/layout/vList5"/>
    <dgm:cxn modelId="{74ADD694-AAFE-4EC8-A491-F1A25215E170}" srcId="{1FA7398D-B48B-4819-99A2-B53AAEE7E85C}" destId="{3B410F01-35B0-4CB6-9321-A504D250BDB5}" srcOrd="1" destOrd="0" parTransId="{D9B8B75F-01EE-4534-9C95-5BB1BD5FFAB4}" sibTransId="{123CE1DF-6E56-4D02-8FD2-440FF1F6E270}"/>
    <dgm:cxn modelId="{C89B9A9D-C66C-43BB-88D4-00648EE782DE}" srcId="{1FA7398D-B48B-4819-99A2-B53AAEE7E85C}" destId="{BB41A6AE-4584-48CE-8B2F-00EF52E38D70}" srcOrd="0" destOrd="0" parTransId="{4A60F9AB-DD15-44D0-81C6-7DF911A9638D}" sibTransId="{722A4F7E-329F-41B7-BA2C-A1359A4B287A}"/>
    <dgm:cxn modelId="{E1C985B1-9F6A-4095-AA98-473185D2052B}" type="presOf" srcId="{1FA7398D-B48B-4819-99A2-B53AAEE7E85C}" destId="{4C97BF32-48A9-437F-9A30-3CE369134CCE}" srcOrd="0" destOrd="0" presId="urn:microsoft.com/office/officeart/2005/8/layout/vList5"/>
    <dgm:cxn modelId="{98D217BC-5349-4D3F-81BA-74726394D96D}" type="presOf" srcId="{3B410F01-35B0-4CB6-9321-A504D250BDB5}" destId="{7DE61B57-CF02-4C65-AA96-9AF9946D2B69}" srcOrd="0" destOrd="0" presId="urn:microsoft.com/office/officeart/2005/8/layout/vList5"/>
    <dgm:cxn modelId="{9A89B6E5-C9AE-46FF-8641-8C1E56750E23}" type="presParOf" srcId="{4C97BF32-48A9-437F-9A30-3CE369134CCE}" destId="{BCCE4032-3B1A-46FD-BA6D-0D132DD0AD3B}" srcOrd="0" destOrd="0" presId="urn:microsoft.com/office/officeart/2005/8/layout/vList5"/>
    <dgm:cxn modelId="{4DE4081F-01A8-4E67-921A-BE2B6897404F}" type="presParOf" srcId="{BCCE4032-3B1A-46FD-BA6D-0D132DD0AD3B}" destId="{0E51A73E-11A3-48FD-A186-227FEB0A95A2}" srcOrd="0" destOrd="0" presId="urn:microsoft.com/office/officeart/2005/8/layout/vList5"/>
    <dgm:cxn modelId="{2EE4998F-BCF4-40FA-B20D-AEF638568158}" type="presParOf" srcId="{4C97BF32-48A9-437F-9A30-3CE369134CCE}" destId="{1F60C6DA-1E67-4380-B4ED-88AC83AE12D6}" srcOrd="1" destOrd="0" presId="urn:microsoft.com/office/officeart/2005/8/layout/vList5"/>
    <dgm:cxn modelId="{A5258BEC-75D3-45E6-9D9A-17791C829246}" type="presParOf" srcId="{4C97BF32-48A9-437F-9A30-3CE369134CCE}" destId="{C7E02B9B-8CD9-45C1-A3A2-6FF2F31395F0}" srcOrd="2" destOrd="0" presId="urn:microsoft.com/office/officeart/2005/8/layout/vList5"/>
    <dgm:cxn modelId="{0C1E9F5E-C392-497F-B76F-C31CC451F28B}" type="presParOf" srcId="{C7E02B9B-8CD9-45C1-A3A2-6FF2F31395F0}" destId="{7DE61B57-CF02-4C65-AA96-9AF9946D2B69}" srcOrd="0" destOrd="0" presId="urn:microsoft.com/office/officeart/2005/8/layout/vList5"/>
    <dgm:cxn modelId="{5D4A0578-AEEA-40CC-B8F6-9B1F77C660B2}" type="presParOf" srcId="{4C97BF32-48A9-437F-9A30-3CE369134CCE}" destId="{F42390BB-5A61-441E-8A85-1AA0323D7145}" srcOrd="3" destOrd="0" presId="urn:microsoft.com/office/officeart/2005/8/layout/vList5"/>
    <dgm:cxn modelId="{DCC8E5D1-F292-4F3D-B8DB-6D353D9E81B2}" type="presParOf" srcId="{4C97BF32-48A9-437F-9A30-3CE369134CCE}" destId="{69D5FBEC-FAB7-4786-86E3-23F6AF29E0FE}" srcOrd="4" destOrd="0" presId="urn:microsoft.com/office/officeart/2005/8/layout/vList5"/>
    <dgm:cxn modelId="{2839FFA2-AE12-47FF-9827-6ABE94CB7FF5}" type="presParOf" srcId="{69D5FBEC-FAB7-4786-86E3-23F6AF29E0FE}" destId="{8EF23DA6-BB80-49FA-BB2A-E2E543BB2EF5}" srcOrd="0" destOrd="0" presId="urn:microsoft.com/office/officeart/2005/8/layout/vList5"/>
    <dgm:cxn modelId="{0A1F247F-2378-49C9-BD3E-19E212BE6BD1}" type="presParOf" srcId="{4C97BF32-48A9-437F-9A30-3CE369134CCE}" destId="{3FF7FB77-3DEB-4B65-856F-DB5471747370}" srcOrd="5" destOrd="0" presId="urn:microsoft.com/office/officeart/2005/8/layout/vList5"/>
    <dgm:cxn modelId="{FC08D383-B095-4DC4-AB11-75258E65FB6B}" type="presParOf" srcId="{4C97BF32-48A9-437F-9A30-3CE369134CCE}" destId="{3DBC2DEA-2917-4868-9AA7-A87F526CF1E4}" srcOrd="6" destOrd="0" presId="urn:microsoft.com/office/officeart/2005/8/layout/vList5"/>
    <dgm:cxn modelId="{AD7490AF-EC4C-48FF-AAB8-4F19990DCAD4}" type="presParOf" srcId="{3DBC2DEA-2917-4868-9AA7-A87F526CF1E4}" destId="{2193DB29-E811-4625-AD8A-A9B52DB63C96}"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FA7398D-B48B-4819-99A2-B53AAEE7E85C}"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BB41A6AE-4584-48CE-8B2F-00EF52E38D70}">
      <dgm:prSet phldrT="[Text]"/>
      <dgm:spPr/>
      <dgm:t>
        <a:bodyPr/>
        <a:lstStyle/>
        <a:p>
          <a:pPr algn="l"/>
          <a:r>
            <a:rPr lang="en-US"/>
            <a:t>Advanced</a:t>
          </a:r>
        </a:p>
      </dgm:t>
    </dgm:pt>
    <dgm:pt modelId="{4A60F9AB-DD15-44D0-81C6-7DF911A9638D}" type="parTrans" cxnId="{C89B9A9D-C66C-43BB-88D4-00648EE782DE}">
      <dgm:prSet/>
      <dgm:spPr/>
      <dgm:t>
        <a:bodyPr/>
        <a:lstStyle/>
        <a:p>
          <a:pPr algn="l"/>
          <a:endParaRPr lang="en-US"/>
        </a:p>
      </dgm:t>
    </dgm:pt>
    <dgm:pt modelId="{722A4F7E-329F-41B7-BA2C-A1359A4B287A}" type="sibTrans" cxnId="{C89B9A9D-C66C-43BB-88D4-00648EE782DE}">
      <dgm:prSet/>
      <dgm:spPr/>
      <dgm:t>
        <a:bodyPr/>
        <a:lstStyle/>
        <a:p>
          <a:pPr algn="l"/>
          <a:endParaRPr lang="en-US"/>
        </a:p>
      </dgm:t>
    </dgm:pt>
    <dgm:pt modelId="{3B410F01-35B0-4CB6-9321-A504D250BDB5}">
      <dgm:prSet phldrT="[Text]"/>
      <dgm:spPr/>
      <dgm:t>
        <a:bodyPr/>
        <a:lstStyle/>
        <a:p>
          <a:pPr algn="l"/>
          <a:r>
            <a:rPr lang="en-US"/>
            <a:t>Basic</a:t>
          </a:r>
        </a:p>
      </dgm:t>
    </dgm:pt>
    <dgm:pt modelId="{D9B8B75F-01EE-4534-9C95-5BB1BD5FFAB4}" type="parTrans" cxnId="{74ADD694-AAFE-4EC8-A491-F1A25215E170}">
      <dgm:prSet/>
      <dgm:spPr/>
      <dgm:t>
        <a:bodyPr/>
        <a:lstStyle/>
        <a:p>
          <a:pPr algn="l"/>
          <a:endParaRPr lang="en-US"/>
        </a:p>
      </dgm:t>
    </dgm:pt>
    <dgm:pt modelId="{123CE1DF-6E56-4D02-8FD2-440FF1F6E270}" type="sibTrans" cxnId="{74ADD694-AAFE-4EC8-A491-F1A25215E170}">
      <dgm:prSet/>
      <dgm:spPr/>
      <dgm:t>
        <a:bodyPr/>
        <a:lstStyle/>
        <a:p>
          <a:pPr algn="l"/>
          <a:endParaRPr lang="en-US"/>
        </a:p>
      </dgm:t>
    </dgm:pt>
    <dgm:pt modelId="{3A3C2B46-A7AD-44BA-B46B-91B2AC641BD8}">
      <dgm:prSet phldrT="[Text]"/>
      <dgm:spPr/>
      <dgm:t>
        <a:bodyPr/>
        <a:lstStyle/>
        <a:p>
          <a:pPr algn="l"/>
          <a:r>
            <a:rPr lang="en-US"/>
            <a:t>Beginning</a:t>
          </a:r>
        </a:p>
      </dgm:t>
    </dgm:pt>
    <dgm:pt modelId="{CC9822E1-3F53-421C-B6E2-6DF21883D3C1}" type="parTrans" cxnId="{1AA09F15-59E2-433E-BD27-7B8A2082D6AE}">
      <dgm:prSet/>
      <dgm:spPr/>
      <dgm:t>
        <a:bodyPr/>
        <a:lstStyle/>
        <a:p>
          <a:pPr algn="l"/>
          <a:endParaRPr lang="en-US"/>
        </a:p>
      </dgm:t>
    </dgm:pt>
    <dgm:pt modelId="{3ECD5312-29D8-4555-8EB5-90FD968DD210}" type="sibTrans" cxnId="{1AA09F15-59E2-433E-BD27-7B8A2082D6AE}">
      <dgm:prSet/>
      <dgm:spPr/>
      <dgm:t>
        <a:bodyPr/>
        <a:lstStyle/>
        <a:p>
          <a:pPr algn="l"/>
          <a:endParaRPr lang="en-US"/>
        </a:p>
      </dgm:t>
    </dgm:pt>
    <dgm:pt modelId="{866B414D-57B3-48C9-90E1-36BB9115D871}">
      <dgm:prSet/>
      <dgm:spPr/>
      <dgm:t>
        <a:bodyPr/>
        <a:lstStyle/>
        <a:p>
          <a:pPr algn="l"/>
          <a:r>
            <a:rPr lang="en-US"/>
            <a:t>Survival</a:t>
          </a:r>
        </a:p>
      </dgm:t>
    </dgm:pt>
    <dgm:pt modelId="{1FAE8C30-1F55-4E78-9E76-4ACC46500028}" type="parTrans" cxnId="{79CCC820-52EA-4129-8CBA-79821E41144C}">
      <dgm:prSet/>
      <dgm:spPr/>
      <dgm:t>
        <a:bodyPr/>
        <a:lstStyle/>
        <a:p>
          <a:pPr algn="l"/>
          <a:endParaRPr lang="en-US"/>
        </a:p>
      </dgm:t>
    </dgm:pt>
    <dgm:pt modelId="{AE07FBE0-D319-47F8-985E-ED71C5B8552D}" type="sibTrans" cxnId="{79CCC820-52EA-4129-8CBA-79821E41144C}">
      <dgm:prSet/>
      <dgm:spPr/>
      <dgm:t>
        <a:bodyPr/>
        <a:lstStyle/>
        <a:p>
          <a:pPr algn="l"/>
          <a:endParaRPr lang="en-US"/>
        </a:p>
      </dgm:t>
    </dgm:pt>
    <dgm:pt modelId="{4C97BF32-48A9-437F-9A30-3CE369134CCE}" type="pres">
      <dgm:prSet presAssocID="{1FA7398D-B48B-4819-99A2-B53AAEE7E85C}" presName="Name0" presStyleCnt="0">
        <dgm:presLayoutVars>
          <dgm:dir/>
          <dgm:animLvl val="lvl"/>
          <dgm:resizeHandles val="exact"/>
        </dgm:presLayoutVars>
      </dgm:prSet>
      <dgm:spPr/>
    </dgm:pt>
    <dgm:pt modelId="{BCCE4032-3B1A-46FD-BA6D-0D132DD0AD3B}" type="pres">
      <dgm:prSet presAssocID="{BB41A6AE-4584-48CE-8B2F-00EF52E38D70}" presName="linNode" presStyleCnt="0"/>
      <dgm:spPr/>
    </dgm:pt>
    <dgm:pt modelId="{0E51A73E-11A3-48FD-A186-227FEB0A95A2}" type="pres">
      <dgm:prSet presAssocID="{BB41A6AE-4584-48CE-8B2F-00EF52E38D70}" presName="parentText" presStyleLbl="node1" presStyleIdx="0" presStyleCnt="4">
        <dgm:presLayoutVars>
          <dgm:chMax val="1"/>
          <dgm:bulletEnabled val="1"/>
        </dgm:presLayoutVars>
      </dgm:prSet>
      <dgm:spPr/>
    </dgm:pt>
    <dgm:pt modelId="{1F60C6DA-1E67-4380-B4ED-88AC83AE12D6}" type="pres">
      <dgm:prSet presAssocID="{722A4F7E-329F-41B7-BA2C-A1359A4B287A}" presName="sp" presStyleCnt="0"/>
      <dgm:spPr/>
    </dgm:pt>
    <dgm:pt modelId="{C7E02B9B-8CD9-45C1-A3A2-6FF2F31395F0}" type="pres">
      <dgm:prSet presAssocID="{3B410F01-35B0-4CB6-9321-A504D250BDB5}" presName="linNode" presStyleCnt="0"/>
      <dgm:spPr/>
    </dgm:pt>
    <dgm:pt modelId="{7DE61B57-CF02-4C65-AA96-9AF9946D2B69}" type="pres">
      <dgm:prSet presAssocID="{3B410F01-35B0-4CB6-9321-A504D250BDB5}" presName="parentText" presStyleLbl="node1" presStyleIdx="1" presStyleCnt="4">
        <dgm:presLayoutVars>
          <dgm:chMax val="1"/>
          <dgm:bulletEnabled val="1"/>
        </dgm:presLayoutVars>
      </dgm:prSet>
      <dgm:spPr/>
    </dgm:pt>
    <dgm:pt modelId="{F42390BB-5A61-441E-8A85-1AA0323D7145}" type="pres">
      <dgm:prSet presAssocID="{123CE1DF-6E56-4D02-8FD2-440FF1F6E270}" presName="sp" presStyleCnt="0"/>
      <dgm:spPr/>
    </dgm:pt>
    <dgm:pt modelId="{69D5FBEC-FAB7-4786-86E3-23F6AF29E0FE}" type="pres">
      <dgm:prSet presAssocID="{3A3C2B46-A7AD-44BA-B46B-91B2AC641BD8}" presName="linNode" presStyleCnt="0"/>
      <dgm:spPr/>
    </dgm:pt>
    <dgm:pt modelId="{8EF23DA6-BB80-49FA-BB2A-E2E543BB2EF5}" type="pres">
      <dgm:prSet presAssocID="{3A3C2B46-A7AD-44BA-B46B-91B2AC641BD8}" presName="parentText" presStyleLbl="node1" presStyleIdx="2" presStyleCnt="4">
        <dgm:presLayoutVars>
          <dgm:chMax val="1"/>
          <dgm:bulletEnabled val="1"/>
        </dgm:presLayoutVars>
      </dgm:prSet>
      <dgm:spPr/>
    </dgm:pt>
    <dgm:pt modelId="{3FF7FB77-3DEB-4B65-856F-DB5471747370}" type="pres">
      <dgm:prSet presAssocID="{3ECD5312-29D8-4555-8EB5-90FD968DD210}" presName="sp" presStyleCnt="0"/>
      <dgm:spPr/>
    </dgm:pt>
    <dgm:pt modelId="{3DBC2DEA-2917-4868-9AA7-A87F526CF1E4}" type="pres">
      <dgm:prSet presAssocID="{866B414D-57B3-48C9-90E1-36BB9115D871}" presName="linNode" presStyleCnt="0"/>
      <dgm:spPr/>
    </dgm:pt>
    <dgm:pt modelId="{2193DB29-E811-4625-AD8A-A9B52DB63C96}" type="pres">
      <dgm:prSet presAssocID="{866B414D-57B3-48C9-90E1-36BB9115D871}" presName="parentText" presStyleLbl="node1" presStyleIdx="3" presStyleCnt="4">
        <dgm:presLayoutVars>
          <dgm:chMax val="1"/>
          <dgm:bulletEnabled val="1"/>
        </dgm:presLayoutVars>
      </dgm:prSet>
      <dgm:spPr/>
    </dgm:pt>
  </dgm:ptLst>
  <dgm:cxnLst>
    <dgm:cxn modelId="{1AA09F15-59E2-433E-BD27-7B8A2082D6AE}" srcId="{1FA7398D-B48B-4819-99A2-B53AAEE7E85C}" destId="{3A3C2B46-A7AD-44BA-B46B-91B2AC641BD8}" srcOrd="2" destOrd="0" parTransId="{CC9822E1-3F53-421C-B6E2-6DF21883D3C1}" sibTransId="{3ECD5312-29D8-4555-8EB5-90FD968DD210}"/>
    <dgm:cxn modelId="{79CCC820-52EA-4129-8CBA-79821E41144C}" srcId="{1FA7398D-B48B-4819-99A2-B53AAEE7E85C}" destId="{866B414D-57B3-48C9-90E1-36BB9115D871}" srcOrd="3" destOrd="0" parTransId="{1FAE8C30-1F55-4E78-9E76-4ACC46500028}" sibTransId="{AE07FBE0-D319-47F8-985E-ED71C5B8552D}"/>
    <dgm:cxn modelId="{08E7F739-9277-453C-9174-DE0E89F1C474}" type="presOf" srcId="{3A3C2B46-A7AD-44BA-B46B-91B2AC641BD8}" destId="{8EF23DA6-BB80-49FA-BB2A-E2E543BB2EF5}" srcOrd="0" destOrd="0" presId="urn:microsoft.com/office/officeart/2005/8/layout/vList5"/>
    <dgm:cxn modelId="{86E2AE43-FA29-443C-BF8E-1E007EB01FC0}" type="presOf" srcId="{BB41A6AE-4584-48CE-8B2F-00EF52E38D70}" destId="{0E51A73E-11A3-48FD-A186-227FEB0A95A2}" srcOrd="0" destOrd="0" presId="urn:microsoft.com/office/officeart/2005/8/layout/vList5"/>
    <dgm:cxn modelId="{3F38D143-E908-4AED-A004-1111813AE905}" type="presOf" srcId="{866B414D-57B3-48C9-90E1-36BB9115D871}" destId="{2193DB29-E811-4625-AD8A-A9B52DB63C96}" srcOrd="0" destOrd="0" presId="urn:microsoft.com/office/officeart/2005/8/layout/vList5"/>
    <dgm:cxn modelId="{74ADD694-AAFE-4EC8-A491-F1A25215E170}" srcId="{1FA7398D-B48B-4819-99A2-B53AAEE7E85C}" destId="{3B410F01-35B0-4CB6-9321-A504D250BDB5}" srcOrd="1" destOrd="0" parTransId="{D9B8B75F-01EE-4534-9C95-5BB1BD5FFAB4}" sibTransId="{123CE1DF-6E56-4D02-8FD2-440FF1F6E270}"/>
    <dgm:cxn modelId="{C89B9A9D-C66C-43BB-88D4-00648EE782DE}" srcId="{1FA7398D-B48B-4819-99A2-B53AAEE7E85C}" destId="{BB41A6AE-4584-48CE-8B2F-00EF52E38D70}" srcOrd="0" destOrd="0" parTransId="{4A60F9AB-DD15-44D0-81C6-7DF911A9638D}" sibTransId="{722A4F7E-329F-41B7-BA2C-A1359A4B287A}"/>
    <dgm:cxn modelId="{E1C985B1-9F6A-4095-AA98-473185D2052B}" type="presOf" srcId="{1FA7398D-B48B-4819-99A2-B53AAEE7E85C}" destId="{4C97BF32-48A9-437F-9A30-3CE369134CCE}" srcOrd="0" destOrd="0" presId="urn:microsoft.com/office/officeart/2005/8/layout/vList5"/>
    <dgm:cxn modelId="{98D217BC-5349-4D3F-81BA-74726394D96D}" type="presOf" srcId="{3B410F01-35B0-4CB6-9321-A504D250BDB5}" destId="{7DE61B57-CF02-4C65-AA96-9AF9946D2B69}" srcOrd="0" destOrd="0" presId="urn:microsoft.com/office/officeart/2005/8/layout/vList5"/>
    <dgm:cxn modelId="{9A89B6E5-C9AE-46FF-8641-8C1E56750E23}" type="presParOf" srcId="{4C97BF32-48A9-437F-9A30-3CE369134CCE}" destId="{BCCE4032-3B1A-46FD-BA6D-0D132DD0AD3B}" srcOrd="0" destOrd="0" presId="urn:microsoft.com/office/officeart/2005/8/layout/vList5"/>
    <dgm:cxn modelId="{4DE4081F-01A8-4E67-921A-BE2B6897404F}" type="presParOf" srcId="{BCCE4032-3B1A-46FD-BA6D-0D132DD0AD3B}" destId="{0E51A73E-11A3-48FD-A186-227FEB0A95A2}" srcOrd="0" destOrd="0" presId="urn:microsoft.com/office/officeart/2005/8/layout/vList5"/>
    <dgm:cxn modelId="{2EE4998F-BCF4-40FA-B20D-AEF638568158}" type="presParOf" srcId="{4C97BF32-48A9-437F-9A30-3CE369134CCE}" destId="{1F60C6DA-1E67-4380-B4ED-88AC83AE12D6}" srcOrd="1" destOrd="0" presId="urn:microsoft.com/office/officeart/2005/8/layout/vList5"/>
    <dgm:cxn modelId="{A5258BEC-75D3-45E6-9D9A-17791C829246}" type="presParOf" srcId="{4C97BF32-48A9-437F-9A30-3CE369134CCE}" destId="{C7E02B9B-8CD9-45C1-A3A2-6FF2F31395F0}" srcOrd="2" destOrd="0" presId="urn:microsoft.com/office/officeart/2005/8/layout/vList5"/>
    <dgm:cxn modelId="{0C1E9F5E-C392-497F-B76F-C31CC451F28B}" type="presParOf" srcId="{C7E02B9B-8CD9-45C1-A3A2-6FF2F31395F0}" destId="{7DE61B57-CF02-4C65-AA96-9AF9946D2B69}" srcOrd="0" destOrd="0" presId="urn:microsoft.com/office/officeart/2005/8/layout/vList5"/>
    <dgm:cxn modelId="{5D4A0578-AEEA-40CC-B8F6-9B1F77C660B2}" type="presParOf" srcId="{4C97BF32-48A9-437F-9A30-3CE369134CCE}" destId="{F42390BB-5A61-441E-8A85-1AA0323D7145}" srcOrd="3" destOrd="0" presId="urn:microsoft.com/office/officeart/2005/8/layout/vList5"/>
    <dgm:cxn modelId="{DCC8E5D1-F292-4F3D-B8DB-6D353D9E81B2}" type="presParOf" srcId="{4C97BF32-48A9-437F-9A30-3CE369134CCE}" destId="{69D5FBEC-FAB7-4786-86E3-23F6AF29E0FE}" srcOrd="4" destOrd="0" presId="urn:microsoft.com/office/officeart/2005/8/layout/vList5"/>
    <dgm:cxn modelId="{2839FFA2-AE12-47FF-9827-6ABE94CB7FF5}" type="presParOf" srcId="{69D5FBEC-FAB7-4786-86E3-23F6AF29E0FE}" destId="{8EF23DA6-BB80-49FA-BB2A-E2E543BB2EF5}" srcOrd="0" destOrd="0" presId="urn:microsoft.com/office/officeart/2005/8/layout/vList5"/>
    <dgm:cxn modelId="{0A1F247F-2378-49C9-BD3E-19E212BE6BD1}" type="presParOf" srcId="{4C97BF32-48A9-437F-9A30-3CE369134CCE}" destId="{3FF7FB77-3DEB-4B65-856F-DB5471747370}" srcOrd="5" destOrd="0" presId="urn:microsoft.com/office/officeart/2005/8/layout/vList5"/>
    <dgm:cxn modelId="{FC08D383-B095-4DC4-AB11-75258E65FB6B}" type="presParOf" srcId="{4C97BF32-48A9-437F-9A30-3CE369134CCE}" destId="{3DBC2DEA-2917-4868-9AA7-A87F526CF1E4}" srcOrd="6" destOrd="0" presId="urn:microsoft.com/office/officeart/2005/8/layout/vList5"/>
    <dgm:cxn modelId="{AD7490AF-EC4C-48FF-AAB8-4F19990DCAD4}" type="presParOf" srcId="{3DBC2DEA-2917-4868-9AA7-A87F526CF1E4}" destId="{2193DB29-E811-4625-AD8A-A9B52DB63C96}"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AA97FDA-C477-4B9E-ABF9-322989DEA61D}" type="doc">
      <dgm:prSet loTypeId="urn:microsoft.com/office/officeart/2005/8/layout/chevron1" loCatId="process" qsTypeId="urn:microsoft.com/office/officeart/2005/8/quickstyle/simple1" qsCatId="simple" csTypeId="urn:microsoft.com/office/officeart/2005/8/colors/colorful5" csCatId="colorful" phldr="1"/>
      <dgm:spPr/>
      <dgm:t>
        <a:bodyPr/>
        <a:lstStyle/>
        <a:p>
          <a:endParaRPr lang="en-US"/>
        </a:p>
      </dgm:t>
    </dgm:pt>
    <dgm:pt modelId="{C2101773-64FF-4C06-87E5-8F130EBF4D97}">
      <dgm:prSet phldrT="[Text]" custT="1"/>
      <dgm:spPr/>
      <dgm:t>
        <a:bodyPr/>
        <a:lstStyle/>
        <a:p>
          <a:r>
            <a:rPr lang="en-US" sz="2400" b="1"/>
            <a:t>Unorganized</a:t>
          </a:r>
        </a:p>
      </dgm:t>
    </dgm:pt>
    <dgm:pt modelId="{D8DAAE02-6C1C-4D34-9D38-2B98E2F9CD3C}" type="parTrans" cxnId="{3CE5F8D1-8F72-4DD9-AF13-8560E885E5DC}">
      <dgm:prSet/>
      <dgm:spPr/>
      <dgm:t>
        <a:bodyPr/>
        <a:lstStyle/>
        <a:p>
          <a:endParaRPr lang="en-US"/>
        </a:p>
      </dgm:t>
    </dgm:pt>
    <dgm:pt modelId="{FEE930FA-75A9-412C-B6F8-025857752E71}" type="sibTrans" cxnId="{3CE5F8D1-8F72-4DD9-AF13-8560E885E5DC}">
      <dgm:prSet/>
      <dgm:spPr/>
      <dgm:t>
        <a:bodyPr/>
        <a:lstStyle/>
        <a:p>
          <a:endParaRPr lang="en-US"/>
        </a:p>
      </dgm:t>
    </dgm:pt>
    <dgm:pt modelId="{3AF237B8-71D0-46C8-AD57-9E1161C4B9E9}">
      <dgm:prSet phldrT="[Text]" custT="1"/>
      <dgm:spPr/>
      <dgm:t>
        <a:bodyPr/>
        <a:lstStyle/>
        <a:p>
          <a:r>
            <a:rPr lang="en-US" sz="3600" b="1"/>
            <a:t>Club</a:t>
          </a:r>
        </a:p>
      </dgm:t>
    </dgm:pt>
    <dgm:pt modelId="{D828EC22-027A-4C6E-8346-F649C53B59A7}" type="parTrans" cxnId="{21AFFF91-220D-4524-8058-737441989467}">
      <dgm:prSet/>
      <dgm:spPr/>
      <dgm:t>
        <a:bodyPr/>
        <a:lstStyle/>
        <a:p>
          <a:endParaRPr lang="en-US"/>
        </a:p>
      </dgm:t>
    </dgm:pt>
    <dgm:pt modelId="{16D9967A-5AE0-49D5-9B16-EB6EF4AB6577}" type="sibTrans" cxnId="{21AFFF91-220D-4524-8058-737441989467}">
      <dgm:prSet/>
      <dgm:spPr/>
      <dgm:t>
        <a:bodyPr/>
        <a:lstStyle/>
        <a:p>
          <a:endParaRPr lang="en-US"/>
        </a:p>
      </dgm:t>
    </dgm:pt>
    <dgm:pt modelId="{0224E992-A1A6-4D60-A35F-0241B9AF47B2}">
      <dgm:prSet phldrT="[Text]" custT="1"/>
      <dgm:spPr/>
      <dgm:t>
        <a:bodyPr/>
        <a:lstStyle/>
        <a:p>
          <a:r>
            <a:rPr lang="en-US" sz="3600" b="1"/>
            <a:t>Union</a:t>
          </a:r>
        </a:p>
      </dgm:t>
    </dgm:pt>
    <dgm:pt modelId="{C6A99BF7-2275-4F40-A8DD-6FA453A1A45F}" type="parTrans" cxnId="{0E8A0169-F668-4A0E-8921-653144C7F4FE}">
      <dgm:prSet/>
      <dgm:spPr/>
      <dgm:t>
        <a:bodyPr/>
        <a:lstStyle/>
        <a:p>
          <a:endParaRPr lang="en-US"/>
        </a:p>
      </dgm:t>
    </dgm:pt>
    <dgm:pt modelId="{366A70E6-AF21-43CF-B91F-34D677BD0CAC}" type="sibTrans" cxnId="{0E8A0169-F668-4A0E-8921-653144C7F4FE}">
      <dgm:prSet/>
      <dgm:spPr/>
      <dgm:t>
        <a:bodyPr/>
        <a:lstStyle/>
        <a:p>
          <a:endParaRPr lang="en-US"/>
        </a:p>
      </dgm:t>
    </dgm:pt>
    <dgm:pt modelId="{30EB78A2-3D5D-4553-AB32-C5F8788739A6}">
      <dgm:prSet custT="1"/>
      <dgm:spPr/>
      <dgm:t>
        <a:bodyPr/>
        <a:lstStyle/>
        <a:p>
          <a:r>
            <a:rPr lang="en-US" sz="3600" b="1"/>
            <a:t>Fighting Union</a:t>
          </a:r>
        </a:p>
      </dgm:t>
    </dgm:pt>
    <dgm:pt modelId="{AC9AD307-846B-42D0-9435-7ABCC92E6F8C}" type="parTrans" cxnId="{B739D162-F1B6-44B8-A68B-858634F77BDF}">
      <dgm:prSet/>
      <dgm:spPr/>
      <dgm:t>
        <a:bodyPr/>
        <a:lstStyle/>
        <a:p>
          <a:endParaRPr lang="en-US"/>
        </a:p>
      </dgm:t>
    </dgm:pt>
    <dgm:pt modelId="{13A499DE-AF95-4D24-9B9D-5C95B2305F6C}" type="sibTrans" cxnId="{B739D162-F1B6-44B8-A68B-858634F77BDF}">
      <dgm:prSet/>
      <dgm:spPr/>
      <dgm:t>
        <a:bodyPr/>
        <a:lstStyle/>
        <a:p>
          <a:endParaRPr lang="en-US"/>
        </a:p>
      </dgm:t>
    </dgm:pt>
    <dgm:pt modelId="{5BF6FA48-DAD1-4564-99C6-88DDA5EF3A77}" type="pres">
      <dgm:prSet presAssocID="{0AA97FDA-C477-4B9E-ABF9-322989DEA61D}" presName="Name0" presStyleCnt="0">
        <dgm:presLayoutVars>
          <dgm:dir/>
          <dgm:animLvl val="lvl"/>
          <dgm:resizeHandles val="exact"/>
        </dgm:presLayoutVars>
      </dgm:prSet>
      <dgm:spPr/>
    </dgm:pt>
    <dgm:pt modelId="{88A60437-8337-46C8-A0DF-D337485A28E9}" type="pres">
      <dgm:prSet presAssocID="{C2101773-64FF-4C06-87E5-8F130EBF4D97}" presName="parTxOnly" presStyleLbl="node1" presStyleIdx="0" presStyleCnt="4" custScaleX="135509" custScaleY="143052" custLinFactNeighborX="5957">
        <dgm:presLayoutVars>
          <dgm:chMax val="0"/>
          <dgm:chPref val="0"/>
          <dgm:bulletEnabled val="1"/>
        </dgm:presLayoutVars>
      </dgm:prSet>
      <dgm:spPr/>
    </dgm:pt>
    <dgm:pt modelId="{4CE59355-4BC4-450D-83CA-EEA66C48F78E}" type="pres">
      <dgm:prSet presAssocID="{FEE930FA-75A9-412C-B6F8-025857752E71}" presName="parTxOnlySpace" presStyleCnt="0"/>
      <dgm:spPr/>
    </dgm:pt>
    <dgm:pt modelId="{CDFC33F7-B7C2-4046-BE4A-637F6E94E727}" type="pres">
      <dgm:prSet presAssocID="{3AF237B8-71D0-46C8-AD57-9E1161C4B9E9}" presName="parTxOnly" presStyleLbl="node1" presStyleIdx="1" presStyleCnt="4" custScaleY="130047">
        <dgm:presLayoutVars>
          <dgm:chMax val="0"/>
          <dgm:chPref val="0"/>
          <dgm:bulletEnabled val="1"/>
        </dgm:presLayoutVars>
      </dgm:prSet>
      <dgm:spPr/>
    </dgm:pt>
    <dgm:pt modelId="{78B5FEBC-E1CD-423D-BA58-F66FF8190FB5}" type="pres">
      <dgm:prSet presAssocID="{16D9967A-5AE0-49D5-9B16-EB6EF4AB6577}" presName="parTxOnlySpace" presStyleCnt="0"/>
      <dgm:spPr/>
    </dgm:pt>
    <dgm:pt modelId="{455283ED-D0AD-4BF8-B446-34CCFFE0D861}" type="pres">
      <dgm:prSet presAssocID="{0224E992-A1A6-4D60-A35F-0241B9AF47B2}" presName="parTxOnly" presStyleLbl="node1" presStyleIdx="2" presStyleCnt="4" custScaleX="117466" custScaleY="130047">
        <dgm:presLayoutVars>
          <dgm:chMax val="0"/>
          <dgm:chPref val="0"/>
          <dgm:bulletEnabled val="1"/>
        </dgm:presLayoutVars>
      </dgm:prSet>
      <dgm:spPr/>
    </dgm:pt>
    <dgm:pt modelId="{08C23B2B-0855-4038-8C5A-C82C76CD3289}" type="pres">
      <dgm:prSet presAssocID="{366A70E6-AF21-43CF-B91F-34D677BD0CAC}" presName="parTxOnlySpace" presStyleCnt="0"/>
      <dgm:spPr/>
    </dgm:pt>
    <dgm:pt modelId="{DC64B8E6-63E6-4FBA-9D95-2A4544DC83A7}" type="pres">
      <dgm:prSet presAssocID="{30EB78A2-3D5D-4553-AB32-C5F8788739A6}" presName="parTxOnly" presStyleLbl="node1" presStyleIdx="3" presStyleCnt="4" custScaleX="136730" custScaleY="130047">
        <dgm:presLayoutVars>
          <dgm:chMax val="0"/>
          <dgm:chPref val="0"/>
          <dgm:bulletEnabled val="1"/>
        </dgm:presLayoutVars>
      </dgm:prSet>
      <dgm:spPr/>
    </dgm:pt>
  </dgm:ptLst>
  <dgm:cxnLst>
    <dgm:cxn modelId="{C3D95639-9A58-44DD-95D4-9F527C8D8C0D}" type="presOf" srcId="{0AA97FDA-C477-4B9E-ABF9-322989DEA61D}" destId="{5BF6FA48-DAD1-4564-99C6-88DDA5EF3A77}" srcOrd="0" destOrd="0" presId="urn:microsoft.com/office/officeart/2005/8/layout/chevron1"/>
    <dgm:cxn modelId="{B739D162-F1B6-44B8-A68B-858634F77BDF}" srcId="{0AA97FDA-C477-4B9E-ABF9-322989DEA61D}" destId="{30EB78A2-3D5D-4553-AB32-C5F8788739A6}" srcOrd="3" destOrd="0" parTransId="{AC9AD307-846B-42D0-9435-7ABCC92E6F8C}" sibTransId="{13A499DE-AF95-4D24-9B9D-5C95B2305F6C}"/>
    <dgm:cxn modelId="{9E6D6D68-D594-4E3D-B188-94D9527D0A8C}" type="presOf" srcId="{0224E992-A1A6-4D60-A35F-0241B9AF47B2}" destId="{455283ED-D0AD-4BF8-B446-34CCFFE0D861}" srcOrd="0" destOrd="0" presId="urn:microsoft.com/office/officeart/2005/8/layout/chevron1"/>
    <dgm:cxn modelId="{0E8A0169-F668-4A0E-8921-653144C7F4FE}" srcId="{0AA97FDA-C477-4B9E-ABF9-322989DEA61D}" destId="{0224E992-A1A6-4D60-A35F-0241B9AF47B2}" srcOrd="2" destOrd="0" parTransId="{C6A99BF7-2275-4F40-A8DD-6FA453A1A45F}" sibTransId="{366A70E6-AF21-43CF-B91F-34D677BD0CAC}"/>
    <dgm:cxn modelId="{21AFFF91-220D-4524-8058-737441989467}" srcId="{0AA97FDA-C477-4B9E-ABF9-322989DEA61D}" destId="{3AF237B8-71D0-46C8-AD57-9E1161C4B9E9}" srcOrd="1" destOrd="0" parTransId="{D828EC22-027A-4C6E-8346-F649C53B59A7}" sibTransId="{16D9967A-5AE0-49D5-9B16-EB6EF4AB6577}"/>
    <dgm:cxn modelId="{6FBDCDAA-EFA1-453C-B3B0-1B0B3C35BC62}" type="presOf" srcId="{3AF237B8-71D0-46C8-AD57-9E1161C4B9E9}" destId="{CDFC33F7-B7C2-4046-BE4A-637F6E94E727}" srcOrd="0" destOrd="0" presId="urn:microsoft.com/office/officeart/2005/8/layout/chevron1"/>
    <dgm:cxn modelId="{6327ABBD-7E57-4AEB-85A1-0503F052FE4B}" type="presOf" srcId="{C2101773-64FF-4C06-87E5-8F130EBF4D97}" destId="{88A60437-8337-46C8-A0DF-D337485A28E9}" srcOrd="0" destOrd="0" presId="urn:microsoft.com/office/officeart/2005/8/layout/chevron1"/>
    <dgm:cxn modelId="{3CE5F8D1-8F72-4DD9-AF13-8560E885E5DC}" srcId="{0AA97FDA-C477-4B9E-ABF9-322989DEA61D}" destId="{C2101773-64FF-4C06-87E5-8F130EBF4D97}" srcOrd="0" destOrd="0" parTransId="{D8DAAE02-6C1C-4D34-9D38-2B98E2F9CD3C}" sibTransId="{FEE930FA-75A9-412C-B6F8-025857752E71}"/>
    <dgm:cxn modelId="{FBBED0EA-28D6-47A8-90FA-CCB1E8771394}" type="presOf" srcId="{30EB78A2-3D5D-4553-AB32-C5F8788739A6}" destId="{DC64B8E6-63E6-4FBA-9D95-2A4544DC83A7}" srcOrd="0" destOrd="0" presId="urn:microsoft.com/office/officeart/2005/8/layout/chevron1"/>
    <dgm:cxn modelId="{112EA648-DDF2-491D-B413-51557898E830}" type="presParOf" srcId="{5BF6FA48-DAD1-4564-99C6-88DDA5EF3A77}" destId="{88A60437-8337-46C8-A0DF-D337485A28E9}" srcOrd="0" destOrd="0" presId="urn:microsoft.com/office/officeart/2005/8/layout/chevron1"/>
    <dgm:cxn modelId="{D6B68091-6D7E-4100-84EE-D61A271E5AD4}" type="presParOf" srcId="{5BF6FA48-DAD1-4564-99C6-88DDA5EF3A77}" destId="{4CE59355-4BC4-450D-83CA-EEA66C48F78E}" srcOrd="1" destOrd="0" presId="urn:microsoft.com/office/officeart/2005/8/layout/chevron1"/>
    <dgm:cxn modelId="{6EEC7C02-C935-4E2D-8F2B-BAE557C7DD2E}" type="presParOf" srcId="{5BF6FA48-DAD1-4564-99C6-88DDA5EF3A77}" destId="{CDFC33F7-B7C2-4046-BE4A-637F6E94E727}" srcOrd="2" destOrd="0" presId="urn:microsoft.com/office/officeart/2005/8/layout/chevron1"/>
    <dgm:cxn modelId="{A6064B5D-C047-4B48-8DC7-928BEEB8B918}" type="presParOf" srcId="{5BF6FA48-DAD1-4564-99C6-88DDA5EF3A77}" destId="{78B5FEBC-E1CD-423D-BA58-F66FF8190FB5}" srcOrd="3" destOrd="0" presId="urn:microsoft.com/office/officeart/2005/8/layout/chevron1"/>
    <dgm:cxn modelId="{A43DECA5-9F7D-4F79-95C6-3D01DA51297A}" type="presParOf" srcId="{5BF6FA48-DAD1-4564-99C6-88DDA5EF3A77}" destId="{455283ED-D0AD-4BF8-B446-34CCFFE0D861}" srcOrd="4" destOrd="0" presId="urn:microsoft.com/office/officeart/2005/8/layout/chevron1"/>
    <dgm:cxn modelId="{722828AC-CE34-492F-8B5E-F3653048EEC9}" type="presParOf" srcId="{5BF6FA48-DAD1-4564-99C6-88DDA5EF3A77}" destId="{08C23B2B-0855-4038-8C5A-C82C76CD3289}" srcOrd="5" destOrd="0" presId="urn:microsoft.com/office/officeart/2005/8/layout/chevron1"/>
    <dgm:cxn modelId="{90959F7F-A93A-47B6-8F9A-83C5389F4854}" type="presParOf" srcId="{5BF6FA48-DAD1-4564-99C6-88DDA5EF3A77}" destId="{DC64B8E6-63E6-4FBA-9D95-2A4544DC83A7}" srcOrd="6" destOrd="0" presId="urn:microsoft.com/office/officeart/2005/8/layout/chevro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7CBFDD4-9392-4534-88F3-2CFDF8ABCA1C}" type="doc">
      <dgm:prSet loTypeId="urn:microsoft.com/office/officeart/2005/8/layout/cycle8" loCatId="cycle" qsTypeId="urn:microsoft.com/office/officeart/2005/8/quickstyle/simple1" qsCatId="simple" csTypeId="urn:microsoft.com/office/officeart/2005/8/colors/colorful5" csCatId="colorful" phldr="1"/>
      <dgm:spPr/>
    </dgm:pt>
    <dgm:pt modelId="{1E38F255-C02A-40DA-B739-28F9A88851FF}">
      <dgm:prSet phldrT="[Text]"/>
      <dgm:spPr/>
      <dgm:t>
        <a:bodyPr/>
        <a:lstStyle/>
        <a:p>
          <a:r>
            <a:rPr lang="en-US"/>
            <a:t>Recruit</a:t>
          </a:r>
        </a:p>
      </dgm:t>
    </dgm:pt>
    <dgm:pt modelId="{6221F729-CD7B-43D2-8C83-57B84A70D0D7}" type="parTrans" cxnId="{F497EA57-5D7E-4420-9661-A8B5E2762ADA}">
      <dgm:prSet/>
      <dgm:spPr/>
      <dgm:t>
        <a:bodyPr/>
        <a:lstStyle/>
        <a:p>
          <a:endParaRPr lang="en-US"/>
        </a:p>
      </dgm:t>
    </dgm:pt>
    <dgm:pt modelId="{F1C9AC24-3B01-4EF7-B1C8-4A21ABA98C03}" type="sibTrans" cxnId="{F497EA57-5D7E-4420-9661-A8B5E2762ADA}">
      <dgm:prSet/>
      <dgm:spPr/>
      <dgm:t>
        <a:bodyPr/>
        <a:lstStyle/>
        <a:p>
          <a:endParaRPr lang="en-US"/>
        </a:p>
      </dgm:t>
    </dgm:pt>
    <dgm:pt modelId="{8EF624BF-115C-4B2E-96DC-AFE548E4B488}">
      <dgm:prSet phldrT="[Text]"/>
      <dgm:spPr/>
      <dgm:t>
        <a:bodyPr/>
        <a:lstStyle/>
        <a:p>
          <a:r>
            <a:rPr lang="en-US"/>
            <a:t>Develop </a:t>
          </a:r>
        </a:p>
      </dgm:t>
    </dgm:pt>
    <dgm:pt modelId="{721037EF-9235-4215-8012-4C78411B0B78}" type="parTrans" cxnId="{602B6177-183D-42AD-A1EE-A647BE1E4DF2}">
      <dgm:prSet/>
      <dgm:spPr/>
      <dgm:t>
        <a:bodyPr/>
        <a:lstStyle/>
        <a:p>
          <a:endParaRPr lang="en-US"/>
        </a:p>
      </dgm:t>
    </dgm:pt>
    <dgm:pt modelId="{60E627CE-A3CB-406E-9489-81B4D6E1CD6E}" type="sibTrans" cxnId="{602B6177-183D-42AD-A1EE-A647BE1E4DF2}">
      <dgm:prSet/>
      <dgm:spPr/>
      <dgm:t>
        <a:bodyPr/>
        <a:lstStyle/>
        <a:p>
          <a:endParaRPr lang="en-US"/>
        </a:p>
      </dgm:t>
    </dgm:pt>
    <dgm:pt modelId="{33F60A4C-6C9D-45CA-A561-42246701A095}">
      <dgm:prSet phldrT="[Text]"/>
      <dgm:spPr/>
      <dgm:t>
        <a:bodyPr/>
        <a:lstStyle/>
        <a:p>
          <a:r>
            <a:rPr lang="en-US"/>
            <a:t>Identify</a:t>
          </a:r>
        </a:p>
      </dgm:t>
    </dgm:pt>
    <dgm:pt modelId="{39A94B16-DECA-41C9-BAAC-FA828D480B36}" type="parTrans" cxnId="{6221E0B3-A7BC-4E5E-8491-290F1322A687}">
      <dgm:prSet/>
      <dgm:spPr/>
      <dgm:t>
        <a:bodyPr/>
        <a:lstStyle/>
        <a:p>
          <a:endParaRPr lang="en-US"/>
        </a:p>
      </dgm:t>
    </dgm:pt>
    <dgm:pt modelId="{F3CCABC3-5B23-4A10-82B2-F9EFDDC82262}" type="sibTrans" cxnId="{6221E0B3-A7BC-4E5E-8491-290F1322A687}">
      <dgm:prSet/>
      <dgm:spPr/>
      <dgm:t>
        <a:bodyPr/>
        <a:lstStyle/>
        <a:p>
          <a:endParaRPr lang="en-US"/>
        </a:p>
      </dgm:t>
    </dgm:pt>
    <dgm:pt modelId="{FF7CED77-439E-4234-A834-19C0D5C4E480}" type="pres">
      <dgm:prSet presAssocID="{57CBFDD4-9392-4534-88F3-2CFDF8ABCA1C}" presName="compositeShape" presStyleCnt="0">
        <dgm:presLayoutVars>
          <dgm:chMax val="7"/>
          <dgm:dir/>
          <dgm:resizeHandles val="exact"/>
        </dgm:presLayoutVars>
      </dgm:prSet>
      <dgm:spPr/>
    </dgm:pt>
    <dgm:pt modelId="{E56529DA-D734-4A3A-BB80-FBA41AEB6169}" type="pres">
      <dgm:prSet presAssocID="{57CBFDD4-9392-4534-88F3-2CFDF8ABCA1C}" presName="wedge1" presStyleLbl="node1" presStyleIdx="0" presStyleCnt="3"/>
      <dgm:spPr/>
    </dgm:pt>
    <dgm:pt modelId="{F09966A6-FDDE-4651-8D1D-43674F851437}" type="pres">
      <dgm:prSet presAssocID="{57CBFDD4-9392-4534-88F3-2CFDF8ABCA1C}" presName="dummy1a" presStyleCnt="0"/>
      <dgm:spPr/>
    </dgm:pt>
    <dgm:pt modelId="{33EF73F5-C2FF-4197-8BD7-E92A2ABD33D2}" type="pres">
      <dgm:prSet presAssocID="{57CBFDD4-9392-4534-88F3-2CFDF8ABCA1C}" presName="dummy1b" presStyleCnt="0"/>
      <dgm:spPr/>
    </dgm:pt>
    <dgm:pt modelId="{4165FF1B-56C1-4435-A2A5-86432323EDFC}" type="pres">
      <dgm:prSet presAssocID="{57CBFDD4-9392-4534-88F3-2CFDF8ABCA1C}" presName="wedge1Tx" presStyleLbl="node1" presStyleIdx="0" presStyleCnt="3">
        <dgm:presLayoutVars>
          <dgm:chMax val="0"/>
          <dgm:chPref val="0"/>
          <dgm:bulletEnabled val="1"/>
        </dgm:presLayoutVars>
      </dgm:prSet>
      <dgm:spPr/>
    </dgm:pt>
    <dgm:pt modelId="{3CBE808B-C350-4A6C-BFC4-31282B86617A}" type="pres">
      <dgm:prSet presAssocID="{57CBFDD4-9392-4534-88F3-2CFDF8ABCA1C}" presName="wedge2" presStyleLbl="node1" presStyleIdx="1" presStyleCnt="3"/>
      <dgm:spPr/>
    </dgm:pt>
    <dgm:pt modelId="{F34663AF-B617-4725-88F3-260126BE0D31}" type="pres">
      <dgm:prSet presAssocID="{57CBFDD4-9392-4534-88F3-2CFDF8ABCA1C}" presName="dummy2a" presStyleCnt="0"/>
      <dgm:spPr/>
    </dgm:pt>
    <dgm:pt modelId="{D67A0977-6FD8-4DBF-8403-2189C4AA0128}" type="pres">
      <dgm:prSet presAssocID="{57CBFDD4-9392-4534-88F3-2CFDF8ABCA1C}" presName="dummy2b" presStyleCnt="0"/>
      <dgm:spPr/>
    </dgm:pt>
    <dgm:pt modelId="{12868486-996D-43E3-B907-EF0BE9C7BF40}" type="pres">
      <dgm:prSet presAssocID="{57CBFDD4-9392-4534-88F3-2CFDF8ABCA1C}" presName="wedge2Tx" presStyleLbl="node1" presStyleIdx="1" presStyleCnt="3">
        <dgm:presLayoutVars>
          <dgm:chMax val="0"/>
          <dgm:chPref val="0"/>
          <dgm:bulletEnabled val="1"/>
        </dgm:presLayoutVars>
      </dgm:prSet>
      <dgm:spPr/>
    </dgm:pt>
    <dgm:pt modelId="{A9DBD5E4-6F6A-457C-8A69-904F87687A29}" type="pres">
      <dgm:prSet presAssocID="{57CBFDD4-9392-4534-88F3-2CFDF8ABCA1C}" presName="wedge3" presStyleLbl="node1" presStyleIdx="2" presStyleCnt="3"/>
      <dgm:spPr/>
    </dgm:pt>
    <dgm:pt modelId="{CE5975A7-6E98-491E-BD03-4EA319A0268D}" type="pres">
      <dgm:prSet presAssocID="{57CBFDD4-9392-4534-88F3-2CFDF8ABCA1C}" presName="dummy3a" presStyleCnt="0"/>
      <dgm:spPr/>
    </dgm:pt>
    <dgm:pt modelId="{6F18B020-B037-45E3-A2E3-29E8A51DA812}" type="pres">
      <dgm:prSet presAssocID="{57CBFDD4-9392-4534-88F3-2CFDF8ABCA1C}" presName="dummy3b" presStyleCnt="0"/>
      <dgm:spPr/>
    </dgm:pt>
    <dgm:pt modelId="{1E0D5C99-9DF1-4286-94C0-9A996B32E2DE}" type="pres">
      <dgm:prSet presAssocID="{57CBFDD4-9392-4534-88F3-2CFDF8ABCA1C}" presName="wedge3Tx" presStyleLbl="node1" presStyleIdx="2" presStyleCnt="3">
        <dgm:presLayoutVars>
          <dgm:chMax val="0"/>
          <dgm:chPref val="0"/>
          <dgm:bulletEnabled val="1"/>
        </dgm:presLayoutVars>
      </dgm:prSet>
      <dgm:spPr/>
    </dgm:pt>
    <dgm:pt modelId="{64193810-4D0C-4FA2-99E8-2B727D9B02DD}" type="pres">
      <dgm:prSet presAssocID="{F1C9AC24-3B01-4EF7-B1C8-4A21ABA98C03}" presName="arrowWedge1" presStyleLbl="fgSibTrans2D1" presStyleIdx="0" presStyleCnt="3"/>
      <dgm:spPr/>
    </dgm:pt>
    <dgm:pt modelId="{D2729962-418B-412E-AF43-2E6D2A5BABB7}" type="pres">
      <dgm:prSet presAssocID="{60E627CE-A3CB-406E-9489-81B4D6E1CD6E}" presName="arrowWedge2" presStyleLbl="fgSibTrans2D1" presStyleIdx="1" presStyleCnt="3"/>
      <dgm:spPr/>
    </dgm:pt>
    <dgm:pt modelId="{37E08A3B-E9D7-40C1-87DE-E53229C05C79}" type="pres">
      <dgm:prSet presAssocID="{F3CCABC3-5B23-4A10-82B2-F9EFDDC82262}" presName="arrowWedge3" presStyleLbl="fgSibTrans2D1" presStyleIdx="2" presStyleCnt="3"/>
      <dgm:spPr/>
    </dgm:pt>
  </dgm:ptLst>
  <dgm:cxnLst>
    <dgm:cxn modelId="{63F27A73-FC6E-4590-9FAE-1EE95B48701B}" type="presOf" srcId="{8EF624BF-115C-4B2E-96DC-AFE548E4B488}" destId="{12868486-996D-43E3-B907-EF0BE9C7BF40}" srcOrd="1" destOrd="0" presId="urn:microsoft.com/office/officeart/2005/8/layout/cycle8"/>
    <dgm:cxn modelId="{602B6177-183D-42AD-A1EE-A647BE1E4DF2}" srcId="{57CBFDD4-9392-4534-88F3-2CFDF8ABCA1C}" destId="{8EF624BF-115C-4B2E-96DC-AFE548E4B488}" srcOrd="1" destOrd="0" parTransId="{721037EF-9235-4215-8012-4C78411B0B78}" sibTransId="{60E627CE-A3CB-406E-9489-81B4D6E1CD6E}"/>
    <dgm:cxn modelId="{F497EA57-5D7E-4420-9661-A8B5E2762ADA}" srcId="{57CBFDD4-9392-4534-88F3-2CFDF8ABCA1C}" destId="{1E38F255-C02A-40DA-B739-28F9A88851FF}" srcOrd="0" destOrd="0" parTransId="{6221F729-CD7B-43D2-8C83-57B84A70D0D7}" sibTransId="{F1C9AC24-3B01-4EF7-B1C8-4A21ABA98C03}"/>
    <dgm:cxn modelId="{B0B99A7B-78DF-44E1-863B-5BEA82078722}" type="presOf" srcId="{57CBFDD4-9392-4534-88F3-2CFDF8ABCA1C}" destId="{FF7CED77-439E-4234-A834-19C0D5C4E480}" srcOrd="0" destOrd="0" presId="urn:microsoft.com/office/officeart/2005/8/layout/cycle8"/>
    <dgm:cxn modelId="{BE49F37B-9F04-435D-AF97-77657BA4B7D7}" type="presOf" srcId="{1E38F255-C02A-40DA-B739-28F9A88851FF}" destId="{4165FF1B-56C1-4435-A2A5-86432323EDFC}" srcOrd="1" destOrd="0" presId="urn:microsoft.com/office/officeart/2005/8/layout/cycle8"/>
    <dgm:cxn modelId="{4A6808A1-693F-47CA-B76E-DCD86D8E7B9B}" type="presOf" srcId="{8EF624BF-115C-4B2E-96DC-AFE548E4B488}" destId="{3CBE808B-C350-4A6C-BFC4-31282B86617A}" srcOrd="0" destOrd="0" presId="urn:microsoft.com/office/officeart/2005/8/layout/cycle8"/>
    <dgm:cxn modelId="{CA6790AC-F194-47F2-87E5-628B66FD50B1}" type="presOf" srcId="{33F60A4C-6C9D-45CA-A561-42246701A095}" destId="{A9DBD5E4-6F6A-457C-8A69-904F87687A29}" srcOrd="0" destOrd="0" presId="urn:microsoft.com/office/officeart/2005/8/layout/cycle8"/>
    <dgm:cxn modelId="{6221E0B3-A7BC-4E5E-8491-290F1322A687}" srcId="{57CBFDD4-9392-4534-88F3-2CFDF8ABCA1C}" destId="{33F60A4C-6C9D-45CA-A561-42246701A095}" srcOrd="2" destOrd="0" parTransId="{39A94B16-DECA-41C9-BAAC-FA828D480B36}" sibTransId="{F3CCABC3-5B23-4A10-82B2-F9EFDDC82262}"/>
    <dgm:cxn modelId="{2648FCCC-2791-410D-98F4-C461B012F559}" type="presOf" srcId="{33F60A4C-6C9D-45CA-A561-42246701A095}" destId="{1E0D5C99-9DF1-4286-94C0-9A996B32E2DE}" srcOrd="1" destOrd="0" presId="urn:microsoft.com/office/officeart/2005/8/layout/cycle8"/>
    <dgm:cxn modelId="{CA0E2BD0-2E69-45CA-AF0A-0ECBA0A4FD46}" type="presOf" srcId="{1E38F255-C02A-40DA-B739-28F9A88851FF}" destId="{E56529DA-D734-4A3A-BB80-FBA41AEB6169}" srcOrd="0" destOrd="0" presId="urn:microsoft.com/office/officeart/2005/8/layout/cycle8"/>
    <dgm:cxn modelId="{FAE21356-25F4-4918-8C7E-4787CD78C10F}" type="presParOf" srcId="{FF7CED77-439E-4234-A834-19C0D5C4E480}" destId="{E56529DA-D734-4A3A-BB80-FBA41AEB6169}" srcOrd="0" destOrd="0" presId="urn:microsoft.com/office/officeart/2005/8/layout/cycle8"/>
    <dgm:cxn modelId="{26DC45E1-AFFC-40A8-8275-B59E692E288D}" type="presParOf" srcId="{FF7CED77-439E-4234-A834-19C0D5C4E480}" destId="{F09966A6-FDDE-4651-8D1D-43674F851437}" srcOrd="1" destOrd="0" presId="urn:microsoft.com/office/officeart/2005/8/layout/cycle8"/>
    <dgm:cxn modelId="{6189F959-1C2F-4D43-80F5-26B061C10A7D}" type="presParOf" srcId="{FF7CED77-439E-4234-A834-19C0D5C4E480}" destId="{33EF73F5-C2FF-4197-8BD7-E92A2ABD33D2}" srcOrd="2" destOrd="0" presId="urn:microsoft.com/office/officeart/2005/8/layout/cycle8"/>
    <dgm:cxn modelId="{BD5C9738-7BAB-4DEB-8B4C-7FB0446BCA68}" type="presParOf" srcId="{FF7CED77-439E-4234-A834-19C0D5C4E480}" destId="{4165FF1B-56C1-4435-A2A5-86432323EDFC}" srcOrd="3" destOrd="0" presId="urn:microsoft.com/office/officeart/2005/8/layout/cycle8"/>
    <dgm:cxn modelId="{1B4FD7AB-C882-4DB9-B4EB-C383FD2A6848}" type="presParOf" srcId="{FF7CED77-439E-4234-A834-19C0D5C4E480}" destId="{3CBE808B-C350-4A6C-BFC4-31282B86617A}" srcOrd="4" destOrd="0" presId="urn:microsoft.com/office/officeart/2005/8/layout/cycle8"/>
    <dgm:cxn modelId="{2C04756F-B40B-4789-899D-A7E141E8852C}" type="presParOf" srcId="{FF7CED77-439E-4234-A834-19C0D5C4E480}" destId="{F34663AF-B617-4725-88F3-260126BE0D31}" srcOrd="5" destOrd="0" presId="urn:microsoft.com/office/officeart/2005/8/layout/cycle8"/>
    <dgm:cxn modelId="{60EA9B1D-3CDA-40AD-B0DE-97FEE548CCA6}" type="presParOf" srcId="{FF7CED77-439E-4234-A834-19C0D5C4E480}" destId="{D67A0977-6FD8-4DBF-8403-2189C4AA0128}" srcOrd="6" destOrd="0" presId="urn:microsoft.com/office/officeart/2005/8/layout/cycle8"/>
    <dgm:cxn modelId="{7F9B8C2F-E229-4C05-B9B6-BD64F2511280}" type="presParOf" srcId="{FF7CED77-439E-4234-A834-19C0D5C4E480}" destId="{12868486-996D-43E3-B907-EF0BE9C7BF40}" srcOrd="7" destOrd="0" presId="urn:microsoft.com/office/officeart/2005/8/layout/cycle8"/>
    <dgm:cxn modelId="{CB3D7475-9685-40D8-87A7-8E7BD7B0B2F4}" type="presParOf" srcId="{FF7CED77-439E-4234-A834-19C0D5C4E480}" destId="{A9DBD5E4-6F6A-457C-8A69-904F87687A29}" srcOrd="8" destOrd="0" presId="urn:microsoft.com/office/officeart/2005/8/layout/cycle8"/>
    <dgm:cxn modelId="{BE17C198-82A7-4636-9610-F951376BA0A8}" type="presParOf" srcId="{FF7CED77-439E-4234-A834-19C0D5C4E480}" destId="{CE5975A7-6E98-491E-BD03-4EA319A0268D}" srcOrd="9" destOrd="0" presId="urn:microsoft.com/office/officeart/2005/8/layout/cycle8"/>
    <dgm:cxn modelId="{182E119C-3A13-4504-B3C7-7A9836BA3C16}" type="presParOf" srcId="{FF7CED77-439E-4234-A834-19C0D5C4E480}" destId="{6F18B020-B037-45E3-A2E3-29E8A51DA812}" srcOrd="10" destOrd="0" presId="urn:microsoft.com/office/officeart/2005/8/layout/cycle8"/>
    <dgm:cxn modelId="{8A3F346F-4D42-4526-B846-ECE592D8EAC3}" type="presParOf" srcId="{FF7CED77-439E-4234-A834-19C0D5C4E480}" destId="{1E0D5C99-9DF1-4286-94C0-9A996B32E2DE}" srcOrd="11" destOrd="0" presId="urn:microsoft.com/office/officeart/2005/8/layout/cycle8"/>
    <dgm:cxn modelId="{84D7237F-4A70-4115-9949-B01AD012AC6B}" type="presParOf" srcId="{FF7CED77-439E-4234-A834-19C0D5C4E480}" destId="{64193810-4D0C-4FA2-99E8-2B727D9B02DD}" srcOrd="12" destOrd="0" presId="urn:microsoft.com/office/officeart/2005/8/layout/cycle8"/>
    <dgm:cxn modelId="{66240329-5549-44D5-A214-6ED3A45B0954}" type="presParOf" srcId="{FF7CED77-439E-4234-A834-19C0D5C4E480}" destId="{D2729962-418B-412E-AF43-2E6D2A5BABB7}" srcOrd="13" destOrd="0" presId="urn:microsoft.com/office/officeart/2005/8/layout/cycle8"/>
    <dgm:cxn modelId="{EAEEBB73-0C15-48A5-BB91-40B87AF3F632}" type="presParOf" srcId="{FF7CED77-439E-4234-A834-19C0D5C4E480}" destId="{37E08A3B-E9D7-40C1-87DE-E53229C05C79}"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1F25FDD-6493-496D-99EF-939C661F9247}" type="doc">
      <dgm:prSet loTypeId="urn:microsoft.com/office/officeart/2005/8/layout/radial6" loCatId="cycle" qsTypeId="urn:microsoft.com/office/officeart/2005/8/quickstyle/simple1" qsCatId="simple" csTypeId="urn:microsoft.com/office/officeart/2005/8/colors/colorful5" csCatId="colorful" phldr="1"/>
      <dgm:spPr/>
      <dgm:t>
        <a:bodyPr/>
        <a:lstStyle/>
        <a:p>
          <a:endParaRPr lang="en-US"/>
        </a:p>
      </dgm:t>
    </dgm:pt>
    <dgm:pt modelId="{80E28EB7-BB8C-44FC-B0B2-12599D97CBC5}">
      <dgm:prSet phldrT="[Text]"/>
      <dgm:spPr/>
      <dgm:t>
        <a:bodyPr/>
        <a:lstStyle/>
        <a:p>
          <a:r>
            <a:rPr lang="en-US"/>
            <a:t>Leader Growth</a:t>
          </a:r>
        </a:p>
      </dgm:t>
    </dgm:pt>
    <dgm:pt modelId="{59DCC8CF-3D21-4EFB-945B-9C93E2CC54D3}" type="parTrans" cxnId="{9A591DDE-FC13-45B0-8278-F924DC234E25}">
      <dgm:prSet/>
      <dgm:spPr/>
      <dgm:t>
        <a:bodyPr/>
        <a:lstStyle/>
        <a:p>
          <a:endParaRPr lang="en-US"/>
        </a:p>
      </dgm:t>
    </dgm:pt>
    <dgm:pt modelId="{1BDE8E24-2F0F-4921-8942-23F70C35B949}" type="sibTrans" cxnId="{9A591DDE-FC13-45B0-8278-F924DC234E25}">
      <dgm:prSet/>
      <dgm:spPr/>
      <dgm:t>
        <a:bodyPr/>
        <a:lstStyle/>
        <a:p>
          <a:endParaRPr lang="en-US"/>
        </a:p>
      </dgm:t>
    </dgm:pt>
    <dgm:pt modelId="{FCF35B23-1D4F-4230-9F75-6A7BA5824900}">
      <dgm:prSet phldrT="[Text]"/>
      <dgm:spPr/>
      <dgm:t>
        <a:bodyPr/>
        <a:lstStyle/>
        <a:p>
          <a:r>
            <a:rPr lang="en-US"/>
            <a:t>Accountable</a:t>
          </a:r>
        </a:p>
      </dgm:t>
    </dgm:pt>
    <dgm:pt modelId="{75CA2E28-6A70-4EF7-9F24-FF2B621E2B49}" type="parTrans" cxnId="{DB91C7D9-8E16-409E-B72D-B6488D48DE44}">
      <dgm:prSet/>
      <dgm:spPr/>
      <dgm:t>
        <a:bodyPr/>
        <a:lstStyle/>
        <a:p>
          <a:endParaRPr lang="en-US"/>
        </a:p>
      </dgm:t>
    </dgm:pt>
    <dgm:pt modelId="{45C3A599-6C1F-41A7-8656-F307EF8BE633}" type="sibTrans" cxnId="{DB91C7D9-8E16-409E-B72D-B6488D48DE44}">
      <dgm:prSet/>
      <dgm:spPr/>
      <dgm:t>
        <a:bodyPr/>
        <a:lstStyle/>
        <a:p>
          <a:endParaRPr lang="en-US"/>
        </a:p>
      </dgm:t>
    </dgm:pt>
    <dgm:pt modelId="{B8781219-2F89-417F-864E-30D29AA6F67E}">
      <dgm:prSet phldrT="[Text]"/>
      <dgm:spPr/>
      <dgm:t>
        <a:bodyPr/>
        <a:lstStyle/>
        <a:p>
          <a:r>
            <a:rPr lang="en-US"/>
            <a:t>Implement</a:t>
          </a:r>
        </a:p>
      </dgm:t>
    </dgm:pt>
    <dgm:pt modelId="{6DC0D2B8-BECC-4AFF-A658-0EA826E660CE}" type="parTrans" cxnId="{893481B5-7813-43C1-97AF-B7BF6EF2494B}">
      <dgm:prSet/>
      <dgm:spPr/>
      <dgm:t>
        <a:bodyPr/>
        <a:lstStyle/>
        <a:p>
          <a:endParaRPr lang="en-US"/>
        </a:p>
      </dgm:t>
    </dgm:pt>
    <dgm:pt modelId="{2D0CC23C-66FF-4A42-AE24-396C8D95AACE}" type="sibTrans" cxnId="{893481B5-7813-43C1-97AF-B7BF6EF2494B}">
      <dgm:prSet/>
      <dgm:spPr/>
      <dgm:t>
        <a:bodyPr/>
        <a:lstStyle/>
        <a:p>
          <a:endParaRPr lang="en-US"/>
        </a:p>
      </dgm:t>
    </dgm:pt>
    <dgm:pt modelId="{43F5B00C-3484-4545-908B-DCCF13FC58D1}">
      <dgm:prSet phldrT="[Text]"/>
      <dgm:spPr/>
      <dgm:t>
        <a:bodyPr/>
        <a:lstStyle/>
        <a:p>
          <a:r>
            <a:rPr lang="en-US"/>
            <a:t>Reflect Assess</a:t>
          </a:r>
        </a:p>
      </dgm:t>
    </dgm:pt>
    <dgm:pt modelId="{566126E2-A32F-4696-9C4A-7027605FA862}" type="parTrans" cxnId="{CBE61EE3-8AA7-401E-94A5-054539BB20D1}">
      <dgm:prSet/>
      <dgm:spPr/>
      <dgm:t>
        <a:bodyPr/>
        <a:lstStyle/>
        <a:p>
          <a:endParaRPr lang="en-US"/>
        </a:p>
      </dgm:t>
    </dgm:pt>
    <dgm:pt modelId="{8D4D6170-B1E4-4AE5-BDC5-3BFBE37CBC0F}" type="sibTrans" cxnId="{CBE61EE3-8AA7-401E-94A5-054539BB20D1}">
      <dgm:prSet/>
      <dgm:spPr/>
      <dgm:t>
        <a:bodyPr/>
        <a:lstStyle/>
        <a:p>
          <a:endParaRPr lang="en-US"/>
        </a:p>
      </dgm:t>
    </dgm:pt>
    <dgm:pt modelId="{E3450E4F-DBE1-4DD6-8254-1DD86FA5204F}">
      <dgm:prSet phldrT="[Text]"/>
      <dgm:spPr/>
      <dgm:t>
        <a:bodyPr/>
        <a:lstStyle/>
        <a:p>
          <a:r>
            <a:rPr lang="en-US"/>
            <a:t>Proceed</a:t>
          </a:r>
        </a:p>
        <a:p>
          <a:r>
            <a:rPr lang="en-US"/>
            <a:t>Make Change</a:t>
          </a:r>
        </a:p>
        <a:p>
          <a:r>
            <a:rPr lang="en-US"/>
            <a:t>Stop</a:t>
          </a:r>
        </a:p>
      </dgm:t>
    </dgm:pt>
    <dgm:pt modelId="{0358FEB1-DA75-455A-B25C-BEDA5B05DA4E}" type="parTrans" cxnId="{E2043B72-6A8D-4C2A-9841-2955CEA3D055}">
      <dgm:prSet/>
      <dgm:spPr/>
      <dgm:t>
        <a:bodyPr/>
        <a:lstStyle/>
        <a:p>
          <a:endParaRPr lang="en-US"/>
        </a:p>
      </dgm:t>
    </dgm:pt>
    <dgm:pt modelId="{F9EF3084-AD3F-423B-B8A3-AAF03BB1E17D}" type="sibTrans" cxnId="{E2043B72-6A8D-4C2A-9841-2955CEA3D055}">
      <dgm:prSet/>
      <dgm:spPr/>
      <dgm:t>
        <a:bodyPr/>
        <a:lstStyle/>
        <a:p>
          <a:endParaRPr lang="en-US"/>
        </a:p>
      </dgm:t>
    </dgm:pt>
    <dgm:pt modelId="{DB067885-BE9E-40CD-9995-DBF04C53282E}" type="pres">
      <dgm:prSet presAssocID="{91F25FDD-6493-496D-99EF-939C661F9247}" presName="Name0" presStyleCnt="0">
        <dgm:presLayoutVars>
          <dgm:chMax val="1"/>
          <dgm:dir/>
          <dgm:animLvl val="ctr"/>
          <dgm:resizeHandles val="exact"/>
        </dgm:presLayoutVars>
      </dgm:prSet>
      <dgm:spPr/>
    </dgm:pt>
    <dgm:pt modelId="{A22555CE-F5CB-411D-BA31-5BFF1FD5AE53}" type="pres">
      <dgm:prSet presAssocID="{80E28EB7-BB8C-44FC-B0B2-12599D97CBC5}" presName="centerShape" presStyleLbl="node0" presStyleIdx="0" presStyleCnt="1"/>
      <dgm:spPr/>
    </dgm:pt>
    <dgm:pt modelId="{4FD05002-F5F8-45A4-B6A8-B436B18B01DF}" type="pres">
      <dgm:prSet presAssocID="{FCF35B23-1D4F-4230-9F75-6A7BA5824900}" presName="node" presStyleLbl="node1" presStyleIdx="0" presStyleCnt="4" custRadScaleRad="82258" custRadScaleInc="4674">
        <dgm:presLayoutVars>
          <dgm:bulletEnabled val="1"/>
        </dgm:presLayoutVars>
      </dgm:prSet>
      <dgm:spPr/>
    </dgm:pt>
    <dgm:pt modelId="{A9DACB0C-5228-4749-B7BB-769372F5886A}" type="pres">
      <dgm:prSet presAssocID="{FCF35B23-1D4F-4230-9F75-6A7BA5824900}" presName="dummy" presStyleCnt="0"/>
      <dgm:spPr/>
    </dgm:pt>
    <dgm:pt modelId="{C67EF03D-4807-440E-9B5C-B6391D7393F2}" type="pres">
      <dgm:prSet presAssocID="{45C3A599-6C1F-41A7-8656-F307EF8BE633}" presName="sibTrans" presStyleLbl="sibTrans2D1" presStyleIdx="0" presStyleCnt="4"/>
      <dgm:spPr/>
    </dgm:pt>
    <dgm:pt modelId="{64EAAC7A-DC8F-4884-9C6D-CD5292787ED2}" type="pres">
      <dgm:prSet presAssocID="{B8781219-2F89-417F-864E-30D29AA6F67E}" presName="node" presStyleLbl="node1" presStyleIdx="1" presStyleCnt="4" custRadScaleRad="82797" custRadScaleInc="-9753">
        <dgm:presLayoutVars>
          <dgm:bulletEnabled val="1"/>
        </dgm:presLayoutVars>
      </dgm:prSet>
      <dgm:spPr/>
    </dgm:pt>
    <dgm:pt modelId="{AC6941D6-6CCC-4732-97AD-A00BB3329A4D}" type="pres">
      <dgm:prSet presAssocID="{B8781219-2F89-417F-864E-30D29AA6F67E}" presName="dummy" presStyleCnt="0"/>
      <dgm:spPr/>
    </dgm:pt>
    <dgm:pt modelId="{293D5F0F-3234-48E0-B04D-CAF2AD09BE80}" type="pres">
      <dgm:prSet presAssocID="{2D0CC23C-66FF-4A42-AE24-396C8D95AACE}" presName="sibTrans" presStyleLbl="sibTrans2D1" presStyleIdx="1" presStyleCnt="4"/>
      <dgm:spPr/>
    </dgm:pt>
    <dgm:pt modelId="{D2E24B25-13AB-4E4D-AEEC-FF3479739FC8}" type="pres">
      <dgm:prSet presAssocID="{43F5B00C-3484-4545-908B-DCCF13FC58D1}" presName="node" presStyleLbl="node1" presStyleIdx="2" presStyleCnt="4" custRadScaleRad="81517" custRadScaleInc="-4513">
        <dgm:presLayoutVars>
          <dgm:bulletEnabled val="1"/>
        </dgm:presLayoutVars>
      </dgm:prSet>
      <dgm:spPr/>
    </dgm:pt>
    <dgm:pt modelId="{4209CA72-33EC-4109-8AE3-9A229E68A359}" type="pres">
      <dgm:prSet presAssocID="{43F5B00C-3484-4545-908B-DCCF13FC58D1}" presName="dummy" presStyleCnt="0"/>
      <dgm:spPr/>
    </dgm:pt>
    <dgm:pt modelId="{10506DC8-E1D9-4FC2-A28C-7C24DFC55DB2}" type="pres">
      <dgm:prSet presAssocID="{8D4D6170-B1E4-4AE5-BDC5-3BFBE37CBC0F}" presName="sibTrans" presStyleLbl="sibTrans2D1" presStyleIdx="2" presStyleCnt="4"/>
      <dgm:spPr/>
    </dgm:pt>
    <dgm:pt modelId="{1BF9196F-A061-4360-9C10-D5597F6C9B3F}" type="pres">
      <dgm:prSet presAssocID="{E3450E4F-DBE1-4DD6-8254-1DD86FA5204F}" presName="node" presStyleLbl="node1" presStyleIdx="3" presStyleCnt="4" custRadScaleRad="84592">
        <dgm:presLayoutVars>
          <dgm:bulletEnabled val="1"/>
        </dgm:presLayoutVars>
      </dgm:prSet>
      <dgm:spPr/>
    </dgm:pt>
    <dgm:pt modelId="{941EABE1-7C00-4BA3-A9A7-90A6391998C4}" type="pres">
      <dgm:prSet presAssocID="{E3450E4F-DBE1-4DD6-8254-1DD86FA5204F}" presName="dummy" presStyleCnt="0"/>
      <dgm:spPr/>
    </dgm:pt>
    <dgm:pt modelId="{1EBF98FA-0BDD-4634-98EA-A1BEA773FCF8}" type="pres">
      <dgm:prSet presAssocID="{F9EF3084-AD3F-423B-B8A3-AAF03BB1E17D}" presName="sibTrans" presStyleLbl="sibTrans2D1" presStyleIdx="3" presStyleCnt="4"/>
      <dgm:spPr/>
    </dgm:pt>
  </dgm:ptLst>
  <dgm:cxnLst>
    <dgm:cxn modelId="{4E0CD711-4867-4F1A-941E-E43EF2572CC5}" type="presOf" srcId="{B8781219-2F89-417F-864E-30D29AA6F67E}" destId="{64EAAC7A-DC8F-4884-9C6D-CD5292787ED2}" srcOrd="0" destOrd="0" presId="urn:microsoft.com/office/officeart/2005/8/layout/radial6"/>
    <dgm:cxn modelId="{B850AA33-E374-4C8B-B2D6-FD725D3EE90C}" type="presOf" srcId="{80E28EB7-BB8C-44FC-B0B2-12599D97CBC5}" destId="{A22555CE-F5CB-411D-BA31-5BFF1FD5AE53}" srcOrd="0" destOrd="0" presId="urn:microsoft.com/office/officeart/2005/8/layout/radial6"/>
    <dgm:cxn modelId="{FC9F8D5C-7750-4D8A-B483-88E1C8B25094}" type="presOf" srcId="{43F5B00C-3484-4545-908B-DCCF13FC58D1}" destId="{D2E24B25-13AB-4E4D-AEEC-FF3479739FC8}" srcOrd="0" destOrd="0" presId="urn:microsoft.com/office/officeart/2005/8/layout/radial6"/>
    <dgm:cxn modelId="{5694FF48-7C98-4017-B26C-DDAA1EC931D1}" type="presOf" srcId="{45C3A599-6C1F-41A7-8656-F307EF8BE633}" destId="{C67EF03D-4807-440E-9B5C-B6391D7393F2}" srcOrd="0" destOrd="0" presId="urn:microsoft.com/office/officeart/2005/8/layout/radial6"/>
    <dgm:cxn modelId="{E2043B72-6A8D-4C2A-9841-2955CEA3D055}" srcId="{80E28EB7-BB8C-44FC-B0B2-12599D97CBC5}" destId="{E3450E4F-DBE1-4DD6-8254-1DD86FA5204F}" srcOrd="3" destOrd="0" parTransId="{0358FEB1-DA75-455A-B25C-BEDA5B05DA4E}" sibTransId="{F9EF3084-AD3F-423B-B8A3-AAF03BB1E17D}"/>
    <dgm:cxn modelId="{6E47BA78-FA5E-4EFF-896D-CE97096F351C}" type="presOf" srcId="{E3450E4F-DBE1-4DD6-8254-1DD86FA5204F}" destId="{1BF9196F-A061-4360-9C10-D5597F6C9B3F}" srcOrd="0" destOrd="0" presId="urn:microsoft.com/office/officeart/2005/8/layout/radial6"/>
    <dgm:cxn modelId="{9CBE4999-82F8-470E-9A83-7730FF46249E}" type="presOf" srcId="{F9EF3084-AD3F-423B-B8A3-AAF03BB1E17D}" destId="{1EBF98FA-0BDD-4634-98EA-A1BEA773FCF8}" srcOrd="0" destOrd="0" presId="urn:microsoft.com/office/officeart/2005/8/layout/radial6"/>
    <dgm:cxn modelId="{893481B5-7813-43C1-97AF-B7BF6EF2494B}" srcId="{80E28EB7-BB8C-44FC-B0B2-12599D97CBC5}" destId="{B8781219-2F89-417F-864E-30D29AA6F67E}" srcOrd="1" destOrd="0" parTransId="{6DC0D2B8-BECC-4AFF-A658-0EA826E660CE}" sibTransId="{2D0CC23C-66FF-4A42-AE24-396C8D95AACE}"/>
    <dgm:cxn modelId="{AF51DCB9-C849-4CAF-9868-DCE053685E6B}" type="presOf" srcId="{91F25FDD-6493-496D-99EF-939C661F9247}" destId="{DB067885-BE9E-40CD-9995-DBF04C53282E}" srcOrd="0" destOrd="0" presId="urn:microsoft.com/office/officeart/2005/8/layout/radial6"/>
    <dgm:cxn modelId="{2A7666C6-B6B0-47F8-BEDB-7FEFC17A2E5A}" type="presOf" srcId="{8D4D6170-B1E4-4AE5-BDC5-3BFBE37CBC0F}" destId="{10506DC8-E1D9-4FC2-A28C-7C24DFC55DB2}" srcOrd="0" destOrd="0" presId="urn:microsoft.com/office/officeart/2005/8/layout/radial6"/>
    <dgm:cxn modelId="{DB91C7D9-8E16-409E-B72D-B6488D48DE44}" srcId="{80E28EB7-BB8C-44FC-B0B2-12599D97CBC5}" destId="{FCF35B23-1D4F-4230-9F75-6A7BA5824900}" srcOrd="0" destOrd="0" parTransId="{75CA2E28-6A70-4EF7-9F24-FF2B621E2B49}" sibTransId="{45C3A599-6C1F-41A7-8656-F307EF8BE633}"/>
    <dgm:cxn modelId="{9A591DDE-FC13-45B0-8278-F924DC234E25}" srcId="{91F25FDD-6493-496D-99EF-939C661F9247}" destId="{80E28EB7-BB8C-44FC-B0B2-12599D97CBC5}" srcOrd="0" destOrd="0" parTransId="{59DCC8CF-3D21-4EFB-945B-9C93E2CC54D3}" sibTransId="{1BDE8E24-2F0F-4921-8942-23F70C35B949}"/>
    <dgm:cxn modelId="{F5383BDF-4F86-4C0D-9C62-D4B844CF5A51}" type="presOf" srcId="{FCF35B23-1D4F-4230-9F75-6A7BA5824900}" destId="{4FD05002-F5F8-45A4-B6A8-B436B18B01DF}" srcOrd="0" destOrd="0" presId="urn:microsoft.com/office/officeart/2005/8/layout/radial6"/>
    <dgm:cxn modelId="{CBE61EE3-8AA7-401E-94A5-054539BB20D1}" srcId="{80E28EB7-BB8C-44FC-B0B2-12599D97CBC5}" destId="{43F5B00C-3484-4545-908B-DCCF13FC58D1}" srcOrd="2" destOrd="0" parTransId="{566126E2-A32F-4696-9C4A-7027605FA862}" sibTransId="{8D4D6170-B1E4-4AE5-BDC5-3BFBE37CBC0F}"/>
    <dgm:cxn modelId="{415B2DF8-430F-418B-AFEC-5193ED340B1D}" type="presOf" srcId="{2D0CC23C-66FF-4A42-AE24-396C8D95AACE}" destId="{293D5F0F-3234-48E0-B04D-CAF2AD09BE80}" srcOrd="0" destOrd="0" presId="urn:microsoft.com/office/officeart/2005/8/layout/radial6"/>
    <dgm:cxn modelId="{8D4C723E-A5CE-4528-B342-67AC7BFD2809}" type="presParOf" srcId="{DB067885-BE9E-40CD-9995-DBF04C53282E}" destId="{A22555CE-F5CB-411D-BA31-5BFF1FD5AE53}" srcOrd="0" destOrd="0" presId="urn:microsoft.com/office/officeart/2005/8/layout/radial6"/>
    <dgm:cxn modelId="{0F079808-ADE3-4772-90F4-B70E851A8CB4}" type="presParOf" srcId="{DB067885-BE9E-40CD-9995-DBF04C53282E}" destId="{4FD05002-F5F8-45A4-B6A8-B436B18B01DF}" srcOrd="1" destOrd="0" presId="urn:microsoft.com/office/officeart/2005/8/layout/radial6"/>
    <dgm:cxn modelId="{0B60CED8-A3E6-41D1-9842-3DBA18856179}" type="presParOf" srcId="{DB067885-BE9E-40CD-9995-DBF04C53282E}" destId="{A9DACB0C-5228-4749-B7BB-769372F5886A}" srcOrd="2" destOrd="0" presId="urn:microsoft.com/office/officeart/2005/8/layout/radial6"/>
    <dgm:cxn modelId="{C353FA2E-D687-4893-BEDC-6A791075B42D}" type="presParOf" srcId="{DB067885-BE9E-40CD-9995-DBF04C53282E}" destId="{C67EF03D-4807-440E-9B5C-B6391D7393F2}" srcOrd="3" destOrd="0" presId="urn:microsoft.com/office/officeart/2005/8/layout/radial6"/>
    <dgm:cxn modelId="{F49B244A-A852-4E74-819F-AC6EB9715A77}" type="presParOf" srcId="{DB067885-BE9E-40CD-9995-DBF04C53282E}" destId="{64EAAC7A-DC8F-4884-9C6D-CD5292787ED2}" srcOrd="4" destOrd="0" presId="urn:microsoft.com/office/officeart/2005/8/layout/radial6"/>
    <dgm:cxn modelId="{2B664F2B-B2F3-4755-BE36-FDAC87F94D38}" type="presParOf" srcId="{DB067885-BE9E-40CD-9995-DBF04C53282E}" destId="{AC6941D6-6CCC-4732-97AD-A00BB3329A4D}" srcOrd="5" destOrd="0" presId="urn:microsoft.com/office/officeart/2005/8/layout/radial6"/>
    <dgm:cxn modelId="{084DEA4B-1E93-433A-B860-38CAC8621DCA}" type="presParOf" srcId="{DB067885-BE9E-40CD-9995-DBF04C53282E}" destId="{293D5F0F-3234-48E0-B04D-CAF2AD09BE80}" srcOrd="6" destOrd="0" presId="urn:microsoft.com/office/officeart/2005/8/layout/radial6"/>
    <dgm:cxn modelId="{67BA4771-0162-4BD6-9C8C-B1F5C053874F}" type="presParOf" srcId="{DB067885-BE9E-40CD-9995-DBF04C53282E}" destId="{D2E24B25-13AB-4E4D-AEEC-FF3479739FC8}" srcOrd="7" destOrd="0" presId="urn:microsoft.com/office/officeart/2005/8/layout/radial6"/>
    <dgm:cxn modelId="{7DE3E5B3-BDBC-4AC1-BCD5-A88155C707F5}" type="presParOf" srcId="{DB067885-BE9E-40CD-9995-DBF04C53282E}" destId="{4209CA72-33EC-4109-8AE3-9A229E68A359}" srcOrd="8" destOrd="0" presId="urn:microsoft.com/office/officeart/2005/8/layout/radial6"/>
    <dgm:cxn modelId="{DE73429C-EA81-47CF-A06C-418020D47D49}" type="presParOf" srcId="{DB067885-BE9E-40CD-9995-DBF04C53282E}" destId="{10506DC8-E1D9-4FC2-A28C-7C24DFC55DB2}" srcOrd="9" destOrd="0" presId="urn:microsoft.com/office/officeart/2005/8/layout/radial6"/>
    <dgm:cxn modelId="{B3DDE7EA-F4BD-414E-814C-8ED707733BB9}" type="presParOf" srcId="{DB067885-BE9E-40CD-9995-DBF04C53282E}" destId="{1BF9196F-A061-4360-9C10-D5597F6C9B3F}" srcOrd="10" destOrd="0" presId="urn:microsoft.com/office/officeart/2005/8/layout/radial6"/>
    <dgm:cxn modelId="{C3E7A83B-D2D4-4434-A5C5-B6E1B973222A}" type="presParOf" srcId="{DB067885-BE9E-40CD-9995-DBF04C53282E}" destId="{941EABE1-7C00-4BA3-A9A7-90A6391998C4}" srcOrd="11" destOrd="0" presId="urn:microsoft.com/office/officeart/2005/8/layout/radial6"/>
    <dgm:cxn modelId="{6A42D65C-9B05-4770-9F60-5F313E500085}" type="presParOf" srcId="{DB067885-BE9E-40CD-9995-DBF04C53282E}" destId="{1EBF98FA-0BDD-4634-98EA-A1BEA773FCF8}" srcOrd="12" destOrd="0" presId="urn:microsoft.com/office/officeart/2005/8/layout/radial6"/>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60437-8337-46C8-A0DF-D337485A28E9}">
      <dsp:nvSpPr>
        <dsp:cNvPr id="0" name=""/>
        <dsp:cNvSpPr/>
      </dsp:nvSpPr>
      <dsp:spPr>
        <a:xfrm>
          <a:off x="15241" y="946351"/>
          <a:ext cx="3457768" cy="1460097"/>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a:t>Unorganized</a:t>
          </a:r>
        </a:p>
      </dsp:txBody>
      <dsp:txXfrm>
        <a:off x="745290" y="946351"/>
        <a:ext cx="1997671" cy="1460097"/>
      </dsp:txXfrm>
    </dsp:sp>
    <dsp:sp modelId="{CDFC33F7-B7C2-4046-BE4A-637F6E94E727}">
      <dsp:nvSpPr>
        <dsp:cNvPr id="0" name=""/>
        <dsp:cNvSpPr/>
      </dsp:nvSpPr>
      <dsp:spPr>
        <a:xfrm>
          <a:off x="3202640" y="1012720"/>
          <a:ext cx="2551689" cy="1327358"/>
        </a:xfrm>
        <a:prstGeom prst="chevron">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Club</a:t>
          </a:r>
        </a:p>
      </dsp:txBody>
      <dsp:txXfrm>
        <a:off x="3866319" y="1012720"/>
        <a:ext cx="1224331" cy="1327358"/>
      </dsp:txXfrm>
    </dsp:sp>
    <dsp:sp modelId="{455283ED-D0AD-4BF8-B446-34CCFFE0D861}">
      <dsp:nvSpPr>
        <dsp:cNvPr id="0" name=""/>
        <dsp:cNvSpPr/>
      </dsp:nvSpPr>
      <dsp:spPr>
        <a:xfrm>
          <a:off x="5499160" y="1012720"/>
          <a:ext cx="2997367" cy="1327358"/>
        </a:xfrm>
        <a:prstGeom prst="chevron">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Union</a:t>
          </a:r>
        </a:p>
      </dsp:txBody>
      <dsp:txXfrm>
        <a:off x="6162839" y="1012720"/>
        <a:ext cx="1670009" cy="1327358"/>
      </dsp:txXfrm>
    </dsp:sp>
    <dsp:sp modelId="{DC64B8E6-63E6-4FBA-9D95-2A4544DC83A7}">
      <dsp:nvSpPr>
        <dsp:cNvPr id="0" name=""/>
        <dsp:cNvSpPr/>
      </dsp:nvSpPr>
      <dsp:spPr>
        <a:xfrm>
          <a:off x="8241359" y="1012720"/>
          <a:ext cx="3488924" cy="1327358"/>
        </a:xfrm>
        <a:prstGeom prst="chevron">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Fighting Union</a:t>
          </a:r>
        </a:p>
      </dsp:txBody>
      <dsp:txXfrm>
        <a:off x="8905038" y="1012720"/>
        <a:ext cx="2161566" cy="13273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407489-1E3A-4306-8659-B56B2FB3B2D9}">
      <dsp:nvSpPr>
        <dsp:cNvPr id="0" name=""/>
        <dsp:cNvSpPr/>
      </dsp:nvSpPr>
      <dsp:spPr>
        <a:xfrm rot="5400000">
          <a:off x="6793737" y="-2785652"/>
          <a:ext cx="1048675" cy="6887600"/>
        </a:xfrm>
        <a:prstGeom prst="round2Same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51435" rIns="102870" bIns="51435" numCol="1" spcCol="1270" anchor="ctr" anchorCtr="0">
          <a:noAutofit/>
        </a:bodyPr>
        <a:lstStyle/>
        <a:p>
          <a:pPr marL="228600" lvl="1" indent="-228600" algn="l" defTabSz="1200150">
            <a:lnSpc>
              <a:spcPct val="90000"/>
            </a:lnSpc>
            <a:spcBef>
              <a:spcPct val="0"/>
            </a:spcBef>
            <a:spcAft>
              <a:spcPct val="15000"/>
            </a:spcAft>
            <a:buChar char="•"/>
          </a:pPr>
          <a:r>
            <a:rPr lang="en-US" sz="2700" kern="1200"/>
            <a:t>Members Lead</a:t>
          </a:r>
        </a:p>
        <a:p>
          <a:pPr marL="228600" lvl="1" indent="-228600" algn="l" defTabSz="1200150">
            <a:lnSpc>
              <a:spcPct val="90000"/>
            </a:lnSpc>
            <a:spcBef>
              <a:spcPct val="0"/>
            </a:spcBef>
            <a:spcAft>
              <a:spcPct val="15000"/>
            </a:spcAft>
            <a:buChar char="•"/>
          </a:pPr>
          <a:r>
            <a:rPr lang="en-US" sz="2700" kern="1200"/>
            <a:t>Staff Advise and Coach</a:t>
          </a:r>
        </a:p>
      </dsp:txBody>
      <dsp:txXfrm rot="-5400000">
        <a:off x="3874275" y="185002"/>
        <a:ext cx="6836408" cy="946291"/>
      </dsp:txXfrm>
    </dsp:sp>
    <dsp:sp modelId="{0E51A73E-11A3-48FD-A186-227FEB0A95A2}">
      <dsp:nvSpPr>
        <dsp:cNvPr id="0" name=""/>
        <dsp:cNvSpPr/>
      </dsp:nvSpPr>
      <dsp:spPr>
        <a:xfrm>
          <a:off x="0" y="2725"/>
          <a:ext cx="3874275" cy="131084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ctr" defTabSz="2622550">
            <a:lnSpc>
              <a:spcPct val="90000"/>
            </a:lnSpc>
            <a:spcBef>
              <a:spcPct val="0"/>
            </a:spcBef>
            <a:spcAft>
              <a:spcPct val="35000"/>
            </a:spcAft>
            <a:buNone/>
          </a:pPr>
          <a:r>
            <a:rPr lang="en-US" sz="5900" kern="1200"/>
            <a:t>Advanced</a:t>
          </a:r>
        </a:p>
      </dsp:txBody>
      <dsp:txXfrm>
        <a:off x="63990" y="66715"/>
        <a:ext cx="3746295" cy="1182864"/>
      </dsp:txXfrm>
    </dsp:sp>
    <dsp:sp modelId="{6A091234-BA9E-4475-89F4-39B22BB67DA7}">
      <dsp:nvSpPr>
        <dsp:cNvPr id="0" name=""/>
        <dsp:cNvSpPr/>
      </dsp:nvSpPr>
      <dsp:spPr>
        <a:xfrm rot="5400000">
          <a:off x="6793737" y="-1409265"/>
          <a:ext cx="1048675" cy="6887600"/>
        </a:xfrm>
        <a:prstGeom prst="round2SameRect">
          <a:avLst/>
        </a:prstGeom>
        <a:solidFill>
          <a:schemeClr val="accent5">
            <a:tint val="40000"/>
            <a:alpha val="90000"/>
            <a:hueOff val="-6523478"/>
            <a:satOff val="-5521"/>
            <a:lumOff val="537"/>
            <a:alphaOff val="0"/>
          </a:schemeClr>
        </a:solidFill>
        <a:ln w="12700" cap="flat" cmpd="sng" algn="ctr">
          <a:solidFill>
            <a:schemeClr val="accent5">
              <a:tint val="40000"/>
              <a:alpha val="90000"/>
              <a:hueOff val="-6523478"/>
              <a:satOff val="-5521"/>
              <a:lumOff val="53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51435" rIns="102870" bIns="51435" numCol="1" spcCol="1270" anchor="ctr" anchorCtr="0">
          <a:noAutofit/>
        </a:bodyPr>
        <a:lstStyle/>
        <a:p>
          <a:pPr marL="228600" lvl="1" indent="-228600" algn="l" defTabSz="1200150">
            <a:lnSpc>
              <a:spcPct val="90000"/>
            </a:lnSpc>
            <a:spcBef>
              <a:spcPct val="0"/>
            </a:spcBef>
            <a:spcAft>
              <a:spcPct val="15000"/>
            </a:spcAft>
            <a:buChar char="•"/>
          </a:pPr>
          <a:r>
            <a:rPr lang="en-US" sz="2700" kern="1200"/>
            <a:t>Member and Staff Partners</a:t>
          </a:r>
        </a:p>
        <a:p>
          <a:pPr marL="228600" lvl="1" indent="-228600" algn="l" defTabSz="1200150">
            <a:lnSpc>
              <a:spcPct val="90000"/>
            </a:lnSpc>
            <a:spcBef>
              <a:spcPct val="0"/>
            </a:spcBef>
            <a:spcAft>
              <a:spcPct val="15000"/>
            </a:spcAft>
            <a:buChar char="•"/>
          </a:pPr>
          <a:r>
            <a:rPr lang="en-US" sz="2700" kern="1200"/>
            <a:t>Staff Coach and Build Leader Capacity </a:t>
          </a:r>
        </a:p>
      </dsp:txBody>
      <dsp:txXfrm rot="-5400000">
        <a:off x="3874275" y="1561389"/>
        <a:ext cx="6836408" cy="946291"/>
      </dsp:txXfrm>
    </dsp:sp>
    <dsp:sp modelId="{7DE61B57-CF02-4C65-AA96-9AF9946D2B69}">
      <dsp:nvSpPr>
        <dsp:cNvPr id="0" name=""/>
        <dsp:cNvSpPr/>
      </dsp:nvSpPr>
      <dsp:spPr>
        <a:xfrm>
          <a:off x="0" y="1379112"/>
          <a:ext cx="3874275" cy="1310844"/>
        </a:xfrm>
        <a:prstGeom prst="roundRect">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ctr" defTabSz="2622550">
            <a:lnSpc>
              <a:spcPct val="90000"/>
            </a:lnSpc>
            <a:spcBef>
              <a:spcPct val="0"/>
            </a:spcBef>
            <a:spcAft>
              <a:spcPct val="35000"/>
            </a:spcAft>
            <a:buNone/>
          </a:pPr>
          <a:r>
            <a:rPr lang="en-US" sz="5900" kern="1200"/>
            <a:t>Basic</a:t>
          </a:r>
        </a:p>
      </dsp:txBody>
      <dsp:txXfrm>
        <a:off x="63990" y="1443102"/>
        <a:ext cx="3746295" cy="1182864"/>
      </dsp:txXfrm>
    </dsp:sp>
    <dsp:sp modelId="{1E2C8A66-AFEC-4E37-A074-2530CE0AD83B}">
      <dsp:nvSpPr>
        <dsp:cNvPr id="0" name=""/>
        <dsp:cNvSpPr/>
      </dsp:nvSpPr>
      <dsp:spPr>
        <a:xfrm rot="5400000">
          <a:off x="6793737" y="-32878"/>
          <a:ext cx="1048675" cy="6887600"/>
        </a:xfrm>
        <a:prstGeom prst="round2SameRect">
          <a:avLst/>
        </a:prstGeom>
        <a:solidFill>
          <a:schemeClr val="accent5">
            <a:tint val="40000"/>
            <a:alpha val="90000"/>
            <a:hueOff val="-13046957"/>
            <a:satOff val="-11042"/>
            <a:lumOff val="1073"/>
            <a:alphaOff val="0"/>
          </a:schemeClr>
        </a:solidFill>
        <a:ln w="12700" cap="flat" cmpd="sng" algn="ctr">
          <a:solidFill>
            <a:schemeClr val="accent5">
              <a:tint val="40000"/>
              <a:alpha val="90000"/>
              <a:hueOff val="-13046957"/>
              <a:satOff val="-11042"/>
              <a:lumOff val="107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51435" rIns="102870" bIns="51435" numCol="1" spcCol="1270" anchor="ctr" anchorCtr="0">
          <a:noAutofit/>
        </a:bodyPr>
        <a:lstStyle/>
        <a:p>
          <a:pPr marL="228600" lvl="1" indent="-228600" algn="l" defTabSz="1200150">
            <a:lnSpc>
              <a:spcPct val="90000"/>
            </a:lnSpc>
            <a:spcBef>
              <a:spcPct val="0"/>
            </a:spcBef>
            <a:spcAft>
              <a:spcPct val="15000"/>
            </a:spcAft>
            <a:buChar char="•"/>
          </a:pPr>
          <a:r>
            <a:rPr lang="en-US" sz="2700" kern="1200"/>
            <a:t>Staff Lead</a:t>
          </a:r>
        </a:p>
        <a:p>
          <a:pPr marL="228600" lvl="1" indent="-228600" algn="l" defTabSz="1200150">
            <a:lnSpc>
              <a:spcPct val="90000"/>
            </a:lnSpc>
            <a:spcBef>
              <a:spcPct val="0"/>
            </a:spcBef>
            <a:spcAft>
              <a:spcPct val="15000"/>
            </a:spcAft>
            <a:buChar char="•"/>
          </a:pPr>
          <a:r>
            <a:rPr lang="en-US" sz="2700" kern="1200"/>
            <a:t>Staff Focus on Engagement and Leader ID</a:t>
          </a:r>
        </a:p>
      </dsp:txBody>
      <dsp:txXfrm rot="-5400000">
        <a:off x="3874275" y="2937776"/>
        <a:ext cx="6836408" cy="946291"/>
      </dsp:txXfrm>
    </dsp:sp>
    <dsp:sp modelId="{8EF23DA6-BB80-49FA-BB2A-E2E543BB2EF5}">
      <dsp:nvSpPr>
        <dsp:cNvPr id="0" name=""/>
        <dsp:cNvSpPr/>
      </dsp:nvSpPr>
      <dsp:spPr>
        <a:xfrm>
          <a:off x="0" y="2755499"/>
          <a:ext cx="3874275" cy="1310844"/>
        </a:xfrm>
        <a:prstGeom prst="roundRect">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ctr" defTabSz="2622550">
            <a:lnSpc>
              <a:spcPct val="90000"/>
            </a:lnSpc>
            <a:spcBef>
              <a:spcPct val="0"/>
            </a:spcBef>
            <a:spcAft>
              <a:spcPct val="35000"/>
            </a:spcAft>
            <a:buNone/>
          </a:pPr>
          <a:r>
            <a:rPr lang="en-US" sz="5900" kern="1200"/>
            <a:t>Beginning</a:t>
          </a:r>
        </a:p>
      </dsp:txBody>
      <dsp:txXfrm>
        <a:off x="63990" y="2819489"/>
        <a:ext cx="3746295" cy="1182864"/>
      </dsp:txXfrm>
    </dsp:sp>
    <dsp:sp modelId="{A1BFE4BE-1A11-4388-873A-1F527B0B8F70}">
      <dsp:nvSpPr>
        <dsp:cNvPr id="0" name=""/>
        <dsp:cNvSpPr/>
      </dsp:nvSpPr>
      <dsp:spPr>
        <a:xfrm rot="5400000">
          <a:off x="6793737" y="1343508"/>
          <a:ext cx="1048675" cy="6887600"/>
        </a:xfrm>
        <a:prstGeom prst="round2SameRect">
          <a:avLst/>
        </a:prstGeom>
        <a:solidFill>
          <a:schemeClr val="accent5">
            <a:tint val="40000"/>
            <a:alpha val="90000"/>
            <a:hueOff val="-19570435"/>
            <a:satOff val="-16563"/>
            <a:lumOff val="1610"/>
            <a:alphaOff val="0"/>
          </a:schemeClr>
        </a:solidFill>
        <a:ln w="12700" cap="flat" cmpd="sng" algn="ctr">
          <a:solidFill>
            <a:schemeClr val="accent5">
              <a:tint val="40000"/>
              <a:alpha val="90000"/>
              <a:hueOff val="-19570435"/>
              <a:satOff val="-16563"/>
              <a:lumOff val="161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51435" rIns="102870" bIns="51435" numCol="1" spcCol="1270" anchor="ctr" anchorCtr="0">
          <a:noAutofit/>
        </a:bodyPr>
        <a:lstStyle/>
        <a:p>
          <a:pPr marL="228600" lvl="1" indent="-228600" algn="l" defTabSz="1200150">
            <a:lnSpc>
              <a:spcPct val="90000"/>
            </a:lnSpc>
            <a:spcBef>
              <a:spcPct val="0"/>
            </a:spcBef>
            <a:spcAft>
              <a:spcPct val="15000"/>
            </a:spcAft>
            <a:buChar char="•"/>
          </a:pPr>
          <a:r>
            <a:rPr lang="en-US" sz="2700" kern="1200"/>
            <a:t>Staff Lead</a:t>
          </a:r>
        </a:p>
        <a:p>
          <a:pPr marL="228600" lvl="1" indent="-228600" algn="l" defTabSz="1200150">
            <a:lnSpc>
              <a:spcPct val="90000"/>
            </a:lnSpc>
            <a:spcBef>
              <a:spcPct val="0"/>
            </a:spcBef>
            <a:spcAft>
              <a:spcPct val="15000"/>
            </a:spcAft>
            <a:buChar char="•"/>
          </a:pPr>
          <a:r>
            <a:rPr lang="en-US" sz="2700" kern="1200"/>
            <a:t>Focus on Recruitment and Engagement</a:t>
          </a:r>
        </a:p>
      </dsp:txBody>
      <dsp:txXfrm rot="-5400000">
        <a:off x="3874275" y="4314162"/>
        <a:ext cx="6836408" cy="946291"/>
      </dsp:txXfrm>
    </dsp:sp>
    <dsp:sp modelId="{2193DB29-E811-4625-AD8A-A9B52DB63C96}">
      <dsp:nvSpPr>
        <dsp:cNvPr id="0" name=""/>
        <dsp:cNvSpPr/>
      </dsp:nvSpPr>
      <dsp:spPr>
        <a:xfrm>
          <a:off x="0" y="4131886"/>
          <a:ext cx="3874275" cy="1310844"/>
        </a:xfrm>
        <a:prstGeom prst="roundRect">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ctr" defTabSz="2622550">
            <a:lnSpc>
              <a:spcPct val="90000"/>
            </a:lnSpc>
            <a:spcBef>
              <a:spcPct val="0"/>
            </a:spcBef>
            <a:spcAft>
              <a:spcPct val="35000"/>
            </a:spcAft>
            <a:buNone/>
          </a:pPr>
          <a:r>
            <a:rPr lang="en-US" sz="5900" kern="1200"/>
            <a:t>Survival</a:t>
          </a:r>
        </a:p>
      </dsp:txBody>
      <dsp:txXfrm>
        <a:off x="63990" y="4195876"/>
        <a:ext cx="3746295" cy="11828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51A73E-11A3-48FD-A186-227FEB0A95A2}">
      <dsp:nvSpPr>
        <dsp:cNvPr id="0" name=""/>
        <dsp:cNvSpPr/>
      </dsp:nvSpPr>
      <dsp:spPr>
        <a:xfrm>
          <a:off x="3443800" y="2725"/>
          <a:ext cx="3874275" cy="131084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l" defTabSz="2622550">
            <a:lnSpc>
              <a:spcPct val="90000"/>
            </a:lnSpc>
            <a:spcBef>
              <a:spcPct val="0"/>
            </a:spcBef>
            <a:spcAft>
              <a:spcPct val="35000"/>
            </a:spcAft>
            <a:buNone/>
          </a:pPr>
          <a:r>
            <a:rPr lang="en-US" sz="5900" kern="1200"/>
            <a:t>Advanced</a:t>
          </a:r>
        </a:p>
      </dsp:txBody>
      <dsp:txXfrm>
        <a:off x="3507790" y="66715"/>
        <a:ext cx="3746295" cy="1182864"/>
      </dsp:txXfrm>
    </dsp:sp>
    <dsp:sp modelId="{7DE61B57-CF02-4C65-AA96-9AF9946D2B69}">
      <dsp:nvSpPr>
        <dsp:cNvPr id="0" name=""/>
        <dsp:cNvSpPr/>
      </dsp:nvSpPr>
      <dsp:spPr>
        <a:xfrm>
          <a:off x="3443800" y="1379112"/>
          <a:ext cx="3874275" cy="1310844"/>
        </a:xfrm>
        <a:prstGeom prst="roundRect">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l" defTabSz="2622550">
            <a:lnSpc>
              <a:spcPct val="90000"/>
            </a:lnSpc>
            <a:spcBef>
              <a:spcPct val="0"/>
            </a:spcBef>
            <a:spcAft>
              <a:spcPct val="35000"/>
            </a:spcAft>
            <a:buNone/>
          </a:pPr>
          <a:r>
            <a:rPr lang="en-US" sz="5900" kern="1200"/>
            <a:t>Basic</a:t>
          </a:r>
        </a:p>
      </dsp:txBody>
      <dsp:txXfrm>
        <a:off x="3507790" y="1443102"/>
        <a:ext cx="3746295" cy="1182864"/>
      </dsp:txXfrm>
    </dsp:sp>
    <dsp:sp modelId="{8EF23DA6-BB80-49FA-BB2A-E2E543BB2EF5}">
      <dsp:nvSpPr>
        <dsp:cNvPr id="0" name=""/>
        <dsp:cNvSpPr/>
      </dsp:nvSpPr>
      <dsp:spPr>
        <a:xfrm>
          <a:off x="3443800" y="2755499"/>
          <a:ext cx="3874275" cy="1310844"/>
        </a:xfrm>
        <a:prstGeom prst="roundRect">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l" defTabSz="2622550">
            <a:lnSpc>
              <a:spcPct val="90000"/>
            </a:lnSpc>
            <a:spcBef>
              <a:spcPct val="0"/>
            </a:spcBef>
            <a:spcAft>
              <a:spcPct val="35000"/>
            </a:spcAft>
            <a:buNone/>
          </a:pPr>
          <a:r>
            <a:rPr lang="en-US" sz="5900" kern="1200"/>
            <a:t>Beginning</a:t>
          </a:r>
        </a:p>
      </dsp:txBody>
      <dsp:txXfrm>
        <a:off x="3507790" y="2819489"/>
        <a:ext cx="3746295" cy="1182864"/>
      </dsp:txXfrm>
    </dsp:sp>
    <dsp:sp modelId="{2193DB29-E811-4625-AD8A-A9B52DB63C96}">
      <dsp:nvSpPr>
        <dsp:cNvPr id="0" name=""/>
        <dsp:cNvSpPr/>
      </dsp:nvSpPr>
      <dsp:spPr>
        <a:xfrm>
          <a:off x="3443800" y="4131886"/>
          <a:ext cx="3874275" cy="1310844"/>
        </a:xfrm>
        <a:prstGeom prst="roundRect">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l" defTabSz="2622550">
            <a:lnSpc>
              <a:spcPct val="90000"/>
            </a:lnSpc>
            <a:spcBef>
              <a:spcPct val="0"/>
            </a:spcBef>
            <a:spcAft>
              <a:spcPct val="35000"/>
            </a:spcAft>
            <a:buNone/>
          </a:pPr>
          <a:r>
            <a:rPr lang="en-US" sz="5900" kern="1200"/>
            <a:t>Survival</a:t>
          </a:r>
        </a:p>
      </dsp:txBody>
      <dsp:txXfrm>
        <a:off x="3507790" y="4195876"/>
        <a:ext cx="3746295" cy="118286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51A73E-11A3-48FD-A186-227FEB0A95A2}">
      <dsp:nvSpPr>
        <dsp:cNvPr id="0" name=""/>
        <dsp:cNvSpPr/>
      </dsp:nvSpPr>
      <dsp:spPr>
        <a:xfrm>
          <a:off x="3319135" y="2217"/>
          <a:ext cx="3734027" cy="1066452"/>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marL="0" lvl="0" indent="0" algn="l" defTabSz="2400300">
            <a:lnSpc>
              <a:spcPct val="90000"/>
            </a:lnSpc>
            <a:spcBef>
              <a:spcPct val="0"/>
            </a:spcBef>
            <a:spcAft>
              <a:spcPct val="35000"/>
            </a:spcAft>
            <a:buNone/>
          </a:pPr>
          <a:r>
            <a:rPr lang="en-US" sz="5400" kern="1200"/>
            <a:t>Advanced</a:t>
          </a:r>
        </a:p>
      </dsp:txBody>
      <dsp:txXfrm>
        <a:off x="3371195" y="54277"/>
        <a:ext cx="3629907" cy="962332"/>
      </dsp:txXfrm>
    </dsp:sp>
    <dsp:sp modelId="{7DE61B57-CF02-4C65-AA96-9AF9946D2B69}">
      <dsp:nvSpPr>
        <dsp:cNvPr id="0" name=""/>
        <dsp:cNvSpPr/>
      </dsp:nvSpPr>
      <dsp:spPr>
        <a:xfrm>
          <a:off x="3319135" y="1121992"/>
          <a:ext cx="3734027" cy="1066452"/>
        </a:xfrm>
        <a:prstGeom prst="roundRect">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marL="0" lvl="0" indent="0" algn="l" defTabSz="2400300">
            <a:lnSpc>
              <a:spcPct val="90000"/>
            </a:lnSpc>
            <a:spcBef>
              <a:spcPct val="0"/>
            </a:spcBef>
            <a:spcAft>
              <a:spcPct val="35000"/>
            </a:spcAft>
            <a:buNone/>
          </a:pPr>
          <a:r>
            <a:rPr lang="en-US" sz="5400" kern="1200"/>
            <a:t>Basic</a:t>
          </a:r>
        </a:p>
      </dsp:txBody>
      <dsp:txXfrm>
        <a:off x="3371195" y="1174052"/>
        <a:ext cx="3629907" cy="962332"/>
      </dsp:txXfrm>
    </dsp:sp>
    <dsp:sp modelId="{8EF23DA6-BB80-49FA-BB2A-E2E543BB2EF5}">
      <dsp:nvSpPr>
        <dsp:cNvPr id="0" name=""/>
        <dsp:cNvSpPr/>
      </dsp:nvSpPr>
      <dsp:spPr>
        <a:xfrm>
          <a:off x="3319135" y="2241768"/>
          <a:ext cx="3734027" cy="1066452"/>
        </a:xfrm>
        <a:prstGeom prst="roundRect">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marL="0" lvl="0" indent="0" algn="l" defTabSz="2400300">
            <a:lnSpc>
              <a:spcPct val="90000"/>
            </a:lnSpc>
            <a:spcBef>
              <a:spcPct val="0"/>
            </a:spcBef>
            <a:spcAft>
              <a:spcPct val="35000"/>
            </a:spcAft>
            <a:buNone/>
          </a:pPr>
          <a:r>
            <a:rPr lang="en-US" sz="5400" kern="1200"/>
            <a:t>Beginning</a:t>
          </a:r>
        </a:p>
      </dsp:txBody>
      <dsp:txXfrm>
        <a:off x="3371195" y="2293828"/>
        <a:ext cx="3629907" cy="962332"/>
      </dsp:txXfrm>
    </dsp:sp>
    <dsp:sp modelId="{2193DB29-E811-4625-AD8A-A9B52DB63C96}">
      <dsp:nvSpPr>
        <dsp:cNvPr id="0" name=""/>
        <dsp:cNvSpPr/>
      </dsp:nvSpPr>
      <dsp:spPr>
        <a:xfrm>
          <a:off x="3319135" y="3361543"/>
          <a:ext cx="3734027" cy="1066452"/>
        </a:xfrm>
        <a:prstGeom prst="roundRect">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marL="0" lvl="0" indent="0" algn="l" defTabSz="2400300">
            <a:lnSpc>
              <a:spcPct val="90000"/>
            </a:lnSpc>
            <a:spcBef>
              <a:spcPct val="0"/>
            </a:spcBef>
            <a:spcAft>
              <a:spcPct val="35000"/>
            </a:spcAft>
            <a:buNone/>
          </a:pPr>
          <a:r>
            <a:rPr lang="en-US" sz="5400" kern="1200"/>
            <a:t>Survival</a:t>
          </a:r>
        </a:p>
      </dsp:txBody>
      <dsp:txXfrm>
        <a:off x="3371195" y="3413603"/>
        <a:ext cx="3629907" cy="96233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60437-8337-46C8-A0DF-D337485A28E9}">
      <dsp:nvSpPr>
        <dsp:cNvPr id="0" name=""/>
        <dsp:cNvSpPr/>
      </dsp:nvSpPr>
      <dsp:spPr>
        <a:xfrm>
          <a:off x="15241" y="946351"/>
          <a:ext cx="3457768" cy="1460097"/>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a:t>Unorganized</a:t>
          </a:r>
        </a:p>
      </dsp:txBody>
      <dsp:txXfrm>
        <a:off x="745290" y="946351"/>
        <a:ext cx="1997671" cy="1460097"/>
      </dsp:txXfrm>
    </dsp:sp>
    <dsp:sp modelId="{CDFC33F7-B7C2-4046-BE4A-637F6E94E727}">
      <dsp:nvSpPr>
        <dsp:cNvPr id="0" name=""/>
        <dsp:cNvSpPr/>
      </dsp:nvSpPr>
      <dsp:spPr>
        <a:xfrm>
          <a:off x="3202640" y="1012720"/>
          <a:ext cx="2551689" cy="1327358"/>
        </a:xfrm>
        <a:prstGeom prst="chevron">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Club</a:t>
          </a:r>
        </a:p>
      </dsp:txBody>
      <dsp:txXfrm>
        <a:off x="3866319" y="1012720"/>
        <a:ext cx="1224331" cy="1327358"/>
      </dsp:txXfrm>
    </dsp:sp>
    <dsp:sp modelId="{455283ED-D0AD-4BF8-B446-34CCFFE0D861}">
      <dsp:nvSpPr>
        <dsp:cNvPr id="0" name=""/>
        <dsp:cNvSpPr/>
      </dsp:nvSpPr>
      <dsp:spPr>
        <a:xfrm>
          <a:off x="5499160" y="1012720"/>
          <a:ext cx="2997367" cy="1327358"/>
        </a:xfrm>
        <a:prstGeom prst="chevron">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Union</a:t>
          </a:r>
        </a:p>
      </dsp:txBody>
      <dsp:txXfrm>
        <a:off x="6162839" y="1012720"/>
        <a:ext cx="1670009" cy="1327358"/>
      </dsp:txXfrm>
    </dsp:sp>
    <dsp:sp modelId="{DC64B8E6-63E6-4FBA-9D95-2A4544DC83A7}">
      <dsp:nvSpPr>
        <dsp:cNvPr id="0" name=""/>
        <dsp:cNvSpPr/>
      </dsp:nvSpPr>
      <dsp:spPr>
        <a:xfrm>
          <a:off x="8241359" y="1012720"/>
          <a:ext cx="3488924" cy="1327358"/>
        </a:xfrm>
        <a:prstGeom prst="chevron">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Fighting Union</a:t>
          </a:r>
        </a:p>
      </dsp:txBody>
      <dsp:txXfrm>
        <a:off x="8905038" y="1012720"/>
        <a:ext cx="2161566" cy="132735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6529DA-D734-4A3A-BB80-FBA41AEB6169}">
      <dsp:nvSpPr>
        <dsp:cNvPr id="0" name=""/>
        <dsp:cNvSpPr/>
      </dsp:nvSpPr>
      <dsp:spPr>
        <a:xfrm>
          <a:off x="3088253" y="361784"/>
          <a:ext cx="4675365" cy="4675365"/>
        </a:xfrm>
        <a:prstGeom prst="pie">
          <a:avLst>
            <a:gd name="adj1" fmla="val 16200000"/>
            <a:gd name="adj2" fmla="val 180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a:lnSpc>
              <a:spcPct val="90000"/>
            </a:lnSpc>
            <a:spcBef>
              <a:spcPct val="0"/>
            </a:spcBef>
            <a:spcAft>
              <a:spcPct val="35000"/>
            </a:spcAft>
            <a:buNone/>
          </a:pPr>
          <a:r>
            <a:rPr lang="en-US" sz="3700" kern="1200"/>
            <a:t>Recruit</a:t>
          </a:r>
        </a:p>
      </dsp:txBody>
      <dsp:txXfrm>
        <a:off x="5552281" y="1352516"/>
        <a:ext cx="1669773" cy="1391477"/>
      </dsp:txXfrm>
    </dsp:sp>
    <dsp:sp modelId="{3CBE808B-C350-4A6C-BFC4-31282B86617A}">
      <dsp:nvSpPr>
        <dsp:cNvPr id="0" name=""/>
        <dsp:cNvSpPr/>
      </dsp:nvSpPr>
      <dsp:spPr>
        <a:xfrm>
          <a:off x="2991962" y="528761"/>
          <a:ext cx="4675365" cy="4675365"/>
        </a:xfrm>
        <a:prstGeom prst="pie">
          <a:avLst>
            <a:gd name="adj1" fmla="val 1800000"/>
            <a:gd name="adj2" fmla="val 9000000"/>
          </a:avLst>
        </a:prstGeom>
        <a:solidFill>
          <a:schemeClr val="accent5">
            <a:hueOff val="-9741157"/>
            <a:satOff val="-10120"/>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a:lnSpc>
              <a:spcPct val="90000"/>
            </a:lnSpc>
            <a:spcBef>
              <a:spcPct val="0"/>
            </a:spcBef>
            <a:spcAft>
              <a:spcPct val="35000"/>
            </a:spcAft>
            <a:buNone/>
          </a:pPr>
          <a:r>
            <a:rPr lang="en-US" sz="3700" kern="1200"/>
            <a:t>Develop </a:t>
          </a:r>
        </a:p>
      </dsp:txBody>
      <dsp:txXfrm>
        <a:off x="4105145" y="3562183"/>
        <a:ext cx="2504659" cy="1224500"/>
      </dsp:txXfrm>
    </dsp:sp>
    <dsp:sp modelId="{A9DBD5E4-6F6A-457C-8A69-904F87687A29}">
      <dsp:nvSpPr>
        <dsp:cNvPr id="0" name=""/>
        <dsp:cNvSpPr/>
      </dsp:nvSpPr>
      <dsp:spPr>
        <a:xfrm>
          <a:off x="2895672" y="361784"/>
          <a:ext cx="4675365" cy="4675365"/>
        </a:xfrm>
        <a:prstGeom prst="pie">
          <a:avLst>
            <a:gd name="adj1" fmla="val 9000000"/>
            <a:gd name="adj2" fmla="val 16200000"/>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a:lnSpc>
              <a:spcPct val="90000"/>
            </a:lnSpc>
            <a:spcBef>
              <a:spcPct val="0"/>
            </a:spcBef>
            <a:spcAft>
              <a:spcPct val="35000"/>
            </a:spcAft>
            <a:buNone/>
          </a:pPr>
          <a:r>
            <a:rPr lang="en-US" sz="3700" kern="1200"/>
            <a:t>Identify</a:t>
          </a:r>
        </a:p>
      </dsp:txBody>
      <dsp:txXfrm>
        <a:off x="3437235" y="1352516"/>
        <a:ext cx="1669773" cy="1391477"/>
      </dsp:txXfrm>
    </dsp:sp>
    <dsp:sp modelId="{64193810-4D0C-4FA2-99E8-2B727D9B02DD}">
      <dsp:nvSpPr>
        <dsp:cNvPr id="0" name=""/>
        <dsp:cNvSpPr/>
      </dsp:nvSpPr>
      <dsp:spPr>
        <a:xfrm>
          <a:off x="2799211" y="72356"/>
          <a:ext cx="5254219" cy="5254219"/>
        </a:xfrm>
        <a:prstGeom prst="circularArrow">
          <a:avLst>
            <a:gd name="adj1" fmla="val 5085"/>
            <a:gd name="adj2" fmla="val 327528"/>
            <a:gd name="adj3" fmla="val 1472472"/>
            <a:gd name="adj4" fmla="val 16199432"/>
            <a:gd name="adj5" fmla="val 5932"/>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2729962-418B-412E-AF43-2E6D2A5BABB7}">
      <dsp:nvSpPr>
        <dsp:cNvPr id="0" name=""/>
        <dsp:cNvSpPr/>
      </dsp:nvSpPr>
      <dsp:spPr>
        <a:xfrm>
          <a:off x="2702535" y="239038"/>
          <a:ext cx="5254219" cy="5254219"/>
        </a:xfrm>
        <a:prstGeom prst="circularArrow">
          <a:avLst>
            <a:gd name="adj1" fmla="val 5085"/>
            <a:gd name="adj2" fmla="val 327528"/>
            <a:gd name="adj3" fmla="val 8671970"/>
            <a:gd name="adj4" fmla="val 1800502"/>
            <a:gd name="adj5" fmla="val 5932"/>
          </a:avLst>
        </a:prstGeom>
        <a:solidFill>
          <a:schemeClr val="accent5">
            <a:hueOff val="-9741157"/>
            <a:satOff val="-10120"/>
            <a:lumOff val="29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7E08A3B-E9D7-40C1-87DE-E53229C05C79}">
      <dsp:nvSpPr>
        <dsp:cNvPr id="0" name=""/>
        <dsp:cNvSpPr/>
      </dsp:nvSpPr>
      <dsp:spPr>
        <a:xfrm>
          <a:off x="2605859" y="72356"/>
          <a:ext cx="5254219" cy="5254219"/>
        </a:xfrm>
        <a:prstGeom prst="circularArrow">
          <a:avLst>
            <a:gd name="adj1" fmla="val 5085"/>
            <a:gd name="adj2" fmla="val 327528"/>
            <a:gd name="adj3" fmla="val 15873039"/>
            <a:gd name="adj4" fmla="val 9000000"/>
            <a:gd name="adj5" fmla="val 5932"/>
          </a:avLst>
        </a:prstGeom>
        <a:solidFill>
          <a:schemeClr val="accent5">
            <a:hueOff val="-19482314"/>
            <a:satOff val="-20239"/>
            <a:lumOff val="5882"/>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BF98FA-0BDD-4634-98EA-A1BEA773FCF8}">
      <dsp:nvSpPr>
        <dsp:cNvPr id="0" name=""/>
        <dsp:cNvSpPr/>
      </dsp:nvSpPr>
      <dsp:spPr>
        <a:xfrm>
          <a:off x="2354307" y="1097248"/>
          <a:ext cx="4703508" cy="4703508"/>
        </a:xfrm>
        <a:prstGeom prst="blockArc">
          <a:avLst>
            <a:gd name="adj1" fmla="val 11389097"/>
            <a:gd name="adj2" fmla="val 15788882"/>
            <a:gd name="adj3" fmla="val 4640"/>
          </a:avLst>
        </a:prstGeom>
        <a:solidFill>
          <a:schemeClr val="accent5">
            <a:hueOff val="-19482314"/>
            <a:satOff val="-20239"/>
            <a:lumOff val="588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0506DC8-E1D9-4FC2-A28C-7C24DFC55DB2}">
      <dsp:nvSpPr>
        <dsp:cNvPr id="0" name=""/>
        <dsp:cNvSpPr/>
      </dsp:nvSpPr>
      <dsp:spPr>
        <a:xfrm>
          <a:off x="2351281" y="296691"/>
          <a:ext cx="4703508" cy="4703508"/>
        </a:xfrm>
        <a:prstGeom prst="blockArc">
          <a:avLst>
            <a:gd name="adj1" fmla="val 5809563"/>
            <a:gd name="adj2" fmla="val 10184911"/>
            <a:gd name="adj3" fmla="val 4640"/>
          </a:avLst>
        </a:prstGeom>
        <a:solidFill>
          <a:schemeClr val="accent5">
            <a:hueOff val="-12988209"/>
            <a:satOff val="-13493"/>
            <a:lumOff val="392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93D5F0F-3234-48E0-B04D-CAF2AD09BE80}">
      <dsp:nvSpPr>
        <dsp:cNvPr id="0" name=""/>
        <dsp:cNvSpPr/>
      </dsp:nvSpPr>
      <dsp:spPr>
        <a:xfrm>
          <a:off x="1654538" y="319821"/>
          <a:ext cx="4703508" cy="4703508"/>
        </a:xfrm>
        <a:prstGeom prst="blockArc">
          <a:avLst>
            <a:gd name="adj1" fmla="val 433052"/>
            <a:gd name="adj2" fmla="val 4762269"/>
            <a:gd name="adj3" fmla="val 4640"/>
          </a:avLst>
        </a:prstGeom>
        <a:solidFill>
          <a:schemeClr val="accent5">
            <a:hueOff val="-6494105"/>
            <a:satOff val="-6746"/>
            <a:lumOff val="196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67EF03D-4807-440E-9B5C-B6391D7393F2}">
      <dsp:nvSpPr>
        <dsp:cNvPr id="0" name=""/>
        <dsp:cNvSpPr/>
      </dsp:nvSpPr>
      <dsp:spPr>
        <a:xfrm>
          <a:off x="1685136" y="1079422"/>
          <a:ext cx="4703508" cy="4703508"/>
        </a:xfrm>
        <a:prstGeom prst="blockArc">
          <a:avLst>
            <a:gd name="adj1" fmla="val 16794228"/>
            <a:gd name="adj2" fmla="val 20890134"/>
            <a:gd name="adj3" fmla="val 464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22555CE-F5CB-411D-BA31-5BFF1FD5AE53}">
      <dsp:nvSpPr>
        <dsp:cNvPr id="0" name=""/>
        <dsp:cNvSpPr/>
      </dsp:nvSpPr>
      <dsp:spPr>
        <a:xfrm>
          <a:off x="3303236" y="1974756"/>
          <a:ext cx="2165038" cy="2165038"/>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r>
            <a:rPr lang="en-US" sz="3500" kern="1200"/>
            <a:t>Leader Growth</a:t>
          </a:r>
        </a:p>
      </dsp:txBody>
      <dsp:txXfrm>
        <a:off x="3620298" y="2291818"/>
        <a:ext cx="1530914" cy="1530914"/>
      </dsp:txXfrm>
    </dsp:sp>
    <dsp:sp modelId="{4FD05002-F5F8-45A4-B6A8-B436B18B01DF}">
      <dsp:nvSpPr>
        <dsp:cNvPr id="0" name=""/>
        <dsp:cNvSpPr/>
      </dsp:nvSpPr>
      <dsp:spPr>
        <a:xfrm>
          <a:off x="3674232" y="410450"/>
          <a:ext cx="1515527" cy="1515527"/>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t>Accountable</a:t>
          </a:r>
        </a:p>
      </dsp:txBody>
      <dsp:txXfrm>
        <a:off x="3896176" y="632394"/>
        <a:ext cx="1071639" cy="1071639"/>
      </dsp:txXfrm>
    </dsp:sp>
    <dsp:sp modelId="{64EAAC7A-DC8F-4884-9C6D-CD5292787ED2}">
      <dsp:nvSpPr>
        <dsp:cNvPr id="0" name=""/>
        <dsp:cNvSpPr/>
      </dsp:nvSpPr>
      <dsp:spPr>
        <a:xfrm>
          <a:off x="5527521" y="2202425"/>
          <a:ext cx="1515527" cy="1515527"/>
        </a:xfrm>
        <a:prstGeom prst="ellipse">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t>Implement</a:t>
          </a:r>
        </a:p>
      </dsp:txBody>
      <dsp:txXfrm>
        <a:off x="5749465" y="2424369"/>
        <a:ext cx="1071639" cy="1071639"/>
      </dsp:txXfrm>
    </dsp:sp>
    <dsp:sp modelId="{D2E24B25-13AB-4E4D-AEEC-FF3479739FC8}">
      <dsp:nvSpPr>
        <dsp:cNvPr id="0" name=""/>
        <dsp:cNvSpPr/>
      </dsp:nvSpPr>
      <dsp:spPr>
        <a:xfrm>
          <a:off x="3672237" y="4171593"/>
          <a:ext cx="1515527" cy="1515527"/>
        </a:xfrm>
        <a:prstGeom prst="ellipse">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t>Reflect Assess</a:t>
          </a:r>
        </a:p>
      </dsp:txBody>
      <dsp:txXfrm>
        <a:off x="3894181" y="4393537"/>
        <a:ext cx="1071639" cy="1071639"/>
      </dsp:txXfrm>
    </dsp:sp>
    <dsp:sp modelId="{1BF9196F-A061-4360-9C10-D5597F6C9B3F}">
      <dsp:nvSpPr>
        <dsp:cNvPr id="0" name=""/>
        <dsp:cNvSpPr/>
      </dsp:nvSpPr>
      <dsp:spPr>
        <a:xfrm>
          <a:off x="1684749" y="2299511"/>
          <a:ext cx="1515527" cy="1515527"/>
        </a:xfrm>
        <a:prstGeom prst="ellipse">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t>Proceed</a:t>
          </a:r>
        </a:p>
        <a:p>
          <a:pPr marL="0" lvl="0" indent="0" algn="ctr" defTabSz="622300">
            <a:lnSpc>
              <a:spcPct val="90000"/>
            </a:lnSpc>
            <a:spcBef>
              <a:spcPct val="0"/>
            </a:spcBef>
            <a:spcAft>
              <a:spcPct val="35000"/>
            </a:spcAft>
            <a:buNone/>
          </a:pPr>
          <a:r>
            <a:rPr lang="en-US" sz="1400" kern="1200"/>
            <a:t>Make Change</a:t>
          </a:r>
        </a:p>
        <a:p>
          <a:pPr marL="0" lvl="0" indent="0" algn="ctr" defTabSz="622300">
            <a:lnSpc>
              <a:spcPct val="90000"/>
            </a:lnSpc>
            <a:spcBef>
              <a:spcPct val="0"/>
            </a:spcBef>
            <a:spcAft>
              <a:spcPct val="35000"/>
            </a:spcAft>
            <a:buNone/>
          </a:pPr>
          <a:r>
            <a:rPr lang="en-US" sz="1400" kern="1200"/>
            <a:t>Stop</a:t>
          </a:r>
        </a:p>
      </dsp:txBody>
      <dsp:txXfrm>
        <a:off x="1906693" y="2521455"/>
        <a:ext cx="1071639" cy="1071639"/>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2/1/2023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2/1/2023</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724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35</a:t>
            </a:fld>
            <a:endParaRPr lang="en-US"/>
          </a:p>
        </p:txBody>
      </p:sp>
    </p:spTree>
    <p:extLst>
      <p:ext uri="{BB962C8B-B14F-4D97-AF65-F5344CB8AC3E}">
        <p14:creationId xmlns:p14="http://schemas.microsoft.com/office/powerpoint/2010/main" val="8653326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MS PGothic" panose="020B0600070205080204" pitchFamily="34" charset="-128"/>
              </a:rPr>
              <a:t>Sara</a:t>
            </a:r>
          </a:p>
          <a:p>
            <a:r>
              <a:rPr lang="en-US" altLang="en-US">
                <a:ea typeface="MS PGothic" panose="020B0600070205080204" pitchFamily="34" charset="-128"/>
              </a:rPr>
              <a:t>Resources are what your</a:t>
            </a:r>
            <a:r>
              <a:rPr lang="en-US" altLang="en-US" baseline="0">
                <a:ea typeface="MS PGothic" panose="020B0600070205080204" pitchFamily="34" charset="-128"/>
              </a:rPr>
              <a:t> people have to help them make change.  These are resources that are limited and are reduced as you use them.  </a:t>
            </a:r>
            <a:endParaRPr lang="en-US" altLang="en-US">
              <a:ea typeface="MS PGothic" panose="020B0600070205080204" pitchFamily="34" charset="-128"/>
            </a:endParaRPr>
          </a:p>
        </p:txBody>
      </p:sp>
      <p:sp>
        <p:nvSpPr>
          <p:cNvPr id="136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51494" indent="-289036">
              <a:defRPr>
                <a:solidFill>
                  <a:schemeClr val="tx1"/>
                </a:solidFill>
                <a:latin typeface="Arial" panose="020B0604020202020204" pitchFamily="34" charset="0"/>
                <a:cs typeface="Arial" panose="020B0604020202020204" pitchFamily="34" charset="0"/>
              </a:defRPr>
            </a:lvl2pPr>
            <a:lvl3pPr marL="1156145" indent="-231229">
              <a:defRPr>
                <a:solidFill>
                  <a:schemeClr val="tx1"/>
                </a:solidFill>
                <a:latin typeface="Arial" panose="020B0604020202020204" pitchFamily="34" charset="0"/>
                <a:cs typeface="Arial" panose="020B0604020202020204" pitchFamily="34" charset="0"/>
              </a:defRPr>
            </a:lvl3pPr>
            <a:lvl4pPr marL="1618602" indent="-231229">
              <a:defRPr>
                <a:solidFill>
                  <a:schemeClr val="tx1"/>
                </a:solidFill>
                <a:latin typeface="Arial" panose="020B0604020202020204" pitchFamily="34" charset="0"/>
                <a:cs typeface="Arial" panose="020B0604020202020204" pitchFamily="34" charset="0"/>
              </a:defRPr>
            </a:lvl4pPr>
            <a:lvl5pPr marL="2081060" indent="-231229">
              <a:defRPr>
                <a:solidFill>
                  <a:schemeClr val="tx1"/>
                </a:solidFill>
                <a:latin typeface="Arial" panose="020B0604020202020204" pitchFamily="34" charset="0"/>
                <a:cs typeface="Arial" panose="020B0604020202020204" pitchFamily="34" charset="0"/>
              </a:defRPr>
            </a:lvl5pPr>
            <a:lvl6pPr marL="2543518"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05976"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68434"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30891"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D9F550-0193-4415-ADB2-CCF1A5C12BF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40616994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a:p>
            <a:r>
              <a:rPr lang="en-US"/>
              <a:t>These</a:t>
            </a:r>
            <a:r>
              <a:rPr lang="en-US" baseline="0"/>
              <a:t> resources are the most important.  The more you use relationships,  the more you trust, the more that you coach people in using their skills the more capacity they develop for action- these resources grow.  </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5BC7F-458E-45F7-A6B4-7C108DDEA1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030769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MS PGothic" panose="020B0600070205080204" pitchFamily="34" charset="-128"/>
              </a:rPr>
              <a:t>Sara</a:t>
            </a:r>
          </a:p>
          <a:p>
            <a:r>
              <a:rPr lang="en-US" altLang="en-US">
                <a:ea typeface="MS PGothic" panose="020B0600070205080204" pitchFamily="34" charset="-128"/>
              </a:rPr>
              <a:t>Resources are what your</a:t>
            </a:r>
            <a:r>
              <a:rPr lang="en-US" altLang="en-US" baseline="0">
                <a:ea typeface="MS PGothic" panose="020B0600070205080204" pitchFamily="34" charset="-128"/>
              </a:rPr>
              <a:t> people have to help them make change.  These are resources that are limited and are reduced as you use them.  </a:t>
            </a:r>
            <a:endParaRPr lang="en-US" altLang="en-US">
              <a:ea typeface="MS PGothic" panose="020B0600070205080204" pitchFamily="34" charset="-128"/>
            </a:endParaRPr>
          </a:p>
        </p:txBody>
      </p:sp>
      <p:sp>
        <p:nvSpPr>
          <p:cNvPr id="136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51494" indent="-289036">
              <a:defRPr>
                <a:solidFill>
                  <a:schemeClr val="tx1"/>
                </a:solidFill>
                <a:latin typeface="Arial" panose="020B0604020202020204" pitchFamily="34" charset="0"/>
                <a:cs typeface="Arial" panose="020B0604020202020204" pitchFamily="34" charset="0"/>
              </a:defRPr>
            </a:lvl2pPr>
            <a:lvl3pPr marL="1156145" indent="-231229">
              <a:defRPr>
                <a:solidFill>
                  <a:schemeClr val="tx1"/>
                </a:solidFill>
                <a:latin typeface="Arial" panose="020B0604020202020204" pitchFamily="34" charset="0"/>
                <a:cs typeface="Arial" panose="020B0604020202020204" pitchFamily="34" charset="0"/>
              </a:defRPr>
            </a:lvl3pPr>
            <a:lvl4pPr marL="1618602" indent="-231229">
              <a:defRPr>
                <a:solidFill>
                  <a:schemeClr val="tx1"/>
                </a:solidFill>
                <a:latin typeface="Arial" panose="020B0604020202020204" pitchFamily="34" charset="0"/>
                <a:cs typeface="Arial" panose="020B0604020202020204" pitchFamily="34" charset="0"/>
              </a:defRPr>
            </a:lvl4pPr>
            <a:lvl5pPr marL="2081060" indent="-231229">
              <a:defRPr>
                <a:solidFill>
                  <a:schemeClr val="tx1"/>
                </a:solidFill>
                <a:latin typeface="Arial" panose="020B0604020202020204" pitchFamily="34" charset="0"/>
                <a:cs typeface="Arial" panose="020B0604020202020204" pitchFamily="34" charset="0"/>
              </a:defRPr>
            </a:lvl5pPr>
            <a:lvl6pPr marL="2543518"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05976"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68434"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30891"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D9F550-0193-4415-ADB2-CCF1A5C12BF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38120857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14260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2/1/2023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2/1/2023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2/1/2023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2/1/2023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2/1/2023</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2/1/2023</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2/1/2023</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2/1/2023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2/1/2023</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2/1/2023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2/1/2023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2/1/2023</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7">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 id="2147483664" r:id="rId14"/>
    <p:sldLayoutId id="2147483665" r:id="rId15"/>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2.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jpeg"/></Relationships>
</file>

<file path=ppt/slides/_rels/slide3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microsoft.com/office/2007/relationships/hdphoto" Target="../media/hdphoto3.wdp"/></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8" Type="http://schemas.openxmlformats.org/officeDocument/2006/relationships/diagramLayout" Target="../diagrams/layout7.xml"/><Relationship Id="rId3" Type="http://schemas.openxmlformats.org/officeDocument/2006/relationships/diagramLayout" Target="../diagrams/layout6.xml"/><Relationship Id="rId7" Type="http://schemas.openxmlformats.org/officeDocument/2006/relationships/diagramData" Target="../diagrams/data7.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11" Type="http://schemas.microsoft.com/office/2007/relationships/diagramDrawing" Target="../diagrams/drawing7.xml"/><Relationship Id="rId5" Type="http://schemas.openxmlformats.org/officeDocument/2006/relationships/diagramColors" Target="../diagrams/colors6.xml"/><Relationship Id="rId10" Type="http://schemas.openxmlformats.org/officeDocument/2006/relationships/diagramColors" Target="../diagrams/colors7.xml"/><Relationship Id="rId4" Type="http://schemas.openxmlformats.org/officeDocument/2006/relationships/diagramQuickStyle" Target="../diagrams/quickStyle6.xml"/><Relationship Id="rId9" Type="http://schemas.openxmlformats.org/officeDocument/2006/relationships/diagramQuickStyle" Target="../diagrams/quickStyle7.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7.png"/></Relationships>
</file>

<file path=ppt/slides/_rels/slide5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5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5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5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1.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7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7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37.jpeg"/><Relationship Id="rId7" Type="http://schemas.openxmlformats.org/officeDocument/2006/relationships/image" Target="../media/image41.jpeg"/><Relationship Id="rId12" Type="http://schemas.openxmlformats.org/officeDocument/2006/relationships/image" Target="../media/image46.jpeg"/><Relationship Id="rId2" Type="http://schemas.openxmlformats.org/officeDocument/2006/relationships/image" Target="../media/image36.jpeg"/><Relationship Id="rId1" Type="http://schemas.openxmlformats.org/officeDocument/2006/relationships/slideLayout" Target="../slideLayouts/slideLayout2.xml"/><Relationship Id="rId6" Type="http://schemas.openxmlformats.org/officeDocument/2006/relationships/image" Target="../media/image40.jpeg"/><Relationship Id="rId11" Type="http://schemas.openxmlformats.org/officeDocument/2006/relationships/image" Target="../media/image45.jpeg"/><Relationship Id="rId5" Type="http://schemas.openxmlformats.org/officeDocument/2006/relationships/image" Target="../media/image39.jpeg"/><Relationship Id="rId10" Type="http://schemas.openxmlformats.org/officeDocument/2006/relationships/image" Target="../media/image44.jpeg"/><Relationship Id="rId4" Type="http://schemas.openxmlformats.org/officeDocument/2006/relationships/image" Target="../media/image38.jpeg"/><Relationship Id="rId9" Type="http://schemas.openxmlformats.org/officeDocument/2006/relationships/image" Target="../media/image4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8955689" cy="2680127"/>
          </a:xfrm>
        </p:spPr>
        <p:txBody>
          <a:bodyPr/>
          <a:lstStyle/>
          <a:p>
            <a:r>
              <a:rPr lang="en-US"/>
              <a:t>Constituency Organizing:</a:t>
            </a:r>
            <a:br>
              <a:rPr lang="en-US"/>
            </a:br>
            <a:r>
              <a:rPr lang="en-US"/>
              <a:t>From Club to Fighting Union</a:t>
            </a:r>
          </a:p>
        </p:txBody>
      </p:sp>
      <p:sp>
        <p:nvSpPr>
          <p:cNvPr id="3" name="Subtitle 2"/>
          <p:cNvSpPr>
            <a:spLocks noGrp="1"/>
          </p:cNvSpPr>
          <p:nvPr>
            <p:ph type="subTitle" idx="1"/>
          </p:nvPr>
        </p:nvSpPr>
        <p:spPr/>
        <p:txBody>
          <a:bodyPr vert="horz" lIns="91440" tIns="45720" rIns="91440" bIns="45720" rtlCol="0" anchor="t">
            <a:normAutofit/>
          </a:bodyPr>
          <a:lstStyle/>
          <a:p>
            <a:r>
              <a:rPr lang="en-US"/>
              <a:t>Day 2- Correct PP</a:t>
            </a:r>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3206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a:t>
            </a:r>
            <a:r>
              <a:rPr lang="en-US" b="1" err="1"/>
              <a:t>pg</a:t>
            </a:r>
            <a:r>
              <a:rPr lang="en-US" b="1"/>
              <a:t> 2-3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99"/>
              <a:t>Using Self-Awareness and Self-Knowledge </a:t>
            </a:r>
          </a:p>
          <a:p>
            <a:pPr marL="0" indent="0">
              <a:buNone/>
            </a:pPr>
            <a:r>
              <a:rPr lang="en-US" sz="2799"/>
              <a:t>Listening for Understanding</a:t>
            </a:r>
          </a:p>
          <a:p>
            <a:pPr marL="0" indent="0">
              <a:buNone/>
            </a:pPr>
            <a:r>
              <a:rPr lang="en-US" sz="2799"/>
              <a:t>Being Gracious</a:t>
            </a:r>
          </a:p>
          <a:p>
            <a:pPr marL="0" indent="0">
              <a:buNone/>
            </a:pPr>
            <a:r>
              <a:rPr lang="en-US" sz="2799"/>
              <a:t>Staying Engaged</a:t>
            </a:r>
          </a:p>
          <a:p>
            <a:pPr marL="0" indent="0">
              <a:buNone/>
            </a:pPr>
            <a:r>
              <a:rPr lang="en-US" sz="2799"/>
              <a:t>Being Open and Suspend Judgment</a:t>
            </a:r>
          </a:p>
          <a:p>
            <a:pPr marL="0" indent="0">
              <a:buNone/>
            </a:pPr>
            <a:r>
              <a:rPr lang="en-US" sz="2799"/>
              <a:t>Saying “I”- tell your truth</a:t>
            </a:r>
          </a:p>
          <a:p>
            <a:pPr marL="0" indent="0">
              <a:buNone/>
            </a:pPr>
            <a:r>
              <a:rPr lang="en-US" sz="2799"/>
              <a:t>Seeking Discomfort </a:t>
            </a:r>
          </a:p>
          <a:p>
            <a:pPr marL="0" indent="0">
              <a:buNone/>
            </a:pPr>
            <a:r>
              <a:rPr lang="en-US" sz="2799"/>
              <a:t>Reaching Empathy</a:t>
            </a:r>
          </a:p>
          <a:p>
            <a:pPr marL="0" indent="0">
              <a:buNone/>
            </a:pPr>
            <a:r>
              <a:rPr lang="en-US" sz="2799"/>
              <a:t>Expecting Non-Resolution and Non-Closure</a:t>
            </a:r>
          </a:p>
          <a:p>
            <a:pPr marL="0" indent="0">
              <a:buNone/>
            </a:pPr>
            <a:r>
              <a:rPr lang="en-US" sz="2799"/>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84571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4C085-54C1-2012-E194-25ABB9CF8961}"/>
              </a:ext>
            </a:extLst>
          </p:cNvPr>
          <p:cNvSpPr>
            <a:spLocks noGrp="1"/>
          </p:cNvSpPr>
          <p:nvPr>
            <p:ph type="title"/>
          </p:nvPr>
        </p:nvSpPr>
        <p:spPr/>
        <p:txBody>
          <a:bodyPr/>
          <a:lstStyle/>
          <a:p>
            <a:r>
              <a:rPr lang="en-US"/>
              <a:t>Outcomes for The Day </a:t>
            </a:r>
          </a:p>
        </p:txBody>
      </p:sp>
      <p:sp>
        <p:nvSpPr>
          <p:cNvPr id="3" name="Content Placeholder 2">
            <a:extLst>
              <a:ext uri="{FF2B5EF4-FFF2-40B4-BE49-F238E27FC236}">
                <a16:creationId xmlns:a16="http://schemas.microsoft.com/office/drawing/2014/main" id="{A0A4C457-CB99-4EBB-CA50-8F92CFB1750F}"/>
              </a:ext>
            </a:extLst>
          </p:cNvPr>
          <p:cNvSpPr>
            <a:spLocks noGrp="1"/>
          </p:cNvSpPr>
          <p:nvPr>
            <p:ph idx="1"/>
          </p:nvPr>
        </p:nvSpPr>
        <p:spPr/>
        <p:txBody>
          <a:bodyPr vert="horz" lIns="91440" tIns="45720" rIns="91440" bIns="45720" rtlCol="0" anchor="t">
            <a:normAutofit/>
          </a:bodyPr>
          <a:lstStyle/>
          <a:p>
            <a:pPr marL="246380" indent="-246380"/>
            <a:r>
              <a:rPr lang="en-US"/>
              <a:t>Understanding how the frames of unionism apply to </a:t>
            </a:r>
            <a:r>
              <a:rPr lang="en-US" err="1"/>
              <a:t>consituency</a:t>
            </a:r>
            <a:r>
              <a:rPr lang="en-US"/>
              <a:t> groups. </a:t>
            </a:r>
          </a:p>
          <a:p>
            <a:pPr marL="246380" indent="-246380"/>
            <a:r>
              <a:rPr lang="en-US"/>
              <a:t>Assess our own work</a:t>
            </a:r>
          </a:p>
          <a:p>
            <a:pPr marL="246380" indent="-246380"/>
            <a:r>
              <a:rPr lang="en-US"/>
              <a:t>Why people belong to unions </a:t>
            </a:r>
          </a:p>
          <a:p>
            <a:pPr marL="246380" indent="-246380"/>
            <a:r>
              <a:rPr lang="en-US"/>
              <a:t>Resources, what they are and are not </a:t>
            </a:r>
          </a:p>
          <a:p>
            <a:pPr marL="246380" indent="-246380"/>
            <a:r>
              <a:rPr lang="en-US"/>
              <a:t>How we identify and engage leaders</a:t>
            </a:r>
          </a:p>
          <a:p>
            <a:pPr marL="246380" indent="-246380"/>
            <a:r>
              <a:rPr lang="en-US"/>
              <a:t>How we build our base for power </a:t>
            </a:r>
          </a:p>
        </p:txBody>
      </p:sp>
    </p:spTree>
    <p:extLst>
      <p:ext uri="{BB962C8B-B14F-4D97-AF65-F5344CB8AC3E}">
        <p14:creationId xmlns:p14="http://schemas.microsoft.com/office/powerpoint/2010/main" val="35496996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30F1F-3854-B0E7-7F94-EB677B815287}"/>
              </a:ext>
            </a:extLst>
          </p:cNvPr>
          <p:cNvSpPr>
            <a:spLocks noGrp="1"/>
          </p:cNvSpPr>
          <p:nvPr>
            <p:ph type="title"/>
          </p:nvPr>
        </p:nvSpPr>
        <p:spPr/>
        <p:txBody>
          <a:bodyPr/>
          <a:lstStyle/>
          <a:p>
            <a:r>
              <a:rPr lang="en-US"/>
              <a:t>Breaks for Today </a:t>
            </a:r>
          </a:p>
        </p:txBody>
      </p:sp>
      <p:sp>
        <p:nvSpPr>
          <p:cNvPr id="3" name="Content Placeholder 2">
            <a:extLst>
              <a:ext uri="{FF2B5EF4-FFF2-40B4-BE49-F238E27FC236}">
                <a16:creationId xmlns:a16="http://schemas.microsoft.com/office/drawing/2014/main" id="{7D457417-A561-77EE-FA64-376B12C2EA5F}"/>
              </a:ext>
            </a:extLst>
          </p:cNvPr>
          <p:cNvSpPr>
            <a:spLocks noGrp="1"/>
          </p:cNvSpPr>
          <p:nvPr>
            <p:ph idx="1"/>
          </p:nvPr>
        </p:nvSpPr>
        <p:spPr/>
        <p:txBody>
          <a:bodyPr vert="horz" lIns="91440" tIns="45720" rIns="91440" bIns="45720" rtlCol="0" anchor="t">
            <a:normAutofit/>
          </a:bodyPr>
          <a:lstStyle/>
          <a:p>
            <a:pPr marL="0" indent="0">
              <a:buNone/>
            </a:pPr>
            <a:r>
              <a:rPr lang="en-US"/>
              <a:t>Start 8:55 am </a:t>
            </a:r>
          </a:p>
          <a:p>
            <a:pPr marL="0" indent="0">
              <a:buNone/>
            </a:pPr>
            <a:r>
              <a:rPr lang="en-US"/>
              <a:t>Break 10:00am- 10:15am</a:t>
            </a:r>
          </a:p>
          <a:p>
            <a:pPr marL="0" indent="0">
              <a:buNone/>
            </a:pPr>
            <a:r>
              <a:rPr lang="en-US"/>
              <a:t>Lunch 12pm-1pm</a:t>
            </a:r>
          </a:p>
          <a:p>
            <a:pPr marL="0" indent="0">
              <a:buNone/>
            </a:pPr>
            <a:r>
              <a:rPr lang="en-US"/>
              <a:t>Break 2:15pm-2:30pm</a:t>
            </a:r>
          </a:p>
          <a:p>
            <a:pPr marL="0" indent="0">
              <a:buNone/>
            </a:pPr>
            <a:r>
              <a:rPr lang="en-US"/>
              <a:t>Closing 4:00pm</a:t>
            </a:r>
          </a:p>
          <a:p>
            <a:pPr marL="0" indent="0">
              <a:buNone/>
            </a:pPr>
            <a:r>
              <a:rPr lang="en-US"/>
              <a:t>National Civil Rights Museum </a:t>
            </a:r>
          </a:p>
        </p:txBody>
      </p:sp>
    </p:spTree>
    <p:extLst>
      <p:ext uri="{BB962C8B-B14F-4D97-AF65-F5344CB8AC3E}">
        <p14:creationId xmlns:p14="http://schemas.microsoft.com/office/powerpoint/2010/main" val="2453666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C97B5-D056-48C5-00C5-4D6F9FF7AA3B}"/>
              </a:ext>
            </a:extLst>
          </p:cNvPr>
          <p:cNvSpPr>
            <a:spLocks noGrp="1"/>
          </p:cNvSpPr>
          <p:nvPr>
            <p:ph type="title"/>
          </p:nvPr>
        </p:nvSpPr>
        <p:spPr/>
        <p:txBody>
          <a:bodyPr/>
          <a:lstStyle/>
          <a:p>
            <a:r>
              <a:rPr lang="en-US"/>
              <a:t>Melissa Dan </a:t>
            </a:r>
          </a:p>
        </p:txBody>
      </p:sp>
      <p:sp>
        <p:nvSpPr>
          <p:cNvPr id="3" name="Content Placeholder 2">
            <a:extLst>
              <a:ext uri="{FF2B5EF4-FFF2-40B4-BE49-F238E27FC236}">
                <a16:creationId xmlns:a16="http://schemas.microsoft.com/office/drawing/2014/main" id="{54825E16-7711-63B2-A6EC-DFED7A3521C8}"/>
              </a:ext>
            </a:extLst>
          </p:cNvPr>
          <p:cNvSpPr>
            <a:spLocks noGrp="1"/>
          </p:cNvSpPr>
          <p:nvPr>
            <p:ph idx="1"/>
          </p:nvPr>
        </p:nvSpPr>
        <p:spPr/>
        <p:txBody>
          <a:bodyPr vert="horz" lIns="91440" tIns="45720" rIns="91440" bIns="45720" rtlCol="0" anchor="t">
            <a:normAutofit/>
          </a:bodyPr>
          <a:lstStyle/>
          <a:p>
            <a:pPr marL="246380" indent="-246380"/>
            <a:r>
              <a:rPr lang="en-US"/>
              <a:t>Power Conversation Conclusion</a:t>
            </a:r>
          </a:p>
        </p:txBody>
      </p:sp>
    </p:spTree>
    <p:extLst>
      <p:ext uri="{BB962C8B-B14F-4D97-AF65-F5344CB8AC3E}">
        <p14:creationId xmlns:p14="http://schemas.microsoft.com/office/powerpoint/2010/main" val="28443765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117407" y="1951630"/>
            <a:ext cx="3294810" cy="4418321"/>
          </a:xfrm>
          <a:prstGeom prst="rect">
            <a:avLst/>
          </a:prstGeom>
        </p:spPr>
      </p:pic>
      <p:sp>
        <p:nvSpPr>
          <p:cNvPr id="2" name="Title 1"/>
          <p:cNvSpPr>
            <a:spLocks noGrp="1"/>
          </p:cNvSpPr>
          <p:nvPr>
            <p:ph type="title"/>
          </p:nvPr>
        </p:nvSpPr>
        <p:spPr>
          <a:xfrm>
            <a:off x="511396" y="1"/>
            <a:ext cx="9782801" cy="883920"/>
          </a:xfrm>
        </p:spPr>
        <p:txBody>
          <a:bodyPr>
            <a:normAutofit/>
          </a:bodyPr>
          <a:lstStyle/>
          <a:p>
            <a:r>
              <a:rPr lang="en-US" sz="4000"/>
              <a:t>Power in Our Work Closing Thoughts</a:t>
            </a:r>
          </a:p>
        </p:txBody>
      </p:sp>
      <p:sp>
        <p:nvSpPr>
          <p:cNvPr id="3" name="Content Placeholder 2"/>
          <p:cNvSpPr>
            <a:spLocks noGrp="1"/>
          </p:cNvSpPr>
          <p:nvPr>
            <p:ph idx="1"/>
          </p:nvPr>
        </p:nvSpPr>
        <p:spPr>
          <a:xfrm>
            <a:off x="522401" y="1132764"/>
            <a:ext cx="9331284" cy="5134970"/>
          </a:xfrm>
        </p:spPr>
        <p:txBody>
          <a:bodyPr vert="horz" lIns="91440" tIns="45720" rIns="91440" bIns="45720" rtlCol="0" anchor="t">
            <a:normAutofit/>
          </a:bodyPr>
          <a:lstStyle/>
          <a:p>
            <a:pPr marL="0" indent="0">
              <a:buNone/>
            </a:pPr>
            <a:endParaRPr lang="en-US" sz="4800"/>
          </a:p>
          <a:p>
            <a:pPr marL="0" indent="0">
              <a:buNone/>
            </a:pPr>
            <a:r>
              <a:rPr lang="en-US" sz="4800"/>
              <a:t>Organizing and leadership are about accepting responsibility for others to achieve shared purpose in the face of uncertainty. </a:t>
            </a:r>
          </a:p>
        </p:txBody>
      </p:sp>
    </p:spTree>
    <p:extLst>
      <p:ext uri="{BB962C8B-B14F-4D97-AF65-F5344CB8AC3E}">
        <p14:creationId xmlns:p14="http://schemas.microsoft.com/office/powerpoint/2010/main" val="4790919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117407" y="1951630"/>
            <a:ext cx="3294810" cy="4418321"/>
          </a:xfrm>
          <a:prstGeom prst="rect">
            <a:avLst/>
          </a:prstGeom>
        </p:spPr>
      </p:pic>
      <p:sp>
        <p:nvSpPr>
          <p:cNvPr id="2" name="Title 1"/>
          <p:cNvSpPr>
            <a:spLocks noGrp="1"/>
          </p:cNvSpPr>
          <p:nvPr>
            <p:ph type="title"/>
          </p:nvPr>
        </p:nvSpPr>
        <p:spPr>
          <a:xfrm>
            <a:off x="511396" y="1"/>
            <a:ext cx="9782801" cy="883920"/>
          </a:xfrm>
        </p:spPr>
        <p:txBody>
          <a:bodyPr>
            <a:normAutofit/>
          </a:bodyPr>
          <a:lstStyle/>
          <a:p>
            <a:r>
              <a:rPr lang="en-US" sz="4000"/>
              <a:t>Power in Our Work Closing Thoughts</a:t>
            </a:r>
          </a:p>
        </p:txBody>
      </p:sp>
      <p:sp>
        <p:nvSpPr>
          <p:cNvPr id="3" name="Content Placeholder 2"/>
          <p:cNvSpPr>
            <a:spLocks noGrp="1"/>
          </p:cNvSpPr>
          <p:nvPr>
            <p:ph idx="1"/>
          </p:nvPr>
        </p:nvSpPr>
        <p:spPr>
          <a:xfrm>
            <a:off x="522401" y="1132764"/>
            <a:ext cx="9331284" cy="5134970"/>
          </a:xfrm>
        </p:spPr>
        <p:txBody>
          <a:bodyPr vert="horz" lIns="91440" tIns="45720" rIns="91440" bIns="45720" rtlCol="0" anchor="t">
            <a:normAutofit lnSpcReduction="10000"/>
          </a:bodyPr>
          <a:lstStyle/>
          <a:p>
            <a:pPr marL="0" indent="0">
              <a:buNone/>
            </a:pPr>
            <a:r>
              <a:rPr lang="en-US" sz="4400"/>
              <a:t>When we remove </a:t>
            </a:r>
            <a:r>
              <a:rPr lang="en-US" sz="4400" b="1"/>
              <a:t>enabling</a:t>
            </a:r>
            <a:r>
              <a:rPr lang="en-US" sz="4400"/>
              <a:t> -</a:t>
            </a:r>
          </a:p>
          <a:p>
            <a:pPr marL="0" indent="0">
              <a:buNone/>
            </a:pPr>
            <a:r>
              <a:rPr lang="en-US" sz="4400"/>
              <a:t>Organizing and leadership are about accepting responsibility for others to achieve shared purpose in the face of uncertainty. </a:t>
            </a:r>
          </a:p>
          <a:p>
            <a:pPr marL="0" indent="0">
              <a:buNone/>
            </a:pPr>
            <a:endParaRPr lang="en-US" sz="4400"/>
          </a:p>
          <a:p>
            <a:pPr marL="0" indent="0">
              <a:buNone/>
            </a:pPr>
            <a:r>
              <a:rPr lang="en-US" sz="4400"/>
              <a:t>We lose agency, structures, teams, and shared accountability. </a:t>
            </a:r>
          </a:p>
          <a:p>
            <a:pPr marL="246380" indent="-246380"/>
            <a:endParaRPr lang="en-US" sz="3600"/>
          </a:p>
        </p:txBody>
      </p:sp>
    </p:spTree>
    <p:extLst>
      <p:ext uri="{BB962C8B-B14F-4D97-AF65-F5344CB8AC3E}">
        <p14:creationId xmlns:p14="http://schemas.microsoft.com/office/powerpoint/2010/main" val="38523780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117407" y="1951630"/>
            <a:ext cx="3294810" cy="4418321"/>
          </a:xfrm>
          <a:prstGeom prst="rect">
            <a:avLst/>
          </a:prstGeom>
        </p:spPr>
      </p:pic>
      <p:sp>
        <p:nvSpPr>
          <p:cNvPr id="2" name="Title 1"/>
          <p:cNvSpPr>
            <a:spLocks noGrp="1"/>
          </p:cNvSpPr>
          <p:nvPr>
            <p:ph type="title"/>
          </p:nvPr>
        </p:nvSpPr>
        <p:spPr>
          <a:xfrm>
            <a:off x="511396" y="1"/>
            <a:ext cx="9782801" cy="883920"/>
          </a:xfrm>
        </p:spPr>
        <p:txBody>
          <a:bodyPr>
            <a:normAutofit/>
          </a:bodyPr>
          <a:lstStyle/>
          <a:p>
            <a:r>
              <a:rPr lang="en-US" sz="4000"/>
              <a:t>Power in Our Work Closing Thoughts</a:t>
            </a:r>
          </a:p>
        </p:txBody>
      </p:sp>
      <p:sp>
        <p:nvSpPr>
          <p:cNvPr id="3" name="Content Placeholder 2"/>
          <p:cNvSpPr>
            <a:spLocks noGrp="1"/>
          </p:cNvSpPr>
          <p:nvPr>
            <p:ph idx="1"/>
          </p:nvPr>
        </p:nvSpPr>
        <p:spPr>
          <a:xfrm>
            <a:off x="522400" y="920296"/>
            <a:ext cx="10204740" cy="5134970"/>
          </a:xfrm>
        </p:spPr>
        <p:txBody>
          <a:bodyPr vert="horz" lIns="91440" tIns="45720" rIns="91440" bIns="45720" rtlCol="0" anchor="t">
            <a:normAutofit fontScale="92500" lnSpcReduction="10000"/>
          </a:bodyPr>
          <a:lstStyle/>
          <a:p>
            <a:pPr marL="0" indent="0">
              <a:buNone/>
            </a:pPr>
            <a:r>
              <a:rPr lang="en-US" sz="4400"/>
              <a:t>When we take out </a:t>
            </a:r>
            <a:r>
              <a:rPr lang="en-US" sz="4400" b="1"/>
              <a:t>“to achieve purpose”</a:t>
            </a:r>
          </a:p>
          <a:p>
            <a:pPr marL="0" indent="0">
              <a:buNone/>
            </a:pPr>
            <a:endParaRPr lang="en-US" sz="4400"/>
          </a:p>
          <a:p>
            <a:pPr marL="0" indent="0">
              <a:buNone/>
            </a:pPr>
            <a:r>
              <a:rPr lang="en-US" sz="4400"/>
              <a:t>Organizing and leadership are about accepting responsibility for enabling others in the face of uncertainty. </a:t>
            </a:r>
          </a:p>
          <a:p>
            <a:pPr marL="0" indent="0">
              <a:buNone/>
            </a:pPr>
            <a:endParaRPr lang="en-US" sz="4000"/>
          </a:p>
          <a:p>
            <a:pPr marL="0" indent="0">
              <a:buNone/>
            </a:pPr>
            <a:r>
              <a:rPr lang="en-US" sz="4000"/>
              <a:t>We lose our “why,” the issues, and the problems that matter. </a:t>
            </a:r>
          </a:p>
        </p:txBody>
      </p:sp>
    </p:spTree>
    <p:extLst>
      <p:ext uri="{BB962C8B-B14F-4D97-AF65-F5344CB8AC3E}">
        <p14:creationId xmlns:p14="http://schemas.microsoft.com/office/powerpoint/2010/main" val="5824203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117407" y="1951630"/>
            <a:ext cx="3294810" cy="4418321"/>
          </a:xfrm>
          <a:prstGeom prst="rect">
            <a:avLst/>
          </a:prstGeom>
        </p:spPr>
      </p:pic>
      <p:sp>
        <p:nvSpPr>
          <p:cNvPr id="2" name="Title 1"/>
          <p:cNvSpPr>
            <a:spLocks noGrp="1"/>
          </p:cNvSpPr>
          <p:nvPr>
            <p:ph type="title"/>
          </p:nvPr>
        </p:nvSpPr>
        <p:spPr>
          <a:xfrm>
            <a:off x="511396" y="1"/>
            <a:ext cx="9782801" cy="883920"/>
          </a:xfrm>
        </p:spPr>
        <p:txBody>
          <a:bodyPr>
            <a:normAutofit/>
          </a:bodyPr>
          <a:lstStyle/>
          <a:p>
            <a:r>
              <a:rPr lang="en-US" sz="4000"/>
              <a:t>Power in Our Work Closing Thoughts</a:t>
            </a:r>
          </a:p>
        </p:txBody>
      </p:sp>
      <p:sp>
        <p:nvSpPr>
          <p:cNvPr id="3" name="Content Placeholder 2"/>
          <p:cNvSpPr>
            <a:spLocks noGrp="1"/>
          </p:cNvSpPr>
          <p:nvPr>
            <p:ph idx="1"/>
          </p:nvPr>
        </p:nvSpPr>
        <p:spPr>
          <a:xfrm>
            <a:off x="522400" y="1132764"/>
            <a:ext cx="9771797" cy="5134970"/>
          </a:xfrm>
        </p:spPr>
        <p:txBody>
          <a:bodyPr vert="horz" lIns="91440" tIns="45720" rIns="91440" bIns="45720" rtlCol="0" anchor="t">
            <a:normAutofit lnSpcReduction="10000"/>
          </a:bodyPr>
          <a:lstStyle/>
          <a:p>
            <a:pPr marL="0" indent="0">
              <a:buNone/>
            </a:pPr>
            <a:r>
              <a:rPr lang="en-US" sz="4400"/>
              <a:t>When we take out </a:t>
            </a:r>
            <a:r>
              <a:rPr lang="en-US" sz="4400" b="1"/>
              <a:t>uncertainty</a:t>
            </a:r>
          </a:p>
          <a:p>
            <a:pPr marL="0" indent="0">
              <a:buNone/>
            </a:pPr>
            <a:endParaRPr lang="en-US" sz="4400"/>
          </a:p>
          <a:p>
            <a:pPr marL="0" indent="0">
              <a:buNone/>
            </a:pPr>
            <a:r>
              <a:rPr lang="en-US" sz="4400"/>
              <a:t>Organizing and leadership are about accepting responsibility for enabling others to achieve shared purpose. </a:t>
            </a:r>
          </a:p>
          <a:p>
            <a:pPr marL="0" indent="0">
              <a:buNone/>
            </a:pPr>
            <a:endParaRPr lang="en-US" sz="4400"/>
          </a:p>
          <a:p>
            <a:pPr marL="0" indent="0">
              <a:buNone/>
            </a:pPr>
            <a:r>
              <a:rPr lang="en-US" sz="4400"/>
              <a:t>It simply becomes socializing with a predictable outcome. </a:t>
            </a:r>
          </a:p>
          <a:p>
            <a:pPr marL="246380" indent="-246380"/>
            <a:endParaRPr lang="en-US" sz="3600"/>
          </a:p>
        </p:txBody>
      </p:sp>
    </p:spTree>
    <p:extLst>
      <p:ext uri="{BB962C8B-B14F-4D97-AF65-F5344CB8AC3E}">
        <p14:creationId xmlns:p14="http://schemas.microsoft.com/office/powerpoint/2010/main" val="20560636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3" y="128104"/>
            <a:ext cx="7330221" cy="6729896"/>
          </a:xfrm>
        </p:spPr>
        <p:txBody>
          <a:bodyPr>
            <a:normAutofit/>
          </a:bodyPr>
          <a:lstStyle/>
          <a:p>
            <a:pPr marL="0" indent="0">
              <a:buNone/>
            </a:pPr>
            <a:r>
              <a:rPr lang="en-US" sz="3200"/>
              <a:t>A number of examples you had were about power over, or using power. </a:t>
            </a:r>
          </a:p>
          <a:p>
            <a:pPr marL="0" indent="0">
              <a:buNone/>
            </a:pPr>
            <a:endParaRPr lang="en-US" sz="3200"/>
          </a:p>
          <a:p>
            <a:pPr marL="0" indent="0">
              <a:buNone/>
            </a:pPr>
            <a:r>
              <a:rPr lang="en-US" sz="3200"/>
              <a:t>Our final definition is about BUILDING </a:t>
            </a:r>
            <a:br>
              <a:rPr lang="en-US" sz="3200"/>
            </a:br>
            <a:r>
              <a:rPr lang="en-US" sz="3200"/>
              <a:t>power together in order to USE it to make change</a:t>
            </a:r>
          </a:p>
          <a:p>
            <a:pPr marL="0" indent="0">
              <a:buNone/>
            </a:pPr>
            <a:endParaRPr lang="en-US" sz="3200"/>
          </a:p>
          <a:p>
            <a:pPr marL="0" indent="0">
              <a:buNone/>
            </a:pPr>
            <a:r>
              <a:rPr lang="en-US" sz="3200"/>
              <a:t>Organizing is about shared risk and accountability in the face of uncertainty</a:t>
            </a:r>
          </a:p>
          <a:p>
            <a:pPr marL="0" indent="0">
              <a:buNone/>
            </a:pPr>
            <a:endParaRPr lang="en-US" sz="3200"/>
          </a:p>
          <a:p>
            <a:pPr marL="0" indent="0">
              <a:buNone/>
            </a:pPr>
            <a:r>
              <a:rPr lang="en-US" sz="3200"/>
              <a:t>Unity is the basis of our power.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13847013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vert="horz" lIns="91440" tIns="45720" rIns="91440" bIns="45720" rtlCol="0" anchor="t">
            <a:normAutofit fontScale="92500" lnSpcReduction="20000"/>
          </a:bodyPr>
          <a:lstStyle/>
          <a:p>
            <a:pPr marL="0" indent="0">
              <a:buNone/>
            </a:pPr>
            <a:r>
              <a:rPr lang="en-US" sz="4800"/>
              <a:t>Zac Johnson </a:t>
            </a:r>
          </a:p>
          <a:p>
            <a:pPr marL="0" indent="0">
              <a:buNone/>
            </a:pPr>
            <a:r>
              <a:rPr lang="en-US" sz="4800"/>
              <a:t>Northern Colorado Uniserv Unit </a:t>
            </a:r>
          </a:p>
          <a:p>
            <a:pPr marL="0" indent="0">
              <a:buNone/>
            </a:pPr>
            <a:endParaRPr lang="en-US" sz="4800"/>
          </a:p>
          <a:p>
            <a:pPr marL="0" indent="0">
              <a:buNone/>
            </a:pPr>
            <a:r>
              <a:rPr lang="en-US" sz="4800"/>
              <a:t>He/Him/His </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5064403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r>
              <a:rPr lang="en-US" sz="4800"/>
              <a:t>Community and Constituency P. 13-17</a:t>
            </a:r>
          </a:p>
        </p:txBody>
      </p:sp>
      <p:sp>
        <p:nvSpPr>
          <p:cNvPr id="3" name="Content Placeholder 2"/>
          <p:cNvSpPr>
            <a:spLocks noGrp="1"/>
          </p:cNvSpPr>
          <p:nvPr>
            <p:ph idx="1"/>
          </p:nvPr>
        </p:nvSpPr>
        <p:spPr>
          <a:xfrm>
            <a:off x="764274" y="685801"/>
            <a:ext cx="11259403" cy="4571999"/>
          </a:xfrm>
        </p:spPr>
        <p:txBody>
          <a:bodyPr/>
          <a:lstStyle/>
          <a:p>
            <a:pPr marL="0" indent="0">
              <a:buNone/>
            </a:pPr>
            <a:r>
              <a:rPr lang="en-US" sz="4400"/>
              <a:t>Quick Table Talk and Article Review</a:t>
            </a:r>
          </a:p>
          <a:p>
            <a:pPr marL="0" indent="0">
              <a:buNone/>
            </a:pPr>
            <a:endParaRPr lang="en-US" sz="4400"/>
          </a:p>
          <a:p>
            <a:pPr marL="0" indent="0">
              <a:buNone/>
            </a:pPr>
            <a:r>
              <a:rPr lang="en-US" sz="4400"/>
              <a:t>What are the differences between community and constituency?</a:t>
            </a:r>
          </a:p>
          <a:p>
            <a:pPr marL="0" indent="0">
              <a:buNone/>
            </a:pPr>
            <a:endParaRPr lang="en-US" sz="4400"/>
          </a:p>
          <a:p>
            <a:pPr marL="0" indent="0">
              <a:buNone/>
            </a:pPr>
            <a:endParaRPr lang="en-US"/>
          </a:p>
        </p:txBody>
      </p:sp>
    </p:spTree>
    <p:extLst>
      <p:ext uri="{BB962C8B-B14F-4D97-AF65-F5344CB8AC3E}">
        <p14:creationId xmlns:p14="http://schemas.microsoft.com/office/powerpoint/2010/main" val="24081921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r>
              <a:rPr lang="en-US" sz="4800"/>
              <a:t>Defining Communities</a:t>
            </a:r>
          </a:p>
        </p:txBody>
      </p:sp>
      <p:sp>
        <p:nvSpPr>
          <p:cNvPr id="3" name="Content Placeholder 2"/>
          <p:cNvSpPr>
            <a:spLocks noGrp="1"/>
          </p:cNvSpPr>
          <p:nvPr>
            <p:ph idx="1"/>
          </p:nvPr>
        </p:nvSpPr>
        <p:spPr>
          <a:xfrm>
            <a:off x="764274" y="955343"/>
            <a:ext cx="11259403" cy="4302457"/>
          </a:xfrm>
        </p:spPr>
        <p:txBody>
          <a:bodyPr/>
          <a:lstStyle/>
          <a:p>
            <a:pPr marL="0" indent="0">
              <a:buNone/>
            </a:pPr>
            <a:r>
              <a:rPr lang="en-US" sz="4800"/>
              <a:t>A community shares values or interests.</a:t>
            </a:r>
          </a:p>
          <a:p>
            <a:pPr marL="0" indent="0">
              <a:buNone/>
            </a:pPr>
            <a:endParaRPr lang="en-US" sz="4800"/>
          </a:p>
          <a:p>
            <a:pPr marL="0" indent="0">
              <a:buNone/>
            </a:pPr>
            <a:r>
              <a:rPr lang="en-US" sz="4800"/>
              <a:t>Remember organizing?  Enabling, achieve shared purpose, uncertainty </a:t>
            </a:r>
          </a:p>
          <a:p>
            <a:pPr marL="0" indent="0">
              <a:buNone/>
            </a:pPr>
            <a:endParaRPr lang="en-US"/>
          </a:p>
        </p:txBody>
      </p:sp>
    </p:spTree>
    <p:extLst>
      <p:ext uri="{BB962C8B-B14F-4D97-AF65-F5344CB8AC3E}">
        <p14:creationId xmlns:p14="http://schemas.microsoft.com/office/powerpoint/2010/main" val="28293832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r>
              <a:rPr lang="en-US" sz="4800"/>
              <a:t>Defining Constituency</a:t>
            </a:r>
          </a:p>
        </p:txBody>
      </p:sp>
      <p:sp>
        <p:nvSpPr>
          <p:cNvPr id="3" name="Content Placeholder 2"/>
          <p:cNvSpPr>
            <a:spLocks noGrp="1"/>
          </p:cNvSpPr>
          <p:nvPr>
            <p:ph idx="1"/>
          </p:nvPr>
        </p:nvSpPr>
        <p:spPr>
          <a:xfrm>
            <a:off x="764274" y="955343"/>
            <a:ext cx="11259403" cy="4302457"/>
          </a:xfrm>
        </p:spPr>
        <p:txBody>
          <a:bodyPr vert="horz" lIns="91440" tIns="45720" rIns="91440" bIns="45720" rtlCol="0" anchor="t">
            <a:normAutofit/>
          </a:bodyPr>
          <a:lstStyle/>
          <a:p>
            <a:pPr marL="0" indent="0">
              <a:buNone/>
            </a:pPr>
            <a:r>
              <a:rPr lang="en-US" sz="3600"/>
              <a:t>Constituencies are communities, people who share common values or interests, </a:t>
            </a:r>
            <a:r>
              <a:rPr lang="en-US" sz="3600" b="1"/>
              <a:t>organized</a:t>
            </a:r>
            <a:r>
              <a:rPr lang="en-US" sz="3600"/>
              <a:t> to use its resources to act in their interests. Constituents are the heart of an organization, they have voice. If we treat people like customers (service model), they can only exit to make influence.</a:t>
            </a:r>
          </a:p>
          <a:p>
            <a:pPr marL="0" indent="0">
              <a:buNone/>
            </a:pPr>
            <a:endParaRPr lang="en-US"/>
          </a:p>
        </p:txBody>
      </p:sp>
    </p:spTree>
    <p:extLst>
      <p:ext uri="{BB962C8B-B14F-4D97-AF65-F5344CB8AC3E}">
        <p14:creationId xmlns:p14="http://schemas.microsoft.com/office/powerpoint/2010/main" val="19088567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endParaRPr lang="en-US" sz="4800"/>
          </a:p>
        </p:txBody>
      </p:sp>
      <p:sp>
        <p:nvSpPr>
          <p:cNvPr id="3" name="Content Placeholder 2"/>
          <p:cNvSpPr>
            <a:spLocks noGrp="1"/>
          </p:cNvSpPr>
          <p:nvPr>
            <p:ph idx="1"/>
          </p:nvPr>
        </p:nvSpPr>
        <p:spPr>
          <a:xfrm>
            <a:off x="764274" y="955343"/>
            <a:ext cx="11259403" cy="4302457"/>
          </a:xfrm>
        </p:spPr>
        <p:txBody>
          <a:bodyPr>
            <a:normAutofit/>
          </a:bodyPr>
          <a:lstStyle/>
          <a:p>
            <a:pPr marL="0" indent="0">
              <a:buNone/>
            </a:pPr>
            <a:r>
              <a:rPr lang="en-US" sz="4800"/>
              <a:t>Pause to think:</a:t>
            </a:r>
          </a:p>
          <a:p>
            <a:pPr marL="0" indent="0">
              <a:buNone/>
            </a:pPr>
            <a:r>
              <a:rPr lang="en-US" sz="4800"/>
              <a:t>Is the concept of power different in a community vs. a constituency? </a:t>
            </a:r>
          </a:p>
        </p:txBody>
      </p:sp>
    </p:spTree>
    <p:extLst>
      <p:ext uri="{BB962C8B-B14F-4D97-AF65-F5344CB8AC3E}">
        <p14:creationId xmlns:p14="http://schemas.microsoft.com/office/powerpoint/2010/main" val="24838739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3628" y="1"/>
            <a:ext cx="10116342" cy="887104"/>
          </a:xfrm>
        </p:spPr>
        <p:txBody>
          <a:bodyPr/>
          <a:lstStyle/>
          <a:p>
            <a:r>
              <a:rPr lang="en-US"/>
              <a:t>Constituencies: Their Values and Interests</a:t>
            </a:r>
          </a:p>
        </p:txBody>
      </p:sp>
      <p:sp>
        <p:nvSpPr>
          <p:cNvPr id="3" name="Content Placeholder 2"/>
          <p:cNvSpPr>
            <a:spLocks noGrp="1"/>
          </p:cNvSpPr>
          <p:nvPr>
            <p:ph idx="1"/>
          </p:nvPr>
        </p:nvSpPr>
        <p:spPr>
          <a:xfrm>
            <a:off x="733628" y="887105"/>
            <a:ext cx="7018300" cy="5147315"/>
          </a:xfrm>
        </p:spPr>
        <p:txBody>
          <a:bodyPr>
            <a:normAutofit lnSpcReduction="10000"/>
          </a:bodyPr>
          <a:lstStyle/>
          <a:p>
            <a:pPr marL="0" indent="0">
              <a:buNone/>
            </a:pPr>
            <a:r>
              <a:rPr lang="en-US"/>
              <a:t>Group Wall Charts</a:t>
            </a:r>
          </a:p>
          <a:p>
            <a:pPr marL="0" indent="0">
              <a:buNone/>
            </a:pPr>
            <a:r>
              <a:rPr lang="en-US"/>
              <a:t>In one column brainstorm all the constituencies you are aware of in your work settings</a:t>
            </a:r>
          </a:p>
          <a:p>
            <a:pPr marL="0" indent="0">
              <a:buNone/>
            </a:pPr>
            <a:endParaRPr lang="en-US"/>
          </a:p>
          <a:p>
            <a:pPr marL="0" indent="0">
              <a:buNone/>
            </a:pPr>
            <a:r>
              <a:rPr lang="en-US"/>
              <a:t>In the second column,  write the special core values, interests, or issues that each constituency has. </a:t>
            </a:r>
          </a:p>
          <a:p>
            <a:pPr marL="0" indent="0">
              <a:buNone/>
            </a:pPr>
            <a:endParaRPr lang="en-US"/>
          </a:p>
          <a:p>
            <a:pPr marL="0" indent="0">
              <a:buNone/>
            </a:pPr>
            <a:r>
              <a:rPr lang="en-US"/>
              <a:t>Look for what might be common in the second column</a:t>
            </a:r>
          </a:p>
          <a:p>
            <a:endParaRPr lang="en-US"/>
          </a:p>
        </p:txBody>
      </p:sp>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7200"/>
                    </a14:imgEffect>
                  </a14:imgLayer>
                </a14:imgProps>
              </a:ext>
            </a:extLst>
          </a:blip>
          <a:srcRect l="9938" t="7692" r="8572" b="7692"/>
          <a:stretch/>
        </p:blipFill>
        <p:spPr>
          <a:xfrm>
            <a:off x="8127928" y="1239837"/>
            <a:ext cx="3692238" cy="4953000"/>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7354260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r>
              <a:rPr lang="en-US" sz="4000"/>
              <a:t>Community and Constituency Whole Room</a:t>
            </a:r>
          </a:p>
        </p:txBody>
      </p:sp>
      <p:sp>
        <p:nvSpPr>
          <p:cNvPr id="3" name="Content Placeholder 2"/>
          <p:cNvSpPr>
            <a:spLocks noGrp="1"/>
          </p:cNvSpPr>
          <p:nvPr>
            <p:ph idx="1"/>
          </p:nvPr>
        </p:nvSpPr>
        <p:spPr>
          <a:xfrm>
            <a:off x="764275" y="1009933"/>
            <a:ext cx="11259403" cy="4097741"/>
          </a:xfrm>
        </p:spPr>
        <p:txBody>
          <a:bodyPr/>
          <a:lstStyle/>
          <a:p>
            <a:pPr marL="0" indent="0">
              <a:buNone/>
            </a:pPr>
            <a:r>
              <a:rPr lang="en-US" sz="4800"/>
              <a:t>What did your discover by listing these constituencies and their values, interests, and issues?</a:t>
            </a:r>
            <a:r>
              <a:rPr lang="en-US"/>
              <a:t> </a:t>
            </a:r>
          </a:p>
        </p:txBody>
      </p:sp>
    </p:spTree>
    <p:extLst>
      <p:ext uri="{BB962C8B-B14F-4D97-AF65-F5344CB8AC3E}">
        <p14:creationId xmlns:p14="http://schemas.microsoft.com/office/powerpoint/2010/main" val="2086358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72250" y="195996"/>
            <a:ext cx="7151428" cy="6662003"/>
          </a:xfrm>
        </p:spPr>
        <p:txBody>
          <a:bodyPr vert="horz" lIns="91440" tIns="45720" rIns="91440" bIns="45720" rtlCol="0" anchor="t">
            <a:noAutofit/>
          </a:bodyPr>
          <a:lstStyle/>
          <a:p>
            <a:pPr marL="0" indent="0">
              <a:buNone/>
            </a:pPr>
            <a:r>
              <a:rPr lang="en-US" sz="3200"/>
              <a:t>Constituencies are distinct from communities.</a:t>
            </a:r>
          </a:p>
          <a:p>
            <a:pPr marL="0" indent="0">
              <a:buNone/>
            </a:pPr>
            <a:r>
              <a:rPr lang="en-US" sz="3200"/>
              <a:t>Organizing identifies their common values and interests builds structure  to act. Building power.</a:t>
            </a:r>
          </a:p>
          <a:p>
            <a:pPr marL="0" indent="0">
              <a:buNone/>
            </a:pPr>
            <a:r>
              <a:rPr lang="en-US" sz="3200"/>
              <a:t>When we treat constituents like customers, their only avenue is to exit. They relied on us to have power.  </a:t>
            </a:r>
          </a:p>
          <a:p>
            <a:pPr marL="0" indent="0">
              <a:buNone/>
            </a:pPr>
            <a:r>
              <a:rPr lang="en-US" sz="3200"/>
              <a:t>Small organized groups within the larger community have limited power and can access fewer resources for change.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5689217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vert="horz" lIns="91440" tIns="45720" rIns="91440" bIns="45720" rtlCol="0" anchor="t">
            <a:normAutofit lnSpcReduction="10000"/>
          </a:bodyPr>
          <a:lstStyle/>
          <a:p>
            <a:pPr marL="0" indent="0">
              <a:buNone/>
            </a:pPr>
            <a:r>
              <a:rPr lang="en-US" sz="4800"/>
              <a:t>Jeny Gardner</a:t>
            </a:r>
          </a:p>
          <a:p>
            <a:pPr marL="0" indent="0">
              <a:buNone/>
            </a:pPr>
            <a:endParaRPr lang="en-US" sz="4800"/>
          </a:p>
          <a:p>
            <a:pPr marL="0" indent="0">
              <a:buNone/>
            </a:pPr>
            <a:r>
              <a:rPr lang="en-US" sz="4800"/>
              <a:t>Wyoming EA</a:t>
            </a:r>
          </a:p>
          <a:p>
            <a:pPr marL="0" indent="0">
              <a:buNone/>
            </a:pPr>
            <a:endParaRPr lang="en-US" sz="4800"/>
          </a:p>
          <a:p>
            <a:pPr marL="0" indent="0">
              <a:buNone/>
            </a:pPr>
            <a:r>
              <a:rPr lang="en-US" sz="4800"/>
              <a:t>She/He/They</a:t>
            </a:r>
          </a:p>
          <a:p>
            <a:pPr marL="0" indent="0">
              <a:buNone/>
            </a:pPr>
            <a:endParaRPr lang="en-US" sz="4800"/>
          </a:p>
          <a:p>
            <a:pPr marL="0" indent="0">
              <a:buNone/>
            </a:pPr>
            <a:endParaRPr lang="en-US" sz="480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25440735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206" y="177801"/>
            <a:ext cx="10820031" cy="736600"/>
          </a:xfrm>
        </p:spPr>
        <p:txBody>
          <a:bodyPr/>
          <a:lstStyle/>
          <a:p>
            <a:r>
              <a:rPr lang="en-US"/>
              <a:t>Frames of Teacher Unionism</a:t>
            </a:r>
          </a:p>
        </p:txBody>
      </p:sp>
      <p:sp>
        <p:nvSpPr>
          <p:cNvPr id="3" name="Content Placeholder 2"/>
          <p:cNvSpPr>
            <a:spLocks noGrp="1"/>
          </p:cNvSpPr>
          <p:nvPr>
            <p:ph idx="1"/>
          </p:nvPr>
        </p:nvSpPr>
        <p:spPr>
          <a:xfrm>
            <a:off x="556206" y="914401"/>
            <a:ext cx="6475375" cy="5636524"/>
          </a:xfrm>
        </p:spPr>
        <p:txBody>
          <a:bodyPr vert="horz" lIns="91440" tIns="45720" rIns="91440" bIns="45720" rtlCol="0" anchor="t">
            <a:normAutofit/>
          </a:bodyPr>
          <a:lstStyle/>
          <a:p>
            <a:r>
              <a:rPr lang="en-US"/>
              <a:t>Using your brainstormed list of constituencies, work to identify which frame of teach unionism they are operating from. </a:t>
            </a:r>
          </a:p>
          <a:p>
            <a:pPr marL="246380" indent="-246380"/>
            <a:r>
              <a:rPr lang="en-US"/>
              <a:t>Read the “key components” and if you think that represents a particular constituency, write its name there.  </a:t>
            </a:r>
          </a:p>
          <a:p>
            <a:r>
              <a:rPr lang="en-US"/>
              <a:t>A single constituency may be in any of the columns, depending on the topic. </a:t>
            </a:r>
          </a:p>
          <a:p>
            <a:pPr marL="246380" indent="-246380"/>
            <a:r>
              <a:rPr lang="en-US"/>
              <a:t>More than one constituency may be in the same place. </a:t>
            </a:r>
          </a:p>
        </p:txBody>
      </p:sp>
      <p:pic>
        <p:nvPicPr>
          <p:cNvPr id="2050" name="Picture 2" descr="Hanging frame Images | Free Vectors, Stock Photos &amp; PSD"/>
          <p:cNvPicPr>
            <a:picLocks noChangeAspect="1" noChangeArrowheads="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5620" t="-479" r="3915" b="26796"/>
          <a:stretch/>
        </p:blipFill>
        <p:spPr bwMode="auto">
          <a:xfrm>
            <a:off x="7031581" y="914401"/>
            <a:ext cx="5157244"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63739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206" y="177801"/>
            <a:ext cx="10820031" cy="736600"/>
          </a:xfrm>
        </p:spPr>
        <p:txBody>
          <a:bodyPr/>
          <a:lstStyle/>
          <a:p>
            <a:r>
              <a:rPr lang="en-US"/>
              <a:t>Frames of Teacher Unionism Report Out</a:t>
            </a:r>
          </a:p>
        </p:txBody>
      </p:sp>
      <p:sp>
        <p:nvSpPr>
          <p:cNvPr id="3" name="Content Placeholder 2"/>
          <p:cNvSpPr>
            <a:spLocks noGrp="1"/>
          </p:cNvSpPr>
          <p:nvPr>
            <p:ph idx="1"/>
          </p:nvPr>
        </p:nvSpPr>
        <p:spPr>
          <a:xfrm>
            <a:off x="556206" y="914401"/>
            <a:ext cx="6158493" cy="5636523"/>
          </a:xfrm>
        </p:spPr>
        <p:txBody>
          <a:bodyPr>
            <a:normAutofit/>
          </a:bodyPr>
          <a:lstStyle/>
          <a:p>
            <a:r>
              <a:rPr lang="en-US"/>
              <a:t>What are you noticing in working to identify where your constituencies lie within the three frames?</a:t>
            </a:r>
          </a:p>
          <a:p>
            <a:r>
              <a:rPr lang="en-US"/>
              <a:t>If we had asked you to assess which frame your employers say they are working in – or your locals – do you think they would be different? </a:t>
            </a:r>
          </a:p>
          <a:p>
            <a:r>
              <a:rPr lang="en-US"/>
              <a:t> If the whole organization is the community – how then do these constituencies contribute to the overall picture of power? </a:t>
            </a:r>
          </a:p>
          <a:p>
            <a:endParaRPr lang="en-US"/>
          </a:p>
        </p:txBody>
      </p:sp>
      <p:pic>
        <p:nvPicPr>
          <p:cNvPr id="2050" name="Picture 2" descr="Hanging frame Images | Free Vectors, Stock Photos &amp; PSD"/>
          <p:cNvPicPr>
            <a:picLocks noChangeAspect="1" noChangeArrowheads="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5620" t="-479" r="3915" b="26796"/>
          <a:stretch/>
        </p:blipFill>
        <p:spPr bwMode="auto">
          <a:xfrm>
            <a:off x="7031581" y="914401"/>
            <a:ext cx="5157244"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45794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normAutofit/>
          </a:bodyPr>
          <a:lstStyle/>
          <a:p>
            <a:pPr marL="0" indent="0" fontAlgn="base">
              <a:buNone/>
            </a:pPr>
            <a:r>
              <a:rPr lang="en-US" sz="3200"/>
              <a:t>Without consistent and intentional organizing, constituencies become separate entities from the larger union community. </a:t>
            </a:r>
          </a:p>
          <a:p>
            <a:pPr marL="0" indent="0" fontAlgn="base">
              <a:buNone/>
            </a:pPr>
            <a:endParaRPr lang="en-US" sz="3200"/>
          </a:p>
          <a:p>
            <a:pPr marL="0" indent="0" fontAlgn="base">
              <a:buNone/>
            </a:pPr>
            <a:r>
              <a:rPr lang="en-US" sz="3200"/>
              <a:t>Without intentional and consistent organizing, unions become separate entities from larger social movements (labor, class, race, gender)</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6304352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7149" y="180183"/>
            <a:ext cx="9782801" cy="720570"/>
          </a:xfrm>
        </p:spPr>
        <p:txBody>
          <a:bodyPr/>
          <a:lstStyle/>
          <a:p>
            <a:r>
              <a:rPr lang="en-US"/>
              <a:t>Visions of Justice P.  22-32</a:t>
            </a:r>
          </a:p>
        </p:txBody>
      </p:sp>
      <p:sp>
        <p:nvSpPr>
          <p:cNvPr id="3" name="Content Placeholder 2"/>
          <p:cNvSpPr>
            <a:spLocks noGrp="1"/>
          </p:cNvSpPr>
          <p:nvPr>
            <p:ph idx="1"/>
          </p:nvPr>
        </p:nvSpPr>
        <p:spPr>
          <a:xfrm>
            <a:off x="597149" y="900753"/>
            <a:ext cx="6690559" cy="5957247"/>
          </a:xfrm>
        </p:spPr>
        <p:txBody>
          <a:bodyPr vert="horz" lIns="91440" tIns="45720" rIns="91440" bIns="45720" rtlCol="0" anchor="t">
            <a:normAutofit fontScale="92500" lnSpcReduction="10000"/>
          </a:bodyPr>
          <a:lstStyle/>
          <a:p>
            <a:pPr marL="0" indent="0">
              <a:buNone/>
            </a:pPr>
            <a:r>
              <a:rPr lang="en-US"/>
              <a:t>Groups of 3</a:t>
            </a:r>
          </a:p>
          <a:p>
            <a:pPr marL="457200" indent="-457200">
              <a:buFont typeface="Arial" pitchFamily="34" charset="0"/>
              <a:buChar char="•"/>
            </a:pPr>
            <a:r>
              <a:rPr lang="en-US"/>
              <a:t>How do the tensions of self-interest (industrial, and professionalism) and broader social justice concerns(social justice) make it difficult to move a community to constituency?</a:t>
            </a:r>
          </a:p>
          <a:p>
            <a:pPr marL="0" indent="0">
              <a:buNone/>
            </a:pPr>
            <a:endParaRPr lang="en-US">
              <a:ea typeface="+mn-lt"/>
              <a:cs typeface="+mn-lt"/>
            </a:endParaRPr>
          </a:p>
          <a:p>
            <a:pPr marL="457200" indent="-457200">
              <a:buFont typeface="Arial" pitchFamily="34" charset="0"/>
              <a:buChar char="•"/>
            </a:pPr>
            <a:r>
              <a:rPr lang="en-US">
                <a:ea typeface="+mn-lt"/>
                <a:cs typeface="+mn-lt"/>
              </a:rPr>
              <a:t>Across the history, as outlined in this article, when were the teachers most powerful? Least powerful? How did unity or the lack of it contribute to this?</a:t>
            </a:r>
            <a:endParaRPr lang="en-US"/>
          </a:p>
          <a:p>
            <a:pPr marL="0" indent="0">
              <a:buNone/>
            </a:pPr>
            <a:endParaRPr lang="en-US"/>
          </a:p>
          <a:p>
            <a:pPr marL="457200" indent="-457200">
              <a:buFont typeface="Arial" pitchFamily="34" charset="0"/>
              <a:buChar char="•"/>
            </a:pPr>
            <a:r>
              <a:rPr lang="en-US"/>
              <a:t>How do you see these tensions in your own work with members?  </a:t>
            </a:r>
          </a:p>
        </p:txBody>
      </p:sp>
      <p:pic>
        <p:nvPicPr>
          <p:cNvPr id="3074" name="Picture 2" descr="United Federation of Teachers"/>
          <p:cNvPicPr>
            <a:picLocks noChangeAspect="1" noChangeArrowheads="1"/>
          </p:cNvPicPr>
          <p:nvPr/>
        </p:nvPicPr>
        <p:blipFill rotWithShape="1">
          <a:blip r:embed="rId2">
            <a:extLst>
              <a:ext uri="{28A0092B-C50C-407E-A947-70E740481C1C}">
                <a14:useLocalDpi xmlns:a14="http://schemas.microsoft.com/office/drawing/2010/main" val="0"/>
              </a:ext>
            </a:extLst>
          </a:blip>
          <a:srcRect l="25615" r="20804"/>
          <a:stretch/>
        </p:blipFill>
        <p:spPr bwMode="auto">
          <a:xfrm>
            <a:off x="7287708" y="0"/>
            <a:ext cx="4826882" cy="640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89594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967786" y="0"/>
            <a:ext cx="6905766" cy="6858000"/>
          </a:xfrm>
        </p:spPr>
        <p:txBody>
          <a:bodyPr vert="horz" lIns="91440" tIns="45720" rIns="91440" bIns="45720" rtlCol="0" anchor="t">
            <a:normAutofit/>
          </a:bodyPr>
          <a:lstStyle/>
          <a:p>
            <a:pPr marL="0" indent="0" fontAlgn="base">
              <a:buNone/>
            </a:pPr>
            <a:endParaRPr lang="en-US" sz="3200"/>
          </a:p>
          <a:p>
            <a:pPr marL="0" indent="0" fontAlgn="base">
              <a:buNone/>
            </a:pPr>
            <a:endParaRPr lang="en-US" sz="3200"/>
          </a:p>
          <a:p>
            <a:pPr marL="0" indent="0" fontAlgn="base">
              <a:buNone/>
            </a:pPr>
            <a:r>
              <a:rPr lang="en-US" sz="3200"/>
              <a:t>Long lasting Unity within teacher unions requires BOTH a focus on self-interests and public interest.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15239349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25</a:t>
            </a:fld>
            <a:endParaRPr lang="en-US"/>
          </a:p>
        </p:txBody>
      </p:sp>
      <p:pic>
        <p:nvPicPr>
          <p:cNvPr id="9218" name="Picture 2" descr="Free photo: Break time - Birds, Countysite, Dutch - Free Download - Jooinn"/>
          <p:cNvPicPr>
            <a:picLocks noGrp="1" noChangeAspect="1" noChangeArrowheads="1"/>
          </p:cNvPicPr>
          <p:nvPr>
            <p:ph type="pic" idx="4294967295"/>
          </p:nvPr>
        </p:nvPicPr>
        <p:blipFill>
          <a:blip r:embed="rId2">
            <a:extLst>
              <a:ext uri="{28A0092B-C50C-407E-A947-70E740481C1C}">
                <a14:useLocalDpi xmlns:a14="http://schemas.microsoft.com/office/drawing/2010/main" val="0"/>
              </a:ext>
            </a:extLst>
          </a:blip>
          <a:srcRect t="14007" b="14007"/>
          <a:stretch>
            <a:fillRect/>
          </a:stretch>
        </p:blipFill>
        <p:spPr bwMode="auto">
          <a:xfrm>
            <a:off x="912812" y="849313"/>
            <a:ext cx="100584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47760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vert="horz" lIns="91440" tIns="45720" rIns="91440" bIns="45720" rtlCol="0" anchor="t">
            <a:normAutofit fontScale="92500" lnSpcReduction="20000"/>
          </a:bodyPr>
          <a:lstStyle/>
          <a:p>
            <a:pPr marL="0" indent="0">
              <a:buNone/>
            </a:pPr>
            <a:r>
              <a:rPr lang="en-US" sz="4800"/>
              <a:t>Melissa Dan </a:t>
            </a:r>
          </a:p>
          <a:p>
            <a:pPr marL="0" indent="0">
              <a:buNone/>
            </a:pPr>
            <a:r>
              <a:rPr lang="en-US" sz="4800"/>
              <a:t>Palm Beach Classroom Teachers </a:t>
            </a:r>
          </a:p>
          <a:p>
            <a:pPr marL="0" indent="0">
              <a:buNone/>
            </a:pPr>
            <a:r>
              <a:rPr lang="en-US" sz="4800"/>
              <a:t>Association </a:t>
            </a:r>
          </a:p>
          <a:p>
            <a:pPr marL="0" indent="0">
              <a:buNone/>
            </a:pPr>
            <a:r>
              <a:rPr lang="en-US" sz="4800"/>
              <a:t>She/her/hers</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26845677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3117E-931B-3CC5-7BAF-7ABF4DA82781}"/>
              </a:ext>
            </a:extLst>
          </p:cNvPr>
          <p:cNvSpPr>
            <a:spLocks noGrp="1"/>
          </p:cNvSpPr>
          <p:nvPr>
            <p:ph type="title"/>
          </p:nvPr>
        </p:nvSpPr>
        <p:spPr/>
        <p:txBody>
          <a:bodyPr/>
          <a:lstStyle/>
          <a:p>
            <a:r>
              <a:rPr lang="en-US"/>
              <a:t>Organizing is about... </a:t>
            </a:r>
          </a:p>
        </p:txBody>
      </p:sp>
      <p:sp>
        <p:nvSpPr>
          <p:cNvPr id="3" name="Content Placeholder 2">
            <a:extLst>
              <a:ext uri="{FF2B5EF4-FFF2-40B4-BE49-F238E27FC236}">
                <a16:creationId xmlns:a16="http://schemas.microsoft.com/office/drawing/2014/main" id="{15A43B25-6C8E-22C5-6E82-6EF9C34778D6}"/>
              </a:ext>
            </a:extLst>
          </p:cNvPr>
          <p:cNvSpPr>
            <a:spLocks noGrp="1"/>
          </p:cNvSpPr>
          <p:nvPr>
            <p:ph idx="1"/>
          </p:nvPr>
        </p:nvSpPr>
        <p:spPr/>
        <p:txBody>
          <a:bodyPr vert="horz" lIns="91440" tIns="45720" rIns="91440" bIns="45720" rtlCol="0" anchor="t">
            <a:normAutofit/>
          </a:bodyPr>
          <a:lstStyle/>
          <a:p>
            <a:pPr marL="0" indent="0">
              <a:buNone/>
            </a:pPr>
            <a:r>
              <a:rPr lang="en-US" sz="3600"/>
              <a:t>Turning our community into a constituency that can pool its resources, we need to have a good handle on how they are currently operating so what we (staff) can adjust our work with them to growth their capacity. </a:t>
            </a:r>
          </a:p>
          <a:p>
            <a:pPr marL="0" indent="0">
              <a:buNone/>
            </a:pPr>
            <a:endParaRPr lang="en-US"/>
          </a:p>
        </p:txBody>
      </p:sp>
    </p:spTree>
    <p:extLst>
      <p:ext uri="{BB962C8B-B14F-4D97-AF65-F5344CB8AC3E}">
        <p14:creationId xmlns:p14="http://schemas.microsoft.com/office/powerpoint/2010/main" val="8657011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3273" y="287422"/>
            <a:ext cx="10099501" cy="822455"/>
          </a:xfrm>
        </p:spPr>
        <p:txBody>
          <a:bodyPr/>
          <a:lstStyle/>
          <a:p>
            <a:r>
              <a:rPr lang="en-US"/>
              <a:t>Club or Union? Table Talk</a:t>
            </a:r>
          </a:p>
        </p:txBody>
      </p:sp>
      <p:graphicFrame>
        <p:nvGraphicFramePr>
          <p:cNvPr id="4" name="Content Placeholder 3"/>
          <p:cNvGraphicFramePr>
            <a:graphicFrameLocks noGrp="1"/>
          </p:cNvGraphicFramePr>
          <p:nvPr>
            <p:ph idx="1"/>
          </p:nvPr>
        </p:nvGraphicFramePr>
        <p:xfrm>
          <a:off x="458500" y="3505200"/>
          <a:ext cx="11730325" cy="3352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itle 1"/>
          <p:cNvSpPr txBox="1">
            <a:spLocks/>
          </p:cNvSpPr>
          <p:nvPr/>
        </p:nvSpPr>
        <p:spPr>
          <a:xfrm>
            <a:off x="1053273" y="1609349"/>
            <a:ext cx="10099501" cy="822455"/>
          </a:xfrm>
          <a:prstGeom prst="rect">
            <a:avLst/>
          </a:prstGeom>
        </p:spPr>
        <p:txBody>
          <a:bodyPr vert="horz" lIns="91416" tIns="45708" rIns="91416" bIns="45708" rtlCol="0" anchor="b">
            <a:normAutofit/>
          </a:bodyPr>
          <a:lstStyle>
            <a:lvl1pPr marL="0"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endParaRPr lang="en-US" sz="4799"/>
          </a:p>
        </p:txBody>
      </p:sp>
      <p:sp>
        <p:nvSpPr>
          <p:cNvPr id="5" name="Content Placeholder 2"/>
          <p:cNvSpPr txBox="1">
            <a:spLocks/>
          </p:cNvSpPr>
          <p:nvPr/>
        </p:nvSpPr>
        <p:spPr>
          <a:xfrm>
            <a:off x="770986" y="1109877"/>
            <a:ext cx="10664073" cy="2649063"/>
          </a:xfrm>
          <a:prstGeom prst="rect">
            <a:avLst/>
          </a:prstGeom>
        </p:spPr>
        <p:txBody>
          <a:bodyPr vert="horz" lIns="0" tIns="45708" rIns="0" bIns="45708" rtlCol="0" anchor="t">
            <a:normAutofit fontScale="625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endParaRPr lang="en-US" sz="1999"/>
          </a:p>
          <a:p>
            <a:pPr marL="0" indent="0">
              <a:buClr>
                <a:schemeClr val="accent2">
                  <a:lumMod val="75000"/>
                </a:schemeClr>
              </a:buClr>
              <a:buNone/>
            </a:pPr>
            <a:r>
              <a:rPr lang="en-US" sz="4800"/>
              <a:t>Which of these columns best describes the constituency you’re focusing on? </a:t>
            </a:r>
          </a:p>
          <a:p>
            <a:pPr marL="0" indent="0">
              <a:buClr>
                <a:schemeClr val="accent2">
                  <a:lumMod val="75000"/>
                </a:schemeClr>
              </a:buClr>
              <a:buNone/>
            </a:pPr>
            <a:r>
              <a:rPr lang="en-US" sz="4800"/>
              <a:t>What indicators stand out to you? </a:t>
            </a:r>
          </a:p>
          <a:p>
            <a:pPr marL="0" indent="0">
              <a:buNone/>
            </a:pPr>
            <a:endParaRPr lang="en-US" sz="4800"/>
          </a:p>
          <a:p>
            <a:pPr marL="0" indent="0">
              <a:buNone/>
            </a:pPr>
            <a:r>
              <a:rPr lang="en-US" sz="4200" i="1"/>
              <a:t>In your handbook, page 47 and page 33-38</a:t>
            </a:r>
          </a:p>
          <a:p>
            <a:pPr marL="0" indent="0">
              <a:buClr>
                <a:srgbClr val="B8D082">
                  <a:lumMod val="75000"/>
                </a:srgbClr>
              </a:buClr>
              <a:buNone/>
            </a:pPr>
            <a:endParaRPr lang="en-US" sz="2750"/>
          </a:p>
          <a:p>
            <a:endParaRPr lang="en-US" sz="1999"/>
          </a:p>
          <a:p>
            <a:endParaRPr lang="en-US" sz="1999"/>
          </a:p>
        </p:txBody>
      </p:sp>
    </p:spTree>
    <p:extLst>
      <p:ext uri="{BB962C8B-B14F-4D97-AF65-F5344CB8AC3E}">
        <p14:creationId xmlns:p14="http://schemas.microsoft.com/office/powerpoint/2010/main" val="811271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225" y="0"/>
            <a:ext cx="9782801" cy="627417"/>
          </a:xfrm>
        </p:spPr>
        <p:txBody>
          <a:bodyPr/>
          <a:lstStyle/>
          <a:p>
            <a:r>
              <a:rPr lang="en-US"/>
              <a:t>Levels of Organizing P. 33-35</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21235084"/>
              </p:ext>
            </p:extLst>
          </p:nvPr>
        </p:nvGraphicFramePr>
        <p:xfrm>
          <a:off x="614150" y="805217"/>
          <a:ext cx="10761876" cy="54454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878914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8218" y="246039"/>
            <a:ext cx="9782801" cy="682009"/>
          </a:xfrm>
        </p:spPr>
        <p:txBody>
          <a:bodyPr/>
          <a:lstStyle/>
          <a:p>
            <a:r>
              <a:rPr lang="en-US"/>
              <a:t>Peer to Peer Planning</a:t>
            </a:r>
          </a:p>
        </p:txBody>
      </p:sp>
      <p:sp>
        <p:nvSpPr>
          <p:cNvPr id="3" name="Content Placeholder 2"/>
          <p:cNvSpPr>
            <a:spLocks noGrp="1"/>
          </p:cNvSpPr>
          <p:nvPr>
            <p:ph idx="1"/>
          </p:nvPr>
        </p:nvSpPr>
        <p:spPr>
          <a:xfrm>
            <a:off x="788218" y="1132763"/>
            <a:ext cx="10662253" cy="3043451"/>
          </a:xfrm>
        </p:spPr>
        <p:txBody>
          <a:bodyPr vert="horz" lIns="91440" tIns="45720" rIns="91440" bIns="45720" rtlCol="0" anchor="t">
            <a:normAutofit lnSpcReduction="10000"/>
          </a:bodyPr>
          <a:lstStyle/>
          <a:p>
            <a:pPr marL="0" indent="0">
              <a:buNone/>
            </a:pPr>
            <a:r>
              <a:rPr lang="en-US" sz="4000"/>
              <a:t>Advanced and Basic on the Right</a:t>
            </a:r>
          </a:p>
          <a:p>
            <a:pPr marL="0" indent="0">
              <a:buNone/>
            </a:pPr>
            <a:r>
              <a:rPr lang="en-US" sz="4000"/>
              <a:t>Survival and Beginning on the Left</a:t>
            </a:r>
          </a:p>
          <a:p>
            <a:pPr marL="0" indent="0">
              <a:buNone/>
            </a:pPr>
            <a:r>
              <a:rPr lang="en-US" sz="4000"/>
              <a:t>Form groups of 3 to 4,  with at least one person from each side of the room on each team</a:t>
            </a:r>
          </a:p>
        </p:txBody>
      </p:sp>
      <p:pic>
        <p:nvPicPr>
          <p:cNvPr id="1026" name="Picture 2" descr="What We Mean By “Worker Voi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496" y="3903260"/>
            <a:ext cx="11040636" cy="2451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7361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225" y="0"/>
            <a:ext cx="9782801" cy="627417"/>
          </a:xfrm>
        </p:spPr>
        <p:txBody>
          <a:bodyPr>
            <a:normAutofit fontScale="90000"/>
          </a:bodyPr>
          <a:lstStyle/>
          <a:p>
            <a:r>
              <a:rPr lang="en-US"/>
              <a:t>Planning to Move Up Levels of Organizing P. 36-38</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67654964"/>
              </p:ext>
            </p:extLst>
          </p:nvPr>
        </p:nvGraphicFramePr>
        <p:xfrm>
          <a:off x="-2756847" y="832512"/>
          <a:ext cx="10761876" cy="54454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2"/>
          <p:cNvSpPr txBox="1">
            <a:spLocks/>
          </p:cNvSpPr>
          <p:nvPr/>
        </p:nvSpPr>
        <p:spPr>
          <a:xfrm>
            <a:off x="5104263" y="1433015"/>
            <a:ext cx="6271763" cy="4844955"/>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r>
              <a:rPr lang="en-US" sz="4400"/>
              <a:t>Using the planning sheets, think through explicit ways you can make changes in your work that move you up a level. </a:t>
            </a:r>
          </a:p>
          <a:p>
            <a:pPr marL="0" indent="0">
              <a:buFont typeface="Euphemia" pitchFamily="34" charset="0"/>
              <a:buNone/>
            </a:pPr>
            <a:endParaRPr lang="en-US"/>
          </a:p>
        </p:txBody>
      </p:sp>
    </p:spTree>
    <p:extLst>
      <p:ext uri="{BB962C8B-B14F-4D97-AF65-F5344CB8AC3E}">
        <p14:creationId xmlns:p14="http://schemas.microsoft.com/office/powerpoint/2010/main" val="13835061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9063" y="363941"/>
            <a:ext cx="6119363" cy="627417"/>
          </a:xfrm>
        </p:spPr>
        <p:txBody>
          <a:bodyPr>
            <a:normAutofit/>
          </a:bodyPr>
          <a:lstStyle/>
          <a:p>
            <a:r>
              <a:rPr lang="en-US"/>
              <a:t>Whole Room Idea Sharing</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29991332"/>
              </p:ext>
            </p:extLst>
          </p:nvPr>
        </p:nvGraphicFramePr>
        <p:xfrm>
          <a:off x="-2470244" y="172873"/>
          <a:ext cx="10372298" cy="44302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2"/>
          <p:cNvSpPr txBox="1">
            <a:spLocks/>
          </p:cNvSpPr>
          <p:nvPr/>
        </p:nvSpPr>
        <p:spPr>
          <a:xfrm>
            <a:off x="5104263" y="1433015"/>
            <a:ext cx="6271763" cy="4844955"/>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Font typeface="Euphemia" pitchFamily="34" charset="0"/>
              <a:buNone/>
            </a:pPr>
            <a:endParaRPr lang="en-US"/>
          </a:p>
        </p:txBody>
      </p:sp>
      <p:sp>
        <p:nvSpPr>
          <p:cNvPr id="6" name="Content Placeholder 2"/>
          <p:cNvSpPr txBox="1">
            <a:spLocks/>
          </p:cNvSpPr>
          <p:nvPr/>
        </p:nvSpPr>
        <p:spPr>
          <a:xfrm>
            <a:off x="5256663" y="1585415"/>
            <a:ext cx="6271763" cy="4844955"/>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r>
              <a:rPr lang="en-US" sz="4400"/>
              <a:t>What are some ideas you have for moving your work to a new level? </a:t>
            </a:r>
          </a:p>
          <a:p>
            <a:pPr marL="0" indent="0">
              <a:buFont typeface="Euphemia" pitchFamily="34" charset="0"/>
              <a:buNone/>
            </a:pPr>
            <a:endParaRPr lang="en-US"/>
          </a:p>
        </p:txBody>
      </p:sp>
      <p:graphicFrame>
        <p:nvGraphicFramePr>
          <p:cNvPr id="7" name="Content Placeholder 3"/>
          <p:cNvGraphicFramePr>
            <a:graphicFrameLocks/>
          </p:cNvGraphicFramePr>
          <p:nvPr>
            <p:extLst>
              <p:ext uri="{D42A27DB-BD31-4B8C-83A1-F6EECF244321}">
                <p14:modId xmlns:p14="http://schemas.microsoft.com/office/powerpoint/2010/main" val="1927502589"/>
              </p:ext>
            </p:extLst>
          </p:nvPr>
        </p:nvGraphicFramePr>
        <p:xfrm>
          <a:off x="619462" y="4007892"/>
          <a:ext cx="11730325" cy="33528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7868818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7DDB1-459F-0770-D647-7782B35532F6}"/>
              </a:ext>
            </a:extLst>
          </p:cNvPr>
          <p:cNvSpPr>
            <a:spLocks noGrp="1"/>
          </p:cNvSpPr>
          <p:nvPr>
            <p:ph type="title"/>
          </p:nvPr>
        </p:nvSpPr>
        <p:spPr/>
        <p:txBody>
          <a:bodyPr/>
          <a:lstStyle/>
          <a:p>
            <a:r>
              <a:rPr lang="en-US"/>
              <a:t>Key Ideas</a:t>
            </a:r>
          </a:p>
        </p:txBody>
      </p:sp>
      <p:sp>
        <p:nvSpPr>
          <p:cNvPr id="3" name="Content Placeholder 2">
            <a:extLst>
              <a:ext uri="{FF2B5EF4-FFF2-40B4-BE49-F238E27FC236}">
                <a16:creationId xmlns:a16="http://schemas.microsoft.com/office/drawing/2014/main" id="{394A437A-E4D5-D0E3-5299-2300918022E1}"/>
              </a:ext>
            </a:extLst>
          </p:cNvPr>
          <p:cNvSpPr>
            <a:spLocks noGrp="1"/>
          </p:cNvSpPr>
          <p:nvPr>
            <p:ph idx="1"/>
          </p:nvPr>
        </p:nvSpPr>
        <p:spPr>
          <a:xfrm>
            <a:off x="5294634" y="1600200"/>
            <a:ext cx="6584234" cy="4572000"/>
          </a:xfrm>
        </p:spPr>
        <p:txBody>
          <a:bodyPr vert="horz" lIns="91440" tIns="45720" rIns="91440" bIns="45720" rtlCol="0" anchor="t">
            <a:normAutofit fontScale="92500" lnSpcReduction="10000"/>
          </a:bodyPr>
          <a:lstStyle/>
          <a:p>
            <a:pPr marL="246380" indent="-246380"/>
            <a:r>
              <a:rPr lang="en-US"/>
              <a:t>Clubs are fixed, are not growing, and do not have enough resources to achieve the wins they want or to move the community to act. </a:t>
            </a:r>
          </a:p>
          <a:p>
            <a:pPr marL="246380" indent="-246380"/>
            <a:r>
              <a:rPr lang="en-US"/>
              <a:t>The best way to transform a community into a constituency is to listen for the shared issues and values in order to invite people to act for a shared purpose. </a:t>
            </a:r>
          </a:p>
          <a:p>
            <a:pPr marL="246380" indent="-246380"/>
            <a:r>
              <a:rPr lang="en-US"/>
              <a:t>When WE (staff) do the work, lead the work, make the change happen- we take the opportunity for growth away from a leader and a constituency. </a:t>
            </a:r>
          </a:p>
        </p:txBody>
      </p:sp>
      <p:pic>
        <p:nvPicPr>
          <p:cNvPr id="5" name="Picture 4" descr="A picture containing text, light&#10;&#10;Description automatically generated">
            <a:extLst>
              <a:ext uri="{FF2B5EF4-FFF2-40B4-BE49-F238E27FC236}">
                <a16:creationId xmlns:a16="http://schemas.microsoft.com/office/drawing/2014/main" id="{6C1F8FD8-D5CB-7F51-3628-88960509C7D5}"/>
              </a:ext>
            </a:extLst>
          </p:cNvPr>
          <p:cNvPicPr>
            <a:picLocks noChangeAspect="1"/>
          </p:cNvPicPr>
          <p:nvPr/>
        </p:nvPicPr>
        <p:blipFill rotWithShape="1">
          <a:blip r:embed="rId2"/>
          <a:srcRect l="38228" r="410"/>
          <a:stretch/>
        </p:blipFill>
        <p:spPr>
          <a:xfrm>
            <a:off x="1636589" y="1718144"/>
            <a:ext cx="3653774" cy="3962400"/>
          </a:xfrm>
          <a:prstGeom prst="rect">
            <a:avLst/>
          </a:prstGeom>
        </p:spPr>
      </p:pic>
    </p:spTree>
    <p:extLst>
      <p:ext uri="{BB962C8B-B14F-4D97-AF65-F5344CB8AC3E}">
        <p14:creationId xmlns:p14="http://schemas.microsoft.com/office/powerpoint/2010/main" val="2537223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vert="horz" lIns="91440" tIns="45720" rIns="91440" bIns="45720" rtlCol="0" anchor="t">
            <a:normAutofit lnSpcReduction="10000"/>
          </a:bodyPr>
          <a:lstStyle/>
          <a:p>
            <a:pPr marL="0" indent="0">
              <a:buNone/>
            </a:pPr>
            <a:r>
              <a:rPr lang="en-US" sz="4800"/>
              <a:t>Ellen Holmes</a:t>
            </a:r>
          </a:p>
          <a:p>
            <a:pPr marL="0" indent="0">
              <a:buNone/>
            </a:pPr>
            <a:endParaRPr lang="en-US" sz="4800"/>
          </a:p>
          <a:p>
            <a:pPr marL="0" indent="0">
              <a:buNone/>
            </a:pPr>
            <a:r>
              <a:rPr lang="en-US" sz="4800"/>
              <a:t>NEA Uniserv Programs </a:t>
            </a:r>
          </a:p>
          <a:p>
            <a:pPr marL="0" indent="0">
              <a:buNone/>
            </a:pPr>
            <a:r>
              <a:rPr lang="en-US" sz="4800"/>
              <a:t>She/Her/Hers</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37292520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006465-7D6A-48C2-A8BF-40EBAE08F7C5}"/>
              </a:ext>
            </a:extLst>
          </p:cNvPr>
          <p:cNvSpPr>
            <a:spLocks noGrp="1"/>
          </p:cNvSpPr>
          <p:nvPr>
            <p:ph idx="1"/>
          </p:nvPr>
        </p:nvSpPr>
        <p:spPr>
          <a:xfrm>
            <a:off x="923047" y="945108"/>
            <a:ext cx="10234825" cy="4572000"/>
          </a:xfrm>
        </p:spPr>
        <p:txBody>
          <a:bodyPr>
            <a:normAutofit/>
          </a:bodyPr>
          <a:lstStyle/>
          <a:p>
            <a:pPr marL="0" indent="0" algn="ctr">
              <a:buNone/>
            </a:pPr>
            <a:r>
              <a:rPr lang="en-US" sz="8797"/>
              <a:t>What is your people’s most precious resource ?</a:t>
            </a:r>
          </a:p>
        </p:txBody>
      </p:sp>
    </p:spTree>
    <p:extLst>
      <p:ext uri="{BB962C8B-B14F-4D97-AF65-F5344CB8AC3E}">
        <p14:creationId xmlns:p14="http://schemas.microsoft.com/office/powerpoint/2010/main" val="26387859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1593436" y="354842"/>
            <a:ext cx="8925513" cy="5685646"/>
          </a:xfrm>
          <a:prstGeom prst="rect">
            <a:avLst/>
          </a:prstGeom>
        </p:spPr>
      </p:pic>
    </p:spTree>
    <p:extLst>
      <p:ext uri="{BB962C8B-B14F-4D97-AF65-F5344CB8AC3E}">
        <p14:creationId xmlns:p14="http://schemas.microsoft.com/office/powerpoint/2010/main" val="15836576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extBox 18"/>
          <p:cNvSpPr txBox="1">
            <a:spLocks noChangeArrowheads="1"/>
          </p:cNvSpPr>
          <p:nvPr/>
        </p:nvSpPr>
        <p:spPr bwMode="auto">
          <a:xfrm>
            <a:off x="915200" y="390149"/>
            <a:ext cx="6529368" cy="1630791"/>
          </a:xfrm>
          <a:prstGeom prst="rect">
            <a:avLst/>
          </a:prstGeom>
          <a:solidFill>
            <a:schemeClr val="bg1"/>
          </a:solid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4999" b="1">
                <a:solidFill>
                  <a:srgbClr val="5B9BD5">
                    <a:lumMod val="50000"/>
                  </a:srgbClr>
                </a:solidFill>
                <a:latin typeface="Candara" panose="020E0502030303020204" pitchFamily="34" charset="0"/>
                <a:ea typeface="MS PGothic" panose="020B0600070205080204" pitchFamily="34" charset="-128"/>
                <a:cs typeface="Century Gothic" panose="020B0502020202020204" pitchFamily="34" charset="0"/>
              </a:rPr>
              <a:t>Resources that shrink as you use them.  </a:t>
            </a:r>
          </a:p>
        </p:txBody>
      </p:sp>
      <p:pic>
        <p:nvPicPr>
          <p:cNvPr id="17" name="Picture 16" descr="Blow-Molded-Plastic-Folding-Chair.jp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673168" y="545912"/>
            <a:ext cx="3768267" cy="31186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 name="TextBox 20"/>
          <p:cNvSpPr txBox="1">
            <a:spLocks noChangeArrowheads="1"/>
          </p:cNvSpPr>
          <p:nvPr/>
        </p:nvSpPr>
        <p:spPr bwMode="auto">
          <a:xfrm>
            <a:off x="8821226" y="284043"/>
            <a:ext cx="2367933" cy="523739"/>
          </a:xfrm>
          <a:prstGeom prst="rect">
            <a:avLst/>
          </a:prstGeom>
          <a:solidFill>
            <a:schemeClr val="bg2"/>
          </a:solidFill>
          <a:ln w="28575">
            <a:solidFill>
              <a:schemeClr val="tx1"/>
            </a:solidFill>
            <a:miter lim="800000"/>
            <a:headEnd/>
            <a:tailEnd/>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2799" b="1">
                <a:solidFill>
                  <a:srgbClr val="000000"/>
                </a:solidFill>
                <a:ea typeface="MS PGothic" panose="020B0600070205080204" pitchFamily="34" charset="-128"/>
              </a:rPr>
              <a:t>Tangibles</a:t>
            </a:r>
          </a:p>
        </p:txBody>
      </p:sp>
      <p:pic>
        <p:nvPicPr>
          <p:cNvPr id="25" name="Picture 24" descr="MakingTim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33785" y="3068419"/>
            <a:ext cx="5071731" cy="33287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p:cNvPicPr>
            <a:picLocks noChangeAspect="1"/>
          </p:cNvPicPr>
          <p:nvPr/>
        </p:nvPicPr>
        <p:blipFill>
          <a:blip r:embed="rId5"/>
          <a:stretch>
            <a:fillRect/>
          </a:stretch>
        </p:blipFill>
        <p:spPr>
          <a:xfrm>
            <a:off x="7444568" y="4214608"/>
            <a:ext cx="3874404" cy="24444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TextBox 19"/>
          <p:cNvSpPr txBox="1">
            <a:spLocks noChangeArrowheads="1"/>
          </p:cNvSpPr>
          <p:nvPr/>
        </p:nvSpPr>
        <p:spPr bwMode="auto">
          <a:xfrm>
            <a:off x="1236946" y="2489532"/>
            <a:ext cx="2585364" cy="523739"/>
          </a:xfrm>
          <a:prstGeom prst="rect">
            <a:avLst/>
          </a:prstGeom>
          <a:solidFill>
            <a:schemeClr val="bg2">
              <a:lumMod val="90000"/>
            </a:schemeClr>
          </a:solidFill>
          <a:ln w="28575">
            <a:solidFill>
              <a:schemeClr val="tx1"/>
            </a:solidFill>
            <a:miter lim="800000"/>
            <a:headEnd/>
            <a:tailEnd/>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2799" b="1">
                <a:solidFill>
                  <a:srgbClr val="000000"/>
                </a:solidFill>
                <a:ea typeface="MS PGothic" panose="020B0600070205080204" pitchFamily="34" charset="-128"/>
              </a:rPr>
              <a:t>Time/Energy</a:t>
            </a:r>
          </a:p>
        </p:txBody>
      </p:sp>
      <p:sp>
        <p:nvSpPr>
          <p:cNvPr id="16" name="TextBox 15"/>
          <p:cNvSpPr txBox="1">
            <a:spLocks noChangeArrowheads="1"/>
          </p:cNvSpPr>
          <p:nvPr/>
        </p:nvSpPr>
        <p:spPr bwMode="auto">
          <a:xfrm>
            <a:off x="7218171" y="4005603"/>
            <a:ext cx="1814040" cy="523739"/>
          </a:xfrm>
          <a:prstGeom prst="rect">
            <a:avLst/>
          </a:prstGeom>
          <a:solidFill>
            <a:schemeClr val="bg2">
              <a:lumMod val="90000"/>
            </a:schemeClr>
          </a:solidFill>
          <a:ln w="28575">
            <a:solidFill>
              <a:schemeClr val="tx1"/>
            </a:solidFill>
            <a:miter lim="800000"/>
            <a:headEnd/>
            <a:tailEnd/>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2799" b="1">
                <a:solidFill>
                  <a:srgbClr val="000000"/>
                </a:solidFill>
                <a:ea typeface="MS PGothic" panose="020B0600070205080204" pitchFamily="34" charset="-128"/>
              </a:rPr>
              <a:t>Money</a:t>
            </a:r>
          </a:p>
        </p:txBody>
      </p:sp>
    </p:spTree>
    <p:extLst>
      <p:ext uri="{BB962C8B-B14F-4D97-AF65-F5344CB8AC3E}">
        <p14:creationId xmlns:p14="http://schemas.microsoft.com/office/powerpoint/2010/main" val="24872310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1758" y="70589"/>
            <a:ext cx="11112366" cy="681178"/>
          </a:xfrm>
        </p:spPr>
        <p:txBody>
          <a:bodyPr>
            <a:normAutofit/>
          </a:bodyPr>
          <a:lstStyle/>
          <a:p>
            <a:r>
              <a:rPr lang="en-US"/>
              <a:t>Resources that Grow as You Use Them</a:t>
            </a:r>
          </a:p>
        </p:txBody>
      </p:sp>
      <p:pic>
        <p:nvPicPr>
          <p:cNvPr id="1026" name="Picture 2" descr="http://www.familyfriendpoems.com/images/hero/life-hope.jpg"/>
          <p:cNvPicPr>
            <a:picLocks noChangeAspect="1" noChangeArrowheads="1"/>
          </p:cNvPicPr>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694337" y="1048040"/>
            <a:ext cx="5230786" cy="523078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5556634" y="1048040"/>
            <a:ext cx="6263701" cy="5016734"/>
          </a:xfrm>
          <a:prstGeom prst="rect">
            <a:avLst/>
          </a:prstGeom>
          <a:noFill/>
        </p:spPr>
        <p:txBody>
          <a:bodyPr wrap="square" lIns="91416" tIns="45708" rIns="91416" bIns="45708">
            <a:spAutoFit/>
          </a:bodyPr>
          <a:lstStyle/>
          <a:p>
            <a:pPr algn="ctr" defTabSz="914126">
              <a:defRPr/>
            </a:pPr>
            <a:r>
              <a:rPr lang="en-US" sz="8000" b="1">
                <a:ln w="9525">
                  <a:solidFill>
                    <a:prstClr val="white"/>
                  </a:solidFill>
                  <a:prstDash val="solid"/>
                </a:ln>
                <a:solidFill>
                  <a:srgbClr val="44546A">
                    <a:lumMod val="50000"/>
                  </a:srgbClr>
                </a:solidFill>
                <a:effectLst>
                  <a:outerShdw blurRad="12700" dist="38100" dir="2700000" algn="tl" rotWithShape="0">
                    <a:srgbClr val="4472C4">
                      <a:lumMod val="60000"/>
                      <a:lumOff val="40000"/>
                    </a:srgbClr>
                  </a:outerShdw>
                </a:effectLst>
                <a:latin typeface="Calibri" panose="020F0502020204030204" pitchFamily="34" charset="0"/>
                <a:cs typeface="Calibri" panose="020F0502020204030204" pitchFamily="34" charset="0"/>
              </a:rPr>
              <a:t>Relationships</a:t>
            </a:r>
          </a:p>
          <a:p>
            <a:pPr algn="ctr" defTabSz="914126">
              <a:defRPr/>
            </a:pPr>
            <a:r>
              <a:rPr lang="en-US" sz="8000" b="1">
                <a:ln w="9525">
                  <a:solidFill>
                    <a:prstClr val="white"/>
                  </a:solidFill>
                  <a:prstDash val="solid"/>
                </a:ln>
                <a:solidFill>
                  <a:srgbClr val="44546A">
                    <a:lumMod val="50000"/>
                  </a:srgbClr>
                </a:solidFill>
                <a:effectLst>
                  <a:outerShdw blurRad="12700" dist="38100" dir="2700000" algn="tl" rotWithShape="0">
                    <a:srgbClr val="4472C4">
                      <a:lumMod val="60000"/>
                      <a:lumOff val="40000"/>
                    </a:srgbClr>
                  </a:outerShdw>
                </a:effectLst>
                <a:latin typeface="Calibri" panose="020F0502020204030204" pitchFamily="34" charset="0"/>
                <a:cs typeface="Calibri" panose="020F0502020204030204" pitchFamily="34" charset="0"/>
              </a:rPr>
              <a:t>Skills</a:t>
            </a:r>
          </a:p>
          <a:p>
            <a:pPr algn="ctr" defTabSz="914126">
              <a:defRPr/>
            </a:pPr>
            <a:r>
              <a:rPr lang="en-US" sz="8000" b="1">
                <a:ln w="9525">
                  <a:solidFill>
                    <a:prstClr val="white"/>
                  </a:solidFill>
                  <a:prstDash val="solid"/>
                </a:ln>
                <a:solidFill>
                  <a:srgbClr val="44546A">
                    <a:lumMod val="50000"/>
                  </a:srgbClr>
                </a:solidFill>
                <a:effectLst>
                  <a:outerShdw blurRad="12700" dist="38100" dir="2700000" algn="tl" rotWithShape="0">
                    <a:srgbClr val="4472C4">
                      <a:lumMod val="60000"/>
                      <a:lumOff val="40000"/>
                    </a:srgbClr>
                  </a:outerShdw>
                </a:effectLst>
                <a:latin typeface="Calibri" panose="020F0502020204030204" pitchFamily="34" charset="0"/>
                <a:cs typeface="Calibri" panose="020F0502020204030204" pitchFamily="34" charset="0"/>
              </a:rPr>
              <a:t>Hope</a:t>
            </a:r>
          </a:p>
          <a:p>
            <a:pPr algn="ctr" defTabSz="914126">
              <a:defRPr/>
            </a:pPr>
            <a:r>
              <a:rPr lang="en-US" sz="8000" b="1">
                <a:ln w="9525">
                  <a:solidFill>
                    <a:prstClr val="white"/>
                  </a:solidFill>
                  <a:prstDash val="solid"/>
                </a:ln>
                <a:solidFill>
                  <a:srgbClr val="44546A">
                    <a:lumMod val="50000"/>
                  </a:srgbClr>
                </a:solidFill>
                <a:effectLst>
                  <a:outerShdw blurRad="12700" dist="38100" dir="2700000" algn="tl" rotWithShape="0">
                    <a:srgbClr val="4472C4">
                      <a:lumMod val="60000"/>
                      <a:lumOff val="40000"/>
                    </a:srgbClr>
                  </a:outerShdw>
                </a:effectLst>
                <a:latin typeface="Calibri" panose="020F0502020204030204" pitchFamily="34" charset="0"/>
                <a:cs typeface="Calibri" panose="020F0502020204030204" pitchFamily="34" charset="0"/>
              </a:rPr>
              <a:t>Trust</a:t>
            </a:r>
          </a:p>
        </p:txBody>
      </p:sp>
    </p:spTree>
    <p:extLst>
      <p:ext uri="{BB962C8B-B14F-4D97-AF65-F5344CB8AC3E}">
        <p14:creationId xmlns:p14="http://schemas.microsoft.com/office/powerpoint/2010/main" val="15006270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extBox 18"/>
          <p:cNvSpPr txBox="1">
            <a:spLocks noChangeArrowheads="1"/>
          </p:cNvSpPr>
          <p:nvPr/>
        </p:nvSpPr>
        <p:spPr bwMode="auto">
          <a:xfrm>
            <a:off x="982640" y="-1"/>
            <a:ext cx="9949218" cy="2442950"/>
          </a:xfrm>
          <a:prstGeom prst="rect">
            <a:avLst/>
          </a:prstGeom>
          <a:solidFill>
            <a:schemeClr val="bg1"/>
          </a:solid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4999" b="1">
                <a:solidFill>
                  <a:srgbClr val="5B9BD5">
                    <a:lumMod val="50000"/>
                  </a:srgbClr>
                </a:solidFill>
                <a:latin typeface="Candara" panose="020E0502030303020204" pitchFamily="34" charset="0"/>
                <a:ea typeface="MS PGothic" panose="020B0600070205080204" pitchFamily="34" charset="-128"/>
                <a:cs typeface="Century Gothic" panose="020B0502020202020204" pitchFamily="34" charset="0"/>
              </a:rPr>
              <a:t>These resources are most precious, because they are priorities that people make decisions about.</a:t>
            </a:r>
          </a:p>
        </p:txBody>
      </p:sp>
      <p:pic>
        <p:nvPicPr>
          <p:cNvPr id="25" name="Picture 24" descr="MakingTim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17157" y="2683515"/>
            <a:ext cx="6634489" cy="40162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TextBox 19"/>
          <p:cNvSpPr txBox="1">
            <a:spLocks noChangeArrowheads="1"/>
          </p:cNvSpPr>
          <p:nvPr/>
        </p:nvSpPr>
        <p:spPr bwMode="auto">
          <a:xfrm>
            <a:off x="1173707" y="2884379"/>
            <a:ext cx="2879677" cy="953851"/>
          </a:xfrm>
          <a:prstGeom prst="rect">
            <a:avLst/>
          </a:prstGeom>
          <a:solidFill>
            <a:schemeClr val="bg2">
              <a:lumMod val="90000"/>
            </a:schemeClr>
          </a:solidFill>
          <a:ln w="28575">
            <a:solidFill>
              <a:schemeClr val="tx1"/>
            </a:solidFill>
            <a:miter lim="800000"/>
            <a:headEnd/>
            <a:tailEnd/>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2799" b="1">
                <a:solidFill>
                  <a:srgbClr val="000000"/>
                </a:solidFill>
                <a:ea typeface="MS PGothic" panose="020B0600070205080204" pitchFamily="34" charset="-128"/>
              </a:rPr>
              <a:t>Time</a:t>
            </a:r>
          </a:p>
          <a:p>
            <a:pPr algn="ctr" defTabSz="914126">
              <a:defRPr/>
            </a:pPr>
            <a:r>
              <a:rPr lang="en-US" altLang="en-US" sz="2799" b="1">
                <a:solidFill>
                  <a:srgbClr val="000000"/>
                </a:solidFill>
                <a:ea typeface="MS PGothic" panose="020B0600070205080204" pitchFamily="34" charset="-128"/>
              </a:rPr>
              <a:t>Energy</a:t>
            </a:r>
          </a:p>
        </p:txBody>
      </p:sp>
    </p:spTree>
    <p:extLst>
      <p:ext uri="{BB962C8B-B14F-4D97-AF65-F5344CB8AC3E}">
        <p14:creationId xmlns:p14="http://schemas.microsoft.com/office/powerpoint/2010/main" val="33385885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9684" y="177801"/>
            <a:ext cx="10666553" cy="750248"/>
          </a:xfrm>
        </p:spPr>
        <p:txBody>
          <a:bodyPr/>
          <a:lstStyle/>
          <a:p>
            <a:r>
              <a:rPr lang="en-US"/>
              <a:t>Resource Analysis P. 50-52</a:t>
            </a:r>
          </a:p>
        </p:txBody>
      </p:sp>
      <p:sp>
        <p:nvSpPr>
          <p:cNvPr id="3" name="Content Placeholder 2"/>
          <p:cNvSpPr>
            <a:spLocks noGrp="1"/>
          </p:cNvSpPr>
          <p:nvPr>
            <p:ph idx="1"/>
          </p:nvPr>
        </p:nvSpPr>
        <p:spPr>
          <a:xfrm>
            <a:off x="846162" y="1201003"/>
            <a:ext cx="10530076" cy="4971197"/>
          </a:xfrm>
        </p:spPr>
        <p:txBody>
          <a:bodyPr>
            <a:normAutofit/>
          </a:bodyPr>
          <a:lstStyle/>
          <a:p>
            <a:pPr marL="0" indent="0">
              <a:buNone/>
            </a:pPr>
            <a:r>
              <a:rPr lang="en-US"/>
              <a:t>4 Groups, each with one of the cases found on P. 53-82</a:t>
            </a:r>
          </a:p>
          <a:p>
            <a:pPr marL="0" indent="0">
              <a:buNone/>
            </a:pPr>
            <a:r>
              <a:rPr lang="en-US"/>
              <a:t>Refer to the case study notes you completed prior to on P. 50-52</a:t>
            </a:r>
          </a:p>
          <a:p>
            <a:pPr marL="0" indent="0">
              <a:buNone/>
            </a:pPr>
            <a:r>
              <a:rPr lang="en-US"/>
              <a:t>Each team completes the chart on P. 49 and prepares to share what they found. </a:t>
            </a:r>
          </a:p>
        </p:txBody>
      </p:sp>
      <p:pic>
        <p:nvPicPr>
          <p:cNvPr id="3074" name="Picture 2" descr="Resources - DOIT STEAM"/>
          <p:cNvPicPr>
            <a:picLocks noChangeAspect="1" noChangeArrowheads="1"/>
          </p:cNvPicPr>
          <p:nvPr/>
        </p:nvPicPr>
        <p:blipFill>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1424734" y="3686601"/>
            <a:ext cx="9372931" cy="2406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40954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9684" y="177801"/>
            <a:ext cx="10666553" cy="750248"/>
          </a:xfrm>
        </p:spPr>
        <p:txBody>
          <a:bodyPr/>
          <a:lstStyle/>
          <a:p>
            <a:r>
              <a:rPr lang="en-US"/>
              <a:t>Report Out and then Final Reflections</a:t>
            </a:r>
          </a:p>
        </p:txBody>
      </p:sp>
      <p:sp>
        <p:nvSpPr>
          <p:cNvPr id="3" name="Content Placeholder 2"/>
          <p:cNvSpPr>
            <a:spLocks noGrp="1"/>
          </p:cNvSpPr>
          <p:nvPr>
            <p:ph idx="1"/>
          </p:nvPr>
        </p:nvSpPr>
        <p:spPr>
          <a:xfrm>
            <a:off x="846161" y="1201003"/>
            <a:ext cx="11342663" cy="4971197"/>
          </a:xfrm>
        </p:spPr>
        <p:txBody>
          <a:bodyPr>
            <a:normAutofit/>
          </a:bodyPr>
          <a:lstStyle/>
          <a:p>
            <a:pPr marL="0" indent="0">
              <a:buNone/>
            </a:pPr>
            <a:r>
              <a:rPr lang="en-US"/>
              <a:t>Each team shares for 2-3 minutes what they discovered about their case. </a:t>
            </a:r>
          </a:p>
          <a:p>
            <a:pPr marL="0" indent="0">
              <a:buNone/>
            </a:pPr>
            <a:r>
              <a:rPr lang="en-US"/>
              <a:t>Final reflections – </a:t>
            </a:r>
          </a:p>
          <a:p>
            <a:r>
              <a:rPr lang="en-US"/>
              <a:t>How do your groups think about resources at home?  </a:t>
            </a:r>
          </a:p>
          <a:p>
            <a:r>
              <a:rPr lang="en-US"/>
              <a:t>How do they get them? </a:t>
            </a:r>
          </a:p>
        </p:txBody>
      </p:sp>
      <p:pic>
        <p:nvPicPr>
          <p:cNvPr id="3074" name="Picture 2" descr="Resources - DOIT STEAM"/>
          <p:cNvPicPr>
            <a:picLocks noChangeAspect="1" noChangeArrowheads="1"/>
          </p:cNvPicPr>
          <p:nvPr/>
        </p:nvPicPr>
        <p:blipFill>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2815893" y="3686601"/>
            <a:ext cx="9372931" cy="2406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15014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2" y="297976"/>
            <a:ext cx="7083189" cy="6560024"/>
          </a:xfrm>
        </p:spPr>
        <p:txBody>
          <a:bodyPr>
            <a:normAutofit/>
          </a:bodyPr>
          <a:lstStyle/>
          <a:p>
            <a:pPr marL="0" indent="0">
              <a:buNone/>
            </a:pPr>
            <a:r>
              <a:rPr lang="en-US"/>
              <a:t>For any campaign to be effective, the leadership team needs to assess the constituents’ resources and capabilities and those of the “boss” or target of the campaign. </a:t>
            </a:r>
          </a:p>
          <a:p>
            <a:pPr marL="0" lvl="0" indent="0">
              <a:buNone/>
            </a:pPr>
            <a:r>
              <a:rPr lang="en-US"/>
              <a:t>The bigger the win, the more resource you need.</a:t>
            </a:r>
          </a:p>
          <a:p>
            <a:pPr marL="0" indent="0">
              <a:buNone/>
            </a:pPr>
            <a:r>
              <a:rPr lang="en-US"/>
              <a:t>Adding new people adds new and varied resources.</a:t>
            </a:r>
          </a:p>
          <a:p>
            <a:pPr marL="0" indent="0">
              <a:buNone/>
            </a:pPr>
            <a:r>
              <a:rPr lang="en-US"/>
              <a:t>Money is a vital resource, but time, connections, and relationships of a constituency’s members are the strongest resource they have. </a:t>
            </a:r>
          </a:p>
          <a:p>
            <a:pPr marL="0" lvl="0" indent="0">
              <a:buNone/>
            </a:pPr>
            <a:endParaRPr lang="en-US"/>
          </a:p>
          <a:p>
            <a:pPr marL="0" lvl="0" indent="0">
              <a:buNone/>
            </a:pPr>
            <a:endParaRPr lang="en-US"/>
          </a:p>
          <a:p>
            <a:pPr marL="0" lvl="0" indent="0">
              <a:buNone/>
            </a:pPr>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1938336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Do You Have a Lunch-Break Policy for Technicians? - CE Pro"/>
          <p:cNvPicPr>
            <a:picLocks noChangeAspect="1" noChangeArrowheads="1"/>
          </p:cNvPicPr>
          <p:nvPr/>
        </p:nvPicPr>
        <p:blipFill rotWithShape="1">
          <a:blip r:embed="rId2">
            <a:extLst>
              <a:ext uri="{28A0092B-C50C-407E-A947-70E740481C1C}">
                <a14:useLocalDpi xmlns:a14="http://schemas.microsoft.com/office/drawing/2010/main" val="0"/>
              </a:ext>
            </a:extLst>
          </a:blip>
          <a:srcRect l="-123" t="12267" r="123" b="-12267"/>
          <a:stretch/>
        </p:blipFill>
        <p:spPr bwMode="auto">
          <a:xfrm>
            <a:off x="912812" y="609600"/>
            <a:ext cx="10056812" cy="5746751"/>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5414DF46-E7D2-4146-95BA-57A23C39CF98}" type="slidenum">
              <a:rPr lang="en-US" smtClean="0"/>
              <a:t>43</a:t>
            </a:fld>
            <a:endParaRPr lang="en-US"/>
          </a:p>
        </p:txBody>
      </p:sp>
    </p:spTree>
    <p:extLst>
      <p:ext uri="{BB962C8B-B14F-4D97-AF65-F5344CB8AC3E}">
        <p14:creationId xmlns:p14="http://schemas.microsoft.com/office/powerpoint/2010/main" val="7407814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vert="horz" lIns="91440" tIns="45720" rIns="91440" bIns="45720" rtlCol="0" anchor="t">
            <a:normAutofit/>
          </a:bodyPr>
          <a:lstStyle/>
          <a:p>
            <a:pPr marL="0" indent="0">
              <a:buNone/>
            </a:pPr>
            <a:r>
              <a:rPr lang="en-US" sz="4800"/>
              <a:t>Ellen Holmes</a:t>
            </a:r>
            <a:endParaRPr lang="en-US"/>
          </a:p>
          <a:p>
            <a:pPr marL="0" indent="0">
              <a:buNone/>
            </a:pPr>
            <a:endParaRPr lang="en-US" sz="4800"/>
          </a:p>
          <a:p>
            <a:pPr marL="0" indent="0">
              <a:buNone/>
            </a:pPr>
            <a:r>
              <a:rPr lang="en-US" sz="4800"/>
              <a:t>She/Her/Hers</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38613972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04263" y="177800"/>
            <a:ext cx="6271974" cy="695657"/>
          </a:xfrm>
        </p:spPr>
        <p:txBody>
          <a:bodyPr/>
          <a:lstStyle/>
          <a:p>
            <a:r>
              <a:rPr lang="en-US"/>
              <a:t>Organizer Discourse</a:t>
            </a:r>
          </a:p>
        </p:txBody>
      </p:sp>
      <p:sp>
        <p:nvSpPr>
          <p:cNvPr id="3" name="Content Placeholder 2"/>
          <p:cNvSpPr>
            <a:spLocks noGrp="1"/>
          </p:cNvSpPr>
          <p:nvPr>
            <p:ph idx="1"/>
          </p:nvPr>
        </p:nvSpPr>
        <p:spPr>
          <a:xfrm>
            <a:off x="5104263" y="968991"/>
            <a:ext cx="7084562" cy="5308979"/>
          </a:xfrm>
        </p:spPr>
        <p:txBody>
          <a:bodyPr/>
          <a:lstStyle/>
          <a:p>
            <a:r>
              <a:rPr lang="en-US"/>
              <a:t>A conversation of professionals, not specifically led by any one person.  These professionals share a particular way of working, values, language, and issues. </a:t>
            </a:r>
          </a:p>
          <a:p>
            <a:r>
              <a:rPr lang="en-US"/>
              <a:t>What are the challenges you are currently facing that you hoped this training would address?</a:t>
            </a:r>
          </a:p>
          <a:p>
            <a:r>
              <a:rPr lang="en-US"/>
              <a:t>In response you can</a:t>
            </a:r>
          </a:p>
          <a:p>
            <a:pPr lvl="1"/>
            <a:r>
              <a:rPr lang="en-US"/>
              <a:t>Question</a:t>
            </a:r>
          </a:p>
          <a:p>
            <a:pPr lvl="1"/>
            <a:r>
              <a:rPr lang="en-US"/>
              <a:t>Provide suggestion</a:t>
            </a:r>
          </a:p>
          <a:p>
            <a:pPr lvl="1"/>
            <a:r>
              <a:rPr lang="en-US"/>
              <a:t>Add to the story (me too, and…)</a:t>
            </a:r>
          </a:p>
          <a:p>
            <a:pPr marL="0" indent="0">
              <a:buNone/>
            </a:pPr>
            <a:endParaRPr lang="en-US"/>
          </a:p>
        </p:txBody>
      </p:sp>
      <p:pic>
        <p:nvPicPr>
          <p:cNvPr id="5122" name="Picture 2" descr="Slack vs Discourse: Choosing the Right Community Platform - Conjur"/>
          <p:cNvPicPr>
            <a:picLocks noChangeAspect="1" noChangeArrowheads="1"/>
          </p:cNvPicPr>
          <p:nvPr/>
        </p:nvPicPr>
        <p:blipFill rotWithShape="1">
          <a:blip r:embed="rId2">
            <a:extLst>
              <a:ext uri="{28A0092B-C50C-407E-A947-70E740481C1C}">
                <a14:useLocalDpi xmlns:a14="http://schemas.microsoft.com/office/drawing/2010/main" val="0"/>
              </a:ext>
            </a:extLst>
          </a:blip>
          <a:srcRect l="15756" t="13287" r="15961" b="15177"/>
          <a:stretch/>
        </p:blipFill>
        <p:spPr bwMode="auto">
          <a:xfrm>
            <a:off x="532263" y="655094"/>
            <a:ext cx="4476465" cy="47813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7995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vert="horz" lIns="91440" tIns="45720" rIns="91440" bIns="45720" rtlCol="0" anchor="t">
            <a:normAutofit lnSpcReduction="10000"/>
          </a:bodyPr>
          <a:lstStyle/>
          <a:p>
            <a:pPr marL="0" indent="0">
              <a:buNone/>
            </a:pPr>
            <a:r>
              <a:rPr lang="en-US" sz="4800"/>
              <a:t>Katie Bishop</a:t>
            </a:r>
          </a:p>
          <a:p>
            <a:pPr marL="0" indent="0">
              <a:buNone/>
            </a:pPr>
            <a:r>
              <a:rPr lang="en-US" sz="4800"/>
              <a:t>WEA Sammamish </a:t>
            </a:r>
          </a:p>
          <a:p>
            <a:pPr marL="0" indent="0">
              <a:buNone/>
            </a:pPr>
            <a:endParaRPr lang="en-US" sz="4800"/>
          </a:p>
          <a:p>
            <a:pPr marL="0" indent="0">
              <a:buNone/>
            </a:pPr>
            <a:r>
              <a:rPr lang="en-US" sz="4800"/>
              <a:t>She/Her/Hers</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29703528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616" y="177800"/>
            <a:ext cx="10857622" cy="818487"/>
          </a:xfrm>
        </p:spPr>
        <p:txBody>
          <a:bodyPr/>
          <a:lstStyle/>
          <a:p>
            <a:r>
              <a:rPr lang="en-US"/>
              <a:t>Whole Room Discussion </a:t>
            </a:r>
          </a:p>
        </p:txBody>
      </p:sp>
      <p:sp>
        <p:nvSpPr>
          <p:cNvPr id="3" name="Content Placeholder 2"/>
          <p:cNvSpPr>
            <a:spLocks noGrp="1"/>
          </p:cNvSpPr>
          <p:nvPr>
            <p:ph idx="1"/>
          </p:nvPr>
        </p:nvSpPr>
        <p:spPr>
          <a:xfrm>
            <a:off x="518616" y="1600200"/>
            <a:ext cx="6182435" cy="4572000"/>
          </a:xfrm>
        </p:spPr>
        <p:txBody>
          <a:bodyPr vert="horz" lIns="91440" tIns="45720" rIns="91440" bIns="45720" rtlCol="0" anchor="t">
            <a:normAutofit/>
          </a:bodyPr>
          <a:lstStyle/>
          <a:p>
            <a:pPr marL="0" indent="0">
              <a:buNone/>
            </a:pPr>
            <a:r>
              <a:rPr lang="en-US"/>
              <a:t>How do you identify and track leaders in your state?</a:t>
            </a:r>
          </a:p>
          <a:p>
            <a:pPr marL="0" indent="0">
              <a:buNone/>
            </a:pPr>
            <a:endParaRPr lang="en-US"/>
          </a:p>
          <a:p>
            <a:pPr marL="0" indent="0">
              <a:buNone/>
            </a:pPr>
            <a:endParaRPr lang="en-US"/>
          </a:p>
          <a:p>
            <a:pPr marL="0" indent="0">
              <a:buNone/>
            </a:pPr>
            <a:r>
              <a:rPr lang="en-US"/>
              <a:t>Systemic Process on page 89-91</a:t>
            </a:r>
          </a:p>
          <a:p>
            <a:pPr marL="0" indent="0">
              <a:buNone/>
            </a:pPr>
            <a:r>
              <a:rPr lang="en-US"/>
              <a:t>What is the difference? </a:t>
            </a:r>
          </a:p>
          <a:p>
            <a:pPr marL="0" indent="0">
              <a:buNone/>
            </a:pPr>
            <a:endParaRPr lang="en-US"/>
          </a:p>
        </p:txBody>
      </p:sp>
      <p:pic>
        <p:nvPicPr>
          <p:cNvPr id="1026" name="Picture 2" descr="Effective Change Requires Proximate Leaders -- People Who are Guided by  Commun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5893" y="853342"/>
            <a:ext cx="5037398" cy="5037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2269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22714" y="0"/>
            <a:ext cx="11547998" cy="6858000"/>
            <a:chOff x="0" y="185739"/>
            <a:chExt cx="12344399" cy="6343650"/>
          </a:xfrm>
        </p:grpSpPr>
        <p:pic>
          <p:nvPicPr>
            <p:cNvPr id="2" name="Picture 2" descr="A screenshot of a cell phone&#10;&#10;Description generated with high confidence">
              <a:extLst>
                <a:ext uri="{FF2B5EF4-FFF2-40B4-BE49-F238E27FC236}">
                  <a16:creationId xmlns:a16="http://schemas.microsoft.com/office/drawing/2014/main" id="{C451CD0A-1648-47DA-B511-A6DC4FDE3542}"/>
                </a:ext>
              </a:extLst>
            </p:cNvPr>
            <p:cNvPicPr>
              <a:picLocks noChangeAspect="1"/>
            </p:cNvPicPr>
            <p:nvPr/>
          </p:nvPicPr>
          <p:blipFill>
            <a:blip r:embed="rId2"/>
            <a:stretch>
              <a:fillRect/>
            </a:stretch>
          </p:blipFill>
          <p:spPr>
            <a:xfrm>
              <a:off x="0" y="185739"/>
              <a:ext cx="12344399" cy="6343650"/>
            </a:xfrm>
            <a:prstGeom prst="rect">
              <a:avLst/>
            </a:prstGeom>
          </p:spPr>
        </p:pic>
        <p:pic>
          <p:nvPicPr>
            <p:cNvPr id="3" name="Picture 2" descr="A screenshot of a cell phone&#10;&#10;Description generated with high confidence">
              <a:extLst>
                <a:ext uri="{FF2B5EF4-FFF2-40B4-BE49-F238E27FC236}">
                  <a16:creationId xmlns:a16="http://schemas.microsoft.com/office/drawing/2014/main" id="{C451CD0A-1648-47DA-B511-A6DC4FDE3542}"/>
                </a:ext>
              </a:extLst>
            </p:cNvPr>
            <p:cNvPicPr>
              <a:picLocks noChangeAspect="1"/>
            </p:cNvPicPr>
            <p:nvPr/>
          </p:nvPicPr>
          <p:blipFill rotWithShape="1">
            <a:blip r:embed="rId2"/>
            <a:srcRect t="91629" r="92207"/>
            <a:stretch/>
          </p:blipFill>
          <p:spPr>
            <a:xfrm>
              <a:off x="11229975" y="5998369"/>
              <a:ext cx="1050131" cy="531020"/>
            </a:xfrm>
            <a:prstGeom prst="rect">
              <a:avLst/>
            </a:prstGeom>
          </p:spPr>
        </p:pic>
      </p:grpSp>
    </p:spTree>
    <p:extLst>
      <p:ext uri="{BB962C8B-B14F-4D97-AF65-F5344CB8AC3E}">
        <p14:creationId xmlns:p14="http://schemas.microsoft.com/office/powerpoint/2010/main" val="26891578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5206" y="-496388"/>
            <a:ext cx="9782801" cy="1239837"/>
          </a:xfrm>
        </p:spPr>
        <p:txBody>
          <a:bodyPr/>
          <a:lstStyle/>
          <a:p>
            <a:r>
              <a:rPr lang="en-US"/>
              <a:t>Leadership Cycle and Leadership Spiral </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248921317"/>
              </p:ext>
            </p:extLst>
          </p:nvPr>
        </p:nvGraphicFramePr>
        <p:xfrm>
          <a:off x="-1933303" y="743449"/>
          <a:ext cx="10659291" cy="55659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 6"/>
          <p:cNvGraphicFramePr/>
          <p:nvPr>
            <p:extLst>
              <p:ext uri="{D42A27DB-BD31-4B8C-83A1-F6EECF244321}">
                <p14:modId xmlns:p14="http://schemas.microsoft.com/office/powerpoint/2010/main" val="1628889220"/>
              </p:ext>
            </p:extLst>
          </p:nvPr>
        </p:nvGraphicFramePr>
        <p:xfrm>
          <a:off x="4967706" y="469128"/>
          <a:ext cx="8771512" cy="611455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9295757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Solid Gaines Through Solidarity 1920x1080">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191353" y="339862"/>
            <a:ext cx="10586965" cy="5955168"/>
          </a:xfrm>
        </p:spPr>
      </p:pic>
    </p:spTree>
    <p:extLst>
      <p:ext uri="{BB962C8B-B14F-4D97-AF65-F5344CB8AC3E}">
        <p14:creationId xmlns:p14="http://schemas.microsoft.com/office/powerpoint/2010/main" val="3141086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0606" y="2306851"/>
            <a:ext cx="4971137" cy="1239837"/>
          </a:xfrm>
        </p:spPr>
        <p:txBody>
          <a:bodyPr/>
          <a:lstStyle/>
          <a:p>
            <a:r>
              <a:rPr lang="en-US"/>
              <a:t>What did you notice as you watched? </a:t>
            </a:r>
          </a:p>
        </p:txBody>
      </p:sp>
      <p:sp>
        <p:nvSpPr>
          <p:cNvPr id="3" name="Content Placeholder 2"/>
          <p:cNvSpPr>
            <a:spLocks noGrp="1"/>
          </p:cNvSpPr>
          <p:nvPr>
            <p:ph idx="1"/>
          </p:nvPr>
        </p:nvSpPr>
        <p:spPr>
          <a:xfrm>
            <a:off x="569855" y="1417637"/>
            <a:ext cx="6308618" cy="4572000"/>
          </a:xfrm>
        </p:spPr>
        <p:txBody>
          <a:bodyPr/>
          <a:lstStyle/>
          <a:p>
            <a:pPr marL="0" indent="0">
              <a:buNone/>
            </a:pPr>
            <a:endParaRPr lang="en-US"/>
          </a:p>
        </p:txBody>
      </p:sp>
      <p:pic>
        <p:nvPicPr>
          <p:cNvPr id="4" name="Picture 2" descr="Effective Change Requires Proximate Leaders -- People Who are Guided by  Commun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5893" y="853342"/>
            <a:ext cx="5037398" cy="5037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12385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206" y="96945"/>
            <a:ext cx="6499687" cy="619919"/>
          </a:xfrm>
        </p:spPr>
        <p:txBody>
          <a:bodyPr/>
          <a:lstStyle/>
          <a:p>
            <a:r>
              <a:rPr lang="en-US"/>
              <a:t>Why Trusted AND Respected? </a:t>
            </a:r>
          </a:p>
        </p:txBody>
      </p:sp>
      <p:sp>
        <p:nvSpPr>
          <p:cNvPr id="3" name="Content Placeholder 2"/>
          <p:cNvSpPr>
            <a:spLocks noGrp="1"/>
          </p:cNvSpPr>
          <p:nvPr>
            <p:ph idx="1"/>
          </p:nvPr>
        </p:nvSpPr>
        <p:spPr>
          <a:xfrm>
            <a:off x="627798" y="853342"/>
            <a:ext cx="6168787" cy="5274503"/>
          </a:xfrm>
        </p:spPr>
        <p:txBody>
          <a:bodyPr>
            <a:noAutofit/>
          </a:bodyPr>
          <a:lstStyle/>
          <a:p>
            <a:pPr marL="0" indent="0">
              <a:buNone/>
            </a:pPr>
            <a:r>
              <a:rPr lang="en-US" sz="3600"/>
              <a:t>Trusted: </a:t>
            </a:r>
            <a:br>
              <a:rPr lang="en-US" sz="3600"/>
            </a:br>
            <a:r>
              <a:rPr lang="en-US" sz="3600"/>
              <a:t>They will have your back</a:t>
            </a:r>
          </a:p>
          <a:p>
            <a:pPr marL="0" indent="0">
              <a:buNone/>
            </a:pPr>
            <a:r>
              <a:rPr lang="en-US" sz="3600"/>
              <a:t>Respected: </a:t>
            </a:r>
            <a:br>
              <a:rPr lang="en-US" sz="3600"/>
            </a:br>
            <a:r>
              <a:rPr lang="en-US" sz="3600"/>
              <a:t>Their work or visible beliefs have value to you. </a:t>
            </a:r>
          </a:p>
          <a:p>
            <a:pPr marL="0" indent="0">
              <a:buNone/>
            </a:pPr>
            <a:endParaRPr lang="en-US" sz="3600"/>
          </a:p>
          <a:p>
            <a:pPr marL="0" indent="0">
              <a:buNone/>
            </a:pPr>
            <a:r>
              <a:rPr lang="en-US" sz="3600"/>
              <a:t>Trusted AND Respected have the resource we need most – relationship and connections between people. </a:t>
            </a:r>
          </a:p>
          <a:p>
            <a:pPr marL="0" indent="0">
              <a:buNone/>
            </a:pPr>
            <a:endParaRPr lang="en-US" sz="3600"/>
          </a:p>
        </p:txBody>
      </p:sp>
      <p:pic>
        <p:nvPicPr>
          <p:cNvPr id="4" name="Picture 2" descr="Effective Change Requires Proximate Leaders -- People Who are Guided by  Commun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5893" y="853342"/>
            <a:ext cx="5037398" cy="5037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12007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6008E-38FA-4275-3BE6-FCC75EC21DD5}"/>
              </a:ext>
            </a:extLst>
          </p:cNvPr>
          <p:cNvSpPr>
            <a:spLocks noGrp="1"/>
          </p:cNvSpPr>
          <p:nvPr>
            <p:ph type="ctrTitle"/>
          </p:nvPr>
        </p:nvSpPr>
        <p:spPr/>
        <p:txBody>
          <a:bodyPr/>
          <a:lstStyle/>
          <a:p>
            <a:r>
              <a:rPr lang="en-US"/>
              <a:t>Warning about any leader ID system</a:t>
            </a:r>
          </a:p>
        </p:txBody>
      </p:sp>
      <p:sp>
        <p:nvSpPr>
          <p:cNvPr id="3" name="Content Placeholder 2">
            <a:extLst>
              <a:ext uri="{FF2B5EF4-FFF2-40B4-BE49-F238E27FC236}">
                <a16:creationId xmlns:a16="http://schemas.microsoft.com/office/drawing/2014/main" id="{19B1E267-44C9-8BCE-D04D-D5F40F69CD04}"/>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5915755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3" y="297976"/>
            <a:ext cx="6782938" cy="6560024"/>
          </a:xfrm>
        </p:spPr>
        <p:txBody>
          <a:bodyPr vert="horz" lIns="91440" tIns="45720" rIns="91440" bIns="45720" rtlCol="0" anchor="t">
            <a:normAutofit fontScale="92500"/>
          </a:bodyPr>
          <a:lstStyle/>
          <a:p>
            <a:pPr marL="0" indent="0">
              <a:buNone/>
            </a:pPr>
            <a:r>
              <a:rPr lang="en-US" sz="4000"/>
              <a:t>Leaders are not fixed to a certain characteristic, have been trained by the organization, or must be members of the union. </a:t>
            </a:r>
          </a:p>
          <a:p>
            <a:pPr marL="0" indent="0">
              <a:buNone/>
            </a:pPr>
            <a:endParaRPr lang="en-US" sz="4000"/>
          </a:p>
          <a:p>
            <a:pPr marL="0" indent="0">
              <a:buNone/>
            </a:pPr>
            <a:r>
              <a:rPr lang="en-US" sz="4000"/>
              <a:t>Leaders are those people who are trusted and respected by their colleagues. </a:t>
            </a:r>
          </a:p>
          <a:p>
            <a:pPr marL="0" indent="0">
              <a:buNone/>
            </a:pPr>
            <a:endParaRPr lang="en-US" sz="4000"/>
          </a:p>
          <a:p>
            <a:pPr marL="0" indent="0">
              <a:buNone/>
            </a:pPr>
            <a:r>
              <a:rPr lang="en-US" sz="4000"/>
              <a:t>Leaders have followers. </a:t>
            </a:r>
          </a:p>
          <a:p>
            <a:pPr marL="0" lvl="0" indent="0">
              <a:buNone/>
            </a:pPr>
            <a:endParaRPr lang="en-US" sz="4000"/>
          </a:p>
          <a:p>
            <a:pPr marL="0" lvl="0" indent="0">
              <a:buNone/>
            </a:pPr>
            <a:endParaRPr lang="en-US"/>
          </a:p>
          <a:p>
            <a:pPr marL="0" lvl="0" indent="0">
              <a:buNone/>
            </a:pPr>
            <a:endParaRPr lang="en-US"/>
          </a:p>
          <a:p>
            <a:pPr marL="0" indent="0">
              <a:buNone/>
            </a:pPr>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4663442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2359" y="893"/>
            <a:ext cx="11032885" cy="795660"/>
          </a:xfrm>
        </p:spPr>
        <p:txBody>
          <a:bodyPr>
            <a:normAutofit/>
          </a:bodyPr>
          <a:lstStyle/>
          <a:p>
            <a:r>
              <a:rPr lang="en-US" b="1"/>
              <a:t>Some Definitions for Group Work</a:t>
            </a:r>
          </a:p>
        </p:txBody>
      </p:sp>
      <p:sp>
        <p:nvSpPr>
          <p:cNvPr id="3" name="Content Placeholder 2"/>
          <p:cNvSpPr>
            <a:spLocks noGrp="1"/>
          </p:cNvSpPr>
          <p:nvPr>
            <p:ph idx="1"/>
          </p:nvPr>
        </p:nvSpPr>
        <p:spPr>
          <a:xfrm>
            <a:off x="684212" y="796553"/>
            <a:ext cx="11369181" cy="5146495"/>
          </a:xfrm>
        </p:spPr>
        <p:txBody>
          <a:bodyPr vert="horz" lIns="0" tIns="45708" rIns="0" bIns="45708" rtlCol="0" anchor="t">
            <a:noAutofit/>
          </a:bodyPr>
          <a:lstStyle/>
          <a:p>
            <a:r>
              <a:rPr lang="en-US" sz="3400" b="1"/>
              <a:t>Leaders –</a:t>
            </a:r>
            <a:r>
              <a:rPr lang="en-US" sz="3400"/>
              <a:t> Trusted and respected by their colleagues in ways that cut across communities of workers- are connected by values and influential relationships with mobilizers, activists, and those not yet part of the work. Get people to move their thinking and take action. </a:t>
            </a:r>
          </a:p>
          <a:p>
            <a:r>
              <a:rPr lang="en-US" sz="3400" b="1"/>
              <a:t>Mobilizers –</a:t>
            </a:r>
            <a:r>
              <a:rPr lang="en-US" sz="3400"/>
              <a:t> Are already convinced members, who are already willing to take action. They are connected to the other already convinced. </a:t>
            </a:r>
          </a:p>
          <a:p>
            <a:r>
              <a:rPr lang="en-US" sz="3400" b="1"/>
              <a:t>Activists – </a:t>
            </a:r>
            <a:r>
              <a:rPr lang="en-US" sz="3400"/>
              <a:t>Supportive and willing to act if invited but not able to move others. </a:t>
            </a:r>
          </a:p>
        </p:txBody>
      </p:sp>
      <p:sp>
        <p:nvSpPr>
          <p:cNvPr id="4" name="Slide Number Placeholder 3"/>
          <p:cNvSpPr>
            <a:spLocks noGrp="1"/>
          </p:cNvSpPr>
          <p:nvPr>
            <p:ph type="sldNum" sz="quarter" idx="12"/>
          </p:nvPr>
        </p:nvSpPr>
        <p:spPr/>
        <p:txBody>
          <a:bodyPr/>
          <a:lstStyle/>
          <a:p>
            <a:fld id="{5414DF46-E7D2-4146-95BA-57A23C39CF98}" type="slidenum">
              <a:rPr lang="en-US" smtClean="0"/>
              <a:t>55</a:t>
            </a:fld>
            <a:endParaRPr lang="en-US"/>
          </a:p>
        </p:txBody>
      </p:sp>
    </p:spTree>
    <p:extLst>
      <p:ext uri="{BB962C8B-B14F-4D97-AF65-F5344CB8AC3E}">
        <p14:creationId xmlns:p14="http://schemas.microsoft.com/office/powerpoint/2010/main" val="42903564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2" y="694438"/>
            <a:ext cx="11032885" cy="822455"/>
          </a:xfrm>
        </p:spPr>
        <p:txBody>
          <a:bodyPr>
            <a:normAutofit fontScale="90000"/>
          </a:bodyPr>
          <a:lstStyle/>
          <a:p>
            <a:r>
              <a:rPr lang="en-US"/>
              <a:t>Leaders, Mobilizers, and Activists – Scenarios </a:t>
            </a:r>
            <a:r>
              <a:rPr lang="en-US" err="1"/>
              <a:t>pg</a:t>
            </a:r>
            <a:r>
              <a:rPr lang="en-US"/>
              <a:t> 121-122</a:t>
            </a:r>
            <a:br>
              <a:rPr lang="en-US"/>
            </a:br>
            <a:endParaRPr lang="en-US"/>
          </a:p>
        </p:txBody>
      </p:sp>
      <p:pic>
        <p:nvPicPr>
          <p:cNvPr id="6" name="Picture 5"/>
          <p:cNvPicPr>
            <a:picLocks noChangeAspect="1"/>
          </p:cNvPicPr>
          <p:nvPr/>
        </p:nvPicPr>
        <p:blipFill rotWithShape="1">
          <a:blip r:embed="rId2"/>
          <a:srcRect l="24142"/>
          <a:stretch/>
        </p:blipFill>
        <p:spPr>
          <a:xfrm>
            <a:off x="608012" y="1954604"/>
            <a:ext cx="3682355" cy="3053240"/>
          </a:xfrm>
          <a:prstGeom prst="rect">
            <a:avLst/>
          </a:prstGeom>
        </p:spPr>
      </p:pic>
      <p:pic>
        <p:nvPicPr>
          <p:cNvPr id="8" name="Picture 7"/>
          <p:cNvPicPr>
            <a:picLocks noChangeAspect="1"/>
          </p:cNvPicPr>
          <p:nvPr/>
        </p:nvPicPr>
        <p:blipFill rotWithShape="1">
          <a:blip r:embed="rId3"/>
          <a:srcRect l="33698" r="-1"/>
          <a:stretch/>
        </p:blipFill>
        <p:spPr>
          <a:xfrm>
            <a:off x="7814552" y="1747697"/>
            <a:ext cx="3445561" cy="3465096"/>
          </a:xfrm>
          <a:prstGeom prst="rect">
            <a:avLst/>
          </a:prstGeom>
        </p:spPr>
      </p:pic>
      <p:pic>
        <p:nvPicPr>
          <p:cNvPr id="13320" name="Picture 8" descr="Committees | Chicago Teachers Union"/>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26917"/>
          <a:stretch/>
        </p:blipFill>
        <p:spPr bwMode="auto">
          <a:xfrm>
            <a:off x="3674101" y="3287147"/>
            <a:ext cx="4140450" cy="2978905"/>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p:cNvSpPr>
            <a:spLocks noGrp="1"/>
          </p:cNvSpPr>
          <p:nvPr>
            <p:ph type="sldNum" sz="quarter" idx="12"/>
          </p:nvPr>
        </p:nvSpPr>
        <p:spPr/>
        <p:txBody>
          <a:bodyPr/>
          <a:lstStyle/>
          <a:p>
            <a:fld id="{5414DF46-E7D2-4146-95BA-57A23C39CF98}" type="slidenum">
              <a:rPr lang="en-US" smtClean="0"/>
              <a:t>56</a:t>
            </a:fld>
            <a:endParaRPr lang="en-US"/>
          </a:p>
        </p:txBody>
      </p:sp>
    </p:spTree>
    <p:extLst>
      <p:ext uri="{BB962C8B-B14F-4D97-AF65-F5344CB8AC3E}">
        <p14:creationId xmlns:p14="http://schemas.microsoft.com/office/powerpoint/2010/main" val="38220173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0454" y="176560"/>
            <a:ext cx="9279043" cy="1065386"/>
          </a:xfrm>
        </p:spPr>
        <p:txBody>
          <a:bodyPr>
            <a:normAutofit fontScale="90000"/>
          </a:bodyPr>
          <a:lstStyle/>
          <a:p>
            <a:r>
              <a:rPr lang="en-US"/>
              <a:t>Team Work Leaders, Mobilizers, and Activists</a:t>
            </a:r>
            <a:br>
              <a:rPr lang="en-US"/>
            </a:br>
            <a:endParaRPr lang="en-US"/>
          </a:p>
        </p:txBody>
      </p:sp>
      <p:pic>
        <p:nvPicPr>
          <p:cNvPr id="6" name="Picture 5"/>
          <p:cNvPicPr>
            <a:picLocks noChangeAspect="1"/>
          </p:cNvPicPr>
          <p:nvPr/>
        </p:nvPicPr>
        <p:blipFill rotWithShape="1">
          <a:blip r:embed="rId2"/>
          <a:srcRect l="24142"/>
          <a:stretch/>
        </p:blipFill>
        <p:spPr>
          <a:xfrm>
            <a:off x="608012" y="1019374"/>
            <a:ext cx="1950853" cy="1617558"/>
          </a:xfrm>
          <a:prstGeom prst="rect">
            <a:avLst/>
          </a:prstGeom>
        </p:spPr>
      </p:pic>
      <p:pic>
        <p:nvPicPr>
          <p:cNvPr id="8" name="Picture 7"/>
          <p:cNvPicPr>
            <a:picLocks noChangeAspect="1"/>
          </p:cNvPicPr>
          <p:nvPr/>
        </p:nvPicPr>
        <p:blipFill rotWithShape="1">
          <a:blip r:embed="rId3"/>
          <a:srcRect l="33698" r="-1"/>
          <a:stretch/>
        </p:blipFill>
        <p:spPr>
          <a:xfrm>
            <a:off x="639601" y="4412911"/>
            <a:ext cx="1950853" cy="1961913"/>
          </a:xfrm>
          <a:prstGeom prst="rect">
            <a:avLst/>
          </a:prstGeom>
        </p:spPr>
      </p:pic>
      <p:pic>
        <p:nvPicPr>
          <p:cNvPr id="13320" name="Picture 8" descr="Committees | Chicago Teachers Union"/>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26917"/>
          <a:stretch/>
        </p:blipFill>
        <p:spPr bwMode="auto">
          <a:xfrm>
            <a:off x="616425" y="2806463"/>
            <a:ext cx="1997203" cy="1436916"/>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p:cNvSpPr>
            <a:spLocks noGrp="1"/>
          </p:cNvSpPr>
          <p:nvPr>
            <p:ph type="sldNum" sz="quarter" idx="12"/>
          </p:nvPr>
        </p:nvSpPr>
        <p:spPr/>
        <p:txBody>
          <a:bodyPr/>
          <a:lstStyle/>
          <a:p>
            <a:fld id="{5414DF46-E7D2-4146-95BA-57A23C39CF98}" type="slidenum">
              <a:rPr lang="en-US" smtClean="0"/>
              <a:t>57</a:t>
            </a:fld>
            <a:endParaRPr lang="en-US"/>
          </a:p>
        </p:txBody>
      </p:sp>
      <p:sp>
        <p:nvSpPr>
          <p:cNvPr id="7" name="Content Placeholder 2"/>
          <p:cNvSpPr txBox="1">
            <a:spLocks/>
          </p:cNvSpPr>
          <p:nvPr/>
        </p:nvSpPr>
        <p:spPr>
          <a:xfrm>
            <a:off x="2708628" y="1524000"/>
            <a:ext cx="8551485" cy="4419048"/>
          </a:xfrm>
          <a:prstGeom prst="rect">
            <a:avLst/>
          </a:prstGeom>
        </p:spPr>
        <p:txBody>
          <a:bodyPr vert="horz" lIns="0" tIns="45708" rIns="0" bIns="45708"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4399"/>
              <a:t>Who is a leader, a mobilizer, and an activist? How do you know? </a:t>
            </a:r>
          </a:p>
          <a:p>
            <a:endParaRPr lang="en-US" sz="4399"/>
          </a:p>
          <a:p>
            <a:r>
              <a:rPr lang="en-US" sz="4399"/>
              <a:t>In what order would you want to invite them into your cause and why? </a:t>
            </a:r>
          </a:p>
        </p:txBody>
      </p:sp>
    </p:spTree>
    <p:extLst>
      <p:ext uri="{BB962C8B-B14F-4D97-AF65-F5344CB8AC3E}">
        <p14:creationId xmlns:p14="http://schemas.microsoft.com/office/powerpoint/2010/main" val="37875307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8628" y="48458"/>
            <a:ext cx="8978619" cy="822455"/>
          </a:xfrm>
        </p:spPr>
        <p:txBody>
          <a:bodyPr>
            <a:normAutofit/>
          </a:bodyPr>
          <a:lstStyle/>
          <a:p>
            <a:r>
              <a:rPr lang="en-US"/>
              <a:t>How Recruitment Grows Your Base</a:t>
            </a:r>
          </a:p>
        </p:txBody>
      </p:sp>
      <p:pic>
        <p:nvPicPr>
          <p:cNvPr id="6" name="Picture 5"/>
          <p:cNvPicPr>
            <a:picLocks noChangeAspect="1"/>
          </p:cNvPicPr>
          <p:nvPr/>
        </p:nvPicPr>
        <p:blipFill rotWithShape="1">
          <a:blip r:embed="rId2"/>
          <a:srcRect l="24142"/>
          <a:stretch/>
        </p:blipFill>
        <p:spPr>
          <a:xfrm>
            <a:off x="608012" y="990600"/>
            <a:ext cx="1950853" cy="1617558"/>
          </a:xfrm>
          <a:prstGeom prst="rect">
            <a:avLst/>
          </a:prstGeom>
        </p:spPr>
      </p:pic>
      <p:pic>
        <p:nvPicPr>
          <p:cNvPr id="8" name="Picture 7"/>
          <p:cNvPicPr>
            <a:picLocks noChangeAspect="1"/>
          </p:cNvPicPr>
          <p:nvPr/>
        </p:nvPicPr>
        <p:blipFill rotWithShape="1">
          <a:blip r:embed="rId3"/>
          <a:srcRect l="33698" r="-1"/>
          <a:stretch/>
        </p:blipFill>
        <p:spPr>
          <a:xfrm>
            <a:off x="654362" y="4420686"/>
            <a:ext cx="1950853" cy="1961913"/>
          </a:xfrm>
          <a:prstGeom prst="rect">
            <a:avLst/>
          </a:prstGeom>
        </p:spPr>
      </p:pic>
      <p:pic>
        <p:nvPicPr>
          <p:cNvPr id="13320" name="Picture 8" descr="Committees | Chicago Teachers Union"/>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26917"/>
          <a:stretch/>
        </p:blipFill>
        <p:spPr bwMode="auto">
          <a:xfrm>
            <a:off x="608012" y="2925420"/>
            <a:ext cx="1997203" cy="1436916"/>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p:cNvSpPr>
            <a:spLocks noGrp="1"/>
          </p:cNvSpPr>
          <p:nvPr>
            <p:ph type="sldNum" sz="quarter" idx="12"/>
          </p:nvPr>
        </p:nvSpPr>
        <p:spPr/>
        <p:txBody>
          <a:bodyPr/>
          <a:lstStyle/>
          <a:p>
            <a:fld id="{5414DF46-E7D2-4146-95BA-57A23C39CF98}" type="slidenum">
              <a:rPr lang="en-US" smtClean="0"/>
              <a:t>58</a:t>
            </a:fld>
            <a:endParaRPr lang="en-US"/>
          </a:p>
        </p:txBody>
      </p:sp>
      <p:sp>
        <p:nvSpPr>
          <p:cNvPr id="7" name="Content Placeholder 2"/>
          <p:cNvSpPr txBox="1">
            <a:spLocks/>
          </p:cNvSpPr>
          <p:nvPr/>
        </p:nvSpPr>
        <p:spPr>
          <a:xfrm>
            <a:off x="2708628" y="1241945"/>
            <a:ext cx="8551485" cy="4159697"/>
          </a:xfrm>
          <a:prstGeom prst="rect">
            <a:avLst/>
          </a:prstGeom>
        </p:spPr>
        <p:txBody>
          <a:bodyPr vert="horz" lIns="0" tIns="45708" rIns="0" bIns="45708"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3599"/>
              <a:t>Leaders bring their followers.</a:t>
            </a:r>
          </a:p>
          <a:p>
            <a:endParaRPr lang="en-US" sz="3599"/>
          </a:p>
          <a:p>
            <a:br>
              <a:rPr lang="en-US" sz="3599"/>
            </a:br>
            <a:r>
              <a:rPr lang="en-US" sz="3599"/>
              <a:t>Mobilizers bring their loyalty to leaders and their reputation with colleagues. </a:t>
            </a:r>
          </a:p>
          <a:p>
            <a:br>
              <a:rPr lang="en-US" sz="3599"/>
            </a:br>
            <a:r>
              <a:rPr lang="en-US" sz="3599"/>
              <a:t>Activists bring their potential. </a:t>
            </a:r>
          </a:p>
        </p:txBody>
      </p:sp>
    </p:spTree>
    <p:extLst>
      <p:ext uri="{BB962C8B-B14F-4D97-AF65-F5344CB8AC3E}">
        <p14:creationId xmlns:p14="http://schemas.microsoft.com/office/powerpoint/2010/main" val="19285751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0" y="482600"/>
            <a:ext cx="6705361" cy="5689600"/>
          </a:xfrm>
        </p:spPr>
        <p:txBody>
          <a:bodyPr vert="horz" lIns="91440" tIns="45720" rIns="91440" bIns="45720" rtlCol="0" anchor="t">
            <a:normAutofit fontScale="85000" lnSpcReduction="10000"/>
          </a:bodyPr>
          <a:lstStyle/>
          <a:p>
            <a:pPr marL="246380" lvl="0" indent="-246380"/>
            <a:r>
              <a:rPr lang="en-US" sz="3600"/>
              <a:t>Title does not indicate the leader.</a:t>
            </a:r>
            <a:endParaRPr lang="en-US"/>
          </a:p>
          <a:p>
            <a:pPr marL="246380" indent="-246380"/>
            <a:r>
              <a:rPr lang="en-US" sz="3600"/>
              <a:t>Leadership characteristics (think True Colors do not make natural leaders. </a:t>
            </a:r>
          </a:p>
          <a:p>
            <a:pPr marL="246380" indent="-246380"/>
            <a:r>
              <a:rPr lang="en-US" sz="3600"/>
              <a:t>Our primary job is to identify leaders who can build shared power, responsibility, and authority.</a:t>
            </a:r>
          </a:p>
          <a:p>
            <a:pPr marL="246380" indent="-246380"/>
            <a:r>
              <a:rPr lang="en-US" sz="3600"/>
              <a:t>We grow our constituency’s resources for action by intentionally and continually increasing the base of people.</a:t>
            </a:r>
          </a:p>
          <a:p>
            <a:pPr marL="246380" indent="-246380"/>
            <a:r>
              <a:rPr lang="en-US" sz="3600"/>
              <a:t>Leaders are our greatest resource.</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436666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Jane McAlevey on Deep Organizing">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766783" y="177800"/>
            <a:ext cx="10738280" cy="6049735"/>
          </a:xfrm>
        </p:spPr>
      </p:pic>
    </p:spTree>
    <p:extLst>
      <p:ext uri="{BB962C8B-B14F-4D97-AF65-F5344CB8AC3E}">
        <p14:creationId xmlns:p14="http://schemas.microsoft.com/office/powerpoint/2010/main" val="28092870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8971" y="2238612"/>
            <a:ext cx="9782801" cy="1239837"/>
          </a:xfrm>
        </p:spPr>
        <p:txBody>
          <a:bodyPr/>
          <a:lstStyle/>
          <a:p>
            <a:r>
              <a:rPr lang="en-US"/>
              <a:t>What did you hear that you want to highlight? </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8778779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5" y="399576"/>
            <a:ext cx="6999712" cy="6375400"/>
          </a:xfrm>
        </p:spPr>
        <p:txBody>
          <a:bodyPr vert="horz" lIns="91440" tIns="45720" rIns="91440" bIns="45720" rtlCol="0" anchor="t">
            <a:normAutofit fontScale="92500" lnSpcReduction="20000"/>
          </a:bodyPr>
          <a:lstStyle/>
          <a:p>
            <a:r>
              <a:rPr lang="en-US"/>
              <a:t>Patient and persistent identification of the trusted and respected leaders. And it may not be someone who is with us. </a:t>
            </a:r>
          </a:p>
          <a:p>
            <a:r>
              <a:rPr lang="en-US"/>
              <a:t>Members pick their leaders, we cannot pick them for them. </a:t>
            </a:r>
          </a:p>
          <a:p>
            <a:r>
              <a:rPr lang="en-US"/>
              <a:t>We cannot grow and become a fighting union without bringing in new leaders. The identification and inclusion of new leaders is the core of a fighting union. </a:t>
            </a:r>
          </a:p>
          <a:p>
            <a:r>
              <a:rPr lang="en-US"/>
              <a:t>Then we have to figure out what matters to them. </a:t>
            </a:r>
          </a:p>
          <a:p>
            <a:r>
              <a:rPr lang="en-US"/>
              <a:t>Cannot shy away from really hard conversations- they are critical to making the change we need. </a:t>
            </a:r>
          </a:p>
          <a:p>
            <a:r>
              <a:rPr lang="en-US"/>
              <a:t>Unity is the basis of our power and without mass involvement and engagement of our constituency- we do not have the power we need to make the change we cannot alone.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6423872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63</a:t>
            </a:fld>
            <a:endParaRPr lang="en-US"/>
          </a:p>
        </p:txBody>
      </p:sp>
      <p:pic>
        <p:nvPicPr>
          <p:cNvPr id="3" name="Picture 2" descr="Free photo: Break time - Birds, Countysite, Dutch - Free Download - Jooinn">
            <a:extLst>
              <a:ext uri="{FF2B5EF4-FFF2-40B4-BE49-F238E27FC236}">
                <a16:creationId xmlns:a16="http://schemas.microsoft.com/office/drawing/2014/main" id="{B77DD77D-5AF5-2A2A-08C5-FB319CE4FE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4007" b="14007"/>
          <a:stretch>
            <a:fillRect/>
          </a:stretch>
        </p:blipFill>
        <p:spPr bwMode="auto">
          <a:xfrm>
            <a:off x="912812" y="849313"/>
            <a:ext cx="100584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44425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vert="horz" lIns="91440" tIns="45720" rIns="91440" bIns="45720" rtlCol="0" anchor="t">
            <a:normAutofit fontScale="92500" lnSpcReduction="10000"/>
          </a:bodyPr>
          <a:lstStyle/>
          <a:p>
            <a:pPr marL="0" indent="0">
              <a:buNone/>
            </a:pPr>
            <a:r>
              <a:rPr lang="en-US" sz="4800"/>
              <a:t>Zac Johnson </a:t>
            </a:r>
          </a:p>
          <a:p>
            <a:pPr marL="0" indent="0">
              <a:buNone/>
            </a:pPr>
            <a:endParaRPr lang="en-US" sz="4800"/>
          </a:p>
          <a:p>
            <a:pPr marL="0" indent="0">
              <a:buNone/>
            </a:pPr>
            <a:r>
              <a:rPr lang="en-US" sz="4800"/>
              <a:t>Northern Colorado Uniserv Unit</a:t>
            </a:r>
          </a:p>
          <a:p>
            <a:pPr marL="0" indent="0">
              <a:buNone/>
            </a:pPr>
            <a:r>
              <a:rPr lang="en-US"/>
              <a:t>He/him/his </a:t>
            </a:r>
          </a:p>
          <a:p>
            <a:pPr marL="0" indent="0">
              <a:buNone/>
            </a:pPr>
            <a:endParaRPr lang="en-US" sz="480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3893482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185988" y="1600200"/>
            <a:ext cx="9190249" cy="4572000"/>
          </a:xfrm>
        </p:spPr>
        <p:txBody>
          <a:bodyPr/>
          <a:lstStyle/>
          <a:p>
            <a:pPr marL="0" indent="0">
              <a:buNone/>
            </a:pPr>
            <a:r>
              <a:rPr lang="en-US" sz="5400"/>
              <a:t>What are some of the activities that you typically ask members to do?</a:t>
            </a:r>
            <a:r>
              <a:rPr lang="en-US"/>
              <a:t> </a:t>
            </a:r>
          </a:p>
        </p:txBody>
      </p:sp>
    </p:spTree>
    <p:extLst>
      <p:ext uri="{BB962C8B-B14F-4D97-AF65-F5344CB8AC3E}">
        <p14:creationId xmlns:p14="http://schemas.microsoft.com/office/powerpoint/2010/main" val="7507703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185988" y="1600200"/>
            <a:ext cx="9190249" cy="4572000"/>
          </a:xfrm>
        </p:spPr>
        <p:txBody>
          <a:bodyPr/>
          <a:lstStyle/>
          <a:p>
            <a:pPr marL="0" indent="0">
              <a:buNone/>
            </a:pPr>
            <a:r>
              <a:rPr lang="en-US" sz="5400"/>
              <a:t>Do you ask your members to do activities that require them to lead others in the face of uncertainty?</a:t>
            </a:r>
            <a:endParaRPr lang="en-US"/>
          </a:p>
        </p:txBody>
      </p:sp>
    </p:spTree>
    <p:extLst>
      <p:ext uri="{BB962C8B-B14F-4D97-AF65-F5344CB8AC3E}">
        <p14:creationId xmlns:p14="http://schemas.microsoft.com/office/powerpoint/2010/main" val="13433204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185988" y="1600200"/>
            <a:ext cx="9190249" cy="4572000"/>
          </a:xfrm>
        </p:spPr>
        <p:txBody>
          <a:bodyPr/>
          <a:lstStyle/>
          <a:p>
            <a:pPr marL="0" indent="0">
              <a:buNone/>
            </a:pPr>
            <a:r>
              <a:rPr lang="en-US" sz="5400"/>
              <a:t>Even clubs, form around a shared sense of purpose and shared values. </a:t>
            </a:r>
            <a:endParaRPr lang="en-US"/>
          </a:p>
        </p:txBody>
      </p:sp>
    </p:spTree>
    <p:extLst>
      <p:ext uri="{BB962C8B-B14F-4D97-AF65-F5344CB8AC3E}">
        <p14:creationId xmlns:p14="http://schemas.microsoft.com/office/powerpoint/2010/main" val="37752267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228600"/>
            <a:ext cx="11253695" cy="1239837"/>
          </a:xfrm>
        </p:spPr>
        <p:txBody>
          <a:bodyPr>
            <a:normAutofit/>
          </a:bodyPr>
          <a:lstStyle/>
          <a:p>
            <a:r>
              <a:rPr lang="en-US" sz="5400"/>
              <a:t>Definition Reminder: Values P. 145</a:t>
            </a:r>
          </a:p>
        </p:txBody>
      </p:sp>
      <p:sp>
        <p:nvSpPr>
          <p:cNvPr id="3" name="Content Placeholder 2"/>
          <p:cNvSpPr>
            <a:spLocks noGrp="1"/>
          </p:cNvSpPr>
          <p:nvPr>
            <p:ph idx="1"/>
          </p:nvPr>
        </p:nvSpPr>
        <p:spPr>
          <a:xfrm>
            <a:off x="836612" y="1011237"/>
            <a:ext cx="11201400" cy="4953000"/>
          </a:xfrm>
        </p:spPr>
        <p:txBody>
          <a:bodyPr>
            <a:noAutofit/>
          </a:bodyPr>
          <a:lstStyle/>
          <a:p>
            <a:pPr marL="0" indent="0">
              <a:buNone/>
            </a:pPr>
            <a:r>
              <a:rPr lang="en-US" sz="3600" i="1">
                <a:latin typeface="Calibri" panose="020F0502020204030204" pitchFamily="34" charset="0"/>
                <a:cs typeface="Calibri" panose="020F0502020204030204" pitchFamily="34" charset="0"/>
              </a:rPr>
              <a:t>Values are fundamental beliefs that dictate behavior</a:t>
            </a:r>
            <a:endParaRPr lang="en-US" sz="3600">
              <a:latin typeface="Calibri" panose="020F0502020204030204" pitchFamily="34" charset="0"/>
              <a:cs typeface="Calibri" panose="020F0502020204030204" pitchFamily="34" charset="0"/>
            </a:endParaRPr>
          </a:p>
          <a:p>
            <a:pPr marL="0" indent="0">
              <a:buNone/>
            </a:pPr>
            <a:r>
              <a:rPr lang="en-US" sz="3600">
                <a:latin typeface="Calibri" panose="020F0502020204030204" pitchFamily="34" charset="0"/>
                <a:cs typeface="Calibri" panose="020F0502020204030204" pitchFamily="34" charset="0"/>
              </a:rPr>
              <a:t>Ideally, Unions advance the welfare of all workers. </a:t>
            </a:r>
          </a:p>
          <a:p>
            <a:pPr marL="0" indent="0">
              <a:buNone/>
            </a:pPr>
            <a:r>
              <a:rPr lang="en-US" sz="3600">
                <a:latin typeface="Calibri" panose="020F0502020204030204" pitchFamily="34" charset="0"/>
                <a:cs typeface="Calibri" panose="020F0502020204030204" pitchFamily="34" charset="0"/>
              </a:rPr>
              <a:t>They are based on the universal ideal of human rights, the idea of justice, progress, and betterment of self and of society. </a:t>
            </a:r>
          </a:p>
          <a:p>
            <a:pPr marL="0" indent="0">
              <a:buNone/>
            </a:pPr>
            <a:r>
              <a:rPr lang="en-US" sz="3600">
                <a:latin typeface="Calibri" panose="020F0502020204030204" pitchFamily="34" charset="0"/>
                <a:cs typeface="Calibri" panose="020F0502020204030204" pitchFamily="34" charset="0"/>
              </a:rPr>
              <a:t>Through shared values, workers build solidarity and commit to active participation in the labor movement.</a:t>
            </a:r>
          </a:p>
          <a:p>
            <a:pPr marL="0" indent="0">
              <a:buNone/>
            </a:pPr>
            <a:r>
              <a:rPr lang="en-US" sz="3600">
                <a:latin typeface="Calibri" panose="020F0502020204030204" pitchFamily="34" charset="0"/>
                <a:cs typeface="Calibri" panose="020F0502020204030204" pitchFamily="34" charset="0"/>
              </a:rPr>
              <a:t>Shared values transform individual members into part of something larger than themselves.</a:t>
            </a:r>
          </a:p>
          <a:p>
            <a:r>
              <a:rPr lang="en-US" sz="360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33219481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9012" y="0"/>
            <a:ext cx="9782801" cy="1239837"/>
          </a:xfrm>
        </p:spPr>
        <p:txBody>
          <a:bodyPr>
            <a:normAutofit/>
          </a:bodyPr>
          <a:lstStyle/>
          <a:p>
            <a:r>
              <a:rPr lang="en-US" sz="4400"/>
              <a:t>Some Union Values</a:t>
            </a:r>
          </a:p>
        </p:txBody>
      </p:sp>
      <p:sp>
        <p:nvSpPr>
          <p:cNvPr id="3" name="Content Placeholder 2"/>
          <p:cNvSpPr>
            <a:spLocks noGrp="1"/>
          </p:cNvSpPr>
          <p:nvPr>
            <p:ph idx="1"/>
          </p:nvPr>
        </p:nvSpPr>
        <p:spPr>
          <a:xfrm>
            <a:off x="684212" y="1600200"/>
            <a:ext cx="10692025" cy="4572000"/>
          </a:xfrm>
        </p:spPr>
        <p:txBody>
          <a:bodyPr/>
          <a:lstStyle/>
          <a:p>
            <a:pPr marL="0" indent="0">
              <a:buNone/>
            </a:pPr>
            <a:r>
              <a:rPr lang="en-US" sz="4000">
                <a:latin typeface="Calibri" panose="020F0502020204030204" pitchFamily="34" charset="0"/>
                <a:cs typeface="Calibri" panose="020F0502020204030204" pitchFamily="34" charset="0"/>
              </a:rPr>
              <a:t>Fairness, honesty/integrity, responsibility, compassion/empathy, safety, health, generosity, hard work/responsibility, community, freedom, democracy, binding contracts, equality, opportunity, respect, stability/security, unity, quality work, justice, collective action, dignity/respect, charity/community service, and due process.</a:t>
            </a:r>
          </a:p>
          <a:p>
            <a:endParaRPr lang="en-US"/>
          </a:p>
        </p:txBody>
      </p:sp>
    </p:spTree>
    <p:extLst>
      <p:ext uri="{BB962C8B-B14F-4D97-AF65-F5344CB8AC3E}">
        <p14:creationId xmlns:p14="http://schemas.microsoft.com/office/powerpoint/2010/main" val="15709742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E0055A8F-F2E9-4E3A-8D99-71D99DCA3E45}"/>
              </a:ext>
            </a:extLst>
          </p:cNvPr>
          <p:cNvSpPr txBox="1"/>
          <p:nvPr/>
        </p:nvSpPr>
        <p:spPr>
          <a:xfrm>
            <a:off x="1119771" y="1620837"/>
            <a:ext cx="3145841" cy="3538533"/>
          </a:xfrm>
          <a:prstGeom prst="rect">
            <a:avLst/>
          </a:prstGeom>
          <a:noFill/>
        </p:spPr>
        <p:txBody>
          <a:bodyPr wrap="square" rtlCol="0">
            <a:spAutoFit/>
          </a:bodyPr>
          <a:lstStyle/>
          <a:p>
            <a:pPr defTabSz="457063">
              <a:defRPr/>
            </a:pPr>
            <a:r>
              <a:rPr lang="en-US" sz="3199">
                <a:solidFill>
                  <a:prstClr val="black"/>
                </a:solidFill>
                <a:latin typeface="Calibri" panose="020F0502020204030204"/>
              </a:rPr>
              <a:t>What are typical things that members and leaders do in a union? </a:t>
            </a:r>
          </a:p>
          <a:p>
            <a:pPr defTabSz="457063">
              <a:defRPr/>
            </a:pPr>
            <a:endParaRPr lang="en-US" sz="3199">
              <a:solidFill>
                <a:prstClr val="black"/>
              </a:solidFill>
              <a:latin typeface="Calibri" panose="020F0502020204030204"/>
            </a:endParaRPr>
          </a:p>
          <a:p>
            <a:pPr defTabSz="457063">
              <a:defRPr/>
            </a:pPr>
            <a:r>
              <a:rPr lang="en-US" sz="3199">
                <a:solidFill>
                  <a:prstClr val="black"/>
                </a:solidFill>
                <a:latin typeface="Calibri" panose="020F0502020204030204"/>
              </a:rPr>
              <a:t>…Let’s sort it out</a:t>
            </a:r>
          </a:p>
        </p:txBody>
      </p:sp>
      <p:pic>
        <p:nvPicPr>
          <p:cNvPr id="16" name="Picture 15">
            <a:extLst>
              <a:ext uri="{FF2B5EF4-FFF2-40B4-BE49-F238E27FC236}">
                <a16:creationId xmlns:a16="http://schemas.microsoft.com/office/drawing/2014/main" id="{825FF14F-AD72-48E4-80FB-6F7D5F866F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7457" y="714597"/>
            <a:ext cx="6915115" cy="5924466"/>
          </a:xfrm>
          <a:prstGeom prst="rect">
            <a:avLst/>
          </a:prstGeom>
        </p:spPr>
      </p:pic>
      <p:sp>
        <p:nvSpPr>
          <p:cNvPr id="4" name="Title 1"/>
          <p:cNvSpPr txBox="1">
            <a:spLocks/>
          </p:cNvSpPr>
          <p:nvPr/>
        </p:nvSpPr>
        <p:spPr>
          <a:xfrm>
            <a:off x="1119771" y="381000"/>
            <a:ext cx="9782801" cy="1239837"/>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Engagement Grid  pg. 124</a:t>
            </a:r>
          </a:p>
        </p:txBody>
      </p:sp>
    </p:spTree>
    <p:extLst>
      <p:ext uri="{BB962C8B-B14F-4D97-AF65-F5344CB8AC3E}">
        <p14:creationId xmlns:p14="http://schemas.microsoft.com/office/powerpoint/2010/main" val="40526987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1064146"/>
          </a:xfrm>
        </p:spPr>
        <p:txBody>
          <a:bodyPr/>
          <a:lstStyle/>
          <a:p>
            <a:r>
              <a:rPr lang="en-US"/>
              <a:t>Bringing it back to our Work</a:t>
            </a:r>
          </a:p>
        </p:txBody>
      </p:sp>
      <p:sp>
        <p:nvSpPr>
          <p:cNvPr id="3" name="Content Placeholder 2"/>
          <p:cNvSpPr>
            <a:spLocks noGrp="1"/>
          </p:cNvSpPr>
          <p:nvPr>
            <p:ph idx="1"/>
          </p:nvPr>
        </p:nvSpPr>
        <p:spPr>
          <a:xfrm>
            <a:off x="991727" y="1752279"/>
            <a:ext cx="5551142" cy="4438149"/>
          </a:xfrm>
        </p:spPr>
        <p:txBody>
          <a:bodyPr vert="horz" lIns="91440" tIns="45720" rIns="91440" bIns="45720" rtlCol="0" anchor="t">
            <a:normAutofit/>
          </a:bodyPr>
          <a:lstStyle/>
          <a:p>
            <a:pPr marL="0" indent="0" fontAlgn="base">
              <a:buNone/>
            </a:pPr>
            <a:endParaRPr lang="en-US" sz="2999"/>
          </a:p>
          <a:p>
            <a:pPr marL="0" indent="0" fontAlgn="base">
              <a:buNone/>
            </a:pPr>
            <a:r>
              <a:rPr lang="en-US" sz="2950"/>
              <a:t>What aspects of the activity do you change to move it through the quadrants? How do you help move them into quadrants with more leadership and ownership?  </a:t>
            </a:r>
          </a:p>
          <a:p>
            <a:pPr marL="0" indent="0">
              <a:buNone/>
            </a:pPr>
            <a:endParaRPr lang="en-US"/>
          </a:p>
        </p:txBody>
      </p:sp>
      <p:pic>
        <p:nvPicPr>
          <p:cNvPr id="18" name="Picture 17">
            <a:extLst>
              <a:ext uri="{FF2B5EF4-FFF2-40B4-BE49-F238E27FC236}">
                <a16:creationId xmlns:a16="http://schemas.microsoft.com/office/drawing/2014/main" id="{30B5635D-05E8-4C3B-8BB2-2C001CEE55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4219" y="1752279"/>
            <a:ext cx="4805698" cy="4117242"/>
          </a:xfrm>
          <a:prstGeom prst="rect">
            <a:avLst/>
          </a:prstGeom>
        </p:spPr>
      </p:pic>
    </p:spTree>
    <p:extLst>
      <p:ext uri="{BB962C8B-B14F-4D97-AF65-F5344CB8AC3E}">
        <p14:creationId xmlns:p14="http://schemas.microsoft.com/office/powerpoint/2010/main" val="30863871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B2779-D6EA-B502-B8C1-A4AF7BC695B2}"/>
              </a:ext>
            </a:extLst>
          </p:cNvPr>
          <p:cNvSpPr>
            <a:spLocks noGrp="1"/>
          </p:cNvSpPr>
          <p:nvPr>
            <p:ph type="title"/>
          </p:nvPr>
        </p:nvSpPr>
        <p:spPr/>
        <p:txBody>
          <a:bodyPr/>
          <a:lstStyle/>
          <a:p>
            <a:r>
              <a:rPr lang="en-US"/>
              <a:t>Scenario</a:t>
            </a:r>
          </a:p>
        </p:txBody>
      </p:sp>
      <p:sp>
        <p:nvSpPr>
          <p:cNvPr id="3" name="Content Placeholder 2">
            <a:extLst>
              <a:ext uri="{FF2B5EF4-FFF2-40B4-BE49-F238E27FC236}">
                <a16:creationId xmlns:a16="http://schemas.microsoft.com/office/drawing/2014/main" id="{C1244079-71F2-C3C9-9B2E-C85E3D4EBE17}"/>
              </a:ext>
            </a:extLst>
          </p:cNvPr>
          <p:cNvSpPr>
            <a:spLocks noGrp="1"/>
          </p:cNvSpPr>
          <p:nvPr>
            <p:ph idx="1"/>
          </p:nvPr>
        </p:nvSpPr>
        <p:spPr>
          <a:xfrm>
            <a:off x="1319273" y="1543050"/>
            <a:ext cx="3751218" cy="4572000"/>
          </a:xfrm>
        </p:spPr>
        <p:txBody>
          <a:bodyPr vert="horz" lIns="91440" tIns="45720" rIns="91440" bIns="45720" rtlCol="0" anchor="t">
            <a:normAutofit/>
          </a:bodyPr>
          <a:lstStyle/>
          <a:p>
            <a:pPr marL="246380" indent="-246380"/>
            <a:r>
              <a:rPr lang="en-US"/>
              <a:t>There is a constituency group that is focused on professional issues organizing. </a:t>
            </a:r>
          </a:p>
          <a:p>
            <a:pPr marL="246380" indent="-246380"/>
            <a:r>
              <a:rPr lang="en-US"/>
              <a:t>Staff writing the training and present the training and invite members to it. </a:t>
            </a:r>
          </a:p>
        </p:txBody>
      </p:sp>
      <p:pic>
        <p:nvPicPr>
          <p:cNvPr id="6" name="Picture 5" descr="Diagram&#10;&#10;Description automatically generated">
            <a:extLst>
              <a:ext uri="{FF2B5EF4-FFF2-40B4-BE49-F238E27FC236}">
                <a16:creationId xmlns:a16="http://schemas.microsoft.com/office/drawing/2014/main" id="{50F9CFBE-3E64-6D8F-5B25-7874EE79F8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61838" y="609279"/>
            <a:ext cx="5685303" cy="5054502"/>
          </a:xfrm>
          <a:prstGeom prst="rect">
            <a:avLst/>
          </a:prstGeom>
        </p:spPr>
      </p:pic>
    </p:spTree>
    <p:extLst>
      <p:ext uri="{BB962C8B-B14F-4D97-AF65-F5344CB8AC3E}">
        <p14:creationId xmlns:p14="http://schemas.microsoft.com/office/powerpoint/2010/main" val="17779411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0" y="482600"/>
            <a:ext cx="6649799" cy="6146800"/>
          </a:xfrm>
        </p:spPr>
        <p:txBody>
          <a:bodyPr vert="horz" lIns="91440" tIns="45720" rIns="91440" bIns="45720" rtlCol="0" anchor="t">
            <a:normAutofit/>
          </a:bodyPr>
          <a:lstStyle/>
          <a:p>
            <a:pPr marL="246380" indent="-246380" fontAlgn="base">
              <a:buFont typeface="Arial" panose="020B0604020202020204" pitchFamily="34" charset="0"/>
              <a:buChar char="•"/>
            </a:pPr>
            <a:r>
              <a:rPr lang="en-US" sz="3200"/>
              <a:t>People grow when they have to stretch.  When the </a:t>
            </a:r>
            <a:r>
              <a:rPr lang="en-US" sz="3200" b="1" u="sng"/>
              <a:t>union staff move back</a:t>
            </a:r>
            <a:r>
              <a:rPr lang="en-US" sz="3200"/>
              <a:t>, members can move forward.   </a:t>
            </a:r>
            <a:endParaRPr lang="en-US"/>
          </a:p>
          <a:p>
            <a:pPr marL="246380" indent="-246380" fontAlgn="base">
              <a:buFont typeface="Arial" panose="020B0604020202020204" pitchFamily="34" charset="0"/>
              <a:buChar char="•"/>
            </a:pPr>
            <a:r>
              <a:rPr lang="en-US" sz="3200"/>
              <a:t>Tasks have to be meaningful and members need to own them. </a:t>
            </a:r>
          </a:p>
          <a:p>
            <a:pPr marL="246380" indent="-246380" fontAlgn="base">
              <a:buFont typeface="Arial" panose="020B0604020202020204" pitchFamily="34" charset="0"/>
              <a:buChar char="•"/>
            </a:pPr>
            <a:r>
              <a:rPr lang="en-US" sz="3200"/>
              <a:t>Our job is to look for opportunities to coach people towards taking risks and raising expectations for what they can do with their union.</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14007203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198" y="-214312"/>
            <a:ext cx="9782801" cy="1239837"/>
          </a:xfrm>
        </p:spPr>
        <p:txBody>
          <a:bodyPr/>
          <a:lstStyle/>
          <a:p>
            <a:r>
              <a:rPr lang="en-US"/>
              <a:t>Constituency Teams</a:t>
            </a:r>
          </a:p>
        </p:txBody>
      </p:sp>
      <p:sp>
        <p:nvSpPr>
          <p:cNvPr id="3" name="Content Placeholder 2"/>
          <p:cNvSpPr>
            <a:spLocks noGrp="1"/>
          </p:cNvSpPr>
          <p:nvPr>
            <p:ph idx="1"/>
          </p:nvPr>
        </p:nvSpPr>
        <p:spPr>
          <a:xfrm>
            <a:off x="836198" y="1314450"/>
            <a:ext cx="5929312" cy="4857750"/>
          </a:xfrm>
        </p:spPr>
        <p:txBody>
          <a:bodyPr/>
          <a:lstStyle/>
          <a:p>
            <a:pPr marL="0" indent="0">
              <a:buNone/>
            </a:pPr>
            <a:r>
              <a:rPr lang="en-US"/>
              <a:t>Early Career Educators</a:t>
            </a:r>
          </a:p>
          <a:p>
            <a:pPr marL="0" indent="0">
              <a:buNone/>
            </a:pPr>
            <a:r>
              <a:rPr lang="en-US"/>
              <a:t>Retirees</a:t>
            </a:r>
          </a:p>
          <a:p>
            <a:pPr marL="0" indent="0">
              <a:buNone/>
            </a:pPr>
            <a:r>
              <a:rPr lang="en-US"/>
              <a:t>LGBTQ group</a:t>
            </a:r>
          </a:p>
          <a:p>
            <a:pPr marL="0" indent="0">
              <a:buNone/>
            </a:pPr>
            <a:r>
              <a:rPr lang="en-US"/>
              <a:t>ESP’s</a:t>
            </a:r>
          </a:p>
          <a:p>
            <a:pPr marL="0" indent="0">
              <a:buNone/>
            </a:pPr>
            <a:r>
              <a:rPr lang="en-US"/>
              <a:t>Aspiring Educators </a:t>
            </a:r>
          </a:p>
          <a:p>
            <a:pPr marL="0" indent="0">
              <a:buNone/>
            </a:pPr>
            <a:r>
              <a:rPr lang="en-US"/>
              <a:t>Members of Color / Social Justice</a:t>
            </a:r>
          </a:p>
          <a:p>
            <a:pPr marL="0" indent="0">
              <a:buNone/>
            </a:pPr>
            <a:r>
              <a:rPr lang="en-US"/>
              <a:t>Professional Issues  </a:t>
            </a:r>
          </a:p>
        </p:txBody>
      </p:sp>
      <p:pic>
        <p:nvPicPr>
          <p:cNvPr id="4" name="Picture 4" descr="How to Build a Successful Team - Business Guides - The New York Times"/>
          <p:cNvPicPr>
            <a:picLocks noChangeAspect="1" noChangeArrowheads="1"/>
          </p:cNvPicPr>
          <p:nvPr/>
        </p:nvPicPr>
        <p:blipFill>
          <a:blip r:embed="rId2">
            <a:extLst>
              <a:ext uri="{28A0092B-C50C-407E-A947-70E740481C1C}">
                <a14:useLocalDpi xmlns:a14="http://schemas.microsoft.com/office/drawing/2010/main" val="0"/>
              </a:ext>
            </a:extLst>
          </a:blip>
          <a:srcRect l="13766" r="13766"/>
          <a:stretch>
            <a:fillRect/>
          </a:stretch>
        </p:blipFill>
        <p:spPr bwMode="auto">
          <a:xfrm>
            <a:off x="7090877" y="882650"/>
            <a:ext cx="4997935" cy="4589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32459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9111" y="6351"/>
            <a:ext cx="9782801" cy="565149"/>
          </a:xfrm>
        </p:spPr>
        <p:txBody>
          <a:bodyPr>
            <a:normAutofit fontScale="90000"/>
          </a:bodyPr>
          <a:lstStyle/>
          <a:p>
            <a:r>
              <a:rPr lang="en-US"/>
              <a:t>Constituency Teams</a:t>
            </a:r>
          </a:p>
        </p:txBody>
      </p:sp>
      <p:sp>
        <p:nvSpPr>
          <p:cNvPr id="3" name="Content Placeholder 2"/>
          <p:cNvSpPr>
            <a:spLocks noGrp="1"/>
          </p:cNvSpPr>
          <p:nvPr>
            <p:ph idx="1"/>
          </p:nvPr>
        </p:nvSpPr>
        <p:spPr>
          <a:xfrm>
            <a:off x="785811" y="742949"/>
            <a:ext cx="8058151" cy="5447479"/>
          </a:xfrm>
        </p:spPr>
        <p:txBody>
          <a:bodyPr vert="horz" lIns="91440" tIns="45720" rIns="91440" bIns="45720" rtlCol="0" anchor="t">
            <a:normAutofit lnSpcReduction="10000"/>
          </a:bodyPr>
          <a:lstStyle/>
          <a:p>
            <a:pPr marL="0" indent="0">
              <a:buNone/>
            </a:pPr>
            <a:r>
              <a:rPr lang="en-US"/>
              <a:t>Step 1 - What is the usual purpose of your assigned group? What are the typical values or issues that bind this group together?  (Keep this secret for now)</a:t>
            </a:r>
          </a:p>
          <a:p>
            <a:pPr marL="0" indent="0">
              <a:buNone/>
            </a:pPr>
            <a:r>
              <a:rPr lang="en-US"/>
              <a:t>Step 2 Brainstorm list of  “tasks” or “asks” that your assigned group performs and sort them into each quadrant- (socialize, tasks, service, organize) be specific about the activities they would do.  (chart with quadrants and list of activities) </a:t>
            </a:r>
          </a:p>
          <a:p>
            <a:pPr marL="0" indent="0">
              <a:buNone/>
            </a:pPr>
            <a:r>
              <a:rPr lang="en-US"/>
              <a:t>Step 3 - Choose 3 of the tasks from step 2 to turn them into something that would be considered as living in the “organizing Quadrant” </a:t>
            </a:r>
          </a:p>
          <a:p>
            <a:pPr marL="0" indent="0">
              <a:buNone/>
            </a:pPr>
            <a:r>
              <a:rPr lang="en-US"/>
              <a:t> </a:t>
            </a:r>
          </a:p>
        </p:txBody>
      </p:sp>
      <p:pic>
        <p:nvPicPr>
          <p:cNvPr id="18" name="Picture 17">
            <a:extLst>
              <a:ext uri="{FF2B5EF4-FFF2-40B4-BE49-F238E27FC236}">
                <a16:creationId xmlns:a16="http://schemas.microsoft.com/office/drawing/2014/main" id="{30B5635D-05E8-4C3B-8BB2-2C001CEE55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43962" y="163513"/>
            <a:ext cx="3034533" cy="2783421"/>
          </a:xfrm>
          <a:prstGeom prst="rect">
            <a:avLst/>
          </a:prstGeom>
        </p:spPr>
      </p:pic>
      <p:pic>
        <p:nvPicPr>
          <p:cNvPr id="5" name="Picture 4"/>
          <p:cNvPicPr>
            <a:picLocks noChangeAspect="1"/>
          </p:cNvPicPr>
          <p:nvPr/>
        </p:nvPicPr>
        <p:blipFill rotWithShape="1">
          <a:blip r:embed="rId3"/>
          <a:srcRect l="11191" t="13268" r="10472" b="9805"/>
          <a:stretch/>
        </p:blipFill>
        <p:spPr>
          <a:xfrm>
            <a:off x="9271138" y="3157537"/>
            <a:ext cx="2462073" cy="3141877"/>
          </a:xfrm>
          <a:prstGeom prst="rect">
            <a:avLst/>
          </a:prstGeom>
        </p:spPr>
      </p:pic>
    </p:spTree>
    <p:extLst>
      <p:ext uri="{BB962C8B-B14F-4D97-AF65-F5344CB8AC3E}">
        <p14:creationId xmlns:p14="http://schemas.microsoft.com/office/powerpoint/2010/main" val="31654306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198" y="-357187"/>
            <a:ext cx="9782801" cy="1239837"/>
          </a:xfrm>
        </p:spPr>
        <p:txBody>
          <a:bodyPr/>
          <a:lstStyle/>
          <a:p>
            <a:r>
              <a:rPr lang="en-US"/>
              <a:t>Constituency Teams Report Out</a:t>
            </a:r>
          </a:p>
        </p:txBody>
      </p:sp>
      <p:sp>
        <p:nvSpPr>
          <p:cNvPr id="3" name="Content Placeholder 2"/>
          <p:cNvSpPr>
            <a:spLocks noGrp="1"/>
          </p:cNvSpPr>
          <p:nvPr>
            <p:ph idx="1"/>
          </p:nvPr>
        </p:nvSpPr>
        <p:spPr>
          <a:xfrm>
            <a:off x="836198" y="1314450"/>
            <a:ext cx="5929312" cy="4857750"/>
          </a:xfrm>
        </p:spPr>
        <p:txBody>
          <a:bodyPr/>
          <a:lstStyle/>
          <a:p>
            <a:pPr marL="0" indent="0">
              <a:buNone/>
            </a:pPr>
            <a:r>
              <a:rPr lang="en-US"/>
              <a:t>Early Career Educators</a:t>
            </a:r>
          </a:p>
          <a:p>
            <a:pPr marL="0" indent="0">
              <a:buNone/>
            </a:pPr>
            <a:r>
              <a:rPr lang="en-US"/>
              <a:t>Retirees</a:t>
            </a:r>
          </a:p>
          <a:p>
            <a:pPr marL="0" indent="0">
              <a:buNone/>
            </a:pPr>
            <a:r>
              <a:rPr lang="en-US"/>
              <a:t>LGBTQ group</a:t>
            </a:r>
          </a:p>
          <a:p>
            <a:pPr marL="0" indent="0">
              <a:buNone/>
            </a:pPr>
            <a:r>
              <a:rPr lang="en-US"/>
              <a:t>ESP’s</a:t>
            </a:r>
          </a:p>
          <a:p>
            <a:pPr marL="0" indent="0">
              <a:buNone/>
            </a:pPr>
            <a:r>
              <a:rPr lang="en-US"/>
              <a:t>Aspiring Educators </a:t>
            </a:r>
          </a:p>
          <a:p>
            <a:pPr marL="0" indent="0">
              <a:buNone/>
            </a:pPr>
            <a:r>
              <a:rPr lang="en-US"/>
              <a:t>Members of Color / Social Justice</a:t>
            </a:r>
          </a:p>
          <a:p>
            <a:pPr marL="0" indent="0">
              <a:buNone/>
            </a:pPr>
            <a:r>
              <a:rPr lang="en-US"/>
              <a:t>Professional Issues  </a:t>
            </a:r>
          </a:p>
        </p:txBody>
      </p:sp>
      <p:pic>
        <p:nvPicPr>
          <p:cNvPr id="4" name="Picture 4" descr="How to Build a Successful Team - Business Guides - The New York Times"/>
          <p:cNvPicPr>
            <a:picLocks noChangeAspect="1" noChangeArrowheads="1"/>
          </p:cNvPicPr>
          <p:nvPr/>
        </p:nvPicPr>
        <p:blipFill>
          <a:blip r:embed="rId2">
            <a:extLst>
              <a:ext uri="{28A0092B-C50C-407E-A947-70E740481C1C}">
                <a14:useLocalDpi xmlns:a14="http://schemas.microsoft.com/office/drawing/2010/main" val="0"/>
              </a:ext>
            </a:extLst>
          </a:blip>
          <a:srcRect l="13766" r="13766"/>
          <a:stretch>
            <a:fillRect/>
          </a:stretch>
        </p:blipFill>
        <p:spPr bwMode="auto">
          <a:xfrm>
            <a:off x="7090877" y="882650"/>
            <a:ext cx="4997935" cy="4589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86344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normAutofit fontScale="92500" lnSpcReduction="10000"/>
          </a:bodyPr>
          <a:lstStyle/>
          <a:p>
            <a:pPr marL="0" indent="0">
              <a:buNone/>
            </a:pPr>
            <a:r>
              <a:rPr lang="en-US" sz="3600"/>
              <a:t>How and what we invite members to do, sets the tone for the relationship and the expectations of what is possible in their union. </a:t>
            </a:r>
          </a:p>
          <a:p>
            <a:pPr marL="0" indent="0">
              <a:buNone/>
            </a:pPr>
            <a:r>
              <a:rPr lang="en-US" sz="3600"/>
              <a:t>If we never move on from BBQ’s and info-meetings, we get stuck in a non growth, risk averse culture. </a:t>
            </a:r>
          </a:p>
          <a:p>
            <a:pPr marL="0" indent="0">
              <a:buNone/>
            </a:pPr>
            <a:r>
              <a:rPr lang="en-US" sz="3600"/>
              <a:t>Once a culture is set, it requires disciplined, intentional, methods for changing the levels of engagement. </a:t>
            </a:r>
            <a:endParaRPr lang="en-US"/>
          </a:p>
          <a:p>
            <a:pPr marL="0" indent="0">
              <a:buNone/>
            </a:pPr>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5175131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vert="horz" lIns="91440" tIns="45720" rIns="91440" bIns="45720" rtlCol="0" anchor="t">
            <a:normAutofit lnSpcReduction="10000"/>
          </a:bodyPr>
          <a:lstStyle/>
          <a:p>
            <a:pPr marL="0" indent="0">
              <a:buNone/>
            </a:pPr>
            <a:r>
              <a:rPr lang="en-US" sz="4800"/>
              <a:t>Jeny Gardner </a:t>
            </a:r>
          </a:p>
          <a:p>
            <a:pPr marL="0" indent="0">
              <a:buNone/>
            </a:pPr>
            <a:endParaRPr lang="en-US" sz="4800"/>
          </a:p>
          <a:p>
            <a:pPr marL="0" indent="0">
              <a:buNone/>
            </a:pPr>
            <a:r>
              <a:rPr lang="en-US" sz="4800"/>
              <a:t>WEA- Wyoming</a:t>
            </a:r>
          </a:p>
          <a:p>
            <a:pPr marL="0" indent="0">
              <a:buNone/>
            </a:pPr>
            <a:r>
              <a:rPr lang="en-US" sz="4800"/>
              <a:t>She/He/They</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1503538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C067E-F836-47B4-EE50-26D4A4055EB2}"/>
              </a:ext>
            </a:extLst>
          </p:cNvPr>
          <p:cNvSpPr>
            <a:spLocks noGrp="1"/>
          </p:cNvSpPr>
          <p:nvPr>
            <p:ph type="title"/>
          </p:nvPr>
        </p:nvSpPr>
        <p:spPr>
          <a:xfrm>
            <a:off x="639981" y="43187"/>
            <a:ext cx="9782801" cy="808517"/>
          </a:xfrm>
        </p:spPr>
        <p:txBody>
          <a:bodyPr/>
          <a:lstStyle/>
          <a:p>
            <a:r>
              <a:rPr lang="en-US"/>
              <a:t>Stay In Your Groups:</a:t>
            </a:r>
          </a:p>
        </p:txBody>
      </p:sp>
      <p:sp>
        <p:nvSpPr>
          <p:cNvPr id="3" name="Content Placeholder 2">
            <a:extLst>
              <a:ext uri="{FF2B5EF4-FFF2-40B4-BE49-F238E27FC236}">
                <a16:creationId xmlns:a16="http://schemas.microsoft.com/office/drawing/2014/main" id="{6CBCE456-8353-CBBF-08A4-C3AB4174B400}"/>
              </a:ext>
            </a:extLst>
          </p:cNvPr>
          <p:cNvSpPr>
            <a:spLocks noGrp="1"/>
          </p:cNvSpPr>
          <p:nvPr>
            <p:ph idx="1"/>
          </p:nvPr>
        </p:nvSpPr>
        <p:spPr>
          <a:xfrm>
            <a:off x="942188" y="962177"/>
            <a:ext cx="9782801" cy="5178108"/>
          </a:xfrm>
        </p:spPr>
        <p:txBody>
          <a:bodyPr vert="horz" lIns="91440" tIns="45720" rIns="91440" bIns="45720" rtlCol="0" anchor="t">
            <a:normAutofit fontScale="92500" lnSpcReduction="10000"/>
          </a:bodyPr>
          <a:lstStyle/>
          <a:p>
            <a:pPr marL="514350" indent="-514350">
              <a:buAutoNum type="arabicPeriod"/>
            </a:pPr>
            <a:r>
              <a:rPr lang="en-US"/>
              <a:t>Review three activities (that we brainstormed earlier). </a:t>
            </a:r>
          </a:p>
          <a:p>
            <a:pPr marL="0" indent="0">
              <a:buNone/>
            </a:pPr>
            <a:r>
              <a:rPr lang="en-US"/>
              <a:t>As a group strategically think about which of the other groups may share your values or issues. (Make sure your group is very clear what your interests are). </a:t>
            </a:r>
          </a:p>
          <a:p>
            <a:pPr marL="0" indent="0">
              <a:buNone/>
            </a:pPr>
            <a:r>
              <a:rPr lang="en-US"/>
              <a:t>Consider the groups around the room you will target. </a:t>
            </a:r>
          </a:p>
          <a:p>
            <a:pPr marL="0" indent="0">
              <a:buNone/>
            </a:pPr>
            <a:endParaRPr lang="en-US"/>
          </a:p>
          <a:p>
            <a:pPr marL="0" indent="0">
              <a:buNone/>
            </a:pPr>
            <a:r>
              <a:rPr lang="en-US"/>
              <a:t>2. Move about and start to have 1-1s to seek commitment for your ask.</a:t>
            </a:r>
          </a:p>
          <a:p>
            <a:pPr marL="0" indent="0">
              <a:buNone/>
            </a:pPr>
            <a:r>
              <a:rPr lang="en-US"/>
              <a:t> (</a:t>
            </a:r>
            <a:r>
              <a:rPr lang="en-US">
                <a:ea typeface="+mn-lt"/>
                <a:cs typeface="+mn-lt"/>
              </a:rPr>
              <a:t>If needed pages 136 Hard asks and Types of NO)</a:t>
            </a:r>
            <a:endParaRPr lang="en-US"/>
          </a:p>
          <a:p>
            <a:pPr marL="0" indent="0">
              <a:buNone/>
            </a:pPr>
            <a:endParaRPr lang="en-US"/>
          </a:p>
          <a:p>
            <a:pPr marL="0" indent="0">
              <a:buNone/>
            </a:pPr>
            <a:r>
              <a:rPr lang="en-US"/>
              <a:t>Your goal is to secure as many commitments as possible and build coalitions with other groups. </a:t>
            </a:r>
          </a:p>
          <a:p>
            <a:pPr marL="0" indent="0">
              <a:buNone/>
            </a:pPr>
            <a:endParaRPr lang="en-US"/>
          </a:p>
        </p:txBody>
      </p:sp>
    </p:spTree>
    <p:extLst>
      <p:ext uri="{BB962C8B-B14F-4D97-AF65-F5344CB8AC3E}">
        <p14:creationId xmlns:p14="http://schemas.microsoft.com/office/powerpoint/2010/main" val="23135786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673D1-9F04-6329-3B7D-39906D749C45}"/>
              </a:ext>
            </a:extLst>
          </p:cNvPr>
          <p:cNvSpPr>
            <a:spLocks noGrp="1"/>
          </p:cNvSpPr>
          <p:nvPr>
            <p:ph type="title"/>
          </p:nvPr>
        </p:nvSpPr>
        <p:spPr>
          <a:xfrm>
            <a:off x="875126" y="9437"/>
            <a:ext cx="10501111" cy="1408200"/>
          </a:xfrm>
        </p:spPr>
        <p:txBody>
          <a:bodyPr>
            <a:normAutofit fontScale="90000"/>
          </a:bodyPr>
          <a:lstStyle/>
          <a:p>
            <a:br>
              <a:rPr lang="en-US">
                <a:ea typeface="+mj-lt"/>
                <a:cs typeface="+mj-lt"/>
              </a:rPr>
            </a:br>
            <a:r>
              <a:rPr lang="en-US" sz="7000"/>
              <a:t>Debrief!</a:t>
            </a:r>
          </a:p>
        </p:txBody>
      </p:sp>
      <p:sp>
        <p:nvSpPr>
          <p:cNvPr id="3" name="Content Placeholder 2">
            <a:extLst>
              <a:ext uri="{FF2B5EF4-FFF2-40B4-BE49-F238E27FC236}">
                <a16:creationId xmlns:a16="http://schemas.microsoft.com/office/drawing/2014/main" id="{B2A236BD-888C-7A87-3493-0223ECCF180C}"/>
              </a:ext>
            </a:extLst>
          </p:cNvPr>
          <p:cNvSpPr>
            <a:spLocks noGrp="1"/>
          </p:cNvSpPr>
          <p:nvPr>
            <p:ph idx="1"/>
          </p:nvPr>
        </p:nvSpPr>
        <p:spPr>
          <a:xfrm>
            <a:off x="749434" y="1967458"/>
            <a:ext cx="10691465" cy="3902817"/>
          </a:xfrm>
        </p:spPr>
        <p:txBody>
          <a:bodyPr vert="horz" lIns="91440" tIns="45720" rIns="91440" bIns="45720" rtlCol="0" anchor="t">
            <a:noAutofit/>
          </a:bodyPr>
          <a:lstStyle/>
          <a:p>
            <a:pPr marL="246380" indent="-246380">
              <a:spcAft>
                <a:spcPts val="1400"/>
              </a:spcAft>
            </a:pPr>
            <a:r>
              <a:rPr lang="en-US" sz="3000">
                <a:ea typeface="+mn-lt"/>
                <a:cs typeface="+mn-lt"/>
              </a:rPr>
              <a:t>Who really asked you great questions?</a:t>
            </a:r>
            <a:endParaRPr lang="en-US"/>
          </a:p>
          <a:p>
            <a:pPr marL="246380" indent="-246380">
              <a:spcAft>
                <a:spcPts val="1400"/>
              </a:spcAft>
            </a:pPr>
            <a:r>
              <a:rPr lang="en-US" sz="3000">
                <a:ea typeface="+mn-lt"/>
                <a:cs typeface="+mn-lt"/>
              </a:rPr>
              <a:t>Who genuinely made you move your thinking? How?</a:t>
            </a:r>
          </a:p>
          <a:p>
            <a:pPr marL="246380" indent="-246380">
              <a:spcAft>
                <a:spcPts val="1400"/>
              </a:spcAft>
            </a:pPr>
            <a:r>
              <a:rPr lang="en-US" sz="3000">
                <a:ea typeface="+mn-lt"/>
                <a:cs typeface="+mn-lt"/>
              </a:rPr>
              <a:t>Who really challenged your skills in asking? Why?</a:t>
            </a:r>
          </a:p>
          <a:p>
            <a:pPr marL="246380" indent="-246380">
              <a:spcAft>
                <a:spcPts val="1400"/>
              </a:spcAft>
            </a:pPr>
            <a:r>
              <a:rPr lang="en-US" sz="3000">
                <a:ea typeface="+mn-lt"/>
                <a:cs typeface="+mn-lt"/>
              </a:rPr>
              <a:t>What is something that you will take away from this?</a:t>
            </a:r>
          </a:p>
          <a:p>
            <a:pPr marL="246380" indent="-246380" algn="ctr">
              <a:buNone/>
            </a:pPr>
            <a:endParaRPr lang="en-US" sz="8800">
              <a:ea typeface="+mn-lt"/>
              <a:cs typeface="+mn-lt"/>
            </a:endParaRPr>
          </a:p>
          <a:p>
            <a:pPr marL="0" indent="0">
              <a:buNone/>
            </a:pPr>
            <a:endParaRPr lang="en-US"/>
          </a:p>
        </p:txBody>
      </p:sp>
    </p:spTree>
    <p:extLst>
      <p:ext uri="{BB962C8B-B14F-4D97-AF65-F5344CB8AC3E}">
        <p14:creationId xmlns:p14="http://schemas.microsoft.com/office/powerpoint/2010/main" val="22181960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0" y="482600"/>
            <a:ext cx="6649799" cy="6146800"/>
          </a:xfrm>
        </p:spPr>
        <p:txBody>
          <a:bodyPr vert="horz" lIns="91440" tIns="45720" rIns="91440" bIns="45720" rtlCol="0" anchor="t">
            <a:normAutofit lnSpcReduction="10000"/>
          </a:bodyPr>
          <a:lstStyle/>
          <a:p>
            <a:pPr marL="246380" indent="-246380" fontAlgn="base">
              <a:buFont typeface="Arial" panose="020B0604020202020204" pitchFamily="34" charset="0"/>
              <a:buChar char="•"/>
            </a:pPr>
            <a:r>
              <a:rPr lang="en-US" sz="3200"/>
              <a:t>It is critical that our constituency continue to grow their base by connecting with other groups in the union. </a:t>
            </a:r>
          </a:p>
          <a:p>
            <a:pPr marL="246380" indent="-246380">
              <a:buFont typeface="Arial" panose="020B0604020202020204" pitchFamily="34" charset="0"/>
              <a:buChar char="•"/>
            </a:pPr>
            <a:endParaRPr lang="en-US" sz="3200"/>
          </a:p>
          <a:p>
            <a:pPr marL="246380" indent="-246380">
              <a:buFont typeface="Arial" panose="020B0604020202020204" pitchFamily="34" charset="0"/>
              <a:buChar char="•"/>
            </a:pPr>
            <a:r>
              <a:rPr lang="en-US" sz="3200"/>
              <a:t>Base building allows our constituency groups the ability to leverage more resources to achieve the things they cannot alone. </a:t>
            </a:r>
          </a:p>
          <a:p>
            <a:pPr marL="246380" indent="-246380">
              <a:buFont typeface="Arial" panose="020B0604020202020204" pitchFamily="34" charset="0"/>
              <a:buChar char="•"/>
            </a:pPr>
            <a:r>
              <a:rPr lang="en-US" sz="3200"/>
              <a:t>Assuming the answer without the ask will generally hurt your group more than the ask, when the ask is done correctly.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7928664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73132-648F-B527-12EB-E796D6C1B80E}"/>
              </a:ext>
            </a:extLst>
          </p:cNvPr>
          <p:cNvSpPr>
            <a:spLocks noGrp="1"/>
          </p:cNvSpPr>
          <p:nvPr>
            <p:ph type="title"/>
          </p:nvPr>
        </p:nvSpPr>
        <p:spPr/>
        <p:txBody>
          <a:bodyPr>
            <a:normAutofit fontScale="90000"/>
          </a:bodyPr>
          <a:lstStyle/>
          <a:p>
            <a:pPr marL="685800" indent="-685800">
              <a:buFont typeface="Calibri"/>
              <a:buChar char="-"/>
            </a:pPr>
            <a:r>
              <a:rPr lang="en-US"/>
              <a:t>Breakfast at 7:30am at the Sheraton</a:t>
            </a:r>
            <a:br>
              <a:rPr lang="en-US"/>
            </a:br>
            <a:r>
              <a:rPr lang="en-US"/>
              <a:t>- Start as a Whole Group tomorrow morning </a:t>
            </a:r>
            <a:br>
              <a:rPr lang="en-US"/>
            </a:br>
            <a:r>
              <a:rPr lang="en-US"/>
              <a:t>- Feedback Form </a:t>
            </a:r>
          </a:p>
        </p:txBody>
      </p:sp>
      <p:sp>
        <p:nvSpPr>
          <p:cNvPr id="3" name="Content Placeholder 2">
            <a:extLst>
              <a:ext uri="{FF2B5EF4-FFF2-40B4-BE49-F238E27FC236}">
                <a16:creationId xmlns:a16="http://schemas.microsoft.com/office/drawing/2014/main" id="{6E7918EC-91E6-8269-79BE-DB545491DBBF}"/>
              </a:ext>
            </a:extLst>
          </p:cNvPr>
          <p:cNvSpPr>
            <a:spLocks noGrp="1"/>
          </p:cNvSpPr>
          <p:nvPr>
            <p:ph type="body" idx="1"/>
          </p:nvPr>
        </p:nvSpPr>
        <p:spPr/>
        <p:txBody>
          <a:bodyPr/>
          <a:lstStyle/>
          <a:p>
            <a:r>
              <a:rPr lang="en-US"/>
              <a:t>Ending it Right </a:t>
            </a:r>
          </a:p>
        </p:txBody>
      </p:sp>
    </p:spTree>
    <p:extLst>
      <p:ext uri="{BB962C8B-B14F-4D97-AF65-F5344CB8AC3E}">
        <p14:creationId xmlns:p14="http://schemas.microsoft.com/office/powerpoint/2010/main" val="38885109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B4AC2-E047-4D56-8057-2DF5C5428EAB}"/>
              </a:ext>
            </a:extLst>
          </p:cNvPr>
          <p:cNvSpPr>
            <a:spLocks noGrp="1"/>
          </p:cNvSpPr>
          <p:nvPr>
            <p:ph type="title"/>
          </p:nvPr>
        </p:nvSpPr>
        <p:spPr>
          <a:xfrm>
            <a:off x="8138990" y="639824"/>
            <a:ext cx="3401075" cy="3685055"/>
          </a:xfrm>
        </p:spPr>
        <p:txBody>
          <a:bodyPr vert="horz" lIns="91416" tIns="45708" rIns="91416" bIns="45708" rtlCol="0" anchor="b">
            <a:normAutofit/>
          </a:bodyPr>
          <a:lstStyle/>
          <a:p>
            <a:r>
              <a:rPr lang="en-US" sz="6598">
                <a:solidFill>
                  <a:schemeClr val="tx1">
                    <a:lumMod val="85000"/>
                    <a:lumOff val="15000"/>
                  </a:schemeClr>
                </a:solidFill>
              </a:rPr>
              <a:t>Choice Network Time</a:t>
            </a:r>
          </a:p>
        </p:txBody>
      </p:sp>
      <p:pic>
        <p:nvPicPr>
          <p:cNvPr id="3074" name="Picture 2" descr="Related image">
            <a:extLst>
              <a:ext uri="{FF2B5EF4-FFF2-40B4-BE49-F238E27FC236}">
                <a16:creationId xmlns:a16="http://schemas.microsoft.com/office/drawing/2014/main" id="{C05175F0-D0D0-47D6-9E63-A50263CD4A1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3834" y="722668"/>
            <a:ext cx="6910417" cy="4889118"/>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5414DF46-E7D2-4146-95BA-57A23C39CF98}" type="slidenum">
              <a:rPr lang="en-US" smtClean="0"/>
              <a:t>83</a:t>
            </a:fld>
            <a:endParaRPr lang="en-US"/>
          </a:p>
        </p:txBody>
      </p:sp>
    </p:spTree>
    <p:extLst>
      <p:ext uri="{BB962C8B-B14F-4D97-AF65-F5344CB8AC3E}">
        <p14:creationId xmlns:p14="http://schemas.microsoft.com/office/powerpoint/2010/main" val="17553044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376" y="163773"/>
            <a:ext cx="11738449" cy="2588916"/>
          </a:xfrm>
        </p:spPr>
        <p:txBody>
          <a:bodyPr>
            <a:normAutofit/>
          </a:bodyPr>
          <a:lstStyle/>
          <a:p>
            <a:r>
              <a:rPr lang="en-US"/>
              <a:t>Go to the picture that best describes your work.</a:t>
            </a:r>
            <a:br>
              <a:rPr lang="en-US"/>
            </a:br>
            <a:r>
              <a:rPr lang="en-US" err="1"/>
              <a:t>Gather,greet</a:t>
            </a:r>
            <a:r>
              <a:rPr lang="en-US"/>
              <a:t>.</a:t>
            </a:r>
            <a:br>
              <a:rPr lang="en-US"/>
            </a:br>
            <a:r>
              <a:rPr lang="en-US"/>
              <a:t>Share why.</a:t>
            </a:r>
            <a:br>
              <a:rPr lang="en-US"/>
            </a:br>
            <a:r>
              <a:rPr lang="en-US"/>
              <a:t>One person</a:t>
            </a:r>
            <a:br>
              <a:rPr lang="en-US"/>
            </a:br>
            <a:r>
              <a:rPr lang="en-US"/>
              <a:t>report out. </a:t>
            </a:r>
          </a:p>
        </p:txBody>
      </p:sp>
      <p:pic>
        <p:nvPicPr>
          <p:cNvPr id="5" name="Picture 4" descr="1,701 Crazy Heels Images, Stock Photos &amp; Vectors | Shutterstock"/>
          <p:cNvPicPr/>
          <p:nvPr/>
        </p:nvPicPr>
        <p:blipFill rotWithShape="1">
          <a:blip r:embed="rId2">
            <a:extLst>
              <a:ext uri="{28A0092B-C50C-407E-A947-70E740481C1C}">
                <a14:useLocalDpi xmlns:a14="http://schemas.microsoft.com/office/drawing/2010/main" val="0"/>
              </a:ext>
            </a:extLst>
          </a:blip>
          <a:srcRect b="10526"/>
          <a:stretch/>
        </p:blipFill>
        <p:spPr bwMode="auto">
          <a:xfrm>
            <a:off x="3277905" y="929263"/>
            <a:ext cx="2932259" cy="1823426"/>
          </a:xfrm>
          <a:prstGeom prst="rect">
            <a:avLst/>
          </a:prstGeom>
          <a:noFill/>
          <a:ln>
            <a:noFill/>
          </a:ln>
          <a:extLst>
            <a:ext uri="{53640926-AAD7-44D8-BBD7-CCE9431645EC}">
              <a14:shadowObscured xmlns:a14="http://schemas.microsoft.com/office/drawing/2010/main"/>
            </a:ext>
          </a:extLst>
        </p:spPr>
      </p:pic>
      <p:pic>
        <p:nvPicPr>
          <p:cNvPr id="6" name="Picture 5" descr="C:\Users\eholmes\AppData\Local\Microsoft\Windows\INetCache\Content.MSO\7D4B46F8.tmp"/>
          <p:cNvPicPr/>
          <p:nvPr/>
        </p:nvPicPr>
        <p:blipFill>
          <a:blip r:embed="rId3">
            <a:extLst>
              <a:ext uri="{28A0092B-C50C-407E-A947-70E740481C1C}">
                <a14:useLocalDpi xmlns:a14="http://schemas.microsoft.com/office/drawing/2010/main" val="0"/>
              </a:ext>
            </a:extLst>
          </a:blip>
          <a:srcRect/>
          <a:stretch>
            <a:fillRect/>
          </a:stretch>
        </p:blipFill>
        <p:spPr bwMode="auto">
          <a:xfrm>
            <a:off x="339062" y="2855000"/>
            <a:ext cx="2801789" cy="1819405"/>
          </a:xfrm>
          <a:prstGeom prst="rect">
            <a:avLst/>
          </a:prstGeom>
          <a:noFill/>
          <a:ln>
            <a:noFill/>
          </a:ln>
        </p:spPr>
      </p:pic>
      <p:pic>
        <p:nvPicPr>
          <p:cNvPr id="7" name="Picture 6" descr="Your Circus; Your Monkeys — Henry Novak"/>
          <p:cNvPicPr/>
          <p:nvPr/>
        </p:nvPicPr>
        <p:blipFill>
          <a:blip r:embed="rId4">
            <a:extLst>
              <a:ext uri="{28A0092B-C50C-407E-A947-70E740481C1C}">
                <a14:useLocalDpi xmlns:a14="http://schemas.microsoft.com/office/drawing/2010/main" val="0"/>
              </a:ext>
            </a:extLst>
          </a:blip>
          <a:srcRect/>
          <a:stretch>
            <a:fillRect/>
          </a:stretch>
        </p:blipFill>
        <p:spPr bwMode="auto">
          <a:xfrm>
            <a:off x="9313173" y="929263"/>
            <a:ext cx="2761613" cy="1823426"/>
          </a:xfrm>
          <a:prstGeom prst="rect">
            <a:avLst/>
          </a:prstGeom>
          <a:noFill/>
          <a:ln>
            <a:noFill/>
          </a:ln>
        </p:spPr>
      </p:pic>
      <p:pic>
        <p:nvPicPr>
          <p:cNvPr id="8" name="Picture 7" descr="Los Angeles Marathon – The McCourt Foundation"/>
          <p:cNvPicPr/>
          <p:nvPr/>
        </p:nvPicPr>
        <p:blipFill>
          <a:blip r:embed="rId5">
            <a:extLst>
              <a:ext uri="{28A0092B-C50C-407E-A947-70E740481C1C}">
                <a14:useLocalDpi xmlns:a14="http://schemas.microsoft.com/office/drawing/2010/main" val="0"/>
              </a:ext>
            </a:extLst>
          </a:blip>
          <a:srcRect/>
          <a:stretch>
            <a:fillRect/>
          </a:stretch>
        </p:blipFill>
        <p:spPr bwMode="auto">
          <a:xfrm>
            <a:off x="9313173" y="2855000"/>
            <a:ext cx="2761613" cy="1810451"/>
          </a:xfrm>
          <a:prstGeom prst="rect">
            <a:avLst/>
          </a:prstGeom>
          <a:noFill/>
          <a:ln>
            <a:noFill/>
          </a:ln>
        </p:spPr>
      </p:pic>
      <p:pic>
        <p:nvPicPr>
          <p:cNvPr id="9" name="Picture 8" descr="Feature Profile: Adam Ondra - Gym Climber"/>
          <p:cNvPicPr/>
          <p:nvPr/>
        </p:nvPicPr>
        <p:blipFill>
          <a:blip r:embed="rId6">
            <a:extLst>
              <a:ext uri="{28A0092B-C50C-407E-A947-70E740481C1C}">
                <a14:useLocalDpi xmlns:a14="http://schemas.microsoft.com/office/drawing/2010/main" val="0"/>
              </a:ext>
            </a:extLst>
          </a:blip>
          <a:srcRect/>
          <a:stretch>
            <a:fillRect/>
          </a:stretch>
        </p:blipFill>
        <p:spPr bwMode="auto">
          <a:xfrm>
            <a:off x="339062" y="4776716"/>
            <a:ext cx="2844794" cy="1909437"/>
          </a:xfrm>
          <a:prstGeom prst="rect">
            <a:avLst/>
          </a:prstGeom>
          <a:noFill/>
          <a:ln>
            <a:noFill/>
          </a:ln>
        </p:spPr>
      </p:pic>
      <p:pic>
        <p:nvPicPr>
          <p:cNvPr id="10" name="Picture 9" descr="people, mopping, floor, teamwork, scrubbing, flight, deck, aircraft  carrier, sailors, crew | Pxfuel"/>
          <p:cNvPicPr/>
          <p:nvPr/>
        </p:nvPicPr>
        <p:blipFill>
          <a:blip r:embed="rId7">
            <a:extLst>
              <a:ext uri="{28A0092B-C50C-407E-A947-70E740481C1C}">
                <a14:useLocalDpi xmlns:a14="http://schemas.microsoft.com/office/drawing/2010/main" val="0"/>
              </a:ext>
            </a:extLst>
          </a:blip>
          <a:srcRect/>
          <a:stretch>
            <a:fillRect/>
          </a:stretch>
        </p:blipFill>
        <p:spPr bwMode="auto">
          <a:xfrm>
            <a:off x="3260440" y="4776715"/>
            <a:ext cx="2926949" cy="1909437"/>
          </a:xfrm>
          <a:prstGeom prst="rect">
            <a:avLst/>
          </a:prstGeom>
          <a:noFill/>
          <a:ln>
            <a:noFill/>
          </a:ln>
        </p:spPr>
      </p:pic>
      <p:pic>
        <p:nvPicPr>
          <p:cNvPr id="11" name="Picture 10" descr="C:\Users\eholmes\AppData\Local\Microsoft\Windows\INetCache\Content.MSO\79E0CF50.tmp"/>
          <p:cNvPicPr/>
          <p:nvPr/>
        </p:nvPicPr>
        <p:blipFill>
          <a:blip r:embed="rId8">
            <a:extLst>
              <a:ext uri="{28A0092B-C50C-407E-A947-70E740481C1C}">
                <a14:useLocalDpi xmlns:a14="http://schemas.microsoft.com/office/drawing/2010/main" val="0"/>
              </a:ext>
            </a:extLst>
          </a:blip>
          <a:srcRect/>
          <a:stretch>
            <a:fillRect/>
          </a:stretch>
        </p:blipFill>
        <p:spPr bwMode="auto">
          <a:xfrm>
            <a:off x="6306977" y="4743552"/>
            <a:ext cx="2822687" cy="1909437"/>
          </a:xfrm>
          <a:prstGeom prst="rect">
            <a:avLst/>
          </a:prstGeom>
          <a:noFill/>
          <a:ln>
            <a:noFill/>
          </a:ln>
        </p:spPr>
      </p:pic>
      <p:pic>
        <p:nvPicPr>
          <p:cNvPr id="12" name="Picture 11" descr="C:\Users\eholmes\AppData\Local\Microsoft\Windows\INetCache\Content.MSO\C98301DE.tmp"/>
          <p:cNvPicPr/>
          <p:nvPr/>
        </p:nvPicPr>
        <p:blipFill>
          <a:blip r:embed="rId9">
            <a:extLst>
              <a:ext uri="{28A0092B-C50C-407E-A947-70E740481C1C}">
                <a14:useLocalDpi xmlns:a14="http://schemas.microsoft.com/office/drawing/2010/main" val="0"/>
              </a:ext>
            </a:extLst>
          </a:blip>
          <a:srcRect/>
          <a:stretch>
            <a:fillRect/>
          </a:stretch>
        </p:blipFill>
        <p:spPr bwMode="auto">
          <a:xfrm>
            <a:off x="9226475" y="4579777"/>
            <a:ext cx="2838198" cy="2073212"/>
          </a:xfrm>
          <a:prstGeom prst="rect">
            <a:avLst/>
          </a:prstGeom>
          <a:noFill/>
          <a:ln>
            <a:noFill/>
          </a:ln>
        </p:spPr>
      </p:pic>
      <p:pic>
        <p:nvPicPr>
          <p:cNvPr id="14" name="Picture 13" descr="Oil Just Hit Another Low"/>
          <p:cNvPicPr/>
          <p:nvPr/>
        </p:nvPicPr>
        <p:blipFill>
          <a:blip r:embed="rId10">
            <a:extLst>
              <a:ext uri="{28A0092B-C50C-407E-A947-70E740481C1C}">
                <a14:useLocalDpi xmlns:a14="http://schemas.microsoft.com/office/drawing/2010/main" val="0"/>
              </a:ext>
            </a:extLst>
          </a:blip>
          <a:srcRect/>
          <a:stretch>
            <a:fillRect/>
          </a:stretch>
        </p:blipFill>
        <p:spPr bwMode="auto">
          <a:xfrm>
            <a:off x="3277905" y="2863954"/>
            <a:ext cx="2909484" cy="1810451"/>
          </a:xfrm>
          <a:prstGeom prst="rect">
            <a:avLst/>
          </a:prstGeom>
          <a:noFill/>
          <a:ln>
            <a:noFill/>
          </a:ln>
        </p:spPr>
      </p:pic>
      <p:pic>
        <p:nvPicPr>
          <p:cNvPr id="15" name="Picture 14" descr="Cincinnati's Roller Skating Community Breeds Inspiration, Entrepreneurship  and a Few Thrown Elbows | Cincinnati CityBeat"/>
          <p:cNvPicPr/>
          <p:nvPr/>
        </p:nvPicPr>
        <p:blipFill>
          <a:blip r:embed="rId11">
            <a:extLst>
              <a:ext uri="{28A0092B-C50C-407E-A947-70E740481C1C}">
                <a14:useLocalDpi xmlns:a14="http://schemas.microsoft.com/office/drawing/2010/main" val="0"/>
              </a:ext>
            </a:extLst>
          </a:blip>
          <a:srcRect/>
          <a:stretch>
            <a:fillRect/>
          </a:stretch>
        </p:blipFill>
        <p:spPr bwMode="auto">
          <a:xfrm>
            <a:off x="6296865" y="2855000"/>
            <a:ext cx="2919497" cy="1828357"/>
          </a:xfrm>
          <a:prstGeom prst="rect">
            <a:avLst/>
          </a:prstGeom>
          <a:noFill/>
          <a:ln>
            <a:noFill/>
          </a:ln>
        </p:spPr>
      </p:pic>
      <p:pic>
        <p:nvPicPr>
          <p:cNvPr id="16" name="Picture 15" descr="Bee Hives For Sale | Ben's Bees"/>
          <p:cNvPicPr/>
          <p:nvPr/>
        </p:nvPicPr>
        <p:blipFill>
          <a:blip r:embed="rId12">
            <a:extLst>
              <a:ext uri="{28A0092B-C50C-407E-A947-70E740481C1C}">
                <a14:useLocalDpi xmlns:a14="http://schemas.microsoft.com/office/drawing/2010/main" val="0"/>
              </a:ext>
            </a:extLst>
          </a:blip>
          <a:srcRect/>
          <a:stretch>
            <a:fillRect/>
          </a:stretch>
        </p:blipFill>
        <p:spPr bwMode="auto">
          <a:xfrm>
            <a:off x="6306976" y="929263"/>
            <a:ext cx="2909385" cy="1830040"/>
          </a:xfrm>
          <a:prstGeom prst="rect">
            <a:avLst/>
          </a:prstGeom>
          <a:noFill/>
          <a:ln>
            <a:noFill/>
          </a:ln>
        </p:spPr>
      </p:pic>
    </p:spTree>
    <p:extLst>
      <p:ext uri="{BB962C8B-B14F-4D97-AF65-F5344CB8AC3E}">
        <p14:creationId xmlns:p14="http://schemas.microsoft.com/office/powerpoint/2010/main" val="3594169966"/>
      </p:ext>
    </p:extLst>
  </p:cSld>
  <p:clrMapOvr>
    <a:masterClrMapping/>
  </p:clrMapOvr>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128CB244-9FCD-4A74-9C4B-CDC2EE8BDCD4}"/>
</file>

<file path=customXml/itemProps2.xml><?xml version="1.0" encoding="utf-8"?>
<ds:datastoreItem xmlns:ds="http://schemas.openxmlformats.org/officeDocument/2006/customXml" ds:itemID="{4B321294-4636-46F2-B61A-BF0F04373D78}"/>
</file>

<file path=customXml/itemProps3.xml><?xml version="1.0" encoding="utf-8"?>
<ds:datastoreItem xmlns:ds="http://schemas.openxmlformats.org/officeDocument/2006/customXml" ds:itemID="{5D302A6D-56E0-431E-B3BD-3109143004B1}"/>
</file>

<file path=docProps/app.xml><?xml version="1.0" encoding="utf-8"?>
<Properties xmlns="http://schemas.openxmlformats.org/officeDocument/2006/extended-properties" xmlns:vt="http://schemas.openxmlformats.org/officeDocument/2006/docPropsVTypes">
  <Template>Math education presentation with Pi  (widescreen)</Template>
  <Application>Microsoft Office PowerPoint</Application>
  <PresentationFormat>Custom</PresentationFormat>
  <Slides>84</Slides>
  <Notes>6</Notes>
  <HiddenSlides>0</HiddenSlides>
  <ScaleCrop>false</ScaleCrop>
  <HeadingPairs>
    <vt:vector size="4" baseType="variant">
      <vt:variant>
        <vt:lpstr>Theme</vt:lpstr>
      </vt:variant>
      <vt:variant>
        <vt:i4>1</vt:i4>
      </vt:variant>
      <vt:variant>
        <vt:lpstr>Slide Titles</vt:lpstr>
      </vt:variant>
      <vt:variant>
        <vt:i4>84</vt:i4>
      </vt:variant>
    </vt:vector>
  </HeadingPairs>
  <TitlesOfParts>
    <vt:vector size="85" baseType="lpstr">
      <vt:lpstr>Math 16x9</vt:lpstr>
      <vt:lpstr>Constituency Organizing: From Club to Fighting Union</vt:lpstr>
      <vt:lpstr>Community Agreements pg 2-3 </vt:lpstr>
      <vt:lpstr>Outcomes for The Day </vt:lpstr>
      <vt:lpstr>Breaks for Today </vt:lpstr>
      <vt:lpstr>Melissa Dan </vt:lpstr>
      <vt:lpstr>Power in Our Work Closing Thoughts</vt:lpstr>
      <vt:lpstr>Power in Our Work Closing Thoughts</vt:lpstr>
      <vt:lpstr>Power in Our Work Closing Thoughts</vt:lpstr>
      <vt:lpstr>Power in Our Work Closing Thoughts</vt:lpstr>
      <vt:lpstr>Key Ideas</vt:lpstr>
      <vt:lpstr>PowerPoint Presentation</vt:lpstr>
      <vt:lpstr>Community and Constituency P. 13-17</vt:lpstr>
      <vt:lpstr>Defining Communities</vt:lpstr>
      <vt:lpstr>Defining Constituency</vt:lpstr>
      <vt:lpstr>PowerPoint Presentation</vt:lpstr>
      <vt:lpstr>Constituencies: Their Values and Interests</vt:lpstr>
      <vt:lpstr>Community and Constituency Whole Room</vt:lpstr>
      <vt:lpstr>Key Ideas</vt:lpstr>
      <vt:lpstr>PowerPoint Presentation</vt:lpstr>
      <vt:lpstr>Frames of Teacher Unionism</vt:lpstr>
      <vt:lpstr>Frames of Teacher Unionism Report Out</vt:lpstr>
      <vt:lpstr>Key Ideas</vt:lpstr>
      <vt:lpstr>Visions of Justice P.  22-32</vt:lpstr>
      <vt:lpstr>Key Ideas</vt:lpstr>
      <vt:lpstr>PowerPoint Presentation</vt:lpstr>
      <vt:lpstr>PowerPoint Presentation</vt:lpstr>
      <vt:lpstr>Organizing is about... </vt:lpstr>
      <vt:lpstr>Club or Union? Table Talk</vt:lpstr>
      <vt:lpstr>Levels of Organizing P. 33-35</vt:lpstr>
      <vt:lpstr>Peer to Peer Planning</vt:lpstr>
      <vt:lpstr>Planning to Move Up Levels of Organizing P. 36-38</vt:lpstr>
      <vt:lpstr>Whole Room Idea Sharing</vt:lpstr>
      <vt:lpstr>Key Ideas</vt:lpstr>
      <vt:lpstr>PowerPoint Presentation</vt:lpstr>
      <vt:lpstr>PowerPoint Presentation</vt:lpstr>
      <vt:lpstr>PowerPoint Presentation</vt:lpstr>
      <vt:lpstr>PowerPoint Presentation</vt:lpstr>
      <vt:lpstr>Resources that Grow as You Use Them</vt:lpstr>
      <vt:lpstr>PowerPoint Presentation</vt:lpstr>
      <vt:lpstr>Resource Analysis P. 50-52</vt:lpstr>
      <vt:lpstr>Report Out and then Final Reflections</vt:lpstr>
      <vt:lpstr>Key Ideas</vt:lpstr>
      <vt:lpstr>PowerPoint Presentation</vt:lpstr>
      <vt:lpstr>PowerPoint Presentation</vt:lpstr>
      <vt:lpstr>Organizer Discourse</vt:lpstr>
      <vt:lpstr>PowerPoint Presentation</vt:lpstr>
      <vt:lpstr>Whole Room Discussion </vt:lpstr>
      <vt:lpstr>PowerPoint Presentation</vt:lpstr>
      <vt:lpstr>Leadership Cycle and Leadership Spiral </vt:lpstr>
      <vt:lpstr>PowerPoint Presentation</vt:lpstr>
      <vt:lpstr>What did you notice as you watched? </vt:lpstr>
      <vt:lpstr>Why Trusted AND Respected? </vt:lpstr>
      <vt:lpstr>Warning about any leader ID system</vt:lpstr>
      <vt:lpstr>Key Ideas</vt:lpstr>
      <vt:lpstr>Some Definitions for Group Work</vt:lpstr>
      <vt:lpstr>Leaders, Mobilizers, and Activists – Scenarios pg 121-122 </vt:lpstr>
      <vt:lpstr>Team Work Leaders, Mobilizers, and Activists </vt:lpstr>
      <vt:lpstr>How Recruitment Grows Your Base</vt:lpstr>
      <vt:lpstr>Key Ideas</vt:lpstr>
      <vt:lpstr>PowerPoint Presentation</vt:lpstr>
      <vt:lpstr>What did you hear that you want to highlight? </vt:lpstr>
      <vt:lpstr>Key Ideas</vt:lpstr>
      <vt:lpstr>PowerPoint Presentation</vt:lpstr>
      <vt:lpstr>PowerPoint Presentation</vt:lpstr>
      <vt:lpstr>PowerPoint Presentation</vt:lpstr>
      <vt:lpstr>PowerPoint Presentation</vt:lpstr>
      <vt:lpstr>PowerPoint Presentation</vt:lpstr>
      <vt:lpstr>Definition Reminder: Values P. 145</vt:lpstr>
      <vt:lpstr>Some Union Values</vt:lpstr>
      <vt:lpstr>PowerPoint Presentation</vt:lpstr>
      <vt:lpstr>Bringing it back to our Work</vt:lpstr>
      <vt:lpstr>Scenario</vt:lpstr>
      <vt:lpstr>Key Ideas</vt:lpstr>
      <vt:lpstr>Constituency Teams</vt:lpstr>
      <vt:lpstr>Constituency Teams</vt:lpstr>
      <vt:lpstr>Constituency Teams Report Out</vt:lpstr>
      <vt:lpstr>Key Ideas</vt:lpstr>
      <vt:lpstr>PowerPoint Presentation</vt:lpstr>
      <vt:lpstr>Stay In Your Groups:</vt:lpstr>
      <vt:lpstr> Debrief!</vt:lpstr>
      <vt:lpstr>Key Ideas</vt:lpstr>
      <vt:lpstr>Breakfast at 7:30am at the Sheraton - Start as a Whole Group tomorrow morning  - Feedback Form </vt:lpstr>
      <vt:lpstr>Choice Network Time</vt:lpstr>
      <vt:lpstr>Go to the picture that best describes your work. Gather,greet. Share why. One person report out. </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revision>1</cp:revision>
  <dcterms:created xsi:type="dcterms:W3CDTF">2022-09-14T20:21:53Z</dcterms:created>
  <dcterms:modified xsi:type="dcterms:W3CDTF">2023-02-01T14:01:22Z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