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7" r:id="rId4"/>
    <p:sldMasterId id="214748371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embeddedFontLst>
    <p:embeddedFont>
      <p:font typeface="Anton"/>
      <p:regular r:id="rId21"/>
    </p:embeddedFont>
    <p:embeddedFont>
      <p:font typeface="Roboto"/>
      <p:regular r:id="rId22"/>
      <p:bold r:id="rId23"/>
      <p:italic r:id="rId24"/>
      <p:boldItalic r:id="rId25"/>
    </p:embeddedFont>
    <p:embeddedFont>
      <p:font typeface="Libre Franklin"/>
      <p:regular r:id="rId26"/>
      <p:bold r:id="rId27"/>
      <p:italic r:id="rId28"/>
      <p:boldItalic r:id="rId29"/>
    </p:embeddedFont>
    <p:embeddedFont>
      <p:font typeface="Kanit ExtraBold"/>
      <p:bold r:id="rId30"/>
      <p:boldItalic r:id="rId31"/>
    </p:embeddedFont>
    <p:embeddedFont>
      <p:font typeface="Franklin Gothic"/>
      <p:bold r:id="rId32"/>
    </p:embeddedFont>
    <p:embeddedFont>
      <p:font typeface="Palanquin Dark"/>
      <p:regular r:id="rId33"/>
      <p:bold r:id="rId34"/>
    </p:embeddedFont>
    <p:embeddedFont>
      <p:font typeface="Montserrat"/>
      <p:regular r:id="rId35"/>
      <p:bold r:id="rId36"/>
      <p:italic r:id="rId37"/>
      <p:boldItalic r:id="rId38"/>
    </p:embeddedFont>
    <p:embeddedFont>
      <p:font typeface="Montserrat Medium"/>
      <p:regular r:id="rId39"/>
      <p:bold r:id="rId40"/>
      <p:italic r:id="rId41"/>
      <p:boldItalic r:id="rId42"/>
    </p:embeddedFont>
    <p:embeddedFont>
      <p:font typeface="Abhaya Libre"/>
      <p:regular r:id="rId43"/>
      <p:bold r:id="rId44"/>
    </p:embeddedFont>
    <p:embeddedFont>
      <p:font typeface="Arial Black"/>
      <p:regular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6B86CCF-F267-469E-94EE-2A1571540375}">
  <a:tblStyle styleId="{26B86CCF-F267-469E-94EE-2A157154037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39" Type="http://schemas.openxmlformats.org/officeDocument/2006/relationships/font" Target="fonts/MontserratMedium-regular.fntdata"/><Relationship Id="rId26" Type="http://schemas.openxmlformats.org/officeDocument/2006/relationships/font" Target="fonts/LibreFranklin-regular.fntdata"/><Relationship Id="rId13" Type="http://schemas.openxmlformats.org/officeDocument/2006/relationships/slide" Target="slides/slide7.xml"/><Relationship Id="rId18" Type="http://schemas.openxmlformats.org/officeDocument/2006/relationships/slide" Target="slides/slide12.xml"/><Relationship Id="rId42" Type="http://schemas.openxmlformats.org/officeDocument/2006/relationships/font" Target="fonts/MontserratMedium-boldItalic.fntdata"/><Relationship Id="rId34" Type="http://schemas.openxmlformats.org/officeDocument/2006/relationships/font" Target="fonts/PalanquinDark-bold.fntdata"/><Relationship Id="rId21" Type="http://schemas.openxmlformats.org/officeDocument/2006/relationships/font" Target="fonts/Anton-regular.fntdata"/><Relationship Id="rId47" Type="http://schemas.openxmlformats.org/officeDocument/2006/relationships/customXml" Target="../customXml/item2.xml"/><Relationship Id="rId7" Type="http://schemas.openxmlformats.org/officeDocument/2006/relationships/slide" Target="slides/slide1.xml"/><Relationship Id="rId2" Type="http://schemas.openxmlformats.org/officeDocument/2006/relationships/presProps" Target="presProps.xml"/><Relationship Id="rId29" Type="http://schemas.openxmlformats.org/officeDocument/2006/relationships/font" Target="fonts/LibreFranklin-boldItalic.fntdata"/><Relationship Id="rId16" Type="http://schemas.openxmlformats.org/officeDocument/2006/relationships/slide" Target="slides/slide10.xml"/><Relationship Id="rId40" Type="http://schemas.openxmlformats.org/officeDocument/2006/relationships/font" Target="fonts/MontserratMedium-bold.fntdata"/><Relationship Id="rId45" Type="http://schemas.openxmlformats.org/officeDocument/2006/relationships/font" Target="fonts/ArialBlack-regular.fntdata"/><Relationship Id="rId1" Type="http://schemas.openxmlformats.org/officeDocument/2006/relationships/theme" Target="theme/theme1.xml"/><Relationship Id="rId6" Type="http://schemas.openxmlformats.org/officeDocument/2006/relationships/notesMaster" Target="notesMasters/notesMaster1.xml"/><Relationship Id="rId32" Type="http://schemas.openxmlformats.org/officeDocument/2006/relationships/font" Target="fonts/FranklinGothic-bold.fntdata"/><Relationship Id="rId37" Type="http://schemas.openxmlformats.org/officeDocument/2006/relationships/font" Target="fonts/Montserrat-italic.fntdata"/><Relationship Id="rId24" Type="http://schemas.openxmlformats.org/officeDocument/2006/relationships/font" Target="fonts/Roboto-italic.fntdata"/><Relationship Id="rId11" Type="http://schemas.openxmlformats.org/officeDocument/2006/relationships/slide" Target="slides/slide5.xml"/><Relationship Id="rId5" Type="http://schemas.openxmlformats.org/officeDocument/2006/relationships/slideMaster" Target="slideMasters/slideMaster2.xml"/><Relationship Id="rId36" Type="http://schemas.openxmlformats.org/officeDocument/2006/relationships/font" Target="fonts/Montserrat-bold.fntdata"/><Relationship Id="rId23" Type="http://schemas.openxmlformats.org/officeDocument/2006/relationships/font" Target="fonts/Roboto-bold.fntdata"/><Relationship Id="rId28" Type="http://schemas.openxmlformats.org/officeDocument/2006/relationships/font" Target="fonts/LibreFranklin-italic.fntdata"/><Relationship Id="rId15" Type="http://schemas.openxmlformats.org/officeDocument/2006/relationships/slide" Target="slides/slide9.xml"/><Relationship Id="rId44" Type="http://schemas.openxmlformats.org/officeDocument/2006/relationships/font" Target="fonts/AbhayaLibre-bold.fntdata"/><Relationship Id="rId31" Type="http://schemas.openxmlformats.org/officeDocument/2006/relationships/font" Target="fonts/KanitExtraBold-boldItalic.fntdata"/><Relationship Id="rId10" Type="http://schemas.openxmlformats.org/officeDocument/2006/relationships/slide" Target="slides/slide4.xml"/><Relationship Id="rId19" Type="http://schemas.openxmlformats.org/officeDocument/2006/relationships/slide" Target="slides/slide13.xml"/><Relationship Id="rId43" Type="http://schemas.openxmlformats.org/officeDocument/2006/relationships/font" Target="fonts/AbhayaLibre-regular.fntdata"/><Relationship Id="rId4" Type="http://schemas.openxmlformats.org/officeDocument/2006/relationships/slideMaster" Target="slideMasters/slideMaster1.xml"/><Relationship Id="rId9" Type="http://schemas.openxmlformats.org/officeDocument/2006/relationships/slide" Target="slides/slide3.xml"/><Relationship Id="rId30" Type="http://schemas.openxmlformats.org/officeDocument/2006/relationships/font" Target="fonts/KanitExtraBold-bold.fntdata"/><Relationship Id="rId35" Type="http://schemas.openxmlformats.org/officeDocument/2006/relationships/font" Target="fonts/Montserrat-regular.fntdata"/><Relationship Id="rId22" Type="http://schemas.openxmlformats.org/officeDocument/2006/relationships/font" Target="fonts/Roboto-regular.fntdata"/><Relationship Id="rId27" Type="http://schemas.openxmlformats.org/officeDocument/2006/relationships/font" Target="fonts/LibreFranklin-bold.fntdata"/><Relationship Id="rId14" Type="http://schemas.openxmlformats.org/officeDocument/2006/relationships/slide" Target="slides/slide8.xml"/><Relationship Id="rId48" Type="http://schemas.openxmlformats.org/officeDocument/2006/relationships/customXml" Target="../customXml/item3.xml"/><Relationship Id="rId8" Type="http://schemas.openxmlformats.org/officeDocument/2006/relationships/slide" Target="slides/slide2.xml"/><Relationship Id="rId3" Type="http://schemas.openxmlformats.org/officeDocument/2006/relationships/tableStyles" Target="tableStyles.xml"/><Relationship Id="rId33" Type="http://schemas.openxmlformats.org/officeDocument/2006/relationships/font" Target="fonts/PalanquinDark-regular.fntdata"/><Relationship Id="rId38" Type="http://schemas.openxmlformats.org/officeDocument/2006/relationships/font" Target="fonts/Montserrat-boldItalic.fntdata"/><Relationship Id="rId25" Type="http://schemas.openxmlformats.org/officeDocument/2006/relationships/font" Target="fonts/Roboto-boldItalic.fntdata"/><Relationship Id="rId12" Type="http://schemas.openxmlformats.org/officeDocument/2006/relationships/slide" Target="slides/slide6.xml"/><Relationship Id="rId17" Type="http://schemas.openxmlformats.org/officeDocument/2006/relationships/slide" Target="slides/slide11.xml"/><Relationship Id="rId46" Type="http://schemas.openxmlformats.org/officeDocument/2006/relationships/customXml" Target="../customXml/item1.xml"/><Relationship Id="rId41" Type="http://schemas.openxmlformats.org/officeDocument/2006/relationships/font" Target="fonts/MontserratMedium-italic.fntdata"/><Relationship Id="rId20"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30a2aa8aea6_5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30a2aa8aea6_5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354eba4d519_0_5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354eba4d519_0_5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354eba4d519_0_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354eba4d519_0_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339f93f230a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339f93f230a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i="1" u="sng"/>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354eba4d519_0_3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354eba4d519_0_3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36d7a68d6f2_0_2: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we look at the cross section of a pillar, what do we see?</a:t>
            </a:r>
            <a:endParaRPr/>
          </a:p>
          <a:p>
            <a:pPr indent="0" lvl="0" marL="0" rtl="0" algn="l">
              <a:spcBef>
                <a:spcPts val="0"/>
              </a:spcBef>
              <a:spcAft>
                <a:spcPts val="0"/>
              </a:spcAft>
              <a:buNone/>
            </a:pPr>
            <a:r>
              <a:rPr lang="en"/>
              <a:t>Is everybody in a pillar the same?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Not all pillars have same power/ position in upholding system nor same disruption potential!!!</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Business:CEO- Managers- Workers- Consumers</a:t>
            </a:r>
            <a:endParaRPr/>
          </a:p>
          <a:p>
            <a:pPr indent="0" lvl="0" marL="0" rtl="0" algn="l">
              <a:spcBef>
                <a:spcPts val="0"/>
              </a:spcBef>
              <a:spcAft>
                <a:spcPts val="0"/>
              </a:spcAft>
              <a:buNone/>
            </a:pPr>
            <a:r>
              <a:rPr lang="en"/>
              <a:t>EDucation: National Department or Agency– State Level Board of ED-  local Boards- Superintendents/Administrators- Teachers - Students - PTAs!!</a:t>
            </a:r>
            <a:endParaRPr/>
          </a:p>
          <a:p>
            <a:pPr indent="0" lvl="0" marL="457200" rtl="0" algn="l">
              <a:spcBef>
                <a:spcPts val="0"/>
              </a:spcBef>
              <a:spcAft>
                <a:spcPts val="0"/>
              </a:spcAft>
              <a:buNone/>
            </a:pPr>
            <a:r>
              <a:t/>
            </a:r>
            <a:endParaRPr/>
          </a:p>
        </p:txBody>
      </p:sp>
      <p:sp>
        <p:nvSpPr>
          <p:cNvPr id="584" name="Google Shape;584;g36d7a68d6f2_0_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36d7a68d6f2_0_47: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we look at the cross section of a pillar, what do we see?</a:t>
            </a:r>
            <a:endParaRPr/>
          </a:p>
          <a:p>
            <a:pPr indent="0" lvl="0" marL="0" rtl="0" algn="l">
              <a:spcBef>
                <a:spcPts val="0"/>
              </a:spcBef>
              <a:spcAft>
                <a:spcPts val="0"/>
              </a:spcAft>
              <a:buNone/>
            </a:pPr>
            <a:r>
              <a:rPr lang="en"/>
              <a:t>Is everybody in a pillar the same?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Not all pillars have same power/ position in upholding system nor same disruption potential!!!</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Business:CEO- Managers- Workers- Consumers</a:t>
            </a:r>
            <a:endParaRPr/>
          </a:p>
          <a:p>
            <a:pPr indent="0" lvl="0" marL="0" rtl="0" algn="l">
              <a:spcBef>
                <a:spcPts val="0"/>
              </a:spcBef>
              <a:spcAft>
                <a:spcPts val="0"/>
              </a:spcAft>
              <a:buNone/>
            </a:pPr>
            <a:r>
              <a:rPr lang="en"/>
              <a:t>EDucation: National Department or Agency– State Level Board of ED-  local Boards- Superintendents/Administrators- Teachers - Students - PTAs!!</a:t>
            </a:r>
            <a:endParaRPr/>
          </a:p>
          <a:p>
            <a:pPr indent="0" lvl="0" marL="457200" rtl="0" algn="l">
              <a:spcBef>
                <a:spcPts val="0"/>
              </a:spcBef>
              <a:spcAft>
                <a:spcPts val="0"/>
              </a:spcAft>
              <a:buNone/>
            </a:pPr>
            <a:r>
              <a:t/>
            </a:r>
            <a:endParaRPr/>
          </a:p>
        </p:txBody>
      </p:sp>
      <p:sp>
        <p:nvSpPr>
          <p:cNvPr id="622" name="Google Shape;622;g36d7a68d6f2_0_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354eba4d519_0_6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354eba4d519_0_6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36d7a68d6f2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36d7a68d6f2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 Explain the concept</a:t>
            </a:r>
            <a:endParaRPr/>
          </a:p>
          <a:p>
            <a:pPr indent="0" lvl="0" marL="0" rtl="0" algn="l">
              <a:spcBef>
                <a:spcPts val="0"/>
              </a:spcBef>
              <a:spcAft>
                <a:spcPts val="0"/>
              </a:spcAft>
              <a:buNone/>
            </a:pPr>
            <a:r>
              <a:rPr lang="en"/>
              <a:t>In most social-change situations there is a struggle between those who want the change and those who don’t. On the one hand, there are people who are active supporters of the change—not just people who believe in the change but people who are taking actions to make it a reality. On the other hand, there are people who are active opposers, people who actively take actions to prevent the change.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activist work, we often are focussed on those two groups — yet most people are somewhere between. Societies (towns, provinces, etc.) include a range of groups that can be put on a spectrum from closest to the point of view of your group to farthest away. This spectrum of allies illustrates this point.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goal of the spectrum of allies is to identify different people—or specific groups of people—in each category, then design actions and tactics to move them one wedge to the left.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36d7a68d6f2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36d7a68d6f2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Step 2. Explain benefits of this tool</a:t>
            </a:r>
            <a:endParaRPr>
              <a:solidFill>
                <a:schemeClr val="dk1"/>
              </a:solidFill>
            </a:endParaRPr>
          </a:p>
          <a:p>
            <a:pPr indent="0" lvl="0" marL="0" rtl="0" algn="l">
              <a:spcBef>
                <a:spcPts val="0"/>
              </a:spcBef>
              <a:spcAft>
                <a:spcPts val="0"/>
              </a:spcAft>
              <a:buNone/>
            </a:pPr>
            <a:r>
              <a:rPr lang="en">
                <a:solidFill>
                  <a:schemeClr val="dk1"/>
                </a:solidFill>
              </a:rPr>
              <a:t>Good news: in most social-change campaigns it is not necessary to win over the opponent to your point of view. It is only necessary to move the central pie wedges one step in your direction.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This is important. If we shift each wedge one step, we are likely to win, even if the hardliners on the other side never move. That means our goal is not to convince the fossil fuel industry to end themselves. Instead, it is moving the rest of the society to shut them down.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Often activists have the mistaken idea that they need to win everyone to their side (which invites despair), or that we need to change the fossil fuel industry or other people actively fighting against the campaign (again inviting despair). When organisers bring an optimistic attitude, instead of one of despair, to the task of mobilisation, it is a lot easier to get people on board.</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Spectrum of Allies also reminds us there is a need for many roles. Different actions will reach folks at different places in the spectrum, so there are many ways to support a campaign, from lobbying politicians to marching in the streets.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This tool also evaluates our work. Can we show that we are measurably moving some segment of people over to our side? If not, we need to rethink our strategy.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36d7a68d6f2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36d7a68d6f2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Step 3. Fill out the chart</a:t>
            </a:r>
            <a:endParaRPr>
              <a:solidFill>
                <a:schemeClr val="dk1"/>
              </a:solidFill>
            </a:endParaRPr>
          </a:p>
          <a:p>
            <a:pPr indent="0" lvl="0" marL="0" rtl="0" algn="l">
              <a:spcBef>
                <a:spcPts val="0"/>
              </a:spcBef>
              <a:spcAft>
                <a:spcPts val="0"/>
              </a:spcAft>
              <a:buNone/>
            </a:pPr>
            <a:r>
              <a:rPr lang="en">
                <a:solidFill>
                  <a:schemeClr val="dk1"/>
                </a:solidFill>
              </a:rPr>
              <a:t>This tool is even useful for small groups. Take some time to fill out the chart with specific people and groups. Note that you need to be specific to make this tool work. “The public,” for example, is far too broad to reach, and your strategy will suffer as a result. Instead, identify specific groups—groups that have a phone number, or an address –– a group you could attend a meeting of, or meet with a leader. Think of specific individuals, both politically influential, but also socially influential, like elders and community leaders. (Read more about power-mapping.)</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g36d7a68d6f2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4" name="Google Shape;734;g36d7a68d6f2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Federal workers have been at some of the front here.</a:t>
            </a:r>
            <a:endParaRPr/>
          </a:p>
          <a:p>
            <a:pPr indent="0" lvl="0" marL="0" rtl="0" algn="l">
              <a:spcBef>
                <a:spcPts val="0"/>
              </a:spcBef>
              <a:spcAft>
                <a:spcPts val="0"/>
              </a:spcAft>
              <a:buNone/>
            </a:pPr>
            <a:r>
              <a:rPr lang="en"/>
              <a:t>They’ve done so much.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Tesla takedown / DOGE emails</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354eba4d519_0_8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354eba4d519_0_8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Reiterate the point that when repression increases, so does resistance. This lesson has been shown by many struggles in many places.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36d7a68d6f2_3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36d7a68d6f2_3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Thank people for showing up and for their willingness to explore what can help us to be effective in these times. Remind them that many successful movements have used tools like singing to manage their fear while also inviting in more people and putting their opponents in a bad light. Public prayer can do the same thing. They used humor in Serbia. We can likewise find ways to express our humanity while defending it. Let’s take a final deep breath together with gratitude for the movement we’re building.</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 Id="rId3" Type="http://schemas.openxmlformats.org/officeDocument/2006/relationships/image" Target="../media/image8.png"/><Relationship Id="rId4" Type="http://schemas.openxmlformats.org/officeDocument/2006/relationships/image" Target="../media/image6.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697150" y="790450"/>
            <a:ext cx="4419000" cy="3084300"/>
          </a:xfrm>
          <a:prstGeom prst="rect">
            <a:avLst/>
          </a:prstGeom>
          <a:noFill/>
        </p:spPr>
        <p:txBody>
          <a:bodyPr anchorCtr="0" anchor="ctr" bIns="91425" lIns="91425" spcFirstLastPara="1" rIns="91425" wrap="square" tIns="91425">
            <a:noAutofit/>
          </a:bodyPr>
          <a:lstStyle>
            <a:lvl1pPr lvl="0">
              <a:lnSpc>
                <a:spcPct val="80000"/>
              </a:lnSpc>
              <a:spcBef>
                <a:spcPts val="0"/>
              </a:spcBef>
              <a:spcAft>
                <a:spcPts val="0"/>
              </a:spcAft>
              <a:buSzPts val="5200"/>
              <a:buNone/>
              <a:defRPr b="0" sz="7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699700" y="3540600"/>
            <a:ext cx="4019400" cy="4353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 name="Shape 11"/>
        <p:cNvGrpSpPr/>
        <p:nvPr/>
      </p:nvGrpSpPr>
      <p:grpSpPr>
        <a:xfrm>
          <a:off x="0" y="0"/>
          <a:ext cx="0" cy="0"/>
          <a:chOff x="0" y="0"/>
          <a:chExt cx="0" cy="0"/>
        </a:xfrm>
      </p:grpSpPr>
      <p:sp>
        <p:nvSpPr>
          <p:cNvPr id="12" name="Google Shape;12;p3"/>
          <p:cNvSpPr/>
          <p:nvPr/>
        </p:nvSpPr>
        <p:spPr>
          <a:xfrm flipH="1" rot="5400000">
            <a:off x="-664485" y="1644490"/>
            <a:ext cx="4574649" cy="3636571"/>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3"/>
          <p:cNvSpPr txBox="1"/>
          <p:nvPr>
            <p:ph type="title"/>
          </p:nvPr>
        </p:nvSpPr>
        <p:spPr>
          <a:xfrm>
            <a:off x="3913625" y="2054050"/>
            <a:ext cx="4156500" cy="1683000"/>
          </a:xfrm>
          <a:prstGeom prst="rect">
            <a:avLst/>
          </a:prstGeom>
        </p:spPr>
        <p:txBody>
          <a:bodyPr anchorCtr="0" anchor="ctr" bIns="91425" lIns="91425" spcFirstLastPara="1" rIns="91425" wrap="square" tIns="91425">
            <a:noAutofit/>
          </a:bodyPr>
          <a:lstStyle>
            <a:lvl1pPr lvl="0" rtl="0">
              <a:spcBef>
                <a:spcPts val="0"/>
              </a:spcBef>
              <a:spcAft>
                <a:spcPts val="0"/>
              </a:spcAft>
              <a:buSzPts val="7000"/>
              <a:buNone/>
              <a:defRPr sz="5500"/>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p:txBody>
      </p:sp>
      <p:sp>
        <p:nvSpPr>
          <p:cNvPr id="14" name="Google Shape;14;p3"/>
          <p:cNvSpPr txBox="1"/>
          <p:nvPr>
            <p:ph hasCustomPrompt="1" idx="2" type="title"/>
          </p:nvPr>
        </p:nvSpPr>
        <p:spPr>
          <a:xfrm>
            <a:off x="3913625" y="539500"/>
            <a:ext cx="1673400" cy="1512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5000"/>
              <a:buNone/>
              <a:defRPr sz="9000">
                <a:solidFill>
                  <a:schemeClr val="dk2"/>
                </a:solidFill>
              </a:defRPr>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a:r>
              <a:t>xx%</a:t>
            </a:r>
          </a:p>
        </p:txBody>
      </p:sp>
      <p:sp>
        <p:nvSpPr>
          <p:cNvPr id="15" name="Google Shape;15;p3"/>
          <p:cNvSpPr txBox="1"/>
          <p:nvPr>
            <p:ph idx="1" type="subTitle"/>
          </p:nvPr>
        </p:nvSpPr>
        <p:spPr>
          <a:xfrm>
            <a:off x="3913500" y="3929300"/>
            <a:ext cx="4156500" cy="363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p:txBody>
      </p:sp>
      <p:sp>
        <p:nvSpPr>
          <p:cNvPr id="16" name="Google Shape;16;p3"/>
          <p:cNvSpPr/>
          <p:nvPr>
            <p:ph idx="3" type="pic"/>
          </p:nvPr>
        </p:nvSpPr>
        <p:spPr>
          <a:xfrm>
            <a:off x="713225" y="853026"/>
            <a:ext cx="2727900" cy="3429900"/>
          </a:xfrm>
          <a:prstGeom prst="roundRect">
            <a:avLst>
              <a:gd fmla="val 16667" name="adj"/>
            </a:avLst>
          </a:prstGeom>
          <a:noFill/>
          <a:ln>
            <a:noFill/>
          </a:ln>
        </p:spPr>
      </p:sp>
      <p:sp>
        <p:nvSpPr>
          <p:cNvPr id="17" name="Google Shape;17;p3"/>
          <p:cNvSpPr/>
          <p:nvPr/>
        </p:nvSpPr>
        <p:spPr>
          <a:xfrm>
            <a:off x="3285500" y="4760213"/>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a:off x="332700" y="4434813"/>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a:off x="8758450" y="2501475"/>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2224200" y="34613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6451675" y="28945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a:off x="7591850" y="184446"/>
            <a:ext cx="79946" cy="79931"/>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txBox="1"/>
          <p:nvPr>
            <p:ph type="title"/>
          </p:nvPr>
        </p:nvSpPr>
        <p:spPr>
          <a:xfrm>
            <a:off x="3928425" y="1072675"/>
            <a:ext cx="4253700" cy="10545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4"/>
          <p:cNvSpPr txBox="1"/>
          <p:nvPr>
            <p:ph idx="1" type="body"/>
          </p:nvPr>
        </p:nvSpPr>
        <p:spPr>
          <a:xfrm>
            <a:off x="3928425" y="2127125"/>
            <a:ext cx="4253700" cy="2025300"/>
          </a:xfrm>
          <a:prstGeom prst="rect">
            <a:avLst/>
          </a:prstGeom>
        </p:spPr>
        <p:txBody>
          <a:bodyPr anchorCtr="0" anchor="t" bIns="91425" lIns="91425" spcFirstLastPara="1" rIns="91425" wrap="square" tIns="91425">
            <a:noAutofit/>
          </a:bodyPr>
          <a:lstStyle>
            <a:lvl1pPr indent="-323850" lvl="0" marL="457200">
              <a:spcBef>
                <a:spcPts val="0"/>
              </a:spcBef>
              <a:spcAft>
                <a:spcPts val="0"/>
              </a:spcAft>
              <a:buClr>
                <a:schemeClr val="accent1"/>
              </a:buClr>
              <a:buSzPts val="1500"/>
              <a:buFont typeface="Chivo"/>
              <a:buChar char="●"/>
              <a:defRPr sz="1400"/>
            </a:lvl1pPr>
            <a:lvl2pPr indent="-323850" lvl="1" marL="914400">
              <a:spcBef>
                <a:spcPts val="0"/>
              </a:spcBef>
              <a:spcAft>
                <a:spcPts val="0"/>
              </a:spcAft>
              <a:buClr>
                <a:srgbClr val="434343"/>
              </a:buClr>
              <a:buSzPts val="1500"/>
              <a:buFont typeface="Roboto Condensed Light"/>
              <a:buChar char="○"/>
              <a:defRPr/>
            </a:lvl2pPr>
            <a:lvl3pPr indent="-323850" lvl="2" marL="1371600">
              <a:spcBef>
                <a:spcPts val="0"/>
              </a:spcBef>
              <a:spcAft>
                <a:spcPts val="0"/>
              </a:spcAft>
              <a:buClr>
                <a:srgbClr val="434343"/>
              </a:buClr>
              <a:buSzPts val="1500"/>
              <a:buFont typeface="Roboto Condensed Light"/>
              <a:buChar char="■"/>
              <a:defRPr/>
            </a:lvl3pPr>
            <a:lvl4pPr indent="-323850" lvl="3" marL="1828800">
              <a:spcBef>
                <a:spcPts val="0"/>
              </a:spcBef>
              <a:spcAft>
                <a:spcPts val="0"/>
              </a:spcAft>
              <a:buClr>
                <a:srgbClr val="434343"/>
              </a:buClr>
              <a:buSzPts val="1500"/>
              <a:buFont typeface="Roboto Condensed Light"/>
              <a:buChar char="●"/>
              <a:defRPr/>
            </a:lvl4pPr>
            <a:lvl5pPr indent="-323850" lvl="4" marL="2286000">
              <a:spcBef>
                <a:spcPts val="0"/>
              </a:spcBef>
              <a:spcAft>
                <a:spcPts val="0"/>
              </a:spcAft>
              <a:buClr>
                <a:srgbClr val="434343"/>
              </a:buClr>
              <a:buSzPts val="1500"/>
              <a:buFont typeface="Roboto Condensed Light"/>
              <a:buChar char="○"/>
              <a:defRPr/>
            </a:lvl5pPr>
            <a:lvl6pPr indent="-323850" lvl="5" marL="2743200">
              <a:spcBef>
                <a:spcPts val="0"/>
              </a:spcBef>
              <a:spcAft>
                <a:spcPts val="0"/>
              </a:spcAft>
              <a:buClr>
                <a:srgbClr val="434343"/>
              </a:buClr>
              <a:buSzPts val="1500"/>
              <a:buFont typeface="Roboto Condensed Light"/>
              <a:buChar char="■"/>
              <a:defRPr/>
            </a:lvl6pPr>
            <a:lvl7pPr indent="-323850" lvl="6" marL="3200400">
              <a:spcBef>
                <a:spcPts val="0"/>
              </a:spcBef>
              <a:spcAft>
                <a:spcPts val="0"/>
              </a:spcAft>
              <a:buClr>
                <a:srgbClr val="434343"/>
              </a:buClr>
              <a:buSzPts val="1500"/>
              <a:buFont typeface="Roboto Condensed Light"/>
              <a:buChar char="●"/>
              <a:defRPr/>
            </a:lvl7pPr>
            <a:lvl8pPr indent="-323850" lvl="7" marL="3657600">
              <a:spcBef>
                <a:spcPts val="0"/>
              </a:spcBef>
              <a:spcAft>
                <a:spcPts val="0"/>
              </a:spcAft>
              <a:buClr>
                <a:srgbClr val="434343"/>
              </a:buClr>
              <a:buSzPts val="1500"/>
              <a:buFont typeface="Roboto Condensed Light"/>
              <a:buChar char="○"/>
              <a:defRPr/>
            </a:lvl8pPr>
            <a:lvl9pPr indent="-323850" lvl="8" marL="4114800">
              <a:spcBef>
                <a:spcPts val="0"/>
              </a:spcBef>
              <a:spcAft>
                <a:spcPts val="0"/>
              </a:spcAft>
              <a:buClr>
                <a:srgbClr val="434343"/>
              </a:buClr>
              <a:buSzPts val="1500"/>
              <a:buFont typeface="Roboto Condensed Light"/>
              <a:buChar char="■"/>
              <a:defRPr/>
            </a:lvl9pPr>
          </a:lstStyle>
          <a:p/>
        </p:txBody>
      </p:sp>
      <p:sp>
        <p:nvSpPr>
          <p:cNvPr id="26" name="Google Shape;26;p4"/>
          <p:cNvSpPr/>
          <p:nvPr/>
        </p:nvSpPr>
        <p:spPr>
          <a:xfrm>
            <a:off x="4409275" y="33563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a:off x="8753800" y="248880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4"/>
          <p:cNvSpPr/>
          <p:nvPr/>
        </p:nvSpPr>
        <p:spPr>
          <a:xfrm>
            <a:off x="417200" y="4697975"/>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p:nvPr/>
        </p:nvSpPr>
        <p:spPr>
          <a:xfrm>
            <a:off x="333150" y="3756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4"/>
          <p:cNvSpPr/>
          <p:nvPr/>
        </p:nvSpPr>
        <p:spPr>
          <a:xfrm>
            <a:off x="317900" y="275260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a:off x="5024200" y="45589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501500" y="4568600"/>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3" name="Shape 33"/>
        <p:cNvGrpSpPr/>
        <p:nvPr/>
      </p:nvGrpSpPr>
      <p:grpSpPr>
        <a:xfrm>
          <a:off x="0" y="0"/>
          <a:ext cx="0" cy="0"/>
          <a:chOff x="0" y="0"/>
          <a:chExt cx="0" cy="0"/>
        </a:xfrm>
      </p:grpSpPr>
      <p:sp>
        <p:nvSpPr>
          <p:cNvPr id="34" name="Google Shape;34;p5"/>
          <p:cNvSpPr txBox="1"/>
          <p:nvPr>
            <p:ph idx="1" type="subTitle"/>
          </p:nvPr>
        </p:nvSpPr>
        <p:spPr>
          <a:xfrm>
            <a:off x="1132063" y="2785275"/>
            <a:ext cx="3124800" cy="17133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solidFill>
                  <a:schemeClr val="lt1"/>
                </a:solidFill>
              </a:defRPr>
            </a:lvl1pPr>
            <a:lvl2pPr lvl="1" rtl="0" algn="ctr">
              <a:spcBef>
                <a:spcPts val="0"/>
              </a:spcBef>
              <a:spcAft>
                <a:spcPts val="0"/>
              </a:spcAft>
              <a:buNone/>
              <a:defRPr sz="1400">
                <a:solidFill>
                  <a:schemeClr val="lt1"/>
                </a:solidFill>
              </a:defRPr>
            </a:lvl2pPr>
            <a:lvl3pPr lvl="2" rtl="0" algn="ctr">
              <a:spcBef>
                <a:spcPts val="0"/>
              </a:spcBef>
              <a:spcAft>
                <a:spcPts val="0"/>
              </a:spcAft>
              <a:buNone/>
              <a:defRPr sz="1400">
                <a:solidFill>
                  <a:schemeClr val="lt1"/>
                </a:solidFill>
              </a:defRPr>
            </a:lvl3pPr>
            <a:lvl4pPr lvl="3" rtl="0" algn="ctr">
              <a:spcBef>
                <a:spcPts val="0"/>
              </a:spcBef>
              <a:spcAft>
                <a:spcPts val="0"/>
              </a:spcAft>
              <a:buNone/>
              <a:defRPr sz="1400">
                <a:solidFill>
                  <a:schemeClr val="lt1"/>
                </a:solidFill>
              </a:defRPr>
            </a:lvl4pPr>
            <a:lvl5pPr lvl="4" rtl="0" algn="ctr">
              <a:spcBef>
                <a:spcPts val="0"/>
              </a:spcBef>
              <a:spcAft>
                <a:spcPts val="0"/>
              </a:spcAft>
              <a:buNone/>
              <a:defRPr sz="1400">
                <a:solidFill>
                  <a:schemeClr val="lt1"/>
                </a:solidFill>
              </a:defRPr>
            </a:lvl5pPr>
            <a:lvl6pPr lvl="5" rtl="0" algn="ctr">
              <a:spcBef>
                <a:spcPts val="0"/>
              </a:spcBef>
              <a:spcAft>
                <a:spcPts val="0"/>
              </a:spcAft>
              <a:buNone/>
              <a:defRPr sz="1400">
                <a:solidFill>
                  <a:schemeClr val="lt1"/>
                </a:solidFill>
              </a:defRPr>
            </a:lvl6pPr>
            <a:lvl7pPr lvl="6" rtl="0" algn="ctr">
              <a:spcBef>
                <a:spcPts val="0"/>
              </a:spcBef>
              <a:spcAft>
                <a:spcPts val="0"/>
              </a:spcAft>
              <a:buNone/>
              <a:defRPr sz="1400">
                <a:solidFill>
                  <a:schemeClr val="lt1"/>
                </a:solidFill>
              </a:defRPr>
            </a:lvl7pPr>
            <a:lvl8pPr lvl="7" rtl="0" algn="ctr">
              <a:spcBef>
                <a:spcPts val="0"/>
              </a:spcBef>
              <a:spcAft>
                <a:spcPts val="0"/>
              </a:spcAft>
              <a:buNone/>
              <a:defRPr sz="1400">
                <a:solidFill>
                  <a:schemeClr val="lt1"/>
                </a:solidFill>
              </a:defRPr>
            </a:lvl8pPr>
            <a:lvl9pPr lvl="8" rtl="0" algn="ctr">
              <a:spcBef>
                <a:spcPts val="0"/>
              </a:spcBef>
              <a:spcAft>
                <a:spcPts val="0"/>
              </a:spcAft>
              <a:buNone/>
              <a:defRPr sz="1400">
                <a:solidFill>
                  <a:schemeClr val="lt1"/>
                </a:solidFill>
              </a:defRPr>
            </a:lvl9pPr>
          </a:lstStyle>
          <a:p/>
        </p:txBody>
      </p:sp>
      <p:sp>
        <p:nvSpPr>
          <p:cNvPr id="35" name="Google Shape;35;p5"/>
          <p:cNvSpPr txBox="1"/>
          <p:nvPr>
            <p:ph idx="2" type="subTitle"/>
          </p:nvPr>
        </p:nvSpPr>
        <p:spPr>
          <a:xfrm>
            <a:off x="4887088" y="2785283"/>
            <a:ext cx="3124800" cy="17133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solidFill>
                  <a:schemeClr val="lt1"/>
                </a:solidFill>
              </a:defRPr>
            </a:lvl1pPr>
            <a:lvl2pPr lvl="1" rtl="0" algn="ctr">
              <a:spcBef>
                <a:spcPts val="0"/>
              </a:spcBef>
              <a:spcAft>
                <a:spcPts val="0"/>
              </a:spcAft>
              <a:buNone/>
              <a:defRPr sz="1400">
                <a:solidFill>
                  <a:schemeClr val="lt1"/>
                </a:solidFill>
              </a:defRPr>
            </a:lvl2pPr>
            <a:lvl3pPr lvl="2" rtl="0" algn="ctr">
              <a:spcBef>
                <a:spcPts val="0"/>
              </a:spcBef>
              <a:spcAft>
                <a:spcPts val="0"/>
              </a:spcAft>
              <a:buNone/>
              <a:defRPr sz="1400">
                <a:solidFill>
                  <a:schemeClr val="lt1"/>
                </a:solidFill>
              </a:defRPr>
            </a:lvl3pPr>
            <a:lvl4pPr lvl="3" rtl="0" algn="ctr">
              <a:spcBef>
                <a:spcPts val="0"/>
              </a:spcBef>
              <a:spcAft>
                <a:spcPts val="0"/>
              </a:spcAft>
              <a:buNone/>
              <a:defRPr sz="1400">
                <a:solidFill>
                  <a:schemeClr val="lt1"/>
                </a:solidFill>
              </a:defRPr>
            </a:lvl4pPr>
            <a:lvl5pPr lvl="4" rtl="0" algn="ctr">
              <a:spcBef>
                <a:spcPts val="0"/>
              </a:spcBef>
              <a:spcAft>
                <a:spcPts val="0"/>
              </a:spcAft>
              <a:buNone/>
              <a:defRPr sz="1400">
                <a:solidFill>
                  <a:schemeClr val="lt1"/>
                </a:solidFill>
              </a:defRPr>
            </a:lvl5pPr>
            <a:lvl6pPr lvl="5" rtl="0" algn="ctr">
              <a:spcBef>
                <a:spcPts val="0"/>
              </a:spcBef>
              <a:spcAft>
                <a:spcPts val="0"/>
              </a:spcAft>
              <a:buNone/>
              <a:defRPr sz="1400">
                <a:solidFill>
                  <a:schemeClr val="lt1"/>
                </a:solidFill>
              </a:defRPr>
            </a:lvl6pPr>
            <a:lvl7pPr lvl="6" rtl="0" algn="ctr">
              <a:spcBef>
                <a:spcPts val="0"/>
              </a:spcBef>
              <a:spcAft>
                <a:spcPts val="0"/>
              </a:spcAft>
              <a:buNone/>
              <a:defRPr sz="1400">
                <a:solidFill>
                  <a:schemeClr val="lt1"/>
                </a:solidFill>
              </a:defRPr>
            </a:lvl7pPr>
            <a:lvl8pPr lvl="7" rtl="0" algn="ctr">
              <a:spcBef>
                <a:spcPts val="0"/>
              </a:spcBef>
              <a:spcAft>
                <a:spcPts val="0"/>
              </a:spcAft>
              <a:buNone/>
              <a:defRPr sz="1400">
                <a:solidFill>
                  <a:schemeClr val="lt1"/>
                </a:solidFill>
              </a:defRPr>
            </a:lvl8pPr>
            <a:lvl9pPr lvl="8" rtl="0" algn="ctr">
              <a:spcBef>
                <a:spcPts val="0"/>
              </a:spcBef>
              <a:spcAft>
                <a:spcPts val="0"/>
              </a:spcAft>
              <a:buNone/>
              <a:defRPr sz="1400">
                <a:solidFill>
                  <a:schemeClr val="lt1"/>
                </a:solidFill>
              </a:defRPr>
            </a:lvl9pPr>
          </a:lstStyle>
          <a:p/>
        </p:txBody>
      </p:sp>
      <p:sp>
        <p:nvSpPr>
          <p:cNvPr id="36" name="Google Shape;36;p5"/>
          <p:cNvSpPr txBox="1"/>
          <p:nvPr>
            <p:ph type="title"/>
          </p:nvPr>
        </p:nvSpPr>
        <p:spPr>
          <a:xfrm>
            <a:off x="1132062" y="2193075"/>
            <a:ext cx="3124800" cy="592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dk2"/>
              </a:buClr>
              <a:buSzPts val="3200"/>
              <a:buFont typeface="Fredoka One"/>
              <a:buNone/>
              <a:defRPr sz="2400">
                <a:solidFill>
                  <a:schemeClr val="lt1"/>
                </a:solidFill>
              </a:defRPr>
            </a:lvl1pPr>
            <a:lvl2pPr lvl="1"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2pPr>
            <a:lvl3pPr lvl="2"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3pPr>
            <a:lvl4pPr lvl="3"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4pPr>
            <a:lvl5pPr lvl="4"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5pPr>
            <a:lvl6pPr lvl="5"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6pPr>
            <a:lvl7pPr lvl="6"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7pPr>
            <a:lvl8pPr lvl="7"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8pPr>
            <a:lvl9pPr lvl="8"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9pPr>
          </a:lstStyle>
          <a:p/>
        </p:txBody>
      </p:sp>
      <p:sp>
        <p:nvSpPr>
          <p:cNvPr id="37" name="Google Shape;37;p5"/>
          <p:cNvSpPr txBox="1"/>
          <p:nvPr>
            <p:ph idx="3" type="title"/>
          </p:nvPr>
        </p:nvSpPr>
        <p:spPr>
          <a:xfrm>
            <a:off x="4887089" y="2193075"/>
            <a:ext cx="3124800" cy="592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dk2"/>
              </a:buClr>
              <a:buSzPts val="3200"/>
              <a:buFont typeface="Fredoka One"/>
              <a:buNone/>
              <a:defRPr sz="2400">
                <a:solidFill>
                  <a:schemeClr val="lt1"/>
                </a:solidFill>
              </a:defRPr>
            </a:lvl1pPr>
            <a:lvl2pPr lvl="1"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2pPr>
            <a:lvl3pPr lvl="2"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3pPr>
            <a:lvl4pPr lvl="3"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4pPr>
            <a:lvl5pPr lvl="4"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5pPr>
            <a:lvl6pPr lvl="5"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6pPr>
            <a:lvl7pPr lvl="6"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7pPr>
            <a:lvl8pPr lvl="7"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8pPr>
            <a:lvl9pPr lvl="8"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9pPr>
          </a:lstStyle>
          <a:p/>
        </p:txBody>
      </p:sp>
      <p:sp>
        <p:nvSpPr>
          <p:cNvPr id="38" name="Google Shape;38;p5"/>
          <p:cNvSpPr txBox="1"/>
          <p:nvPr>
            <p:ph idx="4"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39" name="Google Shape;39;p5"/>
          <p:cNvSpPr/>
          <p:nvPr/>
        </p:nvSpPr>
        <p:spPr>
          <a:xfrm>
            <a:off x="3696700" y="21546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5"/>
          <p:cNvSpPr/>
          <p:nvPr/>
        </p:nvSpPr>
        <p:spPr>
          <a:xfrm>
            <a:off x="8088400" y="48426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5"/>
          <p:cNvSpPr/>
          <p:nvPr/>
        </p:nvSpPr>
        <p:spPr>
          <a:xfrm>
            <a:off x="6909075" y="316175"/>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5"/>
          <p:cNvSpPr/>
          <p:nvPr/>
        </p:nvSpPr>
        <p:spPr>
          <a:xfrm>
            <a:off x="8725675" y="1892238"/>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5"/>
          <p:cNvSpPr/>
          <p:nvPr/>
        </p:nvSpPr>
        <p:spPr>
          <a:xfrm>
            <a:off x="3818925" y="48696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5"/>
          <p:cNvSpPr/>
          <p:nvPr/>
        </p:nvSpPr>
        <p:spPr>
          <a:xfrm>
            <a:off x="7980350" y="478973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5"/>
          <p:cNvSpPr/>
          <p:nvPr/>
        </p:nvSpPr>
        <p:spPr>
          <a:xfrm>
            <a:off x="368850" y="4296738"/>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5"/>
          <p:cNvSpPr/>
          <p:nvPr/>
        </p:nvSpPr>
        <p:spPr>
          <a:xfrm>
            <a:off x="565475" y="2076525"/>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sp>
        <p:nvSpPr>
          <p:cNvPr id="48" name="Google Shape;48;p6"/>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9" name="Shape 49"/>
        <p:cNvGrpSpPr/>
        <p:nvPr/>
      </p:nvGrpSpPr>
      <p:grpSpPr>
        <a:xfrm>
          <a:off x="0" y="0"/>
          <a:ext cx="0" cy="0"/>
          <a:chOff x="0" y="0"/>
          <a:chExt cx="0" cy="0"/>
        </a:xfrm>
      </p:grpSpPr>
      <p:sp>
        <p:nvSpPr>
          <p:cNvPr id="50" name="Google Shape;50;p7"/>
          <p:cNvSpPr/>
          <p:nvPr/>
        </p:nvSpPr>
        <p:spPr>
          <a:xfrm flipH="1">
            <a:off x="-552200" y="1985700"/>
            <a:ext cx="4066700" cy="3186758"/>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txBox="1"/>
          <p:nvPr>
            <p:ph idx="1" type="subTitle"/>
          </p:nvPr>
        </p:nvSpPr>
        <p:spPr>
          <a:xfrm>
            <a:off x="4360675" y="2983400"/>
            <a:ext cx="4026900" cy="976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600"/>
            </a:lvl1pPr>
            <a:lvl2pPr lvl="1" rtl="0">
              <a:spcBef>
                <a:spcPts val="0"/>
              </a:spcBef>
              <a:spcAft>
                <a:spcPts val="0"/>
              </a:spcAft>
              <a:buNone/>
              <a:defRPr sz="1600"/>
            </a:lvl2pPr>
            <a:lvl3pPr lvl="2" rtl="0">
              <a:spcBef>
                <a:spcPts val="0"/>
              </a:spcBef>
              <a:spcAft>
                <a:spcPts val="0"/>
              </a:spcAft>
              <a:buNone/>
              <a:defRPr sz="1600"/>
            </a:lvl3pPr>
            <a:lvl4pPr lvl="3" rtl="0">
              <a:spcBef>
                <a:spcPts val="0"/>
              </a:spcBef>
              <a:spcAft>
                <a:spcPts val="0"/>
              </a:spcAft>
              <a:buNone/>
              <a:defRPr sz="1600"/>
            </a:lvl4pPr>
            <a:lvl5pPr lvl="4" rtl="0">
              <a:spcBef>
                <a:spcPts val="0"/>
              </a:spcBef>
              <a:spcAft>
                <a:spcPts val="0"/>
              </a:spcAft>
              <a:buNone/>
              <a:defRPr sz="1600"/>
            </a:lvl5pPr>
            <a:lvl6pPr lvl="5" rtl="0">
              <a:spcBef>
                <a:spcPts val="0"/>
              </a:spcBef>
              <a:spcAft>
                <a:spcPts val="0"/>
              </a:spcAft>
              <a:buNone/>
              <a:defRPr sz="1600"/>
            </a:lvl6pPr>
            <a:lvl7pPr lvl="6" rtl="0">
              <a:spcBef>
                <a:spcPts val="0"/>
              </a:spcBef>
              <a:spcAft>
                <a:spcPts val="0"/>
              </a:spcAft>
              <a:buNone/>
              <a:defRPr sz="1600"/>
            </a:lvl7pPr>
            <a:lvl8pPr lvl="7" rtl="0">
              <a:spcBef>
                <a:spcPts val="0"/>
              </a:spcBef>
              <a:spcAft>
                <a:spcPts val="0"/>
              </a:spcAft>
              <a:buNone/>
              <a:defRPr sz="1600"/>
            </a:lvl8pPr>
            <a:lvl9pPr lvl="8" rtl="0">
              <a:spcBef>
                <a:spcPts val="0"/>
              </a:spcBef>
              <a:spcAft>
                <a:spcPts val="0"/>
              </a:spcAft>
              <a:buNone/>
              <a:defRPr sz="1600"/>
            </a:lvl9pPr>
          </a:lstStyle>
          <a:p/>
        </p:txBody>
      </p:sp>
      <p:sp>
        <p:nvSpPr>
          <p:cNvPr id="52" name="Google Shape;52;p7"/>
          <p:cNvSpPr txBox="1"/>
          <p:nvPr>
            <p:ph type="title"/>
          </p:nvPr>
        </p:nvSpPr>
        <p:spPr>
          <a:xfrm>
            <a:off x="4360675" y="1183600"/>
            <a:ext cx="4026900" cy="1839600"/>
          </a:xfrm>
          <a:prstGeom prst="rect">
            <a:avLst/>
          </a:prstGeom>
        </p:spPr>
        <p:txBody>
          <a:bodyPr anchorCtr="0" anchor="ctr" bIns="91425" lIns="91425" spcFirstLastPara="1" rIns="91425" wrap="square" tIns="91425">
            <a:noAutofit/>
          </a:bodyPr>
          <a:lstStyle>
            <a:lvl1pPr lvl="0" rtl="0">
              <a:spcBef>
                <a:spcPts val="0"/>
              </a:spcBef>
              <a:spcAft>
                <a:spcPts val="0"/>
              </a:spcAft>
              <a:buSzPts val="3200"/>
              <a:buNone/>
              <a:defRPr sz="3500"/>
            </a:lvl1pPr>
            <a:lvl2pPr lvl="1" rtl="0">
              <a:spcBef>
                <a:spcPts val="0"/>
              </a:spcBef>
              <a:spcAft>
                <a:spcPts val="0"/>
              </a:spcAft>
              <a:buSzPts val="3200"/>
              <a:buFont typeface="Palanquin Dark"/>
              <a:buNone/>
              <a:defRPr>
                <a:latin typeface="Palanquin Dark"/>
                <a:ea typeface="Palanquin Dark"/>
                <a:cs typeface="Palanquin Dark"/>
                <a:sym typeface="Palanquin Dark"/>
              </a:defRPr>
            </a:lvl2pPr>
            <a:lvl3pPr lvl="2" rtl="0">
              <a:spcBef>
                <a:spcPts val="0"/>
              </a:spcBef>
              <a:spcAft>
                <a:spcPts val="0"/>
              </a:spcAft>
              <a:buSzPts val="3200"/>
              <a:buFont typeface="Palanquin Dark"/>
              <a:buNone/>
              <a:defRPr>
                <a:latin typeface="Palanquin Dark"/>
                <a:ea typeface="Palanquin Dark"/>
                <a:cs typeface="Palanquin Dark"/>
                <a:sym typeface="Palanquin Dark"/>
              </a:defRPr>
            </a:lvl3pPr>
            <a:lvl4pPr lvl="3" rtl="0">
              <a:spcBef>
                <a:spcPts val="0"/>
              </a:spcBef>
              <a:spcAft>
                <a:spcPts val="0"/>
              </a:spcAft>
              <a:buSzPts val="3200"/>
              <a:buFont typeface="Palanquin Dark"/>
              <a:buNone/>
              <a:defRPr>
                <a:latin typeface="Palanquin Dark"/>
                <a:ea typeface="Palanquin Dark"/>
                <a:cs typeface="Palanquin Dark"/>
                <a:sym typeface="Palanquin Dark"/>
              </a:defRPr>
            </a:lvl4pPr>
            <a:lvl5pPr lvl="4" rtl="0">
              <a:spcBef>
                <a:spcPts val="0"/>
              </a:spcBef>
              <a:spcAft>
                <a:spcPts val="0"/>
              </a:spcAft>
              <a:buSzPts val="3200"/>
              <a:buFont typeface="Palanquin Dark"/>
              <a:buNone/>
              <a:defRPr>
                <a:latin typeface="Palanquin Dark"/>
                <a:ea typeface="Palanquin Dark"/>
                <a:cs typeface="Palanquin Dark"/>
                <a:sym typeface="Palanquin Dark"/>
              </a:defRPr>
            </a:lvl5pPr>
            <a:lvl6pPr lvl="5" rtl="0">
              <a:spcBef>
                <a:spcPts val="0"/>
              </a:spcBef>
              <a:spcAft>
                <a:spcPts val="0"/>
              </a:spcAft>
              <a:buSzPts val="3200"/>
              <a:buFont typeface="Palanquin Dark"/>
              <a:buNone/>
              <a:defRPr>
                <a:latin typeface="Palanquin Dark"/>
                <a:ea typeface="Palanquin Dark"/>
                <a:cs typeface="Palanquin Dark"/>
                <a:sym typeface="Palanquin Dark"/>
              </a:defRPr>
            </a:lvl6pPr>
            <a:lvl7pPr lvl="6" rtl="0">
              <a:spcBef>
                <a:spcPts val="0"/>
              </a:spcBef>
              <a:spcAft>
                <a:spcPts val="0"/>
              </a:spcAft>
              <a:buSzPts val="3200"/>
              <a:buFont typeface="Palanquin Dark"/>
              <a:buNone/>
              <a:defRPr>
                <a:latin typeface="Palanquin Dark"/>
                <a:ea typeface="Palanquin Dark"/>
                <a:cs typeface="Palanquin Dark"/>
                <a:sym typeface="Palanquin Dark"/>
              </a:defRPr>
            </a:lvl7pPr>
            <a:lvl8pPr lvl="7" rtl="0">
              <a:spcBef>
                <a:spcPts val="0"/>
              </a:spcBef>
              <a:spcAft>
                <a:spcPts val="0"/>
              </a:spcAft>
              <a:buSzPts val="3200"/>
              <a:buFont typeface="Palanquin Dark"/>
              <a:buNone/>
              <a:defRPr>
                <a:latin typeface="Palanquin Dark"/>
                <a:ea typeface="Palanquin Dark"/>
                <a:cs typeface="Palanquin Dark"/>
                <a:sym typeface="Palanquin Dark"/>
              </a:defRPr>
            </a:lvl8pPr>
            <a:lvl9pPr lvl="8" rtl="0">
              <a:spcBef>
                <a:spcPts val="0"/>
              </a:spcBef>
              <a:spcAft>
                <a:spcPts val="0"/>
              </a:spcAft>
              <a:buSzPts val="3200"/>
              <a:buFont typeface="Palanquin Dark"/>
              <a:buNone/>
              <a:defRPr>
                <a:latin typeface="Palanquin Dark"/>
                <a:ea typeface="Palanquin Dark"/>
                <a:cs typeface="Palanquin Dark"/>
                <a:sym typeface="Palanquin Dark"/>
              </a:defRPr>
            </a:lvl9pPr>
          </a:lstStyle>
          <a:p/>
        </p:txBody>
      </p:sp>
      <p:sp>
        <p:nvSpPr>
          <p:cNvPr id="53" name="Google Shape;53;p7"/>
          <p:cNvSpPr/>
          <p:nvPr>
            <p:ph idx="2" type="pic"/>
          </p:nvPr>
        </p:nvSpPr>
        <p:spPr>
          <a:xfrm>
            <a:off x="687250" y="539500"/>
            <a:ext cx="3272700" cy="4069200"/>
          </a:xfrm>
          <a:prstGeom prst="roundRect">
            <a:avLst>
              <a:gd fmla="val 16667" name="adj"/>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4" name="Shape 54"/>
        <p:cNvGrpSpPr/>
        <p:nvPr/>
      </p:nvGrpSpPr>
      <p:grpSpPr>
        <a:xfrm>
          <a:off x="0" y="0"/>
          <a:ext cx="0" cy="0"/>
          <a:chOff x="0" y="0"/>
          <a:chExt cx="0" cy="0"/>
        </a:xfrm>
      </p:grpSpPr>
      <p:sp>
        <p:nvSpPr>
          <p:cNvPr id="55" name="Google Shape;55;p8"/>
          <p:cNvSpPr txBox="1"/>
          <p:nvPr>
            <p:ph type="title"/>
          </p:nvPr>
        </p:nvSpPr>
        <p:spPr>
          <a:xfrm>
            <a:off x="1727550" y="1227050"/>
            <a:ext cx="5688900" cy="27330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4800"/>
              <a:buNone/>
              <a:defRPr sz="8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6" name="Google Shape;56;p8"/>
          <p:cNvSpPr/>
          <p:nvPr/>
        </p:nvSpPr>
        <p:spPr>
          <a:xfrm>
            <a:off x="6082200" y="47597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8"/>
          <p:cNvSpPr/>
          <p:nvPr/>
        </p:nvSpPr>
        <p:spPr>
          <a:xfrm>
            <a:off x="4325400" y="3170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a:off x="3036000" y="4738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8"/>
          <p:cNvSpPr/>
          <p:nvPr/>
        </p:nvSpPr>
        <p:spPr>
          <a:xfrm>
            <a:off x="8578475" y="195835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8"/>
          <p:cNvSpPr/>
          <p:nvPr/>
        </p:nvSpPr>
        <p:spPr>
          <a:xfrm>
            <a:off x="3362750" y="4593375"/>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8"/>
          <p:cNvSpPr/>
          <p:nvPr/>
        </p:nvSpPr>
        <p:spPr>
          <a:xfrm>
            <a:off x="379250" y="292470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2" name="Shape 62"/>
        <p:cNvGrpSpPr/>
        <p:nvPr/>
      </p:nvGrpSpPr>
      <p:grpSpPr>
        <a:xfrm>
          <a:off x="0" y="0"/>
          <a:ext cx="0" cy="0"/>
          <a:chOff x="0" y="0"/>
          <a:chExt cx="0" cy="0"/>
        </a:xfrm>
      </p:grpSpPr>
      <p:sp>
        <p:nvSpPr>
          <p:cNvPr id="63" name="Google Shape;63;p9"/>
          <p:cNvSpPr txBox="1"/>
          <p:nvPr>
            <p:ph type="title"/>
          </p:nvPr>
        </p:nvSpPr>
        <p:spPr>
          <a:xfrm>
            <a:off x="4056950" y="1339225"/>
            <a:ext cx="3938100" cy="7494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4" name="Google Shape;64;p9"/>
          <p:cNvSpPr txBox="1"/>
          <p:nvPr>
            <p:ph idx="1" type="subTitle"/>
          </p:nvPr>
        </p:nvSpPr>
        <p:spPr>
          <a:xfrm>
            <a:off x="4056950" y="2252375"/>
            <a:ext cx="3938100" cy="1551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100"/>
              <a:buNone/>
              <a:defRPr sz="16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5" name="Shape 65"/>
        <p:cNvGrpSpPr/>
        <p:nvPr/>
      </p:nvGrpSpPr>
      <p:grpSpPr>
        <a:xfrm>
          <a:off x="0" y="0"/>
          <a:ext cx="0" cy="0"/>
          <a:chOff x="0" y="0"/>
          <a:chExt cx="0" cy="0"/>
        </a:xfrm>
      </p:grpSpPr>
      <p:sp>
        <p:nvSpPr>
          <p:cNvPr id="66" name="Google Shape;66;p10"/>
          <p:cNvSpPr txBox="1"/>
          <p:nvPr>
            <p:ph idx="1" type="body"/>
          </p:nvPr>
        </p:nvSpPr>
        <p:spPr>
          <a:xfrm>
            <a:off x="713250" y="3988775"/>
            <a:ext cx="7717500" cy="619800"/>
          </a:xfrm>
          <a:prstGeom prst="rect">
            <a:avLst/>
          </a:prstGeom>
          <a:solidFill>
            <a:schemeClr val="lt1"/>
          </a:solidFill>
        </p:spPr>
        <p:txBody>
          <a:bodyPr anchorCtr="0" anchor="ctr" bIns="91425" lIns="91425" spcFirstLastPara="1" rIns="91425" wrap="square" tIns="91425">
            <a:noAutofit/>
          </a:bodyPr>
          <a:lstStyle>
            <a:lvl1pPr indent="-228600" lvl="0" marL="457200" algn="ctr">
              <a:lnSpc>
                <a:spcPct val="100000"/>
              </a:lnSpc>
              <a:spcBef>
                <a:spcPts val="0"/>
              </a:spcBef>
              <a:spcAft>
                <a:spcPts val="0"/>
              </a:spcAft>
              <a:buClr>
                <a:schemeClr val="dk1"/>
              </a:buClr>
              <a:buSzPts val="1800"/>
              <a:buNone/>
              <a:defRPr sz="3200">
                <a:solidFill>
                  <a:schemeClr val="dk1"/>
                </a:solidFill>
                <a:latin typeface="Anton"/>
                <a:ea typeface="Anton"/>
                <a:cs typeface="Anton"/>
                <a:sym typeface="Anton"/>
              </a:defRPr>
            </a:lvl1pPr>
          </a:lstStyle>
          <a:p/>
        </p:txBody>
      </p:sp>
      <p:sp>
        <p:nvSpPr>
          <p:cNvPr id="67" name="Google Shape;67;p10"/>
          <p:cNvSpPr/>
          <p:nvPr/>
        </p:nvSpPr>
        <p:spPr>
          <a:xfrm>
            <a:off x="7881775" y="291275"/>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0"/>
          <p:cNvSpPr/>
          <p:nvPr/>
        </p:nvSpPr>
        <p:spPr>
          <a:xfrm>
            <a:off x="8240738" y="47532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0"/>
          <p:cNvSpPr/>
          <p:nvPr/>
        </p:nvSpPr>
        <p:spPr>
          <a:xfrm flipH="1">
            <a:off x="8852675" y="98435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0"/>
          <p:cNvSpPr/>
          <p:nvPr/>
        </p:nvSpPr>
        <p:spPr>
          <a:xfrm flipH="1">
            <a:off x="369925" y="370397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1" name="Shape 71"/>
        <p:cNvGrpSpPr/>
        <p:nvPr/>
      </p:nvGrpSpPr>
      <p:grpSpPr>
        <a:xfrm>
          <a:off x="0" y="0"/>
          <a:ext cx="0" cy="0"/>
          <a:chOff x="0" y="0"/>
          <a:chExt cx="0" cy="0"/>
        </a:xfrm>
      </p:grpSpPr>
      <p:sp>
        <p:nvSpPr>
          <p:cNvPr id="72" name="Google Shape;72;p11"/>
          <p:cNvSpPr txBox="1"/>
          <p:nvPr>
            <p:ph hasCustomPrompt="1" type="title"/>
          </p:nvPr>
        </p:nvSpPr>
        <p:spPr>
          <a:xfrm>
            <a:off x="1407475" y="1038325"/>
            <a:ext cx="41358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0000">
                <a:solidFill>
                  <a:schemeClr val="dk2"/>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73" name="Google Shape;73;p11"/>
          <p:cNvSpPr txBox="1"/>
          <p:nvPr>
            <p:ph idx="1" type="body"/>
          </p:nvPr>
        </p:nvSpPr>
        <p:spPr>
          <a:xfrm>
            <a:off x="1407575" y="3001825"/>
            <a:ext cx="4135800" cy="6924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sz="1600"/>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74" name="Google Shape;74;p11"/>
          <p:cNvSpPr/>
          <p:nvPr/>
        </p:nvSpPr>
        <p:spPr>
          <a:xfrm flipH="1" rot="-5400000">
            <a:off x="4953033" y="644342"/>
            <a:ext cx="4726786" cy="3654901"/>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a:off x="675150" y="45686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a:off x="2950200" y="47125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1"/>
          <p:cNvSpPr/>
          <p:nvPr/>
        </p:nvSpPr>
        <p:spPr>
          <a:xfrm>
            <a:off x="5995075" y="4662863"/>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1"/>
          <p:cNvSpPr/>
          <p:nvPr/>
        </p:nvSpPr>
        <p:spPr>
          <a:xfrm>
            <a:off x="403225" y="343172"/>
            <a:ext cx="696175" cy="82750"/>
          </a:xfrm>
          <a:custGeom>
            <a:rect b="b" l="l" r="r" t="t"/>
            <a:pathLst>
              <a:path extrusionOk="0" fill="none" h="3310" w="27847">
                <a:moveTo>
                  <a:pt x="1643" y="3310"/>
                </a:moveTo>
                <a:lnTo>
                  <a:pt x="26181" y="3310"/>
                </a:lnTo>
                <a:cubicBezTo>
                  <a:pt x="27094" y="3310"/>
                  <a:pt x="27847" y="2579"/>
                  <a:pt x="27847" y="1666"/>
                </a:cubicBezTo>
                <a:cubicBezTo>
                  <a:pt x="27847" y="753"/>
                  <a:pt x="27094" y="0"/>
                  <a:pt x="26181" y="0"/>
                </a:cubicBezTo>
                <a:lnTo>
                  <a:pt x="1643" y="0"/>
                </a:lnTo>
                <a:cubicBezTo>
                  <a:pt x="730" y="0"/>
                  <a:pt x="0" y="753"/>
                  <a:pt x="0" y="1666"/>
                </a:cubicBezTo>
                <a:cubicBezTo>
                  <a:pt x="0" y="2579"/>
                  <a:pt x="730" y="3310"/>
                  <a:pt x="1643" y="3310"/>
                </a:cubicBezTo>
                <a:close/>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1"/>
          <p:cNvSpPr/>
          <p:nvPr/>
        </p:nvSpPr>
        <p:spPr>
          <a:xfrm>
            <a:off x="4765150" y="3845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1"/>
          <p:cNvSpPr/>
          <p:nvPr/>
        </p:nvSpPr>
        <p:spPr>
          <a:xfrm>
            <a:off x="8559400" y="770213"/>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1"/>
          <p:cNvSpPr/>
          <p:nvPr/>
        </p:nvSpPr>
        <p:spPr>
          <a:xfrm>
            <a:off x="539325" y="34429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82" name="Shape 8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26_1">
    <p:spTree>
      <p:nvGrpSpPr>
        <p:cNvPr id="83" name="Shape 83"/>
        <p:cNvGrpSpPr/>
        <p:nvPr/>
      </p:nvGrpSpPr>
      <p:grpSpPr>
        <a:xfrm>
          <a:off x="0" y="0"/>
          <a:ext cx="0" cy="0"/>
          <a:chOff x="0" y="0"/>
          <a:chExt cx="0" cy="0"/>
        </a:xfrm>
      </p:grpSpPr>
      <p:sp>
        <p:nvSpPr>
          <p:cNvPr id="84" name="Google Shape;84;p13"/>
          <p:cNvSpPr/>
          <p:nvPr/>
        </p:nvSpPr>
        <p:spPr>
          <a:xfrm rot="-5400000">
            <a:off x="5064340" y="1518590"/>
            <a:ext cx="4574649" cy="3636571"/>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3"/>
          <p:cNvSpPr txBox="1"/>
          <p:nvPr>
            <p:ph hasCustomPrompt="1" type="title"/>
          </p:nvPr>
        </p:nvSpPr>
        <p:spPr>
          <a:xfrm flipH="1">
            <a:off x="712875" y="1380925"/>
            <a:ext cx="719700" cy="5541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3200"/>
              <a:buNone/>
              <a:defRPr sz="3500">
                <a:solidFill>
                  <a:schemeClr val="dk2"/>
                </a:solidFill>
              </a:defRPr>
            </a:lvl1pPr>
            <a:lvl2pPr lvl="1" rtl="0" algn="ctr">
              <a:lnSpc>
                <a:spcPct val="100000"/>
              </a:lnSpc>
              <a:spcBef>
                <a:spcPts val="0"/>
              </a:spcBef>
              <a:spcAft>
                <a:spcPts val="0"/>
              </a:spcAft>
              <a:buClr>
                <a:schemeClr val="dk2"/>
              </a:buClr>
              <a:buSzPts val="3200"/>
              <a:buNone/>
              <a:defRPr sz="3200">
                <a:solidFill>
                  <a:schemeClr val="dk2"/>
                </a:solidFill>
              </a:defRPr>
            </a:lvl2pPr>
            <a:lvl3pPr lvl="2" rtl="0" algn="ctr">
              <a:lnSpc>
                <a:spcPct val="100000"/>
              </a:lnSpc>
              <a:spcBef>
                <a:spcPts val="0"/>
              </a:spcBef>
              <a:spcAft>
                <a:spcPts val="0"/>
              </a:spcAft>
              <a:buClr>
                <a:schemeClr val="dk2"/>
              </a:buClr>
              <a:buSzPts val="3200"/>
              <a:buNone/>
              <a:defRPr sz="3200">
                <a:solidFill>
                  <a:schemeClr val="dk2"/>
                </a:solidFill>
              </a:defRPr>
            </a:lvl3pPr>
            <a:lvl4pPr lvl="3" rtl="0" algn="ctr">
              <a:lnSpc>
                <a:spcPct val="100000"/>
              </a:lnSpc>
              <a:spcBef>
                <a:spcPts val="0"/>
              </a:spcBef>
              <a:spcAft>
                <a:spcPts val="0"/>
              </a:spcAft>
              <a:buClr>
                <a:schemeClr val="dk2"/>
              </a:buClr>
              <a:buSzPts val="3200"/>
              <a:buNone/>
              <a:defRPr sz="3200">
                <a:solidFill>
                  <a:schemeClr val="dk2"/>
                </a:solidFill>
              </a:defRPr>
            </a:lvl4pPr>
            <a:lvl5pPr lvl="4" rtl="0" algn="ctr">
              <a:lnSpc>
                <a:spcPct val="100000"/>
              </a:lnSpc>
              <a:spcBef>
                <a:spcPts val="0"/>
              </a:spcBef>
              <a:spcAft>
                <a:spcPts val="0"/>
              </a:spcAft>
              <a:buClr>
                <a:schemeClr val="dk2"/>
              </a:buClr>
              <a:buSzPts val="3200"/>
              <a:buNone/>
              <a:defRPr sz="3200">
                <a:solidFill>
                  <a:schemeClr val="dk2"/>
                </a:solidFill>
              </a:defRPr>
            </a:lvl5pPr>
            <a:lvl6pPr lvl="5" rtl="0" algn="ctr">
              <a:lnSpc>
                <a:spcPct val="100000"/>
              </a:lnSpc>
              <a:spcBef>
                <a:spcPts val="0"/>
              </a:spcBef>
              <a:spcAft>
                <a:spcPts val="0"/>
              </a:spcAft>
              <a:buClr>
                <a:schemeClr val="dk2"/>
              </a:buClr>
              <a:buSzPts val="3200"/>
              <a:buNone/>
              <a:defRPr sz="3200">
                <a:solidFill>
                  <a:schemeClr val="dk2"/>
                </a:solidFill>
              </a:defRPr>
            </a:lvl6pPr>
            <a:lvl7pPr lvl="6" rtl="0" algn="ctr">
              <a:lnSpc>
                <a:spcPct val="100000"/>
              </a:lnSpc>
              <a:spcBef>
                <a:spcPts val="0"/>
              </a:spcBef>
              <a:spcAft>
                <a:spcPts val="0"/>
              </a:spcAft>
              <a:buClr>
                <a:schemeClr val="dk2"/>
              </a:buClr>
              <a:buSzPts val="3200"/>
              <a:buNone/>
              <a:defRPr sz="3200">
                <a:solidFill>
                  <a:schemeClr val="dk2"/>
                </a:solidFill>
              </a:defRPr>
            </a:lvl7pPr>
            <a:lvl8pPr lvl="7" rtl="0" algn="ctr">
              <a:lnSpc>
                <a:spcPct val="100000"/>
              </a:lnSpc>
              <a:spcBef>
                <a:spcPts val="0"/>
              </a:spcBef>
              <a:spcAft>
                <a:spcPts val="0"/>
              </a:spcAft>
              <a:buClr>
                <a:schemeClr val="dk2"/>
              </a:buClr>
              <a:buSzPts val="3200"/>
              <a:buNone/>
              <a:defRPr sz="3200">
                <a:solidFill>
                  <a:schemeClr val="dk2"/>
                </a:solidFill>
              </a:defRPr>
            </a:lvl8pPr>
            <a:lvl9pPr lvl="8" rtl="0" algn="ctr">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86" name="Google Shape;86;p13"/>
          <p:cNvSpPr txBox="1"/>
          <p:nvPr>
            <p:ph idx="1" type="subTitle"/>
          </p:nvPr>
        </p:nvSpPr>
        <p:spPr>
          <a:xfrm flipH="1">
            <a:off x="1432887" y="1380925"/>
            <a:ext cx="3819900" cy="3714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87" name="Google Shape;87;p13"/>
          <p:cNvSpPr txBox="1"/>
          <p:nvPr>
            <p:ph idx="2" type="subTitle"/>
          </p:nvPr>
        </p:nvSpPr>
        <p:spPr>
          <a:xfrm flipH="1">
            <a:off x="1432751" y="2858414"/>
            <a:ext cx="4006200" cy="527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88" name="Google Shape;88;p13"/>
          <p:cNvSpPr txBox="1"/>
          <p:nvPr>
            <p:ph hasCustomPrompt="1" idx="3" type="title"/>
          </p:nvPr>
        </p:nvSpPr>
        <p:spPr>
          <a:xfrm flipH="1">
            <a:off x="712875" y="2550749"/>
            <a:ext cx="719700" cy="5541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3200"/>
              <a:buNone/>
              <a:defRPr sz="3500">
                <a:solidFill>
                  <a:schemeClr val="dk2"/>
                </a:solidFill>
              </a:defRPr>
            </a:lvl1pPr>
            <a:lvl2pPr lvl="1" rtl="0" algn="ctr">
              <a:lnSpc>
                <a:spcPct val="100000"/>
              </a:lnSpc>
              <a:spcBef>
                <a:spcPts val="0"/>
              </a:spcBef>
              <a:spcAft>
                <a:spcPts val="0"/>
              </a:spcAft>
              <a:buClr>
                <a:schemeClr val="dk2"/>
              </a:buClr>
              <a:buSzPts val="3200"/>
              <a:buNone/>
              <a:defRPr sz="3200">
                <a:solidFill>
                  <a:schemeClr val="dk2"/>
                </a:solidFill>
              </a:defRPr>
            </a:lvl2pPr>
            <a:lvl3pPr lvl="2" rtl="0" algn="ctr">
              <a:lnSpc>
                <a:spcPct val="100000"/>
              </a:lnSpc>
              <a:spcBef>
                <a:spcPts val="0"/>
              </a:spcBef>
              <a:spcAft>
                <a:spcPts val="0"/>
              </a:spcAft>
              <a:buClr>
                <a:schemeClr val="dk2"/>
              </a:buClr>
              <a:buSzPts val="3200"/>
              <a:buNone/>
              <a:defRPr sz="3200">
                <a:solidFill>
                  <a:schemeClr val="dk2"/>
                </a:solidFill>
              </a:defRPr>
            </a:lvl3pPr>
            <a:lvl4pPr lvl="3" rtl="0" algn="ctr">
              <a:lnSpc>
                <a:spcPct val="100000"/>
              </a:lnSpc>
              <a:spcBef>
                <a:spcPts val="0"/>
              </a:spcBef>
              <a:spcAft>
                <a:spcPts val="0"/>
              </a:spcAft>
              <a:buClr>
                <a:schemeClr val="dk2"/>
              </a:buClr>
              <a:buSzPts val="3200"/>
              <a:buNone/>
              <a:defRPr sz="3200">
                <a:solidFill>
                  <a:schemeClr val="dk2"/>
                </a:solidFill>
              </a:defRPr>
            </a:lvl4pPr>
            <a:lvl5pPr lvl="4" rtl="0" algn="ctr">
              <a:lnSpc>
                <a:spcPct val="100000"/>
              </a:lnSpc>
              <a:spcBef>
                <a:spcPts val="0"/>
              </a:spcBef>
              <a:spcAft>
                <a:spcPts val="0"/>
              </a:spcAft>
              <a:buClr>
                <a:schemeClr val="dk2"/>
              </a:buClr>
              <a:buSzPts val="3200"/>
              <a:buNone/>
              <a:defRPr sz="3200">
                <a:solidFill>
                  <a:schemeClr val="dk2"/>
                </a:solidFill>
              </a:defRPr>
            </a:lvl5pPr>
            <a:lvl6pPr lvl="5" rtl="0" algn="ctr">
              <a:lnSpc>
                <a:spcPct val="100000"/>
              </a:lnSpc>
              <a:spcBef>
                <a:spcPts val="0"/>
              </a:spcBef>
              <a:spcAft>
                <a:spcPts val="0"/>
              </a:spcAft>
              <a:buClr>
                <a:schemeClr val="dk2"/>
              </a:buClr>
              <a:buSzPts val="3200"/>
              <a:buNone/>
              <a:defRPr sz="3200">
                <a:solidFill>
                  <a:schemeClr val="dk2"/>
                </a:solidFill>
              </a:defRPr>
            </a:lvl6pPr>
            <a:lvl7pPr lvl="6" rtl="0" algn="ctr">
              <a:lnSpc>
                <a:spcPct val="100000"/>
              </a:lnSpc>
              <a:spcBef>
                <a:spcPts val="0"/>
              </a:spcBef>
              <a:spcAft>
                <a:spcPts val="0"/>
              </a:spcAft>
              <a:buClr>
                <a:schemeClr val="dk2"/>
              </a:buClr>
              <a:buSzPts val="3200"/>
              <a:buNone/>
              <a:defRPr sz="3200">
                <a:solidFill>
                  <a:schemeClr val="dk2"/>
                </a:solidFill>
              </a:defRPr>
            </a:lvl7pPr>
            <a:lvl8pPr lvl="7" rtl="0" algn="ctr">
              <a:lnSpc>
                <a:spcPct val="100000"/>
              </a:lnSpc>
              <a:spcBef>
                <a:spcPts val="0"/>
              </a:spcBef>
              <a:spcAft>
                <a:spcPts val="0"/>
              </a:spcAft>
              <a:buClr>
                <a:schemeClr val="dk2"/>
              </a:buClr>
              <a:buSzPts val="3200"/>
              <a:buNone/>
              <a:defRPr sz="3200">
                <a:solidFill>
                  <a:schemeClr val="dk2"/>
                </a:solidFill>
              </a:defRPr>
            </a:lvl8pPr>
            <a:lvl9pPr lvl="8" rtl="0" algn="ctr">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89" name="Google Shape;89;p13"/>
          <p:cNvSpPr txBox="1"/>
          <p:nvPr>
            <p:ph hasCustomPrompt="1" idx="4" type="title"/>
          </p:nvPr>
        </p:nvSpPr>
        <p:spPr>
          <a:xfrm>
            <a:off x="712875" y="3720574"/>
            <a:ext cx="719700" cy="5541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3200"/>
              <a:buNone/>
              <a:defRPr sz="3500">
                <a:solidFill>
                  <a:schemeClr val="dk2"/>
                </a:solidFill>
              </a:defRPr>
            </a:lvl1pPr>
            <a:lvl2pPr lvl="1" rtl="0" algn="ctr">
              <a:lnSpc>
                <a:spcPct val="100000"/>
              </a:lnSpc>
              <a:spcBef>
                <a:spcPts val="0"/>
              </a:spcBef>
              <a:spcAft>
                <a:spcPts val="0"/>
              </a:spcAft>
              <a:buClr>
                <a:schemeClr val="dk2"/>
              </a:buClr>
              <a:buSzPts val="3200"/>
              <a:buNone/>
              <a:defRPr sz="3200">
                <a:solidFill>
                  <a:schemeClr val="dk2"/>
                </a:solidFill>
              </a:defRPr>
            </a:lvl2pPr>
            <a:lvl3pPr lvl="2" rtl="0" algn="ctr">
              <a:lnSpc>
                <a:spcPct val="100000"/>
              </a:lnSpc>
              <a:spcBef>
                <a:spcPts val="0"/>
              </a:spcBef>
              <a:spcAft>
                <a:spcPts val="0"/>
              </a:spcAft>
              <a:buClr>
                <a:schemeClr val="dk2"/>
              </a:buClr>
              <a:buSzPts val="3200"/>
              <a:buNone/>
              <a:defRPr sz="3200">
                <a:solidFill>
                  <a:schemeClr val="dk2"/>
                </a:solidFill>
              </a:defRPr>
            </a:lvl3pPr>
            <a:lvl4pPr lvl="3" rtl="0" algn="ctr">
              <a:lnSpc>
                <a:spcPct val="100000"/>
              </a:lnSpc>
              <a:spcBef>
                <a:spcPts val="0"/>
              </a:spcBef>
              <a:spcAft>
                <a:spcPts val="0"/>
              </a:spcAft>
              <a:buClr>
                <a:schemeClr val="dk2"/>
              </a:buClr>
              <a:buSzPts val="3200"/>
              <a:buNone/>
              <a:defRPr sz="3200">
                <a:solidFill>
                  <a:schemeClr val="dk2"/>
                </a:solidFill>
              </a:defRPr>
            </a:lvl4pPr>
            <a:lvl5pPr lvl="4" rtl="0" algn="ctr">
              <a:lnSpc>
                <a:spcPct val="100000"/>
              </a:lnSpc>
              <a:spcBef>
                <a:spcPts val="0"/>
              </a:spcBef>
              <a:spcAft>
                <a:spcPts val="0"/>
              </a:spcAft>
              <a:buClr>
                <a:schemeClr val="dk2"/>
              </a:buClr>
              <a:buSzPts val="3200"/>
              <a:buNone/>
              <a:defRPr sz="3200">
                <a:solidFill>
                  <a:schemeClr val="dk2"/>
                </a:solidFill>
              </a:defRPr>
            </a:lvl5pPr>
            <a:lvl6pPr lvl="5" rtl="0" algn="ctr">
              <a:lnSpc>
                <a:spcPct val="100000"/>
              </a:lnSpc>
              <a:spcBef>
                <a:spcPts val="0"/>
              </a:spcBef>
              <a:spcAft>
                <a:spcPts val="0"/>
              </a:spcAft>
              <a:buClr>
                <a:schemeClr val="dk2"/>
              </a:buClr>
              <a:buSzPts val="3200"/>
              <a:buNone/>
              <a:defRPr sz="3200">
                <a:solidFill>
                  <a:schemeClr val="dk2"/>
                </a:solidFill>
              </a:defRPr>
            </a:lvl6pPr>
            <a:lvl7pPr lvl="6" rtl="0" algn="ctr">
              <a:lnSpc>
                <a:spcPct val="100000"/>
              </a:lnSpc>
              <a:spcBef>
                <a:spcPts val="0"/>
              </a:spcBef>
              <a:spcAft>
                <a:spcPts val="0"/>
              </a:spcAft>
              <a:buClr>
                <a:schemeClr val="dk2"/>
              </a:buClr>
              <a:buSzPts val="3200"/>
              <a:buNone/>
              <a:defRPr sz="3200">
                <a:solidFill>
                  <a:schemeClr val="dk2"/>
                </a:solidFill>
              </a:defRPr>
            </a:lvl7pPr>
            <a:lvl8pPr lvl="7" rtl="0" algn="ctr">
              <a:lnSpc>
                <a:spcPct val="100000"/>
              </a:lnSpc>
              <a:spcBef>
                <a:spcPts val="0"/>
              </a:spcBef>
              <a:spcAft>
                <a:spcPts val="0"/>
              </a:spcAft>
              <a:buClr>
                <a:schemeClr val="dk2"/>
              </a:buClr>
              <a:buSzPts val="3200"/>
              <a:buNone/>
              <a:defRPr sz="3200">
                <a:solidFill>
                  <a:schemeClr val="dk2"/>
                </a:solidFill>
              </a:defRPr>
            </a:lvl8pPr>
            <a:lvl9pPr lvl="8" rtl="0" algn="ctr">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90" name="Google Shape;90;p13"/>
          <p:cNvSpPr txBox="1"/>
          <p:nvPr>
            <p:ph idx="5" type="subTitle"/>
          </p:nvPr>
        </p:nvSpPr>
        <p:spPr>
          <a:xfrm>
            <a:off x="1432724" y="2550749"/>
            <a:ext cx="3819900" cy="3714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91" name="Google Shape;91;p13"/>
          <p:cNvSpPr txBox="1"/>
          <p:nvPr>
            <p:ph idx="6" type="subTitle"/>
          </p:nvPr>
        </p:nvSpPr>
        <p:spPr>
          <a:xfrm>
            <a:off x="1432613" y="1688600"/>
            <a:ext cx="4006200" cy="527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92" name="Google Shape;92;p13"/>
          <p:cNvSpPr txBox="1"/>
          <p:nvPr>
            <p:ph idx="7" type="subTitle"/>
          </p:nvPr>
        </p:nvSpPr>
        <p:spPr>
          <a:xfrm>
            <a:off x="1432587" y="3720573"/>
            <a:ext cx="3819900" cy="3714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93" name="Google Shape;93;p13"/>
          <p:cNvSpPr txBox="1"/>
          <p:nvPr>
            <p:ph idx="8" type="subTitle"/>
          </p:nvPr>
        </p:nvSpPr>
        <p:spPr>
          <a:xfrm>
            <a:off x="1432626" y="4028227"/>
            <a:ext cx="4006200" cy="527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94" name="Google Shape;94;p13"/>
          <p:cNvSpPr txBox="1"/>
          <p:nvPr>
            <p:ph idx="9"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sp>
        <p:nvSpPr>
          <p:cNvPr id="95" name="Google Shape;95;p13"/>
          <p:cNvSpPr/>
          <p:nvPr>
            <p:ph idx="13" type="pic"/>
          </p:nvPr>
        </p:nvSpPr>
        <p:spPr>
          <a:xfrm>
            <a:off x="5702875" y="1328063"/>
            <a:ext cx="2727900" cy="3272400"/>
          </a:xfrm>
          <a:prstGeom prst="roundRect">
            <a:avLst>
              <a:gd fmla="val 16667" name="adj"/>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96" name="Shape 96"/>
        <p:cNvGrpSpPr/>
        <p:nvPr/>
      </p:nvGrpSpPr>
      <p:grpSpPr>
        <a:xfrm>
          <a:off x="0" y="0"/>
          <a:ext cx="0" cy="0"/>
          <a:chOff x="0" y="0"/>
          <a:chExt cx="0" cy="0"/>
        </a:xfrm>
      </p:grpSpPr>
      <p:sp>
        <p:nvSpPr>
          <p:cNvPr id="97" name="Google Shape;97;p14"/>
          <p:cNvSpPr txBox="1"/>
          <p:nvPr>
            <p:ph type="title"/>
          </p:nvPr>
        </p:nvSpPr>
        <p:spPr>
          <a:xfrm>
            <a:off x="806475" y="2054050"/>
            <a:ext cx="4185000" cy="1682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7000"/>
              <a:buNone/>
              <a:defRPr sz="5500"/>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p:txBody>
      </p:sp>
      <p:sp>
        <p:nvSpPr>
          <p:cNvPr id="98" name="Google Shape;98;p14"/>
          <p:cNvSpPr txBox="1"/>
          <p:nvPr>
            <p:ph hasCustomPrompt="1" idx="2" type="title"/>
          </p:nvPr>
        </p:nvSpPr>
        <p:spPr>
          <a:xfrm>
            <a:off x="3049575" y="539500"/>
            <a:ext cx="1941900" cy="15120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5000"/>
              <a:buNone/>
              <a:defRPr sz="9000">
                <a:solidFill>
                  <a:schemeClr val="dk2"/>
                </a:solidFill>
              </a:defRPr>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a:r>
              <a:t>xx%</a:t>
            </a:r>
          </a:p>
        </p:txBody>
      </p:sp>
      <p:sp>
        <p:nvSpPr>
          <p:cNvPr id="99" name="Google Shape;99;p14"/>
          <p:cNvSpPr txBox="1"/>
          <p:nvPr>
            <p:ph idx="1" type="subTitle"/>
          </p:nvPr>
        </p:nvSpPr>
        <p:spPr>
          <a:xfrm>
            <a:off x="806475" y="3929275"/>
            <a:ext cx="4185000" cy="3639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None/>
              <a:defRPr sz="1600"/>
            </a:lvl1pPr>
            <a:lvl2pPr lvl="1" rtl="0" algn="r">
              <a:lnSpc>
                <a:spcPct val="100000"/>
              </a:lnSpc>
              <a:spcBef>
                <a:spcPts val="0"/>
              </a:spcBef>
              <a:spcAft>
                <a:spcPts val="0"/>
              </a:spcAft>
              <a:buNone/>
              <a:defRPr sz="1600"/>
            </a:lvl2pPr>
            <a:lvl3pPr lvl="2" rtl="0" algn="r">
              <a:lnSpc>
                <a:spcPct val="100000"/>
              </a:lnSpc>
              <a:spcBef>
                <a:spcPts val="0"/>
              </a:spcBef>
              <a:spcAft>
                <a:spcPts val="0"/>
              </a:spcAft>
              <a:buNone/>
              <a:defRPr sz="1600"/>
            </a:lvl3pPr>
            <a:lvl4pPr lvl="3" rtl="0" algn="r">
              <a:lnSpc>
                <a:spcPct val="100000"/>
              </a:lnSpc>
              <a:spcBef>
                <a:spcPts val="0"/>
              </a:spcBef>
              <a:spcAft>
                <a:spcPts val="0"/>
              </a:spcAft>
              <a:buNone/>
              <a:defRPr sz="1600"/>
            </a:lvl4pPr>
            <a:lvl5pPr lvl="4" rtl="0" algn="r">
              <a:lnSpc>
                <a:spcPct val="100000"/>
              </a:lnSpc>
              <a:spcBef>
                <a:spcPts val="0"/>
              </a:spcBef>
              <a:spcAft>
                <a:spcPts val="0"/>
              </a:spcAft>
              <a:buNone/>
              <a:defRPr sz="1600"/>
            </a:lvl5pPr>
            <a:lvl6pPr lvl="5" rtl="0" algn="r">
              <a:lnSpc>
                <a:spcPct val="100000"/>
              </a:lnSpc>
              <a:spcBef>
                <a:spcPts val="0"/>
              </a:spcBef>
              <a:spcAft>
                <a:spcPts val="0"/>
              </a:spcAft>
              <a:buNone/>
              <a:defRPr sz="1600"/>
            </a:lvl6pPr>
            <a:lvl7pPr lvl="6" rtl="0" algn="r">
              <a:lnSpc>
                <a:spcPct val="100000"/>
              </a:lnSpc>
              <a:spcBef>
                <a:spcPts val="0"/>
              </a:spcBef>
              <a:spcAft>
                <a:spcPts val="0"/>
              </a:spcAft>
              <a:buNone/>
              <a:defRPr sz="1600"/>
            </a:lvl7pPr>
            <a:lvl8pPr lvl="7" rtl="0" algn="r">
              <a:lnSpc>
                <a:spcPct val="100000"/>
              </a:lnSpc>
              <a:spcBef>
                <a:spcPts val="0"/>
              </a:spcBef>
              <a:spcAft>
                <a:spcPts val="0"/>
              </a:spcAft>
              <a:buNone/>
              <a:defRPr sz="1600"/>
            </a:lvl8pPr>
            <a:lvl9pPr lvl="8" rtl="0" algn="r">
              <a:lnSpc>
                <a:spcPct val="100000"/>
              </a:lnSpc>
              <a:spcBef>
                <a:spcPts val="0"/>
              </a:spcBef>
              <a:spcAft>
                <a:spcPts val="0"/>
              </a:spcAft>
              <a:buNone/>
              <a:defRPr sz="1600"/>
            </a:lvl9pPr>
          </a:lstStyle>
          <a:p/>
        </p:txBody>
      </p:sp>
      <p:sp>
        <p:nvSpPr>
          <p:cNvPr id="100" name="Google Shape;100;p14"/>
          <p:cNvSpPr/>
          <p:nvPr/>
        </p:nvSpPr>
        <p:spPr>
          <a:xfrm flipH="1" rot="-5400000">
            <a:off x="5333251" y="1570200"/>
            <a:ext cx="4726786" cy="2952687"/>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4"/>
          <p:cNvSpPr/>
          <p:nvPr/>
        </p:nvSpPr>
        <p:spPr>
          <a:xfrm>
            <a:off x="422575" y="4567197"/>
            <a:ext cx="696175" cy="82750"/>
          </a:xfrm>
          <a:custGeom>
            <a:rect b="b" l="l" r="r" t="t"/>
            <a:pathLst>
              <a:path extrusionOk="0" fill="none" h="3310" w="27847">
                <a:moveTo>
                  <a:pt x="1643" y="3310"/>
                </a:moveTo>
                <a:lnTo>
                  <a:pt x="26181" y="3310"/>
                </a:lnTo>
                <a:cubicBezTo>
                  <a:pt x="27094" y="3310"/>
                  <a:pt x="27847" y="2579"/>
                  <a:pt x="27847" y="1666"/>
                </a:cubicBezTo>
                <a:cubicBezTo>
                  <a:pt x="27847" y="753"/>
                  <a:pt x="27094" y="0"/>
                  <a:pt x="26181" y="0"/>
                </a:cubicBezTo>
                <a:lnTo>
                  <a:pt x="1643" y="0"/>
                </a:lnTo>
                <a:cubicBezTo>
                  <a:pt x="730" y="0"/>
                  <a:pt x="0" y="753"/>
                  <a:pt x="0" y="1666"/>
                </a:cubicBezTo>
                <a:cubicBezTo>
                  <a:pt x="0" y="2579"/>
                  <a:pt x="730" y="3310"/>
                  <a:pt x="1643" y="3310"/>
                </a:cubicBezTo>
                <a:close/>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4"/>
          <p:cNvSpPr/>
          <p:nvPr/>
        </p:nvSpPr>
        <p:spPr>
          <a:xfrm>
            <a:off x="7704975" y="213575"/>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4"/>
          <p:cNvSpPr/>
          <p:nvPr/>
        </p:nvSpPr>
        <p:spPr>
          <a:xfrm>
            <a:off x="362075" y="214495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4"/>
          <p:cNvSpPr/>
          <p:nvPr/>
        </p:nvSpPr>
        <p:spPr>
          <a:xfrm>
            <a:off x="4178825" y="475488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4"/>
          <p:cNvSpPr/>
          <p:nvPr/>
        </p:nvSpPr>
        <p:spPr>
          <a:xfrm>
            <a:off x="8156650" y="479485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4"/>
          <p:cNvSpPr/>
          <p:nvPr/>
        </p:nvSpPr>
        <p:spPr>
          <a:xfrm>
            <a:off x="8489450" y="401475"/>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4"/>
          <p:cNvSpPr/>
          <p:nvPr/>
        </p:nvSpPr>
        <p:spPr>
          <a:xfrm>
            <a:off x="8655950" y="24717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4"/>
          <p:cNvSpPr/>
          <p:nvPr/>
        </p:nvSpPr>
        <p:spPr>
          <a:xfrm>
            <a:off x="2325125" y="21356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2">
    <p:spTree>
      <p:nvGrpSpPr>
        <p:cNvPr id="109" name="Shape 109"/>
        <p:cNvGrpSpPr/>
        <p:nvPr/>
      </p:nvGrpSpPr>
      <p:grpSpPr>
        <a:xfrm>
          <a:off x="0" y="0"/>
          <a:ext cx="0" cy="0"/>
          <a:chOff x="0" y="0"/>
          <a:chExt cx="0" cy="0"/>
        </a:xfrm>
      </p:grpSpPr>
      <p:sp>
        <p:nvSpPr>
          <p:cNvPr id="110" name="Google Shape;110;p15"/>
          <p:cNvSpPr txBox="1"/>
          <p:nvPr>
            <p:ph type="title"/>
          </p:nvPr>
        </p:nvSpPr>
        <p:spPr>
          <a:xfrm>
            <a:off x="704550" y="2054050"/>
            <a:ext cx="4839300" cy="1682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7000"/>
              <a:buNone/>
              <a:defRPr sz="5500"/>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p:txBody>
      </p:sp>
      <p:sp>
        <p:nvSpPr>
          <p:cNvPr id="111" name="Google Shape;111;p15"/>
          <p:cNvSpPr txBox="1"/>
          <p:nvPr>
            <p:ph hasCustomPrompt="1" idx="2" type="title"/>
          </p:nvPr>
        </p:nvSpPr>
        <p:spPr>
          <a:xfrm>
            <a:off x="2153250" y="539500"/>
            <a:ext cx="1941900" cy="1512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5000"/>
              <a:buNone/>
              <a:defRPr sz="9000">
                <a:solidFill>
                  <a:schemeClr val="dk2"/>
                </a:solidFill>
              </a:defRPr>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a:r>
              <a:t>xx%</a:t>
            </a:r>
          </a:p>
        </p:txBody>
      </p:sp>
      <p:sp>
        <p:nvSpPr>
          <p:cNvPr id="112" name="Google Shape;112;p15"/>
          <p:cNvSpPr txBox="1"/>
          <p:nvPr>
            <p:ph idx="1" type="subTitle"/>
          </p:nvPr>
        </p:nvSpPr>
        <p:spPr>
          <a:xfrm>
            <a:off x="704550" y="3941875"/>
            <a:ext cx="4839300" cy="351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113" name="Google Shape;113;p15"/>
          <p:cNvSpPr/>
          <p:nvPr/>
        </p:nvSpPr>
        <p:spPr>
          <a:xfrm flipH="1">
            <a:off x="5342000" y="1956650"/>
            <a:ext cx="4066700" cy="3186758"/>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5"/>
          <p:cNvSpPr/>
          <p:nvPr/>
        </p:nvSpPr>
        <p:spPr>
          <a:xfrm>
            <a:off x="428050" y="499525"/>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5"/>
          <p:cNvSpPr/>
          <p:nvPr/>
        </p:nvSpPr>
        <p:spPr>
          <a:xfrm>
            <a:off x="4020075" y="4781225"/>
            <a:ext cx="596918"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5"/>
          <p:cNvSpPr/>
          <p:nvPr/>
        </p:nvSpPr>
        <p:spPr>
          <a:xfrm>
            <a:off x="5774325" y="487431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5"/>
          <p:cNvSpPr/>
          <p:nvPr/>
        </p:nvSpPr>
        <p:spPr>
          <a:xfrm flipH="1">
            <a:off x="1135750" y="473590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5"/>
          <p:cNvSpPr/>
          <p:nvPr/>
        </p:nvSpPr>
        <p:spPr>
          <a:xfrm flipH="1">
            <a:off x="8882300" y="404557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5"/>
          <p:cNvSpPr/>
          <p:nvPr/>
        </p:nvSpPr>
        <p:spPr>
          <a:xfrm flipH="1">
            <a:off x="428050" y="21638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5"/>
          <p:cNvSpPr/>
          <p:nvPr/>
        </p:nvSpPr>
        <p:spPr>
          <a:xfrm>
            <a:off x="8502225" y="53946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5"/>
          <p:cNvSpPr/>
          <p:nvPr/>
        </p:nvSpPr>
        <p:spPr>
          <a:xfrm>
            <a:off x="5122750" y="3239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23_1_2_2">
    <p:spTree>
      <p:nvGrpSpPr>
        <p:cNvPr id="122" name="Shape 122"/>
        <p:cNvGrpSpPr/>
        <p:nvPr/>
      </p:nvGrpSpPr>
      <p:grpSpPr>
        <a:xfrm>
          <a:off x="0" y="0"/>
          <a:ext cx="0" cy="0"/>
          <a:chOff x="0" y="0"/>
          <a:chExt cx="0" cy="0"/>
        </a:xfrm>
      </p:grpSpPr>
      <p:sp>
        <p:nvSpPr>
          <p:cNvPr id="123" name="Google Shape;123;p16"/>
          <p:cNvSpPr/>
          <p:nvPr/>
        </p:nvSpPr>
        <p:spPr>
          <a:xfrm rot="-4651116">
            <a:off x="5647631" y="1910330"/>
            <a:ext cx="3490305" cy="2692602"/>
          </a:xfrm>
          <a:custGeom>
            <a:rect b="b" l="l" r="r" t="t"/>
            <a:pathLst>
              <a:path extrusionOk="0" h="125651" w="221863">
                <a:moveTo>
                  <a:pt x="108380" y="0"/>
                </a:moveTo>
                <a:cubicBezTo>
                  <a:pt x="106513" y="0"/>
                  <a:pt x="104639" y="44"/>
                  <a:pt x="102760" y="134"/>
                </a:cubicBezTo>
                <a:cubicBezTo>
                  <a:pt x="81487" y="1138"/>
                  <a:pt x="60396" y="9515"/>
                  <a:pt x="43825" y="20836"/>
                </a:cubicBezTo>
                <a:cubicBezTo>
                  <a:pt x="32275" y="28734"/>
                  <a:pt x="22392" y="38480"/>
                  <a:pt x="14997" y="49550"/>
                </a:cubicBezTo>
                <a:cubicBezTo>
                  <a:pt x="5364" y="63999"/>
                  <a:pt x="0" y="82053"/>
                  <a:pt x="7419" y="97460"/>
                </a:cubicBezTo>
                <a:cubicBezTo>
                  <a:pt x="14745" y="112662"/>
                  <a:pt x="33188" y="122043"/>
                  <a:pt x="51837" y="124668"/>
                </a:cubicBezTo>
                <a:cubicBezTo>
                  <a:pt x="56718" y="125354"/>
                  <a:pt x="61624" y="125651"/>
                  <a:pt x="66539" y="125651"/>
                </a:cubicBezTo>
                <a:cubicBezTo>
                  <a:pt x="80422" y="125651"/>
                  <a:pt x="94372" y="123287"/>
                  <a:pt x="108010" y="120674"/>
                </a:cubicBezTo>
                <a:cubicBezTo>
                  <a:pt x="125058" y="117403"/>
                  <a:pt x="142281" y="113704"/>
                  <a:pt x="159698" y="113704"/>
                </a:cubicBezTo>
                <a:cubicBezTo>
                  <a:pt x="161123" y="113704"/>
                  <a:pt x="162550" y="113729"/>
                  <a:pt x="163977" y="113781"/>
                </a:cubicBezTo>
                <a:cubicBezTo>
                  <a:pt x="170762" y="114037"/>
                  <a:pt x="177719" y="114881"/>
                  <a:pt x="184502" y="114881"/>
                </a:cubicBezTo>
                <a:cubicBezTo>
                  <a:pt x="189814" y="114881"/>
                  <a:pt x="195018" y="114363"/>
                  <a:pt x="199950" y="112639"/>
                </a:cubicBezTo>
                <a:cubicBezTo>
                  <a:pt x="213097" y="108051"/>
                  <a:pt x="221018" y="95429"/>
                  <a:pt x="221429" y="83081"/>
                </a:cubicBezTo>
                <a:cubicBezTo>
                  <a:pt x="221862" y="70755"/>
                  <a:pt x="215882" y="58817"/>
                  <a:pt x="207870" y="48660"/>
                </a:cubicBezTo>
                <a:cubicBezTo>
                  <a:pt x="185515" y="20329"/>
                  <a:pt x="148488" y="0"/>
                  <a:pt x="108380" y="0"/>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6"/>
          <p:cNvSpPr txBox="1"/>
          <p:nvPr>
            <p:ph idx="1" type="subTitle"/>
          </p:nvPr>
        </p:nvSpPr>
        <p:spPr>
          <a:xfrm>
            <a:off x="1698575" y="1714825"/>
            <a:ext cx="3944700" cy="5010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solidFill>
                  <a:schemeClr val="lt1"/>
                </a:solidFill>
                <a:latin typeface="Anton"/>
                <a:ea typeface="Anton"/>
                <a:cs typeface="Anton"/>
                <a:sym typeface="Anton"/>
              </a:defRPr>
            </a:lvl1pPr>
            <a:lvl2pPr lvl="1" rtl="0">
              <a:lnSpc>
                <a:spcPct val="100000"/>
              </a:lnSpc>
              <a:spcBef>
                <a:spcPts val="0"/>
              </a:spcBef>
              <a:spcAft>
                <a:spcPts val="0"/>
              </a:spcAft>
              <a:buNone/>
              <a:defRPr sz="2400">
                <a:solidFill>
                  <a:schemeClr val="lt1"/>
                </a:solidFill>
                <a:latin typeface="Anton"/>
                <a:ea typeface="Anton"/>
                <a:cs typeface="Anton"/>
                <a:sym typeface="Anton"/>
              </a:defRPr>
            </a:lvl2pPr>
            <a:lvl3pPr lvl="2" rtl="0">
              <a:lnSpc>
                <a:spcPct val="100000"/>
              </a:lnSpc>
              <a:spcBef>
                <a:spcPts val="0"/>
              </a:spcBef>
              <a:spcAft>
                <a:spcPts val="0"/>
              </a:spcAft>
              <a:buNone/>
              <a:defRPr sz="2400">
                <a:solidFill>
                  <a:schemeClr val="lt1"/>
                </a:solidFill>
                <a:latin typeface="Anton"/>
                <a:ea typeface="Anton"/>
                <a:cs typeface="Anton"/>
                <a:sym typeface="Anton"/>
              </a:defRPr>
            </a:lvl3pPr>
            <a:lvl4pPr lvl="3" rtl="0">
              <a:lnSpc>
                <a:spcPct val="100000"/>
              </a:lnSpc>
              <a:spcBef>
                <a:spcPts val="0"/>
              </a:spcBef>
              <a:spcAft>
                <a:spcPts val="0"/>
              </a:spcAft>
              <a:buNone/>
              <a:defRPr sz="2400">
                <a:solidFill>
                  <a:schemeClr val="lt1"/>
                </a:solidFill>
                <a:latin typeface="Anton"/>
                <a:ea typeface="Anton"/>
                <a:cs typeface="Anton"/>
                <a:sym typeface="Anton"/>
              </a:defRPr>
            </a:lvl4pPr>
            <a:lvl5pPr lvl="4" rtl="0">
              <a:lnSpc>
                <a:spcPct val="100000"/>
              </a:lnSpc>
              <a:spcBef>
                <a:spcPts val="0"/>
              </a:spcBef>
              <a:spcAft>
                <a:spcPts val="0"/>
              </a:spcAft>
              <a:buNone/>
              <a:defRPr sz="2400">
                <a:solidFill>
                  <a:schemeClr val="lt1"/>
                </a:solidFill>
                <a:latin typeface="Anton"/>
                <a:ea typeface="Anton"/>
                <a:cs typeface="Anton"/>
                <a:sym typeface="Anton"/>
              </a:defRPr>
            </a:lvl5pPr>
            <a:lvl6pPr lvl="5" rtl="0">
              <a:lnSpc>
                <a:spcPct val="100000"/>
              </a:lnSpc>
              <a:spcBef>
                <a:spcPts val="0"/>
              </a:spcBef>
              <a:spcAft>
                <a:spcPts val="0"/>
              </a:spcAft>
              <a:buNone/>
              <a:defRPr sz="2400">
                <a:solidFill>
                  <a:schemeClr val="lt1"/>
                </a:solidFill>
                <a:latin typeface="Anton"/>
                <a:ea typeface="Anton"/>
                <a:cs typeface="Anton"/>
                <a:sym typeface="Anton"/>
              </a:defRPr>
            </a:lvl6pPr>
            <a:lvl7pPr lvl="6" rtl="0">
              <a:lnSpc>
                <a:spcPct val="100000"/>
              </a:lnSpc>
              <a:spcBef>
                <a:spcPts val="0"/>
              </a:spcBef>
              <a:spcAft>
                <a:spcPts val="0"/>
              </a:spcAft>
              <a:buNone/>
              <a:defRPr sz="2400">
                <a:solidFill>
                  <a:schemeClr val="lt1"/>
                </a:solidFill>
                <a:latin typeface="Anton"/>
                <a:ea typeface="Anton"/>
                <a:cs typeface="Anton"/>
                <a:sym typeface="Anton"/>
              </a:defRPr>
            </a:lvl7pPr>
            <a:lvl8pPr lvl="7" rtl="0">
              <a:lnSpc>
                <a:spcPct val="100000"/>
              </a:lnSpc>
              <a:spcBef>
                <a:spcPts val="0"/>
              </a:spcBef>
              <a:spcAft>
                <a:spcPts val="0"/>
              </a:spcAft>
              <a:buNone/>
              <a:defRPr sz="2400">
                <a:solidFill>
                  <a:schemeClr val="lt1"/>
                </a:solidFill>
                <a:latin typeface="Anton"/>
                <a:ea typeface="Anton"/>
                <a:cs typeface="Anton"/>
                <a:sym typeface="Anton"/>
              </a:defRPr>
            </a:lvl8pPr>
            <a:lvl9pPr lvl="8" rtl="0">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125" name="Google Shape;125;p16"/>
          <p:cNvSpPr txBox="1"/>
          <p:nvPr>
            <p:ph idx="2" type="subTitle"/>
          </p:nvPr>
        </p:nvSpPr>
        <p:spPr>
          <a:xfrm>
            <a:off x="1698577" y="2150338"/>
            <a:ext cx="3944700" cy="52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lt1"/>
                </a:solidFill>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126" name="Google Shape;126;p16"/>
          <p:cNvSpPr txBox="1"/>
          <p:nvPr>
            <p:ph idx="3" type="subTitle"/>
          </p:nvPr>
        </p:nvSpPr>
        <p:spPr>
          <a:xfrm>
            <a:off x="1698575" y="3133776"/>
            <a:ext cx="3944700" cy="5010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solidFill>
                  <a:schemeClr val="lt1"/>
                </a:solidFill>
                <a:latin typeface="Anton"/>
                <a:ea typeface="Anton"/>
                <a:cs typeface="Anton"/>
                <a:sym typeface="Anton"/>
              </a:defRPr>
            </a:lvl1pPr>
            <a:lvl2pPr lvl="1" rtl="0">
              <a:lnSpc>
                <a:spcPct val="100000"/>
              </a:lnSpc>
              <a:spcBef>
                <a:spcPts val="0"/>
              </a:spcBef>
              <a:spcAft>
                <a:spcPts val="0"/>
              </a:spcAft>
              <a:buNone/>
              <a:defRPr sz="2400">
                <a:solidFill>
                  <a:schemeClr val="lt1"/>
                </a:solidFill>
                <a:latin typeface="Anton"/>
                <a:ea typeface="Anton"/>
                <a:cs typeface="Anton"/>
                <a:sym typeface="Anton"/>
              </a:defRPr>
            </a:lvl2pPr>
            <a:lvl3pPr lvl="2" rtl="0">
              <a:lnSpc>
                <a:spcPct val="100000"/>
              </a:lnSpc>
              <a:spcBef>
                <a:spcPts val="0"/>
              </a:spcBef>
              <a:spcAft>
                <a:spcPts val="0"/>
              </a:spcAft>
              <a:buNone/>
              <a:defRPr sz="2400">
                <a:solidFill>
                  <a:schemeClr val="lt1"/>
                </a:solidFill>
                <a:latin typeface="Anton"/>
                <a:ea typeface="Anton"/>
                <a:cs typeface="Anton"/>
                <a:sym typeface="Anton"/>
              </a:defRPr>
            </a:lvl3pPr>
            <a:lvl4pPr lvl="3" rtl="0">
              <a:lnSpc>
                <a:spcPct val="100000"/>
              </a:lnSpc>
              <a:spcBef>
                <a:spcPts val="0"/>
              </a:spcBef>
              <a:spcAft>
                <a:spcPts val="0"/>
              </a:spcAft>
              <a:buNone/>
              <a:defRPr sz="2400">
                <a:solidFill>
                  <a:schemeClr val="lt1"/>
                </a:solidFill>
                <a:latin typeface="Anton"/>
                <a:ea typeface="Anton"/>
                <a:cs typeface="Anton"/>
                <a:sym typeface="Anton"/>
              </a:defRPr>
            </a:lvl4pPr>
            <a:lvl5pPr lvl="4" rtl="0">
              <a:lnSpc>
                <a:spcPct val="100000"/>
              </a:lnSpc>
              <a:spcBef>
                <a:spcPts val="0"/>
              </a:spcBef>
              <a:spcAft>
                <a:spcPts val="0"/>
              </a:spcAft>
              <a:buNone/>
              <a:defRPr sz="2400">
                <a:solidFill>
                  <a:schemeClr val="lt1"/>
                </a:solidFill>
                <a:latin typeface="Anton"/>
                <a:ea typeface="Anton"/>
                <a:cs typeface="Anton"/>
                <a:sym typeface="Anton"/>
              </a:defRPr>
            </a:lvl5pPr>
            <a:lvl6pPr lvl="5" rtl="0">
              <a:lnSpc>
                <a:spcPct val="100000"/>
              </a:lnSpc>
              <a:spcBef>
                <a:spcPts val="0"/>
              </a:spcBef>
              <a:spcAft>
                <a:spcPts val="0"/>
              </a:spcAft>
              <a:buNone/>
              <a:defRPr sz="2400">
                <a:solidFill>
                  <a:schemeClr val="lt1"/>
                </a:solidFill>
                <a:latin typeface="Anton"/>
                <a:ea typeface="Anton"/>
                <a:cs typeface="Anton"/>
                <a:sym typeface="Anton"/>
              </a:defRPr>
            </a:lvl6pPr>
            <a:lvl7pPr lvl="6" rtl="0">
              <a:lnSpc>
                <a:spcPct val="100000"/>
              </a:lnSpc>
              <a:spcBef>
                <a:spcPts val="0"/>
              </a:spcBef>
              <a:spcAft>
                <a:spcPts val="0"/>
              </a:spcAft>
              <a:buNone/>
              <a:defRPr sz="2400">
                <a:solidFill>
                  <a:schemeClr val="lt1"/>
                </a:solidFill>
                <a:latin typeface="Anton"/>
                <a:ea typeface="Anton"/>
                <a:cs typeface="Anton"/>
                <a:sym typeface="Anton"/>
              </a:defRPr>
            </a:lvl7pPr>
            <a:lvl8pPr lvl="7" rtl="0">
              <a:lnSpc>
                <a:spcPct val="100000"/>
              </a:lnSpc>
              <a:spcBef>
                <a:spcPts val="0"/>
              </a:spcBef>
              <a:spcAft>
                <a:spcPts val="0"/>
              </a:spcAft>
              <a:buNone/>
              <a:defRPr sz="2400">
                <a:solidFill>
                  <a:schemeClr val="lt1"/>
                </a:solidFill>
                <a:latin typeface="Anton"/>
                <a:ea typeface="Anton"/>
                <a:cs typeface="Anton"/>
                <a:sym typeface="Anton"/>
              </a:defRPr>
            </a:lvl8pPr>
            <a:lvl9pPr lvl="8" rtl="0">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127" name="Google Shape;127;p16"/>
          <p:cNvSpPr txBox="1"/>
          <p:nvPr>
            <p:ph idx="4" type="subTitle"/>
          </p:nvPr>
        </p:nvSpPr>
        <p:spPr>
          <a:xfrm>
            <a:off x="1698577" y="3569425"/>
            <a:ext cx="3944700" cy="52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lt1"/>
                </a:solidFill>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128" name="Google Shape;128;p16"/>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sp>
        <p:nvSpPr>
          <p:cNvPr id="129" name="Google Shape;129;p16"/>
          <p:cNvSpPr/>
          <p:nvPr>
            <p:ph idx="5" type="pic"/>
          </p:nvPr>
        </p:nvSpPr>
        <p:spPr>
          <a:xfrm>
            <a:off x="6142775" y="1401600"/>
            <a:ext cx="1983300" cy="2979000"/>
          </a:xfrm>
          <a:prstGeom prst="roundRect">
            <a:avLst>
              <a:gd fmla="val 16667" name="adj"/>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TITLE_AND_BODY_1_1">
    <p:spTree>
      <p:nvGrpSpPr>
        <p:cNvPr id="130" name="Shape 130"/>
        <p:cNvGrpSpPr/>
        <p:nvPr/>
      </p:nvGrpSpPr>
      <p:grpSpPr>
        <a:xfrm>
          <a:off x="0" y="0"/>
          <a:ext cx="0" cy="0"/>
          <a:chOff x="0" y="0"/>
          <a:chExt cx="0" cy="0"/>
        </a:xfrm>
      </p:grpSpPr>
      <p:sp>
        <p:nvSpPr>
          <p:cNvPr id="131" name="Google Shape;131;p17"/>
          <p:cNvSpPr txBox="1"/>
          <p:nvPr>
            <p:ph type="title"/>
          </p:nvPr>
        </p:nvSpPr>
        <p:spPr>
          <a:xfrm>
            <a:off x="2516871" y="1480088"/>
            <a:ext cx="4047300" cy="142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100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32" name="Google Shape;132;p17"/>
          <p:cNvSpPr txBox="1"/>
          <p:nvPr>
            <p:ph idx="1" type="body"/>
          </p:nvPr>
        </p:nvSpPr>
        <p:spPr>
          <a:xfrm>
            <a:off x="2516871" y="2970712"/>
            <a:ext cx="4047300" cy="7134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Font typeface="Montserrat"/>
              <a:buChar char="●"/>
              <a:defRPr sz="1400"/>
            </a:lvl1pPr>
            <a:lvl2pPr indent="-317500" lvl="1" marL="914400" rtl="0">
              <a:spcBef>
                <a:spcPts val="0"/>
              </a:spcBef>
              <a:spcAft>
                <a:spcPts val="0"/>
              </a:spcAft>
              <a:buSzPts val="1400"/>
              <a:buFont typeface="Montserrat"/>
              <a:buChar char="○"/>
              <a:defRPr>
                <a:latin typeface="Montserrat"/>
                <a:ea typeface="Montserrat"/>
                <a:cs typeface="Montserrat"/>
                <a:sym typeface="Montserrat"/>
              </a:defRPr>
            </a:lvl2pPr>
            <a:lvl3pPr indent="-317500" lvl="2" marL="1371600" rtl="0">
              <a:spcBef>
                <a:spcPts val="0"/>
              </a:spcBef>
              <a:spcAft>
                <a:spcPts val="0"/>
              </a:spcAft>
              <a:buSzPts val="1400"/>
              <a:buFont typeface="Montserrat"/>
              <a:buChar char="■"/>
              <a:defRPr>
                <a:latin typeface="Montserrat"/>
                <a:ea typeface="Montserrat"/>
                <a:cs typeface="Montserrat"/>
                <a:sym typeface="Montserrat"/>
              </a:defRPr>
            </a:lvl3pPr>
            <a:lvl4pPr indent="-317500" lvl="3" marL="1828800" rtl="0">
              <a:spcBef>
                <a:spcPts val="0"/>
              </a:spcBef>
              <a:spcAft>
                <a:spcPts val="0"/>
              </a:spcAft>
              <a:buSzPts val="1400"/>
              <a:buFont typeface="Montserrat"/>
              <a:buChar char="●"/>
              <a:defRPr>
                <a:latin typeface="Montserrat"/>
                <a:ea typeface="Montserrat"/>
                <a:cs typeface="Montserrat"/>
                <a:sym typeface="Montserrat"/>
              </a:defRPr>
            </a:lvl4pPr>
            <a:lvl5pPr indent="-317500" lvl="4" marL="2286000" rtl="0">
              <a:spcBef>
                <a:spcPts val="0"/>
              </a:spcBef>
              <a:spcAft>
                <a:spcPts val="0"/>
              </a:spcAft>
              <a:buSzPts val="1400"/>
              <a:buFont typeface="Montserrat"/>
              <a:buChar char="○"/>
              <a:defRPr>
                <a:latin typeface="Montserrat"/>
                <a:ea typeface="Montserrat"/>
                <a:cs typeface="Montserrat"/>
                <a:sym typeface="Montserrat"/>
              </a:defRPr>
            </a:lvl5pPr>
            <a:lvl6pPr indent="-317500" lvl="5" marL="2743200" rtl="0">
              <a:spcBef>
                <a:spcPts val="0"/>
              </a:spcBef>
              <a:spcAft>
                <a:spcPts val="0"/>
              </a:spcAft>
              <a:buSzPts val="1400"/>
              <a:buFont typeface="Montserrat"/>
              <a:buChar char="■"/>
              <a:defRPr>
                <a:latin typeface="Montserrat"/>
                <a:ea typeface="Montserrat"/>
                <a:cs typeface="Montserrat"/>
                <a:sym typeface="Montserrat"/>
              </a:defRPr>
            </a:lvl6pPr>
            <a:lvl7pPr indent="-317500" lvl="6" marL="3200400" rtl="0">
              <a:spcBef>
                <a:spcPts val="0"/>
              </a:spcBef>
              <a:spcAft>
                <a:spcPts val="0"/>
              </a:spcAft>
              <a:buSzPts val="1400"/>
              <a:buFont typeface="Montserrat"/>
              <a:buChar char="●"/>
              <a:defRPr>
                <a:latin typeface="Montserrat"/>
                <a:ea typeface="Montserrat"/>
                <a:cs typeface="Montserrat"/>
                <a:sym typeface="Montserrat"/>
              </a:defRPr>
            </a:lvl7pPr>
            <a:lvl8pPr indent="-317500" lvl="7" marL="3657600" rtl="0">
              <a:spcBef>
                <a:spcPts val="0"/>
              </a:spcBef>
              <a:spcAft>
                <a:spcPts val="0"/>
              </a:spcAft>
              <a:buSzPts val="1400"/>
              <a:buFont typeface="Montserrat"/>
              <a:buChar char="○"/>
              <a:defRPr>
                <a:latin typeface="Montserrat"/>
                <a:ea typeface="Montserrat"/>
                <a:cs typeface="Montserrat"/>
                <a:sym typeface="Montserrat"/>
              </a:defRPr>
            </a:lvl8pPr>
            <a:lvl9pPr indent="-317500" lvl="8" marL="4114800" rtl="0">
              <a:spcBef>
                <a:spcPts val="0"/>
              </a:spcBef>
              <a:spcAft>
                <a:spcPts val="0"/>
              </a:spcAft>
              <a:buSzPts val="1400"/>
              <a:buFont typeface="Montserrat"/>
              <a:buChar char="■"/>
              <a:defRPr>
                <a:latin typeface="Montserrat"/>
                <a:ea typeface="Montserrat"/>
                <a:cs typeface="Montserrat"/>
                <a:sym typeface="Montserrat"/>
              </a:defRPr>
            </a:lvl9pPr>
          </a:lstStyle>
          <a:p/>
        </p:txBody>
      </p:sp>
      <p:sp>
        <p:nvSpPr>
          <p:cNvPr id="133" name="Google Shape;133;p17"/>
          <p:cNvSpPr/>
          <p:nvPr/>
        </p:nvSpPr>
        <p:spPr>
          <a:xfrm flipH="1" rot="5400000">
            <a:off x="-1154004" y="1570796"/>
            <a:ext cx="4726786" cy="2418623"/>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7"/>
          <p:cNvSpPr/>
          <p:nvPr/>
        </p:nvSpPr>
        <p:spPr>
          <a:xfrm>
            <a:off x="603900" y="3109575"/>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7"/>
          <p:cNvSpPr/>
          <p:nvPr/>
        </p:nvSpPr>
        <p:spPr>
          <a:xfrm>
            <a:off x="5210400" y="26183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7"/>
          <p:cNvSpPr/>
          <p:nvPr/>
        </p:nvSpPr>
        <p:spPr>
          <a:xfrm>
            <a:off x="2992500" y="22136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7"/>
          <p:cNvSpPr/>
          <p:nvPr/>
        </p:nvSpPr>
        <p:spPr>
          <a:xfrm>
            <a:off x="470900" y="802875"/>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7"/>
          <p:cNvSpPr/>
          <p:nvPr/>
        </p:nvSpPr>
        <p:spPr>
          <a:xfrm>
            <a:off x="4156150" y="315250"/>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7"/>
          <p:cNvSpPr/>
          <p:nvPr/>
        </p:nvSpPr>
        <p:spPr>
          <a:xfrm>
            <a:off x="8668050" y="315250"/>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7"/>
          <p:cNvSpPr/>
          <p:nvPr/>
        </p:nvSpPr>
        <p:spPr>
          <a:xfrm>
            <a:off x="8668050" y="3838500"/>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7"/>
          <p:cNvSpPr/>
          <p:nvPr/>
        </p:nvSpPr>
        <p:spPr>
          <a:xfrm>
            <a:off x="2510750" y="4742500"/>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7"/>
          <p:cNvSpPr/>
          <p:nvPr/>
        </p:nvSpPr>
        <p:spPr>
          <a:xfrm>
            <a:off x="6413425" y="48489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7"/>
          <p:cNvSpPr/>
          <p:nvPr/>
        </p:nvSpPr>
        <p:spPr>
          <a:xfrm>
            <a:off x="4557325" y="4715975"/>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0">
    <p:spTree>
      <p:nvGrpSpPr>
        <p:cNvPr id="144" name="Shape 144"/>
        <p:cNvGrpSpPr/>
        <p:nvPr/>
      </p:nvGrpSpPr>
      <p:grpSpPr>
        <a:xfrm>
          <a:off x="0" y="0"/>
          <a:ext cx="0" cy="0"/>
          <a:chOff x="0" y="0"/>
          <a:chExt cx="0" cy="0"/>
        </a:xfrm>
      </p:grpSpPr>
      <p:sp>
        <p:nvSpPr>
          <p:cNvPr id="145" name="Google Shape;145;p18"/>
          <p:cNvSpPr/>
          <p:nvPr>
            <p:ph idx="2" type="pic"/>
          </p:nvPr>
        </p:nvSpPr>
        <p:spPr>
          <a:xfrm>
            <a:off x="5169325" y="1350850"/>
            <a:ext cx="1574100" cy="2546700"/>
          </a:xfrm>
          <a:prstGeom prst="rect">
            <a:avLst/>
          </a:prstGeom>
          <a:noFill/>
          <a:ln>
            <a:noFill/>
          </a:ln>
        </p:spPr>
      </p:sp>
      <p:sp>
        <p:nvSpPr>
          <p:cNvPr id="146" name="Google Shape;146;p18"/>
          <p:cNvSpPr txBox="1"/>
          <p:nvPr>
            <p:ph idx="1" type="subTitle"/>
          </p:nvPr>
        </p:nvSpPr>
        <p:spPr>
          <a:xfrm>
            <a:off x="1900151" y="2221496"/>
            <a:ext cx="2826000" cy="1076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sz="1400"/>
            </a:lvl1pPr>
            <a:lvl2pPr lvl="1" rtl="0" algn="r">
              <a:spcBef>
                <a:spcPts val="0"/>
              </a:spcBef>
              <a:spcAft>
                <a:spcPts val="0"/>
              </a:spcAft>
              <a:buNone/>
              <a:defRPr sz="1400"/>
            </a:lvl2pPr>
            <a:lvl3pPr lvl="2" rtl="0" algn="r">
              <a:spcBef>
                <a:spcPts val="0"/>
              </a:spcBef>
              <a:spcAft>
                <a:spcPts val="0"/>
              </a:spcAft>
              <a:buNone/>
              <a:defRPr sz="1400"/>
            </a:lvl3pPr>
            <a:lvl4pPr lvl="3" rtl="0" algn="r">
              <a:spcBef>
                <a:spcPts val="0"/>
              </a:spcBef>
              <a:spcAft>
                <a:spcPts val="0"/>
              </a:spcAft>
              <a:buNone/>
              <a:defRPr sz="1400"/>
            </a:lvl4pPr>
            <a:lvl5pPr lvl="4" rtl="0" algn="r">
              <a:spcBef>
                <a:spcPts val="0"/>
              </a:spcBef>
              <a:spcAft>
                <a:spcPts val="0"/>
              </a:spcAft>
              <a:buNone/>
              <a:defRPr sz="1400"/>
            </a:lvl5pPr>
            <a:lvl6pPr lvl="5" rtl="0" algn="r">
              <a:spcBef>
                <a:spcPts val="0"/>
              </a:spcBef>
              <a:spcAft>
                <a:spcPts val="0"/>
              </a:spcAft>
              <a:buNone/>
              <a:defRPr sz="1400"/>
            </a:lvl6pPr>
            <a:lvl7pPr lvl="6" rtl="0" algn="r">
              <a:spcBef>
                <a:spcPts val="0"/>
              </a:spcBef>
              <a:spcAft>
                <a:spcPts val="0"/>
              </a:spcAft>
              <a:buNone/>
              <a:defRPr sz="1400"/>
            </a:lvl7pPr>
            <a:lvl8pPr lvl="7" rtl="0" algn="r">
              <a:spcBef>
                <a:spcPts val="0"/>
              </a:spcBef>
              <a:spcAft>
                <a:spcPts val="0"/>
              </a:spcAft>
              <a:buNone/>
              <a:defRPr sz="1400"/>
            </a:lvl8pPr>
            <a:lvl9pPr lvl="8" rtl="0" algn="r">
              <a:spcBef>
                <a:spcPts val="0"/>
              </a:spcBef>
              <a:spcAft>
                <a:spcPts val="0"/>
              </a:spcAft>
              <a:buNone/>
              <a:defRPr sz="1400"/>
            </a:lvl9pPr>
          </a:lstStyle>
          <a:p/>
        </p:txBody>
      </p:sp>
      <p:sp>
        <p:nvSpPr>
          <p:cNvPr id="147" name="Google Shape;147;p18"/>
          <p:cNvSpPr txBox="1"/>
          <p:nvPr>
            <p:ph type="title"/>
          </p:nvPr>
        </p:nvSpPr>
        <p:spPr>
          <a:xfrm>
            <a:off x="1900161" y="1559750"/>
            <a:ext cx="2826000" cy="5952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200"/>
              <a:buNone/>
              <a:defRPr/>
            </a:lvl1pPr>
            <a:lvl2pPr lvl="1" rtl="0">
              <a:spcBef>
                <a:spcPts val="0"/>
              </a:spcBef>
              <a:spcAft>
                <a:spcPts val="0"/>
              </a:spcAft>
              <a:buSzPts val="3200"/>
              <a:buFont typeface="Palanquin Dark"/>
              <a:buNone/>
              <a:defRPr>
                <a:latin typeface="Palanquin Dark"/>
                <a:ea typeface="Palanquin Dark"/>
                <a:cs typeface="Palanquin Dark"/>
                <a:sym typeface="Palanquin Dark"/>
              </a:defRPr>
            </a:lvl2pPr>
            <a:lvl3pPr lvl="2" rtl="0">
              <a:spcBef>
                <a:spcPts val="0"/>
              </a:spcBef>
              <a:spcAft>
                <a:spcPts val="0"/>
              </a:spcAft>
              <a:buSzPts val="3200"/>
              <a:buFont typeface="Palanquin Dark"/>
              <a:buNone/>
              <a:defRPr>
                <a:latin typeface="Palanquin Dark"/>
                <a:ea typeface="Palanquin Dark"/>
                <a:cs typeface="Palanquin Dark"/>
                <a:sym typeface="Palanquin Dark"/>
              </a:defRPr>
            </a:lvl3pPr>
            <a:lvl4pPr lvl="3" rtl="0">
              <a:spcBef>
                <a:spcPts val="0"/>
              </a:spcBef>
              <a:spcAft>
                <a:spcPts val="0"/>
              </a:spcAft>
              <a:buSzPts val="3200"/>
              <a:buFont typeface="Palanquin Dark"/>
              <a:buNone/>
              <a:defRPr>
                <a:latin typeface="Palanquin Dark"/>
                <a:ea typeface="Palanquin Dark"/>
                <a:cs typeface="Palanquin Dark"/>
                <a:sym typeface="Palanquin Dark"/>
              </a:defRPr>
            </a:lvl4pPr>
            <a:lvl5pPr lvl="4" rtl="0">
              <a:spcBef>
                <a:spcPts val="0"/>
              </a:spcBef>
              <a:spcAft>
                <a:spcPts val="0"/>
              </a:spcAft>
              <a:buSzPts val="3200"/>
              <a:buFont typeface="Palanquin Dark"/>
              <a:buNone/>
              <a:defRPr>
                <a:latin typeface="Palanquin Dark"/>
                <a:ea typeface="Palanquin Dark"/>
                <a:cs typeface="Palanquin Dark"/>
                <a:sym typeface="Palanquin Dark"/>
              </a:defRPr>
            </a:lvl5pPr>
            <a:lvl6pPr lvl="5" rtl="0">
              <a:spcBef>
                <a:spcPts val="0"/>
              </a:spcBef>
              <a:spcAft>
                <a:spcPts val="0"/>
              </a:spcAft>
              <a:buSzPts val="3200"/>
              <a:buFont typeface="Palanquin Dark"/>
              <a:buNone/>
              <a:defRPr>
                <a:latin typeface="Palanquin Dark"/>
                <a:ea typeface="Palanquin Dark"/>
                <a:cs typeface="Palanquin Dark"/>
                <a:sym typeface="Palanquin Dark"/>
              </a:defRPr>
            </a:lvl6pPr>
            <a:lvl7pPr lvl="6" rtl="0">
              <a:spcBef>
                <a:spcPts val="0"/>
              </a:spcBef>
              <a:spcAft>
                <a:spcPts val="0"/>
              </a:spcAft>
              <a:buSzPts val="3200"/>
              <a:buFont typeface="Palanquin Dark"/>
              <a:buNone/>
              <a:defRPr>
                <a:latin typeface="Palanquin Dark"/>
                <a:ea typeface="Palanquin Dark"/>
                <a:cs typeface="Palanquin Dark"/>
                <a:sym typeface="Palanquin Dark"/>
              </a:defRPr>
            </a:lvl7pPr>
            <a:lvl8pPr lvl="7" rtl="0">
              <a:spcBef>
                <a:spcPts val="0"/>
              </a:spcBef>
              <a:spcAft>
                <a:spcPts val="0"/>
              </a:spcAft>
              <a:buSzPts val="3200"/>
              <a:buFont typeface="Palanquin Dark"/>
              <a:buNone/>
              <a:defRPr>
                <a:latin typeface="Palanquin Dark"/>
                <a:ea typeface="Palanquin Dark"/>
                <a:cs typeface="Palanquin Dark"/>
                <a:sym typeface="Palanquin Dark"/>
              </a:defRPr>
            </a:lvl8pPr>
            <a:lvl9pPr lvl="8" rtl="0">
              <a:spcBef>
                <a:spcPts val="0"/>
              </a:spcBef>
              <a:spcAft>
                <a:spcPts val="0"/>
              </a:spcAft>
              <a:buSzPts val="3200"/>
              <a:buFont typeface="Palanquin Dark"/>
              <a:buNone/>
              <a:defRPr>
                <a:latin typeface="Palanquin Dark"/>
                <a:ea typeface="Palanquin Dark"/>
                <a:cs typeface="Palanquin Dark"/>
                <a:sym typeface="Palanquin Dark"/>
              </a:defRPr>
            </a:lvl9pPr>
          </a:lstStyle>
          <a:p/>
        </p:txBody>
      </p:sp>
      <p:sp>
        <p:nvSpPr>
          <p:cNvPr id="148" name="Google Shape;148;p18"/>
          <p:cNvSpPr/>
          <p:nvPr/>
        </p:nvSpPr>
        <p:spPr>
          <a:xfrm>
            <a:off x="231125" y="180770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8"/>
          <p:cNvSpPr/>
          <p:nvPr/>
        </p:nvSpPr>
        <p:spPr>
          <a:xfrm>
            <a:off x="7975575" y="359850"/>
            <a:ext cx="645279"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8"/>
          <p:cNvSpPr/>
          <p:nvPr/>
        </p:nvSpPr>
        <p:spPr>
          <a:xfrm>
            <a:off x="366950" y="4568600"/>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8"/>
          <p:cNvSpPr/>
          <p:nvPr/>
        </p:nvSpPr>
        <p:spPr>
          <a:xfrm>
            <a:off x="2637900" y="4765775"/>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8"/>
          <p:cNvSpPr/>
          <p:nvPr/>
        </p:nvSpPr>
        <p:spPr>
          <a:xfrm>
            <a:off x="7621225" y="4725825"/>
            <a:ext cx="645279"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8"/>
          <p:cNvSpPr/>
          <p:nvPr/>
        </p:nvSpPr>
        <p:spPr>
          <a:xfrm>
            <a:off x="6115475" y="4648338"/>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8"/>
          <p:cNvSpPr/>
          <p:nvPr/>
        </p:nvSpPr>
        <p:spPr>
          <a:xfrm>
            <a:off x="8481100" y="44413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8"/>
          <p:cNvSpPr/>
          <p:nvPr/>
        </p:nvSpPr>
        <p:spPr>
          <a:xfrm>
            <a:off x="494925" y="346040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8"/>
          <p:cNvSpPr/>
          <p:nvPr/>
        </p:nvSpPr>
        <p:spPr>
          <a:xfrm>
            <a:off x="8641050" y="2710188"/>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8"/>
          <p:cNvSpPr/>
          <p:nvPr/>
        </p:nvSpPr>
        <p:spPr>
          <a:xfrm>
            <a:off x="2984350" y="33565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0_1">
    <p:spTree>
      <p:nvGrpSpPr>
        <p:cNvPr id="158" name="Shape 158"/>
        <p:cNvGrpSpPr/>
        <p:nvPr/>
      </p:nvGrpSpPr>
      <p:grpSpPr>
        <a:xfrm>
          <a:off x="0" y="0"/>
          <a:ext cx="0" cy="0"/>
          <a:chOff x="0" y="0"/>
          <a:chExt cx="0" cy="0"/>
        </a:xfrm>
      </p:grpSpPr>
      <p:sp>
        <p:nvSpPr>
          <p:cNvPr id="159" name="Google Shape;159;p19"/>
          <p:cNvSpPr/>
          <p:nvPr>
            <p:ph idx="2" type="pic"/>
          </p:nvPr>
        </p:nvSpPr>
        <p:spPr>
          <a:xfrm>
            <a:off x="1810600" y="1201125"/>
            <a:ext cx="2347800" cy="2802600"/>
          </a:xfrm>
          <a:prstGeom prst="rect">
            <a:avLst/>
          </a:prstGeom>
          <a:noFill/>
          <a:ln>
            <a:noFill/>
          </a:ln>
        </p:spPr>
      </p:sp>
      <p:sp>
        <p:nvSpPr>
          <p:cNvPr id="160" name="Google Shape;160;p19"/>
          <p:cNvSpPr txBox="1"/>
          <p:nvPr>
            <p:ph idx="1" type="subTitle"/>
          </p:nvPr>
        </p:nvSpPr>
        <p:spPr>
          <a:xfrm>
            <a:off x="4693625" y="2221493"/>
            <a:ext cx="2810100" cy="110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p:txBody>
      </p:sp>
      <p:sp>
        <p:nvSpPr>
          <p:cNvPr id="161" name="Google Shape;161;p19"/>
          <p:cNvSpPr txBox="1"/>
          <p:nvPr>
            <p:ph type="title"/>
          </p:nvPr>
        </p:nvSpPr>
        <p:spPr>
          <a:xfrm>
            <a:off x="4693636" y="1559750"/>
            <a:ext cx="2810100" cy="595200"/>
          </a:xfrm>
          <a:prstGeom prst="rect">
            <a:avLst/>
          </a:prstGeom>
        </p:spPr>
        <p:txBody>
          <a:bodyPr anchorCtr="0" anchor="ctr"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Font typeface="Palanquin Dark"/>
              <a:buNone/>
              <a:defRPr>
                <a:latin typeface="Palanquin Dark"/>
                <a:ea typeface="Palanquin Dark"/>
                <a:cs typeface="Palanquin Dark"/>
                <a:sym typeface="Palanquin Dark"/>
              </a:defRPr>
            </a:lvl2pPr>
            <a:lvl3pPr lvl="2" rtl="0">
              <a:spcBef>
                <a:spcPts val="0"/>
              </a:spcBef>
              <a:spcAft>
                <a:spcPts val="0"/>
              </a:spcAft>
              <a:buSzPts val="3200"/>
              <a:buFont typeface="Palanquin Dark"/>
              <a:buNone/>
              <a:defRPr>
                <a:latin typeface="Palanquin Dark"/>
                <a:ea typeface="Palanquin Dark"/>
                <a:cs typeface="Palanquin Dark"/>
                <a:sym typeface="Palanquin Dark"/>
              </a:defRPr>
            </a:lvl3pPr>
            <a:lvl4pPr lvl="3" rtl="0">
              <a:spcBef>
                <a:spcPts val="0"/>
              </a:spcBef>
              <a:spcAft>
                <a:spcPts val="0"/>
              </a:spcAft>
              <a:buSzPts val="3200"/>
              <a:buFont typeface="Palanquin Dark"/>
              <a:buNone/>
              <a:defRPr>
                <a:latin typeface="Palanquin Dark"/>
                <a:ea typeface="Palanquin Dark"/>
                <a:cs typeface="Palanquin Dark"/>
                <a:sym typeface="Palanquin Dark"/>
              </a:defRPr>
            </a:lvl4pPr>
            <a:lvl5pPr lvl="4" rtl="0">
              <a:spcBef>
                <a:spcPts val="0"/>
              </a:spcBef>
              <a:spcAft>
                <a:spcPts val="0"/>
              </a:spcAft>
              <a:buSzPts val="3200"/>
              <a:buFont typeface="Palanquin Dark"/>
              <a:buNone/>
              <a:defRPr>
                <a:latin typeface="Palanquin Dark"/>
                <a:ea typeface="Palanquin Dark"/>
                <a:cs typeface="Palanquin Dark"/>
                <a:sym typeface="Palanquin Dark"/>
              </a:defRPr>
            </a:lvl5pPr>
            <a:lvl6pPr lvl="5" rtl="0">
              <a:spcBef>
                <a:spcPts val="0"/>
              </a:spcBef>
              <a:spcAft>
                <a:spcPts val="0"/>
              </a:spcAft>
              <a:buSzPts val="3200"/>
              <a:buFont typeface="Palanquin Dark"/>
              <a:buNone/>
              <a:defRPr>
                <a:latin typeface="Palanquin Dark"/>
                <a:ea typeface="Palanquin Dark"/>
                <a:cs typeface="Palanquin Dark"/>
                <a:sym typeface="Palanquin Dark"/>
              </a:defRPr>
            </a:lvl6pPr>
            <a:lvl7pPr lvl="6" rtl="0">
              <a:spcBef>
                <a:spcPts val="0"/>
              </a:spcBef>
              <a:spcAft>
                <a:spcPts val="0"/>
              </a:spcAft>
              <a:buSzPts val="3200"/>
              <a:buFont typeface="Palanquin Dark"/>
              <a:buNone/>
              <a:defRPr>
                <a:latin typeface="Palanquin Dark"/>
                <a:ea typeface="Palanquin Dark"/>
                <a:cs typeface="Palanquin Dark"/>
                <a:sym typeface="Palanquin Dark"/>
              </a:defRPr>
            </a:lvl7pPr>
            <a:lvl8pPr lvl="7" rtl="0">
              <a:spcBef>
                <a:spcPts val="0"/>
              </a:spcBef>
              <a:spcAft>
                <a:spcPts val="0"/>
              </a:spcAft>
              <a:buSzPts val="3200"/>
              <a:buFont typeface="Palanquin Dark"/>
              <a:buNone/>
              <a:defRPr>
                <a:latin typeface="Palanquin Dark"/>
                <a:ea typeface="Palanquin Dark"/>
                <a:cs typeface="Palanquin Dark"/>
                <a:sym typeface="Palanquin Dark"/>
              </a:defRPr>
            </a:lvl8pPr>
            <a:lvl9pPr lvl="8" rtl="0">
              <a:spcBef>
                <a:spcPts val="0"/>
              </a:spcBef>
              <a:spcAft>
                <a:spcPts val="0"/>
              </a:spcAft>
              <a:buSzPts val="3200"/>
              <a:buFont typeface="Palanquin Dark"/>
              <a:buNone/>
              <a:defRPr>
                <a:latin typeface="Palanquin Dark"/>
                <a:ea typeface="Palanquin Dark"/>
                <a:cs typeface="Palanquin Dark"/>
                <a:sym typeface="Palanquin Dark"/>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0_2">
    <p:spTree>
      <p:nvGrpSpPr>
        <p:cNvPr id="162" name="Shape 162"/>
        <p:cNvGrpSpPr/>
        <p:nvPr/>
      </p:nvGrpSpPr>
      <p:grpSpPr>
        <a:xfrm>
          <a:off x="0" y="0"/>
          <a:ext cx="0" cy="0"/>
          <a:chOff x="0" y="0"/>
          <a:chExt cx="0" cy="0"/>
        </a:xfrm>
      </p:grpSpPr>
      <p:sp>
        <p:nvSpPr>
          <p:cNvPr id="163" name="Google Shape;163;p20"/>
          <p:cNvSpPr txBox="1"/>
          <p:nvPr>
            <p:ph idx="1" type="subTitle"/>
          </p:nvPr>
        </p:nvSpPr>
        <p:spPr>
          <a:xfrm>
            <a:off x="1118275" y="2267570"/>
            <a:ext cx="2922000" cy="1210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sz="1400"/>
            </a:lvl1pPr>
            <a:lvl2pPr lvl="1" rtl="0" algn="r">
              <a:spcBef>
                <a:spcPts val="0"/>
              </a:spcBef>
              <a:spcAft>
                <a:spcPts val="0"/>
              </a:spcAft>
              <a:buNone/>
              <a:defRPr sz="1400"/>
            </a:lvl2pPr>
            <a:lvl3pPr lvl="2" rtl="0" algn="r">
              <a:spcBef>
                <a:spcPts val="0"/>
              </a:spcBef>
              <a:spcAft>
                <a:spcPts val="0"/>
              </a:spcAft>
              <a:buNone/>
              <a:defRPr sz="1400"/>
            </a:lvl3pPr>
            <a:lvl4pPr lvl="3" rtl="0" algn="r">
              <a:spcBef>
                <a:spcPts val="0"/>
              </a:spcBef>
              <a:spcAft>
                <a:spcPts val="0"/>
              </a:spcAft>
              <a:buNone/>
              <a:defRPr sz="1400"/>
            </a:lvl4pPr>
            <a:lvl5pPr lvl="4" rtl="0" algn="r">
              <a:spcBef>
                <a:spcPts val="0"/>
              </a:spcBef>
              <a:spcAft>
                <a:spcPts val="0"/>
              </a:spcAft>
              <a:buNone/>
              <a:defRPr sz="1400"/>
            </a:lvl5pPr>
            <a:lvl6pPr lvl="5" rtl="0" algn="r">
              <a:spcBef>
                <a:spcPts val="0"/>
              </a:spcBef>
              <a:spcAft>
                <a:spcPts val="0"/>
              </a:spcAft>
              <a:buNone/>
              <a:defRPr sz="1400"/>
            </a:lvl6pPr>
            <a:lvl7pPr lvl="6" rtl="0" algn="r">
              <a:spcBef>
                <a:spcPts val="0"/>
              </a:spcBef>
              <a:spcAft>
                <a:spcPts val="0"/>
              </a:spcAft>
              <a:buNone/>
              <a:defRPr sz="1400"/>
            </a:lvl7pPr>
            <a:lvl8pPr lvl="7" rtl="0" algn="r">
              <a:spcBef>
                <a:spcPts val="0"/>
              </a:spcBef>
              <a:spcAft>
                <a:spcPts val="0"/>
              </a:spcAft>
              <a:buNone/>
              <a:defRPr sz="1400"/>
            </a:lvl8pPr>
            <a:lvl9pPr lvl="8" rtl="0" algn="r">
              <a:spcBef>
                <a:spcPts val="0"/>
              </a:spcBef>
              <a:spcAft>
                <a:spcPts val="0"/>
              </a:spcAft>
              <a:buNone/>
              <a:defRPr sz="1400"/>
            </a:lvl9pPr>
          </a:lstStyle>
          <a:p/>
        </p:txBody>
      </p:sp>
      <p:sp>
        <p:nvSpPr>
          <p:cNvPr id="164" name="Google Shape;164;p20"/>
          <p:cNvSpPr txBox="1"/>
          <p:nvPr>
            <p:ph type="title"/>
          </p:nvPr>
        </p:nvSpPr>
        <p:spPr>
          <a:xfrm>
            <a:off x="1118250" y="1559750"/>
            <a:ext cx="2922000" cy="5952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SzPts val="3200"/>
              <a:buNone/>
              <a:defRPr/>
            </a:lvl1pPr>
            <a:lvl2pPr lvl="1" rtl="0">
              <a:spcBef>
                <a:spcPts val="0"/>
              </a:spcBef>
              <a:spcAft>
                <a:spcPts val="0"/>
              </a:spcAft>
              <a:buSzPts val="3200"/>
              <a:buFont typeface="Palanquin Dark"/>
              <a:buNone/>
              <a:defRPr>
                <a:latin typeface="Palanquin Dark"/>
                <a:ea typeface="Palanquin Dark"/>
                <a:cs typeface="Palanquin Dark"/>
                <a:sym typeface="Palanquin Dark"/>
              </a:defRPr>
            </a:lvl2pPr>
            <a:lvl3pPr lvl="2" rtl="0">
              <a:spcBef>
                <a:spcPts val="0"/>
              </a:spcBef>
              <a:spcAft>
                <a:spcPts val="0"/>
              </a:spcAft>
              <a:buSzPts val="3200"/>
              <a:buFont typeface="Palanquin Dark"/>
              <a:buNone/>
              <a:defRPr>
                <a:latin typeface="Palanquin Dark"/>
                <a:ea typeface="Palanquin Dark"/>
                <a:cs typeface="Palanquin Dark"/>
                <a:sym typeface="Palanquin Dark"/>
              </a:defRPr>
            </a:lvl3pPr>
            <a:lvl4pPr lvl="3" rtl="0">
              <a:spcBef>
                <a:spcPts val="0"/>
              </a:spcBef>
              <a:spcAft>
                <a:spcPts val="0"/>
              </a:spcAft>
              <a:buSzPts val="3200"/>
              <a:buFont typeface="Palanquin Dark"/>
              <a:buNone/>
              <a:defRPr>
                <a:latin typeface="Palanquin Dark"/>
                <a:ea typeface="Palanquin Dark"/>
                <a:cs typeface="Palanquin Dark"/>
                <a:sym typeface="Palanquin Dark"/>
              </a:defRPr>
            </a:lvl4pPr>
            <a:lvl5pPr lvl="4" rtl="0">
              <a:spcBef>
                <a:spcPts val="0"/>
              </a:spcBef>
              <a:spcAft>
                <a:spcPts val="0"/>
              </a:spcAft>
              <a:buSzPts val="3200"/>
              <a:buFont typeface="Palanquin Dark"/>
              <a:buNone/>
              <a:defRPr>
                <a:latin typeface="Palanquin Dark"/>
                <a:ea typeface="Palanquin Dark"/>
                <a:cs typeface="Palanquin Dark"/>
                <a:sym typeface="Palanquin Dark"/>
              </a:defRPr>
            </a:lvl5pPr>
            <a:lvl6pPr lvl="5" rtl="0">
              <a:spcBef>
                <a:spcPts val="0"/>
              </a:spcBef>
              <a:spcAft>
                <a:spcPts val="0"/>
              </a:spcAft>
              <a:buSzPts val="3200"/>
              <a:buFont typeface="Palanquin Dark"/>
              <a:buNone/>
              <a:defRPr>
                <a:latin typeface="Palanquin Dark"/>
                <a:ea typeface="Palanquin Dark"/>
                <a:cs typeface="Palanquin Dark"/>
                <a:sym typeface="Palanquin Dark"/>
              </a:defRPr>
            </a:lvl6pPr>
            <a:lvl7pPr lvl="6" rtl="0">
              <a:spcBef>
                <a:spcPts val="0"/>
              </a:spcBef>
              <a:spcAft>
                <a:spcPts val="0"/>
              </a:spcAft>
              <a:buSzPts val="3200"/>
              <a:buFont typeface="Palanquin Dark"/>
              <a:buNone/>
              <a:defRPr>
                <a:latin typeface="Palanquin Dark"/>
                <a:ea typeface="Palanquin Dark"/>
                <a:cs typeface="Palanquin Dark"/>
                <a:sym typeface="Palanquin Dark"/>
              </a:defRPr>
            </a:lvl7pPr>
            <a:lvl8pPr lvl="7" rtl="0">
              <a:spcBef>
                <a:spcPts val="0"/>
              </a:spcBef>
              <a:spcAft>
                <a:spcPts val="0"/>
              </a:spcAft>
              <a:buSzPts val="3200"/>
              <a:buFont typeface="Palanquin Dark"/>
              <a:buNone/>
              <a:defRPr>
                <a:latin typeface="Palanquin Dark"/>
                <a:ea typeface="Palanquin Dark"/>
                <a:cs typeface="Palanquin Dark"/>
                <a:sym typeface="Palanquin Dark"/>
              </a:defRPr>
            </a:lvl8pPr>
            <a:lvl9pPr lvl="8" rtl="0">
              <a:spcBef>
                <a:spcPts val="0"/>
              </a:spcBef>
              <a:spcAft>
                <a:spcPts val="0"/>
              </a:spcAft>
              <a:buSzPts val="3200"/>
              <a:buFont typeface="Palanquin Dark"/>
              <a:buNone/>
              <a:defRPr>
                <a:latin typeface="Palanquin Dark"/>
                <a:ea typeface="Palanquin Dark"/>
                <a:cs typeface="Palanquin Dark"/>
                <a:sym typeface="Palanquin Dark"/>
              </a:defRPr>
            </a:lvl9pPr>
          </a:lstStyle>
          <a:p/>
        </p:txBody>
      </p:sp>
      <p:sp>
        <p:nvSpPr>
          <p:cNvPr id="165" name="Google Shape;165;p20"/>
          <p:cNvSpPr/>
          <p:nvPr>
            <p:ph idx="2" type="pic"/>
          </p:nvPr>
        </p:nvSpPr>
        <p:spPr>
          <a:xfrm>
            <a:off x="4691175" y="1506925"/>
            <a:ext cx="3019200" cy="1719900"/>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8_1_1">
    <p:spTree>
      <p:nvGrpSpPr>
        <p:cNvPr id="166" name="Shape 166"/>
        <p:cNvGrpSpPr/>
        <p:nvPr/>
      </p:nvGrpSpPr>
      <p:grpSpPr>
        <a:xfrm>
          <a:off x="0" y="0"/>
          <a:ext cx="0" cy="0"/>
          <a:chOff x="0" y="0"/>
          <a:chExt cx="0" cy="0"/>
        </a:xfrm>
      </p:grpSpPr>
      <p:sp>
        <p:nvSpPr>
          <p:cNvPr id="167" name="Google Shape;167;p21"/>
          <p:cNvSpPr txBox="1"/>
          <p:nvPr>
            <p:ph type="title"/>
          </p:nvPr>
        </p:nvSpPr>
        <p:spPr>
          <a:xfrm>
            <a:off x="3087300" y="3352272"/>
            <a:ext cx="4798200" cy="5115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400"/>
            </a:lvl1pPr>
            <a:lvl2pPr lvl="1" rtl="0" algn="ctr">
              <a:spcBef>
                <a:spcPts val="0"/>
              </a:spcBef>
              <a:spcAft>
                <a:spcPts val="0"/>
              </a:spcAft>
              <a:buNone/>
              <a:defRPr sz="2400"/>
            </a:lvl2pPr>
            <a:lvl3pPr lvl="2" rtl="0" algn="ctr">
              <a:spcBef>
                <a:spcPts val="0"/>
              </a:spcBef>
              <a:spcAft>
                <a:spcPts val="0"/>
              </a:spcAft>
              <a:buNone/>
              <a:defRPr sz="2400"/>
            </a:lvl3pPr>
            <a:lvl4pPr lvl="3" rtl="0" algn="ctr">
              <a:spcBef>
                <a:spcPts val="0"/>
              </a:spcBef>
              <a:spcAft>
                <a:spcPts val="0"/>
              </a:spcAft>
              <a:buNone/>
              <a:defRPr sz="2400"/>
            </a:lvl4pPr>
            <a:lvl5pPr lvl="4" rtl="0" algn="ctr">
              <a:spcBef>
                <a:spcPts val="0"/>
              </a:spcBef>
              <a:spcAft>
                <a:spcPts val="0"/>
              </a:spcAft>
              <a:buNone/>
              <a:defRPr sz="2400"/>
            </a:lvl5pPr>
            <a:lvl6pPr lvl="5" rtl="0" algn="ctr">
              <a:spcBef>
                <a:spcPts val="0"/>
              </a:spcBef>
              <a:spcAft>
                <a:spcPts val="0"/>
              </a:spcAft>
              <a:buNone/>
              <a:defRPr sz="2400"/>
            </a:lvl6pPr>
            <a:lvl7pPr lvl="6" rtl="0" algn="ctr">
              <a:spcBef>
                <a:spcPts val="0"/>
              </a:spcBef>
              <a:spcAft>
                <a:spcPts val="0"/>
              </a:spcAft>
              <a:buNone/>
              <a:defRPr sz="2400"/>
            </a:lvl7pPr>
            <a:lvl8pPr lvl="7" rtl="0" algn="ctr">
              <a:spcBef>
                <a:spcPts val="0"/>
              </a:spcBef>
              <a:spcAft>
                <a:spcPts val="0"/>
              </a:spcAft>
              <a:buNone/>
              <a:defRPr sz="2400"/>
            </a:lvl8pPr>
            <a:lvl9pPr lvl="8" rtl="0" algn="ctr">
              <a:spcBef>
                <a:spcPts val="0"/>
              </a:spcBef>
              <a:spcAft>
                <a:spcPts val="0"/>
              </a:spcAft>
              <a:buNone/>
              <a:defRPr sz="2400"/>
            </a:lvl9pPr>
          </a:lstStyle>
          <a:p/>
        </p:txBody>
      </p:sp>
      <p:sp>
        <p:nvSpPr>
          <p:cNvPr id="168" name="Google Shape;168;p21"/>
          <p:cNvSpPr txBox="1"/>
          <p:nvPr>
            <p:ph idx="1" type="subTitle"/>
          </p:nvPr>
        </p:nvSpPr>
        <p:spPr>
          <a:xfrm>
            <a:off x="3087298" y="1415763"/>
            <a:ext cx="4798200" cy="19365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2500"/>
            </a:lvl1pPr>
            <a:lvl2pPr lvl="1" rtl="0" algn="ctr">
              <a:spcBef>
                <a:spcPts val="0"/>
              </a:spcBef>
              <a:spcAft>
                <a:spcPts val="0"/>
              </a:spcAft>
              <a:buNone/>
              <a:defRPr sz="2500"/>
            </a:lvl2pPr>
            <a:lvl3pPr lvl="2" rtl="0" algn="ctr">
              <a:spcBef>
                <a:spcPts val="0"/>
              </a:spcBef>
              <a:spcAft>
                <a:spcPts val="0"/>
              </a:spcAft>
              <a:buNone/>
              <a:defRPr sz="2500"/>
            </a:lvl3pPr>
            <a:lvl4pPr lvl="3" rtl="0" algn="ctr">
              <a:spcBef>
                <a:spcPts val="0"/>
              </a:spcBef>
              <a:spcAft>
                <a:spcPts val="0"/>
              </a:spcAft>
              <a:buNone/>
              <a:defRPr sz="2500"/>
            </a:lvl4pPr>
            <a:lvl5pPr lvl="4" rtl="0" algn="ctr">
              <a:spcBef>
                <a:spcPts val="0"/>
              </a:spcBef>
              <a:spcAft>
                <a:spcPts val="0"/>
              </a:spcAft>
              <a:buNone/>
              <a:defRPr sz="2500"/>
            </a:lvl5pPr>
            <a:lvl6pPr lvl="5" rtl="0" algn="ctr">
              <a:spcBef>
                <a:spcPts val="0"/>
              </a:spcBef>
              <a:spcAft>
                <a:spcPts val="0"/>
              </a:spcAft>
              <a:buNone/>
              <a:defRPr sz="2500"/>
            </a:lvl6pPr>
            <a:lvl7pPr lvl="6" rtl="0" algn="ctr">
              <a:spcBef>
                <a:spcPts val="0"/>
              </a:spcBef>
              <a:spcAft>
                <a:spcPts val="0"/>
              </a:spcAft>
              <a:buNone/>
              <a:defRPr sz="2500"/>
            </a:lvl7pPr>
            <a:lvl8pPr lvl="7" rtl="0" algn="ctr">
              <a:spcBef>
                <a:spcPts val="0"/>
              </a:spcBef>
              <a:spcAft>
                <a:spcPts val="0"/>
              </a:spcAft>
              <a:buNone/>
              <a:defRPr sz="2500"/>
            </a:lvl8pPr>
            <a:lvl9pPr lvl="8" rtl="0" algn="ctr">
              <a:spcBef>
                <a:spcPts val="0"/>
              </a:spcBef>
              <a:spcAft>
                <a:spcPts val="0"/>
              </a:spcAft>
              <a:buNone/>
              <a:defRPr sz="2500"/>
            </a:lvl9pPr>
          </a:lstStyle>
          <a:p/>
        </p:txBody>
      </p:sp>
      <p:sp>
        <p:nvSpPr>
          <p:cNvPr id="169" name="Google Shape;169;p21"/>
          <p:cNvSpPr/>
          <p:nvPr/>
        </p:nvSpPr>
        <p:spPr>
          <a:xfrm>
            <a:off x="3696700" y="21546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1"/>
          <p:cNvSpPr/>
          <p:nvPr/>
        </p:nvSpPr>
        <p:spPr>
          <a:xfrm>
            <a:off x="3429225" y="46833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1"/>
          <p:cNvSpPr/>
          <p:nvPr/>
        </p:nvSpPr>
        <p:spPr>
          <a:xfrm>
            <a:off x="453075" y="737550"/>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1"/>
          <p:cNvSpPr/>
          <p:nvPr/>
        </p:nvSpPr>
        <p:spPr>
          <a:xfrm>
            <a:off x="6994575" y="47461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1"/>
          <p:cNvSpPr/>
          <p:nvPr/>
        </p:nvSpPr>
        <p:spPr>
          <a:xfrm>
            <a:off x="8659750" y="4256000"/>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74" name="Shape 174"/>
        <p:cNvGrpSpPr/>
        <p:nvPr/>
      </p:nvGrpSpPr>
      <p:grpSpPr>
        <a:xfrm>
          <a:off x="0" y="0"/>
          <a:ext cx="0" cy="0"/>
          <a:chOff x="0" y="0"/>
          <a:chExt cx="0" cy="0"/>
        </a:xfrm>
      </p:grpSpPr>
      <p:sp>
        <p:nvSpPr>
          <p:cNvPr id="175" name="Google Shape;175;p22"/>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76" name="Google Shape;176;p22"/>
          <p:cNvSpPr/>
          <p:nvPr/>
        </p:nvSpPr>
        <p:spPr>
          <a:xfrm>
            <a:off x="457075" y="38856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2"/>
          <p:cNvSpPr/>
          <p:nvPr/>
        </p:nvSpPr>
        <p:spPr>
          <a:xfrm>
            <a:off x="2281763" y="269900"/>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2"/>
          <p:cNvSpPr/>
          <p:nvPr/>
        </p:nvSpPr>
        <p:spPr>
          <a:xfrm>
            <a:off x="431275" y="480946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2"/>
          <p:cNvSpPr/>
          <p:nvPr/>
        </p:nvSpPr>
        <p:spPr>
          <a:xfrm>
            <a:off x="7644375" y="47364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2"/>
          <p:cNvSpPr/>
          <p:nvPr/>
        </p:nvSpPr>
        <p:spPr>
          <a:xfrm>
            <a:off x="3256950" y="4656500"/>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2"/>
          <p:cNvSpPr/>
          <p:nvPr/>
        </p:nvSpPr>
        <p:spPr>
          <a:xfrm>
            <a:off x="6504675" y="26988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2">
    <p:spTree>
      <p:nvGrpSpPr>
        <p:cNvPr id="182" name="Shape 182"/>
        <p:cNvGrpSpPr/>
        <p:nvPr/>
      </p:nvGrpSpPr>
      <p:grpSpPr>
        <a:xfrm>
          <a:off x="0" y="0"/>
          <a:ext cx="0" cy="0"/>
          <a:chOff x="0" y="0"/>
          <a:chExt cx="0" cy="0"/>
        </a:xfrm>
      </p:grpSpPr>
      <p:sp>
        <p:nvSpPr>
          <p:cNvPr id="183" name="Google Shape;183;p23"/>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84" name="Google Shape;184;p23"/>
          <p:cNvSpPr/>
          <p:nvPr/>
        </p:nvSpPr>
        <p:spPr>
          <a:xfrm>
            <a:off x="7915650" y="262200"/>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3"/>
          <p:cNvSpPr/>
          <p:nvPr/>
        </p:nvSpPr>
        <p:spPr>
          <a:xfrm flipH="1">
            <a:off x="863950" y="252513"/>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3"/>
          <p:cNvSpPr/>
          <p:nvPr/>
        </p:nvSpPr>
        <p:spPr>
          <a:xfrm flipH="1">
            <a:off x="5876500" y="48383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3"/>
          <p:cNvSpPr/>
          <p:nvPr/>
        </p:nvSpPr>
        <p:spPr>
          <a:xfrm flipH="1">
            <a:off x="2697900" y="47122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3"/>
          <p:cNvSpPr/>
          <p:nvPr/>
        </p:nvSpPr>
        <p:spPr>
          <a:xfrm flipH="1">
            <a:off x="8758075" y="4262363"/>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3"/>
          <p:cNvSpPr/>
          <p:nvPr/>
        </p:nvSpPr>
        <p:spPr>
          <a:xfrm flipH="1">
            <a:off x="348000" y="3325363"/>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3">
    <p:spTree>
      <p:nvGrpSpPr>
        <p:cNvPr id="190" name="Shape 190"/>
        <p:cNvGrpSpPr/>
        <p:nvPr/>
      </p:nvGrpSpPr>
      <p:grpSpPr>
        <a:xfrm>
          <a:off x="0" y="0"/>
          <a:ext cx="0" cy="0"/>
          <a:chOff x="0" y="0"/>
          <a:chExt cx="0" cy="0"/>
        </a:xfrm>
      </p:grpSpPr>
      <p:sp>
        <p:nvSpPr>
          <p:cNvPr id="191" name="Google Shape;191;p24"/>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92" name="Google Shape;192;p24"/>
          <p:cNvSpPr/>
          <p:nvPr/>
        </p:nvSpPr>
        <p:spPr>
          <a:xfrm>
            <a:off x="7644375" y="47364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4"/>
          <p:cNvSpPr/>
          <p:nvPr/>
        </p:nvSpPr>
        <p:spPr>
          <a:xfrm>
            <a:off x="2325725" y="4787250"/>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4"/>
          <p:cNvSpPr/>
          <p:nvPr/>
        </p:nvSpPr>
        <p:spPr>
          <a:xfrm flipH="1">
            <a:off x="960750" y="471838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4"/>
          <p:cNvSpPr/>
          <p:nvPr/>
        </p:nvSpPr>
        <p:spPr>
          <a:xfrm flipH="1">
            <a:off x="4838050" y="46964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4"/>
          <p:cNvSpPr/>
          <p:nvPr/>
        </p:nvSpPr>
        <p:spPr>
          <a:xfrm>
            <a:off x="255100" y="1968775"/>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4"/>
          <p:cNvSpPr/>
          <p:nvPr/>
        </p:nvSpPr>
        <p:spPr>
          <a:xfrm>
            <a:off x="6858025" y="2884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TITLE_ONLY_5">
    <p:spTree>
      <p:nvGrpSpPr>
        <p:cNvPr id="198" name="Shape 198"/>
        <p:cNvGrpSpPr/>
        <p:nvPr/>
      </p:nvGrpSpPr>
      <p:grpSpPr>
        <a:xfrm>
          <a:off x="0" y="0"/>
          <a:ext cx="0" cy="0"/>
          <a:chOff x="0" y="0"/>
          <a:chExt cx="0" cy="0"/>
        </a:xfrm>
      </p:grpSpPr>
      <p:sp>
        <p:nvSpPr>
          <p:cNvPr id="199" name="Google Shape;199;p25"/>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00" name="Google Shape;200;p25"/>
          <p:cNvSpPr/>
          <p:nvPr/>
        </p:nvSpPr>
        <p:spPr>
          <a:xfrm flipH="1">
            <a:off x="8768650" y="42564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5"/>
          <p:cNvSpPr/>
          <p:nvPr/>
        </p:nvSpPr>
        <p:spPr>
          <a:xfrm flipH="1">
            <a:off x="411525" y="31145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5"/>
          <p:cNvSpPr/>
          <p:nvPr/>
        </p:nvSpPr>
        <p:spPr>
          <a:xfrm>
            <a:off x="1085300" y="2315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5"/>
          <p:cNvSpPr/>
          <p:nvPr/>
        </p:nvSpPr>
        <p:spPr>
          <a:xfrm>
            <a:off x="7035800" y="23151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5"/>
          <p:cNvSpPr/>
          <p:nvPr/>
        </p:nvSpPr>
        <p:spPr>
          <a:xfrm>
            <a:off x="224650" y="47812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5"/>
          <p:cNvSpPr/>
          <p:nvPr/>
        </p:nvSpPr>
        <p:spPr>
          <a:xfrm>
            <a:off x="6146250" y="4781225"/>
            <a:ext cx="596918"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5"/>
          <p:cNvSpPr/>
          <p:nvPr/>
        </p:nvSpPr>
        <p:spPr>
          <a:xfrm>
            <a:off x="3493150" y="478121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TITLE_ONLY_6">
    <p:spTree>
      <p:nvGrpSpPr>
        <p:cNvPr id="207" name="Shape 207"/>
        <p:cNvGrpSpPr/>
        <p:nvPr/>
      </p:nvGrpSpPr>
      <p:grpSpPr>
        <a:xfrm>
          <a:off x="0" y="0"/>
          <a:ext cx="0" cy="0"/>
          <a:chOff x="0" y="0"/>
          <a:chExt cx="0" cy="0"/>
        </a:xfrm>
      </p:grpSpPr>
      <p:sp>
        <p:nvSpPr>
          <p:cNvPr id="208" name="Google Shape;208;p26"/>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09" name="Google Shape;209;p26"/>
          <p:cNvSpPr/>
          <p:nvPr/>
        </p:nvSpPr>
        <p:spPr>
          <a:xfrm>
            <a:off x="809225" y="27343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6"/>
          <p:cNvSpPr/>
          <p:nvPr/>
        </p:nvSpPr>
        <p:spPr>
          <a:xfrm>
            <a:off x="8019675" y="3134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6"/>
          <p:cNvSpPr/>
          <p:nvPr/>
        </p:nvSpPr>
        <p:spPr>
          <a:xfrm>
            <a:off x="7495125" y="464428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6"/>
          <p:cNvSpPr/>
          <p:nvPr/>
        </p:nvSpPr>
        <p:spPr>
          <a:xfrm>
            <a:off x="462300" y="4568613"/>
            <a:ext cx="558466"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6"/>
          <p:cNvSpPr/>
          <p:nvPr/>
        </p:nvSpPr>
        <p:spPr>
          <a:xfrm>
            <a:off x="363000" y="22999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6"/>
          <p:cNvSpPr/>
          <p:nvPr/>
        </p:nvSpPr>
        <p:spPr>
          <a:xfrm>
            <a:off x="4381938" y="47565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6"/>
          <p:cNvSpPr/>
          <p:nvPr/>
        </p:nvSpPr>
        <p:spPr>
          <a:xfrm>
            <a:off x="8665650" y="33580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7">
  <p:cSld name="TITLE_ONLY_7">
    <p:spTree>
      <p:nvGrpSpPr>
        <p:cNvPr id="216" name="Shape 216"/>
        <p:cNvGrpSpPr/>
        <p:nvPr/>
      </p:nvGrpSpPr>
      <p:grpSpPr>
        <a:xfrm>
          <a:off x="0" y="0"/>
          <a:ext cx="0" cy="0"/>
          <a:chOff x="0" y="0"/>
          <a:chExt cx="0" cy="0"/>
        </a:xfrm>
      </p:grpSpPr>
      <p:sp>
        <p:nvSpPr>
          <p:cNvPr id="217" name="Google Shape;217;p27"/>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18" name="Google Shape;218;p27"/>
          <p:cNvSpPr/>
          <p:nvPr/>
        </p:nvSpPr>
        <p:spPr>
          <a:xfrm>
            <a:off x="5542000" y="257775"/>
            <a:ext cx="532988"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7"/>
          <p:cNvSpPr/>
          <p:nvPr/>
        </p:nvSpPr>
        <p:spPr>
          <a:xfrm>
            <a:off x="454225" y="3377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7"/>
          <p:cNvSpPr/>
          <p:nvPr/>
        </p:nvSpPr>
        <p:spPr>
          <a:xfrm flipH="1">
            <a:off x="333125" y="3563788"/>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7"/>
          <p:cNvSpPr/>
          <p:nvPr/>
        </p:nvSpPr>
        <p:spPr>
          <a:xfrm flipH="1">
            <a:off x="383500" y="475233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7"/>
          <p:cNvSpPr/>
          <p:nvPr/>
        </p:nvSpPr>
        <p:spPr>
          <a:xfrm>
            <a:off x="8271000" y="4705875"/>
            <a:ext cx="532988"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TITLE_ONLY_8">
    <p:spTree>
      <p:nvGrpSpPr>
        <p:cNvPr id="223" name="Shape 223"/>
        <p:cNvGrpSpPr/>
        <p:nvPr/>
      </p:nvGrpSpPr>
      <p:grpSpPr>
        <a:xfrm>
          <a:off x="0" y="0"/>
          <a:ext cx="0" cy="0"/>
          <a:chOff x="0" y="0"/>
          <a:chExt cx="0" cy="0"/>
        </a:xfrm>
      </p:grpSpPr>
      <p:sp>
        <p:nvSpPr>
          <p:cNvPr id="224" name="Google Shape;224;p28"/>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25" name="Google Shape;225;p28"/>
          <p:cNvSpPr/>
          <p:nvPr>
            <p:ph idx="2" type="pic"/>
          </p:nvPr>
        </p:nvSpPr>
        <p:spPr>
          <a:xfrm>
            <a:off x="5769975" y="1313300"/>
            <a:ext cx="1103100" cy="1103100"/>
          </a:xfrm>
          <a:prstGeom prst="roundRect">
            <a:avLst>
              <a:gd fmla="val 16667" name="adj"/>
            </a:avLst>
          </a:prstGeom>
          <a:no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8">
  <p:cSld name="TITLE_ONLY_8_1">
    <p:spTree>
      <p:nvGrpSpPr>
        <p:cNvPr id="226" name="Shape 226"/>
        <p:cNvGrpSpPr/>
        <p:nvPr/>
      </p:nvGrpSpPr>
      <p:grpSpPr>
        <a:xfrm>
          <a:off x="0" y="0"/>
          <a:ext cx="0" cy="0"/>
          <a:chOff x="0" y="0"/>
          <a:chExt cx="0" cy="0"/>
        </a:xfrm>
      </p:grpSpPr>
      <p:sp>
        <p:nvSpPr>
          <p:cNvPr id="227" name="Google Shape;227;p29"/>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0_1_1">
    <p:spTree>
      <p:nvGrpSpPr>
        <p:cNvPr id="228" name="Shape 228"/>
        <p:cNvGrpSpPr/>
        <p:nvPr/>
      </p:nvGrpSpPr>
      <p:grpSpPr>
        <a:xfrm>
          <a:off x="0" y="0"/>
          <a:ext cx="0" cy="0"/>
          <a:chOff x="0" y="0"/>
          <a:chExt cx="0" cy="0"/>
        </a:xfrm>
      </p:grpSpPr>
      <p:sp>
        <p:nvSpPr>
          <p:cNvPr id="229" name="Google Shape;229;p30"/>
          <p:cNvSpPr txBox="1"/>
          <p:nvPr>
            <p:ph idx="1" type="body"/>
          </p:nvPr>
        </p:nvSpPr>
        <p:spPr>
          <a:xfrm>
            <a:off x="720025" y="1254600"/>
            <a:ext cx="7717500" cy="11739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chemeClr val="dk2"/>
              </a:buClr>
              <a:buSzPts val="1400"/>
              <a:buChar char="●"/>
              <a:defRPr sz="1400"/>
            </a:lvl1pPr>
            <a:lvl2pPr indent="-317500" lvl="1" marL="914400" rtl="0">
              <a:lnSpc>
                <a:spcPct val="100000"/>
              </a:lnSpc>
              <a:spcBef>
                <a:spcPts val="0"/>
              </a:spcBef>
              <a:spcAft>
                <a:spcPts val="0"/>
              </a:spcAft>
              <a:buSzPts val="1400"/>
              <a:buChar char="○"/>
              <a:defRPr/>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
        <p:nvSpPr>
          <p:cNvPr id="230" name="Google Shape;230;p30"/>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3">
    <p:spTree>
      <p:nvGrpSpPr>
        <p:cNvPr id="231" name="Shape 231"/>
        <p:cNvGrpSpPr/>
        <p:nvPr/>
      </p:nvGrpSpPr>
      <p:grpSpPr>
        <a:xfrm>
          <a:off x="0" y="0"/>
          <a:ext cx="0" cy="0"/>
          <a:chOff x="0" y="0"/>
          <a:chExt cx="0" cy="0"/>
        </a:xfrm>
      </p:grpSpPr>
      <p:sp>
        <p:nvSpPr>
          <p:cNvPr id="232" name="Google Shape;232;p31"/>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sp>
        <p:nvSpPr>
          <p:cNvPr id="233" name="Google Shape;233;p31"/>
          <p:cNvSpPr txBox="1"/>
          <p:nvPr>
            <p:ph idx="1" type="body"/>
          </p:nvPr>
        </p:nvSpPr>
        <p:spPr>
          <a:xfrm>
            <a:off x="4748375" y="1244800"/>
            <a:ext cx="3675600" cy="33639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accent1"/>
              </a:buClr>
              <a:buSzPts val="1400"/>
              <a:buChar char="●"/>
              <a:defRPr sz="1400"/>
            </a:lvl1pPr>
            <a:lvl2pPr indent="-330200" lvl="1" marL="914400">
              <a:lnSpc>
                <a:spcPct val="100000"/>
              </a:lnSpc>
              <a:spcBef>
                <a:spcPts val="0"/>
              </a:spcBef>
              <a:spcAft>
                <a:spcPts val="0"/>
              </a:spcAft>
              <a:buSzPts val="1600"/>
              <a:buChar char="○"/>
              <a:defRPr sz="1600"/>
            </a:lvl2pPr>
            <a:lvl3pPr indent="-330200" lvl="2" marL="1371600">
              <a:lnSpc>
                <a:spcPct val="100000"/>
              </a:lnSpc>
              <a:spcBef>
                <a:spcPts val="0"/>
              </a:spcBef>
              <a:spcAft>
                <a:spcPts val="0"/>
              </a:spcAft>
              <a:buSzPts val="1600"/>
              <a:buChar char="■"/>
              <a:defRPr sz="1600"/>
            </a:lvl3pPr>
            <a:lvl4pPr indent="-330200" lvl="3" marL="1828800">
              <a:lnSpc>
                <a:spcPct val="100000"/>
              </a:lnSpc>
              <a:spcBef>
                <a:spcPts val="0"/>
              </a:spcBef>
              <a:spcAft>
                <a:spcPts val="0"/>
              </a:spcAft>
              <a:buSzPts val="1600"/>
              <a:buChar char="●"/>
              <a:defRPr sz="1600"/>
            </a:lvl4pPr>
            <a:lvl5pPr indent="-330200" lvl="4" marL="2286000">
              <a:lnSpc>
                <a:spcPct val="100000"/>
              </a:lnSpc>
              <a:spcBef>
                <a:spcPts val="0"/>
              </a:spcBef>
              <a:spcAft>
                <a:spcPts val="0"/>
              </a:spcAft>
              <a:buSzPts val="1600"/>
              <a:buChar char="○"/>
              <a:defRPr sz="1600"/>
            </a:lvl5pPr>
            <a:lvl6pPr indent="-330200" lvl="5" marL="2743200">
              <a:lnSpc>
                <a:spcPct val="100000"/>
              </a:lnSpc>
              <a:spcBef>
                <a:spcPts val="0"/>
              </a:spcBef>
              <a:spcAft>
                <a:spcPts val="0"/>
              </a:spcAft>
              <a:buSzPts val="1600"/>
              <a:buChar char="■"/>
              <a:defRPr sz="1600"/>
            </a:lvl6pPr>
            <a:lvl7pPr indent="-330200" lvl="6" marL="3200400">
              <a:lnSpc>
                <a:spcPct val="100000"/>
              </a:lnSpc>
              <a:spcBef>
                <a:spcPts val="0"/>
              </a:spcBef>
              <a:spcAft>
                <a:spcPts val="0"/>
              </a:spcAft>
              <a:buSzPts val="1600"/>
              <a:buChar char="●"/>
              <a:defRPr sz="1600"/>
            </a:lvl7pPr>
            <a:lvl8pPr indent="-330200" lvl="7" marL="3657600">
              <a:lnSpc>
                <a:spcPct val="100000"/>
              </a:lnSpc>
              <a:spcBef>
                <a:spcPts val="0"/>
              </a:spcBef>
              <a:spcAft>
                <a:spcPts val="0"/>
              </a:spcAft>
              <a:buSzPts val="1600"/>
              <a:buChar char="○"/>
              <a:defRPr sz="1600"/>
            </a:lvl8pPr>
            <a:lvl9pPr indent="-330200" lvl="8" marL="4114800">
              <a:lnSpc>
                <a:spcPct val="100000"/>
              </a:lnSpc>
              <a:spcBef>
                <a:spcPts val="0"/>
              </a:spcBef>
              <a:spcAft>
                <a:spcPts val="0"/>
              </a:spcAft>
              <a:buSzPts val="1600"/>
              <a:buChar char="■"/>
              <a:defRPr sz="1600"/>
            </a:lvl9pPr>
          </a:lstStyle>
          <a:p/>
        </p:txBody>
      </p:sp>
      <p:sp>
        <p:nvSpPr>
          <p:cNvPr id="234" name="Google Shape;234;p31"/>
          <p:cNvSpPr txBox="1"/>
          <p:nvPr>
            <p:ph idx="2" type="body"/>
          </p:nvPr>
        </p:nvSpPr>
        <p:spPr>
          <a:xfrm>
            <a:off x="720025" y="1244801"/>
            <a:ext cx="3675600" cy="3363900"/>
          </a:xfrm>
          <a:prstGeom prst="rect">
            <a:avLst/>
          </a:prstGeom>
        </p:spPr>
        <p:txBody>
          <a:bodyPr anchorCtr="0" anchor="t" bIns="91425" lIns="91425" spcFirstLastPara="1" rIns="91425" wrap="square" tIns="91425">
            <a:noAutofit/>
          </a:bodyPr>
          <a:lstStyle>
            <a:lvl1pPr indent="-323850" lvl="0" marL="457200">
              <a:lnSpc>
                <a:spcPct val="100000"/>
              </a:lnSpc>
              <a:spcBef>
                <a:spcPts val="0"/>
              </a:spcBef>
              <a:spcAft>
                <a:spcPts val="0"/>
              </a:spcAft>
              <a:buClr>
                <a:schemeClr val="accent1"/>
              </a:buClr>
              <a:buSzPts val="1500"/>
              <a:buChar char="●"/>
              <a:defRPr sz="1400"/>
            </a:lvl1pPr>
            <a:lvl2pPr indent="-330200" lvl="1" marL="914400">
              <a:lnSpc>
                <a:spcPct val="100000"/>
              </a:lnSpc>
              <a:spcBef>
                <a:spcPts val="0"/>
              </a:spcBef>
              <a:spcAft>
                <a:spcPts val="0"/>
              </a:spcAft>
              <a:buSzPts val="1600"/>
              <a:buChar char="○"/>
              <a:defRPr sz="1600"/>
            </a:lvl2pPr>
            <a:lvl3pPr indent="-330200" lvl="2" marL="1371600">
              <a:lnSpc>
                <a:spcPct val="100000"/>
              </a:lnSpc>
              <a:spcBef>
                <a:spcPts val="0"/>
              </a:spcBef>
              <a:spcAft>
                <a:spcPts val="0"/>
              </a:spcAft>
              <a:buSzPts val="1600"/>
              <a:buChar char="■"/>
              <a:defRPr sz="1600"/>
            </a:lvl3pPr>
            <a:lvl4pPr indent="-330200" lvl="3" marL="1828800">
              <a:lnSpc>
                <a:spcPct val="100000"/>
              </a:lnSpc>
              <a:spcBef>
                <a:spcPts val="0"/>
              </a:spcBef>
              <a:spcAft>
                <a:spcPts val="0"/>
              </a:spcAft>
              <a:buSzPts val="1600"/>
              <a:buChar char="●"/>
              <a:defRPr sz="1600"/>
            </a:lvl4pPr>
            <a:lvl5pPr indent="-330200" lvl="4" marL="2286000">
              <a:lnSpc>
                <a:spcPct val="100000"/>
              </a:lnSpc>
              <a:spcBef>
                <a:spcPts val="0"/>
              </a:spcBef>
              <a:spcAft>
                <a:spcPts val="0"/>
              </a:spcAft>
              <a:buSzPts val="1600"/>
              <a:buChar char="○"/>
              <a:defRPr sz="1600"/>
            </a:lvl5pPr>
            <a:lvl6pPr indent="-330200" lvl="5" marL="2743200">
              <a:lnSpc>
                <a:spcPct val="100000"/>
              </a:lnSpc>
              <a:spcBef>
                <a:spcPts val="0"/>
              </a:spcBef>
              <a:spcAft>
                <a:spcPts val="0"/>
              </a:spcAft>
              <a:buSzPts val="1600"/>
              <a:buChar char="■"/>
              <a:defRPr sz="1600"/>
            </a:lvl6pPr>
            <a:lvl7pPr indent="-330200" lvl="6" marL="3200400">
              <a:lnSpc>
                <a:spcPct val="100000"/>
              </a:lnSpc>
              <a:spcBef>
                <a:spcPts val="0"/>
              </a:spcBef>
              <a:spcAft>
                <a:spcPts val="0"/>
              </a:spcAft>
              <a:buSzPts val="1600"/>
              <a:buChar char="●"/>
              <a:defRPr sz="1600"/>
            </a:lvl7pPr>
            <a:lvl8pPr indent="-330200" lvl="7" marL="3657600">
              <a:lnSpc>
                <a:spcPct val="100000"/>
              </a:lnSpc>
              <a:spcBef>
                <a:spcPts val="0"/>
              </a:spcBef>
              <a:spcAft>
                <a:spcPts val="0"/>
              </a:spcAft>
              <a:buSzPts val="1600"/>
              <a:buChar char="○"/>
              <a:defRPr sz="1600"/>
            </a:lvl8pPr>
            <a:lvl9pPr indent="-330200" lvl="8" marL="4114800">
              <a:lnSpc>
                <a:spcPct val="100000"/>
              </a:lnSpc>
              <a:spcBef>
                <a:spcPts val="0"/>
              </a:spcBef>
              <a:spcAft>
                <a:spcPts val="0"/>
              </a:spcAft>
              <a:buSzPts val="1600"/>
              <a:buChar char="■"/>
              <a:defRPr sz="16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2_2_1_1">
    <p:spTree>
      <p:nvGrpSpPr>
        <p:cNvPr id="235" name="Shape 235"/>
        <p:cNvGrpSpPr/>
        <p:nvPr/>
      </p:nvGrpSpPr>
      <p:grpSpPr>
        <a:xfrm>
          <a:off x="0" y="0"/>
          <a:ext cx="0" cy="0"/>
          <a:chOff x="0" y="0"/>
          <a:chExt cx="0" cy="0"/>
        </a:xfrm>
      </p:grpSpPr>
      <p:sp>
        <p:nvSpPr>
          <p:cNvPr id="236" name="Google Shape;236;p32"/>
          <p:cNvSpPr txBox="1"/>
          <p:nvPr>
            <p:ph hasCustomPrompt="1" type="title"/>
          </p:nvPr>
        </p:nvSpPr>
        <p:spPr>
          <a:xfrm>
            <a:off x="3403925" y="2458300"/>
            <a:ext cx="2336100" cy="7179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5000"/>
              <a:buNone/>
              <a:defRPr sz="3500">
                <a:solidFill>
                  <a:schemeClr val="dk2"/>
                </a:solidFill>
              </a:defRPr>
            </a:lvl1pPr>
            <a:lvl2pPr lvl="1" rtl="0">
              <a:spcBef>
                <a:spcPts val="0"/>
              </a:spcBef>
              <a:spcAft>
                <a:spcPts val="0"/>
              </a:spcAft>
              <a:buSzPts val="5000"/>
              <a:buNone/>
              <a:defRPr sz="5000"/>
            </a:lvl2pPr>
            <a:lvl3pPr lvl="2" rtl="0">
              <a:spcBef>
                <a:spcPts val="0"/>
              </a:spcBef>
              <a:spcAft>
                <a:spcPts val="0"/>
              </a:spcAft>
              <a:buSzPts val="5000"/>
              <a:buNone/>
              <a:defRPr sz="5000"/>
            </a:lvl3pPr>
            <a:lvl4pPr lvl="3" rtl="0">
              <a:spcBef>
                <a:spcPts val="0"/>
              </a:spcBef>
              <a:spcAft>
                <a:spcPts val="0"/>
              </a:spcAft>
              <a:buSzPts val="5000"/>
              <a:buNone/>
              <a:defRPr sz="5000"/>
            </a:lvl4pPr>
            <a:lvl5pPr lvl="4" rtl="0">
              <a:spcBef>
                <a:spcPts val="0"/>
              </a:spcBef>
              <a:spcAft>
                <a:spcPts val="0"/>
              </a:spcAft>
              <a:buSzPts val="5000"/>
              <a:buNone/>
              <a:defRPr sz="5000"/>
            </a:lvl5pPr>
            <a:lvl6pPr lvl="5" rtl="0">
              <a:spcBef>
                <a:spcPts val="0"/>
              </a:spcBef>
              <a:spcAft>
                <a:spcPts val="0"/>
              </a:spcAft>
              <a:buSzPts val="5000"/>
              <a:buNone/>
              <a:defRPr sz="5000"/>
            </a:lvl6pPr>
            <a:lvl7pPr lvl="6" rtl="0">
              <a:spcBef>
                <a:spcPts val="0"/>
              </a:spcBef>
              <a:spcAft>
                <a:spcPts val="0"/>
              </a:spcAft>
              <a:buSzPts val="5000"/>
              <a:buNone/>
              <a:defRPr sz="5000"/>
            </a:lvl7pPr>
            <a:lvl8pPr lvl="7" rtl="0">
              <a:spcBef>
                <a:spcPts val="0"/>
              </a:spcBef>
              <a:spcAft>
                <a:spcPts val="0"/>
              </a:spcAft>
              <a:buSzPts val="5000"/>
              <a:buNone/>
              <a:defRPr sz="5000"/>
            </a:lvl8pPr>
            <a:lvl9pPr lvl="8" rtl="0">
              <a:spcBef>
                <a:spcPts val="0"/>
              </a:spcBef>
              <a:spcAft>
                <a:spcPts val="0"/>
              </a:spcAft>
              <a:buSzPts val="5000"/>
              <a:buNone/>
              <a:defRPr sz="5000"/>
            </a:lvl9pPr>
          </a:lstStyle>
          <a:p>
            <a:r>
              <a:t>xx%</a:t>
            </a:r>
          </a:p>
        </p:txBody>
      </p:sp>
      <p:sp>
        <p:nvSpPr>
          <p:cNvPr id="237" name="Google Shape;237;p32"/>
          <p:cNvSpPr txBox="1"/>
          <p:nvPr>
            <p:ph hasCustomPrompt="1" idx="2" type="title"/>
          </p:nvPr>
        </p:nvSpPr>
        <p:spPr>
          <a:xfrm>
            <a:off x="749200" y="2458300"/>
            <a:ext cx="2336100" cy="717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000"/>
              <a:buNone/>
              <a:defRPr sz="3500">
                <a:solidFill>
                  <a:schemeClr val="dk2"/>
                </a:solidFill>
              </a:defRPr>
            </a:lvl1pPr>
            <a:lvl2pPr lvl="1" rtl="0">
              <a:spcBef>
                <a:spcPts val="0"/>
              </a:spcBef>
              <a:spcAft>
                <a:spcPts val="0"/>
              </a:spcAft>
              <a:buSzPts val="5000"/>
              <a:buNone/>
              <a:defRPr sz="5000"/>
            </a:lvl2pPr>
            <a:lvl3pPr lvl="2" rtl="0">
              <a:spcBef>
                <a:spcPts val="0"/>
              </a:spcBef>
              <a:spcAft>
                <a:spcPts val="0"/>
              </a:spcAft>
              <a:buSzPts val="5000"/>
              <a:buNone/>
              <a:defRPr sz="5000"/>
            </a:lvl3pPr>
            <a:lvl4pPr lvl="3" rtl="0">
              <a:spcBef>
                <a:spcPts val="0"/>
              </a:spcBef>
              <a:spcAft>
                <a:spcPts val="0"/>
              </a:spcAft>
              <a:buSzPts val="5000"/>
              <a:buNone/>
              <a:defRPr sz="5000"/>
            </a:lvl4pPr>
            <a:lvl5pPr lvl="4" rtl="0">
              <a:spcBef>
                <a:spcPts val="0"/>
              </a:spcBef>
              <a:spcAft>
                <a:spcPts val="0"/>
              </a:spcAft>
              <a:buSzPts val="5000"/>
              <a:buNone/>
              <a:defRPr sz="5000"/>
            </a:lvl5pPr>
            <a:lvl6pPr lvl="5" rtl="0">
              <a:spcBef>
                <a:spcPts val="0"/>
              </a:spcBef>
              <a:spcAft>
                <a:spcPts val="0"/>
              </a:spcAft>
              <a:buSzPts val="5000"/>
              <a:buNone/>
              <a:defRPr sz="5000"/>
            </a:lvl6pPr>
            <a:lvl7pPr lvl="6" rtl="0">
              <a:spcBef>
                <a:spcPts val="0"/>
              </a:spcBef>
              <a:spcAft>
                <a:spcPts val="0"/>
              </a:spcAft>
              <a:buSzPts val="5000"/>
              <a:buNone/>
              <a:defRPr sz="5000"/>
            </a:lvl7pPr>
            <a:lvl8pPr lvl="7" rtl="0">
              <a:spcBef>
                <a:spcPts val="0"/>
              </a:spcBef>
              <a:spcAft>
                <a:spcPts val="0"/>
              </a:spcAft>
              <a:buSzPts val="5000"/>
              <a:buNone/>
              <a:defRPr sz="5000"/>
            </a:lvl8pPr>
            <a:lvl9pPr lvl="8" rtl="0">
              <a:spcBef>
                <a:spcPts val="0"/>
              </a:spcBef>
              <a:spcAft>
                <a:spcPts val="0"/>
              </a:spcAft>
              <a:buSzPts val="5000"/>
              <a:buNone/>
              <a:defRPr sz="5000"/>
            </a:lvl9pPr>
          </a:lstStyle>
          <a:p>
            <a:r>
              <a:t>xx%</a:t>
            </a:r>
          </a:p>
        </p:txBody>
      </p:sp>
      <p:sp>
        <p:nvSpPr>
          <p:cNvPr id="238" name="Google Shape;238;p32"/>
          <p:cNvSpPr txBox="1"/>
          <p:nvPr>
            <p:ph idx="1" type="subTitle"/>
          </p:nvPr>
        </p:nvSpPr>
        <p:spPr>
          <a:xfrm>
            <a:off x="749150" y="3226775"/>
            <a:ext cx="2336100" cy="5031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None/>
              <a:defRPr sz="2300">
                <a:latin typeface="Anton"/>
                <a:ea typeface="Anton"/>
                <a:cs typeface="Anton"/>
                <a:sym typeface="Anton"/>
              </a:defRPr>
            </a:lvl1pPr>
            <a:lvl2pPr lvl="1" rtl="0" algn="ctr">
              <a:lnSpc>
                <a:spcPct val="100000"/>
              </a:lnSpc>
              <a:spcBef>
                <a:spcPts val="0"/>
              </a:spcBef>
              <a:spcAft>
                <a:spcPts val="0"/>
              </a:spcAft>
              <a:buNone/>
              <a:defRPr sz="2300">
                <a:latin typeface="Anton"/>
                <a:ea typeface="Anton"/>
                <a:cs typeface="Anton"/>
                <a:sym typeface="Anton"/>
              </a:defRPr>
            </a:lvl2pPr>
            <a:lvl3pPr lvl="2" rtl="0" algn="ctr">
              <a:lnSpc>
                <a:spcPct val="100000"/>
              </a:lnSpc>
              <a:spcBef>
                <a:spcPts val="0"/>
              </a:spcBef>
              <a:spcAft>
                <a:spcPts val="0"/>
              </a:spcAft>
              <a:buNone/>
              <a:defRPr sz="2300">
                <a:latin typeface="Anton"/>
                <a:ea typeface="Anton"/>
                <a:cs typeface="Anton"/>
                <a:sym typeface="Anton"/>
              </a:defRPr>
            </a:lvl3pPr>
            <a:lvl4pPr lvl="3" rtl="0" algn="ctr">
              <a:lnSpc>
                <a:spcPct val="100000"/>
              </a:lnSpc>
              <a:spcBef>
                <a:spcPts val="0"/>
              </a:spcBef>
              <a:spcAft>
                <a:spcPts val="0"/>
              </a:spcAft>
              <a:buNone/>
              <a:defRPr sz="2300">
                <a:latin typeface="Anton"/>
                <a:ea typeface="Anton"/>
                <a:cs typeface="Anton"/>
                <a:sym typeface="Anton"/>
              </a:defRPr>
            </a:lvl4pPr>
            <a:lvl5pPr lvl="4" rtl="0" algn="ctr">
              <a:lnSpc>
                <a:spcPct val="100000"/>
              </a:lnSpc>
              <a:spcBef>
                <a:spcPts val="0"/>
              </a:spcBef>
              <a:spcAft>
                <a:spcPts val="0"/>
              </a:spcAft>
              <a:buNone/>
              <a:defRPr sz="2300">
                <a:latin typeface="Anton"/>
                <a:ea typeface="Anton"/>
                <a:cs typeface="Anton"/>
                <a:sym typeface="Anton"/>
              </a:defRPr>
            </a:lvl5pPr>
            <a:lvl6pPr lvl="5" rtl="0" algn="ctr">
              <a:lnSpc>
                <a:spcPct val="100000"/>
              </a:lnSpc>
              <a:spcBef>
                <a:spcPts val="0"/>
              </a:spcBef>
              <a:spcAft>
                <a:spcPts val="0"/>
              </a:spcAft>
              <a:buNone/>
              <a:defRPr sz="2300">
                <a:latin typeface="Anton"/>
                <a:ea typeface="Anton"/>
                <a:cs typeface="Anton"/>
                <a:sym typeface="Anton"/>
              </a:defRPr>
            </a:lvl6pPr>
            <a:lvl7pPr lvl="6" rtl="0" algn="ctr">
              <a:lnSpc>
                <a:spcPct val="100000"/>
              </a:lnSpc>
              <a:spcBef>
                <a:spcPts val="0"/>
              </a:spcBef>
              <a:spcAft>
                <a:spcPts val="0"/>
              </a:spcAft>
              <a:buNone/>
              <a:defRPr sz="2300">
                <a:latin typeface="Anton"/>
                <a:ea typeface="Anton"/>
                <a:cs typeface="Anton"/>
                <a:sym typeface="Anton"/>
              </a:defRPr>
            </a:lvl7pPr>
            <a:lvl8pPr lvl="7" rtl="0" algn="ctr">
              <a:lnSpc>
                <a:spcPct val="100000"/>
              </a:lnSpc>
              <a:spcBef>
                <a:spcPts val="0"/>
              </a:spcBef>
              <a:spcAft>
                <a:spcPts val="0"/>
              </a:spcAft>
              <a:buNone/>
              <a:defRPr sz="2300">
                <a:latin typeface="Anton"/>
                <a:ea typeface="Anton"/>
                <a:cs typeface="Anton"/>
                <a:sym typeface="Anton"/>
              </a:defRPr>
            </a:lvl8pPr>
            <a:lvl9pPr lvl="8" rtl="0" algn="ctr">
              <a:lnSpc>
                <a:spcPct val="100000"/>
              </a:lnSpc>
              <a:spcBef>
                <a:spcPts val="0"/>
              </a:spcBef>
              <a:spcAft>
                <a:spcPts val="0"/>
              </a:spcAft>
              <a:buNone/>
              <a:defRPr sz="2300">
                <a:latin typeface="Anton"/>
                <a:ea typeface="Anton"/>
                <a:cs typeface="Anton"/>
                <a:sym typeface="Anton"/>
              </a:defRPr>
            </a:lvl9pPr>
          </a:lstStyle>
          <a:p/>
        </p:txBody>
      </p:sp>
      <p:sp>
        <p:nvSpPr>
          <p:cNvPr id="239" name="Google Shape;239;p32"/>
          <p:cNvSpPr txBox="1"/>
          <p:nvPr>
            <p:ph idx="3" type="subTitle"/>
          </p:nvPr>
        </p:nvSpPr>
        <p:spPr>
          <a:xfrm>
            <a:off x="749150" y="3687547"/>
            <a:ext cx="2336100" cy="7209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40" name="Google Shape;240;p32"/>
          <p:cNvSpPr txBox="1"/>
          <p:nvPr>
            <p:ph idx="4" type="subTitle"/>
          </p:nvPr>
        </p:nvSpPr>
        <p:spPr>
          <a:xfrm>
            <a:off x="3403913" y="3226775"/>
            <a:ext cx="2336100" cy="5031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None/>
              <a:defRPr sz="2300">
                <a:latin typeface="Anton"/>
                <a:ea typeface="Anton"/>
                <a:cs typeface="Anton"/>
                <a:sym typeface="Anton"/>
              </a:defRPr>
            </a:lvl1pPr>
            <a:lvl2pPr lvl="1" rtl="0" algn="ctr">
              <a:lnSpc>
                <a:spcPct val="100000"/>
              </a:lnSpc>
              <a:spcBef>
                <a:spcPts val="0"/>
              </a:spcBef>
              <a:spcAft>
                <a:spcPts val="0"/>
              </a:spcAft>
              <a:buNone/>
              <a:defRPr sz="2300">
                <a:latin typeface="Anton"/>
                <a:ea typeface="Anton"/>
                <a:cs typeface="Anton"/>
                <a:sym typeface="Anton"/>
              </a:defRPr>
            </a:lvl2pPr>
            <a:lvl3pPr lvl="2" rtl="0" algn="ctr">
              <a:lnSpc>
                <a:spcPct val="100000"/>
              </a:lnSpc>
              <a:spcBef>
                <a:spcPts val="0"/>
              </a:spcBef>
              <a:spcAft>
                <a:spcPts val="0"/>
              </a:spcAft>
              <a:buNone/>
              <a:defRPr sz="2300">
                <a:latin typeface="Anton"/>
                <a:ea typeface="Anton"/>
                <a:cs typeface="Anton"/>
                <a:sym typeface="Anton"/>
              </a:defRPr>
            </a:lvl3pPr>
            <a:lvl4pPr lvl="3" rtl="0" algn="ctr">
              <a:lnSpc>
                <a:spcPct val="100000"/>
              </a:lnSpc>
              <a:spcBef>
                <a:spcPts val="0"/>
              </a:spcBef>
              <a:spcAft>
                <a:spcPts val="0"/>
              </a:spcAft>
              <a:buNone/>
              <a:defRPr sz="2300">
                <a:latin typeface="Anton"/>
                <a:ea typeface="Anton"/>
                <a:cs typeface="Anton"/>
                <a:sym typeface="Anton"/>
              </a:defRPr>
            </a:lvl4pPr>
            <a:lvl5pPr lvl="4" rtl="0" algn="ctr">
              <a:lnSpc>
                <a:spcPct val="100000"/>
              </a:lnSpc>
              <a:spcBef>
                <a:spcPts val="0"/>
              </a:spcBef>
              <a:spcAft>
                <a:spcPts val="0"/>
              </a:spcAft>
              <a:buNone/>
              <a:defRPr sz="2300">
                <a:latin typeface="Anton"/>
                <a:ea typeface="Anton"/>
                <a:cs typeface="Anton"/>
                <a:sym typeface="Anton"/>
              </a:defRPr>
            </a:lvl5pPr>
            <a:lvl6pPr lvl="5" rtl="0" algn="ctr">
              <a:lnSpc>
                <a:spcPct val="100000"/>
              </a:lnSpc>
              <a:spcBef>
                <a:spcPts val="0"/>
              </a:spcBef>
              <a:spcAft>
                <a:spcPts val="0"/>
              </a:spcAft>
              <a:buNone/>
              <a:defRPr sz="2300">
                <a:latin typeface="Anton"/>
                <a:ea typeface="Anton"/>
                <a:cs typeface="Anton"/>
                <a:sym typeface="Anton"/>
              </a:defRPr>
            </a:lvl6pPr>
            <a:lvl7pPr lvl="6" rtl="0" algn="ctr">
              <a:lnSpc>
                <a:spcPct val="100000"/>
              </a:lnSpc>
              <a:spcBef>
                <a:spcPts val="0"/>
              </a:spcBef>
              <a:spcAft>
                <a:spcPts val="0"/>
              </a:spcAft>
              <a:buNone/>
              <a:defRPr sz="2300">
                <a:latin typeface="Anton"/>
                <a:ea typeface="Anton"/>
                <a:cs typeface="Anton"/>
                <a:sym typeface="Anton"/>
              </a:defRPr>
            </a:lvl7pPr>
            <a:lvl8pPr lvl="7" rtl="0" algn="ctr">
              <a:lnSpc>
                <a:spcPct val="100000"/>
              </a:lnSpc>
              <a:spcBef>
                <a:spcPts val="0"/>
              </a:spcBef>
              <a:spcAft>
                <a:spcPts val="0"/>
              </a:spcAft>
              <a:buNone/>
              <a:defRPr sz="2300">
                <a:latin typeface="Anton"/>
                <a:ea typeface="Anton"/>
                <a:cs typeface="Anton"/>
                <a:sym typeface="Anton"/>
              </a:defRPr>
            </a:lvl8pPr>
            <a:lvl9pPr lvl="8" rtl="0" algn="ctr">
              <a:lnSpc>
                <a:spcPct val="100000"/>
              </a:lnSpc>
              <a:spcBef>
                <a:spcPts val="0"/>
              </a:spcBef>
              <a:spcAft>
                <a:spcPts val="0"/>
              </a:spcAft>
              <a:buNone/>
              <a:defRPr sz="2300">
                <a:latin typeface="Anton"/>
                <a:ea typeface="Anton"/>
                <a:cs typeface="Anton"/>
                <a:sym typeface="Anton"/>
              </a:defRPr>
            </a:lvl9pPr>
          </a:lstStyle>
          <a:p/>
        </p:txBody>
      </p:sp>
      <p:sp>
        <p:nvSpPr>
          <p:cNvPr id="241" name="Google Shape;241;p32"/>
          <p:cNvSpPr txBox="1"/>
          <p:nvPr>
            <p:ph idx="5" type="subTitle"/>
          </p:nvPr>
        </p:nvSpPr>
        <p:spPr>
          <a:xfrm>
            <a:off x="3403913" y="3687547"/>
            <a:ext cx="2336100" cy="7209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42" name="Google Shape;242;p32"/>
          <p:cNvSpPr txBox="1"/>
          <p:nvPr>
            <p:ph idx="6" type="subTitle"/>
          </p:nvPr>
        </p:nvSpPr>
        <p:spPr>
          <a:xfrm>
            <a:off x="6058675" y="3226775"/>
            <a:ext cx="2336100" cy="5031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None/>
              <a:defRPr sz="2300">
                <a:latin typeface="Anton"/>
                <a:ea typeface="Anton"/>
                <a:cs typeface="Anton"/>
                <a:sym typeface="Anton"/>
              </a:defRPr>
            </a:lvl1pPr>
            <a:lvl2pPr lvl="1" rtl="0" algn="ctr">
              <a:lnSpc>
                <a:spcPct val="100000"/>
              </a:lnSpc>
              <a:spcBef>
                <a:spcPts val="0"/>
              </a:spcBef>
              <a:spcAft>
                <a:spcPts val="0"/>
              </a:spcAft>
              <a:buNone/>
              <a:defRPr sz="2300">
                <a:latin typeface="Anton"/>
                <a:ea typeface="Anton"/>
                <a:cs typeface="Anton"/>
                <a:sym typeface="Anton"/>
              </a:defRPr>
            </a:lvl2pPr>
            <a:lvl3pPr lvl="2" rtl="0" algn="ctr">
              <a:lnSpc>
                <a:spcPct val="100000"/>
              </a:lnSpc>
              <a:spcBef>
                <a:spcPts val="0"/>
              </a:spcBef>
              <a:spcAft>
                <a:spcPts val="0"/>
              </a:spcAft>
              <a:buNone/>
              <a:defRPr sz="2300">
                <a:latin typeface="Anton"/>
                <a:ea typeface="Anton"/>
                <a:cs typeface="Anton"/>
                <a:sym typeface="Anton"/>
              </a:defRPr>
            </a:lvl3pPr>
            <a:lvl4pPr lvl="3" rtl="0" algn="ctr">
              <a:lnSpc>
                <a:spcPct val="100000"/>
              </a:lnSpc>
              <a:spcBef>
                <a:spcPts val="0"/>
              </a:spcBef>
              <a:spcAft>
                <a:spcPts val="0"/>
              </a:spcAft>
              <a:buNone/>
              <a:defRPr sz="2300">
                <a:latin typeface="Anton"/>
                <a:ea typeface="Anton"/>
                <a:cs typeface="Anton"/>
                <a:sym typeface="Anton"/>
              </a:defRPr>
            </a:lvl4pPr>
            <a:lvl5pPr lvl="4" rtl="0" algn="ctr">
              <a:lnSpc>
                <a:spcPct val="100000"/>
              </a:lnSpc>
              <a:spcBef>
                <a:spcPts val="0"/>
              </a:spcBef>
              <a:spcAft>
                <a:spcPts val="0"/>
              </a:spcAft>
              <a:buNone/>
              <a:defRPr sz="2300">
                <a:latin typeface="Anton"/>
                <a:ea typeface="Anton"/>
                <a:cs typeface="Anton"/>
                <a:sym typeface="Anton"/>
              </a:defRPr>
            </a:lvl5pPr>
            <a:lvl6pPr lvl="5" rtl="0" algn="ctr">
              <a:lnSpc>
                <a:spcPct val="100000"/>
              </a:lnSpc>
              <a:spcBef>
                <a:spcPts val="0"/>
              </a:spcBef>
              <a:spcAft>
                <a:spcPts val="0"/>
              </a:spcAft>
              <a:buNone/>
              <a:defRPr sz="2300">
                <a:latin typeface="Anton"/>
                <a:ea typeface="Anton"/>
                <a:cs typeface="Anton"/>
                <a:sym typeface="Anton"/>
              </a:defRPr>
            </a:lvl6pPr>
            <a:lvl7pPr lvl="6" rtl="0" algn="ctr">
              <a:lnSpc>
                <a:spcPct val="100000"/>
              </a:lnSpc>
              <a:spcBef>
                <a:spcPts val="0"/>
              </a:spcBef>
              <a:spcAft>
                <a:spcPts val="0"/>
              </a:spcAft>
              <a:buNone/>
              <a:defRPr sz="2300">
                <a:latin typeface="Anton"/>
                <a:ea typeface="Anton"/>
                <a:cs typeface="Anton"/>
                <a:sym typeface="Anton"/>
              </a:defRPr>
            </a:lvl7pPr>
            <a:lvl8pPr lvl="7" rtl="0" algn="ctr">
              <a:lnSpc>
                <a:spcPct val="100000"/>
              </a:lnSpc>
              <a:spcBef>
                <a:spcPts val="0"/>
              </a:spcBef>
              <a:spcAft>
                <a:spcPts val="0"/>
              </a:spcAft>
              <a:buNone/>
              <a:defRPr sz="2300">
                <a:latin typeface="Anton"/>
                <a:ea typeface="Anton"/>
                <a:cs typeface="Anton"/>
                <a:sym typeface="Anton"/>
              </a:defRPr>
            </a:lvl8pPr>
            <a:lvl9pPr lvl="8" rtl="0" algn="ctr">
              <a:lnSpc>
                <a:spcPct val="100000"/>
              </a:lnSpc>
              <a:spcBef>
                <a:spcPts val="0"/>
              </a:spcBef>
              <a:spcAft>
                <a:spcPts val="0"/>
              </a:spcAft>
              <a:buNone/>
              <a:defRPr sz="2300">
                <a:latin typeface="Anton"/>
                <a:ea typeface="Anton"/>
                <a:cs typeface="Anton"/>
                <a:sym typeface="Anton"/>
              </a:defRPr>
            </a:lvl9pPr>
          </a:lstStyle>
          <a:p/>
        </p:txBody>
      </p:sp>
      <p:sp>
        <p:nvSpPr>
          <p:cNvPr id="243" name="Google Shape;243;p32"/>
          <p:cNvSpPr txBox="1"/>
          <p:nvPr>
            <p:ph idx="7" type="subTitle"/>
          </p:nvPr>
        </p:nvSpPr>
        <p:spPr>
          <a:xfrm>
            <a:off x="6058675" y="3687544"/>
            <a:ext cx="2336100" cy="7209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44" name="Google Shape;244;p32"/>
          <p:cNvSpPr txBox="1"/>
          <p:nvPr>
            <p:ph idx="8"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sp>
        <p:nvSpPr>
          <p:cNvPr id="245" name="Google Shape;245;p32"/>
          <p:cNvSpPr txBox="1"/>
          <p:nvPr>
            <p:ph hasCustomPrompt="1" idx="9" type="title"/>
          </p:nvPr>
        </p:nvSpPr>
        <p:spPr>
          <a:xfrm>
            <a:off x="6058650" y="2458300"/>
            <a:ext cx="2336100" cy="717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000"/>
              <a:buNone/>
              <a:defRPr sz="3500">
                <a:solidFill>
                  <a:schemeClr val="dk2"/>
                </a:solidFill>
              </a:defRPr>
            </a:lvl1pPr>
            <a:lvl2pPr lvl="1" rtl="0">
              <a:spcBef>
                <a:spcPts val="0"/>
              </a:spcBef>
              <a:spcAft>
                <a:spcPts val="0"/>
              </a:spcAft>
              <a:buSzPts val="5000"/>
              <a:buNone/>
              <a:defRPr sz="5000"/>
            </a:lvl2pPr>
            <a:lvl3pPr lvl="2" rtl="0">
              <a:spcBef>
                <a:spcPts val="0"/>
              </a:spcBef>
              <a:spcAft>
                <a:spcPts val="0"/>
              </a:spcAft>
              <a:buSzPts val="5000"/>
              <a:buNone/>
              <a:defRPr sz="5000"/>
            </a:lvl3pPr>
            <a:lvl4pPr lvl="3" rtl="0">
              <a:spcBef>
                <a:spcPts val="0"/>
              </a:spcBef>
              <a:spcAft>
                <a:spcPts val="0"/>
              </a:spcAft>
              <a:buSzPts val="5000"/>
              <a:buNone/>
              <a:defRPr sz="5000"/>
            </a:lvl4pPr>
            <a:lvl5pPr lvl="4" rtl="0">
              <a:spcBef>
                <a:spcPts val="0"/>
              </a:spcBef>
              <a:spcAft>
                <a:spcPts val="0"/>
              </a:spcAft>
              <a:buSzPts val="5000"/>
              <a:buNone/>
              <a:defRPr sz="5000"/>
            </a:lvl5pPr>
            <a:lvl6pPr lvl="5" rtl="0">
              <a:spcBef>
                <a:spcPts val="0"/>
              </a:spcBef>
              <a:spcAft>
                <a:spcPts val="0"/>
              </a:spcAft>
              <a:buSzPts val="5000"/>
              <a:buNone/>
              <a:defRPr sz="5000"/>
            </a:lvl6pPr>
            <a:lvl7pPr lvl="6" rtl="0">
              <a:spcBef>
                <a:spcPts val="0"/>
              </a:spcBef>
              <a:spcAft>
                <a:spcPts val="0"/>
              </a:spcAft>
              <a:buSzPts val="5000"/>
              <a:buNone/>
              <a:defRPr sz="5000"/>
            </a:lvl7pPr>
            <a:lvl8pPr lvl="7" rtl="0">
              <a:spcBef>
                <a:spcPts val="0"/>
              </a:spcBef>
              <a:spcAft>
                <a:spcPts val="0"/>
              </a:spcAft>
              <a:buSzPts val="5000"/>
              <a:buNone/>
              <a:defRPr sz="5000"/>
            </a:lvl8pPr>
            <a:lvl9pPr lvl="8" rtl="0">
              <a:spcBef>
                <a:spcPts val="0"/>
              </a:spcBef>
              <a:spcAft>
                <a:spcPts val="0"/>
              </a:spcAft>
              <a:buSzPts val="5000"/>
              <a:buNone/>
              <a:defRPr sz="5000"/>
            </a:lvl9pPr>
          </a:lstStyle>
          <a:p>
            <a:r>
              <a:t>xx%</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2_2_1_1_1">
    <p:spTree>
      <p:nvGrpSpPr>
        <p:cNvPr id="246" name="Shape 246"/>
        <p:cNvGrpSpPr/>
        <p:nvPr/>
      </p:nvGrpSpPr>
      <p:grpSpPr>
        <a:xfrm>
          <a:off x="0" y="0"/>
          <a:ext cx="0" cy="0"/>
          <a:chOff x="0" y="0"/>
          <a:chExt cx="0" cy="0"/>
        </a:xfrm>
      </p:grpSpPr>
      <p:sp>
        <p:nvSpPr>
          <p:cNvPr id="247" name="Google Shape;247;p33"/>
          <p:cNvSpPr txBox="1"/>
          <p:nvPr>
            <p:ph idx="1" type="subTitle"/>
          </p:nvPr>
        </p:nvSpPr>
        <p:spPr>
          <a:xfrm>
            <a:off x="713225" y="2248225"/>
            <a:ext cx="2372100" cy="892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48" name="Google Shape;248;p33"/>
          <p:cNvSpPr txBox="1"/>
          <p:nvPr>
            <p:ph idx="2" type="subTitle"/>
          </p:nvPr>
        </p:nvSpPr>
        <p:spPr>
          <a:xfrm>
            <a:off x="713225" y="3140924"/>
            <a:ext cx="2372100" cy="130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49" name="Google Shape;249;p33"/>
          <p:cNvSpPr txBox="1"/>
          <p:nvPr>
            <p:ph idx="3" type="subTitle"/>
          </p:nvPr>
        </p:nvSpPr>
        <p:spPr>
          <a:xfrm>
            <a:off x="3385950" y="2248225"/>
            <a:ext cx="2372100" cy="892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50" name="Google Shape;250;p33"/>
          <p:cNvSpPr txBox="1"/>
          <p:nvPr>
            <p:ph idx="4" type="subTitle"/>
          </p:nvPr>
        </p:nvSpPr>
        <p:spPr>
          <a:xfrm>
            <a:off x="3385950" y="3140924"/>
            <a:ext cx="2372100" cy="130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51" name="Google Shape;251;p33"/>
          <p:cNvSpPr txBox="1"/>
          <p:nvPr>
            <p:ph idx="5" type="subTitle"/>
          </p:nvPr>
        </p:nvSpPr>
        <p:spPr>
          <a:xfrm>
            <a:off x="6058675" y="2248225"/>
            <a:ext cx="2372100" cy="892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52" name="Google Shape;252;p33"/>
          <p:cNvSpPr txBox="1"/>
          <p:nvPr>
            <p:ph idx="6" type="subTitle"/>
          </p:nvPr>
        </p:nvSpPr>
        <p:spPr>
          <a:xfrm>
            <a:off x="6058675" y="3140925"/>
            <a:ext cx="2372100" cy="130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53" name="Google Shape;253;p33"/>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254" name="Shape 254"/>
        <p:cNvGrpSpPr/>
        <p:nvPr/>
      </p:nvGrpSpPr>
      <p:grpSpPr>
        <a:xfrm>
          <a:off x="0" y="0"/>
          <a:ext cx="0" cy="0"/>
          <a:chOff x="0" y="0"/>
          <a:chExt cx="0" cy="0"/>
        </a:xfrm>
      </p:grpSpPr>
      <p:sp>
        <p:nvSpPr>
          <p:cNvPr id="255" name="Google Shape;255;p34"/>
          <p:cNvSpPr txBox="1"/>
          <p:nvPr>
            <p:ph hasCustomPrompt="1" type="title"/>
          </p:nvPr>
        </p:nvSpPr>
        <p:spPr>
          <a:xfrm>
            <a:off x="4201991" y="3193113"/>
            <a:ext cx="3483000" cy="8343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4800"/>
              <a:buNone/>
              <a:defRPr sz="4000">
                <a:solidFill>
                  <a:schemeClr val="dk2"/>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256" name="Google Shape;256;p34"/>
          <p:cNvSpPr txBox="1"/>
          <p:nvPr>
            <p:ph hasCustomPrompt="1" idx="2" type="title"/>
          </p:nvPr>
        </p:nvSpPr>
        <p:spPr>
          <a:xfrm>
            <a:off x="4201988" y="469725"/>
            <a:ext cx="3483000" cy="8343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4800"/>
              <a:buNone/>
              <a:defRPr sz="4000">
                <a:solidFill>
                  <a:schemeClr val="dk2"/>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257" name="Google Shape;257;p34"/>
          <p:cNvSpPr txBox="1"/>
          <p:nvPr>
            <p:ph hasCustomPrompt="1" idx="3" type="title"/>
          </p:nvPr>
        </p:nvSpPr>
        <p:spPr>
          <a:xfrm>
            <a:off x="4202197" y="1831425"/>
            <a:ext cx="3483000" cy="8343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4800"/>
              <a:buNone/>
              <a:defRPr sz="4000">
                <a:solidFill>
                  <a:schemeClr val="dk2"/>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258" name="Google Shape;258;p34"/>
          <p:cNvSpPr txBox="1"/>
          <p:nvPr>
            <p:ph idx="1" type="subTitle"/>
          </p:nvPr>
        </p:nvSpPr>
        <p:spPr>
          <a:xfrm>
            <a:off x="4202208" y="4027425"/>
            <a:ext cx="34830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4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259" name="Google Shape;259;p34"/>
          <p:cNvSpPr txBox="1"/>
          <p:nvPr>
            <p:ph idx="4" type="subTitle"/>
          </p:nvPr>
        </p:nvSpPr>
        <p:spPr>
          <a:xfrm>
            <a:off x="4202005" y="2665725"/>
            <a:ext cx="34830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4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260" name="Google Shape;260;p34"/>
          <p:cNvSpPr txBox="1"/>
          <p:nvPr>
            <p:ph idx="5" type="subTitle"/>
          </p:nvPr>
        </p:nvSpPr>
        <p:spPr>
          <a:xfrm>
            <a:off x="4202214" y="1304025"/>
            <a:ext cx="34830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4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3_1_4_2">
    <p:spTree>
      <p:nvGrpSpPr>
        <p:cNvPr id="261" name="Shape 261"/>
        <p:cNvGrpSpPr/>
        <p:nvPr/>
      </p:nvGrpSpPr>
      <p:grpSpPr>
        <a:xfrm>
          <a:off x="0" y="0"/>
          <a:ext cx="0" cy="0"/>
          <a:chOff x="0" y="0"/>
          <a:chExt cx="0" cy="0"/>
        </a:xfrm>
      </p:grpSpPr>
      <p:sp>
        <p:nvSpPr>
          <p:cNvPr id="262" name="Google Shape;262;p35"/>
          <p:cNvSpPr txBox="1"/>
          <p:nvPr>
            <p:ph idx="1" type="subTitle"/>
          </p:nvPr>
        </p:nvSpPr>
        <p:spPr>
          <a:xfrm>
            <a:off x="1882275" y="1745388"/>
            <a:ext cx="2248800" cy="461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solidFill>
                  <a:schemeClr val="lt1"/>
                </a:solidFill>
                <a:latin typeface="Anton"/>
                <a:ea typeface="Anton"/>
                <a:cs typeface="Anton"/>
                <a:sym typeface="Anton"/>
              </a:defRPr>
            </a:lvl1pPr>
            <a:lvl2pPr lvl="1" rtl="0" algn="ctr">
              <a:lnSpc>
                <a:spcPct val="100000"/>
              </a:lnSpc>
              <a:spcBef>
                <a:spcPts val="0"/>
              </a:spcBef>
              <a:spcAft>
                <a:spcPts val="0"/>
              </a:spcAft>
              <a:buNone/>
              <a:defRPr sz="2400">
                <a:solidFill>
                  <a:schemeClr val="lt1"/>
                </a:solidFill>
                <a:latin typeface="Anton"/>
                <a:ea typeface="Anton"/>
                <a:cs typeface="Anton"/>
                <a:sym typeface="Anton"/>
              </a:defRPr>
            </a:lvl2pPr>
            <a:lvl3pPr lvl="2" rtl="0" algn="ctr">
              <a:lnSpc>
                <a:spcPct val="100000"/>
              </a:lnSpc>
              <a:spcBef>
                <a:spcPts val="0"/>
              </a:spcBef>
              <a:spcAft>
                <a:spcPts val="0"/>
              </a:spcAft>
              <a:buNone/>
              <a:defRPr sz="2400">
                <a:solidFill>
                  <a:schemeClr val="lt1"/>
                </a:solidFill>
                <a:latin typeface="Anton"/>
                <a:ea typeface="Anton"/>
                <a:cs typeface="Anton"/>
                <a:sym typeface="Anton"/>
              </a:defRPr>
            </a:lvl3pPr>
            <a:lvl4pPr lvl="3" rtl="0" algn="ctr">
              <a:lnSpc>
                <a:spcPct val="100000"/>
              </a:lnSpc>
              <a:spcBef>
                <a:spcPts val="0"/>
              </a:spcBef>
              <a:spcAft>
                <a:spcPts val="0"/>
              </a:spcAft>
              <a:buNone/>
              <a:defRPr sz="2400">
                <a:solidFill>
                  <a:schemeClr val="lt1"/>
                </a:solidFill>
                <a:latin typeface="Anton"/>
                <a:ea typeface="Anton"/>
                <a:cs typeface="Anton"/>
                <a:sym typeface="Anton"/>
              </a:defRPr>
            </a:lvl4pPr>
            <a:lvl5pPr lvl="4" rtl="0" algn="ctr">
              <a:lnSpc>
                <a:spcPct val="100000"/>
              </a:lnSpc>
              <a:spcBef>
                <a:spcPts val="0"/>
              </a:spcBef>
              <a:spcAft>
                <a:spcPts val="0"/>
              </a:spcAft>
              <a:buNone/>
              <a:defRPr sz="2400">
                <a:solidFill>
                  <a:schemeClr val="lt1"/>
                </a:solidFill>
                <a:latin typeface="Anton"/>
                <a:ea typeface="Anton"/>
                <a:cs typeface="Anton"/>
                <a:sym typeface="Anton"/>
              </a:defRPr>
            </a:lvl5pPr>
            <a:lvl6pPr lvl="5" rtl="0" algn="ctr">
              <a:lnSpc>
                <a:spcPct val="100000"/>
              </a:lnSpc>
              <a:spcBef>
                <a:spcPts val="0"/>
              </a:spcBef>
              <a:spcAft>
                <a:spcPts val="0"/>
              </a:spcAft>
              <a:buNone/>
              <a:defRPr sz="2400">
                <a:solidFill>
                  <a:schemeClr val="lt1"/>
                </a:solidFill>
                <a:latin typeface="Anton"/>
                <a:ea typeface="Anton"/>
                <a:cs typeface="Anton"/>
                <a:sym typeface="Anton"/>
              </a:defRPr>
            </a:lvl6pPr>
            <a:lvl7pPr lvl="6" rtl="0" algn="ctr">
              <a:lnSpc>
                <a:spcPct val="100000"/>
              </a:lnSpc>
              <a:spcBef>
                <a:spcPts val="0"/>
              </a:spcBef>
              <a:spcAft>
                <a:spcPts val="0"/>
              </a:spcAft>
              <a:buNone/>
              <a:defRPr sz="2400">
                <a:solidFill>
                  <a:schemeClr val="lt1"/>
                </a:solidFill>
                <a:latin typeface="Anton"/>
                <a:ea typeface="Anton"/>
                <a:cs typeface="Anton"/>
                <a:sym typeface="Anton"/>
              </a:defRPr>
            </a:lvl7pPr>
            <a:lvl8pPr lvl="7" rtl="0" algn="ctr">
              <a:lnSpc>
                <a:spcPct val="100000"/>
              </a:lnSpc>
              <a:spcBef>
                <a:spcPts val="0"/>
              </a:spcBef>
              <a:spcAft>
                <a:spcPts val="0"/>
              </a:spcAft>
              <a:buNone/>
              <a:defRPr sz="2400">
                <a:solidFill>
                  <a:schemeClr val="lt1"/>
                </a:solidFill>
                <a:latin typeface="Anton"/>
                <a:ea typeface="Anton"/>
                <a:cs typeface="Anton"/>
                <a:sym typeface="Anton"/>
              </a:defRPr>
            </a:lvl8pPr>
            <a:lvl9pPr lvl="8" rtl="0"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263" name="Google Shape;263;p35"/>
          <p:cNvSpPr txBox="1"/>
          <p:nvPr>
            <p:ph idx="2" type="subTitle"/>
          </p:nvPr>
        </p:nvSpPr>
        <p:spPr>
          <a:xfrm>
            <a:off x="1882275" y="2139238"/>
            <a:ext cx="22488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lt1"/>
                </a:solidFill>
              </a:defRPr>
            </a:lvl1pPr>
            <a:lvl2pPr lvl="1" rtl="0" algn="ctr">
              <a:lnSpc>
                <a:spcPct val="100000"/>
              </a:lnSpc>
              <a:spcBef>
                <a:spcPts val="0"/>
              </a:spcBef>
              <a:spcAft>
                <a:spcPts val="0"/>
              </a:spcAft>
              <a:buNone/>
              <a:defRPr sz="1400">
                <a:solidFill>
                  <a:schemeClr val="lt1"/>
                </a:solidFill>
              </a:defRPr>
            </a:lvl2pPr>
            <a:lvl3pPr lvl="2" rtl="0" algn="ctr">
              <a:lnSpc>
                <a:spcPct val="100000"/>
              </a:lnSpc>
              <a:spcBef>
                <a:spcPts val="0"/>
              </a:spcBef>
              <a:spcAft>
                <a:spcPts val="0"/>
              </a:spcAft>
              <a:buNone/>
              <a:defRPr sz="1400">
                <a:solidFill>
                  <a:schemeClr val="lt1"/>
                </a:solidFill>
              </a:defRPr>
            </a:lvl3pPr>
            <a:lvl4pPr lvl="3" rtl="0" algn="ctr">
              <a:lnSpc>
                <a:spcPct val="100000"/>
              </a:lnSpc>
              <a:spcBef>
                <a:spcPts val="0"/>
              </a:spcBef>
              <a:spcAft>
                <a:spcPts val="0"/>
              </a:spcAft>
              <a:buNone/>
              <a:defRPr sz="1400">
                <a:solidFill>
                  <a:schemeClr val="lt1"/>
                </a:solidFill>
              </a:defRPr>
            </a:lvl4pPr>
            <a:lvl5pPr lvl="4" rtl="0" algn="ctr">
              <a:lnSpc>
                <a:spcPct val="100000"/>
              </a:lnSpc>
              <a:spcBef>
                <a:spcPts val="0"/>
              </a:spcBef>
              <a:spcAft>
                <a:spcPts val="0"/>
              </a:spcAft>
              <a:buNone/>
              <a:defRPr sz="1400">
                <a:solidFill>
                  <a:schemeClr val="lt1"/>
                </a:solidFill>
              </a:defRPr>
            </a:lvl5pPr>
            <a:lvl6pPr lvl="5" rtl="0" algn="ctr">
              <a:lnSpc>
                <a:spcPct val="100000"/>
              </a:lnSpc>
              <a:spcBef>
                <a:spcPts val="0"/>
              </a:spcBef>
              <a:spcAft>
                <a:spcPts val="0"/>
              </a:spcAft>
              <a:buNone/>
              <a:defRPr sz="1400">
                <a:solidFill>
                  <a:schemeClr val="lt1"/>
                </a:solidFill>
              </a:defRPr>
            </a:lvl6pPr>
            <a:lvl7pPr lvl="6" rtl="0" algn="ctr">
              <a:lnSpc>
                <a:spcPct val="100000"/>
              </a:lnSpc>
              <a:spcBef>
                <a:spcPts val="0"/>
              </a:spcBef>
              <a:spcAft>
                <a:spcPts val="0"/>
              </a:spcAft>
              <a:buNone/>
              <a:defRPr sz="1400">
                <a:solidFill>
                  <a:schemeClr val="lt1"/>
                </a:solidFill>
              </a:defRPr>
            </a:lvl7pPr>
            <a:lvl8pPr lvl="7" rtl="0" algn="ctr">
              <a:lnSpc>
                <a:spcPct val="100000"/>
              </a:lnSpc>
              <a:spcBef>
                <a:spcPts val="0"/>
              </a:spcBef>
              <a:spcAft>
                <a:spcPts val="0"/>
              </a:spcAft>
              <a:buNone/>
              <a:defRPr sz="1400">
                <a:solidFill>
                  <a:schemeClr val="lt1"/>
                </a:solidFill>
              </a:defRPr>
            </a:lvl8pPr>
            <a:lvl9pPr lvl="8" rtl="0" algn="ctr">
              <a:lnSpc>
                <a:spcPct val="100000"/>
              </a:lnSpc>
              <a:spcBef>
                <a:spcPts val="0"/>
              </a:spcBef>
              <a:spcAft>
                <a:spcPts val="0"/>
              </a:spcAft>
              <a:buNone/>
              <a:defRPr sz="1400">
                <a:solidFill>
                  <a:schemeClr val="lt1"/>
                </a:solidFill>
              </a:defRPr>
            </a:lvl9pPr>
          </a:lstStyle>
          <a:p/>
        </p:txBody>
      </p:sp>
      <p:sp>
        <p:nvSpPr>
          <p:cNvPr id="264" name="Google Shape;264;p35"/>
          <p:cNvSpPr txBox="1"/>
          <p:nvPr>
            <p:ph idx="3" type="subTitle"/>
          </p:nvPr>
        </p:nvSpPr>
        <p:spPr>
          <a:xfrm>
            <a:off x="1882275" y="3278400"/>
            <a:ext cx="2248800" cy="461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solidFill>
                  <a:schemeClr val="lt1"/>
                </a:solidFill>
                <a:latin typeface="Anton"/>
                <a:ea typeface="Anton"/>
                <a:cs typeface="Anton"/>
                <a:sym typeface="Anton"/>
              </a:defRPr>
            </a:lvl1pPr>
            <a:lvl2pPr lvl="1" rtl="0" algn="ctr">
              <a:lnSpc>
                <a:spcPct val="100000"/>
              </a:lnSpc>
              <a:spcBef>
                <a:spcPts val="0"/>
              </a:spcBef>
              <a:spcAft>
                <a:spcPts val="0"/>
              </a:spcAft>
              <a:buNone/>
              <a:defRPr sz="2400">
                <a:solidFill>
                  <a:schemeClr val="lt1"/>
                </a:solidFill>
                <a:latin typeface="Anton"/>
                <a:ea typeface="Anton"/>
                <a:cs typeface="Anton"/>
                <a:sym typeface="Anton"/>
              </a:defRPr>
            </a:lvl2pPr>
            <a:lvl3pPr lvl="2" rtl="0" algn="ctr">
              <a:lnSpc>
                <a:spcPct val="100000"/>
              </a:lnSpc>
              <a:spcBef>
                <a:spcPts val="0"/>
              </a:spcBef>
              <a:spcAft>
                <a:spcPts val="0"/>
              </a:spcAft>
              <a:buNone/>
              <a:defRPr sz="2400">
                <a:solidFill>
                  <a:schemeClr val="lt1"/>
                </a:solidFill>
                <a:latin typeface="Anton"/>
                <a:ea typeface="Anton"/>
                <a:cs typeface="Anton"/>
                <a:sym typeface="Anton"/>
              </a:defRPr>
            </a:lvl3pPr>
            <a:lvl4pPr lvl="3" rtl="0" algn="ctr">
              <a:lnSpc>
                <a:spcPct val="100000"/>
              </a:lnSpc>
              <a:spcBef>
                <a:spcPts val="0"/>
              </a:spcBef>
              <a:spcAft>
                <a:spcPts val="0"/>
              </a:spcAft>
              <a:buNone/>
              <a:defRPr sz="2400">
                <a:solidFill>
                  <a:schemeClr val="lt1"/>
                </a:solidFill>
                <a:latin typeface="Anton"/>
                <a:ea typeface="Anton"/>
                <a:cs typeface="Anton"/>
                <a:sym typeface="Anton"/>
              </a:defRPr>
            </a:lvl4pPr>
            <a:lvl5pPr lvl="4" rtl="0" algn="ctr">
              <a:lnSpc>
                <a:spcPct val="100000"/>
              </a:lnSpc>
              <a:spcBef>
                <a:spcPts val="0"/>
              </a:spcBef>
              <a:spcAft>
                <a:spcPts val="0"/>
              </a:spcAft>
              <a:buNone/>
              <a:defRPr sz="2400">
                <a:solidFill>
                  <a:schemeClr val="lt1"/>
                </a:solidFill>
                <a:latin typeface="Anton"/>
                <a:ea typeface="Anton"/>
                <a:cs typeface="Anton"/>
                <a:sym typeface="Anton"/>
              </a:defRPr>
            </a:lvl5pPr>
            <a:lvl6pPr lvl="5" rtl="0" algn="ctr">
              <a:lnSpc>
                <a:spcPct val="100000"/>
              </a:lnSpc>
              <a:spcBef>
                <a:spcPts val="0"/>
              </a:spcBef>
              <a:spcAft>
                <a:spcPts val="0"/>
              </a:spcAft>
              <a:buNone/>
              <a:defRPr sz="2400">
                <a:solidFill>
                  <a:schemeClr val="lt1"/>
                </a:solidFill>
                <a:latin typeface="Anton"/>
                <a:ea typeface="Anton"/>
                <a:cs typeface="Anton"/>
                <a:sym typeface="Anton"/>
              </a:defRPr>
            </a:lvl6pPr>
            <a:lvl7pPr lvl="6" rtl="0" algn="ctr">
              <a:lnSpc>
                <a:spcPct val="100000"/>
              </a:lnSpc>
              <a:spcBef>
                <a:spcPts val="0"/>
              </a:spcBef>
              <a:spcAft>
                <a:spcPts val="0"/>
              </a:spcAft>
              <a:buNone/>
              <a:defRPr sz="2400">
                <a:solidFill>
                  <a:schemeClr val="lt1"/>
                </a:solidFill>
                <a:latin typeface="Anton"/>
                <a:ea typeface="Anton"/>
                <a:cs typeface="Anton"/>
                <a:sym typeface="Anton"/>
              </a:defRPr>
            </a:lvl7pPr>
            <a:lvl8pPr lvl="7" rtl="0" algn="ctr">
              <a:lnSpc>
                <a:spcPct val="100000"/>
              </a:lnSpc>
              <a:spcBef>
                <a:spcPts val="0"/>
              </a:spcBef>
              <a:spcAft>
                <a:spcPts val="0"/>
              </a:spcAft>
              <a:buNone/>
              <a:defRPr sz="2400">
                <a:solidFill>
                  <a:schemeClr val="lt1"/>
                </a:solidFill>
                <a:latin typeface="Anton"/>
                <a:ea typeface="Anton"/>
                <a:cs typeface="Anton"/>
                <a:sym typeface="Anton"/>
              </a:defRPr>
            </a:lvl8pPr>
            <a:lvl9pPr lvl="8" rtl="0"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265" name="Google Shape;265;p35"/>
          <p:cNvSpPr txBox="1"/>
          <p:nvPr>
            <p:ph idx="4" type="subTitle"/>
          </p:nvPr>
        </p:nvSpPr>
        <p:spPr>
          <a:xfrm>
            <a:off x="1882275" y="3673397"/>
            <a:ext cx="22488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lt1"/>
                </a:solidFill>
              </a:defRPr>
            </a:lvl1pPr>
            <a:lvl2pPr lvl="1" rtl="0" algn="ctr">
              <a:lnSpc>
                <a:spcPct val="100000"/>
              </a:lnSpc>
              <a:spcBef>
                <a:spcPts val="0"/>
              </a:spcBef>
              <a:spcAft>
                <a:spcPts val="0"/>
              </a:spcAft>
              <a:buNone/>
              <a:defRPr sz="1400">
                <a:solidFill>
                  <a:schemeClr val="lt1"/>
                </a:solidFill>
              </a:defRPr>
            </a:lvl2pPr>
            <a:lvl3pPr lvl="2" rtl="0" algn="ctr">
              <a:lnSpc>
                <a:spcPct val="100000"/>
              </a:lnSpc>
              <a:spcBef>
                <a:spcPts val="0"/>
              </a:spcBef>
              <a:spcAft>
                <a:spcPts val="0"/>
              </a:spcAft>
              <a:buNone/>
              <a:defRPr sz="1400">
                <a:solidFill>
                  <a:schemeClr val="lt1"/>
                </a:solidFill>
              </a:defRPr>
            </a:lvl3pPr>
            <a:lvl4pPr lvl="3" rtl="0" algn="ctr">
              <a:lnSpc>
                <a:spcPct val="100000"/>
              </a:lnSpc>
              <a:spcBef>
                <a:spcPts val="0"/>
              </a:spcBef>
              <a:spcAft>
                <a:spcPts val="0"/>
              </a:spcAft>
              <a:buNone/>
              <a:defRPr sz="1400">
                <a:solidFill>
                  <a:schemeClr val="lt1"/>
                </a:solidFill>
              </a:defRPr>
            </a:lvl4pPr>
            <a:lvl5pPr lvl="4" rtl="0" algn="ctr">
              <a:lnSpc>
                <a:spcPct val="100000"/>
              </a:lnSpc>
              <a:spcBef>
                <a:spcPts val="0"/>
              </a:spcBef>
              <a:spcAft>
                <a:spcPts val="0"/>
              </a:spcAft>
              <a:buNone/>
              <a:defRPr sz="1400">
                <a:solidFill>
                  <a:schemeClr val="lt1"/>
                </a:solidFill>
              </a:defRPr>
            </a:lvl5pPr>
            <a:lvl6pPr lvl="5" rtl="0" algn="ctr">
              <a:lnSpc>
                <a:spcPct val="100000"/>
              </a:lnSpc>
              <a:spcBef>
                <a:spcPts val="0"/>
              </a:spcBef>
              <a:spcAft>
                <a:spcPts val="0"/>
              </a:spcAft>
              <a:buNone/>
              <a:defRPr sz="1400">
                <a:solidFill>
                  <a:schemeClr val="lt1"/>
                </a:solidFill>
              </a:defRPr>
            </a:lvl6pPr>
            <a:lvl7pPr lvl="6" rtl="0" algn="ctr">
              <a:lnSpc>
                <a:spcPct val="100000"/>
              </a:lnSpc>
              <a:spcBef>
                <a:spcPts val="0"/>
              </a:spcBef>
              <a:spcAft>
                <a:spcPts val="0"/>
              </a:spcAft>
              <a:buNone/>
              <a:defRPr sz="1400">
                <a:solidFill>
                  <a:schemeClr val="lt1"/>
                </a:solidFill>
              </a:defRPr>
            </a:lvl7pPr>
            <a:lvl8pPr lvl="7" rtl="0" algn="ctr">
              <a:lnSpc>
                <a:spcPct val="100000"/>
              </a:lnSpc>
              <a:spcBef>
                <a:spcPts val="0"/>
              </a:spcBef>
              <a:spcAft>
                <a:spcPts val="0"/>
              </a:spcAft>
              <a:buNone/>
              <a:defRPr sz="1400">
                <a:solidFill>
                  <a:schemeClr val="lt1"/>
                </a:solidFill>
              </a:defRPr>
            </a:lvl8pPr>
            <a:lvl9pPr lvl="8" rtl="0" algn="ctr">
              <a:lnSpc>
                <a:spcPct val="100000"/>
              </a:lnSpc>
              <a:spcBef>
                <a:spcPts val="0"/>
              </a:spcBef>
              <a:spcAft>
                <a:spcPts val="0"/>
              </a:spcAft>
              <a:buNone/>
              <a:defRPr sz="1400">
                <a:solidFill>
                  <a:schemeClr val="lt1"/>
                </a:solidFill>
              </a:defRPr>
            </a:lvl9pPr>
          </a:lstStyle>
          <a:p/>
        </p:txBody>
      </p:sp>
      <p:sp>
        <p:nvSpPr>
          <p:cNvPr id="266" name="Google Shape;266;p35"/>
          <p:cNvSpPr txBox="1"/>
          <p:nvPr>
            <p:ph idx="5" type="subTitle"/>
          </p:nvPr>
        </p:nvSpPr>
        <p:spPr>
          <a:xfrm>
            <a:off x="5041013" y="1745438"/>
            <a:ext cx="2248800" cy="461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solidFill>
                  <a:schemeClr val="lt1"/>
                </a:solidFill>
                <a:latin typeface="Anton"/>
                <a:ea typeface="Anton"/>
                <a:cs typeface="Anton"/>
                <a:sym typeface="Anton"/>
              </a:defRPr>
            </a:lvl1pPr>
            <a:lvl2pPr lvl="1" rtl="0" algn="ctr">
              <a:lnSpc>
                <a:spcPct val="100000"/>
              </a:lnSpc>
              <a:spcBef>
                <a:spcPts val="0"/>
              </a:spcBef>
              <a:spcAft>
                <a:spcPts val="0"/>
              </a:spcAft>
              <a:buNone/>
              <a:defRPr sz="2400">
                <a:solidFill>
                  <a:schemeClr val="lt1"/>
                </a:solidFill>
                <a:latin typeface="Anton"/>
                <a:ea typeface="Anton"/>
                <a:cs typeface="Anton"/>
                <a:sym typeface="Anton"/>
              </a:defRPr>
            </a:lvl2pPr>
            <a:lvl3pPr lvl="2" rtl="0" algn="ctr">
              <a:lnSpc>
                <a:spcPct val="100000"/>
              </a:lnSpc>
              <a:spcBef>
                <a:spcPts val="0"/>
              </a:spcBef>
              <a:spcAft>
                <a:spcPts val="0"/>
              </a:spcAft>
              <a:buNone/>
              <a:defRPr sz="2400">
                <a:solidFill>
                  <a:schemeClr val="lt1"/>
                </a:solidFill>
                <a:latin typeface="Anton"/>
                <a:ea typeface="Anton"/>
                <a:cs typeface="Anton"/>
                <a:sym typeface="Anton"/>
              </a:defRPr>
            </a:lvl3pPr>
            <a:lvl4pPr lvl="3" rtl="0" algn="ctr">
              <a:lnSpc>
                <a:spcPct val="100000"/>
              </a:lnSpc>
              <a:spcBef>
                <a:spcPts val="0"/>
              </a:spcBef>
              <a:spcAft>
                <a:spcPts val="0"/>
              </a:spcAft>
              <a:buNone/>
              <a:defRPr sz="2400">
                <a:solidFill>
                  <a:schemeClr val="lt1"/>
                </a:solidFill>
                <a:latin typeface="Anton"/>
                <a:ea typeface="Anton"/>
                <a:cs typeface="Anton"/>
                <a:sym typeface="Anton"/>
              </a:defRPr>
            </a:lvl4pPr>
            <a:lvl5pPr lvl="4" rtl="0" algn="ctr">
              <a:lnSpc>
                <a:spcPct val="100000"/>
              </a:lnSpc>
              <a:spcBef>
                <a:spcPts val="0"/>
              </a:spcBef>
              <a:spcAft>
                <a:spcPts val="0"/>
              </a:spcAft>
              <a:buNone/>
              <a:defRPr sz="2400">
                <a:solidFill>
                  <a:schemeClr val="lt1"/>
                </a:solidFill>
                <a:latin typeface="Anton"/>
                <a:ea typeface="Anton"/>
                <a:cs typeface="Anton"/>
                <a:sym typeface="Anton"/>
              </a:defRPr>
            </a:lvl5pPr>
            <a:lvl6pPr lvl="5" rtl="0" algn="ctr">
              <a:lnSpc>
                <a:spcPct val="100000"/>
              </a:lnSpc>
              <a:spcBef>
                <a:spcPts val="0"/>
              </a:spcBef>
              <a:spcAft>
                <a:spcPts val="0"/>
              </a:spcAft>
              <a:buNone/>
              <a:defRPr sz="2400">
                <a:solidFill>
                  <a:schemeClr val="lt1"/>
                </a:solidFill>
                <a:latin typeface="Anton"/>
                <a:ea typeface="Anton"/>
                <a:cs typeface="Anton"/>
                <a:sym typeface="Anton"/>
              </a:defRPr>
            </a:lvl6pPr>
            <a:lvl7pPr lvl="6" rtl="0" algn="ctr">
              <a:lnSpc>
                <a:spcPct val="100000"/>
              </a:lnSpc>
              <a:spcBef>
                <a:spcPts val="0"/>
              </a:spcBef>
              <a:spcAft>
                <a:spcPts val="0"/>
              </a:spcAft>
              <a:buNone/>
              <a:defRPr sz="2400">
                <a:solidFill>
                  <a:schemeClr val="lt1"/>
                </a:solidFill>
                <a:latin typeface="Anton"/>
                <a:ea typeface="Anton"/>
                <a:cs typeface="Anton"/>
                <a:sym typeface="Anton"/>
              </a:defRPr>
            </a:lvl7pPr>
            <a:lvl8pPr lvl="7" rtl="0" algn="ctr">
              <a:lnSpc>
                <a:spcPct val="100000"/>
              </a:lnSpc>
              <a:spcBef>
                <a:spcPts val="0"/>
              </a:spcBef>
              <a:spcAft>
                <a:spcPts val="0"/>
              </a:spcAft>
              <a:buNone/>
              <a:defRPr sz="2400">
                <a:solidFill>
                  <a:schemeClr val="lt1"/>
                </a:solidFill>
                <a:latin typeface="Anton"/>
                <a:ea typeface="Anton"/>
                <a:cs typeface="Anton"/>
                <a:sym typeface="Anton"/>
              </a:defRPr>
            </a:lvl8pPr>
            <a:lvl9pPr lvl="8" rtl="0"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267" name="Google Shape;267;p35"/>
          <p:cNvSpPr txBox="1"/>
          <p:nvPr>
            <p:ph idx="6" type="subTitle"/>
          </p:nvPr>
        </p:nvSpPr>
        <p:spPr>
          <a:xfrm>
            <a:off x="5040838" y="2139188"/>
            <a:ext cx="22488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lt1"/>
                </a:solidFill>
              </a:defRPr>
            </a:lvl1pPr>
            <a:lvl2pPr lvl="1" rtl="0" algn="ctr">
              <a:lnSpc>
                <a:spcPct val="100000"/>
              </a:lnSpc>
              <a:spcBef>
                <a:spcPts val="0"/>
              </a:spcBef>
              <a:spcAft>
                <a:spcPts val="0"/>
              </a:spcAft>
              <a:buNone/>
              <a:defRPr sz="1400">
                <a:solidFill>
                  <a:schemeClr val="lt1"/>
                </a:solidFill>
              </a:defRPr>
            </a:lvl2pPr>
            <a:lvl3pPr lvl="2" rtl="0" algn="ctr">
              <a:lnSpc>
                <a:spcPct val="100000"/>
              </a:lnSpc>
              <a:spcBef>
                <a:spcPts val="0"/>
              </a:spcBef>
              <a:spcAft>
                <a:spcPts val="0"/>
              </a:spcAft>
              <a:buNone/>
              <a:defRPr sz="1400">
                <a:solidFill>
                  <a:schemeClr val="lt1"/>
                </a:solidFill>
              </a:defRPr>
            </a:lvl3pPr>
            <a:lvl4pPr lvl="3" rtl="0" algn="ctr">
              <a:lnSpc>
                <a:spcPct val="100000"/>
              </a:lnSpc>
              <a:spcBef>
                <a:spcPts val="0"/>
              </a:spcBef>
              <a:spcAft>
                <a:spcPts val="0"/>
              </a:spcAft>
              <a:buNone/>
              <a:defRPr sz="1400">
                <a:solidFill>
                  <a:schemeClr val="lt1"/>
                </a:solidFill>
              </a:defRPr>
            </a:lvl4pPr>
            <a:lvl5pPr lvl="4" rtl="0" algn="ctr">
              <a:lnSpc>
                <a:spcPct val="100000"/>
              </a:lnSpc>
              <a:spcBef>
                <a:spcPts val="0"/>
              </a:spcBef>
              <a:spcAft>
                <a:spcPts val="0"/>
              </a:spcAft>
              <a:buNone/>
              <a:defRPr sz="1400">
                <a:solidFill>
                  <a:schemeClr val="lt1"/>
                </a:solidFill>
              </a:defRPr>
            </a:lvl5pPr>
            <a:lvl6pPr lvl="5" rtl="0" algn="ctr">
              <a:lnSpc>
                <a:spcPct val="100000"/>
              </a:lnSpc>
              <a:spcBef>
                <a:spcPts val="0"/>
              </a:spcBef>
              <a:spcAft>
                <a:spcPts val="0"/>
              </a:spcAft>
              <a:buNone/>
              <a:defRPr sz="1400">
                <a:solidFill>
                  <a:schemeClr val="lt1"/>
                </a:solidFill>
              </a:defRPr>
            </a:lvl6pPr>
            <a:lvl7pPr lvl="6" rtl="0" algn="ctr">
              <a:lnSpc>
                <a:spcPct val="100000"/>
              </a:lnSpc>
              <a:spcBef>
                <a:spcPts val="0"/>
              </a:spcBef>
              <a:spcAft>
                <a:spcPts val="0"/>
              </a:spcAft>
              <a:buNone/>
              <a:defRPr sz="1400">
                <a:solidFill>
                  <a:schemeClr val="lt1"/>
                </a:solidFill>
              </a:defRPr>
            </a:lvl7pPr>
            <a:lvl8pPr lvl="7" rtl="0" algn="ctr">
              <a:lnSpc>
                <a:spcPct val="100000"/>
              </a:lnSpc>
              <a:spcBef>
                <a:spcPts val="0"/>
              </a:spcBef>
              <a:spcAft>
                <a:spcPts val="0"/>
              </a:spcAft>
              <a:buNone/>
              <a:defRPr sz="1400">
                <a:solidFill>
                  <a:schemeClr val="lt1"/>
                </a:solidFill>
              </a:defRPr>
            </a:lvl8pPr>
            <a:lvl9pPr lvl="8" rtl="0" algn="ctr">
              <a:lnSpc>
                <a:spcPct val="100000"/>
              </a:lnSpc>
              <a:spcBef>
                <a:spcPts val="0"/>
              </a:spcBef>
              <a:spcAft>
                <a:spcPts val="0"/>
              </a:spcAft>
              <a:buNone/>
              <a:defRPr sz="1400">
                <a:solidFill>
                  <a:schemeClr val="lt1"/>
                </a:solidFill>
              </a:defRPr>
            </a:lvl9pPr>
          </a:lstStyle>
          <a:p/>
        </p:txBody>
      </p:sp>
      <p:sp>
        <p:nvSpPr>
          <p:cNvPr id="268" name="Google Shape;268;p35"/>
          <p:cNvSpPr txBox="1"/>
          <p:nvPr>
            <p:ph idx="7" type="subTitle"/>
          </p:nvPr>
        </p:nvSpPr>
        <p:spPr>
          <a:xfrm>
            <a:off x="5040825" y="3289463"/>
            <a:ext cx="2248800" cy="461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solidFill>
                  <a:schemeClr val="lt1"/>
                </a:solidFill>
                <a:latin typeface="Anton"/>
                <a:ea typeface="Anton"/>
                <a:cs typeface="Anton"/>
                <a:sym typeface="Anton"/>
              </a:defRPr>
            </a:lvl1pPr>
            <a:lvl2pPr lvl="1" rtl="0" algn="ctr">
              <a:lnSpc>
                <a:spcPct val="100000"/>
              </a:lnSpc>
              <a:spcBef>
                <a:spcPts val="0"/>
              </a:spcBef>
              <a:spcAft>
                <a:spcPts val="0"/>
              </a:spcAft>
              <a:buNone/>
              <a:defRPr sz="2400">
                <a:solidFill>
                  <a:schemeClr val="lt1"/>
                </a:solidFill>
                <a:latin typeface="Anton"/>
                <a:ea typeface="Anton"/>
                <a:cs typeface="Anton"/>
                <a:sym typeface="Anton"/>
              </a:defRPr>
            </a:lvl2pPr>
            <a:lvl3pPr lvl="2" rtl="0" algn="ctr">
              <a:lnSpc>
                <a:spcPct val="100000"/>
              </a:lnSpc>
              <a:spcBef>
                <a:spcPts val="0"/>
              </a:spcBef>
              <a:spcAft>
                <a:spcPts val="0"/>
              </a:spcAft>
              <a:buNone/>
              <a:defRPr sz="2400">
                <a:solidFill>
                  <a:schemeClr val="lt1"/>
                </a:solidFill>
                <a:latin typeface="Anton"/>
                <a:ea typeface="Anton"/>
                <a:cs typeface="Anton"/>
                <a:sym typeface="Anton"/>
              </a:defRPr>
            </a:lvl3pPr>
            <a:lvl4pPr lvl="3" rtl="0" algn="ctr">
              <a:lnSpc>
                <a:spcPct val="100000"/>
              </a:lnSpc>
              <a:spcBef>
                <a:spcPts val="0"/>
              </a:spcBef>
              <a:spcAft>
                <a:spcPts val="0"/>
              </a:spcAft>
              <a:buNone/>
              <a:defRPr sz="2400">
                <a:solidFill>
                  <a:schemeClr val="lt1"/>
                </a:solidFill>
                <a:latin typeface="Anton"/>
                <a:ea typeface="Anton"/>
                <a:cs typeface="Anton"/>
                <a:sym typeface="Anton"/>
              </a:defRPr>
            </a:lvl4pPr>
            <a:lvl5pPr lvl="4" rtl="0" algn="ctr">
              <a:lnSpc>
                <a:spcPct val="100000"/>
              </a:lnSpc>
              <a:spcBef>
                <a:spcPts val="0"/>
              </a:spcBef>
              <a:spcAft>
                <a:spcPts val="0"/>
              </a:spcAft>
              <a:buNone/>
              <a:defRPr sz="2400">
                <a:solidFill>
                  <a:schemeClr val="lt1"/>
                </a:solidFill>
                <a:latin typeface="Anton"/>
                <a:ea typeface="Anton"/>
                <a:cs typeface="Anton"/>
                <a:sym typeface="Anton"/>
              </a:defRPr>
            </a:lvl5pPr>
            <a:lvl6pPr lvl="5" rtl="0" algn="ctr">
              <a:lnSpc>
                <a:spcPct val="100000"/>
              </a:lnSpc>
              <a:spcBef>
                <a:spcPts val="0"/>
              </a:spcBef>
              <a:spcAft>
                <a:spcPts val="0"/>
              </a:spcAft>
              <a:buNone/>
              <a:defRPr sz="2400">
                <a:solidFill>
                  <a:schemeClr val="lt1"/>
                </a:solidFill>
                <a:latin typeface="Anton"/>
                <a:ea typeface="Anton"/>
                <a:cs typeface="Anton"/>
                <a:sym typeface="Anton"/>
              </a:defRPr>
            </a:lvl6pPr>
            <a:lvl7pPr lvl="6" rtl="0" algn="ctr">
              <a:lnSpc>
                <a:spcPct val="100000"/>
              </a:lnSpc>
              <a:spcBef>
                <a:spcPts val="0"/>
              </a:spcBef>
              <a:spcAft>
                <a:spcPts val="0"/>
              </a:spcAft>
              <a:buNone/>
              <a:defRPr sz="2400">
                <a:solidFill>
                  <a:schemeClr val="lt1"/>
                </a:solidFill>
                <a:latin typeface="Anton"/>
                <a:ea typeface="Anton"/>
                <a:cs typeface="Anton"/>
                <a:sym typeface="Anton"/>
              </a:defRPr>
            </a:lvl7pPr>
            <a:lvl8pPr lvl="7" rtl="0" algn="ctr">
              <a:lnSpc>
                <a:spcPct val="100000"/>
              </a:lnSpc>
              <a:spcBef>
                <a:spcPts val="0"/>
              </a:spcBef>
              <a:spcAft>
                <a:spcPts val="0"/>
              </a:spcAft>
              <a:buNone/>
              <a:defRPr sz="2400">
                <a:solidFill>
                  <a:schemeClr val="lt1"/>
                </a:solidFill>
                <a:latin typeface="Anton"/>
                <a:ea typeface="Anton"/>
                <a:cs typeface="Anton"/>
                <a:sym typeface="Anton"/>
              </a:defRPr>
            </a:lvl8pPr>
            <a:lvl9pPr lvl="8" rtl="0"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269" name="Google Shape;269;p35"/>
          <p:cNvSpPr txBox="1"/>
          <p:nvPr>
            <p:ph idx="8" type="subTitle"/>
          </p:nvPr>
        </p:nvSpPr>
        <p:spPr>
          <a:xfrm>
            <a:off x="5040868" y="3684459"/>
            <a:ext cx="22488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lt1"/>
                </a:solidFill>
              </a:defRPr>
            </a:lvl1pPr>
            <a:lvl2pPr lvl="1" rtl="0" algn="ctr">
              <a:lnSpc>
                <a:spcPct val="100000"/>
              </a:lnSpc>
              <a:spcBef>
                <a:spcPts val="0"/>
              </a:spcBef>
              <a:spcAft>
                <a:spcPts val="0"/>
              </a:spcAft>
              <a:buNone/>
              <a:defRPr sz="1400">
                <a:solidFill>
                  <a:schemeClr val="lt1"/>
                </a:solidFill>
              </a:defRPr>
            </a:lvl2pPr>
            <a:lvl3pPr lvl="2" rtl="0" algn="ctr">
              <a:lnSpc>
                <a:spcPct val="100000"/>
              </a:lnSpc>
              <a:spcBef>
                <a:spcPts val="0"/>
              </a:spcBef>
              <a:spcAft>
                <a:spcPts val="0"/>
              </a:spcAft>
              <a:buNone/>
              <a:defRPr sz="1400">
                <a:solidFill>
                  <a:schemeClr val="lt1"/>
                </a:solidFill>
              </a:defRPr>
            </a:lvl3pPr>
            <a:lvl4pPr lvl="3" rtl="0" algn="ctr">
              <a:lnSpc>
                <a:spcPct val="100000"/>
              </a:lnSpc>
              <a:spcBef>
                <a:spcPts val="0"/>
              </a:spcBef>
              <a:spcAft>
                <a:spcPts val="0"/>
              </a:spcAft>
              <a:buNone/>
              <a:defRPr sz="1400">
                <a:solidFill>
                  <a:schemeClr val="lt1"/>
                </a:solidFill>
              </a:defRPr>
            </a:lvl4pPr>
            <a:lvl5pPr lvl="4" rtl="0" algn="ctr">
              <a:lnSpc>
                <a:spcPct val="100000"/>
              </a:lnSpc>
              <a:spcBef>
                <a:spcPts val="0"/>
              </a:spcBef>
              <a:spcAft>
                <a:spcPts val="0"/>
              </a:spcAft>
              <a:buNone/>
              <a:defRPr sz="1400">
                <a:solidFill>
                  <a:schemeClr val="lt1"/>
                </a:solidFill>
              </a:defRPr>
            </a:lvl5pPr>
            <a:lvl6pPr lvl="5" rtl="0" algn="ctr">
              <a:lnSpc>
                <a:spcPct val="100000"/>
              </a:lnSpc>
              <a:spcBef>
                <a:spcPts val="0"/>
              </a:spcBef>
              <a:spcAft>
                <a:spcPts val="0"/>
              </a:spcAft>
              <a:buNone/>
              <a:defRPr sz="1400">
                <a:solidFill>
                  <a:schemeClr val="lt1"/>
                </a:solidFill>
              </a:defRPr>
            </a:lvl6pPr>
            <a:lvl7pPr lvl="6" rtl="0" algn="ctr">
              <a:lnSpc>
                <a:spcPct val="100000"/>
              </a:lnSpc>
              <a:spcBef>
                <a:spcPts val="0"/>
              </a:spcBef>
              <a:spcAft>
                <a:spcPts val="0"/>
              </a:spcAft>
              <a:buNone/>
              <a:defRPr sz="1400">
                <a:solidFill>
                  <a:schemeClr val="lt1"/>
                </a:solidFill>
              </a:defRPr>
            </a:lvl7pPr>
            <a:lvl8pPr lvl="7" rtl="0" algn="ctr">
              <a:lnSpc>
                <a:spcPct val="100000"/>
              </a:lnSpc>
              <a:spcBef>
                <a:spcPts val="0"/>
              </a:spcBef>
              <a:spcAft>
                <a:spcPts val="0"/>
              </a:spcAft>
              <a:buNone/>
              <a:defRPr sz="1400">
                <a:solidFill>
                  <a:schemeClr val="lt1"/>
                </a:solidFill>
              </a:defRPr>
            </a:lvl8pPr>
            <a:lvl9pPr lvl="8" rtl="0" algn="ctr">
              <a:lnSpc>
                <a:spcPct val="100000"/>
              </a:lnSpc>
              <a:spcBef>
                <a:spcPts val="0"/>
              </a:spcBef>
              <a:spcAft>
                <a:spcPts val="0"/>
              </a:spcAft>
              <a:buNone/>
              <a:defRPr sz="1400">
                <a:solidFill>
                  <a:schemeClr val="lt1"/>
                </a:solidFill>
              </a:defRPr>
            </a:lvl9pPr>
          </a:lstStyle>
          <a:p/>
        </p:txBody>
      </p:sp>
      <p:sp>
        <p:nvSpPr>
          <p:cNvPr id="270" name="Google Shape;270;p35"/>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Font typeface="Abhaya Libre"/>
              <a:buNone/>
              <a:defRPr/>
            </a:lvl1pPr>
            <a:lvl2pPr lvl="1" rtl="0">
              <a:spcBef>
                <a:spcPts val="0"/>
              </a:spcBef>
              <a:spcAft>
                <a:spcPts val="0"/>
              </a:spcAft>
              <a:buSzPts val="3500"/>
              <a:buFont typeface="Abhaya Libre"/>
              <a:buNone/>
              <a:defRPr sz="3500">
                <a:latin typeface="Abhaya Libre"/>
                <a:ea typeface="Abhaya Libre"/>
                <a:cs typeface="Abhaya Libre"/>
                <a:sym typeface="Abhaya Libre"/>
              </a:defRPr>
            </a:lvl2pPr>
            <a:lvl3pPr lvl="2" rtl="0">
              <a:spcBef>
                <a:spcPts val="0"/>
              </a:spcBef>
              <a:spcAft>
                <a:spcPts val="0"/>
              </a:spcAft>
              <a:buSzPts val="3500"/>
              <a:buFont typeface="Abhaya Libre"/>
              <a:buNone/>
              <a:defRPr sz="3500">
                <a:latin typeface="Abhaya Libre"/>
                <a:ea typeface="Abhaya Libre"/>
                <a:cs typeface="Abhaya Libre"/>
                <a:sym typeface="Abhaya Libre"/>
              </a:defRPr>
            </a:lvl3pPr>
            <a:lvl4pPr lvl="3" rtl="0">
              <a:spcBef>
                <a:spcPts val="0"/>
              </a:spcBef>
              <a:spcAft>
                <a:spcPts val="0"/>
              </a:spcAft>
              <a:buSzPts val="3500"/>
              <a:buFont typeface="Abhaya Libre"/>
              <a:buNone/>
              <a:defRPr sz="3500">
                <a:latin typeface="Abhaya Libre"/>
                <a:ea typeface="Abhaya Libre"/>
                <a:cs typeface="Abhaya Libre"/>
                <a:sym typeface="Abhaya Libre"/>
              </a:defRPr>
            </a:lvl4pPr>
            <a:lvl5pPr lvl="4" rtl="0">
              <a:spcBef>
                <a:spcPts val="0"/>
              </a:spcBef>
              <a:spcAft>
                <a:spcPts val="0"/>
              </a:spcAft>
              <a:buSzPts val="3500"/>
              <a:buFont typeface="Abhaya Libre"/>
              <a:buNone/>
              <a:defRPr sz="3500">
                <a:latin typeface="Abhaya Libre"/>
                <a:ea typeface="Abhaya Libre"/>
                <a:cs typeface="Abhaya Libre"/>
                <a:sym typeface="Abhaya Libre"/>
              </a:defRPr>
            </a:lvl5pPr>
            <a:lvl6pPr lvl="5" rtl="0">
              <a:spcBef>
                <a:spcPts val="0"/>
              </a:spcBef>
              <a:spcAft>
                <a:spcPts val="0"/>
              </a:spcAft>
              <a:buSzPts val="3500"/>
              <a:buFont typeface="Abhaya Libre"/>
              <a:buNone/>
              <a:defRPr sz="3500">
                <a:latin typeface="Abhaya Libre"/>
                <a:ea typeface="Abhaya Libre"/>
                <a:cs typeface="Abhaya Libre"/>
                <a:sym typeface="Abhaya Libre"/>
              </a:defRPr>
            </a:lvl6pPr>
            <a:lvl7pPr lvl="6" rtl="0">
              <a:spcBef>
                <a:spcPts val="0"/>
              </a:spcBef>
              <a:spcAft>
                <a:spcPts val="0"/>
              </a:spcAft>
              <a:buSzPts val="3500"/>
              <a:buFont typeface="Abhaya Libre"/>
              <a:buNone/>
              <a:defRPr sz="3500">
                <a:latin typeface="Abhaya Libre"/>
                <a:ea typeface="Abhaya Libre"/>
                <a:cs typeface="Abhaya Libre"/>
                <a:sym typeface="Abhaya Libre"/>
              </a:defRPr>
            </a:lvl7pPr>
            <a:lvl8pPr lvl="7" rtl="0">
              <a:spcBef>
                <a:spcPts val="0"/>
              </a:spcBef>
              <a:spcAft>
                <a:spcPts val="0"/>
              </a:spcAft>
              <a:buSzPts val="3500"/>
              <a:buFont typeface="Abhaya Libre"/>
              <a:buNone/>
              <a:defRPr sz="3500">
                <a:latin typeface="Abhaya Libre"/>
                <a:ea typeface="Abhaya Libre"/>
                <a:cs typeface="Abhaya Libre"/>
                <a:sym typeface="Abhaya Libre"/>
              </a:defRPr>
            </a:lvl8pPr>
            <a:lvl9pPr lvl="8" rtl="0">
              <a:spcBef>
                <a:spcPts val="0"/>
              </a:spcBef>
              <a:spcAft>
                <a:spcPts val="0"/>
              </a:spcAft>
              <a:buSzPts val="3500"/>
              <a:buFont typeface="Abhaya Libre"/>
              <a:buNone/>
              <a:defRPr sz="3500">
                <a:latin typeface="Abhaya Libre"/>
                <a:ea typeface="Abhaya Libre"/>
                <a:cs typeface="Abhaya Libre"/>
                <a:sym typeface="Abhaya Libr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3_1_4_2_1">
    <p:spTree>
      <p:nvGrpSpPr>
        <p:cNvPr id="271" name="Shape 271"/>
        <p:cNvGrpSpPr/>
        <p:nvPr/>
      </p:nvGrpSpPr>
      <p:grpSpPr>
        <a:xfrm>
          <a:off x="0" y="0"/>
          <a:ext cx="0" cy="0"/>
          <a:chOff x="0" y="0"/>
          <a:chExt cx="0" cy="0"/>
        </a:xfrm>
      </p:grpSpPr>
      <p:sp>
        <p:nvSpPr>
          <p:cNvPr id="272" name="Google Shape;272;p36"/>
          <p:cNvSpPr txBox="1"/>
          <p:nvPr>
            <p:ph idx="1" type="subTitle"/>
          </p:nvPr>
        </p:nvSpPr>
        <p:spPr>
          <a:xfrm>
            <a:off x="713245" y="1867225"/>
            <a:ext cx="3600000" cy="519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73" name="Google Shape;273;p36"/>
          <p:cNvSpPr txBox="1"/>
          <p:nvPr>
            <p:ph idx="2" type="subTitle"/>
          </p:nvPr>
        </p:nvSpPr>
        <p:spPr>
          <a:xfrm>
            <a:off x="713224" y="2321433"/>
            <a:ext cx="3600000" cy="52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274" name="Google Shape;274;p36"/>
          <p:cNvSpPr txBox="1"/>
          <p:nvPr>
            <p:ph idx="3" type="subTitle"/>
          </p:nvPr>
        </p:nvSpPr>
        <p:spPr>
          <a:xfrm>
            <a:off x="713245" y="3408167"/>
            <a:ext cx="3600000" cy="516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75" name="Google Shape;275;p36"/>
          <p:cNvSpPr txBox="1"/>
          <p:nvPr>
            <p:ph idx="4" type="subTitle"/>
          </p:nvPr>
        </p:nvSpPr>
        <p:spPr>
          <a:xfrm>
            <a:off x="713224" y="3862375"/>
            <a:ext cx="3600000" cy="52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276" name="Google Shape;276;p36"/>
          <p:cNvSpPr txBox="1"/>
          <p:nvPr>
            <p:ph idx="5" type="subTitle"/>
          </p:nvPr>
        </p:nvSpPr>
        <p:spPr>
          <a:xfrm>
            <a:off x="4830682" y="1867225"/>
            <a:ext cx="3600000" cy="519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77" name="Google Shape;277;p36"/>
          <p:cNvSpPr txBox="1"/>
          <p:nvPr>
            <p:ph idx="6" type="subTitle"/>
          </p:nvPr>
        </p:nvSpPr>
        <p:spPr>
          <a:xfrm>
            <a:off x="4830675" y="2321433"/>
            <a:ext cx="3600000" cy="52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278" name="Google Shape;278;p36"/>
          <p:cNvSpPr txBox="1"/>
          <p:nvPr>
            <p:ph idx="7" type="subTitle"/>
          </p:nvPr>
        </p:nvSpPr>
        <p:spPr>
          <a:xfrm>
            <a:off x="4830682" y="3408167"/>
            <a:ext cx="3600000" cy="516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79" name="Google Shape;279;p36"/>
          <p:cNvSpPr txBox="1"/>
          <p:nvPr>
            <p:ph idx="8" type="subTitle"/>
          </p:nvPr>
        </p:nvSpPr>
        <p:spPr>
          <a:xfrm>
            <a:off x="4830675" y="3862375"/>
            <a:ext cx="3600000" cy="52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280" name="Google Shape;280;p36"/>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Font typeface="Abhaya Libre"/>
              <a:buNone/>
              <a:defRPr/>
            </a:lvl1pPr>
            <a:lvl2pPr lvl="1" rtl="0">
              <a:spcBef>
                <a:spcPts val="0"/>
              </a:spcBef>
              <a:spcAft>
                <a:spcPts val="0"/>
              </a:spcAft>
              <a:buSzPts val="3500"/>
              <a:buFont typeface="Abhaya Libre"/>
              <a:buNone/>
              <a:defRPr sz="3500">
                <a:latin typeface="Abhaya Libre"/>
                <a:ea typeface="Abhaya Libre"/>
                <a:cs typeface="Abhaya Libre"/>
                <a:sym typeface="Abhaya Libre"/>
              </a:defRPr>
            </a:lvl2pPr>
            <a:lvl3pPr lvl="2" rtl="0">
              <a:spcBef>
                <a:spcPts val="0"/>
              </a:spcBef>
              <a:spcAft>
                <a:spcPts val="0"/>
              </a:spcAft>
              <a:buSzPts val="3500"/>
              <a:buFont typeface="Abhaya Libre"/>
              <a:buNone/>
              <a:defRPr sz="3500">
                <a:latin typeface="Abhaya Libre"/>
                <a:ea typeface="Abhaya Libre"/>
                <a:cs typeface="Abhaya Libre"/>
                <a:sym typeface="Abhaya Libre"/>
              </a:defRPr>
            </a:lvl3pPr>
            <a:lvl4pPr lvl="3" rtl="0">
              <a:spcBef>
                <a:spcPts val="0"/>
              </a:spcBef>
              <a:spcAft>
                <a:spcPts val="0"/>
              </a:spcAft>
              <a:buSzPts val="3500"/>
              <a:buFont typeface="Abhaya Libre"/>
              <a:buNone/>
              <a:defRPr sz="3500">
                <a:latin typeface="Abhaya Libre"/>
                <a:ea typeface="Abhaya Libre"/>
                <a:cs typeface="Abhaya Libre"/>
                <a:sym typeface="Abhaya Libre"/>
              </a:defRPr>
            </a:lvl4pPr>
            <a:lvl5pPr lvl="4" rtl="0">
              <a:spcBef>
                <a:spcPts val="0"/>
              </a:spcBef>
              <a:spcAft>
                <a:spcPts val="0"/>
              </a:spcAft>
              <a:buSzPts val="3500"/>
              <a:buFont typeface="Abhaya Libre"/>
              <a:buNone/>
              <a:defRPr sz="3500">
                <a:latin typeface="Abhaya Libre"/>
                <a:ea typeface="Abhaya Libre"/>
                <a:cs typeface="Abhaya Libre"/>
                <a:sym typeface="Abhaya Libre"/>
              </a:defRPr>
            </a:lvl5pPr>
            <a:lvl6pPr lvl="5" rtl="0">
              <a:spcBef>
                <a:spcPts val="0"/>
              </a:spcBef>
              <a:spcAft>
                <a:spcPts val="0"/>
              </a:spcAft>
              <a:buSzPts val="3500"/>
              <a:buFont typeface="Abhaya Libre"/>
              <a:buNone/>
              <a:defRPr sz="3500">
                <a:latin typeface="Abhaya Libre"/>
                <a:ea typeface="Abhaya Libre"/>
                <a:cs typeface="Abhaya Libre"/>
                <a:sym typeface="Abhaya Libre"/>
              </a:defRPr>
            </a:lvl6pPr>
            <a:lvl7pPr lvl="6" rtl="0">
              <a:spcBef>
                <a:spcPts val="0"/>
              </a:spcBef>
              <a:spcAft>
                <a:spcPts val="0"/>
              </a:spcAft>
              <a:buSzPts val="3500"/>
              <a:buFont typeface="Abhaya Libre"/>
              <a:buNone/>
              <a:defRPr sz="3500">
                <a:latin typeface="Abhaya Libre"/>
                <a:ea typeface="Abhaya Libre"/>
                <a:cs typeface="Abhaya Libre"/>
                <a:sym typeface="Abhaya Libre"/>
              </a:defRPr>
            </a:lvl7pPr>
            <a:lvl8pPr lvl="7" rtl="0">
              <a:spcBef>
                <a:spcPts val="0"/>
              </a:spcBef>
              <a:spcAft>
                <a:spcPts val="0"/>
              </a:spcAft>
              <a:buSzPts val="3500"/>
              <a:buFont typeface="Abhaya Libre"/>
              <a:buNone/>
              <a:defRPr sz="3500">
                <a:latin typeface="Abhaya Libre"/>
                <a:ea typeface="Abhaya Libre"/>
                <a:cs typeface="Abhaya Libre"/>
                <a:sym typeface="Abhaya Libre"/>
              </a:defRPr>
            </a:lvl8pPr>
            <a:lvl9pPr lvl="8" rtl="0">
              <a:spcBef>
                <a:spcPts val="0"/>
              </a:spcBef>
              <a:spcAft>
                <a:spcPts val="0"/>
              </a:spcAft>
              <a:buSzPts val="3500"/>
              <a:buFont typeface="Abhaya Libre"/>
              <a:buNone/>
              <a:defRPr sz="3500">
                <a:latin typeface="Abhaya Libre"/>
                <a:ea typeface="Abhaya Libre"/>
                <a:cs typeface="Abhaya Libre"/>
                <a:sym typeface="Abhaya Libr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
  <p:cSld name="CUSTOM_3_1_4_2_1_1">
    <p:spTree>
      <p:nvGrpSpPr>
        <p:cNvPr id="281" name="Shape 281"/>
        <p:cNvGrpSpPr/>
        <p:nvPr/>
      </p:nvGrpSpPr>
      <p:grpSpPr>
        <a:xfrm>
          <a:off x="0" y="0"/>
          <a:ext cx="0" cy="0"/>
          <a:chOff x="0" y="0"/>
          <a:chExt cx="0" cy="0"/>
        </a:xfrm>
      </p:grpSpPr>
      <p:sp>
        <p:nvSpPr>
          <p:cNvPr id="282" name="Google Shape;282;p37"/>
          <p:cNvSpPr txBox="1"/>
          <p:nvPr>
            <p:ph idx="1" type="subTitle"/>
          </p:nvPr>
        </p:nvSpPr>
        <p:spPr>
          <a:xfrm>
            <a:off x="2001600" y="1715451"/>
            <a:ext cx="2173200" cy="471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83" name="Google Shape;283;p37"/>
          <p:cNvSpPr txBox="1"/>
          <p:nvPr>
            <p:ph idx="2" type="subTitle"/>
          </p:nvPr>
        </p:nvSpPr>
        <p:spPr>
          <a:xfrm>
            <a:off x="2001588" y="2119462"/>
            <a:ext cx="21732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84" name="Google Shape;284;p37"/>
          <p:cNvSpPr txBox="1"/>
          <p:nvPr>
            <p:ph idx="3" type="subTitle"/>
          </p:nvPr>
        </p:nvSpPr>
        <p:spPr>
          <a:xfrm>
            <a:off x="3485379" y="3200642"/>
            <a:ext cx="2173200" cy="471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85" name="Google Shape;285;p37"/>
          <p:cNvSpPr txBox="1"/>
          <p:nvPr>
            <p:ph idx="4" type="subTitle"/>
          </p:nvPr>
        </p:nvSpPr>
        <p:spPr>
          <a:xfrm>
            <a:off x="3485375" y="3606362"/>
            <a:ext cx="21732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86" name="Google Shape;286;p37"/>
          <p:cNvSpPr txBox="1"/>
          <p:nvPr>
            <p:ph idx="5" type="subTitle"/>
          </p:nvPr>
        </p:nvSpPr>
        <p:spPr>
          <a:xfrm>
            <a:off x="4971085" y="1715451"/>
            <a:ext cx="2173200" cy="471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87" name="Google Shape;287;p37"/>
          <p:cNvSpPr txBox="1"/>
          <p:nvPr>
            <p:ph idx="6" type="subTitle"/>
          </p:nvPr>
        </p:nvSpPr>
        <p:spPr>
          <a:xfrm>
            <a:off x="4971087" y="2119462"/>
            <a:ext cx="21732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88" name="Google Shape;288;p37"/>
          <p:cNvSpPr txBox="1"/>
          <p:nvPr>
            <p:ph idx="7" type="subTitle"/>
          </p:nvPr>
        </p:nvSpPr>
        <p:spPr>
          <a:xfrm>
            <a:off x="6256582" y="3200622"/>
            <a:ext cx="2173200" cy="471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89" name="Google Shape;289;p37"/>
          <p:cNvSpPr txBox="1"/>
          <p:nvPr>
            <p:ph idx="8" type="subTitle"/>
          </p:nvPr>
        </p:nvSpPr>
        <p:spPr>
          <a:xfrm>
            <a:off x="6256587" y="3604512"/>
            <a:ext cx="21732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90" name="Google Shape;290;p37"/>
          <p:cNvSpPr txBox="1"/>
          <p:nvPr>
            <p:ph idx="9" type="subTitle"/>
          </p:nvPr>
        </p:nvSpPr>
        <p:spPr>
          <a:xfrm>
            <a:off x="714175" y="3200642"/>
            <a:ext cx="2173200" cy="471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91" name="Google Shape;291;p37"/>
          <p:cNvSpPr txBox="1"/>
          <p:nvPr>
            <p:ph idx="13" type="subTitle"/>
          </p:nvPr>
        </p:nvSpPr>
        <p:spPr>
          <a:xfrm>
            <a:off x="714163" y="3606362"/>
            <a:ext cx="21732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92" name="Google Shape;292;p37"/>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Font typeface="Abhaya Libre"/>
              <a:buNone/>
              <a:defRPr/>
            </a:lvl1pPr>
            <a:lvl2pPr lvl="1" rtl="0">
              <a:spcBef>
                <a:spcPts val="0"/>
              </a:spcBef>
              <a:spcAft>
                <a:spcPts val="0"/>
              </a:spcAft>
              <a:buSzPts val="3500"/>
              <a:buFont typeface="Abhaya Libre"/>
              <a:buNone/>
              <a:defRPr sz="3500">
                <a:latin typeface="Abhaya Libre"/>
                <a:ea typeface="Abhaya Libre"/>
                <a:cs typeface="Abhaya Libre"/>
                <a:sym typeface="Abhaya Libre"/>
              </a:defRPr>
            </a:lvl2pPr>
            <a:lvl3pPr lvl="2" rtl="0">
              <a:spcBef>
                <a:spcPts val="0"/>
              </a:spcBef>
              <a:spcAft>
                <a:spcPts val="0"/>
              </a:spcAft>
              <a:buSzPts val="3500"/>
              <a:buFont typeface="Abhaya Libre"/>
              <a:buNone/>
              <a:defRPr sz="3500">
                <a:latin typeface="Abhaya Libre"/>
                <a:ea typeface="Abhaya Libre"/>
                <a:cs typeface="Abhaya Libre"/>
                <a:sym typeface="Abhaya Libre"/>
              </a:defRPr>
            </a:lvl3pPr>
            <a:lvl4pPr lvl="3" rtl="0">
              <a:spcBef>
                <a:spcPts val="0"/>
              </a:spcBef>
              <a:spcAft>
                <a:spcPts val="0"/>
              </a:spcAft>
              <a:buSzPts val="3500"/>
              <a:buFont typeface="Abhaya Libre"/>
              <a:buNone/>
              <a:defRPr sz="3500">
                <a:latin typeface="Abhaya Libre"/>
                <a:ea typeface="Abhaya Libre"/>
                <a:cs typeface="Abhaya Libre"/>
                <a:sym typeface="Abhaya Libre"/>
              </a:defRPr>
            </a:lvl4pPr>
            <a:lvl5pPr lvl="4" rtl="0">
              <a:spcBef>
                <a:spcPts val="0"/>
              </a:spcBef>
              <a:spcAft>
                <a:spcPts val="0"/>
              </a:spcAft>
              <a:buSzPts val="3500"/>
              <a:buFont typeface="Abhaya Libre"/>
              <a:buNone/>
              <a:defRPr sz="3500">
                <a:latin typeface="Abhaya Libre"/>
                <a:ea typeface="Abhaya Libre"/>
                <a:cs typeface="Abhaya Libre"/>
                <a:sym typeface="Abhaya Libre"/>
              </a:defRPr>
            </a:lvl5pPr>
            <a:lvl6pPr lvl="5" rtl="0">
              <a:spcBef>
                <a:spcPts val="0"/>
              </a:spcBef>
              <a:spcAft>
                <a:spcPts val="0"/>
              </a:spcAft>
              <a:buSzPts val="3500"/>
              <a:buFont typeface="Abhaya Libre"/>
              <a:buNone/>
              <a:defRPr sz="3500">
                <a:latin typeface="Abhaya Libre"/>
                <a:ea typeface="Abhaya Libre"/>
                <a:cs typeface="Abhaya Libre"/>
                <a:sym typeface="Abhaya Libre"/>
              </a:defRPr>
            </a:lvl6pPr>
            <a:lvl7pPr lvl="6" rtl="0">
              <a:spcBef>
                <a:spcPts val="0"/>
              </a:spcBef>
              <a:spcAft>
                <a:spcPts val="0"/>
              </a:spcAft>
              <a:buSzPts val="3500"/>
              <a:buFont typeface="Abhaya Libre"/>
              <a:buNone/>
              <a:defRPr sz="3500">
                <a:latin typeface="Abhaya Libre"/>
                <a:ea typeface="Abhaya Libre"/>
                <a:cs typeface="Abhaya Libre"/>
                <a:sym typeface="Abhaya Libre"/>
              </a:defRPr>
            </a:lvl7pPr>
            <a:lvl8pPr lvl="7" rtl="0">
              <a:spcBef>
                <a:spcPts val="0"/>
              </a:spcBef>
              <a:spcAft>
                <a:spcPts val="0"/>
              </a:spcAft>
              <a:buSzPts val="3500"/>
              <a:buFont typeface="Abhaya Libre"/>
              <a:buNone/>
              <a:defRPr sz="3500">
                <a:latin typeface="Abhaya Libre"/>
                <a:ea typeface="Abhaya Libre"/>
                <a:cs typeface="Abhaya Libre"/>
                <a:sym typeface="Abhaya Libre"/>
              </a:defRPr>
            </a:lvl8pPr>
            <a:lvl9pPr lvl="8" rtl="0">
              <a:spcBef>
                <a:spcPts val="0"/>
              </a:spcBef>
              <a:spcAft>
                <a:spcPts val="0"/>
              </a:spcAft>
              <a:buSzPts val="3500"/>
              <a:buFont typeface="Abhaya Libre"/>
              <a:buNone/>
              <a:defRPr sz="3500">
                <a:latin typeface="Abhaya Libre"/>
                <a:ea typeface="Abhaya Libre"/>
                <a:cs typeface="Abhaya Libre"/>
                <a:sym typeface="Abhaya Libr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4_1_1_1">
    <p:spTree>
      <p:nvGrpSpPr>
        <p:cNvPr id="293" name="Shape 293"/>
        <p:cNvGrpSpPr/>
        <p:nvPr/>
      </p:nvGrpSpPr>
      <p:grpSpPr>
        <a:xfrm>
          <a:off x="0" y="0"/>
          <a:ext cx="0" cy="0"/>
          <a:chOff x="0" y="0"/>
          <a:chExt cx="0" cy="0"/>
        </a:xfrm>
      </p:grpSpPr>
      <p:sp>
        <p:nvSpPr>
          <p:cNvPr id="294" name="Google Shape;294;p38"/>
          <p:cNvSpPr txBox="1"/>
          <p:nvPr>
            <p:ph idx="1" type="subTitle"/>
          </p:nvPr>
        </p:nvSpPr>
        <p:spPr>
          <a:xfrm>
            <a:off x="5062975" y="2466745"/>
            <a:ext cx="3376500" cy="513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95" name="Google Shape;295;p38"/>
          <p:cNvSpPr txBox="1"/>
          <p:nvPr>
            <p:ph idx="2" type="subTitle"/>
          </p:nvPr>
        </p:nvSpPr>
        <p:spPr>
          <a:xfrm>
            <a:off x="5062975" y="2924499"/>
            <a:ext cx="3376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296" name="Google Shape;296;p38"/>
          <p:cNvSpPr txBox="1"/>
          <p:nvPr>
            <p:ph idx="3" type="subTitle"/>
          </p:nvPr>
        </p:nvSpPr>
        <p:spPr>
          <a:xfrm>
            <a:off x="5062975" y="1343050"/>
            <a:ext cx="3376500" cy="513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97" name="Google Shape;297;p38"/>
          <p:cNvSpPr txBox="1"/>
          <p:nvPr>
            <p:ph idx="4" type="subTitle"/>
          </p:nvPr>
        </p:nvSpPr>
        <p:spPr>
          <a:xfrm>
            <a:off x="5062975" y="1800677"/>
            <a:ext cx="3376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298" name="Google Shape;298;p38"/>
          <p:cNvSpPr txBox="1"/>
          <p:nvPr>
            <p:ph idx="5" type="subTitle"/>
          </p:nvPr>
        </p:nvSpPr>
        <p:spPr>
          <a:xfrm>
            <a:off x="5062975" y="3590575"/>
            <a:ext cx="3376500" cy="513900"/>
          </a:xfrm>
          <a:prstGeom prst="rect">
            <a:avLst/>
          </a:prstGeom>
          <a:noFill/>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99" name="Google Shape;299;p38"/>
          <p:cNvSpPr txBox="1"/>
          <p:nvPr>
            <p:ph idx="6" type="subTitle"/>
          </p:nvPr>
        </p:nvSpPr>
        <p:spPr>
          <a:xfrm>
            <a:off x="5062975" y="4048300"/>
            <a:ext cx="3376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300" name="Google Shape;300;p38"/>
          <p:cNvSpPr txBox="1"/>
          <p:nvPr>
            <p:ph idx="7" type="subTitle"/>
          </p:nvPr>
        </p:nvSpPr>
        <p:spPr>
          <a:xfrm>
            <a:off x="1094225" y="1343050"/>
            <a:ext cx="3376500" cy="513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301" name="Google Shape;301;p38"/>
          <p:cNvSpPr txBox="1"/>
          <p:nvPr>
            <p:ph idx="8" type="subTitle"/>
          </p:nvPr>
        </p:nvSpPr>
        <p:spPr>
          <a:xfrm>
            <a:off x="1094225" y="1800677"/>
            <a:ext cx="3376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302" name="Google Shape;302;p38"/>
          <p:cNvSpPr txBox="1"/>
          <p:nvPr>
            <p:ph idx="9" type="subTitle"/>
          </p:nvPr>
        </p:nvSpPr>
        <p:spPr>
          <a:xfrm>
            <a:off x="1094225" y="2466745"/>
            <a:ext cx="3376500" cy="513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303" name="Google Shape;303;p38"/>
          <p:cNvSpPr txBox="1"/>
          <p:nvPr>
            <p:ph idx="13" type="subTitle"/>
          </p:nvPr>
        </p:nvSpPr>
        <p:spPr>
          <a:xfrm>
            <a:off x="1094225" y="2924499"/>
            <a:ext cx="3376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304" name="Google Shape;304;p38"/>
          <p:cNvSpPr txBox="1"/>
          <p:nvPr>
            <p:ph idx="14" type="subTitle"/>
          </p:nvPr>
        </p:nvSpPr>
        <p:spPr>
          <a:xfrm>
            <a:off x="1094225" y="3590578"/>
            <a:ext cx="3376500" cy="513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305" name="Google Shape;305;p38"/>
          <p:cNvSpPr txBox="1"/>
          <p:nvPr>
            <p:ph idx="15" type="subTitle"/>
          </p:nvPr>
        </p:nvSpPr>
        <p:spPr>
          <a:xfrm>
            <a:off x="1094225" y="4048300"/>
            <a:ext cx="3376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306" name="Google Shape;306;p38"/>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2_3">
    <p:spTree>
      <p:nvGrpSpPr>
        <p:cNvPr id="307" name="Shape 307"/>
        <p:cNvGrpSpPr/>
        <p:nvPr/>
      </p:nvGrpSpPr>
      <p:grpSpPr>
        <a:xfrm>
          <a:off x="0" y="0"/>
          <a:ext cx="0" cy="0"/>
          <a:chOff x="0" y="0"/>
          <a:chExt cx="0" cy="0"/>
        </a:xfrm>
      </p:grpSpPr>
      <p:sp>
        <p:nvSpPr>
          <p:cNvPr id="308" name="Google Shape;308;p39"/>
          <p:cNvSpPr txBox="1"/>
          <p:nvPr>
            <p:ph idx="1" type="subTitle"/>
          </p:nvPr>
        </p:nvSpPr>
        <p:spPr>
          <a:xfrm>
            <a:off x="3876950" y="1788747"/>
            <a:ext cx="3849600" cy="1017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p:txBody>
      </p:sp>
      <p:sp>
        <p:nvSpPr>
          <p:cNvPr id="309" name="Google Shape;309;p39"/>
          <p:cNvSpPr txBox="1"/>
          <p:nvPr/>
        </p:nvSpPr>
        <p:spPr>
          <a:xfrm>
            <a:off x="3876950" y="3523250"/>
            <a:ext cx="3849600" cy="659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300"/>
              </a:spcBef>
              <a:spcAft>
                <a:spcPts val="0"/>
              </a:spcAft>
              <a:buNone/>
            </a:pPr>
            <a:r>
              <a:rPr lang="en" sz="1200">
                <a:solidFill>
                  <a:schemeClr val="lt2"/>
                </a:solidFill>
                <a:latin typeface="Roboto"/>
                <a:ea typeface="Roboto"/>
                <a:cs typeface="Roboto"/>
                <a:sym typeface="Roboto"/>
              </a:rPr>
              <a:t>CREDITS: This presentation template was created by </a:t>
            </a:r>
            <a:r>
              <a:rPr lang="en" sz="1200">
                <a:solidFill>
                  <a:schemeClr val="lt2"/>
                </a:solidFill>
                <a:uFill>
                  <a:noFill/>
                </a:uFill>
                <a:latin typeface="Roboto"/>
                <a:ea typeface="Roboto"/>
                <a:cs typeface="Roboto"/>
                <a:sym typeface="Roboto"/>
                <a:hlinkClick r:id="rId2">
                  <a:extLst>
                    <a:ext uri="{A12FA001-AC4F-418D-AE19-62706E023703}">
                      <ahyp:hlinkClr val="tx"/>
                    </a:ext>
                  </a:extLst>
                </a:hlinkClick>
              </a:rPr>
              <a:t>Slidesgo</a:t>
            </a:r>
            <a:r>
              <a:rPr lang="en" sz="1200">
                <a:solidFill>
                  <a:schemeClr val="lt2"/>
                </a:solidFill>
                <a:latin typeface="Roboto"/>
                <a:ea typeface="Roboto"/>
                <a:cs typeface="Roboto"/>
                <a:sym typeface="Roboto"/>
              </a:rPr>
              <a:t>, including icons by </a:t>
            </a:r>
            <a:r>
              <a:rPr lang="en" sz="1200">
                <a:solidFill>
                  <a:schemeClr val="lt2"/>
                </a:solidFill>
                <a:uFill>
                  <a:noFill/>
                </a:uFill>
                <a:latin typeface="Roboto"/>
                <a:ea typeface="Roboto"/>
                <a:cs typeface="Roboto"/>
                <a:sym typeface="Roboto"/>
                <a:hlinkClick r:id="rId3">
                  <a:extLst>
                    <a:ext uri="{A12FA001-AC4F-418D-AE19-62706E023703}">
                      <ahyp:hlinkClr val="tx"/>
                    </a:ext>
                  </a:extLst>
                </a:hlinkClick>
              </a:rPr>
              <a:t>Flaticon</a:t>
            </a:r>
            <a:r>
              <a:rPr lang="en" sz="1200">
                <a:solidFill>
                  <a:schemeClr val="lt2"/>
                </a:solidFill>
                <a:latin typeface="Roboto"/>
                <a:ea typeface="Roboto"/>
                <a:cs typeface="Roboto"/>
                <a:sym typeface="Roboto"/>
              </a:rPr>
              <a:t>, and infographics &amp; images by </a:t>
            </a:r>
            <a:r>
              <a:rPr lang="en" sz="1200">
                <a:solidFill>
                  <a:schemeClr val="lt2"/>
                </a:solidFill>
                <a:uFill>
                  <a:noFill/>
                </a:uFill>
                <a:latin typeface="Roboto"/>
                <a:ea typeface="Roboto"/>
                <a:cs typeface="Roboto"/>
                <a:sym typeface="Roboto"/>
                <a:hlinkClick r:id="rId4">
                  <a:extLst>
                    <a:ext uri="{A12FA001-AC4F-418D-AE19-62706E023703}">
                      <ahyp:hlinkClr val="tx"/>
                    </a:ext>
                  </a:extLst>
                </a:hlinkClick>
              </a:rPr>
              <a:t>Freepik</a:t>
            </a:r>
            <a:endParaRPr sz="1200">
              <a:solidFill>
                <a:schemeClr val="lt2"/>
              </a:solidFill>
              <a:latin typeface="Roboto"/>
              <a:ea typeface="Roboto"/>
              <a:cs typeface="Roboto"/>
              <a:sym typeface="Roboto"/>
            </a:endParaRPr>
          </a:p>
        </p:txBody>
      </p:sp>
      <p:sp>
        <p:nvSpPr>
          <p:cNvPr id="310" name="Google Shape;310;p39"/>
          <p:cNvSpPr txBox="1"/>
          <p:nvPr>
            <p:ph type="title"/>
          </p:nvPr>
        </p:nvSpPr>
        <p:spPr>
          <a:xfrm>
            <a:off x="3817375" y="554950"/>
            <a:ext cx="4613400" cy="1095000"/>
          </a:xfrm>
          <a:prstGeom prst="rect">
            <a:avLst/>
          </a:prstGeom>
        </p:spPr>
        <p:txBody>
          <a:bodyPr anchorCtr="0" anchor="ctr" bIns="91425" lIns="91425" spcFirstLastPara="1" rIns="91425" wrap="square" tIns="91425">
            <a:noAutofit/>
          </a:bodyPr>
          <a:lstStyle>
            <a:lvl1pPr lvl="0" rtl="0">
              <a:spcBef>
                <a:spcPts val="0"/>
              </a:spcBef>
              <a:spcAft>
                <a:spcPts val="0"/>
              </a:spcAft>
              <a:buSzPts val="5000"/>
              <a:buNone/>
              <a:defRPr sz="80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24">
    <p:spTree>
      <p:nvGrpSpPr>
        <p:cNvPr id="311" name="Shape 311"/>
        <p:cNvGrpSpPr/>
        <p:nvPr/>
      </p:nvGrpSpPr>
      <p:grpSpPr>
        <a:xfrm>
          <a:off x="0" y="0"/>
          <a:ext cx="0" cy="0"/>
          <a:chOff x="0" y="0"/>
          <a:chExt cx="0" cy="0"/>
        </a:xfrm>
      </p:grpSpPr>
      <p:sp>
        <p:nvSpPr>
          <p:cNvPr id="312" name="Google Shape;312;p40"/>
          <p:cNvSpPr/>
          <p:nvPr/>
        </p:nvSpPr>
        <p:spPr>
          <a:xfrm flipH="1">
            <a:off x="5342000" y="1956650"/>
            <a:ext cx="4066700" cy="3186758"/>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3" name="Google Shape;313;p40"/>
          <p:cNvGrpSpPr/>
          <p:nvPr/>
        </p:nvGrpSpPr>
        <p:grpSpPr>
          <a:xfrm flipH="1">
            <a:off x="6399321" y="957442"/>
            <a:ext cx="1592730" cy="3651135"/>
            <a:chOff x="1391750" y="1117850"/>
            <a:chExt cx="1699275" cy="3895375"/>
          </a:xfrm>
        </p:grpSpPr>
        <p:sp>
          <p:nvSpPr>
            <p:cNvPr id="314" name="Google Shape;314;p40"/>
            <p:cNvSpPr/>
            <p:nvPr/>
          </p:nvSpPr>
          <p:spPr>
            <a:xfrm>
              <a:off x="2297125" y="1646650"/>
              <a:ext cx="83375" cy="53275"/>
            </a:xfrm>
            <a:custGeom>
              <a:rect b="b" l="l" r="r" t="t"/>
              <a:pathLst>
                <a:path extrusionOk="0" fill="none" h="2131" w="3335">
                  <a:moveTo>
                    <a:pt x="1" y="0"/>
                  </a:moveTo>
                  <a:cubicBezTo>
                    <a:pt x="627" y="75"/>
                    <a:pt x="1254" y="276"/>
                    <a:pt x="1805" y="602"/>
                  </a:cubicBezTo>
                  <a:cubicBezTo>
                    <a:pt x="2407" y="1003"/>
                    <a:pt x="2908" y="1554"/>
                    <a:pt x="3334" y="2130"/>
                  </a:cubicBezTo>
                </a:path>
              </a:pathLst>
            </a:custGeom>
            <a:noFill/>
            <a:ln cap="flat" cmpd="sng" w="10650">
              <a:solidFill>
                <a:srgbClr val="084558"/>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40"/>
            <p:cNvSpPr/>
            <p:nvPr/>
          </p:nvSpPr>
          <p:spPr>
            <a:xfrm>
              <a:off x="2119200" y="1655425"/>
              <a:ext cx="81475" cy="48250"/>
            </a:xfrm>
            <a:custGeom>
              <a:rect b="b" l="l" r="r" t="t"/>
              <a:pathLst>
                <a:path extrusionOk="0" fill="none" h="1930" w="3259">
                  <a:moveTo>
                    <a:pt x="0" y="1930"/>
                  </a:moveTo>
                  <a:cubicBezTo>
                    <a:pt x="777" y="902"/>
                    <a:pt x="1980" y="326"/>
                    <a:pt x="3258" y="0"/>
                  </a:cubicBezTo>
                </a:path>
              </a:pathLst>
            </a:custGeom>
            <a:noFill/>
            <a:ln cap="flat" cmpd="sng" w="10650">
              <a:solidFill>
                <a:srgbClr val="084558"/>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40"/>
            <p:cNvSpPr/>
            <p:nvPr/>
          </p:nvSpPr>
          <p:spPr>
            <a:xfrm>
              <a:off x="1611050" y="2446775"/>
              <a:ext cx="302025" cy="321025"/>
            </a:xfrm>
            <a:custGeom>
              <a:rect b="b" l="l" r="r" t="t"/>
              <a:pathLst>
                <a:path extrusionOk="0" h="12841" w="12081">
                  <a:moveTo>
                    <a:pt x="8572" y="0"/>
                  </a:moveTo>
                  <a:cubicBezTo>
                    <a:pt x="6065" y="1479"/>
                    <a:pt x="3584" y="3008"/>
                    <a:pt x="1278" y="4787"/>
                  </a:cubicBezTo>
                  <a:cubicBezTo>
                    <a:pt x="3058" y="6492"/>
                    <a:pt x="4436" y="7770"/>
                    <a:pt x="4436" y="7770"/>
                  </a:cubicBezTo>
                  <a:lnTo>
                    <a:pt x="3033" y="10452"/>
                  </a:lnTo>
                  <a:cubicBezTo>
                    <a:pt x="3033" y="10452"/>
                    <a:pt x="1997" y="10128"/>
                    <a:pt x="1202" y="10128"/>
                  </a:cubicBezTo>
                  <a:cubicBezTo>
                    <a:pt x="805" y="10128"/>
                    <a:pt x="468" y="10209"/>
                    <a:pt x="351" y="10452"/>
                  </a:cubicBezTo>
                  <a:cubicBezTo>
                    <a:pt x="0" y="11153"/>
                    <a:pt x="2306" y="12406"/>
                    <a:pt x="3384" y="12757"/>
                  </a:cubicBezTo>
                  <a:cubicBezTo>
                    <a:pt x="3559" y="12816"/>
                    <a:pt x="3824" y="12840"/>
                    <a:pt x="4145" y="12840"/>
                  </a:cubicBezTo>
                  <a:cubicBezTo>
                    <a:pt x="5746" y="12840"/>
                    <a:pt x="8722" y="12231"/>
                    <a:pt x="8722" y="12231"/>
                  </a:cubicBezTo>
                  <a:cubicBezTo>
                    <a:pt x="8722" y="12231"/>
                    <a:pt x="12080" y="5464"/>
                    <a:pt x="11379" y="4035"/>
                  </a:cubicBezTo>
                  <a:cubicBezTo>
                    <a:pt x="11078" y="3434"/>
                    <a:pt x="9875" y="1755"/>
                    <a:pt x="8572" y="0"/>
                  </a:cubicBezTo>
                  <a:close/>
                </a:path>
              </a:pathLst>
            </a:custGeom>
            <a:solidFill>
              <a:srgbClr val="F0AA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40"/>
            <p:cNvSpPr/>
            <p:nvPr/>
          </p:nvSpPr>
          <p:spPr>
            <a:xfrm>
              <a:off x="2438750" y="1838050"/>
              <a:ext cx="278200" cy="1022975"/>
            </a:xfrm>
            <a:custGeom>
              <a:rect b="b" l="l" r="r" t="t"/>
              <a:pathLst>
                <a:path extrusionOk="0" h="40919" w="11128">
                  <a:moveTo>
                    <a:pt x="6718" y="0"/>
                  </a:moveTo>
                  <a:cubicBezTo>
                    <a:pt x="4393" y="0"/>
                    <a:pt x="1841" y="6766"/>
                    <a:pt x="1053" y="9011"/>
                  </a:cubicBezTo>
                  <a:cubicBezTo>
                    <a:pt x="0" y="12044"/>
                    <a:pt x="25" y="15302"/>
                    <a:pt x="100" y="18510"/>
                  </a:cubicBezTo>
                  <a:cubicBezTo>
                    <a:pt x="226" y="23798"/>
                    <a:pt x="551" y="29086"/>
                    <a:pt x="1053" y="34374"/>
                  </a:cubicBezTo>
                  <a:cubicBezTo>
                    <a:pt x="1228" y="36379"/>
                    <a:pt x="1454" y="38410"/>
                    <a:pt x="1754" y="40415"/>
                  </a:cubicBezTo>
                  <a:cubicBezTo>
                    <a:pt x="3666" y="40740"/>
                    <a:pt x="6321" y="40919"/>
                    <a:pt x="8619" y="40919"/>
                  </a:cubicBezTo>
                  <a:cubicBezTo>
                    <a:pt x="9334" y="40919"/>
                    <a:pt x="10014" y="40901"/>
                    <a:pt x="10627" y="40866"/>
                  </a:cubicBezTo>
                  <a:cubicBezTo>
                    <a:pt x="11128" y="34400"/>
                    <a:pt x="10125" y="27983"/>
                    <a:pt x="10301" y="21492"/>
                  </a:cubicBezTo>
                  <a:cubicBezTo>
                    <a:pt x="10376" y="18585"/>
                    <a:pt x="10978" y="11467"/>
                    <a:pt x="10852" y="8560"/>
                  </a:cubicBezTo>
                  <a:cubicBezTo>
                    <a:pt x="10777" y="6254"/>
                    <a:pt x="9474" y="3422"/>
                    <a:pt x="8321" y="1317"/>
                  </a:cubicBezTo>
                  <a:cubicBezTo>
                    <a:pt x="7818" y="388"/>
                    <a:pt x="7274" y="0"/>
                    <a:pt x="671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40"/>
            <p:cNvSpPr/>
            <p:nvPr/>
          </p:nvSpPr>
          <p:spPr>
            <a:xfrm>
              <a:off x="2482600" y="2848400"/>
              <a:ext cx="193000" cy="328350"/>
            </a:xfrm>
            <a:custGeom>
              <a:rect b="b" l="l" r="r" t="t"/>
              <a:pathLst>
                <a:path extrusionOk="0" h="13134" w="7720">
                  <a:moveTo>
                    <a:pt x="0" y="1"/>
                  </a:moveTo>
                  <a:cubicBezTo>
                    <a:pt x="652" y="4537"/>
                    <a:pt x="1680" y="8998"/>
                    <a:pt x="3584" y="13133"/>
                  </a:cubicBezTo>
                  <a:cubicBezTo>
                    <a:pt x="6116" y="12206"/>
                    <a:pt x="6868" y="9048"/>
                    <a:pt x="7168" y="6367"/>
                  </a:cubicBezTo>
                  <a:cubicBezTo>
                    <a:pt x="7394" y="4437"/>
                    <a:pt x="7569" y="2507"/>
                    <a:pt x="7720" y="552"/>
                  </a:cubicBezTo>
                  <a:lnTo>
                    <a:pt x="7720" y="552"/>
                  </a:lnTo>
                  <a:cubicBezTo>
                    <a:pt x="7230" y="580"/>
                    <a:pt x="6740" y="593"/>
                    <a:pt x="6251" y="593"/>
                  </a:cubicBezTo>
                  <a:cubicBezTo>
                    <a:pt x="4137" y="593"/>
                    <a:pt x="2036" y="347"/>
                    <a:pt x="0" y="1"/>
                  </a:cubicBezTo>
                  <a:close/>
                </a:path>
              </a:pathLst>
            </a:custGeom>
            <a:solidFill>
              <a:srgbClr val="F0AA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40"/>
            <p:cNvSpPr/>
            <p:nvPr/>
          </p:nvSpPr>
          <p:spPr>
            <a:xfrm>
              <a:off x="1458775" y="1931100"/>
              <a:ext cx="417950" cy="674225"/>
            </a:xfrm>
            <a:custGeom>
              <a:rect b="b" l="l" r="r" t="t"/>
              <a:pathLst>
                <a:path extrusionOk="0" h="26969" w="16718">
                  <a:moveTo>
                    <a:pt x="11981" y="1"/>
                  </a:moveTo>
                  <a:cubicBezTo>
                    <a:pt x="6567" y="6592"/>
                    <a:pt x="1" y="15565"/>
                    <a:pt x="226" y="17018"/>
                  </a:cubicBezTo>
                  <a:cubicBezTo>
                    <a:pt x="452" y="18472"/>
                    <a:pt x="4462" y="24111"/>
                    <a:pt x="7419" y="26968"/>
                  </a:cubicBezTo>
                  <a:cubicBezTo>
                    <a:pt x="9700" y="25189"/>
                    <a:pt x="12432" y="22457"/>
                    <a:pt x="14663" y="20627"/>
                  </a:cubicBezTo>
                  <a:cubicBezTo>
                    <a:pt x="12883" y="18171"/>
                    <a:pt x="10903" y="15590"/>
                    <a:pt x="10903" y="15590"/>
                  </a:cubicBezTo>
                  <a:lnTo>
                    <a:pt x="16718" y="8071"/>
                  </a:lnTo>
                  <a:cubicBezTo>
                    <a:pt x="15264" y="5314"/>
                    <a:pt x="13760" y="2532"/>
                    <a:pt x="1198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40"/>
            <p:cNvSpPr/>
            <p:nvPr/>
          </p:nvSpPr>
          <p:spPr>
            <a:xfrm>
              <a:off x="2039000" y="1156025"/>
              <a:ext cx="411675" cy="454925"/>
            </a:xfrm>
            <a:custGeom>
              <a:rect b="b" l="l" r="r" t="t"/>
              <a:pathLst>
                <a:path extrusionOk="0" h="18197" w="16467">
                  <a:moveTo>
                    <a:pt x="8422" y="0"/>
                  </a:moveTo>
                  <a:cubicBezTo>
                    <a:pt x="8380" y="0"/>
                    <a:pt x="8338" y="0"/>
                    <a:pt x="8296" y="1"/>
                  </a:cubicBezTo>
                  <a:cubicBezTo>
                    <a:pt x="6617" y="26"/>
                    <a:pt x="4912" y="527"/>
                    <a:pt x="3609" y="1580"/>
                  </a:cubicBezTo>
                  <a:cubicBezTo>
                    <a:pt x="1529" y="3259"/>
                    <a:pt x="702" y="3986"/>
                    <a:pt x="276" y="6593"/>
                  </a:cubicBezTo>
                  <a:cubicBezTo>
                    <a:pt x="100" y="7595"/>
                    <a:pt x="0" y="8648"/>
                    <a:pt x="251" y="9625"/>
                  </a:cubicBezTo>
                  <a:cubicBezTo>
                    <a:pt x="852" y="11931"/>
                    <a:pt x="3434" y="14212"/>
                    <a:pt x="4937" y="15715"/>
                  </a:cubicBezTo>
                  <a:cubicBezTo>
                    <a:pt x="5589" y="16367"/>
                    <a:pt x="6065" y="17244"/>
                    <a:pt x="6090" y="18197"/>
                  </a:cubicBezTo>
                  <a:cubicBezTo>
                    <a:pt x="7243" y="16718"/>
                    <a:pt x="7143" y="14738"/>
                    <a:pt x="7744" y="12984"/>
                  </a:cubicBezTo>
                  <a:cubicBezTo>
                    <a:pt x="8095" y="11931"/>
                    <a:pt x="8597" y="11004"/>
                    <a:pt x="9424" y="10277"/>
                  </a:cubicBezTo>
                  <a:cubicBezTo>
                    <a:pt x="10652" y="10151"/>
                    <a:pt x="11905" y="10001"/>
                    <a:pt x="13133" y="9700"/>
                  </a:cubicBezTo>
                  <a:cubicBezTo>
                    <a:pt x="14161" y="9425"/>
                    <a:pt x="15213" y="8999"/>
                    <a:pt x="15815" y="8121"/>
                  </a:cubicBezTo>
                  <a:cubicBezTo>
                    <a:pt x="16416" y="7244"/>
                    <a:pt x="16466" y="6116"/>
                    <a:pt x="16366" y="5064"/>
                  </a:cubicBezTo>
                  <a:cubicBezTo>
                    <a:pt x="16291" y="4312"/>
                    <a:pt x="16115" y="3560"/>
                    <a:pt x="15689" y="2933"/>
                  </a:cubicBezTo>
                  <a:cubicBezTo>
                    <a:pt x="15088" y="2031"/>
                    <a:pt x="14110" y="1680"/>
                    <a:pt x="13133" y="1204"/>
                  </a:cubicBezTo>
                  <a:cubicBezTo>
                    <a:pt x="11667" y="471"/>
                    <a:pt x="10058" y="0"/>
                    <a:pt x="84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40"/>
            <p:cNvSpPr/>
            <p:nvPr/>
          </p:nvSpPr>
          <p:spPr>
            <a:xfrm>
              <a:off x="1391750" y="2485000"/>
              <a:ext cx="1699275" cy="2528225"/>
            </a:xfrm>
            <a:custGeom>
              <a:rect b="b" l="l" r="r" t="t"/>
              <a:pathLst>
                <a:path extrusionOk="0" h="101129" w="67971">
                  <a:moveTo>
                    <a:pt x="39148" y="0"/>
                  </a:moveTo>
                  <a:lnTo>
                    <a:pt x="21654" y="176"/>
                  </a:lnTo>
                  <a:cubicBezTo>
                    <a:pt x="21654" y="176"/>
                    <a:pt x="17419" y="9424"/>
                    <a:pt x="17419" y="11529"/>
                  </a:cubicBezTo>
                  <a:cubicBezTo>
                    <a:pt x="17419" y="13634"/>
                    <a:pt x="8196" y="95164"/>
                    <a:pt x="8196" y="95164"/>
                  </a:cubicBezTo>
                  <a:cubicBezTo>
                    <a:pt x="8196" y="95164"/>
                    <a:pt x="3208" y="99199"/>
                    <a:pt x="1078" y="99399"/>
                  </a:cubicBezTo>
                  <a:cubicBezTo>
                    <a:pt x="0" y="99499"/>
                    <a:pt x="2055" y="101129"/>
                    <a:pt x="2055" y="101129"/>
                  </a:cubicBezTo>
                  <a:cubicBezTo>
                    <a:pt x="2707" y="101129"/>
                    <a:pt x="9850" y="100402"/>
                    <a:pt x="14411" y="99750"/>
                  </a:cubicBezTo>
                  <a:cubicBezTo>
                    <a:pt x="14913" y="98923"/>
                    <a:pt x="15464" y="98196"/>
                    <a:pt x="16617" y="97921"/>
                  </a:cubicBezTo>
                  <a:cubicBezTo>
                    <a:pt x="16617" y="98372"/>
                    <a:pt x="16892" y="98848"/>
                    <a:pt x="17118" y="99324"/>
                  </a:cubicBezTo>
                  <a:cubicBezTo>
                    <a:pt x="17720" y="99199"/>
                    <a:pt x="18121" y="99098"/>
                    <a:pt x="18196" y="99023"/>
                  </a:cubicBezTo>
                  <a:cubicBezTo>
                    <a:pt x="18772" y="98447"/>
                    <a:pt x="16266" y="73259"/>
                    <a:pt x="16266" y="72682"/>
                  </a:cubicBezTo>
                  <a:cubicBezTo>
                    <a:pt x="16266" y="72106"/>
                    <a:pt x="30878" y="19223"/>
                    <a:pt x="30878" y="19223"/>
                  </a:cubicBezTo>
                  <a:lnTo>
                    <a:pt x="33584" y="19223"/>
                  </a:lnTo>
                  <a:cubicBezTo>
                    <a:pt x="33584" y="19223"/>
                    <a:pt x="46266" y="82482"/>
                    <a:pt x="47218" y="86692"/>
                  </a:cubicBezTo>
                  <a:cubicBezTo>
                    <a:pt x="48196" y="90928"/>
                    <a:pt x="50477" y="98773"/>
                    <a:pt x="51454" y="98773"/>
                  </a:cubicBezTo>
                  <a:cubicBezTo>
                    <a:pt x="51579" y="98773"/>
                    <a:pt x="51930" y="98798"/>
                    <a:pt x="52432" y="98823"/>
                  </a:cubicBezTo>
                  <a:cubicBezTo>
                    <a:pt x="52632" y="98547"/>
                    <a:pt x="52807" y="98271"/>
                    <a:pt x="52657" y="97946"/>
                  </a:cubicBezTo>
                  <a:cubicBezTo>
                    <a:pt x="52880" y="97868"/>
                    <a:pt x="53090" y="97833"/>
                    <a:pt x="53289" y="97833"/>
                  </a:cubicBezTo>
                  <a:cubicBezTo>
                    <a:pt x="54054" y="97833"/>
                    <a:pt x="54662" y="98346"/>
                    <a:pt x="55239" y="98923"/>
                  </a:cubicBezTo>
                  <a:cubicBezTo>
                    <a:pt x="59650" y="99073"/>
                    <a:pt x="66241" y="99349"/>
                    <a:pt x="66241" y="99349"/>
                  </a:cubicBezTo>
                  <a:lnTo>
                    <a:pt x="67970" y="98021"/>
                  </a:lnTo>
                  <a:cubicBezTo>
                    <a:pt x="67970" y="98021"/>
                    <a:pt x="60878" y="95514"/>
                    <a:pt x="60101" y="93986"/>
                  </a:cubicBezTo>
                  <a:cubicBezTo>
                    <a:pt x="58923" y="91630"/>
                    <a:pt x="59800" y="97294"/>
                    <a:pt x="39148" y="0"/>
                  </a:cubicBezTo>
                  <a:close/>
                </a:path>
              </a:pathLst>
            </a:custGeom>
            <a:solidFill>
              <a:srgbClr val="F0AA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40"/>
            <p:cNvSpPr/>
            <p:nvPr/>
          </p:nvSpPr>
          <p:spPr>
            <a:xfrm>
              <a:off x="1552150" y="2466825"/>
              <a:ext cx="1318950" cy="2383375"/>
            </a:xfrm>
            <a:custGeom>
              <a:rect b="b" l="l" r="r" t="t"/>
              <a:pathLst>
                <a:path extrusionOk="0" h="95335" w="52758">
                  <a:moveTo>
                    <a:pt x="37569" y="0"/>
                  </a:moveTo>
                  <a:lnTo>
                    <a:pt x="14261" y="451"/>
                  </a:lnTo>
                  <a:cubicBezTo>
                    <a:pt x="14261" y="451"/>
                    <a:pt x="9324" y="6767"/>
                    <a:pt x="9198" y="8321"/>
                  </a:cubicBezTo>
                  <a:cubicBezTo>
                    <a:pt x="8522" y="17068"/>
                    <a:pt x="0" y="86342"/>
                    <a:pt x="1003" y="92933"/>
                  </a:cubicBezTo>
                  <a:cubicBezTo>
                    <a:pt x="1003" y="92933"/>
                    <a:pt x="2817" y="95334"/>
                    <a:pt x="7348" y="95334"/>
                  </a:cubicBezTo>
                  <a:cubicBezTo>
                    <a:pt x="9097" y="95334"/>
                    <a:pt x="11250" y="94977"/>
                    <a:pt x="13860" y="93986"/>
                  </a:cubicBezTo>
                  <a:lnTo>
                    <a:pt x="25690" y="20226"/>
                  </a:lnTo>
                  <a:lnTo>
                    <a:pt x="40301" y="91555"/>
                  </a:lnTo>
                  <a:cubicBezTo>
                    <a:pt x="40301" y="91555"/>
                    <a:pt x="41754" y="93805"/>
                    <a:pt x="45368" y="93805"/>
                  </a:cubicBezTo>
                  <a:cubicBezTo>
                    <a:pt x="47227" y="93805"/>
                    <a:pt x="49658" y="93210"/>
                    <a:pt x="52757" y="91404"/>
                  </a:cubicBezTo>
                  <a:cubicBezTo>
                    <a:pt x="52757" y="91404"/>
                    <a:pt x="41755" y="12557"/>
                    <a:pt x="41755" y="10527"/>
                  </a:cubicBezTo>
                  <a:cubicBezTo>
                    <a:pt x="41755" y="8497"/>
                    <a:pt x="37569" y="0"/>
                    <a:pt x="3756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40"/>
            <p:cNvSpPr/>
            <p:nvPr/>
          </p:nvSpPr>
          <p:spPr>
            <a:xfrm>
              <a:off x="1391750" y="4900425"/>
              <a:ext cx="457400" cy="112800"/>
            </a:xfrm>
            <a:custGeom>
              <a:rect b="b" l="l" r="r" t="t"/>
              <a:pathLst>
                <a:path extrusionOk="0" h="4512" w="18296">
                  <a:moveTo>
                    <a:pt x="18246" y="0"/>
                  </a:moveTo>
                  <a:lnTo>
                    <a:pt x="18246" y="0"/>
                  </a:lnTo>
                  <a:cubicBezTo>
                    <a:pt x="15254" y="1008"/>
                    <a:pt x="12136" y="2101"/>
                    <a:pt x="9275" y="2101"/>
                  </a:cubicBezTo>
                  <a:cubicBezTo>
                    <a:pt x="7725" y="2101"/>
                    <a:pt x="6251" y="1780"/>
                    <a:pt x="4912" y="953"/>
                  </a:cubicBezTo>
                  <a:cubicBezTo>
                    <a:pt x="3534" y="1855"/>
                    <a:pt x="2030" y="2707"/>
                    <a:pt x="1078" y="2782"/>
                  </a:cubicBezTo>
                  <a:cubicBezTo>
                    <a:pt x="0" y="2882"/>
                    <a:pt x="2055" y="4512"/>
                    <a:pt x="2055" y="4512"/>
                  </a:cubicBezTo>
                  <a:cubicBezTo>
                    <a:pt x="2757" y="4512"/>
                    <a:pt x="10752" y="3684"/>
                    <a:pt x="15238" y="3008"/>
                  </a:cubicBezTo>
                  <a:cubicBezTo>
                    <a:pt x="15414" y="2983"/>
                    <a:pt x="15940" y="1805"/>
                    <a:pt x="16116" y="1755"/>
                  </a:cubicBezTo>
                  <a:cubicBezTo>
                    <a:pt x="16116" y="1755"/>
                    <a:pt x="16491" y="2657"/>
                    <a:pt x="16567" y="2707"/>
                  </a:cubicBezTo>
                  <a:cubicBezTo>
                    <a:pt x="16670" y="2811"/>
                    <a:pt x="16815" y="2850"/>
                    <a:pt x="16976" y="2850"/>
                  </a:cubicBezTo>
                  <a:cubicBezTo>
                    <a:pt x="17479" y="2850"/>
                    <a:pt x="18139" y="2463"/>
                    <a:pt x="18196" y="2406"/>
                  </a:cubicBezTo>
                  <a:cubicBezTo>
                    <a:pt x="18296" y="2281"/>
                    <a:pt x="18296" y="1404"/>
                    <a:pt x="1824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40"/>
            <p:cNvSpPr/>
            <p:nvPr/>
          </p:nvSpPr>
          <p:spPr>
            <a:xfrm>
              <a:off x="2654275" y="4879750"/>
              <a:ext cx="436750" cy="89000"/>
            </a:xfrm>
            <a:custGeom>
              <a:rect b="b" l="l" r="r" t="t"/>
              <a:pathLst>
                <a:path extrusionOk="0" h="3560" w="17470">
                  <a:moveTo>
                    <a:pt x="12156" y="0"/>
                  </a:moveTo>
                  <a:cubicBezTo>
                    <a:pt x="10549" y="1305"/>
                    <a:pt x="8369" y="1714"/>
                    <a:pt x="6006" y="1714"/>
                  </a:cubicBezTo>
                  <a:cubicBezTo>
                    <a:pt x="4057" y="1714"/>
                    <a:pt x="1983" y="1436"/>
                    <a:pt x="1" y="1153"/>
                  </a:cubicBezTo>
                  <a:lnTo>
                    <a:pt x="1" y="1153"/>
                  </a:lnTo>
                  <a:cubicBezTo>
                    <a:pt x="377" y="2281"/>
                    <a:pt x="728" y="2983"/>
                    <a:pt x="953" y="2983"/>
                  </a:cubicBezTo>
                  <a:cubicBezTo>
                    <a:pt x="1103" y="2983"/>
                    <a:pt x="1655" y="3008"/>
                    <a:pt x="2457" y="3033"/>
                  </a:cubicBezTo>
                  <a:lnTo>
                    <a:pt x="2682" y="2231"/>
                  </a:lnTo>
                  <a:lnTo>
                    <a:pt x="3885" y="3083"/>
                  </a:lnTo>
                  <a:cubicBezTo>
                    <a:pt x="8246" y="3258"/>
                    <a:pt x="15740" y="3559"/>
                    <a:pt x="15740" y="3559"/>
                  </a:cubicBezTo>
                  <a:lnTo>
                    <a:pt x="17469" y="2231"/>
                  </a:lnTo>
                  <a:cubicBezTo>
                    <a:pt x="17469" y="2231"/>
                    <a:pt x="14462" y="1178"/>
                    <a:pt x="1215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40"/>
            <p:cNvSpPr/>
            <p:nvPr/>
          </p:nvSpPr>
          <p:spPr>
            <a:xfrm>
              <a:off x="1758275" y="1732475"/>
              <a:ext cx="912325" cy="400400"/>
            </a:xfrm>
            <a:custGeom>
              <a:rect b="b" l="l" r="r" t="t"/>
              <a:pathLst>
                <a:path extrusionOk="0" h="16016" w="36493">
                  <a:moveTo>
                    <a:pt x="24287" y="1"/>
                  </a:moveTo>
                  <a:cubicBezTo>
                    <a:pt x="24287" y="1"/>
                    <a:pt x="8873" y="76"/>
                    <a:pt x="6743" y="778"/>
                  </a:cubicBezTo>
                  <a:cubicBezTo>
                    <a:pt x="5941" y="1053"/>
                    <a:pt x="3184" y="4086"/>
                    <a:pt x="1" y="7946"/>
                  </a:cubicBezTo>
                  <a:cubicBezTo>
                    <a:pt x="1780" y="10477"/>
                    <a:pt x="3284" y="13259"/>
                    <a:pt x="4738" y="16016"/>
                  </a:cubicBezTo>
                  <a:lnTo>
                    <a:pt x="6216" y="14111"/>
                  </a:lnTo>
                  <a:lnTo>
                    <a:pt x="9049" y="11981"/>
                  </a:lnTo>
                  <a:lnTo>
                    <a:pt x="30001" y="13234"/>
                  </a:lnTo>
                  <a:cubicBezTo>
                    <a:pt x="32131" y="11079"/>
                    <a:pt x="34287" y="8998"/>
                    <a:pt x="36492" y="7018"/>
                  </a:cubicBezTo>
                  <a:cubicBezTo>
                    <a:pt x="33410" y="3610"/>
                    <a:pt x="31104" y="1505"/>
                    <a:pt x="31104" y="1505"/>
                  </a:cubicBezTo>
                  <a:lnTo>
                    <a:pt x="24287"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40"/>
            <p:cNvSpPr/>
            <p:nvPr/>
          </p:nvSpPr>
          <p:spPr>
            <a:xfrm>
              <a:off x="2223825" y="1491875"/>
              <a:ext cx="100275" cy="151650"/>
            </a:xfrm>
            <a:custGeom>
              <a:rect b="b" l="l" r="r" t="t"/>
              <a:pathLst>
                <a:path extrusionOk="0" h="6066" w="4011">
                  <a:moveTo>
                    <a:pt x="151" y="1"/>
                  </a:moveTo>
                  <a:lnTo>
                    <a:pt x="151" y="1"/>
                  </a:lnTo>
                  <a:cubicBezTo>
                    <a:pt x="1" y="1504"/>
                    <a:pt x="1" y="2958"/>
                    <a:pt x="1003" y="4261"/>
                  </a:cubicBezTo>
                  <a:cubicBezTo>
                    <a:pt x="1830" y="5139"/>
                    <a:pt x="2883" y="6041"/>
                    <a:pt x="4011" y="6066"/>
                  </a:cubicBezTo>
                  <a:lnTo>
                    <a:pt x="3484" y="1304"/>
                  </a:lnTo>
                  <a:lnTo>
                    <a:pt x="151" y="1"/>
                  </a:lnTo>
                  <a:close/>
                </a:path>
              </a:pathLst>
            </a:custGeom>
            <a:solidFill>
              <a:srgbClr val="0101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0"/>
            <p:cNvSpPr/>
            <p:nvPr/>
          </p:nvSpPr>
          <p:spPr>
            <a:xfrm>
              <a:off x="2154900" y="1475600"/>
              <a:ext cx="182350" cy="469250"/>
            </a:xfrm>
            <a:custGeom>
              <a:rect b="b" l="l" r="r" t="t"/>
              <a:pathLst>
                <a:path extrusionOk="0" h="18770" w="7294">
                  <a:moveTo>
                    <a:pt x="1229" y="0"/>
                  </a:moveTo>
                  <a:lnTo>
                    <a:pt x="577" y="10326"/>
                  </a:lnTo>
                  <a:cubicBezTo>
                    <a:pt x="577" y="10326"/>
                    <a:pt x="1" y="17795"/>
                    <a:pt x="2933" y="18697"/>
                  </a:cubicBezTo>
                  <a:cubicBezTo>
                    <a:pt x="3089" y="18746"/>
                    <a:pt x="3240" y="18769"/>
                    <a:pt x="3387" y="18769"/>
                  </a:cubicBezTo>
                  <a:cubicBezTo>
                    <a:pt x="6013" y="18769"/>
                    <a:pt x="7294" y="11353"/>
                    <a:pt x="7294" y="11353"/>
                  </a:cubicBezTo>
                  <a:lnTo>
                    <a:pt x="6768" y="6717"/>
                  </a:lnTo>
                  <a:cubicBezTo>
                    <a:pt x="5640" y="6692"/>
                    <a:pt x="4587" y="5790"/>
                    <a:pt x="3760" y="4912"/>
                  </a:cubicBezTo>
                  <a:cubicBezTo>
                    <a:pt x="2758" y="3609"/>
                    <a:pt x="2758" y="2155"/>
                    <a:pt x="2908" y="652"/>
                  </a:cubicBezTo>
                  <a:lnTo>
                    <a:pt x="1229" y="0"/>
                  </a:lnTo>
                  <a:close/>
                </a:path>
              </a:pathLst>
            </a:custGeom>
            <a:solidFill>
              <a:srgbClr val="F0AA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40"/>
            <p:cNvSpPr/>
            <p:nvPr/>
          </p:nvSpPr>
          <p:spPr>
            <a:xfrm>
              <a:off x="2064050" y="1699750"/>
              <a:ext cx="402900" cy="450675"/>
            </a:xfrm>
            <a:custGeom>
              <a:rect b="b" l="l" r="r" t="t"/>
              <a:pathLst>
                <a:path extrusionOk="0" h="18027" w="16116">
                  <a:moveTo>
                    <a:pt x="2908" y="0"/>
                  </a:moveTo>
                  <a:cubicBezTo>
                    <a:pt x="2131" y="0"/>
                    <a:pt x="1091" y="44"/>
                    <a:pt x="1" y="107"/>
                  </a:cubicBezTo>
                  <a:cubicBezTo>
                    <a:pt x="1" y="157"/>
                    <a:pt x="7018" y="18002"/>
                    <a:pt x="7168" y="18027"/>
                  </a:cubicBezTo>
                  <a:cubicBezTo>
                    <a:pt x="11279" y="13014"/>
                    <a:pt x="12783" y="6799"/>
                    <a:pt x="16116" y="1285"/>
                  </a:cubicBezTo>
                  <a:cubicBezTo>
                    <a:pt x="13660" y="859"/>
                    <a:pt x="11028" y="408"/>
                    <a:pt x="11028" y="408"/>
                  </a:cubicBezTo>
                  <a:lnTo>
                    <a:pt x="10076" y="1460"/>
                  </a:lnTo>
                  <a:cubicBezTo>
                    <a:pt x="9371" y="2304"/>
                    <a:pt x="8347" y="2716"/>
                    <a:pt x="7351" y="2716"/>
                  </a:cubicBezTo>
                  <a:cubicBezTo>
                    <a:pt x="6012" y="2716"/>
                    <a:pt x="4725" y="1971"/>
                    <a:pt x="4336" y="533"/>
                  </a:cubicBezTo>
                  <a:cubicBezTo>
                    <a:pt x="4286" y="332"/>
                    <a:pt x="4236" y="207"/>
                    <a:pt x="4236" y="157"/>
                  </a:cubicBezTo>
                  <a:cubicBezTo>
                    <a:pt x="4199" y="44"/>
                    <a:pt x="3685" y="0"/>
                    <a:pt x="290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0"/>
            <p:cNvSpPr/>
            <p:nvPr/>
          </p:nvSpPr>
          <p:spPr>
            <a:xfrm>
              <a:off x="1760800" y="1702350"/>
              <a:ext cx="950525" cy="777800"/>
            </a:xfrm>
            <a:custGeom>
              <a:rect b="b" l="l" r="r" t="t"/>
              <a:pathLst>
                <a:path extrusionOk="0" h="31112" w="38021">
                  <a:moveTo>
                    <a:pt x="12127" y="0"/>
                  </a:moveTo>
                  <a:cubicBezTo>
                    <a:pt x="12126" y="0"/>
                    <a:pt x="12126" y="1"/>
                    <a:pt x="12126" y="3"/>
                  </a:cubicBezTo>
                  <a:lnTo>
                    <a:pt x="12126" y="3"/>
                  </a:lnTo>
                  <a:cubicBezTo>
                    <a:pt x="12127" y="3"/>
                    <a:pt x="12129" y="3"/>
                    <a:pt x="12131" y="3"/>
                  </a:cubicBezTo>
                  <a:cubicBezTo>
                    <a:pt x="12129" y="1"/>
                    <a:pt x="12128" y="0"/>
                    <a:pt x="12127" y="0"/>
                  </a:cubicBezTo>
                  <a:close/>
                  <a:moveTo>
                    <a:pt x="12126" y="3"/>
                  </a:moveTo>
                  <a:cubicBezTo>
                    <a:pt x="9445" y="178"/>
                    <a:pt x="6466" y="429"/>
                    <a:pt x="6466" y="429"/>
                  </a:cubicBezTo>
                  <a:cubicBezTo>
                    <a:pt x="5339" y="1532"/>
                    <a:pt x="0" y="9101"/>
                    <a:pt x="0" y="9101"/>
                  </a:cubicBezTo>
                  <a:cubicBezTo>
                    <a:pt x="1201" y="11618"/>
                    <a:pt x="2800" y="12039"/>
                    <a:pt x="3737" y="12039"/>
                  </a:cubicBezTo>
                  <a:cubicBezTo>
                    <a:pt x="4208" y="12039"/>
                    <a:pt x="4511" y="11933"/>
                    <a:pt x="4511" y="11933"/>
                  </a:cubicBezTo>
                  <a:lnTo>
                    <a:pt x="4511" y="11933"/>
                  </a:lnTo>
                  <a:cubicBezTo>
                    <a:pt x="3709" y="13837"/>
                    <a:pt x="4461" y="23712"/>
                    <a:pt x="4662" y="27321"/>
                  </a:cubicBezTo>
                  <a:cubicBezTo>
                    <a:pt x="4662" y="27472"/>
                    <a:pt x="3860" y="28975"/>
                    <a:pt x="3910" y="29076"/>
                  </a:cubicBezTo>
                  <a:cubicBezTo>
                    <a:pt x="5136" y="30837"/>
                    <a:pt x="5648" y="31111"/>
                    <a:pt x="5848" y="31111"/>
                  </a:cubicBezTo>
                  <a:cubicBezTo>
                    <a:pt x="5938" y="31111"/>
                    <a:pt x="5965" y="31056"/>
                    <a:pt x="5965" y="31056"/>
                  </a:cubicBezTo>
                  <a:lnTo>
                    <a:pt x="29198" y="30655"/>
                  </a:lnTo>
                  <a:cubicBezTo>
                    <a:pt x="29399" y="27923"/>
                    <a:pt x="31429" y="16695"/>
                    <a:pt x="31429" y="16695"/>
                  </a:cubicBezTo>
                  <a:lnTo>
                    <a:pt x="38020" y="14163"/>
                  </a:lnTo>
                  <a:cubicBezTo>
                    <a:pt x="38020" y="14163"/>
                    <a:pt x="37544" y="2509"/>
                    <a:pt x="31930" y="1757"/>
                  </a:cubicBezTo>
                  <a:cubicBezTo>
                    <a:pt x="31153" y="1657"/>
                    <a:pt x="29248" y="1181"/>
                    <a:pt x="27770" y="955"/>
                  </a:cubicBezTo>
                  <a:cubicBezTo>
                    <a:pt x="24411" y="6469"/>
                    <a:pt x="19474" y="16419"/>
                    <a:pt x="19474" y="16419"/>
                  </a:cubicBezTo>
                  <a:cubicBezTo>
                    <a:pt x="19474" y="16419"/>
                    <a:pt x="19474" y="16419"/>
                    <a:pt x="19474" y="16419"/>
                  </a:cubicBezTo>
                  <a:cubicBezTo>
                    <a:pt x="19429" y="16419"/>
                    <a:pt x="12114" y="238"/>
                    <a:pt x="12126" y="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40"/>
            <p:cNvSpPr/>
            <p:nvPr/>
          </p:nvSpPr>
          <p:spPr>
            <a:xfrm>
              <a:off x="1842875" y="1865950"/>
              <a:ext cx="101525" cy="304525"/>
            </a:xfrm>
            <a:custGeom>
              <a:rect b="b" l="l" r="r" t="t"/>
              <a:pathLst>
                <a:path extrusionOk="0" fill="none" h="12181" w="4061">
                  <a:moveTo>
                    <a:pt x="1028" y="12181"/>
                  </a:moveTo>
                  <a:cubicBezTo>
                    <a:pt x="0" y="7569"/>
                    <a:pt x="1454" y="3810"/>
                    <a:pt x="4061" y="0"/>
                  </a:cubicBezTo>
                </a:path>
              </a:pathLst>
            </a:custGeom>
            <a:noFill/>
            <a:ln cap="flat" cmpd="sng" w="5025">
              <a:solidFill>
                <a:srgbClr val="1A1017"/>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40"/>
            <p:cNvSpPr/>
            <p:nvPr/>
          </p:nvSpPr>
          <p:spPr>
            <a:xfrm>
              <a:off x="2104975" y="1201150"/>
              <a:ext cx="366375" cy="389275"/>
            </a:xfrm>
            <a:custGeom>
              <a:rect b="b" l="l" r="r" t="t"/>
              <a:pathLst>
                <a:path extrusionOk="0" h="15571" w="14655">
                  <a:moveTo>
                    <a:pt x="9166" y="1"/>
                  </a:moveTo>
                  <a:cubicBezTo>
                    <a:pt x="8464" y="1"/>
                    <a:pt x="7837" y="326"/>
                    <a:pt x="7236" y="627"/>
                  </a:cubicBezTo>
                  <a:cubicBezTo>
                    <a:pt x="6308" y="1103"/>
                    <a:pt x="5381" y="1605"/>
                    <a:pt x="4729" y="2407"/>
                  </a:cubicBezTo>
                  <a:cubicBezTo>
                    <a:pt x="4379" y="2858"/>
                    <a:pt x="4128" y="3384"/>
                    <a:pt x="3902" y="3935"/>
                  </a:cubicBezTo>
                  <a:cubicBezTo>
                    <a:pt x="3201" y="5690"/>
                    <a:pt x="2775" y="7544"/>
                    <a:pt x="2649" y="9399"/>
                  </a:cubicBezTo>
                  <a:cubicBezTo>
                    <a:pt x="1849" y="8632"/>
                    <a:pt x="1253" y="8342"/>
                    <a:pt x="849" y="8342"/>
                  </a:cubicBezTo>
                  <a:cubicBezTo>
                    <a:pt x="40" y="8342"/>
                    <a:pt x="0" y="9507"/>
                    <a:pt x="619" y="10326"/>
                  </a:cubicBezTo>
                  <a:cubicBezTo>
                    <a:pt x="1572" y="11554"/>
                    <a:pt x="2724" y="11805"/>
                    <a:pt x="2724" y="11805"/>
                  </a:cubicBezTo>
                  <a:lnTo>
                    <a:pt x="3050" y="13234"/>
                  </a:lnTo>
                  <a:lnTo>
                    <a:pt x="4454" y="14487"/>
                  </a:lnTo>
                  <a:cubicBezTo>
                    <a:pt x="5262" y="14938"/>
                    <a:pt x="7467" y="15570"/>
                    <a:pt x="8997" y="15570"/>
                  </a:cubicBezTo>
                  <a:cubicBezTo>
                    <a:pt x="9080" y="15570"/>
                    <a:pt x="9162" y="15568"/>
                    <a:pt x="9241" y="15565"/>
                  </a:cubicBezTo>
                  <a:cubicBezTo>
                    <a:pt x="10143" y="15514"/>
                    <a:pt x="11522" y="13184"/>
                    <a:pt x="12223" y="12156"/>
                  </a:cubicBezTo>
                  <a:cubicBezTo>
                    <a:pt x="14654" y="8572"/>
                    <a:pt x="13376" y="6366"/>
                    <a:pt x="12048" y="3033"/>
                  </a:cubicBezTo>
                  <a:cubicBezTo>
                    <a:pt x="11697" y="2156"/>
                    <a:pt x="11020" y="853"/>
                    <a:pt x="10068" y="276"/>
                  </a:cubicBezTo>
                  <a:cubicBezTo>
                    <a:pt x="10018" y="226"/>
                    <a:pt x="9968" y="201"/>
                    <a:pt x="9917" y="176"/>
                  </a:cubicBezTo>
                  <a:cubicBezTo>
                    <a:pt x="9667" y="76"/>
                    <a:pt x="9416" y="1"/>
                    <a:pt x="9166" y="1"/>
                  </a:cubicBezTo>
                  <a:close/>
                </a:path>
              </a:pathLst>
            </a:custGeom>
            <a:solidFill>
              <a:srgbClr val="F0AA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0"/>
            <p:cNvSpPr/>
            <p:nvPr/>
          </p:nvSpPr>
          <p:spPr>
            <a:xfrm>
              <a:off x="2090375" y="1691125"/>
              <a:ext cx="160425" cy="126450"/>
            </a:xfrm>
            <a:custGeom>
              <a:rect b="b" l="l" r="r" t="t"/>
              <a:pathLst>
                <a:path extrusionOk="0" h="5058" w="6417">
                  <a:moveTo>
                    <a:pt x="3158" y="1"/>
                  </a:moveTo>
                  <a:cubicBezTo>
                    <a:pt x="2356" y="176"/>
                    <a:pt x="677" y="1"/>
                    <a:pt x="476" y="276"/>
                  </a:cubicBezTo>
                  <a:cubicBezTo>
                    <a:pt x="0" y="928"/>
                    <a:pt x="552" y="2933"/>
                    <a:pt x="752" y="3710"/>
                  </a:cubicBezTo>
                  <a:cubicBezTo>
                    <a:pt x="852" y="4086"/>
                    <a:pt x="1053" y="4462"/>
                    <a:pt x="1354" y="4712"/>
                  </a:cubicBezTo>
                  <a:cubicBezTo>
                    <a:pt x="1704" y="4980"/>
                    <a:pt x="2156" y="5058"/>
                    <a:pt x="2610" y="5058"/>
                  </a:cubicBezTo>
                  <a:cubicBezTo>
                    <a:pt x="2838" y="5058"/>
                    <a:pt x="3066" y="5038"/>
                    <a:pt x="3283" y="5013"/>
                  </a:cubicBezTo>
                  <a:cubicBezTo>
                    <a:pt x="4010" y="4938"/>
                    <a:pt x="4862" y="4587"/>
                    <a:pt x="5464" y="4186"/>
                  </a:cubicBezTo>
                  <a:cubicBezTo>
                    <a:pt x="5865" y="3910"/>
                    <a:pt x="6166" y="3434"/>
                    <a:pt x="6416" y="3033"/>
                  </a:cubicBezTo>
                  <a:lnTo>
                    <a:pt x="315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40"/>
            <p:cNvSpPr/>
            <p:nvPr/>
          </p:nvSpPr>
          <p:spPr>
            <a:xfrm>
              <a:off x="2250775" y="1691125"/>
              <a:ext cx="177975" cy="126450"/>
            </a:xfrm>
            <a:custGeom>
              <a:rect b="b" l="l" r="r" t="t"/>
              <a:pathLst>
                <a:path extrusionOk="0" h="5058" w="7119">
                  <a:moveTo>
                    <a:pt x="3233" y="1"/>
                  </a:moveTo>
                  <a:lnTo>
                    <a:pt x="0" y="3083"/>
                  </a:lnTo>
                  <a:cubicBezTo>
                    <a:pt x="226" y="3509"/>
                    <a:pt x="727" y="3935"/>
                    <a:pt x="1128" y="4261"/>
                  </a:cubicBezTo>
                  <a:cubicBezTo>
                    <a:pt x="1679" y="4712"/>
                    <a:pt x="2381" y="4938"/>
                    <a:pt x="3083" y="5013"/>
                  </a:cubicBezTo>
                  <a:cubicBezTo>
                    <a:pt x="3309" y="5038"/>
                    <a:pt x="3540" y="5058"/>
                    <a:pt x="3768" y="5058"/>
                  </a:cubicBezTo>
                  <a:cubicBezTo>
                    <a:pt x="4225" y="5058"/>
                    <a:pt x="4670" y="4980"/>
                    <a:pt x="5038" y="4712"/>
                  </a:cubicBezTo>
                  <a:cubicBezTo>
                    <a:pt x="5339" y="4462"/>
                    <a:pt x="5514" y="4086"/>
                    <a:pt x="5614" y="3710"/>
                  </a:cubicBezTo>
                  <a:cubicBezTo>
                    <a:pt x="5840" y="2933"/>
                    <a:pt x="7118" y="1830"/>
                    <a:pt x="6692" y="1128"/>
                  </a:cubicBezTo>
                  <a:cubicBezTo>
                    <a:pt x="6266" y="452"/>
                    <a:pt x="4035" y="176"/>
                    <a:pt x="323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40"/>
            <p:cNvSpPr/>
            <p:nvPr/>
          </p:nvSpPr>
          <p:spPr>
            <a:xfrm>
              <a:off x="2493250" y="1865325"/>
              <a:ext cx="95275" cy="603400"/>
            </a:xfrm>
            <a:custGeom>
              <a:rect b="b" l="l" r="r" t="t"/>
              <a:pathLst>
                <a:path extrusionOk="0" fill="none" h="24136" w="3811">
                  <a:moveTo>
                    <a:pt x="1" y="24136"/>
                  </a:moveTo>
                  <a:cubicBezTo>
                    <a:pt x="527" y="23584"/>
                    <a:pt x="1078" y="23033"/>
                    <a:pt x="1605" y="22456"/>
                  </a:cubicBezTo>
                  <a:cubicBezTo>
                    <a:pt x="1730" y="22331"/>
                    <a:pt x="1855" y="22181"/>
                    <a:pt x="1880" y="22005"/>
                  </a:cubicBezTo>
                  <a:cubicBezTo>
                    <a:pt x="1905" y="21880"/>
                    <a:pt x="1880" y="21730"/>
                    <a:pt x="1830" y="21604"/>
                  </a:cubicBezTo>
                  <a:cubicBezTo>
                    <a:pt x="1680" y="21128"/>
                    <a:pt x="1153" y="19925"/>
                    <a:pt x="1153" y="19724"/>
                  </a:cubicBezTo>
                  <a:cubicBezTo>
                    <a:pt x="1229" y="17970"/>
                    <a:pt x="1930" y="16316"/>
                    <a:pt x="2432" y="14612"/>
                  </a:cubicBezTo>
                  <a:cubicBezTo>
                    <a:pt x="3810" y="9800"/>
                    <a:pt x="3359" y="4486"/>
                    <a:pt x="1153" y="0"/>
                  </a:cubicBezTo>
                </a:path>
              </a:pathLst>
            </a:custGeom>
            <a:noFill/>
            <a:ln cap="flat" cmpd="sng" w="5025">
              <a:solidFill>
                <a:srgbClr val="1A1017"/>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40"/>
            <p:cNvSpPr/>
            <p:nvPr/>
          </p:nvSpPr>
          <p:spPr>
            <a:xfrm>
              <a:off x="1984475" y="1117850"/>
              <a:ext cx="190500" cy="179850"/>
            </a:xfrm>
            <a:custGeom>
              <a:rect b="b" l="l" r="r" t="t"/>
              <a:pathLst>
                <a:path extrusionOk="0" h="7194" w="7620">
                  <a:moveTo>
                    <a:pt x="4548" y="0"/>
                  </a:moveTo>
                  <a:cubicBezTo>
                    <a:pt x="3625" y="0"/>
                    <a:pt x="2692" y="282"/>
                    <a:pt x="1930" y="826"/>
                  </a:cubicBezTo>
                  <a:cubicBezTo>
                    <a:pt x="878" y="1553"/>
                    <a:pt x="201" y="2781"/>
                    <a:pt x="101" y="4059"/>
                  </a:cubicBezTo>
                  <a:cubicBezTo>
                    <a:pt x="1" y="5137"/>
                    <a:pt x="402" y="6340"/>
                    <a:pt x="1329" y="6866"/>
                  </a:cubicBezTo>
                  <a:cubicBezTo>
                    <a:pt x="1716" y="7096"/>
                    <a:pt x="2151" y="7194"/>
                    <a:pt x="2589" y="7194"/>
                  </a:cubicBezTo>
                  <a:cubicBezTo>
                    <a:pt x="2918" y="7194"/>
                    <a:pt x="3248" y="7138"/>
                    <a:pt x="3559" y="7042"/>
                  </a:cubicBezTo>
                  <a:cubicBezTo>
                    <a:pt x="4286" y="6816"/>
                    <a:pt x="4938" y="6390"/>
                    <a:pt x="5565" y="5939"/>
                  </a:cubicBezTo>
                  <a:lnTo>
                    <a:pt x="7093" y="3433"/>
                  </a:lnTo>
                  <a:cubicBezTo>
                    <a:pt x="7620" y="2556"/>
                    <a:pt x="7469" y="1302"/>
                    <a:pt x="6667" y="651"/>
                  </a:cubicBezTo>
                  <a:cubicBezTo>
                    <a:pt x="6367" y="375"/>
                    <a:pt x="5991" y="225"/>
                    <a:pt x="5590" y="124"/>
                  </a:cubicBezTo>
                  <a:cubicBezTo>
                    <a:pt x="5250" y="41"/>
                    <a:pt x="4900" y="0"/>
                    <a:pt x="45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40"/>
            <p:cNvSpPr/>
            <p:nvPr/>
          </p:nvSpPr>
          <p:spPr>
            <a:xfrm>
              <a:off x="2139750" y="1204950"/>
              <a:ext cx="151150" cy="231950"/>
            </a:xfrm>
            <a:custGeom>
              <a:rect b="b" l="l" r="r" t="t"/>
              <a:pathLst>
                <a:path extrusionOk="0" h="9278" w="6046">
                  <a:moveTo>
                    <a:pt x="3725" y="0"/>
                  </a:moveTo>
                  <a:cubicBezTo>
                    <a:pt x="3151" y="0"/>
                    <a:pt x="2552" y="300"/>
                    <a:pt x="2135" y="625"/>
                  </a:cubicBezTo>
                  <a:cubicBezTo>
                    <a:pt x="1058" y="1503"/>
                    <a:pt x="682" y="2330"/>
                    <a:pt x="1459" y="3407"/>
                  </a:cubicBezTo>
                  <a:cubicBezTo>
                    <a:pt x="1760" y="3808"/>
                    <a:pt x="1659" y="4360"/>
                    <a:pt x="1409" y="4786"/>
                  </a:cubicBezTo>
                  <a:cubicBezTo>
                    <a:pt x="1158" y="5212"/>
                    <a:pt x="782" y="5563"/>
                    <a:pt x="531" y="5964"/>
                  </a:cubicBezTo>
                  <a:cubicBezTo>
                    <a:pt x="1" y="6801"/>
                    <a:pt x="2" y="7904"/>
                    <a:pt x="454" y="8745"/>
                  </a:cubicBezTo>
                  <a:lnTo>
                    <a:pt x="454" y="8745"/>
                  </a:lnTo>
                  <a:cubicBezTo>
                    <a:pt x="424" y="7734"/>
                    <a:pt x="972" y="6707"/>
                    <a:pt x="1835" y="6189"/>
                  </a:cubicBezTo>
                  <a:cubicBezTo>
                    <a:pt x="2361" y="5889"/>
                    <a:pt x="2988" y="5763"/>
                    <a:pt x="3514" y="5412"/>
                  </a:cubicBezTo>
                  <a:cubicBezTo>
                    <a:pt x="4717" y="4636"/>
                    <a:pt x="6045" y="1001"/>
                    <a:pt x="4366" y="149"/>
                  </a:cubicBezTo>
                  <a:cubicBezTo>
                    <a:pt x="4164" y="45"/>
                    <a:pt x="3946" y="0"/>
                    <a:pt x="3725" y="0"/>
                  </a:cubicBezTo>
                  <a:close/>
                  <a:moveTo>
                    <a:pt x="454" y="8745"/>
                  </a:moveTo>
                  <a:lnTo>
                    <a:pt x="454" y="8745"/>
                  </a:lnTo>
                  <a:cubicBezTo>
                    <a:pt x="455" y="8762"/>
                    <a:pt x="455" y="8779"/>
                    <a:pt x="456" y="8796"/>
                  </a:cubicBezTo>
                  <a:cubicBezTo>
                    <a:pt x="479" y="9005"/>
                    <a:pt x="588" y="9278"/>
                    <a:pt x="783" y="9278"/>
                  </a:cubicBezTo>
                  <a:cubicBezTo>
                    <a:pt x="799" y="9278"/>
                    <a:pt x="815" y="9276"/>
                    <a:pt x="832" y="9272"/>
                  </a:cubicBezTo>
                  <a:cubicBezTo>
                    <a:pt x="684" y="9114"/>
                    <a:pt x="557" y="8936"/>
                    <a:pt x="454" y="874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40"/>
            <p:cNvSpPr/>
            <p:nvPr/>
          </p:nvSpPr>
          <p:spPr>
            <a:xfrm>
              <a:off x="2292125" y="1178350"/>
              <a:ext cx="223700" cy="218950"/>
            </a:xfrm>
            <a:custGeom>
              <a:rect b="b" l="l" r="r" t="t"/>
              <a:pathLst>
                <a:path extrusionOk="0" h="8758" w="8948">
                  <a:moveTo>
                    <a:pt x="4267" y="0"/>
                  </a:moveTo>
                  <a:cubicBezTo>
                    <a:pt x="3266" y="0"/>
                    <a:pt x="2259" y="261"/>
                    <a:pt x="1329" y="637"/>
                  </a:cubicBezTo>
                  <a:cubicBezTo>
                    <a:pt x="853" y="837"/>
                    <a:pt x="101" y="988"/>
                    <a:pt x="51" y="1589"/>
                  </a:cubicBezTo>
                  <a:cubicBezTo>
                    <a:pt x="0" y="2166"/>
                    <a:pt x="802" y="2642"/>
                    <a:pt x="1254" y="2792"/>
                  </a:cubicBezTo>
                  <a:cubicBezTo>
                    <a:pt x="1855" y="3018"/>
                    <a:pt x="2557" y="3093"/>
                    <a:pt x="3058" y="3519"/>
                  </a:cubicBezTo>
                  <a:cubicBezTo>
                    <a:pt x="3710" y="4121"/>
                    <a:pt x="3710" y="5173"/>
                    <a:pt x="4286" y="5825"/>
                  </a:cubicBezTo>
                  <a:cubicBezTo>
                    <a:pt x="4913" y="6527"/>
                    <a:pt x="5965" y="6602"/>
                    <a:pt x="6893" y="6627"/>
                  </a:cubicBezTo>
                  <a:cubicBezTo>
                    <a:pt x="6416" y="7354"/>
                    <a:pt x="6817" y="8481"/>
                    <a:pt x="7645" y="8757"/>
                  </a:cubicBezTo>
                  <a:cubicBezTo>
                    <a:pt x="7093" y="8557"/>
                    <a:pt x="7118" y="7730"/>
                    <a:pt x="7469" y="7253"/>
                  </a:cubicBezTo>
                  <a:cubicBezTo>
                    <a:pt x="7820" y="6777"/>
                    <a:pt x="8371" y="6451"/>
                    <a:pt x="8622" y="5925"/>
                  </a:cubicBezTo>
                  <a:cubicBezTo>
                    <a:pt x="8948" y="5324"/>
                    <a:pt x="8747" y="4496"/>
                    <a:pt x="8196" y="4095"/>
                  </a:cubicBezTo>
                  <a:cubicBezTo>
                    <a:pt x="7845" y="3845"/>
                    <a:pt x="7394" y="3745"/>
                    <a:pt x="6968" y="3594"/>
                  </a:cubicBezTo>
                  <a:cubicBezTo>
                    <a:pt x="6567" y="3469"/>
                    <a:pt x="6141" y="3193"/>
                    <a:pt x="6015" y="2767"/>
                  </a:cubicBezTo>
                  <a:cubicBezTo>
                    <a:pt x="5815" y="2040"/>
                    <a:pt x="6642" y="1163"/>
                    <a:pt x="6166" y="537"/>
                  </a:cubicBezTo>
                  <a:cubicBezTo>
                    <a:pt x="6015" y="311"/>
                    <a:pt x="5740" y="211"/>
                    <a:pt x="5464" y="136"/>
                  </a:cubicBezTo>
                  <a:cubicBezTo>
                    <a:pt x="5070" y="42"/>
                    <a:pt x="4669" y="0"/>
                    <a:pt x="42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40"/>
            <p:cNvSpPr/>
            <p:nvPr/>
          </p:nvSpPr>
          <p:spPr>
            <a:xfrm>
              <a:off x="2156775" y="2909175"/>
              <a:ext cx="198650" cy="83375"/>
            </a:xfrm>
            <a:custGeom>
              <a:rect b="b" l="l" r="r" t="t"/>
              <a:pathLst>
                <a:path extrusionOk="0" fill="none" h="3335" w="7946">
                  <a:moveTo>
                    <a:pt x="1" y="3334"/>
                  </a:moveTo>
                  <a:cubicBezTo>
                    <a:pt x="2708" y="2357"/>
                    <a:pt x="5364" y="1254"/>
                    <a:pt x="7946" y="1"/>
                  </a:cubicBezTo>
                </a:path>
              </a:pathLst>
            </a:custGeom>
            <a:noFill/>
            <a:ln cap="flat" cmpd="sng" w="5025">
              <a:solidFill>
                <a:srgbClr val="1A1017"/>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40"/>
            <p:cNvSpPr/>
            <p:nvPr/>
          </p:nvSpPr>
          <p:spPr>
            <a:xfrm>
              <a:off x="2371700" y="1686750"/>
              <a:ext cx="99650" cy="525700"/>
            </a:xfrm>
            <a:custGeom>
              <a:rect b="b" l="l" r="r" t="t"/>
              <a:pathLst>
                <a:path extrusionOk="0" fill="none" h="21028" w="3986">
                  <a:moveTo>
                    <a:pt x="0" y="0"/>
                  </a:moveTo>
                  <a:cubicBezTo>
                    <a:pt x="101" y="125"/>
                    <a:pt x="552" y="827"/>
                    <a:pt x="652" y="978"/>
                  </a:cubicBezTo>
                  <a:cubicBezTo>
                    <a:pt x="2507" y="3860"/>
                    <a:pt x="3384" y="7293"/>
                    <a:pt x="3685" y="10727"/>
                  </a:cubicBezTo>
                  <a:cubicBezTo>
                    <a:pt x="3985" y="14161"/>
                    <a:pt x="3735" y="17594"/>
                    <a:pt x="3484" y="21028"/>
                  </a:cubicBezTo>
                </a:path>
              </a:pathLst>
            </a:custGeom>
            <a:noFill/>
            <a:ln cap="flat" cmpd="sng" w="10650">
              <a:solidFill>
                <a:srgbClr val="084558"/>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40"/>
            <p:cNvSpPr/>
            <p:nvPr/>
          </p:nvSpPr>
          <p:spPr>
            <a:xfrm>
              <a:off x="2080350" y="1688625"/>
              <a:ext cx="70200" cy="417950"/>
            </a:xfrm>
            <a:custGeom>
              <a:rect b="b" l="l" r="r" t="t"/>
              <a:pathLst>
                <a:path extrusionOk="0" fill="none" h="16718" w="2808">
                  <a:moveTo>
                    <a:pt x="2557" y="16717"/>
                  </a:moveTo>
                  <a:cubicBezTo>
                    <a:pt x="2807" y="12005"/>
                    <a:pt x="0" y="7745"/>
                    <a:pt x="552" y="3058"/>
                  </a:cubicBezTo>
                  <a:cubicBezTo>
                    <a:pt x="677" y="2081"/>
                    <a:pt x="1504" y="802"/>
                    <a:pt x="2105" y="0"/>
                  </a:cubicBezTo>
                </a:path>
              </a:pathLst>
            </a:custGeom>
            <a:noFill/>
            <a:ln cap="flat" cmpd="sng" w="10650">
              <a:solidFill>
                <a:srgbClr val="084558"/>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0"/>
            <p:cNvSpPr/>
            <p:nvPr/>
          </p:nvSpPr>
          <p:spPr>
            <a:xfrm>
              <a:off x="2016425" y="2104025"/>
              <a:ext cx="129100" cy="220600"/>
            </a:xfrm>
            <a:custGeom>
              <a:rect b="b" l="l" r="r" t="t"/>
              <a:pathLst>
                <a:path extrusionOk="0" fill="none" h="8824" w="5164">
                  <a:moveTo>
                    <a:pt x="5164" y="1"/>
                  </a:moveTo>
                  <a:lnTo>
                    <a:pt x="452" y="7194"/>
                  </a:lnTo>
                  <a:cubicBezTo>
                    <a:pt x="1" y="7896"/>
                    <a:pt x="502" y="8823"/>
                    <a:pt x="1329" y="8823"/>
                  </a:cubicBezTo>
                  <a:lnTo>
                    <a:pt x="3535" y="8823"/>
                  </a:lnTo>
                </a:path>
              </a:pathLst>
            </a:custGeom>
            <a:noFill/>
            <a:ln cap="flat" cmpd="sng" w="10650">
              <a:solidFill>
                <a:srgbClr val="084558"/>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0"/>
            <p:cNvSpPr/>
            <p:nvPr/>
          </p:nvSpPr>
          <p:spPr>
            <a:xfrm>
              <a:off x="2144250" y="2104025"/>
              <a:ext cx="129100" cy="220600"/>
            </a:xfrm>
            <a:custGeom>
              <a:rect b="b" l="l" r="r" t="t"/>
              <a:pathLst>
                <a:path extrusionOk="0" fill="none" h="8824" w="5164">
                  <a:moveTo>
                    <a:pt x="1" y="1"/>
                  </a:moveTo>
                  <a:lnTo>
                    <a:pt x="4712" y="7194"/>
                  </a:lnTo>
                  <a:cubicBezTo>
                    <a:pt x="5164" y="7896"/>
                    <a:pt x="4662" y="8823"/>
                    <a:pt x="3835" y="8823"/>
                  </a:cubicBezTo>
                  <a:lnTo>
                    <a:pt x="1630" y="8823"/>
                  </a:lnTo>
                </a:path>
              </a:pathLst>
            </a:custGeom>
            <a:noFill/>
            <a:ln cap="flat" cmpd="sng" w="10650">
              <a:solidFill>
                <a:srgbClr val="084558"/>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40"/>
            <p:cNvSpPr/>
            <p:nvPr/>
          </p:nvSpPr>
          <p:spPr>
            <a:xfrm>
              <a:off x="2097250" y="2312050"/>
              <a:ext cx="24475" cy="24475"/>
            </a:xfrm>
            <a:custGeom>
              <a:rect b="b" l="l" r="r" t="t"/>
              <a:pathLst>
                <a:path extrusionOk="0" h="979" w="979">
                  <a:moveTo>
                    <a:pt x="502" y="1"/>
                  </a:moveTo>
                  <a:cubicBezTo>
                    <a:pt x="226" y="1"/>
                    <a:pt x="1" y="226"/>
                    <a:pt x="1" y="502"/>
                  </a:cubicBezTo>
                  <a:cubicBezTo>
                    <a:pt x="1" y="753"/>
                    <a:pt x="226" y="978"/>
                    <a:pt x="502" y="978"/>
                  </a:cubicBezTo>
                  <a:cubicBezTo>
                    <a:pt x="753" y="978"/>
                    <a:pt x="978" y="753"/>
                    <a:pt x="978" y="502"/>
                  </a:cubicBezTo>
                  <a:cubicBezTo>
                    <a:pt x="978" y="226"/>
                    <a:pt x="753" y="1"/>
                    <a:pt x="50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40"/>
            <p:cNvSpPr/>
            <p:nvPr/>
          </p:nvSpPr>
          <p:spPr>
            <a:xfrm>
              <a:off x="2167425" y="2312050"/>
              <a:ext cx="24475" cy="24475"/>
            </a:xfrm>
            <a:custGeom>
              <a:rect b="b" l="l" r="r" t="t"/>
              <a:pathLst>
                <a:path extrusionOk="0" h="979" w="979">
                  <a:moveTo>
                    <a:pt x="502" y="1"/>
                  </a:moveTo>
                  <a:cubicBezTo>
                    <a:pt x="226" y="1"/>
                    <a:pt x="1" y="226"/>
                    <a:pt x="1" y="502"/>
                  </a:cubicBezTo>
                  <a:cubicBezTo>
                    <a:pt x="1" y="753"/>
                    <a:pt x="226" y="978"/>
                    <a:pt x="502" y="978"/>
                  </a:cubicBezTo>
                  <a:cubicBezTo>
                    <a:pt x="753" y="978"/>
                    <a:pt x="978" y="753"/>
                    <a:pt x="978" y="502"/>
                  </a:cubicBezTo>
                  <a:cubicBezTo>
                    <a:pt x="978" y="226"/>
                    <a:pt x="753" y="1"/>
                    <a:pt x="50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40"/>
            <p:cNvSpPr/>
            <p:nvPr/>
          </p:nvSpPr>
          <p:spPr>
            <a:xfrm>
              <a:off x="2396125" y="2166700"/>
              <a:ext cx="147275" cy="146625"/>
            </a:xfrm>
            <a:custGeom>
              <a:rect b="b" l="l" r="r" t="t"/>
              <a:pathLst>
                <a:path extrusionOk="0" h="5865" w="5891">
                  <a:moveTo>
                    <a:pt x="2958" y="0"/>
                  </a:moveTo>
                  <a:cubicBezTo>
                    <a:pt x="1329" y="0"/>
                    <a:pt x="1" y="1304"/>
                    <a:pt x="1" y="2933"/>
                  </a:cubicBezTo>
                  <a:cubicBezTo>
                    <a:pt x="1" y="4562"/>
                    <a:pt x="1329" y="5865"/>
                    <a:pt x="2958" y="5865"/>
                  </a:cubicBezTo>
                  <a:cubicBezTo>
                    <a:pt x="4562" y="5865"/>
                    <a:pt x="5891" y="4562"/>
                    <a:pt x="5891" y="2933"/>
                  </a:cubicBezTo>
                  <a:cubicBezTo>
                    <a:pt x="5891" y="1304"/>
                    <a:pt x="4562" y="0"/>
                    <a:pt x="29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40"/>
            <p:cNvSpPr/>
            <p:nvPr/>
          </p:nvSpPr>
          <p:spPr>
            <a:xfrm>
              <a:off x="2428100" y="2198025"/>
              <a:ext cx="83350" cy="83350"/>
            </a:xfrm>
            <a:custGeom>
              <a:rect b="b" l="l" r="r" t="t"/>
              <a:pathLst>
                <a:path extrusionOk="0" fill="none" h="3334" w="3334">
                  <a:moveTo>
                    <a:pt x="1679" y="3334"/>
                  </a:moveTo>
                  <a:cubicBezTo>
                    <a:pt x="752" y="3334"/>
                    <a:pt x="0" y="2607"/>
                    <a:pt x="0" y="1680"/>
                  </a:cubicBezTo>
                  <a:cubicBezTo>
                    <a:pt x="0" y="752"/>
                    <a:pt x="752" y="0"/>
                    <a:pt x="1679" y="0"/>
                  </a:cubicBezTo>
                  <a:cubicBezTo>
                    <a:pt x="2581" y="0"/>
                    <a:pt x="3333" y="752"/>
                    <a:pt x="3333" y="1680"/>
                  </a:cubicBezTo>
                  <a:cubicBezTo>
                    <a:pt x="3333" y="2607"/>
                    <a:pt x="2581" y="3334"/>
                    <a:pt x="1679" y="3334"/>
                  </a:cubicBezTo>
                  <a:close/>
                </a:path>
              </a:pathLst>
            </a:custGeom>
            <a:solidFill>
              <a:schemeClr val="lt2"/>
            </a:solidFill>
            <a:ln cap="flat" cmpd="sng" w="10650">
              <a:solidFill>
                <a:schemeClr val="lt2"/>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40"/>
            <p:cNvSpPr/>
            <p:nvPr/>
          </p:nvSpPr>
          <p:spPr>
            <a:xfrm>
              <a:off x="2389250" y="2021950"/>
              <a:ext cx="24450" cy="72075"/>
            </a:xfrm>
            <a:custGeom>
              <a:rect b="b" l="l" r="r" t="t"/>
              <a:pathLst>
                <a:path extrusionOk="0" h="2883" w="978">
                  <a:moveTo>
                    <a:pt x="501" y="1"/>
                  </a:moveTo>
                  <a:cubicBezTo>
                    <a:pt x="226" y="1"/>
                    <a:pt x="0" y="226"/>
                    <a:pt x="0" y="502"/>
                  </a:cubicBezTo>
                  <a:lnTo>
                    <a:pt x="0" y="2382"/>
                  </a:lnTo>
                  <a:cubicBezTo>
                    <a:pt x="0" y="2657"/>
                    <a:pt x="226" y="2883"/>
                    <a:pt x="501" y="2883"/>
                  </a:cubicBezTo>
                  <a:cubicBezTo>
                    <a:pt x="752" y="2883"/>
                    <a:pt x="978" y="2657"/>
                    <a:pt x="978" y="2382"/>
                  </a:cubicBezTo>
                  <a:lnTo>
                    <a:pt x="978" y="502"/>
                  </a:lnTo>
                  <a:cubicBezTo>
                    <a:pt x="978" y="226"/>
                    <a:pt x="752" y="1"/>
                    <a:pt x="50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40"/>
            <p:cNvSpPr/>
            <p:nvPr/>
          </p:nvSpPr>
          <p:spPr>
            <a:xfrm>
              <a:off x="2365425" y="2045775"/>
              <a:ext cx="72075" cy="24450"/>
            </a:xfrm>
            <a:custGeom>
              <a:rect b="b" l="l" r="r" t="t"/>
              <a:pathLst>
                <a:path extrusionOk="0" h="978" w="2883">
                  <a:moveTo>
                    <a:pt x="502" y="0"/>
                  </a:moveTo>
                  <a:cubicBezTo>
                    <a:pt x="226" y="0"/>
                    <a:pt x="1" y="226"/>
                    <a:pt x="1" y="476"/>
                  </a:cubicBezTo>
                  <a:cubicBezTo>
                    <a:pt x="1" y="752"/>
                    <a:pt x="226" y="978"/>
                    <a:pt x="502" y="978"/>
                  </a:cubicBezTo>
                  <a:lnTo>
                    <a:pt x="2382" y="978"/>
                  </a:lnTo>
                  <a:cubicBezTo>
                    <a:pt x="2657" y="978"/>
                    <a:pt x="2883" y="752"/>
                    <a:pt x="2883" y="476"/>
                  </a:cubicBezTo>
                  <a:cubicBezTo>
                    <a:pt x="2883" y="226"/>
                    <a:pt x="2657" y="0"/>
                    <a:pt x="238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9" name="Google Shape;349;p40"/>
          <p:cNvGrpSpPr/>
          <p:nvPr/>
        </p:nvGrpSpPr>
        <p:grpSpPr>
          <a:xfrm flipH="1">
            <a:off x="6030413" y="619900"/>
            <a:ext cx="596900" cy="461100"/>
            <a:chOff x="4784350" y="1148725"/>
            <a:chExt cx="596900" cy="461100"/>
          </a:xfrm>
        </p:grpSpPr>
        <p:sp>
          <p:nvSpPr>
            <p:cNvPr id="350" name="Google Shape;350;p40"/>
            <p:cNvSpPr/>
            <p:nvPr/>
          </p:nvSpPr>
          <p:spPr>
            <a:xfrm>
              <a:off x="4784350" y="1148725"/>
              <a:ext cx="596900" cy="342400"/>
            </a:xfrm>
            <a:custGeom>
              <a:rect b="b" l="l" r="r" t="t"/>
              <a:pathLst>
                <a:path extrusionOk="0" h="13696" w="23876">
                  <a:moveTo>
                    <a:pt x="1598" y="1"/>
                  </a:moveTo>
                  <a:cubicBezTo>
                    <a:pt x="708" y="1"/>
                    <a:pt x="0" y="708"/>
                    <a:pt x="0" y="1576"/>
                  </a:cubicBezTo>
                  <a:lnTo>
                    <a:pt x="0" y="12121"/>
                  </a:lnTo>
                  <a:cubicBezTo>
                    <a:pt x="0" y="12988"/>
                    <a:pt x="708" y="13696"/>
                    <a:pt x="1598" y="13696"/>
                  </a:cubicBezTo>
                  <a:lnTo>
                    <a:pt x="22301" y="13696"/>
                  </a:lnTo>
                  <a:cubicBezTo>
                    <a:pt x="23168" y="13696"/>
                    <a:pt x="23875" y="12988"/>
                    <a:pt x="23875" y="12121"/>
                  </a:cubicBezTo>
                  <a:lnTo>
                    <a:pt x="23875" y="1576"/>
                  </a:lnTo>
                  <a:cubicBezTo>
                    <a:pt x="23875" y="708"/>
                    <a:pt x="23168" y="1"/>
                    <a:pt x="223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40"/>
            <p:cNvSpPr/>
            <p:nvPr/>
          </p:nvSpPr>
          <p:spPr>
            <a:xfrm>
              <a:off x="4862525" y="1450600"/>
              <a:ext cx="169500" cy="159225"/>
            </a:xfrm>
            <a:custGeom>
              <a:rect b="b" l="l" r="r" t="t"/>
              <a:pathLst>
                <a:path extrusionOk="0" h="6369" w="6780">
                  <a:moveTo>
                    <a:pt x="0" y="0"/>
                  </a:moveTo>
                  <a:lnTo>
                    <a:pt x="0" y="6369"/>
                  </a:lnTo>
                  <a:lnTo>
                    <a:pt x="677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25">
    <p:spTree>
      <p:nvGrpSpPr>
        <p:cNvPr id="352" name="Shape 352"/>
        <p:cNvGrpSpPr/>
        <p:nvPr/>
      </p:nvGrpSpPr>
      <p:grpSpPr>
        <a:xfrm>
          <a:off x="0" y="0"/>
          <a:ext cx="0" cy="0"/>
          <a:chOff x="0" y="0"/>
          <a:chExt cx="0" cy="0"/>
        </a:xfrm>
      </p:grpSpPr>
      <p:sp>
        <p:nvSpPr>
          <p:cNvPr id="353" name="Google Shape;353;p41"/>
          <p:cNvSpPr/>
          <p:nvPr/>
        </p:nvSpPr>
        <p:spPr>
          <a:xfrm rot="-6051237">
            <a:off x="-161411" y="1528341"/>
            <a:ext cx="4561306" cy="2222994"/>
          </a:xfrm>
          <a:custGeom>
            <a:rect b="b" l="l" r="r" t="t"/>
            <a:pathLst>
              <a:path extrusionOk="0" h="60406" w="75626">
                <a:moveTo>
                  <a:pt x="35662" y="0"/>
                </a:moveTo>
                <a:cubicBezTo>
                  <a:pt x="27531" y="0"/>
                  <a:pt x="19146" y="2523"/>
                  <a:pt x="13906" y="6803"/>
                </a:cubicBezTo>
                <a:cubicBezTo>
                  <a:pt x="3306" y="15445"/>
                  <a:pt x="1" y="31625"/>
                  <a:pt x="6051" y="43280"/>
                </a:cubicBezTo>
                <a:cubicBezTo>
                  <a:pt x="11135" y="53080"/>
                  <a:pt x="21036" y="56346"/>
                  <a:pt x="26171" y="58049"/>
                </a:cubicBezTo>
                <a:cubicBezTo>
                  <a:pt x="30726" y="59554"/>
                  <a:pt x="35874" y="60406"/>
                  <a:pt x="41092" y="60406"/>
                </a:cubicBezTo>
                <a:cubicBezTo>
                  <a:pt x="50769" y="60406"/>
                  <a:pt x="60688" y="57478"/>
                  <a:pt x="67517" y="50360"/>
                </a:cubicBezTo>
                <a:cubicBezTo>
                  <a:pt x="69283" y="48530"/>
                  <a:pt x="74647" y="42759"/>
                  <a:pt x="75117" y="34256"/>
                </a:cubicBezTo>
                <a:cubicBezTo>
                  <a:pt x="75270" y="31562"/>
                  <a:pt x="75625" y="25054"/>
                  <a:pt x="70783" y="20529"/>
                </a:cubicBezTo>
                <a:cubicBezTo>
                  <a:pt x="67230" y="17205"/>
                  <a:pt x="62756" y="16718"/>
                  <a:pt x="60385" y="16718"/>
                </a:cubicBezTo>
                <a:cubicBezTo>
                  <a:pt x="59728" y="16718"/>
                  <a:pt x="59233" y="16755"/>
                  <a:pt x="58963" y="16780"/>
                </a:cubicBezTo>
                <a:cubicBezTo>
                  <a:pt x="57830" y="4902"/>
                  <a:pt x="46994" y="0"/>
                  <a:pt x="35662" y="0"/>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4" name="Google Shape;354;p41"/>
          <p:cNvGrpSpPr/>
          <p:nvPr/>
        </p:nvGrpSpPr>
        <p:grpSpPr>
          <a:xfrm>
            <a:off x="2527013" y="476525"/>
            <a:ext cx="596900" cy="461100"/>
            <a:chOff x="4784350" y="1148725"/>
            <a:chExt cx="596900" cy="461100"/>
          </a:xfrm>
        </p:grpSpPr>
        <p:sp>
          <p:nvSpPr>
            <p:cNvPr id="355" name="Google Shape;355;p41"/>
            <p:cNvSpPr/>
            <p:nvPr/>
          </p:nvSpPr>
          <p:spPr>
            <a:xfrm>
              <a:off x="4784350" y="1148725"/>
              <a:ext cx="596900" cy="342400"/>
            </a:xfrm>
            <a:custGeom>
              <a:rect b="b" l="l" r="r" t="t"/>
              <a:pathLst>
                <a:path extrusionOk="0" h="13696" w="23876">
                  <a:moveTo>
                    <a:pt x="1598" y="1"/>
                  </a:moveTo>
                  <a:cubicBezTo>
                    <a:pt x="708" y="1"/>
                    <a:pt x="0" y="708"/>
                    <a:pt x="0" y="1576"/>
                  </a:cubicBezTo>
                  <a:lnTo>
                    <a:pt x="0" y="12121"/>
                  </a:lnTo>
                  <a:cubicBezTo>
                    <a:pt x="0" y="12988"/>
                    <a:pt x="708" y="13696"/>
                    <a:pt x="1598" y="13696"/>
                  </a:cubicBezTo>
                  <a:lnTo>
                    <a:pt x="22301" y="13696"/>
                  </a:lnTo>
                  <a:cubicBezTo>
                    <a:pt x="23168" y="13696"/>
                    <a:pt x="23875" y="12988"/>
                    <a:pt x="23875" y="12121"/>
                  </a:cubicBezTo>
                  <a:lnTo>
                    <a:pt x="23875" y="1576"/>
                  </a:lnTo>
                  <a:cubicBezTo>
                    <a:pt x="23875" y="708"/>
                    <a:pt x="23168" y="1"/>
                    <a:pt x="223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41"/>
            <p:cNvSpPr/>
            <p:nvPr/>
          </p:nvSpPr>
          <p:spPr>
            <a:xfrm>
              <a:off x="4862525" y="1450600"/>
              <a:ext cx="169500" cy="159225"/>
            </a:xfrm>
            <a:custGeom>
              <a:rect b="b" l="l" r="r" t="t"/>
              <a:pathLst>
                <a:path extrusionOk="0" h="6369" w="6780">
                  <a:moveTo>
                    <a:pt x="0" y="0"/>
                  </a:moveTo>
                  <a:lnTo>
                    <a:pt x="0" y="6369"/>
                  </a:lnTo>
                  <a:lnTo>
                    <a:pt x="677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7" name="Google Shape;357;p41"/>
          <p:cNvGrpSpPr/>
          <p:nvPr/>
        </p:nvGrpSpPr>
        <p:grpSpPr>
          <a:xfrm>
            <a:off x="1110600" y="961475"/>
            <a:ext cx="1160125" cy="3643125"/>
            <a:chOff x="3908425" y="1093750"/>
            <a:chExt cx="1160125" cy="3643125"/>
          </a:xfrm>
        </p:grpSpPr>
        <p:sp>
          <p:nvSpPr>
            <p:cNvPr id="358" name="Google Shape;358;p41"/>
            <p:cNvSpPr/>
            <p:nvPr/>
          </p:nvSpPr>
          <p:spPr>
            <a:xfrm>
              <a:off x="4506450" y="4517750"/>
              <a:ext cx="542125" cy="168925"/>
            </a:xfrm>
            <a:custGeom>
              <a:rect b="b" l="l" r="r" t="t"/>
              <a:pathLst>
                <a:path extrusionOk="0" h="6757" w="21685">
                  <a:moveTo>
                    <a:pt x="548" y="0"/>
                  </a:moveTo>
                  <a:lnTo>
                    <a:pt x="0" y="6756"/>
                  </a:lnTo>
                  <a:lnTo>
                    <a:pt x="20269" y="6756"/>
                  </a:lnTo>
                  <a:cubicBezTo>
                    <a:pt x="20269" y="6756"/>
                    <a:pt x="21684" y="2922"/>
                    <a:pt x="11596" y="2260"/>
                  </a:cubicBezTo>
                  <a:lnTo>
                    <a:pt x="883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41"/>
            <p:cNvSpPr/>
            <p:nvPr/>
          </p:nvSpPr>
          <p:spPr>
            <a:xfrm>
              <a:off x="4506450" y="4686650"/>
              <a:ext cx="146675" cy="50225"/>
            </a:xfrm>
            <a:custGeom>
              <a:rect b="b" l="l" r="r" t="t"/>
              <a:pathLst>
                <a:path extrusionOk="0" h="2009" w="5867">
                  <a:moveTo>
                    <a:pt x="0" y="0"/>
                  </a:moveTo>
                  <a:lnTo>
                    <a:pt x="0" y="2009"/>
                  </a:lnTo>
                  <a:lnTo>
                    <a:pt x="5866" y="2009"/>
                  </a:lnTo>
                  <a:lnTo>
                    <a:pt x="586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41"/>
            <p:cNvSpPr/>
            <p:nvPr/>
          </p:nvSpPr>
          <p:spPr>
            <a:xfrm>
              <a:off x="4665650" y="4686650"/>
              <a:ext cx="347550" cy="50225"/>
            </a:xfrm>
            <a:custGeom>
              <a:rect b="b" l="l" r="r" t="t"/>
              <a:pathLst>
                <a:path extrusionOk="0" h="2009" w="13902">
                  <a:moveTo>
                    <a:pt x="1" y="0"/>
                  </a:moveTo>
                  <a:lnTo>
                    <a:pt x="1005" y="2009"/>
                  </a:lnTo>
                  <a:lnTo>
                    <a:pt x="13901" y="2009"/>
                  </a:lnTo>
                  <a:lnTo>
                    <a:pt x="13901"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41"/>
            <p:cNvSpPr/>
            <p:nvPr/>
          </p:nvSpPr>
          <p:spPr>
            <a:xfrm>
              <a:off x="4506450" y="4686650"/>
              <a:ext cx="508450" cy="25125"/>
            </a:xfrm>
            <a:custGeom>
              <a:rect b="b" l="l" r="r" t="t"/>
              <a:pathLst>
                <a:path extrusionOk="0" h="1005" w="20338">
                  <a:moveTo>
                    <a:pt x="0" y="0"/>
                  </a:moveTo>
                  <a:lnTo>
                    <a:pt x="0" y="1005"/>
                  </a:lnTo>
                  <a:lnTo>
                    <a:pt x="20338" y="1005"/>
                  </a:lnTo>
                  <a:lnTo>
                    <a:pt x="2033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1"/>
            <p:cNvSpPr/>
            <p:nvPr/>
          </p:nvSpPr>
          <p:spPr>
            <a:xfrm>
              <a:off x="4520150" y="4331725"/>
              <a:ext cx="219150" cy="186050"/>
            </a:xfrm>
            <a:custGeom>
              <a:rect b="b" l="l" r="r" t="t"/>
              <a:pathLst>
                <a:path extrusionOk="0" h="7442" w="8766">
                  <a:moveTo>
                    <a:pt x="297" y="0"/>
                  </a:moveTo>
                  <a:lnTo>
                    <a:pt x="0" y="7441"/>
                  </a:lnTo>
                  <a:lnTo>
                    <a:pt x="8286" y="7441"/>
                  </a:lnTo>
                  <a:lnTo>
                    <a:pt x="876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41"/>
            <p:cNvSpPr/>
            <p:nvPr/>
          </p:nvSpPr>
          <p:spPr>
            <a:xfrm>
              <a:off x="4474500" y="2588425"/>
              <a:ext cx="364650" cy="1861425"/>
            </a:xfrm>
            <a:custGeom>
              <a:rect b="b" l="l" r="r" t="t"/>
              <a:pathLst>
                <a:path extrusionOk="0" h="74457" w="14586">
                  <a:moveTo>
                    <a:pt x="2693" y="1"/>
                  </a:moveTo>
                  <a:lnTo>
                    <a:pt x="0" y="74457"/>
                  </a:lnTo>
                  <a:lnTo>
                    <a:pt x="12120" y="74457"/>
                  </a:lnTo>
                  <a:cubicBezTo>
                    <a:pt x="14585" y="11802"/>
                    <a:pt x="11801" y="1"/>
                    <a:pt x="118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1"/>
            <p:cNvSpPr/>
            <p:nvPr/>
          </p:nvSpPr>
          <p:spPr>
            <a:xfrm>
              <a:off x="4209725" y="4517750"/>
              <a:ext cx="542125" cy="168925"/>
            </a:xfrm>
            <a:custGeom>
              <a:rect b="b" l="l" r="r" t="t"/>
              <a:pathLst>
                <a:path extrusionOk="0" h="6757" w="21685">
                  <a:moveTo>
                    <a:pt x="548" y="0"/>
                  </a:moveTo>
                  <a:lnTo>
                    <a:pt x="0" y="6756"/>
                  </a:lnTo>
                  <a:lnTo>
                    <a:pt x="20246" y="6756"/>
                  </a:lnTo>
                  <a:cubicBezTo>
                    <a:pt x="20246" y="6756"/>
                    <a:pt x="21684" y="2922"/>
                    <a:pt x="11595" y="2260"/>
                  </a:cubicBezTo>
                  <a:lnTo>
                    <a:pt x="883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41"/>
            <p:cNvSpPr/>
            <p:nvPr/>
          </p:nvSpPr>
          <p:spPr>
            <a:xfrm>
              <a:off x="4209725" y="4686650"/>
              <a:ext cx="146100" cy="50225"/>
            </a:xfrm>
            <a:custGeom>
              <a:rect b="b" l="l" r="r" t="t"/>
              <a:pathLst>
                <a:path extrusionOk="0" h="2009" w="5844">
                  <a:moveTo>
                    <a:pt x="0" y="0"/>
                  </a:moveTo>
                  <a:lnTo>
                    <a:pt x="0" y="2009"/>
                  </a:lnTo>
                  <a:lnTo>
                    <a:pt x="5843" y="2009"/>
                  </a:lnTo>
                  <a:lnTo>
                    <a:pt x="584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41"/>
            <p:cNvSpPr/>
            <p:nvPr/>
          </p:nvSpPr>
          <p:spPr>
            <a:xfrm>
              <a:off x="4368925" y="4686650"/>
              <a:ext cx="346975" cy="50225"/>
            </a:xfrm>
            <a:custGeom>
              <a:rect b="b" l="l" r="r" t="t"/>
              <a:pathLst>
                <a:path extrusionOk="0" h="2009" w="13879">
                  <a:moveTo>
                    <a:pt x="0" y="0"/>
                  </a:moveTo>
                  <a:lnTo>
                    <a:pt x="1005" y="2009"/>
                  </a:lnTo>
                  <a:lnTo>
                    <a:pt x="13878" y="2009"/>
                  </a:lnTo>
                  <a:lnTo>
                    <a:pt x="1387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41"/>
            <p:cNvSpPr/>
            <p:nvPr/>
          </p:nvSpPr>
          <p:spPr>
            <a:xfrm>
              <a:off x="4209725" y="4686650"/>
              <a:ext cx="507875" cy="25125"/>
            </a:xfrm>
            <a:custGeom>
              <a:rect b="b" l="l" r="r" t="t"/>
              <a:pathLst>
                <a:path extrusionOk="0" h="1005" w="20315">
                  <a:moveTo>
                    <a:pt x="0" y="0"/>
                  </a:moveTo>
                  <a:lnTo>
                    <a:pt x="0" y="1005"/>
                  </a:lnTo>
                  <a:lnTo>
                    <a:pt x="20315" y="1005"/>
                  </a:lnTo>
                  <a:lnTo>
                    <a:pt x="2031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41"/>
            <p:cNvSpPr/>
            <p:nvPr/>
          </p:nvSpPr>
          <p:spPr>
            <a:xfrm>
              <a:off x="4223400" y="4331725"/>
              <a:ext cx="218600" cy="186050"/>
            </a:xfrm>
            <a:custGeom>
              <a:rect b="b" l="l" r="r" t="t"/>
              <a:pathLst>
                <a:path extrusionOk="0" h="7442" w="8744">
                  <a:moveTo>
                    <a:pt x="298" y="0"/>
                  </a:moveTo>
                  <a:lnTo>
                    <a:pt x="1" y="7441"/>
                  </a:lnTo>
                  <a:lnTo>
                    <a:pt x="8287" y="7441"/>
                  </a:lnTo>
                  <a:lnTo>
                    <a:pt x="874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41"/>
            <p:cNvSpPr/>
            <p:nvPr/>
          </p:nvSpPr>
          <p:spPr>
            <a:xfrm>
              <a:off x="4180625" y="2597575"/>
              <a:ext cx="449100" cy="1872825"/>
            </a:xfrm>
            <a:custGeom>
              <a:rect b="b" l="l" r="r" t="t"/>
              <a:pathLst>
                <a:path extrusionOk="0" h="74913" w="17964">
                  <a:moveTo>
                    <a:pt x="2077" y="0"/>
                  </a:moveTo>
                  <a:cubicBezTo>
                    <a:pt x="2077" y="0"/>
                    <a:pt x="183" y="4565"/>
                    <a:pt x="1621" y="14677"/>
                  </a:cubicBezTo>
                  <a:lnTo>
                    <a:pt x="0" y="74913"/>
                  </a:lnTo>
                  <a:lnTo>
                    <a:pt x="13627" y="74913"/>
                  </a:lnTo>
                  <a:lnTo>
                    <a:pt x="17964" y="776"/>
                  </a:lnTo>
                  <a:lnTo>
                    <a:pt x="207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41"/>
            <p:cNvSpPr/>
            <p:nvPr/>
          </p:nvSpPr>
          <p:spPr>
            <a:xfrm>
              <a:off x="4524700" y="2872050"/>
              <a:ext cx="158100" cy="1577800"/>
            </a:xfrm>
            <a:custGeom>
              <a:rect b="b" l="l" r="r" t="t"/>
              <a:pathLst>
                <a:path extrusionOk="0" fill="none" h="63112" w="6324">
                  <a:moveTo>
                    <a:pt x="1" y="63112"/>
                  </a:moveTo>
                  <a:lnTo>
                    <a:pt x="3219" y="1735"/>
                  </a:lnTo>
                  <a:lnTo>
                    <a:pt x="6323" y="0"/>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41"/>
            <p:cNvSpPr/>
            <p:nvPr/>
          </p:nvSpPr>
          <p:spPr>
            <a:xfrm>
              <a:off x="4532125" y="1464300"/>
              <a:ext cx="196325" cy="313875"/>
            </a:xfrm>
            <a:custGeom>
              <a:rect b="b" l="l" r="r" t="t"/>
              <a:pathLst>
                <a:path extrusionOk="0" h="12555" w="7853">
                  <a:moveTo>
                    <a:pt x="3264" y="0"/>
                  </a:moveTo>
                  <a:lnTo>
                    <a:pt x="0" y="9815"/>
                  </a:lnTo>
                  <a:lnTo>
                    <a:pt x="4588" y="12554"/>
                  </a:lnTo>
                  <a:lnTo>
                    <a:pt x="6643" y="10637"/>
                  </a:lnTo>
                  <a:lnTo>
                    <a:pt x="7852" y="2967"/>
                  </a:lnTo>
                  <a:lnTo>
                    <a:pt x="3264" y="0"/>
                  </a:ln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1"/>
            <p:cNvSpPr/>
            <p:nvPr/>
          </p:nvSpPr>
          <p:spPr>
            <a:xfrm>
              <a:off x="4610875" y="1559025"/>
              <a:ext cx="113575" cy="136975"/>
            </a:xfrm>
            <a:custGeom>
              <a:rect b="b" l="l" r="r" t="t"/>
              <a:pathLst>
                <a:path extrusionOk="0" h="5479" w="4543">
                  <a:moveTo>
                    <a:pt x="4543" y="0"/>
                  </a:moveTo>
                  <a:lnTo>
                    <a:pt x="0" y="936"/>
                  </a:lnTo>
                  <a:lnTo>
                    <a:pt x="3721" y="5478"/>
                  </a:lnTo>
                  <a:lnTo>
                    <a:pt x="454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41"/>
            <p:cNvSpPr/>
            <p:nvPr/>
          </p:nvSpPr>
          <p:spPr>
            <a:xfrm>
              <a:off x="4783775" y="1420825"/>
              <a:ext cx="150750" cy="114925"/>
            </a:xfrm>
            <a:custGeom>
              <a:rect b="b" l="l" r="r" t="t"/>
              <a:pathLst>
                <a:path extrusionOk="0" h="4597" w="6030">
                  <a:moveTo>
                    <a:pt x="3231" y="0"/>
                  </a:moveTo>
                  <a:cubicBezTo>
                    <a:pt x="2486" y="0"/>
                    <a:pt x="1824" y="607"/>
                    <a:pt x="1301" y="1260"/>
                  </a:cubicBezTo>
                  <a:cubicBezTo>
                    <a:pt x="776" y="1945"/>
                    <a:pt x="388" y="2698"/>
                    <a:pt x="160" y="3497"/>
                  </a:cubicBezTo>
                  <a:cubicBezTo>
                    <a:pt x="0" y="4022"/>
                    <a:pt x="503" y="4569"/>
                    <a:pt x="1142" y="4592"/>
                  </a:cubicBezTo>
                  <a:cubicBezTo>
                    <a:pt x="1190" y="4595"/>
                    <a:pt x="1239" y="4597"/>
                    <a:pt x="1288" y="4597"/>
                  </a:cubicBezTo>
                  <a:cubicBezTo>
                    <a:pt x="3452" y="4597"/>
                    <a:pt x="6030" y="1686"/>
                    <a:pt x="4155" y="324"/>
                  </a:cubicBezTo>
                  <a:cubicBezTo>
                    <a:pt x="3836" y="96"/>
                    <a:pt x="3527" y="0"/>
                    <a:pt x="3231" y="0"/>
                  </a:cubicBezTo>
                  <a:close/>
                </a:path>
              </a:pathLst>
            </a:custGeom>
            <a:solidFill>
              <a:srgbClr val="EF8A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41"/>
            <p:cNvSpPr/>
            <p:nvPr/>
          </p:nvSpPr>
          <p:spPr>
            <a:xfrm>
              <a:off x="4506450" y="1164525"/>
              <a:ext cx="408025" cy="472275"/>
            </a:xfrm>
            <a:custGeom>
              <a:rect b="b" l="l" r="r" t="t"/>
              <a:pathLst>
                <a:path extrusionOk="0" h="18891" w="16321">
                  <a:moveTo>
                    <a:pt x="8259" y="1"/>
                  </a:moveTo>
                  <a:cubicBezTo>
                    <a:pt x="7986" y="1"/>
                    <a:pt x="7713" y="11"/>
                    <a:pt x="7441" y="31"/>
                  </a:cubicBezTo>
                  <a:cubicBezTo>
                    <a:pt x="0" y="601"/>
                    <a:pt x="1735" y="8613"/>
                    <a:pt x="1735" y="8613"/>
                  </a:cubicBezTo>
                  <a:lnTo>
                    <a:pt x="2100" y="12105"/>
                  </a:lnTo>
                  <a:cubicBezTo>
                    <a:pt x="2146" y="13361"/>
                    <a:pt x="2876" y="15689"/>
                    <a:pt x="3766" y="16488"/>
                  </a:cubicBezTo>
                  <a:cubicBezTo>
                    <a:pt x="5615" y="18090"/>
                    <a:pt x="7015" y="18890"/>
                    <a:pt x="8721" y="18890"/>
                  </a:cubicBezTo>
                  <a:cubicBezTo>
                    <a:pt x="9227" y="18890"/>
                    <a:pt x="9760" y="18820"/>
                    <a:pt x="10340" y="18679"/>
                  </a:cubicBezTo>
                  <a:cubicBezTo>
                    <a:pt x="13673" y="17857"/>
                    <a:pt x="15293" y="13383"/>
                    <a:pt x="15932" y="7084"/>
                  </a:cubicBezTo>
                  <a:cubicBezTo>
                    <a:pt x="16320" y="3295"/>
                    <a:pt x="13969" y="1537"/>
                    <a:pt x="12006" y="715"/>
                  </a:cubicBezTo>
                  <a:cubicBezTo>
                    <a:pt x="10820" y="226"/>
                    <a:pt x="9541" y="1"/>
                    <a:pt x="8259" y="1"/>
                  </a:cubicBez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41"/>
            <p:cNvSpPr/>
            <p:nvPr/>
          </p:nvSpPr>
          <p:spPr>
            <a:xfrm>
              <a:off x="4677075" y="1328375"/>
              <a:ext cx="110150" cy="75825"/>
            </a:xfrm>
            <a:custGeom>
              <a:rect b="b" l="l" r="r" t="t"/>
              <a:pathLst>
                <a:path extrusionOk="0" h="3033" w="4406">
                  <a:moveTo>
                    <a:pt x="779" y="1"/>
                  </a:moveTo>
                  <a:cubicBezTo>
                    <a:pt x="566" y="1"/>
                    <a:pt x="354" y="97"/>
                    <a:pt x="228" y="279"/>
                  </a:cubicBezTo>
                  <a:cubicBezTo>
                    <a:pt x="0" y="575"/>
                    <a:pt x="69" y="986"/>
                    <a:pt x="365" y="1214"/>
                  </a:cubicBezTo>
                  <a:lnTo>
                    <a:pt x="2990" y="2858"/>
                  </a:lnTo>
                  <a:cubicBezTo>
                    <a:pt x="3135" y="2975"/>
                    <a:pt x="3312" y="3032"/>
                    <a:pt x="3488" y="3032"/>
                  </a:cubicBezTo>
                  <a:cubicBezTo>
                    <a:pt x="3757" y="3032"/>
                    <a:pt x="4025" y="2901"/>
                    <a:pt x="4177" y="2652"/>
                  </a:cubicBezTo>
                  <a:cubicBezTo>
                    <a:pt x="4405" y="2287"/>
                    <a:pt x="4314" y="1808"/>
                    <a:pt x="3949" y="1557"/>
                  </a:cubicBezTo>
                  <a:lnTo>
                    <a:pt x="1164" y="119"/>
                  </a:lnTo>
                  <a:cubicBezTo>
                    <a:pt x="1049" y="39"/>
                    <a:pt x="914" y="1"/>
                    <a:pt x="779"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41"/>
            <p:cNvSpPr/>
            <p:nvPr/>
          </p:nvSpPr>
          <p:spPr>
            <a:xfrm>
              <a:off x="4820875" y="1376425"/>
              <a:ext cx="86750" cy="40525"/>
            </a:xfrm>
            <a:custGeom>
              <a:rect b="b" l="l" r="r" t="t"/>
              <a:pathLst>
                <a:path extrusionOk="0" h="1621" w="3470">
                  <a:moveTo>
                    <a:pt x="708" y="0"/>
                  </a:moveTo>
                  <a:cubicBezTo>
                    <a:pt x="297" y="91"/>
                    <a:pt x="0" y="502"/>
                    <a:pt x="69" y="913"/>
                  </a:cubicBezTo>
                  <a:cubicBezTo>
                    <a:pt x="108" y="1326"/>
                    <a:pt x="436" y="1621"/>
                    <a:pt x="818" y="1621"/>
                  </a:cubicBezTo>
                  <a:cubicBezTo>
                    <a:pt x="879" y="1621"/>
                    <a:pt x="942" y="1614"/>
                    <a:pt x="1004" y="1598"/>
                  </a:cubicBezTo>
                  <a:lnTo>
                    <a:pt x="2899" y="1415"/>
                  </a:lnTo>
                  <a:cubicBezTo>
                    <a:pt x="3241" y="1324"/>
                    <a:pt x="3469" y="982"/>
                    <a:pt x="3401" y="616"/>
                  </a:cubicBezTo>
                  <a:cubicBezTo>
                    <a:pt x="3341" y="295"/>
                    <a:pt x="3068" y="79"/>
                    <a:pt x="2770" y="79"/>
                  </a:cubicBezTo>
                  <a:cubicBezTo>
                    <a:pt x="2729" y="79"/>
                    <a:pt x="2689" y="83"/>
                    <a:pt x="2648" y="91"/>
                  </a:cubicBezTo>
                  <a:lnTo>
                    <a:pt x="70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41"/>
            <p:cNvSpPr/>
            <p:nvPr/>
          </p:nvSpPr>
          <p:spPr>
            <a:xfrm>
              <a:off x="4532700" y="1204650"/>
              <a:ext cx="176925" cy="227150"/>
            </a:xfrm>
            <a:custGeom>
              <a:rect b="b" l="l" r="r" t="t"/>
              <a:pathLst>
                <a:path extrusionOk="0" h="9086" w="7077">
                  <a:moveTo>
                    <a:pt x="1530" y="1"/>
                  </a:moveTo>
                  <a:cubicBezTo>
                    <a:pt x="1530" y="1"/>
                    <a:pt x="1096" y="936"/>
                    <a:pt x="890" y="1690"/>
                  </a:cubicBezTo>
                  <a:cubicBezTo>
                    <a:pt x="0" y="4954"/>
                    <a:pt x="525" y="7761"/>
                    <a:pt x="525" y="7761"/>
                  </a:cubicBezTo>
                  <a:lnTo>
                    <a:pt x="1530" y="8994"/>
                  </a:lnTo>
                  <a:lnTo>
                    <a:pt x="2602" y="9085"/>
                  </a:lnTo>
                  <a:lnTo>
                    <a:pt x="3127" y="6141"/>
                  </a:lnTo>
                  <a:lnTo>
                    <a:pt x="7076" y="4725"/>
                  </a:lnTo>
                  <a:lnTo>
                    <a:pt x="153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41"/>
            <p:cNvSpPr/>
            <p:nvPr/>
          </p:nvSpPr>
          <p:spPr>
            <a:xfrm>
              <a:off x="4458500" y="1348425"/>
              <a:ext cx="123300" cy="125675"/>
            </a:xfrm>
            <a:custGeom>
              <a:rect b="b" l="l" r="r" t="t"/>
              <a:pathLst>
                <a:path extrusionOk="0" h="5027" w="4932">
                  <a:moveTo>
                    <a:pt x="2765" y="1"/>
                  </a:moveTo>
                  <a:cubicBezTo>
                    <a:pt x="2663" y="1"/>
                    <a:pt x="2556" y="8"/>
                    <a:pt x="2443" y="24"/>
                  </a:cubicBezTo>
                  <a:cubicBezTo>
                    <a:pt x="1" y="412"/>
                    <a:pt x="1097" y="4087"/>
                    <a:pt x="3242" y="4932"/>
                  </a:cubicBezTo>
                  <a:cubicBezTo>
                    <a:pt x="3407" y="4997"/>
                    <a:pt x="3576" y="5026"/>
                    <a:pt x="3739" y="5026"/>
                  </a:cubicBezTo>
                  <a:cubicBezTo>
                    <a:pt x="4205" y="5026"/>
                    <a:pt x="4612" y="4780"/>
                    <a:pt x="4680" y="4407"/>
                  </a:cubicBezTo>
                  <a:cubicBezTo>
                    <a:pt x="4817" y="3585"/>
                    <a:pt x="4931" y="2969"/>
                    <a:pt x="4726" y="2124"/>
                  </a:cubicBezTo>
                  <a:cubicBezTo>
                    <a:pt x="4473" y="1072"/>
                    <a:pt x="3969" y="1"/>
                    <a:pt x="2765" y="1"/>
                  </a:cubicBez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41"/>
            <p:cNvSpPr/>
            <p:nvPr/>
          </p:nvSpPr>
          <p:spPr>
            <a:xfrm>
              <a:off x="4512725" y="1388400"/>
              <a:ext cx="49100" cy="54225"/>
            </a:xfrm>
            <a:custGeom>
              <a:rect b="b" l="l" r="r" t="t"/>
              <a:pathLst>
                <a:path extrusionOk="0" fill="none" h="2169" w="1964">
                  <a:moveTo>
                    <a:pt x="0" y="114"/>
                  </a:moveTo>
                  <a:cubicBezTo>
                    <a:pt x="1735" y="0"/>
                    <a:pt x="1963" y="2169"/>
                    <a:pt x="1963" y="2169"/>
                  </a:cubicBez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41"/>
            <p:cNvSpPr/>
            <p:nvPr/>
          </p:nvSpPr>
          <p:spPr>
            <a:xfrm>
              <a:off x="4530975" y="1262275"/>
              <a:ext cx="89050" cy="32000"/>
            </a:xfrm>
            <a:custGeom>
              <a:rect b="b" l="l" r="r" t="t"/>
              <a:pathLst>
                <a:path extrusionOk="0" h="1280" w="3562">
                  <a:moveTo>
                    <a:pt x="161" y="1"/>
                  </a:moveTo>
                  <a:lnTo>
                    <a:pt x="1" y="549"/>
                  </a:lnTo>
                  <a:lnTo>
                    <a:pt x="1507" y="937"/>
                  </a:lnTo>
                  <a:lnTo>
                    <a:pt x="2124" y="1279"/>
                  </a:lnTo>
                  <a:lnTo>
                    <a:pt x="3562" y="412"/>
                  </a:lnTo>
                  <a:lnTo>
                    <a:pt x="161" y="1"/>
                  </a:lnTo>
                  <a:close/>
                </a:path>
              </a:pathLst>
            </a:custGeom>
            <a:solidFill>
              <a:srgbClr val="021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41"/>
            <p:cNvSpPr/>
            <p:nvPr/>
          </p:nvSpPr>
          <p:spPr>
            <a:xfrm>
              <a:off x="4961250" y="1407800"/>
              <a:ext cx="31975" cy="21125"/>
            </a:xfrm>
            <a:custGeom>
              <a:rect b="b" l="l" r="r" t="t"/>
              <a:pathLst>
                <a:path extrusionOk="0" h="845" w="1279">
                  <a:moveTo>
                    <a:pt x="0" y="0"/>
                  </a:moveTo>
                  <a:lnTo>
                    <a:pt x="959" y="845"/>
                  </a:lnTo>
                  <a:lnTo>
                    <a:pt x="1278" y="343"/>
                  </a:lnTo>
                  <a:lnTo>
                    <a:pt x="0" y="0"/>
                  </a:lnTo>
                  <a:close/>
                </a:path>
              </a:pathLst>
            </a:custGeom>
            <a:solidFill>
              <a:srgbClr val="021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41"/>
            <p:cNvSpPr/>
            <p:nvPr/>
          </p:nvSpPr>
          <p:spPr>
            <a:xfrm>
              <a:off x="4530975" y="1275975"/>
              <a:ext cx="457100" cy="161300"/>
            </a:xfrm>
            <a:custGeom>
              <a:rect b="b" l="l" r="r" t="t"/>
              <a:pathLst>
                <a:path extrusionOk="0" h="6452" w="18284">
                  <a:moveTo>
                    <a:pt x="1" y="1"/>
                  </a:moveTo>
                  <a:lnTo>
                    <a:pt x="5045" y="3721"/>
                  </a:lnTo>
                  <a:cubicBezTo>
                    <a:pt x="9900" y="5947"/>
                    <a:pt x="13535" y="6452"/>
                    <a:pt x="15814" y="6452"/>
                  </a:cubicBezTo>
                  <a:cubicBezTo>
                    <a:pt x="16760" y="6452"/>
                    <a:pt x="17473" y="6365"/>
                    <a:pt x="17941" y="6278"/>
                  </a:cubicBezTo>
                  <a:cubicBezTo>
                    <a:pt x="18215" y="6232"/>
                    <a:pt x="18284" y="5890"/>
                    <a:pt x="18078" y="5730"/>
                  </a:cubicBezTo>
                  <a:lnTo>
                    <a:pt x="14586" y="3037"/>
                  </a:lnTo>
                  <a:lnTo>
                    <a:pt x="1" y="1"/>
                  </a:lnTo>
                  <a:close/>
                </a:path>
              </a:pathLst>
            </a:custGeom>
            <a:solidFill>
              <a:srgbClr val="021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41"/>
            <p:cNvSpPr/>
            <p:nvPr/>
          </p:nvSpPr>
          <p:spPr>
            <a:xfrm>
              <a:off x="4534975" y="1262275"/>
              <a:ext cx="461675" cy="162200"/>
            </a:xfrm>
            <a:custGeom>
              <a:rect b="b" l="l" r="r" t="t"/>
              <a:pathLst>
                <a:path extrusionOk="0" h="6488" w="18467">
                  <a:moveTo>
                    <a:pt x="1" y="1"/>
                  </a:moveTo>
                  <a:lnTo>
                    <a:pt x="5205" y="3767"/>
                  </a:lnTo>
                  <a:cubicBezTo>
                    <a:pt x="10066" y="5996"/>
                    <a:pt x="13716" y="6488"/>
                    <a:pt x="15993" y="6488"/>
                  </a:cubicBezTo>
                  <a:cubicBezTo>
                    <a:pt x="16934" y="6488"/>
                    <a:pt x="17640" y="6404"/>
                    <a:pt x="18101" y="6324"/>
                  </a:cubicBezTo>
                  <a:cubicBezTo>
                    <a:pt x="18375" y="6278"/>
                    <a:pt x="18466" y="5936"/>
                    <a:pt x="18238" y="5753"/>
                  </a:cubicBezTo>
                  <a:lnTo>
                    <a:pt x="15065" y="3128"/>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41"/>
            <p:cNvSpPr/>
            <p:nvPr/>
          </p:nvSpPr>
          <p:spPr>
            <a:xfrm>
              <a:off x="4468775" y="1093750"/>
              <a:ext cx="542700" cy="214775"/>
            </a:xfrm>
            <a:custGeom>
              <a:rect b="b" l="l" r="r" t="t"/>
              <a:pathLst>
                <a:path extrusionOk="0" h="8591" w="21708">
                  <a:moveTo>
                    <a:pt x="14899" y="0"/>
                  </a:moveTo>
                  <a:cubicBezTo>
                    <a:pt x="14833" y="0"/>
                    <a:pt x="14766" y="3"/>
                    <a:pt x="14700" y="9"/>
                  </a:cubicBezTo>
                  <a:cubicBezTo>
                    <a:pt x="13239" y="104"/>
                    <a:pt x="11816" y="115"/>
                    <a:pt x="10472" y="115"/>
                  </a:cubicBezTo>
                  <a:cubicBezTo>
                    <a:pt x="10058" y="115"/>
                    <a:pt x="9651" y="114"/>
                    <a:pt x="9253" y="114"/>
                  </a:cubicBezTo>
                  <a:cubicBezTo>
                    <a:pt x="6002" y="114"/>
                    <a:pt x="3329" y="185"/>
                    <a:pt x="1872" y="1492"/>
                  </a:cubicBezTo>
                  <a:cubicBezTo>
                    <a:pt x="1" y="3136"/>
                    <a:pt x="2786" y="5350"/>
                    <a:pt x="2786" y="5350"/>
                  </a:cubicBezTo>
                  <a:lnTo>
                    <a:pt x="18124" y="8591"/>
                  </a:lnTo>
                  <a:cubicBezTo>
                    <a:pt x="18124" y="8591"/>
                    <a:pt x="21708" y="7313"/>
                    <a:pt x="19996" y="4756"/>
                  </a:cubicBezTo>
                  <a:cubicBezTo>
                    <a:pt x="18877" y="3113"/>
                    <a:pt x="17942" y="1903"/>
                    <a:pt x="16937" y="899"/>
                  </a:cubicBezTo>
                  <a:cubicBezTo>
                    <a:pt x="16392" y="353"/>
                    <a:pt x="15653" y="0"/>
                    <a:pt x="148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41"/>
            <p:cNvSpPr/>
            <p:nvPr/>
          </p:nvSpPr>
          <p:spPr>
            <a:xfrm>
              <a:off x="4534975" y="1228050"/>
              <a:ext cx="387475" cy="112450"/>
            </a:xfrm>
            <a:custGeom>
              <a:rect b="b" l="l" r="r" t="t"/>
              <a:pathLst>
                <a:path extrusionOk="0" h="4498" w="15499">
                  <a:moveTo>
                    <a:pt x="293" y="0"/>
                  </a:moveTo>
                  <a:cubicBezTo>
                    <a:pt x="251" y="0"/>
                    <a:pt x="229" y="0"/>
                    <a:pt x="229" y="0"/>
                  </a:cubicBezTo>
                  <a:lnTo>
                    <a:pt x="1" y="1370"/>
                  </a:lnTo>
                  <a:lnTo>
                    <a:pt x="15065" y="4497"/>
                  </a:lnTo>
                  <a:lnTo>
                    <a:pt x="15499" y="3128"/>
                  </a:lnTo>
                  <a:cubicBezTo>
                    <a:pt x="8177" y="82"/>
                    <a:pt x="1038" y="0"/>
                    <a:pt x="293" y="0"/>
                  </a:cubicBezTo>
                  <a:close/>
                </a:path>
              </a:pathLst>
            </a:custGeom>
            <a:solidFill>
              <a:srgbClr val="3E65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41"/>
            <p:cNvSpPr/>
            <p:nvPr/>
          </p:nvSpPr>
          <p:spPr>
            <a:xfrm>
              <a:off x="4779775" y="1143600"/>
              <a:ext cx="113025" cy="103350"/>
            </a:xfrm>
            <a:custGeom>
              <a:rect b="b" l="l" r="r" t="t"/>
              <a:pathLst>
                <a:path extrusionOk="0" h="4134" w="4521">
                  <a:moveTo>
                    <a:pt x="1416" y="0"/>
                  </a:moveTo>
                  <a:cubicBezTo>
                    <a:pt x="1416" y="1"/>
                    <a:pt x="1" y="3036"/>
                    <a:pt x="1895" y="4132"/>
                  </a:cubicBezTo>
                  <a:cubicBezTo>
                    <a:pt x="1925" y="4133"/>
                    <a:pt x="1954" y="4134"/>
                    <a:pt x="1983" y="4134"/>
                  </a:cubicBezTo>
                  <a:cubicBezTo>
                    <a:pt x="4076" y="4134"/>
                    <a:pt x="4520" y="914"/>
                    <a:pt x="4520" y="913"/>
                  </a:cubicBezTo>
                  <a:lnTo>
                    <a:pt x="4520" y="913"/>
                  </a:lnTo>
                  <a:cubicBezTo>
                    <a:pt x="4205" y="1253"/>
                    <a:pt x="3947" y="1377"/>
                    <a:pt x="3738" y="1377"/>
                  </a:cubicBezTo>
                  <a:cubicBezTo>
                    <a:pt x="3174" y="1377"/>
                    <a:pt x="2968" y="473"/>
                    <a:pt x="2968" y="457"/>
                  </a:cubicBezTo>
                  <a:cubicBezTo>
                    <a:pt x="2954" y="470"/>
                    <a:pt x="2511" y="898"/>
                    <a:pt x="2094" y="898"/>
                  </a:cubicBezTo>
                  <a:cubicBezTo>
                    <a:pt x="1805" y="898"/>
                    <a:pt x="1528" y="692"/>
                    <a:pt x="141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41"/>
            <p:cNvSpPr/>
            <p:nvPr/>
          </p:nvSpPr>
          <p:spPr>
            <a:xfrm>
              <a:off x="4232550" y="2507400"/>
              <a:ext cx="537550" cy="114300"/>
            </a:xfrm>
            <a:custGeom>
              <a:rect b="b" l="l" r="r" t="t"/>
              <a:pathLst>
                <a:path extrusionOk="0" h="4572" w="21502">
                  <a:moveTo>
                    <a:pt x="388" y="1"/>
                  </a:moveTo>
                  <a:lnTo>
                    <a:pt x="0" y="3607"/>
                  </a:lnTo>
                  <a:cubicBezTo>
                    <a:pt x="0" y="3607"/>
                    <a:pt x="5678" y="4572"/>
                    <a:pt x="11712" y="4572"/>
                  </a:cubicBezTo>
                  <a:cubicBezTo>
                    <a:pt x="15189" y="4572"/>
                    <a:pt x="18784" y="4252"/>
                    <a:pt x="21479" y="3242"/>
                  </a:cubicBezTo>
                  <a:lnTo>
                    <a:pt x="21502" y="138"/>
                  </a:lnTo>
                  <a:lnTo>
                    <a:pt x="38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41"/>
            <p:cNvSpPr/>
            <p:nvPr/>
          </p:nvSpPr>
          <p:spPr>
            <a:xfrm>
              <a:off x="4568075" y="2523375"/>
              <a:ext cx="131275" cy="105600"/>
            </a:xfrm>
            <a:custGeom>
              <a:rect b="b" l="l" r="r" t="t"/>
              <a:pathLst>
                <a:path extrusionOk="0" h="4224" w="5251">
                  <a:moveTo>
                    <a:pt x="5250" y="1"/>
                  </a:moveTo>
                  <a:lnTo>
                    <a:pt x="0" y="298"/>
                  </a:lnTo>
                  <a:lnTo>
                    <a:pt x="0" y="4223"/>
                  </a:lnTo>
                  <a:lnTo>
                    <a:pt x="5090" y="3927"/>
                  </a:lnTo>
                  <a:lnTo>
                    <a:pt x="525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41"/>
            <p:cNvSpPr/>
            <p:nvPr/>
          </p:nvSpPr>
          <p:spPr>
            <a:xfrm>
              <a:off x="4758675" y="1796400"/>
              <a:ext cx="237400" cy="431425"/>
            </a:xfrm>
            <a:custGeom>
              <a:rect b="b" l="l" r="r" t="t"/>
              <a:pathLst>
                <a:path extrusionOk="0" h="17257" w="9496">
                  <a:moveTo>
                    <a:pt x="1233" y="0"/>
                  </a:moveTo>
                  <a:lnTo>
                    <a:pt x="0" y="10774"/>
                  </a:lnTo>
                  <a:lnTo>
                    <a:pt x="4497" y="17256"/>
                  </a:lnTo>
                  <a:lnTo>
                    <a:pt x="9495" y="15362"/>
                  </a:lnTo>
                  <a:cubicBezTo>
                    <a:pt x="9495" y="15362"/>
                    <a:pt x="7761" y="10158"/>
                    <a:pt x="5798" y="5752"/>
                  </a:cubicBezTo>
                  <a:cubicBezTo>
                    <a:pt x="3858" y="1347"/>
                    <a:pt x="1233" y="0"/>
                    <a:pt x="12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41"/>
            <p:cNvSpPr/>
            <p:nvPr/>
          </p:nvSpPr>
          <p:spPr>
            <a:xfrm>
              <a:off x="4242250" y="1709650"/>
              <a:ext cx="579200" cy="821150"/>
            </a:xfrm>
            <a:custGeom>
              <a:rect b="b" l="l" r="r" t="t"/>
              <a:pathLst>
                <a:path extrusionOk="0" h="32846" w="23168">
                  <a:moveTo>
                    <a:pt x="11595" y="1"/>
                  </a:moveTo>
                  <a:lnTo>
                    <a:pt x="2716" y="2443"/>
                  </a:lnTo>
                  <a:cubicBezTo>
                    <a:pt x="1803" y="2694"/>
                    <a:pt x="1164" y="3516"/>
                    <a:pt x="1119" y="4475"/>
                  </a:cubicBezTo>
                  <a:lnTo>
                    <a:pt x="0" y="31911"/>
                  </a:lnTo>
                  <a:cubicBezTo>
                    <a:pt x="0" y="31911"/>
                    <a:pt x="6044" y="32845"/>
                    <a:pt x="12465" y="32845"/>
                  </a:cubicBezTo>
                  <a:cubicBezTo>
                    <a:pt x="15457" y="32845"/>
                    <a:pt x="18531" y="32643"/>
                    <a:pt x="21114" y="32048"/>
                  </a:cubicBezTo>
                  <a:lnTo>
                    <a:pt x="23099" y="5684"/>
                  </a:lnTo>
                  <a:cubicBezTo>
                    <a:pt x="23168" y="4954"/>
                    <a:pt x="22871" y="4178"/>
                    <a:pt x="22301" y="3722"/>
                  </a:cubicBezTo>
                  <a:lnTo>
                    <a:pt x="18238" y="823"/>
                  </a:lnTo>
                  <a:lnTo>
                    <a:pt x="1159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41"/>
            <p:cNvSpPr/>
            <p:nvPr/>
          </p:nvSpPr>
          <p:spPr>
            <a:xfrm>
              <a:off x="4060775" y="1765000"/>
              <a:ext cx="268800" cy="442275"/>
            </a:xfrm>
            <a:custGeom>
              <a:rect b="b" l="l" r="r" t="t"/>
              <a:pathLst>
                <a:path extrusionOk="0" h="17691" w="10752">
                  <a:moveTo>
                    <a:pt x="10737" y="1"/>
                  </a:moveTo>
                  <a:cubicBezTo>
                    <a:pt x="10462" y="1"/>
                    <a:pt x="6224" y="235"/>
                    <a:pt x="1" y="14358"/>
                  </a:cubicBezTo>
                  <a:lnTo>
                    <a:pt x="6529" y="17691"/>
                  </a:lnTo>
                  <a:lnTo>
                    <a:pt x="7784" y="17303"/>
                  </a:lnTo>
                  <a:lnTo>
                    <a:pt x="10751" y="1"/>
                  </a:lnTo>
                  <a:cubicBezTo>
                    <a:pt x="10751" y="1"/>
                    <a:pt x="10747" y="1"/>
                    <a:pt x="107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41"/>
            <p:cNvSpPr/>
            <p:nvPr/>
          </p:nvSpPr>
          <p:spPr>
            <a:xfrm>
              <a:off x="4532125" y="1691400"/>
              <a:ext cx="166075" cy="191750"/>
            </a:xfrm>
            <a:custGeom>
              <a:rect b="b" l="l" r="r" t="t"/>
              <a:pathLst>
                <a:path extrusionOk="0" h="7670" w="6643">
                  <a:moveTo>
                    <a:pt x="3150" y="1"/>
                  </a:moveTo>
                  <a:lnTo>
                    <a:pt x="0" y="731"/>
                  </a:lnTo>
                  <a:lnTo>
                    <a:pt x="4680" y="7670"/>
                  </a:lnTo>
                  <a:lnTo>
                    <a:pt x="6643" y="1553"/>
                  </a:lnTo>
                  <a:lnTo>
                    <a:pt x="3150"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41"/>
            <p:cNvSpPr/>
            <p:nvPr/>
          </p:nvSpPr>
          <p:spPr>
            <a:xfrm>
              <a:off x="4455650" y="1686825"/>
              <a:ext cx="193475" cy="196325"/>
            </a:xfrm>
            <a:custGeom>
              <a:rect b="b" l="l" r="r" t="t"/>
              <a:pathLst>
                <a:path extrusionOk="0" h="7853" w="7739">
                  <a:moveTo>
                    <a:pt x="2283" y="1"/>
                  </a:moveTo>
                  <a:lnTo>
                    <a:pt x="1" y="1941"/>
                  </a:lnTo>
                  <a:lnTo>
                    <a:pt x="7739" y="7853"/>
                  </a:lnTo>
                  <a:lnTo>
                    <a:pt x="3059" y="914"/>
                  </a:lnTo>
                  <a:lnTo>
                    <a:pt x="3311" y="184"/>
                  </a:lnTo>
                  <a:lnTo>
                    <a:pt x="228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41"/>
            <p:cNvSpPr/>
            <p:nvPr/>
          </p:nvSpPr>
          <p:spPr>
            <a:xfrm>
              <a:off x="4649100" y="1712525"/>
              <a:ext cx="98175" cy="170625"/>
            </a:xfrm>
            <a:custGeom>
              <a:rect b="b" l="l" r="r" t="t"/>
              <a:pathLst>
                <a:path extrusionOk="0" h="6825" w="3927">
                  <a:moveTo>
                    <a:pt x="2078" y="0"/>
                  </a:moveTo>
                  <a:lnTo>
                    <a:pt x="1" y="6825"/>
                  </a:lnTo>
                  <a:lnTo>
                    <a:pt x="3927" y="2100"/>
                  </a:lnTo>
                  <a:lnTo>
                    <a:pt x="3059" y="388"/>
                  </a:lnTo>
                  <a:lnTo>
                    <a:pt x="207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41"/>
            <p:cNvSpPr/>
            <p:nvPr/>
          </p:nvSpPr>
          <p:spPr>
            <a:xfrm>
              <a:off x="4356950" y="1954475"/>
              <a:ext cx="123850" cy="115275"/>
            </a:xfrm>
            <a:custGeom>
              <a:rect b="b" l="l" r="r" t="t"/>
              <a:pathLst>
                <a:path extrusionOk="0" h="4611" w="4954">
                  <a:moveTo>
                    <a:pt x="890" y="0"/>
                  </a:moveTo>
                  <a:cubicBezTo>
                    <a:pt x="890" y="0"/>
                    <a:pt x="0" y="3835"/>
                    <a:pt x="2442" y="4611"/>
                  </a:cubicBezTo>
                  <a:cubicBezTo>
                    <a:pt x="4953" y="4200"/>
                    <a:pt x="4656" y="274"/>
                    <a:pt x="4656" y="274"/>
                  </a:cubicBezTo>
                  <a:lnTo>
                    <a:pt x="4656" y="274"/>
                  </a:lnTo>
                  <a:cubicBezTo>
                    <a:pt x="4334" y="838"/>
                    <a:pt x="4026" y="1031"/>
                    <a:pt x="3756" y="1031"/>
                  </a:cubicBezTo>
                  <a:cubicBezTo>
                    <a:pt x="3185" y="1031"/>
                    <a:pt x="2785" y="168"/>
                    <a:pt x="2785" y="137"/>
                  </a:cubicBezTo>
                  <a:lnTo>
                    <a:pt x="2762" y="137"/>
                  </a:lnTo>
                  <a:cubicBezTo>
                    <a:pt x="2762" y="152"/>
                    <a:pt x="2284" y="874"/>
                    <a:pt x="1748" y="874"/>
                  </a:cubicBezTo>
                  <a:cubicBezTo>
                    <a:pt x="1456" y="874"/>
                    <a:pt x="1148" y="660"/>
                    <a:pt x="89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41"/>
            <p:cNvSpPr/>
            <p:nvPr/>
          </p:nvSpPr>
          <p:spPr>
            <a:xfrm>
              <a:off x="4629700" y="1883125"/>
              <a:ext cx="20000" cy="640275"/>
            </a:xfrm>
            <a:custGeom>
              <a:rect b="b" l="l" r="r" t="t"/>
              <a:pathLst>
                <a:path extrusionOk="0" fill="none" h="25611" w="800">
                  <a:moveTo>
                    <a:pt x="799" y="1"/>
                  </a:moveTo>
                  <a:lnTo>
                    <a:pt x="1" y="25611"/>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41"/>
            <p:cNvSpPr/>
            <p:nvPr/>
          </p:nvSpPr>
          <p:spPr>
            <a:xfrm>
              <a:off x="4455650" y="1729625"/>
              <a:ext cx="193475" cy="153525"/>
            </a:xfrm>
            <a:custGeom>
              <a:rect b="b" l="l" r="r" t="t"/>
              <a:pathLst>
                <a:path extrusionOk="0" fill="none" h="6141" w="7739">
                  <a:moveTo>
                    <a:pt x="275" y="1"/>
                  </a:moveTo>
                  <a:lnTo>
                    <a:pt x="1" y="4018"/>
                  </a:lnTo>
                  <a:lnTo>
                    <a:pt x="3014" y="2740"/>
                  </a:lnTo>
                  <a:lnTo>
                    <a:pt x="7739" y="6141"/>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41"/>
            <p:cNvSpPr/>
            <p:nvPr/>
          </p:nvSpPr>
          <p:spPr>
            <a:xfrm>
              <a:off x="4649675" y="1765025"/>
              <a:ext cx="120425" cy="118125"/>
            </a:xfrm>
            <a:custGeom>
              <a:rect b="b" l="l" r="r" t="t"/>
              <a:pathLst>
                <a:path extrusionOk="0" fill="none" h="4725" w="4817">
                  <a:moveTo>
                    <a:pt x="3904" y="0"/>
                  </a:moveTo>
                  <a:lnTo>
                    <a:pt x="4817" y="2465"/>
                  </a:lnTo>
                  <a:lnTo>
                    <a:pt x="2808" y="1324"/>
                  </a:lnTo>
                  <a:lnTo>
                    <a:pt x="0" y="4725"/>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41"/>
            <p:cNvSpPr/>
            <p:nvPr/>
          </p:nvSpPr>
          <p:spPr>
            <a:xfrm>
              <a:off x="4255375" y="2050325"/>
              <a:ext cx="10275" cy="147250"/>
            </a:xfrm>
            <a:custGeom>
              <a:rect b="b" l="l" r="r" t="t"/>
              <a:pathLst>
                <a:path extrusionOk="0" fill="none" h="5890" w="411">
                  <a:moveTo>
                    <a:pt x="0" y="5890"/>
                  </a:moveTo>
                  <a:lnTo>
                    <a:pt x="411" y="1"/>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41"/>
            <p:cNvSpPr/>
            <p:nvPr/>
          </p:nvSpPr>
          <p:spPr>
            <a:xfrm>
              <a:off x="3908425" y="2413100"/>
              <a:ext cx="519300" cy="641475"/>
            </a:xfrm>
            <a:custGeom>
              <a:rect b="b" l="l" r="r" t="t"/>
              <a:pathLst>
                <a:path extrusionOk="0" h="25659" w="20772">
                  <a:moveTo>
                    <a:pt x="19216" y="0"/>
                  </a:moveTo>
                  <a:cubicBezTo>
                    <a:pt x="18815" y="0"/>
                    <a:pt x="18414" y="184"/>
                    <a:pt x="18146" y="532"/>
                  </a:cubicBezTo>
                  <a:lnTo>
                    <a:pt x="434" y="23471"/>
                  </a:lnTo>
                  <a:cubicBezTo>
                    <a:pt x="0" y="24064"/>
                    <a:pt x="92" y="24886"/>
                    <a:pt x="685" y="25343"/>
                  </a:cubicBezTo>
                  <a:lnTo>
                    <a:pt x="731" y="25388"/>
                  </a:lnTo>
                  <a:cubicBezTo>
                    <a:pt x="978" y="25569"/>
                    <a:pt x="1265" y="25659"/>
                    <a:pt x="1549" y="25659"/>
                  </a:cubicBezTo>
                  <a:cubicBezTo>
                    <a:pt x="1946" y="25659"/>
                    <a:pt x="2336" y="25483"/>
                    <a:pt x="2602" y="25137"/>
                  </a:cubicBezTo>
                  <a:lnTo>
                    <a:pt x="20315" y="2198"/>
                  </a:lnTo>
                  <a:cubicBezTo>
                    <a:pt x="20771" y="1604"/>
                    <a:pt x="20657" y="760"/>
                    <a:pt x="20064" y="326"/>
                  </a:cubicBezTo>
                  <a:lnTo>
                    <a:pt x="20018" y="280"/>
                  </a:lnTo>
                  <a:cubicBezTo>
                    <a:pt x="19782" y="92"/>
                    <a:pt x="19499" y="0"/>
                    <a:pt x="1921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41"/>
            <p:cNvSpPr/>
            <p:nvPr/>
          </p:nvSpPr>
          <p:spPr>
            <a:xfrm>
              <a:off x="4052225" y="2149050"/>
              <a:ext cx="194600" cy="155800"/>
            </a:xfrm>
            <a:custGeom>
              <a:rect b="b" l="l" r="r" t="t"/>
              <a:pathLst>
                <a:path extrusionOk="0" h="6232" w="7784">
                  <a:moveTo>
                    <a:pt x="2306" y="0"/>
                  </a:moveTo>
                  <a:cubicBezTo>
                    <a:pt x="662" y="3059"/>
                    <a:pt x="0" y="5410"/>
                    <a:pt x="0" y="5410"/>
                  </a:cubicBezTo>
                  <a:lnTo>
                    <a:pt x="2465" y="6232"/>
                  </a:lnTo>
                  <a:lnTo>
                    <a:pt x="7784" y="2717"/>
                  </a:lnTo>
                  <a:lnTo>
                    <a:pt x="2306" y="0"/>
                  </a:ln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41"/>
            <p:cNvSpPr/>
            <p:nvPr/>
          </p:nvSpPr>
          <p:spPr>
            <a:xfrm>
              <a:off x="4541825" y="1909950"/>
              <a:ext cx="128425" cy="124425"/>
            </a:xfrm>
            <a:custGeom>
              <a:rect b="b" l="l" r="r" t="t"/>
              <a:pathLst>
                <a:path extrusionOk="0" h="4977" w="5137">
                  <a:moveTo>
                    <a:pt x="662" y="1"/>
                  </a:moveTo>
                  <a:lnTo>
                    <a:pt x="0" y="503"/>
                  </a:lnTo>
                  <a:lnTo>
                    <a:pt x="4292" y="4977"/>
                  </a:lnTo>
                  <a:lnTo>
                    <a:pt x="5136" y="4725"/>
                  </a:lnTo>
                  <a:lnTo>
                    <a:pt x="6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41"/>
            <p:cNvSpPr/>
            <p:nvPr/>
          </p:nvSpPr>
          <p:spPr>
            <a:xfrm>
              <a:off x="4493325" y="1999600"/>
              <a:ext cx="202600" cy="190000"/>
            </a:xfrm>
            <a:custGeom>
              <a:rect b="b" l="l" r="r" t="t"/>
              <a:pathLst>
                <a:path extrusionOk="0" h="7600" w="8104">
                  <a:moveTo>
                    <a:pt x="4482" y="0"/>
                  </a:moveTo>
                  <a:cubicBezTo>
                    <a:pt x="4042" y="0"/>
                    <a:pt x="3585" y="99"/>
                    <a:pt x="3127" y="341"/>
                  </a:cubicBezTo>
                  <a:cubicBezTo>
                    <a:pt x="2876" y="455"/>
                    <a:pt x="2671" y="683"/>
                    <a:pt x="2534" y="934"/>
                  </a:cubicBezTo>
                  <a:lnTo>
                    <a:pt x="594" y="4906"/>
                  </a:lnTo>
                  <a:lnTo>
                    <a:pt x="0" y="7279"/>
                  </a:lnTo>
                  <a:lnTo>
                    <a:pt x="2397" y="7599"/>
                  </a:lnTo>
                  <a:cubicBezTo>
                    <a:pt x="2397" y="7599"/>
                    <a:pt x="3949" y="7325"/>
                    <a:pt x="4702" y="5339"/>
                  </a:cubicBezTo>
                  <a:lnTo>
                    <a:pt x="6186" y="5750"/>
                  </a:lnTo>
                  <a:lnTo>
                    <a:pt x="8103" y="1984"/>
                  </a:lnTo>
                  <a:cubicBezTo>
                    <a:pt x="8103" y="1984"/>
                    <a:pt x="6455" y="0"/>
                    <a:pt x="4482" y="0"/>
                  </a:cubicBez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41"/>
            <p:cNvSpPr/>
            <p:nvPr/>
          </p:nvSpPr>
          <p:spPr>
            <a:xfrm>
              <a:off x="4038525" y="2122225"/>
              <a:ext cx="514725" cy="271750"/>
            </a:xfrm>
            <a:custGeom>
              <a:rect b="b" l="l" r="r" t="t"/>
              <a:pathLst>
                <a:path extrusionOk="0" h="10870" w="20589">
                  <a:moveTo>
                    <a:pt x="18786" y="1"/>
                  </a:moveTo>
                  <a:lnTo>
                    <a:pt x="2511" y="4817"/>
                  </a:lnTo>
                  <a:cubicBezTo>
                    <a:pt x="936" y="5250"/>
                    <a:pt x="1" y="6848"/>
                    <a:pt x="343" y="8446"/>
                  </a:cubicBezTo>
                  <a:cubicBezTo>
                    <a:pt x="669" y="9922"/>
                    <a:pt x="1977" y="10869"/>
                    <a:pt x="3362" y="10869"/>
                  </a:cubicBezTo>
                  <a:cubicBezTo>
                    <a:pt x="3819" y="10869"/>
                    <a:pt x="4284" y="10767"/>
                    <a:pt x="4725" y="10546"/>
                  </a:cubicBezTo>
                  <a:lnTo>
                    <a:pt x="20589" y="2694"/>
                  </a:lnTo>
                  <a:lnTo>
                    <a:pt x="18786" y="1"/>
                  </a:ln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41"/>
            <p:cNvSpPr/>
            <p:nvPr/>
          </p:nvSpPr>
          <p:spPr>
            <a:xfrm>
              <a:off x="4144100" y="2205550"/>
              <a:ext cx="77625" cy="23975"/>
            </a:xfrm>
            <a:custGeom>
              <a:rect b="b" l="l" r="r" t="t"/>
              <a:pathLst>
                <a:path extrusionOk="0" fill="none" h="959" w="3105">
                  <a:moveTo>
                    <a:pt x="3104" y="0"/>
                  </a:moveTo>
                  <a:lnTo>
                    <a:pt x="0" y="959"/>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1"/>
            <p:cNvSpPr/>
            <p:nvPr/>
          </p:nvSpPr>
          <p:spPr>
            <a:xfrm>
              <a:off x="4895050" y="2186700"/>
              <a:ext cx="149525" cy="122150"/>
            </a:xfrm>
            <a:custGeom>
              <a:rect b="b" l="l" r="r" t="t"/>
              <a:pathLst>
                <a:path extrusionOk="0" h="4886" w="5981">
                  <a:moveTo>
                    <a:pt x="3356" y="1"/>
                  </a:moveTo>
                  <a:lnTo>
                    <a:pt x="0" y="1279"/>
                  </a:lnTo>
                  <a:lnTo>
                    <a:pt x="5981" y="4886"/>
                  </a:lnTo>
                  <a:lnTo>
                    <a:pt x="5981" y="4886"/>
                  </a:lnTo>
                  <a:lnTo>
                    <a:pt x="3356" y="1"/>
                  </a:ln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41"/>
            <p:cNvSpPr/>
            <p:nvPr/>
          </p:nvSpPr>
          <p:spPr>
            <a:xfrm>
              <a:off x="4629700" y="2003550"/>
              <a:ext cx="262525" cy="272200"/>
            </a:xfrm>
            <a:custGeom>
              <a:rect b="b" l="l" r="r" t="t"/>
              <a:pathLst>
                <a:path extrusionOk="0" h="10888" w="10501">
                  <a:moveTo>
                    <a:pt x="3493" y="0"/>
                  </a:moveTo>
                  <a:cubicBezTo>
                    <a:pt x="3447" y="205"/>
                    <a:pt x="1" y="10180"/>
                    <a:pt x="1" y="10180"/>
                  </a:cubicBezTo>
                  <a:lnTo>
                    <a:pt x="6278" y="10888"/>
                  </a:lnTo>
                  <a:lnTo>
                    <a:pt x="10500" y="1233"/>
                  </a:lnTo>
                  <a:lnTo>
                    <a:pt x="3493" y="0"/>
                  </a:lnTo>
                  <a:close/>
                </a:path>
              </a:pathLst>
            </a:custGeom>
            <a:solidFill>
              <a:srgbClr val="E2E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41"/>
            <p:cNvSpPr/>
            <p:nvPr/>
          </p:nvSpPr>
          <p:spPr>
            <a:xfrm>
              <a:off x="4606300" y="2003550"/>
              <a:ext cx="127850" cy="254525"/>
            </a:xfrm>
            <a:custGeom>
              <a:rect b="b" l="l" r="r" t="t"/>
              <a:pathLst>
                <a:path extrusionOk="0" h="10181" w="5114">
                  <a:moveTo>
                    <a:pt x="4429" y="0"/>
                  </a:moveTo>
                  <a:lnTo>
                    <a:pt x="1" y="8948"/>
                  </a:lnTo>
                  <a:lnTo>
                    <a:pt x="937" y="10180"/>
                  </a:lnTo>
                  <a:lnTo>
                    <a:pt x="5114" y="114"/>
                  </a:lnTo>
                  <a:lnTo>
                    <a:pt x="442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41"/>
            <p:cNvSpPr/>
            <p:nvPr/>
          </p:nvSpPr>
          <p:spPr>
            <a:xfrm>
              <a:off x="4800900" y="2124500"/>
              <a:ext cx="72475" cy="100475"/>
            </a:xfrm>
            <a:custGeom>
              <a:rect b="b" l="l" r="r" t="t"/>
              <a:pathLst>
                <a:path extrusionOk="0" h="4019" w="2899">
                  <a:moveTo>
                    <a:pt x="2077" y="1"/>
                  </a:moveTo>
                  <a:lnTo>
                    <a:pt x="0" y="4018"/>
                  </a:lnTo>
                  <a:lnTo>
                    <a:pt x="2534" y="3721"/>
                  </a:lnTo>
                  <a:lnTo>
                    <a:pt x="2716" y="3014"/>
                  </a:lnTo>
                  <a:cubicBezTo>
                    <a:pt x="2899" y="2283"/>
                    <a:pt x="2830" y="1530"/>
                    <a:pt x="2511" y="868"/>
                  </a:cubicBezTo>
                  <a:lnTo>
                    <a:pt x="2077" y="1"/>
                  </a:ln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41"/>
            <p:cNvSpPr/>
            <p:nvPr/>
          </p:nvSpPr>
          <p:spPr>
            <a:xfrm>
              <a:off x="4740400" y="2117625"/>
              <a:ext cx="114150" cy="144425"/>
            </a:xfrm>
            <a:custGeom>
              <a:rect b="b" l="l" r="r" t="t"/>
              <a:pathLst>
                <a:path extrusionOk="0" h="5777" w="4566">
                  <a:moveTo>
                    <a:pt x="2339" y="0"/>
                  </a:moveTo>
                  <a:cubicBezTo>
                    <a:pt x="1918" y="0"/>
                    <a:pt x="1520" y="153"/>
                    <a:pt x="1233" y="504"/>
                  </a:cubicBezTo>
                  <a:lnTo>
                    <a:pt x="457" y="1440"/>
                  </a:lnTo>
                  <a:cubicBezTo>
                    <a:pt x="23" y="1965"/>
                    <a:pt x="1" y="3083"/>
                    <a:pt x="343" y="3700"/>
                  </a:cubicBezTo>
                  <a:cubicBezTo>
                    <a:pt x="1233" y="5320"/>
                    <a:pt x="3721" y="5777"/>
                    <a:pt x="3721" y="5777"/>
                  </a:cubicBezTo>
                  <a:lnTo>
                    <a:pt x="4566" y="1486"/>
                  </a:lnTo>
                  <a:lnTo>
                    <a:pt x="4041" y="847"/>
                  </a:lnTo>
                  <a:cubicBezTo>
                    <a:pt x="3620" y="330"/>
                    <a:pt x="2956" y="0"/>
                    <a:pt x="2339" y="0"/>
                  </a:cubicBez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41"/>
            <p:cNvSpPr/>
            <p:nvPr/>
          </p:nvSpPr>
          <p:spPr>
            <a:xfrm>
              <a:off x="4820300" y="2189575"/>
              <a:ext cx="248250" cy="214325"/>
            </a:xfrm>
            <a:custGeom>
              <a:rect b="b" l="l" r="r" t="t"/>
              <a:pathLst>
                <a:path extrusionOk="0" h="8573" w="9930">
                  <a:moveTo>
                    <a:pt x="1370" y="0"/>
                  </a:moveTo>
                  <a:lnTo>
                    <a:pt x="0" y="1940"/>
                  </a:lnTo>
                  <a:cubicBezTo>
                    <a:pt x="0" y="1940"/>
                    <a:pt x="1507" y="5044"/>
                    <a:pt x="3789" y="7487"/>
                  </a:cubicBezTo>
                  <a:cubicBezTo>
                    <a:pt x="4434" y="8181"/>
                    <a:pt x="5551" y="8573"/>
                    <a:pt x="6612" y="8573"/>
                  </a:cubicBezTo>
                  <a:cubicBezTo>
                    <a:pt x="7504" y="8573"/>
                    <a:pt x="8356" y="8297"/>
                    <a:pt x="8856" y="7692"/>
                  </a:cubicBezTo>
                  <a:cubicBezTo>
                    <a:pt x="9929" y="6368"/>
                    <a:pt x="9404" y="4771"/>
                    <a:pt x="8012" y="3812"/>
                  </a:cubicBezTo>
                  <a:lnTo>
                    <a:pt x="1370" y="0"/>
                  </a:ln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41"/>
            <p:cNvSpPr/>
            <p:nvPr/>
          </p:nvSpPr>
          <p:spPr>
            <a:xfrm>
              <a:off x="4901900" y="2215800"/>
              <a:ext cx="94175" cy="65100"/>
            </a:xfrm>
            <a:custGeom>
              <a:rect b="b" l="l" r="r" t="t"/>
              <a:pathLst>
                <a:path extrusionOk="0" fill="none" h="2604" w="3767">
                  <a:moveTo>
                    <a:pt x="0" y="1"/>
                  </a:moveTo>
                  <a:lnTo>
                    <a:pt x="3766" y="2603"/>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ONE_COLUMN_TEXT_1">
    <p:spTree>
      <p:nvGrpSpPr>
        <p:cNvPr id="413" name="Shape 413"/>
        <p:cNvGrpSpPr/>
        <p:nvPr/>
      </p:nvGrpSpPr>
      <p:grpSpPr>
        <a:xfrm>
          <a:off x="0" y="0"/>
          <a:ext cx="0" cy="0"/>
          <a:chOff x="0" y="0"/>
          <a:chExt cx="0" cy="0"/>
        </a:xfrm>
      </p:grpSpPr>
      <p:sp>
        <p:nvSpPr>
          <p:cNvPr id="414" name="Google Shape;414;p42"/>
          <p:cNvSpPr txBox="1"/>
          <p:nvPr>
            <p:ph idx="1" type="body"/>
          </p:nvPr>
        </p:nvSpPr>
        <p:spPr>
          <a:xfrm>
            <a:off x="695400" y="1633800"/>
            <a:ext cx="4552800" cy="21945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Clr>
                <a:schemeClr val="dk1"/>
              </a:buClr>
              <a:buSzPts val="1600"/>
              <a:buFont typeface="Nunito Light"/>
              <a:buChar char="●"/>
              <a:defRPr/>
            </a:lvl1pPr>
            <a:lvl2pPr indent="-330200" lvl="1" marL="914400">
              <a:lnSpc>
                <a:spcPct val="100000"/>
              </a:lnSpc>
              <a:spcBef>
                <a:spcPts val="0"/>
              </a:spcBef>
              <a:spcAft>
                <a:spcPts val="0"/>
              </a:spcAft>
              <a:buSzPts val="1600"/>
              <a:buFont typeface="Nunito Light"/>
              <a:buChar char="○"/>
              <a:defRPr/>
            </a:lvl2pPr>
            <a:lvl3pPr indent="-323850" lvl="2" marL="1371600">
              <a:lnSpc>
                <a:spcPct val="100000"/>
              </a:lnSpc>
              <a:spcBef>
                <a:spcPts val="1600"/>
              </a:spcBef>
              <a:spcAft>
                <a:spcPts val="0"/>
              </a:spcAft>
              <a:buSzPts val="1500"/>
              <a:buFont typeface="Nunito Light"/>
              <a:buChar char="■"/>
              <a:defRPr/>
            </a:lvl3pPr>
            <a:lvl4pPr indent="-323850" lvl="3" marL="1828800">
              <a:lnSpc>
                <a:spcPct val="100000"/>
              </a:lnSpc>
              <a:spcBef>
                <a:spcPts val="1600"/>
              </a:spcBef>
              <a:spcAft>
                <a:spcPts val="0"/>
              </a:spcAft>
              <a:buSzPts val="1500"/>
              <a:buFont typeface="Nunito Light"/>
              <a:buChar char="●"/>
              <a:defRPr/>
            </a:lvl4pPr>
            <a:lvl5pPr indent="-317500" lvl="4" marL="2286000">
              <a:lnSpc>
                <a:spcPct val="100000"/>
              </a:lnSpc>
              <a:spcBef>
                <a:spcPts val="1600"/>
              </a:spcBef>
              <a:spcAft>
                <a:spcPts val="0"/>
              </a:spcAft>
              <a:buSzPts val="1400"/>
              <a:buFont typeface="Nunito Light"/>
              <a:buChar char="○"/>
              <a:defRPr/>
            </a:lvl5pPr>
            <a:lvl6pPr indent="-317500" lvl="5" marL="2743200">
              <a:lnSpc>
                <a:spcPct val="100000"/>
              </a:lnSpc>
              <a:spcBef>
                <a:spcPts val="1600"/>
              </a:spcBef>
              <a:spcAft>
                <a:spcPts val="0"/>
              </a:spcAft>
              <a:buSzPts val="1400"/>
              <a:buFont typeface="Nunito Light"/>
              <a:buChar char="■"/>
              <a:defRPr/>
            </a:lvl6pPr>
            <a:lvl7pPr indent="-311150" lvl="6" marL="3200400">
              <a:lnSpc>
                <a:spcPct val="100000"/>
              </a:lnSpc>
              <a:spcBef>
                <a:spcPts val="1600"/>
              </a:spcBef>
              <a:spcAft>
                <a:spcPts val="0"/>
              </a:spcAft>
              <a:buSzPts val="1300"/>
              <a:buFont typeface="Nunito Light"/>
              <a:buChar char="●"/>
              <a:defRPr/>
            </a:lvl7pPr>
            <a:lvl8pPr indent="-311150" lvl="7" marL="3657600">
              <a:lnSpc>
                <a:spcPct val="100000"/>
              </a:lnSpc>
              <a:spcBef>
                <a:spcPts val="1600"/>
              </a:spcBef>
              <a:spcAft>
                <a:spcPts val="0"/>
              </a:spcAft>
              <a:buSzPts val="1300"/>
              <a:buFont typeface="Nunito Light"/>
              <a:buChar char="○"/>
              <a:defRPr/>
            </a:lvl8pPr>
            <a:lvl9pPr indent="-317500" lvl="8" marL="4114800">
              <a:lnSpc>
                <a:spcPct val="100000"/>
              </a:lnSpc>
              <a:spcBef>
                <a:spcPts val="1600"/>
              </a:spcBef>
              <a:spcAft>
                <a:spcPts val="1600"/>
              </a:spcAft>
              <a:buSzPts val="1400"/>
              <a:buFont typeface="Nunito Light"/>
              <a:buChar char="■"/>
              <a:defRPr/>
            </a:lvl9pPr>
          </a:lstStyle>
          <a:p/>
        </p:txBody>
      </p:sp>
      <p:sp>
        <p:nvSpPr>
          <p:cNvPr id="415" name="Google Shape;415;p42"/>
          <p:cNvSpPr txBox="1"/>
          <p:nvPr>
            <p:ph type="title"/>
          </p:nvPr>
        </p:nvSpPr>
        <p:spPr>
          <a:xfrm>
            <a:off x="720000" y="365760"/>
            <a:ext cx="7704000" cy="548700"/>
          </a:xfrm>
          <a:prstGeom prst="rect">
            <a:avLst/>
          </a:prstGeom>
          <a:noFill/>
        </p:spPr>
        <p:txBody>
          <a:bodyPr anchorCtr="0" anchor="t" bIns="91425" lIns="91425" spcFirstLastPara="1" rIns="91425" wrap="square" tIns="91425">
            <a:noAutofit/>
          </a:bodyPr>
          <a:lstStyle>
            <a:lvl1pPr lvl="0" algn="l">
              <a:lnSpc>
                <a:spcPct val="115000"/>
              </a:lnSpc>
              <a:spcBef>
                <a:spcPts val="0"/>
              </a:spcBef>
              <a:spcAft>
                <a:spcPts val="0"/>
              </a:spcAft>
              <a:buSzPts val="2800"/>
              <a:buNone/>
              <a:defRPr/>
            </a:lvl1pPr>
            <a:lvl2pPr lvl="1" algn="ctr">
              <a:spcBef>
                <a:spcPts val="0"/>
              </a:spcBef>
              <a:spcAft>
                <a:spcPts val="0"/>
              </a:spcAft>
              <a:buSzPts val="3200"/>
              <a:buNone/>
              <a:defRPr/>
            </a:lvl2pPr>
            <a:lvl3pPr lvl="2" algn="ctr">
              <a:spcBef>
                <a:spcPts val="0"/>
              </a:spcBef>
              <a:spcAft>
                <a:spcPts val="0"/>
              </a:spcAft>
              <a:buSzPts val="3200"/>
              <a:buNone/>
              <a:defRPr/>
            </a:lvl3pPr>
            <a:lvl4pPr lvl="3" algn="ctr">
              <a:spcBef>
                <a:spcPts val="0"/>
              </a:spcBef>
              <a:spcAft>
                <a:spcPts val="0"/>
              </a:spcAft>
              <a:buSzPts val="3200"/>
              <a:buNone/>
              <a:defRPr/>
            </a:lvl4pPr>
            <a:lvl5pPr lvl="4" algn="ctr">
              <a:spcBef>
                <a:spcPts val="0"/>
              </a:spcBef>
              <a:spcAft>
                <a:spcPts val="0"/>
              </a:spcAft>
              <a:buSzPts val="3200"/>
              <a:buNone/>
              <a:defRPr/>
            </a:lvl5pPr>
            <a:lvl6pPr lvl="5" algn="ctr">
              <a:spcBef>
                <a:spcPts val="0"/>
              </a:spcBef>
              <a:spcAft>
                <a:spcPts val="0"/>
              </a:spcAft>
              <a:buSzPts val="3200"/>
              <a:buNone/>
              <a:defRPr/>
            </a:lvl6pPr>
            <a:lvl7pPr lvl="6" algn="ctr">
              <a:spcBef>
                <a:spcPts val="0"/>
              </a:spcBef>
              <a:spcAft>
                <a:spcPts val="0"/>
              </a:spcAft>
              <a:buSzPts val="3200"/>
              <a:buNone/>
              <a:defRPr/>
            </a:lvl7pPr>
            <a:lvl8pPr lvl="7" algn="ctr">
              <a:spcBef>
                <a:spcPts val="0"/>
              </a:spcBef>
              <a:spcAft>
                <a:spcPts val="0"/>
              </a:spcAft>
              <a:buSzPts val="3200"/>
              <a:buNone/>
              <a:defRPr/>
            </a:lvl8pPr>
            <a:lvl9pPr lvl="8" algn="ctr">
              <a:spcBef>
                <a:spcPts val="0"/>
              </a:spcBef>
              <a:spcAft>
                <a:spcPts val="0"/>
              </a:spcAft>
              <a:buSzPts val="3200"/>
              <a:buNone/>
              <a:defRPr/>
            </a:lvl9pPr>
          </a:lstStyle>
          <a:p/>
        </p:txBody>
      </p:sp>
      <p:sp>
        <p:nvSpPr>
          <p:cNvPr id="416" name="Google Shape;416;p42"/>
          <p:cNvSpPr/>
          <p:nvPr/>
        </p:nvSpPr>
        <p:spPr>
          <a:xfrm rot="-5400000">
            <a:off x="7188525" y="254689"/>
            <a:ext cx="2265350" cy="1645600"/>
          </a:xfrm>
          <a:custGeom>
            <a:rect b="b" l="l" r="r" t="t"/>
            <a:pathLst>
              <a:path extrusionOk="0" h="65824" w="90614">
                <a:moveTo>
                  <a:pt x="90614" y="1"/>
                </a:moveTo>
                <a:lnTo>
                  <a:pt x="90392" y="566"/>
                </a:lnTo>
                <a:lnTo>
                  <a:pt x="90130" y="1110"/>
                </a:lnTo>
                <a:lnTo>
                  <a:pt x="89847" y="1615"/>
                </a:lnTo>
                <a:lnTo>
                  <a:pt x="89525" y="2119"/>
                </a:lnTo>
                <a:lnTo>
                  <a:pt x="89182" y="2583"/>
                </a:lnTo>
                <a:lnTo>
                  <a:pt x="88819" y="3027"/>
                </a:lnTo>
                <a:lnTo>
                  <a:pt x="88435" y="3450"/>
                </a:lnTo>
                <a:lnTo>
                  <a:pt x="88012" y="3854"/>
                </a:lnTo>
                <a:lnTo>
                  <a:pt x="87568" y="4237"/>
                </a:lnTo>
                <a:lnTo>
                  <a:pt x="87104" y="4600"/>
                </a:lnTo>
                <a:lnTo>
                  <a:pt x="86640" y="4943"/>
                </a:lnTo>
                <a:lnTo>
                  <a:pt x="86136" y="5286"/>
                </a:lnTo>
                <a:lnTo>
                  <a:pt x="85631" y="5609"/>
                </a:lnTo>
                <a:lnTo>
                  <a:pt x="85107" y="5911"/>
                </a:lnTo>
                <a:lnTo>
                  <a:pt x="84562" y="6214"/>
                </a:lnTo>
                <a:lnTo>
                  <a:pt x="83997" y="6496"/>
                </a:lnTo>
                <a:lnTo>
                  <a:pt x="82868" y="7041"/>
                </a:lnTo>
                <a:lnTo>
                  <a:pt x="81698" y="7566"/>
                </a:lnTo>
                <a:lnTo>
                  <a:pt x="80508" y="8050"/>
                </a:lnTo>
                <a:lnTo>
                  <a:pt x="79317" y="8554"/>
                </a:lnTo>
                <a:lnTo>
                  <a:pt x="78127" y="9038"/>
                </a:lnTo>
                <a:lnTo>
                  <a:pt x="76957" y="9542"/>
                </a:lnTo>
                <a:lnTo>
                  <a:pt x="75807" y="10067"/>
                </a:lnTo>
                <a:lnTo>
                  <a:pt x="75243" y="10349"/>
                </a:lnTo>
                <a:lnTo>
                  <a:pt x="74678" y="10632"/>
                </a:lnTo>
                <a:lnTo>
                  <a:pt x="73810" y="11116"/>
                </a:lnTo>
                <a:lnTo>
                  <a:pt x="72963" y="11620"/>
                </a:lnTo>
                <a:lnTo>
                  <a:pt x="72136" y="12185"/>
                </a:lnTo>
                <a:lnTo>
                  <a:pt x="71349" y="12770"/>
                </a:lnTo>
                <a:lnTo>
                  <a:pt x="70583" y="13395"/>
                </a:lnTo>
                <a:lnTo>
                  <a:pt x="69836" y="14041"/>
                </a:lnTo>
                <a:lnTo>
                  <a:pt x="69110" y="14727"/>
                </a:lnTo>
                <a:lnTo>
                  <a:pt x="68424" y="15453"/>
                </a:lnTo>
                <a:lnTo>
                  <a:pt x="67759" y="16199"/>
                </a:lnTo>
                <a:lnTo>
                  <a:pt x="67133" y="16966"/>
                </a:lnTo>
                <a:lnTo>
                  <a:pt x="66548" y="17753"/>
                </a:lnTo>
                <a:lnTo>
                  <a:pt x="65984" y="18580"/>
                </a:lnTo>
                <a:lnTo>
                  <a:pt x="65459" y="19427"/>
                </a:lnTo>
                <a:lnTo>
                  <a:pt x="64975" y="20294"/>
                </a:lnTo>
                <a:lnTo>
                  <a:pt x="64531" y="21182"/>
                </a:lnTo>
                <a:lnTo>
                  <a:pt x="64128" y="22090"/>
                </a:lnTo>
                <a:lnTo>
                  <a:pt x="63785" y="22897"/>
                </a:lnTo>
                <a:lnTo>
                  <a:pt x="63482" y="23744"/>
                </a:lnTo>
                <a:lnTo>
                  <a:pt x="63180" y="24591"/>
                </a:lnTo>
                <a:lnTo>
                  <a:pt x="62917" y="25438"/>
                </a:lnTo>
                <a:lnTo>
                  <a:pt x="62393" y="27153"/>
                </a:lnTo>
                <a:lnTo>
                  <a:pt x="61889" y="28868"/>
                </a:lnTo>
                <a:lnTo>
                  <a:pt x="61606" y="29715"/>
                </a:lnTo>
                <a:lnTo>
                  <a:pt x="61324" y="30562"/>
                </a:lnTo>
                <a:lnTo>
                  <a:pt x="61021" y="31389"/>
                </a:lnTo>
                <a:lnTo>
                  <a:pt x="60678" y="32196"/>
                </a:lnTo>
                <a:lnTo>
                  <a:pt x="60315" y="33003"/>
                </a:lnTo>
                <a:lnTo>
                  <a:pt x="59932" y="33790"/>
                </a:lnTo>
                <a:lnTo>
                  <a:pt x="59710" y="34173"/>
                </a:lnTo>
                <a:lnTo>
                  <a:pt x="59488" y="34556"/>
                </a:lnTo>
                <a:lnTo>
                  <a:pt x="59246" y="34939"/>
                </a:lnTo>
                <a:lnTo>
                  <a:pt x="59004" y="35303"/>
                </a:lnTo>
                <a:lnTo>
                  <a:pt x="58722" y="35686"/>
                </a:lnTo>
                <a:lnTo>
                  <a:pt x="58419" y="36069"/>
                </a:lnTo>
                <a:lnTo>
                  <a:pt x="58116" y="36452"/>
                </a:lnTo>
                <a:lnTo>
                  <a:pt x="57794" y="36795"/>
                </a:lnTo>
                <a:lnTo>
                  <a:pt x="57471" y="37158"/>
                </a:lnTo>
                <a:lnTo>
                  <a:pt x="57128" y="37481"/>
                </a:lnTo>
                <a:lnTo>
                  <a:pt x="56765" y="37824"/>
                </a:lnTo>
                <a:lnTo>
                  <a:pt x="56402" y="38127"/>
                </a:lnTo>
                <a:lnTo>
                  <a:pt x="56039" y="38429"/>
                </a:lnTo>
                <a:lnTo>
                  <a:pt x="55655" y="38732"/>
                </a:lnTo>
                <a:lnTo>
                  <a:pt x="55272" y="39014"/>
                </a:lnTo>
                <a:lnTo>
                  <a:pt x="54869" y="39297"/>
                </a:lnTo>
                <a:lnTo>
                  <a:pt x="54465" y="39559"/>
                </a:lnTo>
                <a:lnTo>
                  <a:pt x="54062" y="39801"/>
                </a:lnTo>
                <a:lnTo>
                  <a:pt x="53214" y="40285"/>
                </a:lnTo>
                <a:lnTo>
                  <a:pt x="52347" y="40729"/>
                </a:lnTo>
                <a:lnTo>
                  <a:pt x="51460" y="41132"/>
                </a:lnTo>
                <a:lnTo>
                  <a:pt x="50552" y="41495"/>
                </a:lnTo>
                <a:lnTo>
                  <a:pt x="49624" y="41818"/>
                </a:lnTo>
                <a:lnTo>
                  <a:pt x="48676" y="42121"/>
                </a:lnTo>
                <a:lnTo>
                  <a:pt x="47748" y="42383"/>
                </a:lnTo>
                <a:lnTo>
                  <a:pt x="46780" y="42625"/>
                </a:lnTo>
                <a:lnTo>
                  <a:pt x="45831" y="42827"/>
                </a:lnTo>
                <a:lnTo>
                  <a:pt x="44883" y="42988"/>
                </a:lnTo>
                <a:lnTo>
                  <a:pt x="43915" y="43150"/>
                </a:lnTo>
                <a:lnTo>
                  <a:pt x="42967" y="43271"/>
                </a:lnTo>
                <a:lnTo>
                  <a:pt x="41999" y="43392"/>
                </a:lnTo>
                <a:lnTo>
                  <a:pt x="41030" y="43472"/>
                </a:lnTo>
                <a:lnTo>
                  <a:pt x="40062" y="43573"/>
                </a:lnTo>
                <a:lnTo>
                  <a:pt x="38126" y="43714"/>
                </a:lnTo>
                <a:lnTo>
                  <a:pt x="34232" y="43956"/>
                </a:lnTo>
                <a:lnTo>
                  <a:pt x="32296" y="44118"/>
                </a:lnTo>
                <a:lnTo>
                  <a:pt x="31328" y="44199"/>
                </a:lnTo>
                <a:lnTo>
                  <a:pt x="30359" y="44320"/>
                </a:lnTo>
                <a:lnTo>
                  <a:pt x="29149" y="44461"/>
                </a:lnTo>
                <a:lnTo>
                  <a:pt x="27918" y="44662"/>
                </a:lnTo>
                <a:lnTo>
                  <a:pt x="26708" y="44864"/>
                </a:lnTo>
                <a:lnTo>
                  <a:pt x="25498" y="45106"/>
                </a:lnTo>
                <a:lnTo>
                  <a:pt x="24287" y="45369"/>
                </a:lnTo>
                <a:lnTo>
                  <a:pt x="23077" y="45651"/>
                </a:lnTo>
                <a:lnTo>
                  <a:pt x="21887" y="45974"/>
                </a:lnTo>
                <a:lnTo>
                  <a:pt x="20697" y="46296"/>
                </a:lnTo>
                <a:lnTo>
                  <a:pt x="19527" y="46660"/>
                </a:lnTo>
                <a:lnTo>
                  <a:pt x="18357" y="47063"/>
                </a:lnTo>
                <a:lnTo>
                  <a:pt x="17187" y="47466"/>
                </a:lnTo>
                <a:lnTo>
                  <a:pt x="16037" y="47910"/>
                </a:lnTo>
                <a:lnTo>
                  <a:pt x="14887" y="48374"/>
                </a:lnTo>
                <a:lnTo>
                  <a:pt x="13758" y="48879"/>
                </a:lnTo>
                <a:lnTo>
                  <a:pt x="12648" y="49383"/>
                </a:lnTo>
                <a:lnTo>
                  <a:pt x="11539" y="49927"/>
                </a:lnTo>
                <a:lnTo>
                  <a:pt x="10369" y="50533"/>
                </a:lnTo>
                <a:lnTo>
                  <a:pt x="9199" y="51158"/>
                </a:lnTo>
                <a:lnTo>
                  <a:pt x="8634" y="51501"/>
                </a:lnTo>
                <a:lnTo>
                  <a:pt x="8069" y="51844"/>
                </a:lnTo>
                <a:lnTo>
                  <a:pt x="7524" y="52207"/>
                </a:lnTo>
                <a:lnTo>
                  <a:pt x="6980" y="52570"/>
                </a:lnTo>
                <a:lnTo>
                  <a:pt x="6455" y="52953"/>
                </a:lnTo>
                <a:lnTo>
                  <a:pt x="5931" y="53357"/>
                </a:lnTo>
                <a:lnTo>
                  <a:pt x="5426" y="53780"/>
                </a:lnTo>
                <a:lnTo>
                  <a:pt x="4922" y="54204"/>
                </a:lnTo>
                <a:lnTo>
                  <a:pt x="4438" y="54648"/>
                </a:lnTo>
                <a:lnTo>
                  <a:pt x="3974" y="55112"/>
                </a:lnTo>
                <a:lnTo>
                  <a:pt x="3530" y="55576"/>
                </a:lnTo>
                <a:lnTo>
                  <a:pt x="3107" y="56080"/>
                </a:lnTo>
                <a:lnTo>
                  <a:pt x="2703" y="56604"/>
                </a:lnTo>
                <a:lnTo>
                  <a:pt x="2320" y="57129"/>
                </a:lnTo>
                <a:lnTo>
                  <a:pt x="1957" y="57694"/>
                </a:lnTo>
                <a:lnTo>
                  <a:pt x="1614" y="58259"/>
                </a:lnTo>
                <a:lnTo>
                  <a:pt x="1311" y="58844"/>
                </a:lnTo>
                <a:lnTo>
                  <a:pt x="1029" y="59449"/>
                </a:lnTo>
                <a:lnTo>
                  <a:pt x="767" y="60054"/>
                </a:lnTo>
                <a:lnTo>
                  <a:pt x="565" y="60679"/>
                </a:lnTo>
                <a:lnTo>
                  <a:pt x="383" y="61305"/>
                </a:lnTo>
                <a:lnTo>
                  <a:pt x="222" y="61930"/>
                </a:lnTo>
                <a:lnTo>
                  <a:pt x="121" y="62576"/>
                </a:lnTo>
                <a:lnTo>
                  <a:pt x="40" y="63221"/>
                </a:lnTo>
                <a:lnTo>
                  <a:pt x="0" y="63867"/>
                </a:lnTo>
                <a:lnTo>
                  <a:pt x="20" y="64532"/>
                </a:lnTo>
                <a:lnTo>
                  <a:pt x="81" y="65178"/>
                </a:lnTo>
                <a:lnTo>
                  <a:pt x="161" y="65823"/>
                </a:lnTo>
                <a:lnTo>
                  <a:pt x="89222" y="65823"/>
                </a:lnTo>
                <a:lnTo>
                  <a:pt x="90614"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42"/>
          <p:cNvSpPr/>
          <p:nvPr/>
        </p:nvSpPr>
        <p:spPr>
          <a:xfrm flipH="1">
            <a:off x="-313966" y="4187875"/>
            <a:ext cx="2689212" cy="1298832"/>
          </a:xfrm>
          <a:custGeom>
            <a:rect b="b" l="l" r="r" t="t"/>
            <a:pathLst>
              <a:path extrusionOk="0" h="53538" w="94408">
                <a:moveTo>
                  <a:pt x="83776" y="1"/>
                </a:moveTo>
                <a:lnTo>
                  <a:pt x="82949" y="21"/>
                </a:lnTo>
                <a:lnTo>
                  <a:pt x="82122" y="41"/>
                </a:lnTo>
                <a:lnTo>
                  <a:pt x="80468" y="142"/>
                </a:lnTo>
                <a:lnTo>
                  <a:pt x="78895" y="243"/>
                </a:lnTo>
                <a:lnTo>
                  <a:pt x="77321" y="344"/>
                </a:lnTo>
                <a:lnTo>
                  <a:pt x="75728" y="485"/>
                </a:lnTo>
                <a:lnTo>
                  <a:pt x="74154" y="626"/>
                </a:lnTo>
                <a:lnTo>
                  <a:pt x="72561" y="808"/>
                </a:lnTo>
                <a:lnTo>
                  <a:pt x="70987" y="1009"/>
                </a:lnTo>
                <a:lnTo>
                  <a:pt x="69414" y="1251"/>
                </a:lnTo>
                <a:lnTo>
                  <a:pt x="67860" y="1514"/>
                </a:lnTo>
                <a:lnTo>
                  <a:pt x="66307" y="1836"/>
                </a:lnTo>
                <a:lnTo>
                  <a:pt x="64774" y="2179"/>
                </a:lnTo>
                <a:lnTo>
                  <a:pt x="64008" y="2381"/>
                </a:lnTo>
                <a:lnTo>
                  <a:pt x="63241" y="2583"/>
                </a:lnTo>
                <a:lnTo>
                  <a:pt x="62495" y="2805"/>
                </a:lnTo>
                <a:lnTo>
                  <a:pt x="61748" y="3047"/>
                </a:lnTo>
                <a:lnTo>
                  <a:pt x="61002" y="3289"/>
                </a:lnTo>
                <a:lnTo>
                  <a:pt x="60256" y="3551"/>
                </a:lnTo>
                <a:lnTo>
                  <a:pt x="59529" y="3813"/>
                </a:lnTo>
                <a:lnTo>
                  <a:pt x="58783" y="4096"/>
                </a:lnTo>
                <a:lnTo>
                  <a:pt x="58057" y="4398"/>
                </a:lnTo>
                <a:lnTo>
                  <a:pt x="57351" y="4721"/>
                </a:lnTo>
                <a:lnTo>
                  <a:pt x="56625" y="5064"/>
                </a:lnTo>
                <a:lnTo>
                  <a:pt x="55918" y="5407"/>
                </a:lnTo>
                <a:lnTo>
                  <a:pt x="55152" y="5810"/>
                </a:lnTo>
                <a:lnTo>
                  <a:pt x="54385" y="6234"/>
                </a:lnTo>
                <a:lnTo>
                  <a:pt x="53619" y="6678"/>
                </a:lnTo>
                <a:lnTo>
                  <a:pt x="52872" y="7142"/>
                </a:lnTo>
                <a:lnTo>
                  <a:pt x="51360" y="8090"/>
                </a:lnTo>
                <a:lnTo>
                  <a:pt x="49867" y="9058"/>
                </a:lnTo>
                <a:lnTo>
                  <a:pt x="46881" y="11055"/>
                </a:lnTo>
                <a:lnTo>
                  <a:pt x="45389" y="12023"/>
                </a:lnTo>
                <a:lnTo>
                  <a:pt x="43896" y="12951"/>
                </a:lnTo>
                <a:lnTo>
                  <a:pt x="43149" y="13415"/>
                </a:lnTo>
                <a:lnTo>
                  <a:pt x="42383" y="13839"/>
                </a:lnTo>
                <a:lnTo>
                  <a:pt x="41616" y="14263"/>
                </a:lnTo>
                <a:lnTo>
                  <a:pt x="40850" y="14646"/>
                </a:lnTo>
                <a:lnTo>
                  <a:pt x="40083" y="15029"/>
                </a:lnTo>
                <a:lnTo>
                  <a:pt x="39317" y="15372"/>
                </a:lnTo>
                <a:lnTo>
                  <a:pt x="38530" y="15695"/>
                </a:lnTo>
                <a:lnTo>
                  <a:pt x="37743" y="15997"/>
                </a:lnTo>
                <a:lnTo>
                  <a:pt x="36936" y="16260"/>
                </a:lnTo>
                <a:lnTo>
                  <a:pt x="36129" y="16481"/>
                </a:lnTo>
                <a:lnTo>
                  <a:pt x="35323" y="16683"/>
                </a:lnTo>
                <a:lnTo>
                  <a:pt x="34496" y="16845"/>
                </a:lnTo>
                <a:lnTo>
                  <a:pt x="33668" y="16966"/>
                </a:lnTo>
                <a:lnTo>
                  <a:pt x="32821" y="17046"/>
                </a:lnTo>
                <a:lnTo>
                  <a:pt x="31974" y="17087"/>
                </a:lnTo>
                <a:lnTo>
                  <a:pt x="31107" y="17066"/>
                </a:lnTo>
                <a:lnTo>
                  <a:pt x="30280" y="17006"/>
                </a:lnTo>
                <a:lnTo>
                  <a:pt x="29473" y="16925"/>
                </a:lnTo>
                <a:lnTo>
                  <a:pt x="28666" y="16804"/>
                </a:lnTo>
                <a:lnTo>
                  <a:pt x="27859" y="16663"/>
                </a:lnTo>
                <a:lnTo>
                  <a:pt x="27052" y="16502"/>
                </a:lnTo>
                <a:lnTo>
                  <a:pt x="26245" y="16320"/>
                </a:lnTo>
                <a:lnTo>
                  <a:pt x="24631" y="15957"/>
                </a:lnTo>
                <a:lnTo>
                  <a:pt x="23824" y="15775"/>
                </a:lnTo>
                <a:lnTo>
                  <a:pt x="23017" y="15614"/>
                </a:lnTo>
                <a:lnTo>
                  <a:pt x="22211" y="15473"/>
                </a:lnTo>
                <a:lnTo>
                  <a:pt x="21404" y="15352"/>
                </a:lnTo>
                <a:lnTo>
                  <a:pt x="20597" y="15271"/>
                </a:lnTo>
                <a:lnTo>
                  <a:pt x="19790" y="15231"/>
                </a:lnTo>
                <a:lnTo>
                  <a:pt x="18983" y="15231"/>
                </a:lnTo>
                <a:lnTo>
                  <a:pt x="18580" y="15251"/>
                </a:lnTo>
                <a:lnTo>
                  <a:pt x="18156" y="15291"/>
                </a:lnTo>
                <a:lnTo>
                  <a:pt x="17732" y="15332"/>
                </a:lnTo>
                <a:lnTo>
                  <a:pt x="17289" y="15412"/>
                </a:lnTo>
                <a:lnTo>
                  <a:pt x="16865" y="15493"/>
                </a:lnTo>
                <a:lnTo>
                  <a:pt x="16441" y="15594"/>
                </a:lnTo>
                <a:lnTo>
                  <a:pt x="16018" y="15695"/>
                </a:lnTo>
                <a:lnTo>
                  <a:pt x="15614" y="15836"/>
                </a:lnTo>
                <a:lnTo>
                  <a:pt x="15211" y="15977"/>
                </a:lnTo>
                <a:lnTo>
                  <a:pt x="14807" y="16118"/>
                </a:lnTo>
                <a:lnTo>
                  <a:pt x="14404" y="16300"/>
                </a:lnTo>
                <a:lnTo>
                  <a:pt x="14000" y="16481"/>
                </a:lnTo>
                <a:lnTo>
                  <a:pt x="13617" y="16663"/>
                </a:lnTo>
                <a:lnTo>
                  <a:pt x="13234" y="16885"/>
                </a:lnTo>
                <a:lnTo>
                  <a:pt x="12851" y="17087"/>
                </a:lnTo>
                <a:lnTo>
                  <a:pt x="12488" y="17329"/>
                </a:lnTo>
                <a:lnTo>
                  <a:pt x="11741" y="17813"/>
                </a:lnTo>
                <a:lnTo>
                  <a:pt x="11035" y="18337"/>
                </a:lnTo>
                <a:lnTo>
                  <a:pt x="10349" y="18902"/>
                </a:lnTo>
                <a:lnTo>
                  <a:pt x="9704" y="19487"/>
                </a:lnTo>
                <a:lnTo>
                  <a:pt x="9058" y="20112"/>
                </a:lnTo>
                <a:lnTo>
                  <a:pt x="8453" y="20758"/>
                </a:lnTo>
                <a:lnTo>
                  <a:pt x="7868" y="21424"/>
                </a:lnTo>
                <a:lnTo>
                  <a:pt x="7303" y="22130"/>
                </a:lnTo>
                <a:lnTo>
                  <a:pt x="6779" y="22836"/>
                </a:lnTo>
                <a:lnTo>
                  <a:pt x="6375" y="23401"/>
                </a:lnTo>
                <a:lnTo>
                  <a:pt x="5992" y="23965"/>
                </a:lnTo>
                <a:lnTo>
                  <a:pt x="5609" y="24550"/>
                </a:lnTo>
                <a:lnTo>
                  <a:pt x="5266" y="25135"/>
                </a:lnTo>
                <a:lnTo>
                  <a:pt x="4903" y="25720"/>
                </a:lnTo>
                <a:lnTo>
                  <a:pt x="4580" y="26326"/>
                </a:lnTo>
                <a:lnTo>
                  <a:pt x="4257" y="26951"/>
                </a:lnTo>
                <a:lnTo>
                  <a:pt x="3955" y="27556"/>
                </a:lnTo>
                <a:lnTo>
                  <a:pt x="3652" y="28181"/>
                </a:lnTo>
                <a:lnTo>
                  <a:pt x="3370" y="28807"/>
                </a:lnTo>
                <a:lnTo>
                  <a:pt x="3107" y="29452"/>
                </a:lnTo>
                <a:lnTo>
                  <a:pt x="2845" y="30078"/>
                </a:lnTo>
                <a:lnTo>
                  <a:pt x="2603" y="30723"/>
                </a:lnTo>
                <a:lnTo>
                  <a:pt x="2361" y="31369"/>
                </a:lnTo>
                <a:lnTo>
                  <a:pt x="2139" y="32034"/>
                </a:lnTo>
                <a:lnTo>
                  <a:pt x="1937" y="32680"/>
                </a:lnTo>
                <a:lnTo>
                  <a:pt x="1736" y="33346"/>
                </a:lnTo>
                <a:lnTo>
                  <a:pt x="1554" y="34011"/>
                </a:lnTo>
                <a:lnTo>
                  <a:pt x="1211" y="35363"/>
                </a:lnTo>
                <a:lnTo>
                  <a:pt x="929" y="36714"/>
                </a:lnTo>
                <a:lnTo>
                  <a:pt x="667" y="38086"/>
                </a:lnTo>
                <a:lnTo>
                  <a:pt x="465" y="39458"/>
                </a:lnTo>
                <a:lnTo>
                  <a:pt x="283" y="40829"/>
                </a:lnTo>
                <a:lnTo>
                  <a:pt x="162" y="42221"/>
                </a:lnTo>
                <a:lnTo>
                  <a:pt x="61" y="43593"/>
                </a:lnTo>
                <a:lnTo>
                  <a:pt x="21" y="44844"/>
                </a:lnTo>
                <a:lnTo>
                  <a:pt x="1" y="46094"/>
                </a:lnTo>
                <a:lnTo>
                  <a:pt x="1" y="47325"/>
                </a:lnTo>
                <a:lnTo>
                  <a:pt x="41" y="48576"/>
                </a:lnTo>
                <a:lnTo>
                  <a:pt x="82" y="49806"/>
                </a:lnTo>
                <a:lnTo>
                  <a:pt x="162" y="51057"/>
                </a:lnTo>
                <a:lnTo>
                  <a:pt x="263" y="52307"/>
                </a:lnTo>
                <a:lnTo>
                  <a:pt x="384" y="53538"/>
                </a:lnTo>
                <a:lnTo>
                  <a:pt x="85814" y="53538"/>
                </a:lnTo>
                <a:lnTo>
                  <a:pt x="94407" y="52307"/>
                </a:lnTo>
                <a:lnTo>
                  <a:pt x="94407" y="2845"/>
                </a:lnTo>
                <a:lnTo>
                  <a:pt x="93822" y="2421"/>
                </a:lnTo>
                <a:lnTo>
                  <a:pt x="93237" y="2038"/>
                </a:lnTo>
                <a:lnTo>
                  <a:pt x="92874" y="1836"/>
                </a:lnTo>
                <a:lnTo>
                  <a:pt x="92511" y="1635"/>
                </a:lnTo>
                <a:lnTo>
                  <a:pt x="92148" y="1453"/>
                </a:lnTo>
                <a:lnTo>
                  <a:pt x="91785" y="1292"/>
                </a:lnTo>
                <a:lnTo>
                  <a:pt x="91422" y="1151"/>
                </a:lnTo>
                <a:lnTo>
                  <a:pt x="91038" y="1009"/>
                </a:lnTo>
                <a:lnTo>
                  <a:pt x="90272" y="747"/>
                </a:lnTo>
                <a:lnTo>
                  <a:pt x="89485" y="545"/>
                </a:lnTo>
                <a:lnTo>
                  <a:pt x="88698" y="364"/>
                </a:lnTo>
                <a:lnTo>
                  <a:pt x="87892" y="243"/>
                </a:lnTo>
                <a:lnTo>
                  <a:pt x="87085" y="142"/>
                </a:lnTo>
                <a:lnTo>
                  <a:pt x="86258" y="61"/>
                </a:lnTo>
                <a:lnTo>
                  <a:pt x="85451" y="21"/>
                </a:lnTo>
                <a:lnTo>
                  <a:pt x="84603"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2">
    <p:spTree>
      <p:nvGrpSpPr>
        <p:cNvPr id="418" name="Shape 418"/>
        <p:cNvGrpSpPr/>
        <p:nvPr/>
      </p:nvGrpSpPr>
      <p:grpSpPr>
        <a:xfrm>
          <a:off x="0" y="0"/>
          <a:ext cx="0" cy="0"/>
          <a:chOff x="0" y="0"/>
          <a:chExt cx="0" cy="0"/>
        </a:xfrm>
      </p:grpSpPr>
      <p:sp>
        <p:nvSpPr>
          <p:cNvPr id="419" name="Google Shape;419;p43"/>
          <p:cNvSpPr txBox="1"/>
          <p:nvPr>
            <p:ph idx="12" type="sldNum"/>
          </p:nvPr>
        </p:nvSpPr>
        <p:spPr>
          <a:xfrm>
            <a:off x="109075" y="146024"/>
            <a:ext cx="1807200" cy="1252800"/>
          </a:xfrm>
          <a:prstGeom prst="rect">
            <a:avLst/>
          </a:prstGeom>
          <a:noFill/>
          <a:ln>
            <a:noFill/>
          </a:ln>
        </p:spPr>
        <p:txBody>
          <a:bodyPr anchorCtr="0" anchor="ctr" bIns="91425" lIns="91425" spcFirstLastPara="1" rIns="91425" wrap="square" tIns="91425">
            <a:noAutofit/>
          </a:bodyPr>
          <a:lstStyle>
            <a:lvl1pPr lvl="0">
              <a:buNone/>
              <a:defRPr>
                <a:solidFill>
                  <a:srgbClr val="9FC5E8"/>
                </a:solidFill>
              </a:defRPr>
            </a:lvl1pPr>
            <a:lvl2pPr lvl="1">
              <a:buNone/>
              <a:defRPr>
                <a:solidFill>
                  <a:srgbClr val="9FC5E8"/>
                </a:solidFill>
              </a:defRPr>
            </a:lvl2pPr>
            <a:lvl3pPr lvl="2">
              <a:buNone/>
              <a:defRPr>
                <a:solidFill>
                  <a:srgbClr val="9FC5E8"/>
                </a:solidFill>
              </a:defRPr>
            </a:lvl3pPr>
            <a:lvl4pPr lvl="3">
              <a:buNone/>
              <a:defRPr>
                <a:solidFill>
                  <a:srgbClr val="9FC5E8"/>
                </a:solidFill>
              </a:defRPr>
            </a:lvl4pPr>
            <a:lvl5pPr lvl="4">
              <a:buNone/>
              <a:defRPr>
                <a:solidFill>
                  <a:srgbClr val="9FC5E8"/>
                </a:solidFill>
              </a:defRPr>
            </a:lvl5pPr>
            <a:lvl6pPr lvl="5">
              <a:buNone/>
              <a:defRPr>
                <a:solidFill>
                  <a:srgbClr val="9FC5E8"/>
                </a:solidFill>
              </a:defRPr>
            </a:lvl6pPr>
            <a:lvl7pPr lvl="6">
              <a:buNone/>
              <a:defRPr>
                <a:solidFill>
                  <a:srgbClr val="9FC5E8"/>
                </a:solidFill>
              </a:defRPr>
            </a:lvl7pPr>
            <a:lvl8pPr lvl="7">
              <a:buNone/>
              <a:defRPr>
                <a:solidFill>
                  <a:srgbClr val="9FC5E8"/>
                </a:solidFill>
              </a:defRPr>
            </a:lvl8pPr>
            <a:lvl9pPr lvl="8">
              <a:buNone/>
              <a:defRPr>
                <a:solidFill>
                  <a:srgbClr val="9FC5E8"/>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TITLE_AND_TWO_COLUMNS_1">
    <p:spTree>
      <p:nvGrpSpPr>
        <p:cNvPr id="420" name="Shape 420"/>
        <p:cNvGrpSpPr/>
        <p:nvPr/>
      </p:nvGrpSpPr>
      <p:grpSpPr>
        <a:xfrm>
          <a:off x="0" y="0"/>
          <a:ext cx="0" cy="0"/>
          <a:chOff x="0" y="0"/>
          <a:chExt cx="0" cy="0"/>
        </a:xfrm>
      </p:grpSpPr>
      <p:sp>
        <p:nvSpPr>
          <p:cNvPr id="421" name="Google Shape;421;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422" name="Google Shape;422;p4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3" name="Google Shape;423;p4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4" name="Google Shape;424;p44"/>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5" name="Shape 425"/>
        <p:cNvGrpSpPr/>
        <p:nvPr/>
      </p:nvGrpSpPr>
      <p:grpSpPr>
        <a:xfrm>
          <a:off x="0" y="0"/>
          <a:ext cx="0" cy="0"/>
          <a:chOff x="0" y="0"/>
          <a:chExt cx="0" cy="0"/>
        </a:xfrm>
      </p:grpSpPr>
      <p:sp>
        <p:nvSpPr>
          <p:cNvPr id="426" name="Google Shape;426;p45"/>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3200"/>
              <a:buNone/>
              <a:defRPr/>
            </a:lvl1pPr>
            <a:lvl2pPr lvl="1" algn="ctr">
              <a:spcBef>
                <a:spcPts val="0"/>
              </a:spcBef>
              <a:spcAft>
                <a:spcPts val="0"/>
              </a:spcAft>
              <a:buSzPts val="3200"/>
              <a:buNone/>
              <a:defRPr/>
            </a:lvl2pPr>
            <a:lvl3pPr lvl="2" algn="ctr">
              <a:spcBef>
                <a:spcPts val="0"/>
              </a:spcBef>
              <a:spcAft>
                <a:spcPts val="0"/>
              </a:spcAft>
              <a:buSzPts val="3200"/>
              <a:buNone/>
              <a:defRPr/>
            </a:lvl3pPr>
            <a:lvl4pPr lvl="3" algn="ctr">
              <a:spcBef>
                <a:spcPts val="0"/>
              </a:spcBef>
              <a:spcAft>
                <a:spcPts val="0"/>
              </a:spcAft>
              <a:buSzPts val="3200"/>
              <a:buNone/>
              <a:defRPr/>
            </a:lvl4pPr>
            <a:lvl5pPr lvl="4" algn="ctr">
              <a:spcBef>
                <a:spcPts val="0"/>
              </a:spcBef>
              <a:spcAft>
                <a:spcPts val="0"/>
              </a:spcAft>
              <a:buSzPts val="3200"/>
              <a:buNone/>
              <a:defRPr/>
            </a:lvl5pPr>
            <a:lvl6pPr lvl="5" algn="ctr">
              <a:spcBef>
                <a:spcPts val="0"/>
              </a:spcBef>
              <a:spcAft>
                <a:spcPts val="0"/>
              </a:spcAft>
              <a:buSzPts val="3200"/>
              <a:buNone/>
              <a:defRPr/>
            </a:lvl6pPr>
            <a:lvl7pPr lvl="6" algn="ctr">
              <a:spcBef>
                <a:spcPts val="0"/>
              </a:spcBef>
              <a:spcAft>
                <a:spcPts val="0"/>
              </a:spcAft>
              <a:buSzPts val="3200"/>
              <a:buNone/>
              <a:defRPr/>
            </a:lvl7pPr>
            <a:lvl8pPr lvl="7" algn="ctr">
              <a:spcBef>
                <a:spcPts val="0"/>
              </a:spcBef>
              <a:spcAft>
                <a:spcPts val="0"/>
              </a:spcAft>
              <a:buSzPts val="3200"/>
              <a:buNone/>
              <a:defRPr/>
            </a:lvl8pPr>
            <a:lvl9pPr lvl="8" algn="ctr">
              <a:spcBef>
                <a:spcPts val="0"/>
              </a:spcBef>
              <a:spcAft>
                <a:spcPts val="0"/>
              </a:spcAft>
              <a:buSzPts val="3200"/>
              <a:buNone/>
              <a:defRPr/>
            </a:lvl9pPr>
          </a:lstStyle>
          <a:p/>
        </p:txBody>
      </p:sp>
      <p:sp>
        <p:nvSpPr>
          <p:cNvPr id="427" name="Google Shape;427;p45"/>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1200"/>
              </a:spcBef>
              <a:spcAft>
                <a:spcPts val="0"/>
              </a:spcAft>
              <a:buClr>
                <a:schemeClr val="dk1"/>
              </a:buClr>
              <a:buSzPts val="1800"/>
              <a:buChar char="●"/>
              <a:defRPr sz="1800"/>
            </a:lvl7pPr>
            <a:lvl8pPr indent="-342900" lvl="7" marL="3657600" algn="l">
              <a:spcBef>
                <a:spcPts val="1200"/>
              </a:spcBef>
              <a:spcAft>
                <a:spcPts val="0"/>
              </a:spcAft>
              <a:buClr>
                <a:schemeClr val="dk1"/>
              </a:buClr>
              <a:buSzPts val="1800"/>
              <a:buChar char="○"/>
              <a:defRPr sz="1800"/>
            </a:lvl8pPr>
            <a:lvl9pPr indent="-342900" lvl="8" marL="4114800" algn="l">
              <a:spcBef>
                <a:spcPts val="1200"/>
              </a:spcBef>
              <a:spcAft>
                <a:spcPts val="0"/>
              </a:spcAft>
              <a:buClr>
                <a:schemeClr val="dk1"/>
              </a:buClr>
              <a:buSzPts val="1800"/>
              <a:buChar char="■"/>
              <a:defRPr sz="1800"/>
            </a:lvl9pPr>
          </a:lstStyle>
          <a:p/>
        </p:txBody>
      </p:sp>
      <p:sp>
        <p:nvSpPr>
          <p:cNvPr id="428" name="Google Shape;428;p45"/>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1200"/>
              </a:spcBef>
              <a:spcAft>
                <a:spcPts val="0"/>
              </a:spcAft>
              <a:buClr>
                <a:schemeClr val="dk1"/>
              </a:buClr>
              <a:buSzPts val="1800"/>
              <a:buChar char="●"/>
              <a:defRPr sz="1800"/>
            </a:lvl7pPr>
            <a:lvl8pPr indent="-342900" lvl="7" marL="3657600" algn="l">
              <a:spcBef>
                <a:spcPts val="1200"/>
              </a:spcBef>
              <a:spcAft>
                <a:spcPts val="0"/>
              </a:spcAft>
              <a:buClr>
                <a:schemeClr val="dk1"/>
              </a:buClr>
              <a:buSzPts val="1800"/>
              <a:buChar char="○"/>
              <a:defRPr sz="1800"/>
            </a:lvl8pPr>
            <a:lvl9pPr indent="-342900" lvl="8" marL="4114800" algn="l">
              <a:spcBef>
                <a:spcPts val="1200"/>
              </a:spcBef>
              <a:spcAft>
                <a:spcPts val="0"/>
              </a:spcAft>
              <a:buClr>
                <a:schemeClr val="dk1"/>
              </a:buClr>
              <a:buSzPts val="1800"/>
              <a:buChar char="■"/>
              <a:defRPr sz="1800"/>
            </a:lvl9pPr>
          </a:lstStyle>
          <a:p/>
        </p:txBody>
      </p:sp>
      <p:sp>
        <p:nvSpPr>
          <p:cNvPr id="429" name="Google Shape;429;p4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0" name="Google Shape;430;p4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1" name="Google Shape;431;p4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Arial"/>
                <a:ea typeface="Arial"/>
                <a:cs typeface="Arial"/>
                <a:sym typeface="Arial"/>
              </a:defRPr>
            </a:lvl1pPr>
            <a:lvl2pPr indent="0" lvl="1" marL="0" marR="0" algn="r">
              <a:spcBef>
                <a:spcPts val="0"/>
              </a:spcBef>
              <a:spcAft>
                <a:spcPts val="0"/>
              </a:spcAft>
              <a:buNone/>
              <a:defRPr sz="1200">
                <a:solidFill>
                  <a:srgbClr val="898989"/>
                </a:solidFill>
                <a:latin typeface="Arial"/>
                <a:ea typeface="Arial"/>
                <a:cs typeface="Arial"/>
                <a:sym typeface="Arial"/>
              </a:defRPr>
            </a:lvl2pPr>
            <a:lvl3pPr indent="0" lvl="2" marL="0" marR="0" algn="r">
              <a:spcBef>
                <a:spcPts val="0"/>
              </a:spcBef>
              <a:spcAft>
                <a:spcPts val="0"/>
              </a:spcAft>
              <a:buNone/>
              <a:defRPr sz="1200">
                <a:solidFill>
                  <a:srgbClr val="898989"/>
                </a:solidFill>
                <a:latin typeface="Arial"/>
                <a:ea typeface="Arial"/>
                <a:cs typeface="Arial"/>
                <a:sym typeface="Arial"/>
              </a:defRPr>
            </a:lvl3pPr>
            <a:lvl4pPr indent="0" lvl="3" marL="0" marR="0" algn="r">
              <a:spcBef>
                <a:spcPts val="0"/>
              </a:spcBef>
              <a:spcAft>
                <a:spcPts val="0"/>
              </a:spcAft>
              <a:buNone/>
              <a:defRPr sz="1200">
                <a:solidFill>
                  <a:srgbClr val="898989"/>
                </a:solidFill>
                <a:latin typeface="Arial"/>
                <a:ea typeface="Arial"/>
                <a:cs typeface="Arial"/>
                <a:sym typeface="Arial"/>
              </a:defRPr>
            </a:lvl4pPr>
            <a:lvl5pPr indent="0" lvl="4" marL="0" marR="0" algn="r">
              <a:spcBef>
                <a:spcPts val="0"/>
              </a:spcBef>
              <a:spcAft>
                <a:spcPts val="0"/>
              </a:spcAft>
              <a:buNone/>
              <a:defRPr sz="1200">
                <a:solidFill>
                  <a:srgbClr val="898989"/>
                </a:solidFill>
                <a:latin typeface="Arial"/>
                <a:ea typeface="Arial"/>
                <a:cs typeface="Arial"/>
                <a:sym typeface="Arial"/>
              </a:defRPr>
            </a:lvl5pPr>
            <a:lvl6pPr indent="0" lvl="5" marL="0" marR="0" algn="r">
              <a:spcBef>
                <a:spcPts val="0"/>
              </a:spcBef>
              <a:spcAft>
                <a:spcPts val="0"/>
              </a:spcAft>
              <a:buNone/>
              <a:defRPr sz="1200">
                <a:solidFill>
                  <a:srgbClr val="898989"/>
                </a:solidFill>
                <a:latin typeface="Arial"/>
                <a:ea typeface="Arial"/>
                <a:cs typeface="Arial"/>
                <a:sym typeface="Arial"/>
              </a:defRPr>
            </a:lvl6pPr>
            <a:lvl7pPr indent="0" lvl="6" marL="0" marR="0" algn="r">
              <a:spcBef>
                <a:spcPts val="0"/>
              </a:spcBef>
              <a:spcAft>
                <a:spcPts val="0"/>
              </a:spcAft>
              <a:buNone/>
              <a:defRPr sz="1200">
                <a:solidFill>
                  <a:srgbClr val="898989"/>
                </a:solidFill>
                <a:latin typeface="Arial"/>
                <a:ea typeface="Arial"/>
                <a:cs typeface="Arial"/>
                <a:sym typeface="Arial"/>
              </a:defRPr>
            </a:lvl7pPr>
            <a:lvl8pPr indent="0" lvl="7" marL="0" marR="0" algn="r">
              <a:spcBef>
                <a:spcPts val="0"/>
              </a:spcBef>
              <a:spcAft>
                <a:spcPts val="0"/>
              </a:spcAft>
              <a:buNone/>
              <a:defRPr sz="1200">
                <a:solidFill>
                  <a:srgbClr val="898989"/>
                </a:solidFill>
                <a:latin typeface="Arial"/>
                <a:ea typeface="Arial"/>
                <a:cs typeface="Arial"/>
                <a:sym typeface="Arial"/>
              </a:defRPr>
            </a:lvl8pPr>
            <a:lvl9pPr indent="0" lvl="8" marL="0" marR="0" algn="r">
              <a:spcBef>
                <a:spcPts val="0"/>
              </a:spcBef>
              <a:spcAft>
                <a:spcPts val="0"/>
              </a:spcAft>
              <a:buNone/>
              <a:defRPr sz="1200">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32" name="Shape 432"/>
        <p:cNvGrpSpPr/>
        <p:nvPr/>
      </p:nvGrpSpPr>
      <p:grpSpPr>
        <a:xfrm>
          <a:off x="0" y="0"/>
          <a:ext cx="0" cy="0"/>
          <a:chOff x="0" y="0"/>
          <a:chExt cx="0" cy="0"/>
        </a:xfrm>
      </p:grpSpPr>
      <p:sp>
        <p:nvSpPr>
          <p:cNvPr id="433" name="Google Shape;433;p4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3200"/>
              <a:buNone/>
              <a:defRPr/>
            </a:lvl1pPr>
            <a:lvl2pPr lvl="1" algn="ctr">
              <a:spcBef>
                <a:spcPts val="0"/>
              </a:spcBef>
              <a:spcAft>
                <a:spcPts val="0"/>
              </a:spcAft>
              <a:buSzPts val="3200"/>
              <a:buNone/>
              <a:defRPr/>
            </a:lvl2pPr>
            <a:lvl3pPr lvl="2" algn="ctr">
              <a:spcBef>
                <a:spcPts val="0"/>
              </a:spcBef>
              <a:spcAft>
                <a:spcPts val="0"/>
              </a:spcAft>
              <a:buSzPts val="3200"/>
              <a:buNone/>
              <a:defRPr/>
            </a:lvl3pPr>
            <a:lvl4pPr lvl="3" algn="ctr">
              <a:spcBef>
                <a:spcPts val="0"/>
              </a:spcBef>
              <a:spcAft>
                <a:spcPts val="0"/>
              </a:spcAft>
              <a:buSzPts val="3200"/>
              <a:buNone/>
              <a:defRPr/>
            </a:lvl4pPr>
            <a:lvl5pPr lvl="4" algn="ctr">
              <a:spcBef>
                <a:spcPts val="0"/>
              </a:spcBef>
              <a:spcAft>
                <a:spcPts val="0"/>
              </a:spcAft>
              <a:buSzPts val="3200"/>
              <a:buNone/>
              <a:defRPr/>
            </a:lvl5pPr>
            <a:lvl6pPr lvl="5" algn="ctr">
              <a:spcBef>
                <a:spcPts val="0"/>
              </a:spcBef>
              <a:spcAft>
                <a:spcPts val="0"/>
              </a:spcAft>
              <a:buSzPts val="3200"/>
              <a:buNone/>
              <a:defRPr/>
            </a:lvl6pPr>
            <a:lvl7pPr lvl="6" algn="ctr">
              <a:spcBef>
                <a:spcPts val="0"/>
              </a:spcBef>
              <a:spcAft>
                <a:spcPts val="0"/>
              </a:spcAft>
              <a:buSzPts val="3200"/>
              <a:buNone/>
              <a:defRPr/>
            </a:lvl7pPr>
            <a:lvl8pPr lvl="7" algn="ctr">
              <a:spcBef>
                <a:spcPts val="0"/>
              </a:spcBef>
              <a:spcAft>
                <a:spcPts val="0"/>
              </a:spcAft>
              <a:buSzPts val="3200"/>
              <a:buNone/>
              <a:defRPr/>
            </a:lvl8pPr>
            <a:lvl9pPr lvl="8" algn="ctr">
              <a:spcBef>
                <a:spcPts val="0"/>
              </a:spcBef>
              <a:spcAft>
                <a:spcPts val="0"/>
              </a:spcAft>
              <a:buSzPts val="3200"/>
              <a:buNone/>
              <a:defRPr/>
            </a:lvl9pPr>
          </a:lstStyle>
          <a:p/>
        </p:txBody>
      </p:sp>
      <p:sp>
        <p:nvSpPr>
          <p:cNvPr id="434" name="Google Shape;434;p46"/>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1200"/>
              </a:spcBef>
              <a:spcAft>
                <a:spcPts val="0"/>
              </a:spcAft>
              <a:buClr>
                <a:schemeClr val="dk1"/>
              </a:buClr>
              <a:buSzPts val="1800"/>
              <a:buChar char="●"/>
              <a:defRPr/>
            </a:lvl7pPr>
            <a:lvl8pPr indent="-342900" lvl="7" marL="3657600" algn="l">
              <a:spcBef>
                <a:spcPts val="1200"/>
              </a:spcBef>
              <a:spcAft>
                <a:spcPts val="0"/>
              </a:spcAft>
              <a:buClr>
                <a:schemeClr val="dk1"/>
              </a:buClr>
              <a:buSzPts val="1800"/>
              <a:buChar char="○"/>
              <a:defRPr/>
            </a:lvl8pPr>
            <a:lvl9pPr indent="-342900" lvl="8" marL="4114800" algn="l">
              <a:spcBef>
                <a:spcPts val="1200"/>
              </a:spcBef>
              <a:spcAft>
                <a:spcPts val="0"/>
              </a:spcAft>
              <a:buClr>
                <a:schemeClr val="dk1"/>
              </a:buClr>
              <a:buSzPts val="1800"/>
              <a:buChar char="■"/>
              <a:defRPr/>
            </a:lvl9pPr>
          </a:lstStyle>
          <a:p/>
        </p:txBody>
      </p:sp>
      <p:sp>
        <p:nvSpPr>
          <p:cNvPr id="435" name="Google Shape;435;p46"/>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6" name="Google Shape;436;p46"/>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7" name="Google Shape;437;p4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rgbClr val="898989"/>
                </a:solidFill>
                <a:latin typeface="Arial"/>
                <a:ea typeface="Arial"/>
                <a:cs typeface="Arial"/>
                <a:sym typeface="Arial"/>
              </a:defRPr>
            </a:lvl1pPr>
            <a:lvl2pPr indent="0" lvl="1" marL="0" marR="0" algn="r">
              <a:spcBef>
                <a:spcPts val="0"/>
              </a:spcBef>
              <a:spcAft>
                <a:spcPts val="0"/>
              </a:spcAft>
              <a:buNone/>
              <a:defRPr b="0" i="0" sz="1200" u="none" cap="none" strike="noStrike">
                <a:solidFill>
                  <a:srgbClr val="898989"/>
                </a:solidFill>
                <a:latin typeface="Arial"/>
                <a:ea typeface="Arial"/>
                <a:cs typeface="Arial"/>
                <a:sym typeface="Arial"/>
              </a:defRPr>
            </a:lvl2pPr>
            <a:lvl3pPr indent="0" lvl="2" marL="0" marR="0" algn="r">
              <a:spcBef>
                <a:spcPts val="0"/>
              </a:spcBef>
              <a:spcAft>
                <a:spcPts val="0"/>
              </a:spcAft>
              <a:buNone/>
              <a:defRPr b="0" i="0" sz="1200" u="none" cap="none" strike="noStrike">
                <a:solidFill>
                  <a:srgbClr val="898989"/>
                </a:solidFill>
                <a:latin typeface="Arial"/>
                <a:ea typeface="Arial"/>
                <a:cs typeface="Arial"/>
                <a:sym typeface="Arial"/>
              </a:defRPr>
            </a:lvl3pPr>
            <a:lvl4pPr indent="0" lvl="3" marL="0" marR="0" algn="r">
              <a:spcBef>
                <a:spcPts val="0"/>
              </a:spcBef>
              <a:spcAft>
                <a:spcPts val="0"/>
              </a:spcAft>
              <a:buNone/>
              <a:defRPr b="0" i="0" sz="1200" u="none" cap="none" strike="noStrike">
                <a:solidFill>
                  <a:srgbClr val="898989"/>
                </a:solidFill>
                <a:latin typeface="Arial"/>
                <a:ea typeface="Arial"/>
                <a:cs typeface="Arial"/>
                <a:sym typeface="Arial"/>
              </a:defRPr>
            </a:lvl4pPr>
            <a:lvl5pPr indent="0" lvl="4" marL="0" marR="0" algn="r">
              <a:spcBef>
                <a:spcPts val="0"/>
              </a:spcBef>
              <a:spcAft>
                <a:spcPts val="0"/>
              </a:spcAft>
              <a:buNone/>
              <a:defRPr b="0" i="0" sz="1200" u="none" cap="none" strike="noStrike">
                <a:solidFill>
                  <a:srgbClr val="898989"/>
                </a:solidFill>
                <a:latin typeface="Arial"/>
                <a:ea typeface="Arial"/>
                <a:cs typeface="Arial"/>
                <a:sym typeface="Arial"/>
              </a:defRPr>
            </a:lvl5pPr>
            <a:lvl6pPr indent="0" lvl="5" marL="0" marR="0" algn="r">
              <a:spcBef>
                <a:spcPts val="0"/>
              </a:spcBef>
              <a:spcAft>
                <a:spcPts val="0"/>
              </a:spcAft>
              <a:buNone/>
              <a:defRPr b="0" i="0" sz="1200" u="none" cap="none" strike="noStrike">
                <a:solidFill>
                  <a:srgbClr val="898989"/>
                </a:solidFill>
                <a:latin typeface="Arial"/>
                <a:ea typeface="Arial"/>
                <a:cs typeface="Arial"/>
                <a:sym typeface="Arial"/>
              </a:defRPr>
            </a:lvl6pPr>
            <a:lvl7pPr indent="0" lvl="6" marL="0" marR="0" algn="r">
              <a:spcBef>
                <a:spcPts val="0"/>
              </a:spcBef>
              <a:spcAft>
                <a:spcPts val="0"/>
              </a:spcAft>
              <a:buNone/>
              <a:defRPr b="0" i="0" sz="1200" u="none" cap="none" strike="noStrike">
                <a:solidFill>
                  <a:srgbClr val="898989"/>
                </a:solidFill>
                <a:latin typeface="Arial"/>
                <a:ea typeface="Arial"/>
                <a:cs typeface="Arial"/>
                <a:sym typeface="Arial"/>
              </a:defRPr>
            </a:lvl7pPr>
            <a:lvl8pPr indent="0" lvl="7" marL="0" marR="0" algn="r">
              <a:spcBef>
                <a:spcPts val="0"/>
              </a:spcBef>
              <a:spcAft>
                <a:spcPts val="0"/>
              </a:spcAft>
              <a:buNone/>
              <a:defRPr b="0" i="0" sz="1200" u="none" cap="none" strike="noStrike">
                <a:solidFill>
                  <a:srgbClr val="898989"/>
                </a:solidFill>
                <a:latin typeface="Arial"/>
                <a:ea typeface="Arial"/>
                <a:cs typeface="Arial"/>
                <a:sym typeface="Arial"/>
              </a:defRPr>
            </a:lvl8pPr>
            <a:lvl9pPr indent="0" lvl="8" marL="0" marR="0" algn="r">
              <a:spcBef>
                <a:spcPts val="0"/>
              </a:spcBef>
              <a:spcAft>
                <a:spcPts val="0"/>
              </a:spcAft>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SECTION_HEADER_3">
    <p:spTree>
      <p:nvGrpSpPr>
        <p:cNvPr id="438" name="Shape 438"/>
        <p:cNvGrpSpPr/>
        <p:nvPr/>
      </p:nvGrpSpPr>
      <p:grpSpPr>
        <a:xfrm>
          <a:off x="0" y="0"/>
          <a:ext cx="0" cy="0"/>
          <a:chOff x="0" y="0"/>
          <a:chExt cx="0" cy="0"/>
        </a:xfrm>
      </p:grpSpPr>
      <p:sp>
        <p:nvSpPr>
          <p:cNvPr id="439" name="Google Shape;439;p47"/>
          <p:cNvSpPr txBox="1"/>
          <p:nvPr>
            <p:ph type="title"/>
          </p:nvPr>
        </p:nvSpPr>
        <p:spPr>
          <a:xfrm>
            <a:off x="671250" y="2141250"/>
            <a:ext cx="7852200" cy="861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40" name="Google Shape;440;p47"/>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 only">
    <p:spTree>
      <p:nvGrpSpPr>
        <p:cNvPr id="441" name="Shape 441"/>
        <p:cNvGrpSpPr/>
        <p:nvPr/>
      </p:nvGrpSpPr>
      <p:grpSpPr>
        <a:xfrm>
          <a:off x="0" y="0"/>
          <a:ext cx="0" cy="0"/>
          <a:chOff x="0" y="0"/>
          <a:chExt cx="0" cy="0"/>
        </a:xfrm>
      </p:grpSpPr>
      <p:sp>
        <p:nvSpPr>
          <p:cNvPr id="442" name="Google Shape;442;p48"/>
          <p:cNvSpPr txBox="1"/>
          <p:nvPr>
            <p:ph type="title"/>
          </p:nvPr>
        </p:nvSpPr>
        <p:spPr>
          <a:xfrm>
            <a:off x="457200" y="205978"/>
            <a:ext cx="8229600" cy="1141500"/>
          </a:xfrm>
          <a:prstGeom prst="rect">
            <a:avLst/>
          </a:prstGeom>
          <a:noFill/>
          <a:ln>
            <a:noFill/>
          </a:ln>
        </p:spPr>
        <p:txBody>
          <a:bodyPr anchorCtr="0" anchor="b" bIns="91400" lIns="91400" spcFirstLastPara="1" rIns="91400" wrap="square" tIns="91400">
            <a:noAutofit/>
          </a:bodyPr>
          <a:lstStyle>
            <a:lvl1pPr lvl="0" algn="l">
              <a:lnSpc>
                <a:spcPct val="100000"/>
              </a:lnSpc>
              <a:spcBef>
                <a:spcPts val="0"/>
              </a:spcBef>
              <a:spcAft>
                <a:spcPts val="0"/>
              </a:spcAft>
              <a:buClr>
                <a:srgbClr val="FFFFFF"/>
              </a:buClr>
              <a:buSzPts val="1800"/>
              <a:buNone/>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443" name="Google Shape;443;p48"/>
          <p:cNvSpPr txBox="1"/>
          <p:nvPr>
            <p:ph idx="12" type="sldNum"/>
          </p:nvPr>
        </p:nvSpPr>
        <p:spPr>
          <a:xfrm>
            <a:off x="8726299" y="4762676"/>
            <a:ext cx="379200" cy="367800"/>
          </a:xfrm>
          <a:prstGeom prst="rect">
            <a:avLst/>
          </a:prstGeom>
          <a:noFill/>
          <a:ln>
            <a:noFill/>
          </a:ln>
        </p:spPr>
        <p:txBody>
          <a:bodyPr anchorCtr="0" anchor="ctr" bIns="91400" lIns="91400" spcFirstLastPara="1" rIns="91400" wrap="square" tIns="91400">
            <a:noAutofit/>
          </a:bodyPr>
          <a:lstStyle>
            <a:lvl1pPr indent="0" lvl="0"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1pPr>
            <a:lvl2pPr indent="0" lvl="1"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2pPr>
            <a:lvl3pPr indent="0" lvl="2"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3pPr>
            <a:lvl4pPr indent="0" lvl="3"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4pPr>
            <a:lvl5pPr indent="0" lvl="4"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5pPr>
            <a:lvl6pPr indent="0" lvl="5"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6pPr>
            <a:lvl7pPr indent="0" lvl="6"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7pPr>
            <a:lvl8pPr indent="0" lvl="7"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8pPr>
            <a:lvl9pPr indent="0" lvl="8"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400">
              <a:solidFill>
                <a:srgbClr val="000000"/>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2">
  <p:cSld name="ONE_COLUMN_TEXT_2">
    <p:spTree>
      <p:nvGrpSpPr>
        <p:cNvPr id="444" name="Shape 444"/>
        <p:cNvGrpSpPr/>
        <p:nvPr/>
      </p:nvGrpSpPr>
      <p:grpSpPr>
        <a:xfrm>
          <a:off x="0" y="0"/>
          <a:ext cx="0" cy="0"/>
          <a:chOff x="0" y="0"/>
          <a:chExt cx="0" cy="0"/>
        </a:xfrm>
      </p:grpSpPr>
      <p:sp>
        <p:nvSpPr>
          <p:cNvPr id="445" name="Google Shape;445;p49"/>
          <p:cNvSpPr txBox="1"/>
          <p:nvPr>
            <p:ph idx="1" type="body"/>
          </p:nvPr>
        </p:nvSpPr>
        <p:spPr>
          <a:xfrm>
            <a:off x="720000" y="1152475"/>
            <a:ext cx="3322200" cy="34164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SzPts val="1400"/>
              <a:buChar char="●"/>
              <a:defRPr sz="1400"/>
            </a:lvl1pPr>
            <a:lvl2pPr indent="-317500" lvl="1" marL="914400">
              <a:lnSpc>
                <a:spcPct val="115000"/>
              </a:lnSpc>
              <a:spcBef>
                <a:spcPts val="0"/>
              </a:spcBef>
              <a:spcAft>
                <a:spcPts val="0"/>
              </a:spcAft>
              <a:buSzPts val="1400"/>
              <a:buChar char="○"/>
              <a:defRPr/>
            </a:lvl2pPr>
            <a:lvl3pPr indent="-317500" lvl="2" marL="1371600">
              <a:lnSpc>
                <a:spcPct val="115000"/>
              </a:lnSpc>
              <a:spcBef>
                <a:spcPts val="0"/>
              </a:spcBef>
              <a:spcAft>
                <a:spcPts val="0"/>
              </a:spcAft>
              <a:buSzPts val="1400"/>
              <a:buChar char="■"/>
              <a:defRPr/>
            </a:lvl3pPr>
            <a:lvl4pPr indent="-317500" lvl="3" marL="1828800">
              <a:lnSpc>
                <a:spcPct val="115000"/>
              </a:lnSpc>
              <a:spcBef>
                <a:spcPts val="0"/>
              </a:spcBef>
              <a:spcAft>
                <a:spcPts val="0"/>
              </a:spcAft>
              <a:buSzPts val="1400"/>
              <a:buChar char="●"/>
              <a:defRPr/>
            </a:lvl4pPr>
            <a:lvl5pPr indent="-317500" lvl="4" marL="2286000">
              <a:lnSpc>
                <a:spcPct val="115000"/>
              </a:lnSpc>
              <a:spcBef>
                <a:spcPts val="0"/>
              </a:spcBef>
              <a:spcAft>
                <a:spcPts val="0"/>
              </a:spcAft>
              <a:buSzPts val="1400"/>
              <a:buChar char="○"/>
              <a:defRPr/>
            </a:lvl5pPr>
            <a:lvl6pPr indent="-317500" lvl="5" marL="2743200">
              <a:lnSpc>
                <a:spcPct val="115000"/>
              </a:lnSpc>
              <a:spcBef>
                <a:spcPts val="0"/>
              </a:spcBef>
              <a:spcAft>
                <a:spcPts val="0"/>
              </a:spcAft>
              <a:buSzPts val="1400"/>
              <a:buChar char="■"/>
              <a:defRPr/>
            </a:lvl6pPr>
            <a:lvl7pPr indent="-317500" lvl="6" marL="3200400">
              <a:lnSpc>
                <a:spcPct val="115000"/>
              </a:lnSpc>
              <a:spcBef>
                <a:spcPts val="0"/>
              </a:spcBef>
              <a:spcAft>
                <a:spcPts val="0"/>
              </a:spcAft>
              <a:buSzPts val="1400"/>
              <a:buChar char="●"/>
              <a:defRPr/>
            </a:lvl7pPr>
            <a:lvl8pPr indent="-317500" lvl="7" marL="3657600">
              <a:lnSpc>
                <a:spcPct val="115000"/>
              </a:lnSpc>
              <a:spcBef>
                <a:spcPts val="0"/>
              </a:spcBef>
              <a:spcAft>
                <a:spcPts val="0"/>
              </a:spcAft>
              <a:buSzPts val="1400"/>
              <a:buChar char="○"/>
              <a:defRPr/>
            </a:lvl8pPr>
            <a:lvl9pPr indent="-317500" lvl="8" marL="4114800">
              <a:lnSpc>
                <a:spcPct val="115000"/>
              </a:lnSpc>
              <a:spcBef>
                <a:spcPts val="0"/>
              </a:spcBef>
              <a:spcAft>
                <a:spcPts val="0"/>
              </a:spcAft>
              <a:buSzPts val="1400"/>
              <a:buChar char="■"/>
              <a:defRPr/>
            </a:lvl9pPr>
          </a:lstStyle>
          <a:p/>
        </p:txBody>
      </p:sp>
      <p:sp>
        <p:nvSpPr>
          <p:cNvPr id="446" name="Google Shape;446;p49"/>
          <p:cNvSpPr txBox="1"/>
          <p:nvPr>
            <p:ph type="title"/>
          </p:nvPr>
        </p:nvSpPr>
        <p:spPr>
          <a:xfrm>
            <a:off x="452550" y="411475"/>
            <a:ext cx="8238900" cy="561600"/>
          </a:xfrm>
          <a:prstGeom prst="rect">
            <a:avLst/>
          </a:prstGeom>
          <a:ln>
            <a:noFill/>
          </a:ln>
        </p:spPr>
        <p:txBody>
          <a:bodyPr anchorCtr="0" anchor="t" bIns="91425" lIns="91425" spcFirstLastPara="1" rIns="91425" wrap="square" tIns="91425">
            <a:noAutofit/>
          </a:bodyPr>
          <a:lstStyle>
            <a:lvl1pPr lvl="0" algn="ctr">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447" name="Shape 447"/>
        <p:cNvGrpSpPr/>
        <p:nvPr/>
      </p:nvGrpSpPr>
      <p:grpSpPr>
        <a:xfrm>
          <a:off x="0" y="0"/>
          <a:ext cx="0" cy="0"/>
          <a:chOff x="0" y="0"/>
          <a:chExt cx="0" cy="0"/>
        </a:xfrm>
      </p:grpSpPr>
      <p:sp>
        <p:nvSpPr>
          <p:cNvPr id="448" name="Google Shape;448;p50"/>
          <p:cNvSpPr txBox="1"/>
          <p:nvPr>
            <p:ph type="title"/>
          </p:nvPr>
        </p:nvSpPr>
        <p:spPr>
          <a:xfrm>
            <a:off x="720000" y="367423"/>
            <a:ext cx="77040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49" name="Google Shape;449;p50"/>
          <p:cNvSpPr txBox="1"/>
          <p:nvPr>
            <p:ph idx="1" type="subTitle"/>
          </p:nvPr>
        </p:nvSpPr>
        <p:spPr>
          <a:xfrm>
            <a:off x="2241550" y="1348750"/>
            <a:ext cx="4661100" cy="1681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BLANK_1_1_1_1_1_1_1">
    <p:spTree>
      <p:nvGrpSpPr>
        <p:cNvPr id="450" name="Shape 450"/>
        <p:cNvGrpSpPr/>
        <p:nvPr/>
      </p:nvGrpSpPr>
      <p:grpSpPr>
        <a:xfrm>
          <a:off x="0" y="0"/>
          <a:ext cx="0" cy="0"/>
          <a:chOff x="0" y="0"/>
          <a:chExt cx="0" cy="0"/>
        </a:xfrm>
      </p:grpSpPr>
      <p:grpSp>
        <p:nvGrpSpPr>
          <p:cNvPr id="451" name="Google Shape;451;p51"/>
          <p:cNvGrpSpPr/>
          <p:nvPr/>
        </p:nvGrpSpPr>
        <p:grpSpPr>
          <a:xfrm>
            <a:off x="-624100" y="-2020600"/>
            <a:ext cx="11368548" cy="8125672"/>
            <a:chOff x="-624100" y="-2020600"/>
            <a:chExt cx="11368548" cy="8125672"/>
          </a:xfrm>
        </p:grpSpPr>
        <p:pic>
          <p:nvPicPr>
            <p:cNvPr id="452" name="Google Shape;452;p51"/>
            <p:cNvPicPr preferRelativeResize="0"/>
            <p:nvPr/>
          </p:nvPicPr>
          <p:blipFill>
            <a:blip r:embed="rId2">
              <a:alphaModFix/>
            </a:blip>
            <a:stretch>
              <a:fillRect/>
            </a:stretch>
          </p:blipFill>
          <p:spPr>
            <a:xfrm>
              <a:off x="5718871" y="-2020600"/>
              <a:ext cx="5025577" cy="5023149"/>
            </a:xfrm>
            <a:prstGeom prst="rect">
              <a:avLst/>
            </a:prstGeom>
            <a:noFill/>
            <a:ln>
              <a:noFill/>
            </a:ln>
          </p:spPr>
        </p:pic>
        <p:pic>
          <p:nvPicPr>
            <p:cNvPr id="453" name="Google Shape;453;p51"/>
            <p:cNvPicPr preferRelativeResize="0"/>
            <p:nvPr/>
          </p:nvPicPr>
          <p:blipFill>
            <a:blip r:embed="rId3">
              <a:alphaModFix/>
            </a:blip>
            <a:stretch>
              <a:fillRect/>
            </a:stretch>
          </p:blipFill>
          <p:spPr>
            <a:xfrm>
              <a:off x="-624100" y="3111949"/>
              <a:ext cx="2994601" cy="2993123"/>
            </a:xfrm>
            <a:prstGeom prst="rect">
              <a:avLst/>
            </a:prstGeom>
            <a:noFill/>
            <a:ln>
              <a:noFill/>
            </a:ln>
          </p:spPr>
        </p:pic>
      </p:gr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58" name="Shape 458"/>
        <p:cNvGrpSpPr/>
        <p:nvPr/>
      </p:nvGrpSpPr>
      <p:grpSpPr>
        <a:xfrm>
          <a:off x="0" y="0"/>
          <a:ext cx="0" cy="0"/>
          <a:chOff x="0" y="0"/>
          <a:chExt cx="0" cy="0"/>
        </a:xfrm>
      </p:grpSpPr>
      <p:sp>
        <p:nvSpPr>
          <p:cNvPr id="459" name="Google Shape;459;p5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EF3644"/>
              </a:buClr>
              <a:buSzPts val="5200"/>
              <a:buFont typeface="Kanit ExtraBold"/>
              <a:buNone/>
              <a:defRPr sz="5200">
                <a:solidFill>
                  <a:srgbClr val="EF3644"/>
                </a:solidFill>
                <a:latin typeface="Kanit ExtraBold"/>
                <a:ea typeface="Kanit ExtraBold"/>
                <a:cs typeface="Kanit ExtraBold"/>
                <a:sym typeface="Kanit ExtraBold"/>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460" name="Google Shape;460;p5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434343"/>
              </a:buClr>
              <a:buSzPts val="2800"/>
              <a:buNone/>
              <a:defRPr sz="2800">
                <a:solidFill>
                  <a:srgbClr val="434343"/>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61" name="Google Shape;461;p5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62" name="Shape 462"/>
        <p:cNvGrpSpPr/>
        <p:nvPr/>
      </p:nvGrpSpPr>
      <p:grpSpPr>
        <a:xfrm>
          <a:off x="0" y="0"/>
          <a:ext cx="0" cy="0"/>
          <a:chOff x="0" y="0"/>
          <a:chExt cx="0" cy="0"/>
        </a:xfrm>
      </p:grpSpPr>
      <p:pic>
        <p:nvPicPr>
          <p:cNvPr id="463" name="Google Shape;463;p54"/>
          <p:cNvPicPr preferRelativeResize="0"/>
          <p:nvPr/>
        </p:nvPicPr>
        <p:blipFill>
          <a:blip r:embed="rId2">
            <a:alphaModFix/>
          </a:blip>
          <a:stretch>
            <a:fillRect/>
          </a:stretch>
        </p:blipFill>
        <p:spPr>
          <a:xfrm>
            <a:off x="0" y="0"/>
            <a:ext cx="9144000" cy="5143499"/>
          </a:xfrm>
          <a:prstGeom prst="rect">
            <a:avLst/>
          </a:prstGeom>
          <a:noFill/>
          <a:ln>
            <a:noFill/>
          </a:ln>
        </p:spPr>
      </p:pic>
      <p:sp>
        <p:nvSpPr>
          <p:cNvPr id="464" name="Google Shape;464;p54"/>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EF3644"/>
              </a:buClr>
              <a:buSzPts val="3600"/>
              <a:buNone/>
              <a:defRPr sz="3600">
                <a:solidFill>
                  <a:srgbClr val="EF3644"/>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65" name="Google Shape;465;p5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66" name="Shape 466"/>
        <p:cNvGrpSpPr/>
        <p:nvPr/>
      </p:nvGrpSpPr>
      <p:grpSpPr>
        <a:xfrm>
          <a:off x="0" y="0"/>
          <a:ext cx="0" cy="0"/>
          <a:chOff x="0" y="0"/>
          <a:chExt cx="0" cy="0"/>
        </a:xfrm>
      </p:grpSpPr>
      <p:sp>
        <p:nvSpPr>
          <p:cNvPr id="467" name="Google Shape;467;p5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68" name="Google Shape;468;p5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69" name="Google Shape;469;p5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70" name="Shape 470"/>
        <p:cNvGrpSpPr/>
        <p:nvPr/>
      </p:nvGrpSpPr>
      <p:grpSpPr>
        <a:xfrm>
          <a:off x="0" y="0"/>
          <a:ext cx="0" cy="0"/>
          <a:chOff x="0" y="0"/>
          <a:chExt cx="0" cy="0"/>
        </a:xfrm>
      </p:grpSpPr>
      <p:sp>
        <p:nvSpPr>
          <p:cNvPr id="471" name="Google Shape;471;p5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72" name="Google Shape;472;p5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73" name="Google Shape;473;p5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74" name="Google Shape;474;p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5" name="Shape 475"/>
        <p:cNvGrpSpPr/>
        <p:nvPr/>
      </p:nvGrpSpPr>
      <p:grpSpPr>
        <a:xfrm>
          <a:off x="0" y="0"/>
          <a:ext cx="0" cy="0"/>
          <a:chOff x="0" y="0"/>
          <a:chExt cx="0" cy="0"/>
        </a:xfrm>
      </p:grpSpPr>
      <p:sp>
        <p:nvSpPr>
          <p:cNvPr id="476" name="Google Shape;476;p5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77" name="Google Shape;477;p5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8" name="Shape 478"/>
        <p:cNvGrpSpPr/>
        <p:nvPr/>
      </p:nvGrpSpPr>
      <p:grpSpPr>
        <a:xfrm>
          <a:off x="0" y="0"/>
          <a:ext cx="0" cy="0"/>
          <a:chOff x="0" y="0"/>
          <a:chExt cx="0" cy="0"/>
        </a:xfrm>
      </p:grpSpPr>
      <p:sp>
        <p:nvSpPr>
          <p:cNvPr id="479" name="Google Shape;479;p58"/>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0" name="Google Shape;480;p58"/>
          <p:cNvSpPr txBox="1"/>
          <p:nvPr>
            <p:ph idx="1" type="body"/>
          </p:nvPr>
        </p:nvSpPr>
        <p:spPr>
          <a:xfrm>
            <a:off x="311700" y="1389600"/>
            <a:ext cx="67032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81" name="Google Shape;481;p5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82" name="Shape 482"/>
        <p:cNvGrpSpPr/>
        <p:nvPr/>
      </p:nvGrpSpPr>
      <p:grpSpPr>
        <a:xfrm>
          <a:off x="0" y="0"/>
          <a:ext cx="0" cy="0"/>
          <a:chOff x="0" y="0"/>
          <a:chExt cx="0" cy="0"/>
        </a:xfrm>
      </p:grpSpPr>
      <p:sp>
        <p:nvSpPr>
          <p:cNvPr id="483" name="Google Shape;483;p59"/>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84" name="Google Shape;484;p5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5" name="Shape 485"/>
        <p:cNvGrpSpPr/>
        <p:nvPr/>
      </p:nvGrpSpPr>
      <p:grpSpPr>
        <a:xfrm>
          <a:off x="0" y="0"/>
          <a:ext cx="0" cy="0"/>
          <a:chOff x="0" y="0"/>
          <a:chExt cx="0" cy="0"/>
        </a:xfrm>
      </p:grpSpPr>
      <p:pic>
        <p:nvPicPr>
          <p:cNvPr id="486" name="Google Shape;486;p60"/>
          <p:cNvPicPr preferRelativeResize="0"/>
          <p:nvPr/>
        </p:nvPicPr>
        <p:blipFill>
          <a:blip r:embed="rId2">
            <a:alphaModFix/>
          </a:blip>
          <a:stretch>
            <a:fillRect/>
          </a:stretch>
        </p:blipFill>
        <p:spPr>
          <a:xfrm>
            <a:off x="4310702" y="0"/>
            <a:ext cx="4833302" cy="5143499"/>
          </a:xfrm>
          <a:prstGeom prst="rect">
            <a:avLst/>
          </a:prstGeom>
          <a:noFill/>
          <a:ln>
            <a:noFill/>
          </a:ln>
        </p:spPr>
      </p:pic>
      <p:sp>
        <p:nvSpPr>
          <p:cNvPr id="487" name="Google Shape;487;p60"/>
          <p:cNvSpPr txBox="1"/>
          <p:nvPr>
            <p:ph type="title"/>
          </p:nvPr>
        </p:nvSpPr>
        <p:spPr>
          <a:xfrm>
            <a:off x="0" y="1233175"/>
            <a:ext cx="43107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88" name="Google Shape;488;p60"/>
          <p:cNvSpPr txBox="1"/>
          <p:nvPr>
            <p:ph idx="1" type="subTitle"/>
          </p:nvPr>
        </p:nvSpPr>
        <p:spPr>
          <a:xfrm>
            <a:off x="0" y="2803075"/>
            <a:ext cx="43107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89" name="Google Shape;489;p60"/>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90" name="Google Shape;490;p6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1" name="Shape 491"/>
        <p:cNvGrpSpPr/>
        <p:nvPr/>
      </p:nvGrpSpPr>
      <p:grpSpPr>
        <a:xfrm>
          <a:off x="0" y="0"/>
          <a:ext cx="0" cy="0"/>
          <a:chOff x="0" y="0"/>
          <a:chExt cx="0" cy="0"/>
        </a:xfrm>
      </p:grpSpPr>
      <p:sp>
        <p:nvSpPr>
          <p:cNvPr id="492" name="Google Shape;492;p61"/>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93" name="Google Shape;493;p6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4" name="Shape 494"/>
        <p:cNvGrpSpPr/>
        <p:nvPr/>
      </p:nvGrpSpPr>
      <p:grpSpPr>
        <a:xfrm>
          <a:off x="0" y="0"/>
          <a:ext cx="0" cy="0"/>
          <a:chOff x="0" y="0"/>
          <a:chExt cx="0" cy="0"/>
        </a:xfrm>
      </p:grpSpPr>
      <p:sp>
        <p:nvSpPr>
          <p:cNvPr id="495" name="Google Shape;495;p62"/>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96" name="Google Shape;496;p62"/>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7" name="Google Shape;497;p6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8" name="Shape 498"/>
        <p:cNvGrpSpPr/>
        <p:nvPr/>
      </p:nvGrpSpPr>
      <p:grpSpPr>
        <a:xfrm>
          <a:off x="0" y="0"/>
          <a:ext cx="0" cy="0"/>
          <a:chOff x="0" y="0"/>
          <a:chExt cx="0" cy="0"/>
        </a:xfrm>
      </p:grpSpPr>
      <p:sp>
        <p:nvSpPr>
          <p:cNvPr id="499" name="Google Shape;499;p6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2">
    <p:spTree>
      <p:nvGrpSpPr>
        <p:cNvPr id="500" name="Shape 500"/>
        <p:cNvGrpSpPr/>
        <p:nvPr/>
      </p:nvGrpSpPr>
      <p:grpSpPr>
        <a:xfrm>
          <a:off x="0" y="0"/>
          <a:ext cx="0" cy="0"/>
          <a:chOff x="0" y="0"/>
          <a:chExt cx="0" cy="0"/>
        </a:xfrm>
      </p:grpSpPr>
      <p:sp>
        <p:nvSpPr>
          <p:cNvPr id="501" name="Google Shape;501;p64"/>
          <p:cNvSpPr txBox="1"/>
          <p:nvPr>
            <p:ph idx="12" type="sldNum"/>
          </p:nvPr>
        </p:nvSpPr>
        <p:spPr>
          <a:xfrm>
            <a:off x="109075" y="146024"/>
            <a:ext cx="1807200" cy="1252800"/>
          </a:xfrm>
          <a:prstGeom prst="rect">
            <a:avLst/>
          </a:prstGeom>
        </p:spPr>
        <p:txBody>
          <a:bodyPr anchorCtr="0" anchor="ctr" bIns="91425" lIns="91425" spcFirstLastPara="1" rIns="91425" wrap="square" tIns="91425">
            <a:normAutofit/>
          </a:bodyPr>
          <a:lstStyle>
            <a:lvl1pPr lvl="0">
              <a:buNone/>
              <a:defRPr>
                <a:solidFill>
                  <a:srgbClr val="9FC5E8"/>
                </a:solidFill>
              </a:defRPr>
            </a:lvl1pPr>
            <a:lvl2pPr lvl="1">
              <a:buNone/>
              <a:defRPr>
                <a:solidFill>
                  <a:srgbClr val="9FC5E8"/>
                </a:solidFill>
              </a:defRPr>
            </a:lvl2pPr>
            <a:lvl3pPr lvl="2">
              <a:buNone/>
              <a:defRPr>
                <a:solidFill>
                  <a:srgbClr val="9FC5E8"/>
                </a:solidFill>
              </a:defRPr>
            </a:lvl3pPr>
            <a:lvl4pPr lvl="3">
              <a:buNone/>
              <a:defRPr>
                <a:solidFill>
                  <a:srgbClr val="9FC5E8"/>
                </a:solidFill>
              </a:defRPr>
            </a:lvl4pPr>
            <a:lvl5pPr lvl="4">
              <a:buNone/>
              <a:defRPr>
                <a:solidFill>
                  <a:srgbClr val="9FC5E8"/>
                </a:solidFill>
              </a:defRPr>
            </a:lvl5pPr>
            <a:lvl6pPr lvl="5">
              <a:buNone/>
              <a:defRPr>
                <a:solidFill>
                  <a:srgbClr val="9FC5E8"/>
                </a:solidFill>
              </a:defRPr>
            </a:lvl6pPr>
            <a:lvl7pPr lvl="6">
              <a:buNone/>
              <a:defRPr>
                <a:solidFill>
                  <a:srgbClr val="9FC5E8"/>
                </a:solidFill>
              </a:defRPr>
            </a:lvl7pPr>
            <a:lvl8pPr lvl="7">
              <a:buNone/>
              <a:defRPr>
                <a:solidFill>
                  <a:srgbClr val="9FC5E8"/>
                </a:solidFill>
              </a:defRPr>
            </a:lvl8pPr>
            <a:lvl9pPr lvl="8">
              <a:buNone/>
              <a:defRPr>
                <a:solidFill>
                  <a:srgbClr val="9FC5E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2_2_1_1_1">
    <p:spTree>
      <p:nvGrpSpPr>
        <p:cNvPr id="502" name="Shape 502"/>
        <p:cNvGrpSpPr/>
        <p:nvPr/>
      </p:nvGrpSpPr>
      <p:grpSpPr>
        <a:xfrm>
          <a:off x="0" y="0"/>
          <a:ext cx="0" cy="0"/>
          <a:chOff x="0" y="0"/>
          <a:chExt cx="0" cy="0"/>
        </a:xfrm>
      </p:grpSpPr>
      <p:sp>
        <p:nvSpPr>
          <p:cNvPr id="503" name="Google Shape;503;p65"/>
          <p:cNvSpPr txBox="1"/>
          <p:nvPr>
            <p:ph idx="1" type="subTitle"/>
          </p:nvPr>
        </p:nvSpPr>
        <p:spPr>
          <a:xfrm>
            <a:off x="713225" y="2248225"/>
            <a:ext cx="2372100" cy="8928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latin typeface="Anton"/>
                <a:ea typeface="Anton"/>
                <a:cs typeface="Anton"/>
                <a:sym typeface="Anton"/>
              </a:defRPr>
            </a:lvl1pPr>
            <a:lvl2pPr lvl="1" algn="ctr">
              <a:lnSpc>
                <a:spcPct val="100000"/>
              </a:lnSpc>
              <a:spcBef>
                <a:spcPts val="0"/>
              </a:spcBef>
              <a:spcAft>
                <a:spcPts val="0"/>
              </a:spcAft>
              <a:buNone/>
              <a:defRPr sz="2400">
                <a:latin typeface="Anton"/>
                <a:ea typeface="Anton"/>
                <a:cs typeface="Anton"/>
                <a:sym typeface="Anton"/>
              </a:defRPr>
            </a:lvl2pPr>
            <a:lvl3pPr lvl="2" algn="ctr">
              <a:lnSpc>
                <a:spcPct val="100000"/>
              </a:lnSpc>
              <a:spcBef>
                <a:spcPts val="0"/>
              </a:spcBef>
              <a:spcAft>
                <a:spcPts val="0"/>
              </a:spcAft>
              <a:buNone/>
              <a:defRPr sz="2400">
                <a:latin typeface="Anton"/>
                <a:ea typeface="Anton"/>
                <a:cs typeface="Anton"/>
                <a:sym typeface="Anton"/>
              </a:defRPr>
            </a:lvl3pPr>
            <a:lvl4pPr lvl="3" algn="ctr">
              <a:lnSpc>
                <a:spcPct val="100000"/>
              </a:lnSpc>
              <a:spcBef>
                <a:spcPts val="0"/>
              </a:spcBef>
              <a:spcAft>
                <a:spcPts val="0"/>
              </a:spcAft>
              <a:buNone/>
              <a:defRPr sz="2400">
                <a:latin typeface="Anton"/>
                <a:ea typeface="Anton"/>
                <a:cs typeface="Anton"/>
                <a:sym typeface="Anton"/>
              </a:defRPr>
            </a:lvl4pPr>
            <a:lvl5pPr lvl="4" algn="ctr">
              <a:lnSpc>
                <a:spcPct val="100000"/>
              </a:lnSpc>
              <a:spcBef>
                <a:spcPts val="0"/>
              </a:spcBef>
              <a:spcAft>
                <a:spcPts val="0"/>
              </a:spcAft>
              <a:buNone/>
              <a:defRPr sz="2400">
                <a:latin typeface="Anton"/>
                <a:ea typeface="Anton"/>
                <a:cs typeface="Anton"/>
                <a:sym typeface="Anton"/>
              </a:defRPr>
            </a:lvl5pPr>
            <a:lvl6pPr lvl="5" algn="ctr">
              <a:lnSpc>
                <a:spcPct val="100000"/>
              </a:lnSpc>
              <a:spcBef>
                <a:spcPts val="0"/>
              </a:spcBef>
              <a:spcAft>
                <a:spcPts val="0"/>
              </a:spcAft>
              <a:buNone/>
              <a:defRPr sz="2400">
                <a:latin typeface="Anton"/>
                <a:ea typeface="Anton"/>
                <a:cs typeface="Anton"/>
                <a:sym typeface="Anton"/>
              </a:defRPr>
            </a:lvl6pPr>
            <a:lvl7pPr lvl="6" algn="ctr">
              <a:lnSpc>
                <a:spcPct val="100000"/>
              </a:lnSpc>
              <a:spcBef>
                <a:spcPts val="0"/>
              </a:spcBef>
              <a:spcAft>
                <a:spcPts val="0"/>
              </a:spcAft>
              <a:buNone/>
              <a:defRPr sz="2400">
                <a:latin typeface="Anton"/>
                <a:ea typeface="Anton"/>
                <a:cs typeface="Anton"/>
                <a:sym typeface="Anton"/>
              </a:defRPr>
            </a:lvl7pPr>
            <a:lvl8pPr lvl="7" algn="ctr">
              <a:lnSpc>
                <a:spcPct val="100000"/>
              </a:lnSpc>
              <a:spcBef>
                <a:spcPts val="0"/>
              </a:spcBef>
              <a:spcAft>
                <a:spcPts val="0"/>
              </a:spcAft>
              <a:buNone/>
              <a:defRPr sz="2400">
                <a:latin typeface="Anton"/>
                <a:ea typeface="Anton"/>
                <a:cs typeface="Anton"/>
                <a:sym typeface="Anton"/>
              </a:defRPr>
            </a:lvl8pPr>
            <a:lvl9pPr lvl="8" algn="ctr">
              <a:lnSpc>
                <a:spcPct val="100000"/>
              </a:lnSpc>
              <a:spcBef>
                <a:spcPts val="0"/>
              </a:spcBef>
              <a:spcAft>
                <a:spcPts val="0"/>
              </a:spcAft>
              <a:buNone/>
              <a:defRPr sz="2400">
                <a:latin typeface="Anton"/>
                <a:ea typeface="Anton"/>
                <a:cs typeface="Anton"/>
                <a:sym typeface="Anton"/>
              </a:defRPr>
            </a:lvl9pPr>
          </a:lstStyle>
          <a:p/>
        </p:txBody>
      </p:sp>
      <p:sp>
        <p:nvSpPr>
          <p:cNvPr id="504" name="Google Shape;504;p65"/>
          <p:cNvSpPr txBox="1"/>
          <p:nvPr>
            <p:ph idx="2" type="subTitle"/>
          </p:nvPr>
        </p:nvSpPr>
        <p:spPr>
          <a:xfrm>
            <a:off x="713225" y="3140924"/>
            <a:ext cx="2372100" cy="13002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lvl1pPr>
            <a:lvl2pPr lvl="1" algn="ctr">
              <a:lnSpc>
                <a:spcPct val="100000"/>
              </a:lnSpc>
              <a:spcBef>
                <a:spcPts val="0"/>
              </a:spcBef>
              <a:spcAft>
                <a:spcPts val="0"/>
              </a:spcAft>
              <a:buNone/>
              <a:defRPr sz="1400"/>
            </a:lvl2pPr>
            <a:lvl3pPr lvl="2" algn="ctr">
              <a:lnSpc>
                <a:spcPct val="100000"/>
              </a:lnSpc>
              <a:spcBef>
                <a:spcPts val="0"/>
              </a:spcBef>
              <a:spcAft>
                <a:spcPts val="0"/>
              </a:spcAft>
              <a:buNone/>
              <a:defRPr sz="1400"/>
            </a:lvl3pPr>
            <a:lvl4pPr lvl="3" algn="ctr">
              <a:lnSpc>
                <a:spcPct val="100000"/>
              </a:lnSpc>
              <a:spcBef>
                <a:spcPts val="0"/>
              </a:spcBef>
              <a:spcAft>
                <a:spcPts val="0"/>
              </a:spcAft>
              <a:buNone/>
              <a:defRPr sz="1400"/>
            </a:lvl4pPr>
            <a:lvl5pPr lvl="4" algn="ctr">
              <a:lnSpc>
                <a:spcPct val="100000"/>
              </a:lnSpc>
              <a:spcBef>
                <a:spcPts val="0"/>
              </a:spcBef>
              <a:spcAft>
                <a:spcPts val="0"/>
              </a:spcAft>
              <a:buNone/>
              <a:defRPr sz="1400"/>
            </a:lvl5pPr>
            <a:lvl6pPr lvl="5" algn="ctr">
              <a:lnSpc>
                <a:spcPct val="100000"/>
              </a:lnSpc>
              <a:spcBef>
                <a:spcPts val="0"/>
              </a:spcBef>
              <a:spcAft>
                <a:spcPts val="0"/>
              </a:spcAft>
              <a:buNone/>
              <a:defRPr sz="1400"/>
            </a:lvl6pPr>
            <a:lvl7pPr lvl="6" algn="ctr">
              <a:lnSpc>
                <a:spcPct val="100000"/>
              </a:lnSpc>
              <a:spcBef>
                <a:spcPts val="0"/>
              </a:spcBef>
              <a:spcAft>
                <a:spcPts val="0"/>
              </a:spcAft>
              <a:buNone/>
              <a:defRPr sz="1400"/>
            </a:lvl7pPr>
            <a:lvl8pPr lvl="7" algn="ctr">
              <a:lnSpc>
                <a:spcPct val="100000"/>
              </a:lnSpc>
              <a:spcBef>
                <a:spcPts val="0"/>
              </a:spcBef>
              <a:spcAft>
                <a:spcPts val="0"/>
              </a:spcAft>
              <a:buNone/>
              <a:defRPr sz="1400"/>
            </a:lvl8pPr>
            <a:lvl9pPr lvl="8" algn="ctr">
              <a:lnSpc>
                <a:spcPct val="100000"/>
              </a:lnSpc>
              <a:spcBef>
                <a:spcPts val="0"/>
              </a:spcBef>
              <a:spcAft>
                <a:spcPts val="0"/>
              </a:spcAft>
              <a:buNone/>
              <a:defRPr sz="1400"/>
            </a:lvl9pPr>
          </a:lstStyle>
          <a:p/>
        </p:txBody>
      </p:sp>
      <p:sp>
        <p:nvSpPr>
          <p:cNvPr id="505" name="Google Shape;505;p65"/>
          <p:cNvSpPr txBox="1"/>
          <p:nvPr>
            <p:ph idx="3" type="subTitle"/>
          </p:nvPr>
        </p:nvSpPr>
        <p:spPr>
          <a:xfrm>
            <a:off x="3385950" y="2248225"/>
            <a:ext cx="2372100" cy="8928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latin typeface="Anton"/>
                <a:ea typeface="Anton"/>
                <a:cs typeface="Anton"/>
                <a:sym typeface="Anton"/>
              </a:defRPr>
            </a:lvl1pPr>
            <a:lvl2pPr lvl="1" algn="ctr">
              <a:lnSpc>
                <a:spcPct val="100000"/>
              </a:lnSpc>
              <a:spcBef>
                <a:spcPts val="0"/>
              </a:spcBef>
              <a:spcAft>
                <a:spcPts val="0"/>
              </a:spcAft>
              <a:buNone/>
              <a:defRPr sz="2400">
                <a:latin typeface="Anton"/>
                <a:ea typeface="Anton"/>
                <a:cs typeface="Anton"/>
                <a:sym typeface="Anton"/>
              </a:defRPr>
            </a:lvl2pPr>
            <a:lvl3pPr lvl="2" algn="ctr">
              <a:lnSpc>
                <a:spcPct val="100000"/>
              </a:lnSpc>
              <a:spcBef>
                <a:spcPts val="0"/>
              </a:spcBef>
              <a:spcAft>
                <a:spcPts val="0"/>
              </a:spcAft>
              <a:buNone/>
              <a:defRPr sz="2400">
                <a:latin typeface="Anton"/>
                <a:ea typeface="Anton"/>
                <a:cs typeface="Anton"/>
                <a:sym typeface="Anton"/>
              </a:defRPr>
            </a:lvl3pPr>
            <a:lvl4pPr lvl="3" algn="ctr">
              <a:lnSpc>
                <a:spcPct val="100000"/>
              </a:lnSpc>
              <a:spcBef>
                <a:spcPts val="0"/>
              </a:spcBef>
              <a:spcAft>
                <a:spcPts val="0"/>
              </a:spcAft>
              <a:buNone/>
              <a:defRPr sz="2400">
                <a:latin typeface="Anton"/>
                <a:ea typeface="Anton"/>
                <a:cs typeface="Anton"/>
                <a:sym typeface="Anton"/>
              </a:defRPr>
            </a:lvl4pPr>
            <a:lvl5pPr lvl="4" algn="ctr">
              <a:lnSpc>
                <a:spcPct val="100000"/>
              </a:lnSpc>
              <a:spcBef>
                <a:spcPts val="0"/>
              </a:spcBef>
              <a:spcAft>
                <a:spcPts val="0"/>
              </a:spcAft>
              <a:buNone/>
              <a:defRPr sz="2400">
                <a:latin typeface="Anton"/>
                <a:ea typeface="Anton"/>
                <a:cs typeface="Anton"/>
                <a:sym typeface="Anton"/>
              </a:defRPr>
            </a:lvl5pPr>
            <a:lvl6pPr lvl="5" algn="ctr">
              <a:lnSpc>
                <a:spcPct val="100000"/>
              </a:lnSpc>
              <a:spcBef>
                <a:spcPts val="0"/>
              </a:spcBef>
              <a:spcAft>
                <a:spcPts val="0"/>
              </a:spcAft>
              <a:buNone/>
              <a:defRPr sz="2400">
                <a:latin typeface="Anton"/>
                <a:ea typeface="Anton"/>
                <a:cs typeface="Anton"/>
                <a:sym typeface="Anton"/>
              </a:defRPr>
            </a:lvl6pPr>
            <a:lvl7pPr lvl="6" algn="ctr">
              <a:lnSpc>
                <a:spcPct val="100000"/>
              </a:lnSpc>
              <a:spcBef>
                <a:spcPts val="0"/>
              </a:spcBef>
              <a:spcAft>
                <a:spcPts val="0"/>
              </a:spcAft>
              <a:buNone/>
              <a:defRPr sz="2400">
                <a:latin typeface="Anton"/>
                <a:ea typeface="Anton"/>
                <a:cs typeface="Anton"/>
                <a:sym typeface="Anton"/>
              </a:defRPr>
            </a:lvl7pPr>
            <a:lvl8pPr lvl="7" algn="ctr">
              <a:lnSpc>
                <a:spcPct val="100000"/>
              </a:lnSpc>
              <a:spcBef>
                <a:spcPts val="0"/>
              </a:spcBef>
              <a:spcAft>
                <a:spcPts val="0"/>
              </a:spcAft>
              <a:buNone/>
              <a:defRPr sz="2400">
                <a:latin typeface="Anton"/>
                <a:ea typeface="Anton"/>
                <a:cs typeface="Anton"/>
                <a:sym typeface="Anton"/>
              </a:defRPr>
            </a:lvl8pPr>
            <a:lvl9pPr lvl="8" algn="ctr">
              <a:lnSpc>
                <a:spcPct val="100000"/>
              </a:lnSpc>
              <a:spcBef>
                <a:spcPts val="0"/>
              </a:spcBef>
              <a:spcAft>
                <a:spcPts val="0"/>
              </a:spcAft>
              <a:buNone/>
              <a:defRPr sz="2400">
                <a:latin typeface="Anton"/>
                <a:ea typeface="Anton"/>
                <a:cs typeface="Anton"/>
                <a:sym typeface="Anton"/>
              </a:defRPr>
            </a:lvl9pPr>
          </a:lstStyle>
          <a:p/>
        </p:txBody>
      </p:sp>
      <p:sp>
        <p:nvSpPr>
          <p:cNvPr id="506" name="Google Shape;506;p65"/>
          <p:cNvSpPr txBox="1"/>
          <p:nvPr>
            <p:ph idx="4" type="subTitle"/>
          </p:nvPr>
        </p:nvSpPr>
        <p:spPr>
          <a:xfrm>
            <a:off x="3385950" y="3140924"/>
            <a:ext cx="2372100" cy="13002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lvl1pPr>
            <a:lvl2pPr lvl="1" algn="ctr">
              <a:lnSpc>
                <a:spcPct val="100000"/>
              </a:lnSpc>
              <a:spcBef>
                <a:spcPts val="0"/>
              </a:spcBef>
              <a:spcAft>
                <a:spcPts val="0"/>
              </a:spcAft>
              <a:buNone/>
              <a:defRPr sz="1400"/>
            </a:lvl2pPr>
            <a:lvl3pPr lvl="2" algn="ctr">
              <a:lnSpc>
                <a:spcPct val="100000"/>
              </a:lnSpc>
              <a:spcBef>
                <a:spcPts val="0"/>
              </a:spcBef>
              <a:spcAft>
                <a:spcPts val="0"/>
              </a:spcAft>
              <a:buNone/>
              <a:defRPr sz="1400"/>
            </a:lvl3pPr>
            <a:lvl4pPr lvl="3" algn="ctr">
              <a:lnSpc>
                <a:spcPct val="100000"/>
              </a:lnSpc>
              <a:spcBef>
                <a:spcPts val="0"/>
              </a:spcBef>
              <a:spcAft>
                <a:spcPts val="0"/>
              </a:spcAft>
              <a:buNone/>
              <a:defRPr sz="1400"/>
            </a:lvl4pPr>
            <a:lvl5pPr lvl="4" algn="ctr">
              <a:lnSpc>
                <a:spcPct val="100000"/>
              </a:lnSpc>
              <a:spcBef>
                <a:spcPts val="0"/>
              </a:spcBef>
              <a:spcAft>
                <a:spcPts val="0"/>
              </a:spcAft>
              <a:buNone/>
              <a:defRPr sz="1400"/>
            </a:lvl5pPr>
            <a:lvl6pPr lvl="5" algn="ctr">
              <a:lnSpc>
                <a:spcPct val="100000"/>
              </a:lnSpc>
              <a:spcBef>
                <a:spcPts val="0"/>
              </a:spcBef>
              <a:spcAft>
                <a:spcPts val="0"/>
              </a:spcAft>
              <a:buNone/>
              <a:defRPr sz="1400"/>
            </a:lvl6pPr>
            <a:lvl7pPr lvl="6" algn="ctr">
              <a:lnSpc>
                <a:spcPct val="100000"/>
              </a:lnSpc>
              <a:spcBef>
                <a:spcPts val="0"/>
              </a:spcBef>
              <a:spcAft>
                <a:spcPts val="0"/>
              </a:spcAft>
              <a:buNone/>
              <a:defRPr sz="1400"/>
            </a:lvl7pPr>
            <a:lvl8pPr lvl="7" algn="ctr">
              <a:lnSpc>
                <a:spcPct val="100000"/>
              </a:lnSpc>
              <a:spcBef>
                <a:spcPts val="0"/>
              </a:spcBef>
              <a:spcAft>
                <a:spcPts val="0"/>
              </a:spcAft>
              <a:buNone/>
              <a:defRPr sz="1400"/>
            </a:lvl8pPr>
            <a:lvl9pPr lvl="8" algn="ctr">
              <a:lnSpc>
                <a:spcPct val="100000"/>
              </a:lnSpc>
              <a:spcBef>
                <a:spcPts val="0"/>
              </a:spcBef>
              <a:spcAft>
                <a:spcPts val="0"/>
              </a:spcAft>
              <a:buNone/>
              <a:defRPr sz="1400"/>
            </a:lvl9pPr>
          </a:lstStyle>
          <a:p/>
        </p:txBody>
      </p:sp>
      <p:sp>
        <p:nvSpPr>
          <p:cNvPr id="507" name="Google Shape;507;p65"/>
          <p:cNvSpPr txBox="1"/>
          <p:nvPr>
            <p:ph idx="5" type="subTitle"/>
          </p:nvPr>
        </p:nvSpPr>
        <p:spPr>
          <a:xfrm>
            <a:off x="6058675" y="2248225"/>
            <a:ext cx="2372100" cy="8928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latin typeface="Anton"/>
                <a:ea typeface="Anton"/>
                <a:cs typeface="Anton"/>
                <a:sym typeface="Anton"/>
              </a:defRPr>
            </a:lvl1pPr>
            <a:lvl2pPr lvl="1" algn="ctr">
              <a:lnSpc>
                <a:spcPct val="100000"/>
              </a:lnSpc>
              <a:spcBef>
                <a:spcPts val="0"/>
              </a:spcBef>
              <a:spcAft>
                <a:spcPts val="0"/>
              </a:spcAft>
              <a:buNone/>
              <a:defRPr sz="2400">
                <a:latin typeface="Anton"/>
                <a:ea typeface="Anton"/>
                <a:cs typeface="Anton"/>
                <a:sym typeface="Anton"/>
              </a:defRPr>
            </a:lvl2pPr>
            <a:lvl3pPr lvl="2" algn="ctr">
              <a:lnSpc>
                <a:spcPct val="100000"/>
              </a:lnSpc>
              <a:spcBef>
                <a:spcPts val="0"/>
              </a:spcBef>
              <a:spcAft>
                <a:spcPts val="0"/>
              </a:spcAft>
              <a:buNone/>
              <a:defRPr sz="2400">
                <a:latin typeface="Anton"/>
                <a:ea typeface="Anton"/>
                <a:cs typeface="Anton"/>
                <a:sym typeface="Anton"/>
              </a:defRPr>
            </a:lvl3pPr>
            <a:lvl4pPr lvl="3" algn="ctr">
              <a:lnSpc>
                <a:spcPct val="100000"/>
              </a:lnSpc>
              <a:spcBef>
                <a:spcPts val="0"/>
              </a:spcBef>
              <a:spcAft>
                <a:spcPts val="0"/>
              </a:spcAft>
              <a:buNone/>
              <a:defRPr sz="2400">
                <a:latin typeface="Anton"/>
                <a:ea typeface="Anton"/>
                <a:cs typeface="Anton"/>
                <a:sym typeface="Anton"/>
              </a:defRPr>
            </a:lvl4pPr>
            <a:lvl5pPr lvl="4" algn="ctr">
              <a:lnSpc>
                <a:spcPct val="100000"/>
              </a:lnSpc>
              <a:spcBef>
                <a:spcPts val="0"/>
              </a:spcBef>
              <a:spcAft>
                <a:spcPts val="0"/>
              </a:spcAft>
              <a:buNone/>
              <a:defRPr sz="2400">
                <a:latin typeface="Anton"/>
                <a:ea typeface="Anton"/>
                <a:cs typeface="Anton"/>
                <a:sym typeface="Anton"/>
              </a:defRPr>
            </a:lvl5pPr>
            <a:lvl6pPr lvl="5" algn="ctr">
              <a:lnSpc>
                <a:spcPct val="100000"/>
              </a:lnSpc>
              <a:spcBef>
                <a:spcPts val="0"/>
              </a:spcBef>
              <a:spcAft>
                <a:spcPts val="0"/>
              </a:spcAft>
              <a:buNone/>
              <a:defRPr sz="2400">
                <a:latin typeface="Anton"/>
                <a:ea typeface="Anton"/>
                <a:cs typeface="Anton"/>
                <a:sym typeface="Anton"/>
              </a:defRPr>
            </a:lvl6pPr>
            <a:lvl7pPr lvl="6" algn="ctr">
              <a:lnSpc>
                <a:spcPct val="100000"/>
              </a:lnSpc>
              <a:spcBef>
                <a:spcPts val="0"/>
              </a:spcBef>
              <a:spcAft>
                <a:spcPts val="0"/>
              </a:spcAft>
              <a:buNone/>
              <a:defRPr sz="2400">
                <a:latin typeface="Anton"/>
                <a:ea typeface="Anton"/>
                <a:cs typeface="Anton"/>
                <a:sym typeface="Anton"/>
              </a:defRPr>
            </a:lvl7pPr>
            <a:lvl8pPr lvl="7" algn="ctr">
              <a:lnSpc>
                <a:spcPct val="100000"/>
              </a:lnSpc>
              <a:spcBef>
                <a:spcPts val="0"/>
              </a:spcBef>
              <a:spcAft>
                <a:spcPts val="0"/>
              </a:spcAft>
              <a:buNone/>
              <a:defRPr sz="2400">
                <a:latin typeface="Anton"/>
                <a:ea typeface="Anton"/>
                <a:cs typeface="Anton"/>
                <a:sym typeface="Anton"/>
              </a:defRPr>
            </a:lvl8pPr>
            <a:lvl9pPr lvl="8" algn="ctr">
              <a:lnSpc>
                <a:spcPct val="100000"/>
              </a:lnSpc>
              <a:spcBef>
                <a:spcPts val="0"/>
              </a:spcBef>
              <a:spcAft>
                <a:spcPts val="0"/>
              </a:spcAft>
              <a:buNone/>
              <a:defRPr sz="2400">
                <a:latin typeface="Anton"/>
                <a:ea typeface="Anton"/>
                <a:cs typeface="Anton"/>
                <a:sym typeface="Anton"/>
              </a:defRPr>
            </a:lvl9pPr>
          </a:lstStyle>
          <a:p/>
        </p:txBody>
      </p:sp>
      <p:sp>
        <p:nvSpPr>
          <p:cNvPr id="508" name="Google Shape;508;p65"/>
          <p:cNvSpPr txBox="1"/>
          <p:nvPr>
            <p:ph idx="6" type="subTitle"/>
          </p:nvPr>
        </p:nvSpPr>
        <p:spPr>
          <a:xfrm>
            <a:off x="6058675" y="3140925"/>
            <a:ext cx="2372100" cy="13002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lvl1pPr>
            <a:lvl2pPr lvl="1" algn="ctr">
              <a:lnSpc>
                <a:spcPct val="100000"/>
              </a:lnSpc>
              <a:spcBef>
                <a:spcPts val="0"/>
              </a:spcBef>
              <a:spcAft>
                <a:spcPts val="0"/>
              </a:spcAft>
              <a:buNone/>
              <a:defRPr sz="1400"/>
            </a:lvl2pPr>
            <a:lvl3pPr lvl="2" algn="ctr">
              <a:lnSpc>
                <a:spcPct val="100000"/>
              </a:lnSpc>
              <a:spcBef>
                <a:spcPts val="0"/>
              </a:spcBef>
              <a:spcAft>
                <a:spcPts val="0"/>
              </a:spcAft>
              <a:buNone/>
              <a:defRPr sz="1400"/>
            </a:lvl3pPr>
            <a:lvl4pPr lvl="3" algn="ctr">
              <a:lnSpc>
                <a:spcPct val="100000"/>
              </a:lnSpc>
              <a:spcBef>
                <a:spcPts val="0"/>
              </a:spcBef>
              <a:spcAft>
                <a:spcPts val="0"/>
              </a:spcAft>
              <a:buNone/>
              <a:defRPr sz="1400"/>
            </a:lvl4pPr>
            <a:lvl5pPr lvl="4" algn="ctr">
              <a:lnSpc>
                <a:spcPct val="100000"/>
              </a:lnSpc>
              <a:spcBef>
                <a:spcPts val="0"/>
              </a:spcBef>
              <a:spcAft>
                <a:spcPts val="0"/>
              </a:spcAft>
              <a:buNone/>
              <a:defRPr sz="1400"/>
            </a:lvl5pPr>
            <a:lvl6pPr lvl="5" algn="ctr">
              <a:lnSpc>
                <a:spcPct val="100000"/>
              </a:lnSpc>
              <a:spcBef>
                <a:spcPts val="0"/>
              </a:spcBef>
              <a:spcAft>
                <a:spcPts val="0"/>
              </a:spcAft>
              <a:buNone/>
              <a:defRPr sz="1400"/>
            </a:lvl6pPr>
            <a:lvl7pPr lvl="6" algn="ctr">
              <a:lnSpc>
                <a:spcPct val="100000"/>
              </a:lnSpc>
              <a:spcBef>
                <a:spcPts val="0"/>
              </a:spcBef>
              <a:spcAft>
                <a:spcPts val="0"/>
              </a:spcAft>
              <a:buNone/>
              <a:defRPr sz="1400"/>
            </a:lvl7pPr>
            <a:lvl8pPr lvl="7" algn="ctr">
              <a:lnSpc>
                <a:spcPct val="100000"/>
              </a:lnSpc>
              <a:spcBef>
                <a:spcPts val="0"/>
              </a:spcBef>
              <a:spcAft>
                <a:spcPts val="0"/>
              </a:spcAft>
              <a:buNone/>
              <a:defRPr sz="1400"/>
            </a:lvl8pPr>
            <a:lvl9pPr lvl="8" algn="ctr">
              <a:lnSpc>
                <a:spcPct val="100000"/>
              </a:lnSpc>
              <a:spcBef>
                <a:spcPts val="0"/>
              </a:spcBef>
              <a:spcAft>
                <a:spcPts val="0"/>
              </a:spcAft>
              <a:buNone/>
              <a:defRPr sz="1400"/>
            </a:lvl9pPr>
          </a:lstStyle>
          <a:p/>
        </p:txBody>
      </p:sp>
      <p:sp>
        <p:nvSpPr>
          <p:cNvPr id="509" name="Google Shape;509;p65"/>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3_1_4_2">
    <p:spTree>
      <p:nvGrpSpPr>
        <p:cNvPr id="510" name="Shape 510"/>
        <p:cNvGrpSpPr/>
        <p:nvPr/>
      </p:nvGrpSpPr>
      <p:grpSpPr>
        <a:xfrm>
          <a:off x="0" y="0"/>
          <a:ext cx="0" cy="0"/>
          <a:chOff x="0" y="0"/>
          <a:chExt cx="0" cy="0"/>
        </a:xfrm>
      </p:grpSpPr>
      <p:sp>
        <p:nvSpPr>
          <p:cNvPr id="511" name="Google Shape;511;p66"/>
          <p:cNvSpPr txBox="1"/>
          <p:nvPr>
            <p:ph idx="1" type="subTitle"/>
          </p:nvPr>
        </p:nvSpPr>
        <p:spPr>
          <a:xfrm>
            <a:off x="1882275" y="1745388"/>
            <a:ext cx="2248800" cy="4611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solidFill>
                  <a:schemeClr val="lt1"/>
                </a:solidFill>
                <a:latin typeface="Anton"/>
                <a:ea typeface="Anton"/>
                <a:cs typeface="Anton"/>
                <a:sym typeface="Anton"/>
              </a:defRPr>
            </a:lvl1pPr>
            <a:lvl2pPr lvl="1" algn="ctr">
              <a:lnSpc>
                <a:spcPct val="100000"/>
              </a:lnSpc>
              <a:spcBef>
                <a:spcPts val="0"/>
              </a:spcBef>
              <a:spcAft>
                <a:spcPts val="0"/>
              </a:spcAft>
              <a:buNone/>
              <a:defRPr sz="2400">
                <a:solidFill>
                  <a:schemeClr val="lt1"/>
                </a:solidFill>
                <a:latin typeface="Anton"/>
                <a:ea typeface="Anton"/>
                <a:cs typeface="Anton"/>
                <a:sym typeface="Anton"/>
              </a:defRPr>
            </a:lvl2pPr>
            <a:lvl3pPr lvl="2" algn="ctr">
              <a:lnSpc>
                <a:spcPct val="100000"/>
              </a:lnSpc>
              <a:spcBef>
                <a:spcPts val="0"/>
              </a:spcBef>
              <a:spcAft>
                <a:spcPts val="0"/>
              </a:spcAft>
              <a:buNone/>
              <a:defRPr sz="2400">
                <a:solidFill>
                  <a:schemeClr val="lt1"/>
                </a:solidFill>
                <a:latin typeface="Anton"/>
                <a:ea typeface="Anton"/>
                <a:cs typeface="Anton"/>
                <a:sym typeface="Anton"/>
              </a:defRPr>
            </a:lvl3pPr>
            <a:lvl4pPr lvl="3" algn="ctr">
              <a:lnSpc>
                <a:spcPct val="100000"/>
              </a:lnSpc>
              <a:spcBef>
                <a:spcPts val="0"/>
              </a:spcBef>
              <a:spcAft>
                <a:spcPts val="0"/>
              </a:spcAft>
              <a:buNone/>
              <a:defRPr sz="2400">
                <a:solidFill>
                  <a:schemeClr val="lt1"/>
                </a:solidFill>
                <a:latin typeface="Anton"/>
                <a:ea typeface="Anton"/>
                <a:cs typeface="Anton"/>
                <a:sym typeface="Anton"/>
              </a:defRPr>
            </a:lvl4pPr>
            <a:lvl5pPr lvl="4" algn="ctr">
              <a:lnSpc>
                <a:spcPct val="100000"/>
              </a:lnSpc>
              <a:spcBef>
                <a:spcPts val="0"/>
              </a:spcBef>
              <a:spcAft>
                <a:spcPts val="0"/>
              </a:spcAft>
              <a:buNone/>
              <a:defRPr sz="2400">
                <a:solidFill>
                  <a:schemeClr val="lt1"/>
                </a:solidFill>
                <a:latin typeface="Anton"/>
                <a:ea typeface="Anton"/>
                <a:cs typeface="Anton"/>
                <a:sym typeface="Anton"/>
              </a:defRPr>
            </a:lvl5pPr>
            <a:lvl6pPr lvl="5" algn="ctr">
              <a:lnSpc>
                <a:spcPct val="100000"/>
              </a:lnSpc>
              <a:spcBef>
                <a:spcPts val="0"/>
              </a:spcBef>
              <a:spcAft>
                <a:spcPts val="0"/>
              </a:spcAft>
              <a:buNone/>
              <a:defRPr sz="2400">
                <a:solidFill>
                  <a:schemeClr val="lt1"/>
                </a:solidFill>
                <a:latin typeface="Anton"/>
                <a:ea typeface="Anton"/>
                <a:cs typeface="Anton"/>
                <a:sym typeface="Anton"/>
              </a:defRPr>
            </a:lvl6pPr>
            <a:lvl7pPr lvl="6" algn="ctr">
              <a:lnSpc>
                <a:spcPct val="100000"/>
              </a:lnSpc>
              <a:spcBef>
                <a:spcPts val="0"/>
              </a:spcBef>
              <a:spcAft>
                <a:spcPts val="0"/>
              </a:spcAft>
              <a:buNone/>
              <a:defRPr sz="2400">
                <a:solidFill>
                  <a:schemeClr val="lt1"/>
                </a:solidFill>
                <a:latin typeface="Anton"/>
                <a:ea typeface="Anton"/>
                <a:cs typeface="Anton"/>
                <a:sym typeface="Anton"/>
              </a:defRPr>
            </a:lvl7pPr>
            <a:lvl8pPr lvl="7" algn="ctr">
              <a:lnSpc>
                <a:spcPct val="100000"/>
              </a:lnSpc>
              <a:spcBef>
                <a:spcPts val="0"/>
              </a:spcBef>
              <a:spcAft>
                <a:spcPts val="0"/>
              </a:spcAft>
              <a:buNone/>
              <a:defRPr sz="2400">
                <a:solidFill>
                  <a:schemeClr val="lt1"/>
                </a:solidFill>
                <a:latin typeface="Anton"/>
                <a:ea typeface="Anton"/>
                <a:cs typeface="Anton"/>
                <a:sym typeface="Anton"/>
              </a:defRPr>
            </a:lvl8pPr>
            <a:lvl9pPr lvl="8"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512" name="Google Shape;512;p66"/>
          <p:cNvSpPr txBox="1"/>
          <p:nvPr>
            <p:ph idx="2" type="subTitle"/>
          </p:nvPr>
        </p:nvSpPr>
        <p:spPr>
          <a:xfrm>
            <a:off x="1882275" y="2139238"/>
            <a:ext cx="2248800" cy="52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solidFill>
                  <a:schemeClr val="lt1"/>
                </a:solidFill>
              </a:defRPr>
            </a:lvl1pPr>
            <a:lvl2pPr lvl="1" algn="ctr">
              <a:lnSpc>
                <a:spcPct val="100000"/>
              </a:lnSpc>
              <a:spcBef>
                <a:spcPts val="0"/>
              </a:spcBef>
              <a:spcAft>
                <a:spcPts val="0"/>
              </a:spcAft>
              <a:buNone/>
              <a:defRPr sz="1400">
                <a:solidFill>
                  <a:schemeClr val="lt1"/>
                </a:solidFill>
              </a:defRPr>
            </a:lvl2pPr>
            <a:lvl3pPr lvl="2" algn="ctr">
              <a:lnSpc>
                <a:spcPct val="100000"/>
              </a:lnSpc>
              <a:spcBef>
                <a:spcPts val="0"/>
              </a:spcBef>
              <a:spcAft>
                <a:spcPts val="0"/>
              </a:spcAft>
              <a:buNone/>
              <a:defRPr sz="1400">
                <a:solidFill>
                  <a:schemeClr val="lt1"/>
                </a:solidFill>
              </a:defRPr>
            </a:lvl3pPr>
            <a:lvl4pPr lvl="3" algn="ctr">
              <a:lnSpc>
                <a:spcPct val="100000"/>
              </a:lnSpc>
              <a:spcBef>
                <a:spcPts val="0"/>
              </a:spcBef>
              <a:spcAft>
                <a:spcPts val="0"/>
              </a:spcAft>
              <a:buNone/>
              <a:defRPr sz="1400">
                <a:solidFill>
                  <a:schemeClr val="lt1"/>
                </a:solidFill>
              </a:defRPr>
            </a:lvl4pPr>
            <a:lvl5pPr lvl="4" algn="ctr">
              <a:lnSpc>
                <a:spcPct val="100000"/>
              </a:lnSpc>
              <a:spcBef>
                <a:spcPts val="0"/>
              </a:spcBef>
              <a:spcAft>
                <a:spcPts val="0"/>
              </a:spcAft>
              <a:buNone/>
              <a:defRPr sz="1400">
                <a:solidFill>
                  <a:schemeClr val="lt1"/>
                </a:solidFill>
              </a:defRPr>
            </a:lvl5pPr>
            <a:lvl6pPr lvl="5" algn="ctr">
              <a:lnSpc>
                <a:spcPct val="100000"/>
              </a:lnSpc>
              <a:spcBef>
                <a:spcPts val="0"/>
              </a:spcBef>
              <a:spcAft>
                <a:spcPts val="0"/>
              </a:spcAft>
              <a:buNone/>
              <a:defRPr sz="1400">
                <a:solidFill>
                  <a:schemeClr val="lt1"/>
                </a:solidFill>
              </a:defRPr>
            </a:lvl6pPr>
            <a:lvl7pPr lvl="6" algn="ctr">
              <a:lnSpc>
                <a:spcPct val="100000"/>
              </a:lnSpc>
              <a:spcBef>
                <a:spcPts val="0"/>
              </a:spcBef>
              <a:spcAft>
                <a:spcPts val="0"/>
              </a:spcAft>
              <a:buNone/>
              <a:defRPr sz="1400">
                <a:solidFill>
                  <a:schemeClr val="lt1"/>
                </a:solidFill>
              </a:defRPr>
            </a:lvl7pPr>
            <a:lvl8pPr lvl="7" algn="ctr">
              <a:lnSpc>
                <a:spcPct val="100000"/>
              </a:lnSpc>
              <a:spcBef>
                <a:spcPts val="0"/>
              </a:spcBef>
              <a:spcAft>
                <a:spcPts val="0"/>
              </a:spcAft>
              <a:buNone/>
              <a:defRPr sz="1400">
                <a:solidFill>
                  <a:schemeClr val="lt1"/>
                </a:solidFill>
              </a:defRPr>
            </a:lvl8pPr>
            <a:lvl9pPr lvl="8" algn="ctr">
              <a:lnSpc>
                <a:spcPct val="100000"/>
              </a:lnSpc>
              <a:spcBef>
                <a:spcPts val="0"/>
              </a:spcBef>
              <a:spcAft>
                <a:spcPts val="0"/>
              </a:spcAft>
              <a:buNone/>
              <a:defRPr sz="1400">
                <a:solidFill>
                  <a:schemeClr val="lt1"/>
                </a:solidFill>
              </a:defRPr>
            </a:lvl9pPr>
          </a:lstStyle>
          <a:p/>
        </p:txBody>
      </p:sp>
      <p:sp>
        <p:nvSpPr>
          <p:cNvPr id="513" name="Google Shape;513;p66"/>
          <p:cNvSpPr txBox="1"/>
          <p:nvPr>
            <p:ph idx="3" type="subTitle"/>
          </p:nvPr>
        </p:nvSpPr>
        <p:spPr>
          <a:xfrm>
            <a:off x="1882275" y="3278400"/>
            <a:ext cx="2248800" cy="4611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solidFill>
                  <a:schemeClr val="lt1"/>
                </a:solidFill>
                <a:latin typeface="Anton"/>
                <a:ea typeface="Anton"/>
                <a:cs typeface="Anton"/>
                <a:sym typeface="Anton"/>
              </a:defRPr>
            </a:lvl1pPr>
            <a:lvl2pPr lvl="1" algn="ctr">
              <a:lnSpc>
                <a:spcPct val="100000"/>
              </a:lnSpc>
              <a:spcBef>
                <a:spcPts val="0"/>
              </a:spcBef>
              <a:spcAft>
                <a:spcPts val="0"/>
              </a:spcAft>
              <a:buNone/>
              <a:defRPr sz="2400">
                <a:solidFill>
                  <a:schemeClr val="lt1"/>
                </a:solidFill>
                <a:latin typeface="Anton"/>
                <a:ea typeface="Anton"/>
                <a:cs typeface="Anton"/>
                <a:sym typeface="Anton"/>
              </a:defRPr>
            </a:lvl2pPr>
            <a:lvl3pPr lvl="2" algn="ctr">
              <a:lnSpc>
                <a:spcPct val="100000"/>
              </a:lnSpc>
              <a:spcBef>
                <a:spcPts val="0"/>
              </a:spcBef>
              <a:spcAft>
                <a:spcPts val="0"/>
              </a:spcAft>
              <a:buNone/>
              <a:defRPr sz="2400">
                <a:solidFill>
                  <a:schemeClr val="lt1"/>
                </a:solidFill>
                <a:latin typeface="Anton"/>
                <a:ea typeface="Anton"/>
                <a:cs typeface="Anton"/>
                <a:sym typeface="Anton"/>
              </a:defRPr>
            </a:lvl3pPr>
            <a:lvl4pPr lvl="3" algn="ctr">
              <a:lnSpc>
                <a:spcPct val="100000"/>
              </a:lnSpc>
              <a:spcBef>
                <a:spcPts val="0"/>
              </a:spcBef>
              <a:spcAft>
                <a:spcPts val="0"/>
              </a:spcAft>
              <a:buNone/>
              <a:defRPr sz="2400">
                <a:solidFill>
                  <a:schemeClr val="lt1"/>
                </a:solidFill>
                <a:latin typeface="Anton"/>
                <a:ea typeface="Anton"/>
                <a:cs typeface="Anton"/>
                <a:sym typeface="Anton"/>
              </a:defRPr>
            </a:lvl4pPr>
            <a:lvl5pPr lvl="4" algn="ctr">
              <a:lnSpc>
                <a:spcPct val="100000"/>
              </a:lnSpc>
              <a:spcBef>
                <a:spcPts val="0"/>
              </a:spcBef>
              <a:spcAft>
                <a:spcPts val="0"/>
              </a:spcAft>
              <a:buNone/>
              <a:defRPr sz="2400">
                <a:solidFill>
                  <a:schemeClr val="lt1"/>
                </a:solidFill>
                <a:latin typeface="Anton"/>
                <a:ea typeface="Anton"/>
                <a:cs typeface="Anton"/>
                <a:sym typeface="Anton"/>
              </a:defRPr>
            </a:lvl5pPr>
            <a:lvl6pPr lvl="5" algn="ctr">
              <a:lnSpc>
                <a:spcPct val="100000"/>
              </a:lnSpc>
              <a:spcBef>
                <a:spcPts val="0"/>
              </a:spcBef>
              <a:spcAft>
                <a:spcPts val="0"/>
              </a:spcAft>
              <a:buNone/>
              <a:defRPr sz="2400">
                <a:solidFill>
                  <a:schemeClr val="lt1"/>
                </a:solidFill>
                <a:latin typeface="Anton"/>
                <a:ea typeface="Anton"/>
                <a:cs typeface="Anton"/>
                <a:sym typeface="Anton"/>
              </a:defRPr>
            </a:lvl6pPr>
            <a:lvl7pPr lvl="6" algn="ctr">
              <a:lnSpc>
                <a:spcPct val="100000"/>
              </a:lnSpc>
              <a:spcBef>
                <a:spcPts val="0"/>
              </a:spcBef>
              <a:spcAft>
                <a:spcPts val="0"/>
              </a:spcAft>
              <a:buNone/>
              <a:defRPr sz="2400">
                <a:solidFill>
                  <a:schemeClr val="lt1"/>
                </a:solidFill>
                <a:latin typeface="Anton"/>
                <a:ea typeface="Anton"/>
                <a:cs typeface="Anton"/>
                <a:sym typeface="Anton"/>
              </a:defRPr>
            </a:lvl7pPr>
            <a:lvl8pPr lvl="7" algn="ctr">
              <a:lnSpc>
                <a:spcPct val="100000"/>
              </a:lnSpc>
              <a:spcBef>
                <a:spcPts val="0"/>
              </a:spcBef>
              <a:spcAft>
                <a:spcPts val="0"/>
              </a:spcAft>
              <a:buNone/>
              <a:defRPr sz="2400">
                <a:solidFill>
                  <a:schemeClr val="lt1"/>
                </a:solidFill>
                <a:latin typeface="Anton"/>
                <a:ea typeface="Anton"/>
                <a:cs typeface="Anton"/>
                <a:sym typeface="Anton"/>
              </a:defRPr>
            </a:lvl8pPr>
            <a:lvl9pPr lvl="8"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514" name="Google Shape;514;p66"/>
          <p:cNvSpPr txBox="1"/>
          <p:nvPr>
            <p:ph idx="4" type="subTitle"/>
          </p:nvPr>
        </p:nvSpPr>
        <p:spPr>
          <a:xfrm>
            <a:off x="1882275" y="3673397"/>
            <a:ext cx="2248800" cy="52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solidFill>
                  <a:schemeClr val="lt1"/>
                </a:solidFill>
              </a:defRPr>
            </a:lvl1pPr>
            <a:lvl2pPr lvl="1" algn="ctr">
              <a:lnSpc>
                <a:spcPct val="100000"/>
              </a:lnSpc>
              <a:spcBef>
                <a:spcPts val="0"/>
              </a:spcBef>
              <a:spcAft>
                <a:spcPts val="0"/>
              </a:spcAft>
              <a:buNone/>
              <a:defRPr sz="1400">
                <a:solidFill>
                  <a:schemeClr val="lt1"/>
                </a:solidFill>
              </a:defRPr>
            </a:lvl2pPr>
            <a:lvl3pPr lvl="2" algn="ctr">
              <a:lnSpc>
                <a:spcPct val="100000"/>
              </a:lnSpc>
              <a:spcBef>
                <a:spcPts val="0"/>
              </a:spcBef>
              <a:spcAft>
                <a:spcPts val="0"/>
              </a:spcAft>
              <a:buNone/>
              <a:defRPr sz="1400">
                <a:solidFill>
                  <a:schemeClr val="lt1"/>
                </a:solidFill>
              </a:defRPr>
            </a:lvl3pPr>
            <a:lvl4pPr lvl="3" algn="ctr">
              <a:lnSpc>
                <a:spcPct val="100000"/>
              </a:lnSpc>
              <a:spcBef>
                <a:spcPts val="0"/>
              </a:spcBef>
              <a:spcAft>
                <a:spcPts val="0"/>
              </a:spcAft>
              <a:buNone/>
              <a:defRPr sz="1400">
                <a:solidFill>
                  <a:schemeClr val="lt1"/>
                </a:solidFill>
              </a:defRPr>
            </a:lvl4pPr>
            <a:lvl5pPr lvl="4" algn="ctr">
              <a:lnSpc>
                <a:spcPct val="100000"/>
              </a:lnSpc>
              <a:spcBef>
                <a:spcPts val="0"/>
              </a:spcBef>
              <a:spcAft>
                <a:spcPts val="0"/>
              </a:spcAft>
              <a:buNone/>
              <a:defRPr sz="1400">
                <a:solidFill>
                  <a:schemeClr val="lt1"/>
                </a:solidFill>
              </a:defRPr>
            </a:lvl5pPr>
            <a:lvl6pPr lvl="5" algn="ctr">
              <a:lnSpc>
                <a:spcPct val="100000"/>
              </a:lnSpc>
              <a:spcBef>
                <a:spcPts val="0"/>
              </a:spcBef>
              <a:spcAft>
                <a:spcPts val="0"/>
              </a:spcAft>
              <a:buNone/>
              <a:defRPr sz="1400">
                <a:solidFill>
                  <a:schemeClr val="lt1"/>
                </a:solidFill>
              </a:defRPr>
            </a:lvl6pPr>
            <a:lvl7pPr lvl="6" algn="ctr">
              <a:lnSpc>
                <a:spcPct val="100000"/>
              </a:lnSpc>
              <a:spcBef>
                <a:spcPts val="0"/>
              </a:spcBef>
              <a:spcAft>
                <a:spcPts val="0"/>
              </a:spcAft>
              <a:buNone/>
              <a:defRPr sz="1400">
                <a:solidFill>
                  <a:schemeClr val="lt1"/>
                </a:solidFill>
              </a:defRPr>
            </a:lvl7pPr>
            <a:lvl8pPr lvl="7" algn="ctr">
              <a:lnSpc>
                <a:spcPct val="100000"/>
              </a:lnSpc>
              <a:spcBef>
                <a:spcPts val="0"/>
              </a:spcBef>
              <a:spcAft>
                <a:spcPts val="0"/>
              </a:spcAft>
              <a:buNone/>
              <a:defRPr sz="1400">
                <a:solidFill>
                  <a:schemeClr val="lt1"/>
                </a:solidFill>
              </a:defRPr>
            </a:lvl8pPr>
            <a:lvl9pPr lvl="8" algn="ctr">
              <a:lnSpc>
                <a:spcPct val="100000"/>
              </a:lnSpc>
              <a:spcBef>
                <a:spcPts val="0"/>
              </a:spcBef>
              <a:spcAft>
                <a:spcPts val="0"/>
              </a:spcAft>
              <a:buNone/>
              <a:defRPr sz="1400">
                <a:solidFill>
                  <a:schemeClr val="lt1"/>
                </a:solidFill>
              </a:defRPr>
            </a:lvl9pPr>
          </a:lstStyle>
          <a:p/>
        </p:txBody>
      </p:sp>
      <p:sp>
        <p:nvSpPr>
          <p:cNvPr id="515" name="Google Shape;515;p66"/>
          <p:cNvSpPr txBox="1"/>
          <p:nvPr>
            <p:ph idx="5" type="subTitle"/>
          </p:nvPr>
        </p:nvSpPr>
        <p:spPr>
          <a:xfrm>
            <a:off x="5041013" y="1745438"/>
            <a:ext cx="2248800" cy="4611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solidFill>
                  <a:schemeClr val="lt1"/>
                </a:solidFill>
                <a:latin typeface="Anton"/>
                <a:ea typeface="Anton"/>
                <a:cs typeface="Anton"/>
                <a:sym typeface="Anton"/>
              </a:defRPr>
            </a:lvl1pPr>
            <a:lvl2pPr lvl="1" algn="ctr">
              <a:lnSpc>
                <a:spcPct val="100000"/>
              </a:lnSpc>
              <a:spcBef>
                <a:spcPts val="0"/>
              </a:spcBef>
              <a:spcAft>
                <a:spcPts val="0"/>
              </a:spcAft>
              <a:buNone/>
              <a:defRPr sz="2400">
                <a:solidFill>
                  <a:schemeClr val="lt1"/>
                </a:solidFill>
                <a:latin typeface="Anton"/>
                <a:ea typeface="Anton"/>
                <a:cs typeface="Anton"/>
                <a:sym typeface="Anton"/>
              </a:defRPr>
            </a:lvl2pPr>
            <a:lvl3pPr lvl="2" algn="ctr">
              <a:lnSpc>
                <a:spcPct val="100000"/>
              </a:lnSpc>
              <a:spcBef>
                <a:spcPts val="0"/>
              </a:spcBef>
              <a:spcAft>
                <a:spcPts val="0"/>
              </a:spcAft>
              <a:buNone/>
              <a:defRPr sz="2400">
                <a:solidFill>
                  <a:schemeClr val="lt1"/>
                </a:solidFill>
                <a:latin typeface="Anton"/>
                <a:ea typeface="Anton"/>
                <a:cs typeface="Anton"/>
                <a:sym typeface="Anton"/>
              </a:defRPr>
            </a:lvl3pPr>
            <a:lvl4pPr lvl="3" algn="ctr">
              <a:lnSpc>
                <a:spcPct val="100000"/>
              </a:lnSpc>
              <a:spcBef>
                <a:spcPts val="0"/>
              </a:spcBef>
              <a:spcAft>
                <a:spcPts val="0"/>
              </a:spcAft>
              <a:buNone/>
              <a:defRPr sz="2400">
                <a:solidFill>
                  <a:schemeClr val="lt1"/>
                </a:solidFill>
                <a:latin typeface="Anton"/>
                <a:ea typeface="Anton"/>
                <a:cs typeface="Anton"/>
                <a:sym typeface="Anton"/>
              </a:defRPr>
            </a:lvl4pPr>
            <a:lvl5pPr lvl="4" algn="ctr">
              <a:lnSpc>
                <a:spcPct val="100000"/>
              </a:lnSpc>
              <a:spcBef>
                <a:spcPts val="0"/>
              </a:spcBef>
              <a:spcAft>
                <a:spcPts val="0"/>
              </a:spcAft>
              <a:buNone/>
              <a:defRPr sz="2400">
                <a:solidFill>
                  <a:schemeClr val="lt1"/>
                </a:solidFill>
                <a:latin typeface="Anton"/>
                <a:ea typeface="Anton"/>
                <a:cs typeface="Anton"/>
                <a:sym typeface="Anton"/>
              </a:defRPr>
            </a:lvl5pPr>
            <a:lvl6pPr lvl="5" algn="ctr">
              <a:lnSpc>
                <a:spcPct val="100000"/>
              </a:lnSpc>
              <a:spcBef>
                <a:spcPts val="0"/>
              </a:spcBef>
              <a:spcAft>
                <a:spcPts val="0"/>
              </a:spcAft>
              <a:buNone/>
              <a:defRPr sz="2400">
                <a:solidFill>
                  <a:schemeClr val="lt1"/>
                </a:solidFill>
                <a:latin typeface="Anton"/>
                <a:ea typeface="Anton"/>
                <a:cs typeface="Anton"/>
                <a:sym typeface="Anton"/>
              </a:defRPr>
            </a:lvl6pPr>
            <a:lvl7pPr lvl="6" algn="ctr">
              <a:lnSpc>
                <a:spcPct val="100000"/>
              </a:lnSpc>
              <a:spcBef>
                <a:spcPts val="0"/>
              </a:spcBef>
              <a:spcAft>
                <a:spcPts val="0"/>
              </a:spcAft>
              <a:buNone/>
              <a:defRPr sz="2400">
                <a:solidFill>
                  <a:schemeClr val="lt1"/>
                </a:solidFill>
                <a:latin typeface="Anton"/>
                <a:ea typeface="Anton"/>
                <a:cs typeface="Anton"/>
                <a:sym typeface="Anton"/>
              </a:defRPr>
            </a:lvl7pPr>
            <a:lvl8pPr lvl="7" algn="ctr">
              <a:lnSpc>
                <a:spcPct val="100000"/>
              </a:lnSpc>
              <a:spcBef>
                <a:spcPts val="0"/>
              </a:spcBef>
              <a:spcAft>
                <a:spcPts val="0"/>
              </a:spcAft>
              <a:buNone/>
              <a:defRPr sz="2400">
                <a:solidFill>
                  <a:schemeClr val="lt1"/>
                </a:solidFill>
                <a:latin typeface="Anton"/>
                <a:ea typeface="Anton"/>
                <a:cs typeface="Anton"/>
                <a:sym typeface="Anton"/>
              </a:defRPr>
            </a:lvl8pPr>
            <a:lvl9pPr lvl="8"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516" name="Google Shape;516;p66"/>
          <p:cNvSpPr txBox="1"/>
          <p:nvPr>
            <p:ph idx="6" type="subTitle"/>
          </p:nvPr>
        </p:nvSpPr>
        <p:spPr>
          <a:xfrm>
            <a:off x="5040838" y="2139188"/>
            <a:ext cx="2248800" cy="52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solidFill>
                  <a:schemeClr val="lt1"/>
                </a:solidFill>
              </a:defRPr>
            </a:lvl1pPr>
            <a:lvl2pPr lvl="1" algn="ctr">
              <a:lnSpc>
                <a:spcPct val="100000"/>
              </a:lnSpc>
              <a:spcBef>
                <a:spcPts val="0"/>
              </a:spcBef>
              <a:spcAft>
                <a:spcPts val="0"/>
              </a:spcAft>
              <a:buNone/>
              <a:defRPr sz="1400">
                <a:solidFill>
                  <a:schemeClr val="lt1"/>
                </a:solidFill>
              </a:defRPr>
            </a:lvl2pPr>
            <a:lvl3pPr lvl="2" algn="ctr">
              <a:lnSpc>
                <a:spcPct val="100000"/>
              </a:lnSpc>
              <a:spcBef>
                <a:spcPts val="0"/>
              </a:spcBef>
              <a:spcAft>
                <a:spcPts val="0"/>
              </a:spcAft>
              <a:buNone/>
              <a:defRPr sz="1400">
                <a:solidFill>
                  <a:schemeClr val="lt1"/>
                </a:solidFill>
              </a:defRPr>
            </a:lvl3pPr>
            <a:lvl4pPr lvl="3" algn="ctr">
              <a:lnSpc>
                <a:spcPct val="100000"/>
              </a:lnSpc>
              <a:spcBef>
                <a:spcPts val="0"/>
              </a:spcBef>
              <a:spcAft>
                <a:spcPts val="0"/>
              </a:spcAft>
              <a:buNone/>
              <a:defRPr sz="1400">
                <a:solidFill>
                  <a:schemeClr val="lt1"/>
                </a:solidFill>
              </a:defRPr>
            </a:lvl4pPr>
            <a:lvl5pPr lvl="4" algn="ctr">
              <a:lnSpc>
                <a:spcPct val="100000"/>
              </a:lnSpc>
              <a:spcBef>
                <a:spcPts val="0"/>
              </a:spcBef>
              <a:spcAft>
                <a:spcPts val="0"/>
              </a:spcAft>
              <a:buNone/>
              <a:defRPr sz="1400">
                <a:solidFill>
                  <a:schemeClr val="lt1"/>
                </a:solidFill>
              </a:defRPr>
            </a:lvl5pPr>
            <a:lvl6pPr lvl="5" algn="ctr">
              <a:lnSpc>
                <a:spcPct val="100000"/>
              </a:lnSpc>
              <a:spcBef>
                <a:spcPts val="0"/>
              </a:spcBef>
              <a:spcAft>
                <a:spcPts val="0"/>
              </a:spcAft>
              <a:buNone/>
              <a:defRPr sz="1400">
                <a:solidFill>
                  <a:schemeClr val="lt1"/>
                </a:solidFill>
              </a:defRPr>
            </a:lvl6pPr>
            <a:lvl7pPr lvl="6" algn="ctr">
              <a:lnSpc>
                <a:spcPct val="100000"/>
              </a:lnSpc>
              <a:spcBef>
                <a:spcPts val="0"/>
              </a:spcBef>
              <a:spcAft>
                <a:spcPts val="0"/>
              </a:spcAft>
              <a:buNone/>
              <a:defRPr sz="1400">
                <a:solidFill>
                  <a:schemeClr val="lt1"/>
                </a:solidFill>
              </a:defRPr>
            </a:lvl7pPr>
            <a:lvl8pPr lvl="7" algn="ctr">
              <a:lnSpc>
                <a:spcPct val="100000"/>
              </a:lnSpc>
              <a:spcBef>
                <a:spcPts val="0"/>
              </a:spcBef>
              <a:spcAft>
                <a:spcPts val="0"/>
              </a:spcAft>
              <a:buNone/>
              <a:defRPr sz="1400">
                <a:solidFill>
                  <a:schemeClr val="lt1"/>
                </a:solidFill>
              </a:defRPr>
            </a:lvl8pPr>
            <a:lvl9pPr lvl="8" algn="ctr">
              <a:lnSpc>
                <a:spcPct val="100000"/>
              </a:lnSpc>
              <a:spcBef>
                <a:spcPts val="0"/>
              </a:spcBef>
              <a:spcAft>
                <a:spcPts val="0"/>
              </a:spcAft>
              <a:buNone/>
              <a:defRPr sz="1400">
                <a:solidFill>
                  <a:schemeClr val="lt1"/>
                </a:solidFill>
              </a:defRPr>
            </a:lvl9pPr>
          </a:lstStyle>
          <a:p/>
        </p:txBody>
      </p:sp>
      <p:sp>
        <p:nvSpPr>
          <p:cNvPr id="517" name="Google Shape;517;p66"/>
          <p:cNvSpPr txBox="1"/>
          <p:nvPr>
            <p:ph idx="7" type="subTitle"/>
          </p:nvPr>
        </p:nvSpPr>
        <p:spPr>
          <a:xfrm>
            <a:off x="5040825" y="3289463"/>
            <a:ext cx="2248800" cy="4611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solidFill>
                  <a:schemeClr val="lt1"/>
                </a:solidFill>
                <a:latin typeface="Anton"/>
                <a:ea typeface="Anton"/>
                <a:cs typeface="Anton"/>
                <a:sym typeface="Anton"/>
              </a:defRPr>
            </a:lvl1pPr>
            <a:lvl2pPr lvl="1" algn="ctr">
              <a:lnSpc>
                <a:spcPct val="100000"/>
              </a:lnSpc>
              <a:spcBef>
                <a:spcPts val="0"/>
              </a:spcBef>
              <a:spcAft>
                <a:spcPts val="0"/>
              </a:spcAft>
              <a:buNone/>
              <a:defRPr sz="2400">
                <a:solidFill>
                  <a:schemeClr val="lt1"/>
                </a:solidFill>
                <a:latin typeface="Anton"/>
                <a:ea typeface="Anton"/>
                <a:cs typeface="Anton"/>
                <a:sym typeface="Anton"/>
              </a:defRPr>
            </a:lvl2pPr>
            <a:lvl3pPr lvl="2" algn="ctr">
              <a:lnSpc>
                <a:spcPct val="100000"/>
              </a:lnSpc>
              <a:spcBef>
                <a:spcPts val="0"/>
              </a:spcBef>
              <a:spcAft>
                <a:spcPts val="0"/>
              </a:spcAft>
              <a:buNone/>
              <a:defRPr sz="2400">
                <a:solidFill>
                  <a:schemeClr val="lt1"/>
                </a:solidFill>
                <a:latin typeface="Anton"/>
                <a:ea typeface="Anton"/>
                <a:cs typeface="Anton"/>
                <a:sym typeface="Anton"/>
              </a:defRPr>
            </a:lvl3pPr>
            <a:lvl4pPr lvl="3" algn="ctr">
              <a:lnSpc>
                <a:spcPct val="100000"/>
              </a:lnSpc>
              <a:spcBef>
                <a:spcPts val="0"/>
              </a:spcBef>
              <a:spcAft>
                <a:spcPts val="0"/>
              </a:spcAft>
              <a:buNone/>
              <a:defRPr sz="2400">
                <a:solidFill>
                  <a:schemeClr val="lt1"/>
                </a:solidFill>
                <a:latin typeface="Anton"/>
                <a:ea typeface="Anton"/>
                <a:cs typeface="Anton"/>
                <a:sym typeface="Anton"/>
              </a:defRPr>
            </a:lvl4pPr>
            <a:lvl5pPr lvl="4" algn="ctr">
              <a:lnSpc>
                <a:spcPct val="100000"/>
              </a:lnSpc>
              <a:spcBef>
                <a:spcPts val="0"/>
              </a:spcBef>
              <a:spcAft>
                <a:spcPts val="0"/>
              </a:spcAft>
              <a:buNone/>
              <a:defRPr sz="2400">
                <a:solidFill>
                  <a:schemeClr val="lt1"/>
                </a:solidFill>
                <a:latin typeface="Anton"/>
                <a:ea typeface="Anton"/>
                <a:cs typeface="Anton"/>
                <a:sym typeface="Anton"/>
              </a:defRPr>
            </a:lvl5pPr>
            <a:lvl6pPr lvl="5" algn="ctr">
              <a:lnSpc>
                <a:spcPct val="100000"/>
              </a:lnSpc>
              <a:spcBef>
                <a:spcPts val="0"/>
              </a:spcBef>
              <a:spcAft>
                <a:spcPts val="0"/>
              </a:spcAft>
              <a:buNone/>
              <a:defRPr sz="2400">
                <a:solidFill>
                  <a:schemeClr val="lt1"/>
                </a:solidFill>
                <a:latin typeface="Anton"/>
                <a:ea typeface="Anton"/>
                <a:cs typeface="Anton"/>
                <a:sym typeface="Anton"/>
              </a:defRPr>
            </a:lvl6pPr>
            <a:lvl7pPr lvl="6" algn="ctr">
              <a:lnSpc>
                <a:spcPct val="100000"/>
              </a:lnSpc>
              <a:spcBef>
                <a:spcPts val="0"/>
              </a:spcBef>
              <a:spcAft>
                <a:spcPts val="0"/>
              </a:spcAft>
              <a:buNone/>
              <a:defRPr sz="2400">
                <a:solidFill>
                  <a:schemeClr val="lt1"/>
                </a:solidFill>
                <a:latin typeface="Anton"/>
                <a:ea typeface="Anton"/>
                <a:cs typeface="Anton"/>
                <a:sym typeface="Anton"/>
              </a:defRPr>
            </a:lvl7pPr>
            <a:lvl8pPr lvl="7" algn="ctr">
              <a:lnSpc>
                <a:spcPct val="100000"/>
              </a:lnSpc>
              <a:spcBef>
                <a:spcPts val="0"/>
              </a:spcBef>
              <a:spcAft>
                <a:spcPts val="0"/>
              </a:spcAft>
              <a:buNone/>
              <a:defRPr sz="2400">
                <a:solidFill>
                  <a:schemeClr val="lt1"/>
                </a:solidFill>
                <a:latin typeface="Anton"/>
                <a:ea typeface="Anton"/>
                <a:cs typeface="Anton"/>
                <a:sym typeface="Anton"/>
              </a:defRPr>
            </a:lvl8pPr>
            <a:lvl9pPr lvl="8"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518" name="Google Shape;518;p66"/>
          <p:cNvSpPr txBox="1"/>
          <p:nvPr>
            <p:ph idx="8" type="subTitle"/>
          </p:nvPr>
        </p:nvSpPr>
        <p:spPr>
          <a:xfrm>
            <a:off x="5040868" y="3684459"/>
            <a:ext cx="2248800" cy="52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solidFill>
                  <a:schemeClr val="lt1"/>
                </a:solidFill>
              </a:defRPr>
            </a:lvl1pPr>
            <a:lvl2pPr lvl="1" algn="ctr">
              <a:lnSpc>
                <a:spcPct val="100000"/>
              </a:lnSpc>
              <a:spcBef>
                <a:spcPts val="0"/>
              </a:spcBef>
              <a:spcAft>
                <a:spcPts val="0"/>
              </a:spcAft>
              <a:buNone/>
              <a:defRPr sz="1400">
                <a:solidFill>
                  <a:schemeClr val="lt1"/>
                </a:solidFill>
              </a:defRPr>
            </a:lvl2pPr>
            <a:lvl3pPr lvl="2" algn="ctr">
              <a:lnSpc>
                <a:spcPct val="100000"/>
              </a:lnSpc>
              <a:spcBef>
                <a:spcPts val="0"/>
              </a:spcBef>
              <a:spcAft>
                <a:spcPts val="0"/>
              </a:spcAft>
              <a:buNone/>
              <a:defRPr sz="1400">
                <a:solidFill>
                  <a:schemeClr val="lt1"/>
                </a:solidFill>
              </a:defRPr>
            </a:lvl3pPr>
            <a:lvl4pPr lvl="3" algn="ctr">
              <a:lnSpc>
                <a:spcPct val="100000"/>
              </a:lnSpc>
              <a:spcBef>
                <a:spcPts val="0"/>
              </a:spcBef>
              <a:spcAft>
                <a:spcPts val="0"/>
              </a:spcAft>
              <a:buNone/>
              <a:defRPr sz="1400">
                <a:solidFill>
                  <a:schemeClr val="lt1"/>
                </a:solidFill>
              </a:defRPr>
            </a:lvl4pPr>
            <a:lvl5pPr lvl="4" algn="ctr">
              <a:lnSpc>
                <a:spcPct val="100000"/>
              </a:lnSpc>
              <a:spcBef>
                <a:spcPts val="0"/>
              </a:spcBef>
              <a:spcAft>
                <a:spcPts val="0"/>
              </a:spcAft>
              <a:buNone/>
              <a:defRPr sz="1400">
                <a:solidFill>
                  <a:schemeClr val="lt1"/>
                </a:solidFill>
              </a:defRPr>
            </a:lvl5pPr>
            <a:lvl6pPr lvl="5" algn="ctr">
              <a:lnSpc>
                <a:spcPct val="100000"/>
              </a:lnSpc>
              <a:spcBef>
                <a:spcPts val="0"/>
              </a:spcBef>
              <a:spcAft>
                <a:spcPts val="0"/>
              </a:spcAft>
              <a:buNone/>
              <a:defRPr sz="1400">
                <a:solidFill>
                  <a:schemeClr val="lt1"/>
                </a:solidFill>
              </a:defRPr>
            </a:lvl6pPr>
            <a:lvl7pPr lvl="6" algn="ctr">
              <a:lnSpc>
                <a:spcPct val="100000"/>
              </a:lnSpc>
              <a:spcBef>
                <a:spcPts val="0"/>
              </a:spcBef>
              <a:spcAft>
                <a:spcPts val="0"/>
              </a:spcAft>
              <a:buNone/>
              <a:defRPr sz="1400">
                <a:solidFill>
                  <a:schemeClr val="lt1"/>
                </a:solidFill>
              </a:defRPr>
            </a:lvl7pPr>
            <a:lvl8pPr lvl="7" algn="ctr">
              <a:lnSpc>
                <a:spcPct val="100000"/>
              </a:lnSpc>
              <a:spcBef>
                <a:spcPts val="0"/>
              </a:spcBef>
              <a:spcAft>
                <a:spcPts val="0"/>
              </a:spcAft>
              <a:buNone/>
              <a:defRPr sz="1400">
                <a:solidFill>
                  <a:schemeClr val="lt1"/>
                </a:solidFill>
              </a:defRPr>
            </a:lvl8pPr>
            <a:lvl9pPr lvl="8" algn="ctr">
              <a:lnSpc>
                <a:spcPct val="100000"/>
              </a:lnSpc>
              <a:spcBef>
                <a:spcPts val="0"/>
              </a:spcBef>
              <a:spcAft>
                <a:spcPts val="0"/>
              </a:spcAft>
              <a:buNone/>
              <a:defRPr sz="1400">
                <a:solidFill>
                  <a:schemeClr val="lt1"/>
                </a:solidFill>
              </a:defRPr>
            </a:lvl9pPr>
          </a:lstStyle>
          <a:p/>
        </p:txBody>
      </p:sp>
      <p:sp>
        <p:nvSpPr>
          <p:cNvPr id="519" name="Google Shape;519;p66"/>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Font typeface="Abhaya Libre"/>
              <a:buNone/>
              <a:defRPr/>
            </a:lvl1pPr>
            <a:lvl2pPr lvl="1">
              <a:spcBef>
                <a:spcPts val="0"/>
              </a:spcBef>
              <a:spcAft>
                <a:spcPts val="0"/>
              </a:spcAft>
              <a:buSzPts val="3500"/>
              <a:buFont typeface="Abhaya Libre"/>
              <a:buNone/>
              <a:defRPr sz="3500">
                <a:latin typeface="Abhaya Libre"/>
                <a:ea typeface="Abhaya Libre"/>
                <a:cs typeface="Abhaya Libre"/>
                <a:sym typeface="Abhaya Libre"/>
              </a:defRPr>
            </a:lvl2pPr>
            <a:lvl3pPr lvl="2">
              <a:spcBef>
                <a:spcPts val="0"/>
              </a:spcBef>
              <a:spcAft>
                <a:spcPts val="0"/>
              </a:spcAft>
              <a:buSzPts val="3500"/>
              <a:buFont typeface="Abhaya Libre"/>
              <a:buNone/>
              <a:defRPr sz="3500">
                <a:latin typeface="Abhaya Libre"/>
                <a:ea typeface="Abhaya Libre"/>
                <a:cs typeface="Abhaya Libre"/>
                <a:sym typeface="Abhaya Libre"/>
              </a:defRPr>
            </a:lvl3pPr>
            <a:lvl4pPr lvl="3">
              <a:spcBef>
                <a:spcPts val="0"/>
              </a:spcBef>
              <a:spcAft>
                <a:spcPts val="0"/>
              </a:spcAft>
              <a:buSzPts val="3500"/>
              <a:buFont typeface="Abhaya Libre"/>
              <a:buNone/>
              <a:defRPr sz="3500">
                <a:latin typeface="Abhaya Libre"/>
                <a:ea typeface="Abhaya Libre"/>
                <a:cs typeface="Abhaya Libre"/>
                <a:sym typeface="Abhaya Libre"/>
              </a:defRPr>
            </a:lvl4pPr>
            <a:lvl5pPr lvl="4">
              <a:spcBef>
                <a:spcPts val="0"/>
              </a:spcBef>
              <a:spcAft>
                <a:spcPts val="0"/>
              </a:spcAft>
              <a:buSzPts val="3500"/>
              <a:buFont typeface="Abhaya Libre"/>
              <a:buNone/>
              <a:defRPr sz="3500">
                <a:latin typeface="Abhaya Libre"/>
                <a:ea typeface="Abhaya Libre"/>
                <a:cs typeface="Abhaya Libre"/>
                <a:sym typeface="Abhaya Libre"/>
              </a:defRPr>
            </a:lvl5pPr>
            <a:lvl6pPr lvl="5">
              <a:spcBef>
                <a:spcPts val="0"/>
              </a:spcBef>
              <a:spcAft>
                <a:spcPts val="0"/>
              </a:spcAft>
              <a:buSzPts val="3500"/>
              <a:buFont typeface="Abhaya Libre"/>
              <a:buNone/>
              <a:defRPr sz="3500">
                <a:latin typeface="Abhaya Libre"/>
                <a:ea typeface="Abhaya Libre"/>
                <a:cs typeface="Abhaya Libre"/>
                <a:sym typeface="Abhaya Libre"/>
              </a:defRPr>
            </a:lvl6pPr>
            <a:lvl7pPr lvl="6">
              <a:spcBef>
                <a:spcPts val="0"/>
              </a:spcBef>
              <a:spcAft>
                <a:spcPts val="0"/>
              </a:spcAft>
              <a:buSzPts val="3500"/>
              <a:buFont typeface="Abhaya Libre"/>
              <a:buNone/>
              <a:defRPr sz="3500">
                <a:latin typeface="Abhaya Libre"/>
                <a:ea typeface="Abhaya Libre"/>
                <a:cs typeface="Abhaya Libre"/>
                <a:sym typeface="Abhaya Libre"/>
              </a:defRPr>
            </a:lvl7pPr>
            <a:lvl8pPr lvl="7">
              <a:spcBef>
                <a:spcPts val="0"/>
              </a:spcBef>
              <a:spcAft>
                <a:spcPts val="0"/>
              </a:spcAft>
              <a:buSzPts val="3500"/>
              <a:buFont typeface="Abhaya Libre"/>
              <a:buNone/>
              <a:defRPr sz="3500">
                <a:latin typeface="Abhaya Libre"/>
                <a:ea typeface="Abhaya Libre"/>
                <a:cs typeface="Abhaya Libre"/>
                <a:sym typeface="Abhaya Libre"/>
              </a:defRPr>
            </a:lvl8pPr>
            <a:lvl9pPr lvl="8">
              <a:spcBef>
                <a:spcPts val="0"/>
              </a:spcBef>
              <a:spcAft>
                <a:spcPts val="0"/>
              </a:spcAft>
              <a:buSzPts val="3500"/>
              <a:buFont typeface="Abhaya Libre"/>
              <a:buNone/>
              <a:defRPr sz="3500">
                <a:latin typeface="Abhaya Libre"/>
                <a:ea typeface="Abhaya Libre"/>
                <a:cs typeface="Abhaya Libre"/>
                <a:sym typeface="Abhaya Libre"/>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0_1">
    <p:spTree>
      <p:nvGrpSpPr>
        <p:cNvPr id="520" name="Shape 520"/>
        <p:cNvGrpSpPr/>
        <p:nvPr/>
      </p:nvGrpSpPr>
      <p:grpSpPr>
        <a:xfrm>
          <a:off x="0" y="0"/>
          <a:ext cx="0" cy="0"/>
          <a:chOff x="0" y="0"/>
          <a:chExt cx="0" cy="0"/>
        </a:xfrm>
      </p:grpSpPr>
      <p:sp>
        <p:nvSpPr>
          <p:cNvPr id="521" name="Google Shape;521;p67"/>
          <p:cNvSpPr/>
          <p:nvPr>
            <p:ph idx="2" type="pic"/>
          </p:nvPr>
        </p:nvSpPr>
        <p:spPr>
          <a:xfrm>
            <a:off x="1810600" y="1201125"/>
            <a:ext cx="2347800" cy="2802600"/>
          </a:xfrm>
          <a:prstGeom prst="rect">
            <a:avLst/>
          </a:prstGeom>
          <a:noFill/>
          <a:ln>
            <a:noFill/>
          </a:ln>
        </p:spPr>
      </p:sp>
      <p:sp>
        <p:nvSpPr>
          <p:cNvPr id="522" name="Google Shape;522;p67"/>
          <p:cNvSpPr txBox="1"/>
          <p:nvPr>
            <p:ph idx="1" type="subTitle"/>
          </p:nvPr>
        </p:nvSpPr>
        <p:spPr>
          <a:xfrm>
            <a:off x="4693625" y="2221493"/>
            <a:ext cx="2810100" cy="1107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None/>
              <a:defRPr sz="1400"/>
            </a:lvl1pPr>
            <a:lvl2pPr lvl="1">
              <a:spcBef>
                <a:spcPts val="0"/>
              </a:spcBef>
              <a:spcAft>
                <a:spcPts val="0"/>
              </a:spcAft>
              <a:buNone/>
              <a:defRPr sz="1400"/>
            </a:lvl2pPr>
            <a:lvl3pPr lvl="2">
              <a:spcBef>
                <a:spcPts val="0"/>
              </a:spcBef>
              <a:spcAft>
                <a:spcPts val="0"/>
              </a:spcAft>
              <a:buNone/>
              <a:defRPr sz="1400"/>
            </a:lvl3pPr>
            <a:lvl4pPr lvl="3">
              <a:spcBef>
                <a:spcPts val="0"/>
              </a:spcBef>
              <a:spcAft>
                <a:spcPts val="0"/>
              </a:spcAft>
              <a:buNone/>
              <a:defRPr sz="1400"/>
            </a:lvl4pPr>
            <a:lvl5pPr lvl="4">
              <a:spcBef>
                <a:spcPts val="0"/>
              </a:spcBef>
              <a:spcAft>
                <a:spcPts val="0"/>
              </a:spcAft>
              <a:buNone/>
              <a:defRPr sz="1400"/>
            </a:lvl5pPr>
            <a:lvl6pPr lvl="5">
              <a:spcBef>
                <a:spcPts val="0"/>
              </a:spcBef>
              <a:spcAft>
                <a:spcPts val="0"/>
              </a:spcAft>
              <a:buNone/>
              <a:defRPr sz="1400"/>
            </a:lvl6pPr>
            <a:lvl7pPr lvl="6">
              <a:spcBef>
                <a:spcPts val="0"/>
              </a:spcBef>
              <a:spcAft>
                <a:spcPts val="0"/>
              </a:spcAft>
              <a:buNone/>
              <a:defRPr sz="1400"/>
            </a:lvl7pPr>
            <a:lvl8pPr lvl="7">
              <a:spcBef>
                <a:spcPts val="0"/>
              </a:spcBef>
              <a:spcAft>
                <a:spcPts val="0"/>
              </a:spcAft>
              <a:buNone/>
              <a:defRPr sz="1400"/>
            </a:lvl8pPr>
            <a:lvl9pPr lvl="8">
              <a:spcBef>
                <a:spcPts val="0"/>
              </a:spcBef>
              <a:spcAft>
                <a:spcPts val="0"/>
              </a:spcAft>
              <a:buNone/>
              <a:defRPr sz="1400"/>
            </a:lvl9pPr>
          </a:lstStyle>
          <a:p/>
        </p:txBody>
      </p:sp>
      <p:sp>
        <p:nvSpPr>
          <p:cNvPr id="523" name="Google Shape;523;p67"/>
          <p:cNvSpPr txBox="1"/>
          <p:nvPr>
            <p:ph type="title"/>
          </p:nvPr>
        </p:nvSpPr>
        <p:spPr>
          <a:xfrm>
            <a:off x="4693636" y="1559750"/>
            <a:ext cx="2810100" cy="5952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Font typeface="Palanquin Dark"/>
              <a:buNone/>
              <a:defRPr>
                <a:latin typeface="Palanquin Dark"/>
                <a:ea typeface="Palanquin Dark"/>
                <a:cs typeface="Palanquin Dark"/>
                <a:sym typeface="Palanquin Dark"/>
              </a:defRPr>
            </a:lvl2pPr>
            <a:lvl3pPr lvl="2">
              <a:spcBef>
                <a:spcPts val="0"/>
              </a:spcBef>
              <a:spcAft>
                <a:spcPts val="0"/>
              </a:spcAft>
              <a:buSzPts val="2800"/>
              <a:buFont typeface="Palanquin Dark"/>
              <a:buNone/>
              <a:defRPr>
                <a:latin typeface="Palanquin Dark"/>
                <a:ea typeface="Palanquin Dark"/>
                <a:cs typeface="Palanquin Dark"/>
                <a:sym typeface="Palanquin Dark"/>
              </a:defRPr>
            </a:lvl3pPr>
            <a:lvl4pPr lvl="3">
              <a:spcBef>
                <a:spcPts val="0"/>
              </a:spcBef>
              <a:spcAft>
                <a:spcPts val="0"/>
              </a:spcAft>
              <a:buSzPts val="2800"/>
              <a:buFont typeface="Palanquin Dark"/>
              <a:buNone/>
              <a:defRPr>
                <a:latin typeface="Palanquin Dark"/>
                <a:ea typeface="Palanquin Dark"/>
                <a:cs typeface="Palanquin Dark"/>
                <a:sym typeface="Palanquin Dark"/>
              </a:defRPr>
            </a:lvl4pPr>
            <a:lvl5pPr lvl="4">
              <a:spcBef>
                <a:spcPts val="0"/>
              </a:spcBef>
              <a:spcAft>
                <a:spcPts val="0"/>
              </a:spcAft>
              <a:buSzPts val="2800"/>
              <a:buFont typeface="Palanquin Dark"/>
              <a:buNone/>
              <a:defRPr>
                <a:latin typeface="Palanquin Dark"/>
                <a:ea typeface="Palanquin Dark"/>
                <a:cs typeface="Palanquin Dark"/>
                <a:sym typeface="Palanquin Dark"/>
              </a:defRPr>
            </a:lvl5pPr>
            <a:lvl6pPr lvl="5">
              <a:spcBef>
                <a:spcPts val="0"/>
              </a:spcBef>
              <a:spcAft>
                <a:spcPts val="0"/>
              </a:spcAft>
              <a:buSzPts val="2800"/>
              <a:buFont typeface="Palanquin Dark"/>
              <a:buNone/>
              <a:defRPr>
                <a:latin typeface="Palanquin Dark"/>
                <a:ea typeface="Palanquin Dark"/>
                <a:cs typeface="Palanquin Dark"/>
                <a:sym typeface="Palanquin Dark"/>
              </a:defRPr>
            </a:lvl6pPr>
            <a:lvl7pPr lvl="6">
              <a:spcBef>
                <a:spcPts val="0"/>
              </a:spcBef>
              <a:spcAft>
                <a:spcPts val="0"/>
              </a:spcAft>
              <a:buSzPts val="2800"/>
              <a:buFont typeface="Palanquin Dark"/>
              <a:buNone/>
              <a:defRPr>
                <a:latin typeface="Palanquin Dark"/>
                <a:ea typeface="Palanquin Dark"/>
                <a:cs typeface="Palanquin Dark"/>
                <a:sym typeface="Palanquin Dark"/>
              </a:defRPr>
            </a:lvl7pPr>
            <a:lvl8pPr lvl="7">
              <a:spcBef>
                <a:spcPts val="0"/>
              </a:spcBef>
              <a:spcAft>
                <a:spcPts val="0"/>
              </a:spcAft>
              <a:buSzPts val="2800"/>
              <a:buFont typeface="Palanquin Dark"/>
              <a:buNone/>
              <a:defRPr>
                <a:latin typeface="Palanquin Dark"/>
                <a:ea typeface="Palanquin Dark"/>
                <a:cs typeface="Palanquin Dark"/>
                <a:sym typeface="Palanquin Dark"/>
              </a:defRPr>
            </a:lvl8pPr>
            <a:lvl9pPr lvl="8">
              <a:spcBef>
                <a:spcPts val="0"/>
              </a:spcBef>
              <a:spcAft>
                <a:spcPts val="0"/>
              </a:spcAft>
              <a:buSzPts val="2800"/>
              <a:buFont typeface="Palanquin Dark"/>
              <a:buNone/>
              <a:defRPr>
                <a:latin typeface="Palanquin Dark"/>
                <a:ea typeface="Palanquin Dark"/>
                <a:cs typeface="Palanquin Dark"/>
                <a:sym typeface="Palanquin Dark"/>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ntent">
  <p:cSld name="One Content">
    <p:bg>
      <p:bgPr>
        <a:solidFill>
          <a:schemeClr val="lt1"/>
        </a:solidFill>
      </p:bgPr>
    </p:bg>
    <p:spTree>
      <p:nvGrpSpPr>
        <p:cNvPr id="524" name="Shape 524"/>
        <p:cNvGrpSpPr/>
        <p:nvPr/>
      </p:nvGrpSpPr>
      <p:grpSpPr>
        <a:xfrm>
          <a:off x="0" y="0"/>
          <a:ext cx="0" cy="0"/>
          <a:chOff x="0" y="0"/>
          <a:chExt cx="0" cy="0"/>
        </a:xfrm>
      </p:grpSpPr>
      <p:sp>
        <p:nvSpPr>
          <p:cNvPr id="525" name="Google Shape;525;p68"/>
          <p:cNvSpPr txBox="1"/>
          <p:nvPr>
            <p:ph type="title"/>
          </p:nvPr>
        </p:nvSpPr>
        <p:spPr>
          <a:xfrm>
            <a:off x="628650" y="492919"/>
            <a:ext cx="7886700" cy="7752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rgbClr val="1B1A22"/>
              </a:buClr>
              <a:buSzPts val="4100"/>
              <a:buFont typeface="Libre Franklin"/>
              <a:buNone/>
              <a:defRPr>
                <a:solidFill>
                  <a:srgbClr val="1B1A2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26" name="Google Shape;526;p68"/>
          <p:cNvSpPr txBox="1"/>
          <p:nvPr>
            <p:ph idx="1" type="body"/>
          </p:nvPr>
        </p:nvSpPr>
        <p:spPr>
          <a:xfrm>
            <a:off x="628650" y="1369219"/>
            <a:ext cx="7886700" cy="2947200"/>
          </a:xfrm>
          <a:prstGeom prst="rect">
            <a:avLst/>
          </a:prstGeom>
          <a:noFill/>
          <a:ln>
            <a:noFill/>
          </a:ln>
        </p:spPr>
        <p:txBody>
          <a:bodyPr anchorCtr="0" anchor="t" bIns="0" lIns="0" spcFirstLastPara="1" rIns="0" wrap="square" tIns="0">
            <a:normAutofit/>
          </a:bodyPr>
          <a:lstStyle>
            <a:lvl1pPr indent="-355600" lvl="0" marL="457200" algn="l">
              <a:lnSpc>
                <a:spcPct val="90000"/>
              </a:lnSpc>
              <a:spcBef>
                <a:spcPts val="800"/>
              </a:spcBef>
              <a:spcAft>
                <a:spcPts val="0"/>
              </a:spcAft>
              <a:buClr>
                <a:srgbClr val="1B1A22"/>
              </a:buClr>
              <a:buSzPts val="2000"/>
              <a:buChar char="●"/>
              <a:defRPr>
                <a:solidFill>
                  <a:srgbClr val="1B1A22"/>
                </a:solidFill>
              </a:defRPr>
            </a:lvl1pPr>
            <a:lvl2pPr indent="-342900" lvl="1" marL="914400" algn="l">
              <a:lnSpc>
                <a:spcPct val="90000"/>
              </a:lnSpc>
              <a:spcBef>
                <a:spcPts val="1200"/>
              </a:spcBef>
              <a:spcAft>
                <a:spcPts val="0"/>
              </a:spcAft>
              <a:buClr>
                <a:srgbClr val="1B1A22"/>
              </a:buClr>
              <a:buSzPts val="1800"/>
              <a:buChar char="○"/>
              <a:defRPr>
                <a:solidFill>
                  <a:srgbClr val="1B1A22"/>
                </a:solidFill>
              </a:defRPr>
            </a:lvl2pPr>
            <a:lvl3pPr indent="-336550" lvl="2" marL="1371600" algn="l">
              <a:lnSpc>
                <a:spcPct val="90000"/>
              </a:lnSpc>
              <a:spcBef>
                <a:spcPts val="1200"/>
              </a:spcBef>
              <a:spcAft>
                <a:spcPts val="0"/>
              </a:spcAft>
              <a:buClr>
                <a:srgbClr val="1B1A22"/>
              </a:buClr>
              <a:buSzPts val="1700"/>
              <a:buChar char="■"/>
              <a:defRPr>
                <a:solidFill>
                  <a:srgbClr val="1B1A22"/>
                </a:solidFill>
              </a:defRPr>
            </a:lvl3pPr>
            <a:lvl4pPr indent="-323850" lvl="3" marL="1828800" algn="l">
              <a:lnSpc>
                <a:spcPct val="90000"/>
              </a:lnSpc>
              <a:spcBef>
                <a:spcPts val="1200"/>
              </a:spcBef>
              <a:spcAft>
                <a:spcPts val="0"/>
              </a:spcAft>
              <a:buClr>
                <a:srgbClr val="1B1A22"/>
              </a:buClr>
              <a:buSzPts val="1500"/>
              <a:buChar char="●"/>
              <a:defRPr>
                <a:solidFill>
                  <a:srgbClr val="1B1A22"/>
                </a:solidFill>
              </a:defRPr>
            </a:lvl4pPr>
            <a:lvl5pPr indent="-317500" lvl="4" marL="2286000" algn="l">
              <a:lnSpc>
                <a:spcPct val="90000"/>
              </a:lnSpc>
              <a:spcBef>
                <a:spcPts val="1200"/>
              </a:spcBef>
              <a:spcAft>
                <a:spcPts val="0"/>
              </a:spcAft>
              <a:buClr>
                <a:srgbClr val="1B1A22"/>
              </a:buClr>
              <a:buSzPts val="1400"/>
              <a:buChar char="○"/>
              <a:defRPr>
                <a:solidFill>
                  <a:srgbClr val="1B1A22"/>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527" name="Google Shape;527;p68"/>
          <p:cNvPicPr preferRelativeResize="0"/>
          <p:nvPr/>
        </p:nvPicPr>
        <p:blipFill rotWithShape="1">
          <a:blip r:embed="rId2">
            <a:alphaModFix/>
          </a:blip>
          <a:srcRect b="0" l="0" r="0" t="0"/>
          <a:stretch/>
        </p:blipFill>
        <p:spPr>
          <a:xfrm>
            <a:off x="7829057" y="4869225"/>
            <a:ext cx="1091182" cy="134529"/>
          </a:xfrm>
          <a:prstGeom prst="rect">
            <a:avLst/>
          </a:prstGeom>
          <a:noFill/>
          <a:ln>
            <a:noFill/>
          </a:ln>
        </p:spPr>
      </p:pic>
      <p:pic>
        <p:nvPicPr>
          <p:cNvPr id="528" name="Google Shape;528;p68"/>
          <p:cNvPicPr preferRelativeResize="0"/>
          <p:nvPr/>
        </p:nvPicPr>
        <p:blipFill rotWithShape="1">
          <a:blip r:embed="rId3">
            <a:alphaModFix/>
          </a:blip>
          <a:srcRect b="0" l="0" r="0" t="0"/>
          <a:stretch/>
        </p:blipFill>
        <p:spPr>
          <a:xfrm>
            <a:off x="7835834" y="4391084"/>
            <a:ext cx="1072601" cy="417713"/>
          </a:xfrm>
          <a:prstGeom prst="rect">
            <a:avLst/>
          </a:prstGeom>
          <a:noFill/>
          <a:ln>
            <a:noFill/>
          </a:ln>
        </p:spPr>
      </p:pic>
    </p:spTree>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29" name="Shape 529"/>
        <p:cNvGrpSpPr/>
        <p:nvPr/>
      </p:nvGrpSpPr>
      <p:grpSpPr>
        <a:xfrm>
          <a:off x="0" y="0"/>
          <a:ext cx="0" cy="0"/>
          <a:chOff x="0" y="0"/>
          <a:chExt cx="0" cy="0"/>
        </a:xfrm>
      </p:grpSpPr>
      <p:sp>
        <p:nvSpPr>
          <p:cNvPr id="530" name="Google Shape;530;p69"/>
          <p:cNvSpPr txBox="1"/>
          <p:nvPr>
            <p:ph type="title"/>
          </p:nvPr>
        </p:nvSpPr>
        <p:spPr>
          <a:xfrm>
            <a:off x="628650" y="492919"/>
            <a:ext cx="7886700" cy="7752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rgbClr val="1B1A22"/>
              </a:buClr>
              <a:buSzPts val="4100"/>
              <a:buFont typeface="Libre Franklin"/>
              <a:buNone/>
              <a:defRPr>
                <a:solidFill>
                  <a:srgbClr val="1B1A2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1" name="Google Shape;531;p69"/>
          <p:cNvSpPr txBox="1"/>
          <p:nvPr>
            <p:ph idx="1" type="body"/>
          </p:nvPr>
        </p:nvSpPr>
        <p:spPr>
          <a:xfrm>
            <a:off x="628650" y="1369219"/>
            <a:ext cx="3886200" cy="2917200"/>
          </a:xfrm>
          <a:prstGeom prst="rect">
            <a:avLst/>
          </a:prstGeom>
          <a:noFill/>
          <a:ln>
            <a:noFill/>
          </a:ln>
        </p:spPr>
        <p:txBody>
          <a:bodyPr anchorCtr="0" anchor="t" bIns="0" lIns="0" spcFirstLastPara="1" rIns="0" wrap="square" tIns="0">
            <a:normAutofit/>
          </a:bodyPr>
          <a:lstStyle>
            <a:lvl1pPr indent="-355600" lvl="0" marL="457200" algn="l">
              <a:lnSpc>
                <a:spcPct val="90000"/>
              </a:lnSpc>
              <a:spcBef>
                <a:spcPts val="800"/>
              </a:spcBef>
              <a:spcAft>
                <a:spcPts val="0"/>
              </a:spcAft>
              <a:buClr>
                <a:srgbClr val="1B1A22"/>
              </a:buClr>
              <a:buSzPts val="2000"/>
              <a:buChar char="●"/>
              <a:defRPr>
                <a:solidFill>
                  <a:srgbClr val="1B1A22"/>
                </a:solidFill>
              </a:defRPr>
            </a:lvl1pPr>
            <a:lvl2pPr indent="-342900" lvl="1" marL="914400" algn="l">
              <a:lnSpc>
                <a:spcPct val="90000"/>
              </a:lnSpc>
              <a:spcBef>
                <a:spcPts val="1200"/>
              </a:spcBef>
              <a:spcAft>
                <a:spcPts val="0"/>
              </a:spcAft>
              <a:buClr>
                <a:srgbClr val="1B1A22"/>
              </a:buClr>
              <a:buSzPts val="1800"/>
              <a:buChar char="○"/>
              <a:defRPr>
                <a:solidFill>
                  <a:srgbClr val="1B1A22"/>
                </a:solidFill>
              </a:defRPr>
            </a:lvl2pPr>
            <a:lvl3pPr indent="-336550" lvl="2" marL="1371600" algn="l">
              <a:lnSpc>
                <a:spcPct val="90000"/>
              </a:lnSpc>
              <a:spcBef>
                <a:spcPts val="1200"/>
              </a:spcBef>
              <a:spcAft>
                <a:spcPts val="0"/>
              </a:spcAft>
              <a:buClr>
                <a:srgbClr val="1B1A22"/>
              </a:buClr>
              <a:buSzPts val="1700"/>
              <a:buChar char="■"/>
              <a:defRPr>
                <a:solidFill>
                  <a:srgbClr val="1B1A22"/>
                </a:solidFill>
              </a:defRPr>
            </a:lvl3pPr>
            <a:lvl4pPr indent="-323850" lvl="3" marL="1828800" algn="l">
              <a:lnSpc>
                <a:spcPct val="90000"/>
              </a:lnSpc>
              <a:spcBef>
                <a:spcPts val="1200"/>
              </a:spcBef>
              <a:spcAft>
                <a:spcPts val="0"/>
              </a:spcAft>
              <a:buClr>
                <a:srgbClr val="1B1A22"/>
              </a:buClr>
              <a:buSzPts val="1500"/>
              <a:buChar char="●"/>
              <a:defRPr>
                <a:solidFill>
                  <a:srgbClr val="1B1A22"/>
                </a:solidFill>
              </a:defRPr>
            </a:lvl4pPr>
            <a:lvl5pPr indent="-317500" lvl="4" marL="2286000" algn="l">
              <a:lnSpc>
                <a:spcPct val="90000"/>
              </a:lnSpc>
              <a:spcBef>
                <a:spcPts val="1200"/>
              </a:spcBef>
              <a:spcAft>
                <a:spcPts val="0"/>
              </a:spcAft>
              <a:buClr>
                <a:srgbClr val="1B1A22"/>
              </a:buClr>
              <a:buSzPts val="1400"/>
              <a:buChar char="○"/>
              <a:defRPr>
                <a:solidFill>
                  <a:srgbClr val="1B1A22"/>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2" name="Google Shape;532;p69"/>
          <p:cNvSpPr txBox="1"/>
          <p:nvPr>
            <p:ph idx="2" type="body"/>
          </p:nvPr>
        </p:nvSpPr>
        <p:spPr>
          <a:xfrm>
            <a:off x="4629150" y="1369219"/>
            <a:ext cx="3886200" cy="2917200"/>
          </a:xfrm>
          <a:prstGeom prst="rect">
            <a:avLst/>
          </a:prstGeom>
          <a:noFill/>
          <a:ln>
            <a:noFill/>
          </a:ln>
        </p:spPr>
        <p:txBody>
          <a:bodyPr anchorCtr="0" anchor="t" bIns="0" lIns="0" spcFirstLastPara="1" rIns="0" wrap="square" tIns="0">
            <a:normAutofit/>
          </a:bodyPr>
          <a:lstStyle>
            <a:lvl1pPr indent="-355600" lvl="0" marL="457200" algn="l">
              <a:lnSpc>
                <a:spcPct val="90000"/>
              </a:lnSpc>
              <a:spcBef>
                <a:spcPts val="800"/>
              </a:spcBef>
              <a:spcAft>
                <a:spcPts val="0"/>
              </a:spcAft>
              <a:buClr>
                <a:srgbClr val="1B1A22"/>
              </a:buClr>
              <a:buSzPts val="2000"/>
              <a:buChar char="●"/>
              <a:defRPr>
                <a:solidFill>
                  <a:srgbClr val="1B1A22"/>
                </a:solidFill>
              </a:defRPr>
            </a:lvl1pPr>
            <a:lvl2pPr indent="-342900" lvl="1" marL="914400" algn="l">
              <a:lnSpc>
                <a:spcPct val="90000"/>
              </a:lnSpc>
              <a:spcBef>
                <a:spcPts val="1200"/>
              </a:spcBef>
              <a:spcAft>
                <a:spcPts val="0"/>
              </a:spcAft>
              <a:buClr>
                <a:srgbClr val="1B1A22"/>
              </a:buClr>
              <a:buSzPts val="1800"/>
              <a:buChar char="○"/>
              <a:defRPr>
                <a:solidFill>
                  <a:srgbClr val="1B1A22"/>
                </a:solidFill>
              </a:defRPr>
            </a:lvl2pPr>
            <a:lvl3pPr indent="-336550" lvl="2" marL="1371600" algn="l">
              <a:lnSpc>
                <a:spcPct val="90000"/>
              </a:lnSpc>
              <a:spcBef>
                <a:spcPts val="1200"/>
              </a:spcBef>
              <a:spcAft>
                <a:spcPts val="0"/>
              </a:spcAft>
              <a:buClr>
                <a:srgbClr val="1B1A22"/>
              </a:buClr>
              <a:buSzPts val="1700"/>
              <a:buChar char="■"/>
              <a:defRPr>
                <a:solidFill>
                  <a:srgbClr val="1B1A22"/>
                </a:solidFill>
              </a:defRPr>
            </a:lvl3pPr>
            <a:lvl4pPr indent="-323850" lvl="3" marL="1828800" algn="l">
              <a:lnSpc>
                <a:spcPct val="90000"/>
              </a:lnSpc>
              <a:spcBef>
                <a:spcPts val="1200"/>
              </a:spcBef>
              <a:spcAft>
                <a:spcPts val="0"/>
              </a:spcAft>
              <a:buClr>
                <a:srgbClr val="1B1A22"/>
              </a:buClr>
              <a:buSzPts val="1500"/>
              <a:buChar char="●"/>
              <a:defRPr>
                <a:solidFill>
                  <a:srgbClr val="1B1A22"/>
                </a:solidFill>
              </a:defRPr>
            </a:lvl4pPr>
            <a:lvl5pPr indent="-317500" lvl="4" marL="2286000" algn="l">
              <a:lnSpc>
                <a:spcPct val="90000"/>
              </a:lnSpc>
              <a:spcBef>
                <a:spcPts val="1200"/>
              </a:spcBef>
              <a:spcAft>
                <a:spcPts val="0"/>
              </a:spcAft>
              <a:buClr>
                <a:srgbClr val="1B1A22"/>
              </a:buClr>
              <a:buSzPts val="1400"/>
              <a:buChar char="○"/>
              <a:defRPr>
                <a:solidFill>
                  <a:srgbClr val="1B1A22"/>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533" name="Google Shape;533;p69"/>
          <p:cNvPicPr preferRelativeResize="0"/>
          <p:nvPr/>
        </p:nvPicPr>
        <p:blipFill rotWithShape="1">
          <a:blip r:embed="rId2">
            <a:alphaModFix/>
          </a:blip>
          <a:srcRect b="0" l="0" r="0" t="0"/>
          <a:stretch/>
        </p:blipFill>
        <p:spPr>
          <a:xfrm>
            <a:off x="7829057" y="4869225"/>
            <a:ext cx="1091182" cy="134529"/>
          </a:xfrm>
          <a:prstGeom prst="rect">
            <a:avLst/>
          </a:prstGeom>
          <a:noFill/>
          <a:ln>
            <a:noFill/>
          </a:ln>
        </p:spPr>
      </p:pic>
      <p:pic>
        <p:nvPicPr>
          <p:cNvPr id="534" name="Google Shape;534;p69"/>
          <p:cNvPicPr preferRelativeResize="0"/>
          <p:nvPr/>
        </p:nvPicPr>
        <p:blipFill rotWithShape="1">
          <a:blip r:embed="rId3">
            <a:alphaModFix/>
          </a:blip>
          <a:srcRect b="0" l="0" r="0" t="0"/>
          <a:stretch/>
        </p:blipFill>
        <p:spPr>
          <a:xfrm>
            <a:off x="7835834" y="4391084"/>
            <a:ext cx="1072601" cy="417713"/>
          </a:xfrm>
          <a:prstGeom prst="rect">
            <a:avLst/>
          </a:prstGeom>
          <a:noFill/>
          <a:ln>
            <a:noFill/>
          </a:ln>
        </p:spPr>
      </p:pic>
    </p:spTree>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lide">
  <p:cSld name="Agenda Slide">
    <p:bg>
      <p:bgPr>
        <a:blipFill>
          <a:blip r:embed="rId2">
            <a:alphaModFix/>
          </a:blip>
          <a:stretch>
            <a:fillRect/>
          </a:stretch>
        </a:blipFill>
      </p:bgPr>
    </p:bg>
    <p:spTree>
      <p:nvGrpSpPr>
        <p:cNvPr id="535" name="Shape 535"/>
        <p:cNvGrpSpPr/>
        <p:nvPr/>
      </p:nvGrpSpPr>
      <p:grpSpPr>
        <a:xfrm>
          <a:off x="0" y="0"/>
          <a:ext cx="0" cy="0"/>
          <a:chOff x="0" y="0"/>
          <a:chExt cx="0" cy="0"/>
        </a:xfrm>
      </p:grpSpPr>
      <p:sp>
        <p:nvSpPr>
          <p:cNvPr id="536" name="Google Shape;536;p70"/>
          <p:cNvSpPr txBox="1"/>
          <p:nvPr>
            <p:ph type="title"/>
          </p:nvPr>
        </p:nvSpPr>
        <p:spPr>
          <a:xfrm>
            <a:off x="628650" y="1175544"/>
            <a:ext cx="2648100" cy="9942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lt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7" name="Google Shape;537;p70"/>
          <p:cNvSpPr txBox="1"/>
          <p:nvPr>
            <p:ph idx="1" type="body"/>
          </p:nvPr>
        </p:nvSpPr>
        <p:spPr>
          <a:xfrm>
            <a:off x="4064000" y="1175544"/>
            <a:ext cx="571500" cy="546900"/>
          </a:xfrm>
          <a:prstGeom prst="rect">
            <a:avLst/>
          </a:prstGeom>
          <a:solidFill>
            <a:schemeClr val="lt1"/>
          </a:solidFill>
          <a:ln>
            <a:noFill/>
          </a:ln>
        </p:spPr>
        <p:txBody>
          <a:bodyPr anchorCtr="0" anchor="ctr" bIns="137150" lIns="137150" spcFirstLastPara="1" rIns="137150" wrap="square" tIns="137150">
            <a:spAutoFit/>
          </a:bodyPr>
          <a:lstStyle>
            <a:lvl1pPr indent="-228600" lvl="0" marL="457200" algn="ctr">
              <a:lnSpc>
                <a:spcPct val="90000"/>
              </a:lnSpc>
              <a:spcBef>
                <a:spcPts val="800"/>
              </a:spcBef>
              <a:spcAft>
                <a:spcPts val="0"/>
              </a:spcAft>
              <a:buClr>
                <a:srgbClr val="1B1A22"/>
              </a:buClr>
              <a:buSzPts val="2000"/>
              <a:buNone/>
              <a:defRPr b="1" i="0">
                <a:solidFill>
                  <a:srgbClr val="1B1A22"/>
                </a:solidFill>
                <a:latin typeface="Franklin Gothic"/>
                <a:ea typeface="Franklin Gothic"/>
                <a:cs typeface="Franklin Gothic"/>
                <a:sym typeface="Franklin Gothic"/>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8" name="Google Shape;538;p70"/>
          <p:cNvSpPr txBox="1"/>
          <p:nvPr>
            <p:ph idx="2" type="body"/>
          </p:nvPr>
        </p:nvSpPr>
        <p:spPr>
          <a:xfrm>
            <a:off x="4686297" y="1175544"/>
            <a:ext cx="2247900" cy="546900"/>
          </a:xfrm>
          <a:prstGeom prst="rect">
            <a:avLst/>
          </a:prstGeom>
          <a:solidFill>
            <a:srgbClr val="1B1A22"/>
          </a:solidFill>
          <a:ln>
            <a:noFill/>
          </a:ln>
        </p:spPr>
        <p:txBody>
          <a:bodyPr anchorCtr="0" anchor="ctr" bIns="137150" lIns="205725" spcFirstLastPara="1" rIns="205725" wrap="square" tIns="137150">
            <a:spAutoFit/>
          </a:bodyPr>
          <a:lstStyle>
            <a:lvl1pPr indent="-228600" lvl="0" marL="457200" algn="l">
              <a:lnSpc>
                <a:spcPct val="90000"/>
              </a:lnSpc>
              <a:spcBef>
                <a:spcPts val="800"/>
              </a:spcBef>
              <a:spcAft>
                <a:spcPts val="0"/>
              </a:spcAft>
              <a:buClr>
                <a:schemeClr val="lt1"/>
              </a:buClr>
              <a:buSzPts val="2000"/>
              <a:buNone/>
              <a:defRPr b="1" i="0">
                <a:solidFill>
                  <a:schemeClr val="lt1"/>
                </a:solidFill>
                <a:latin typeface="Libre Franklin"/>
                <a:ea typeface="Libre Franklin"/>
                <a:cs typeface="Libre Franklin"/>
                <a:sym typeface="Libre Franklin"/>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9" name="Google Shape;539;p70"/>
          <p:cNvSpPr txBox="1"/>
          <p:nvPr>
            <p:ph idx="3" type="body"/>
          </p:nvPr>
        </p:nvSpPr>
        <p:spPr>
          <a:xfrm>
            <a:off x="4064000" y="1862624"/>
            <a:ext cx="571500" cy="546900"/>
          </a:xfrm>
          <a:prstGeom prst="rect">
            <a:avLst/>
          </a:prstGeom>
          <a:solidFill>
            <a:schemeClr val="lt1"/>
          </a:solidFill>
          <a:ln>
            <a:noFill/>
          </a:ln>
        </p:spPr>
        <p:txBody>
          <a:bodyPr anchorCtr="0" anchor="ctr" bIns="137150" lIns="137150" spcFirstLastPara="1" rIns="137150" wrap="square" tIns="137150">
            <a:spAutoFit/>
          </a:bodyPr>
          <a:lstStyle>
            <a:lvl1pPr indent="-228600" lvl="0" marL="457200" algn="ctr">
              <a:lnSpc>
                <a:spcPct val="90000"/>
              </a:lnSpc>
              <a:spcBef>
                <a:spcPts val="800"/>
              </a:spcBef>
              <a:spcAft>
                <a:spcPts val="0"/>
              </a:spcAft>
              <a:buClr>
                <a:srgbClr val="1B1A22"/>
              </a:buClr>
              <a:buSzPts val="2000"/>
              <a:buNone/>
              <a:defRPr b="1" i="0">
                <a:solidFill>
                  <a:srgbClr val="1B1A22"/>
                </a:solidFill>
                <a:latin typeface="Franklin Gothic"/>
                <a:ea typeface="Franklin Gothic"/>
                <a:cs typeface="Franklin Gothic"/>
                <a:sym typeface="Franklin Gothic"/>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40" name="Google Shape;540;p70"/>
          <p:cNvSpPr txBox="1"/>
          <p:nvPr>
            <p:ph idx="4" type="body"/>
          </p:nvPr>
        </p:nvSpPr>
        <p:spPr>
          <a:xfrm>
            <a:off x="4686297" y="1862624"/>
            <a:ext cx="2565600" cy="546900"/>
          </a:xfrm>
          <a:prstGeom prst="rect">
            <a:avLst/>
          </a:prstGeom>
          <a:solidFill>
            <a:srgbClr val="1B1A22"/>
          </a:solidFill>
          <a:ln>
            <a:noFill/>
          </a:ln>
        </p:spPr>
        <p:txBody>
          <a:bodyPr anchorCtr="0" anchor="ctr" bIns="137150" lIns="205725" spcFirstLastPara="1" rIns="205725" wrap="square" tIns="137150">
            <a:spAutoFit/>
          </a:bodyPr>
          <a:lstStyle>
            <a:lvl1pPr indent="-228600" lvl="0" marL="457200" algn="l">
              <a:lnSpc>
                <a:spcPct val="90000"/>
              </a:lnSpc>
              <a:spcBef>
                <a:spcPts val="800"/>
              </a:spcBef>
              <a:spcAft>
                <a:spcPts val="0"/>
              </a:spcAft>
              <a:buClr>
                <a:schemeClr val="lt1"/>
              </a:buClr>
              <a:buSzPts val="2000"/>
              <a:buNone/>
              <a:defRPr b="1" i="0">
                <a:solidFill>
                  <a:schemeClr val="lt1"/>
                </a:solidFill>
                <a:latin typeface="Libre Franklin"/>
                <a:ea typeface="Libre Franklin"/>
                <a:cs typeface="Libre Franklin"/>
                <a:sym typeface="Libre Franklin"/>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41" name="Google Shape;541;p70"/>
          <p:cNvSpPr txBox="1"/>
          <p:nvPr>
            <p:ph idx="5" type="body"/>
          </p:nvPr>
        </p:nvSpPr>
        <p:spPr>
          <a:xfrm>
            <a:off x="4064000" y="2549705"/>
            <a:ext cx="571500" cy="546900"/>
          </a:xfrm>
          <a:prstGeom prst="rect">
            <a:avLst/>
          </a:prstGeom>
          <a:solidFill>
            <a:schemeClr val="lt1"/>
          </a:solidFill>
          <a:ln>
            <a:noFill/>
          </a:ln>
        </p:spPr>
        <p:txBody>
          <a:bodyPr anchorCtr="0" anchor="ctr" bIns="137150" lIns="137150" spcFirstLastPara="1" rIns="137150" wrap="square" tIns="137150">
            <a:spAutoFit/>
          </a:bodyPr>
          <a:lstStyle>
            <a:lvl1pPr indent="-228600" lvl="0" marL="457200" algn="ctr">
              <a:lnSpc>
                <a:spcPct val="90000"/>
              </a:lnSpc>
              <a:spcBef>
                <a:spcPts val="800"/>
              </a:spcBef>
              <a:spcAft>
                <a:spcPts val="0"/>
              </a:spcAft>
              <a:buClr>
                <a:srgbClr val="1B1A22"/>
              </a:buClr>
              <a:buSzPts val="2000"/>
              <a:buNone/>
              <a:defRPr b="1" i="0">
                <a:solidFill>
                  <a:srgbClr val="1B1A22"/>
                </a:solidFill>
                <a:latin typeface="Franklin Gothic"/>
                <a:ea typeface="Franklin Gothic"/>
                <a:cs typeface="Franklin Gothic"/>
                <a:sym typeface="Franklin Gothic"/>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42" name="Google Shape;542;p70"/>
          <p:cNvSpPr txBox="1"/>
          <p:nvPr>
            <p:ph idx="6" type="body"/>
          </p:nvPr>
        </p:nvSpPr>
        <p:spPr>
          <a:xfrm>
            <a:off x="4686297" y="2549705"/>
            <a:ext cx="2349600" cy="546900"/>
          </a:xfrm>
          <a:prstGeom prst="rect">
            <a:avLst/>
          </a:prstGeom>
          <a:solidFill>
            <a:srgbClr val="1B1A22"/>
          </a:solidFill>
          <a:ln>
            <a:noFill/>
          </a:ln>
        </p:spPr>
        <p:txBody>
          <a:bodyPr anchorCtr="0" anchor="ctr" bIns="137150" lIns="205725" spcFirstLastPara="1" rIns="205725" wrap="square" tIns="137150">
            <a:spAutoFit/>
          </a:bodyPr>
          <a:lstStyle>
            <a:lvl1pPr indent="-228600" lvl="0" marL="457200" algn="l">
              <a:lnSpc>
                <a:spcPct val="90000"/>
              </a:lnSpc>
              <a:spcBef>
                <a:spcPts val="800"/>
              </a:spcBef>
              <a:spcAft>
                <a:spcPts val="0"/>
              </a:spcAft>
              <a:buClr>
                <a:schemeClr val="lt1"/>
              </a:buClr>
              <a:buSzPts val="2000"/>
              <a:buNone/>
              <a:defRPr b="1" i="0">
                <a:solidFill>
                  <a:schemeClr val="lt1"/>
                </a:solidFill>
                <a:latin typeface="Libre Franklin"/>
                <a:ea typeface="Libre Franklin"/>
                <a:cs typeface="Libre Franklin"/>
                <a:sym typeface="Libre Franklin"/>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43" name="Google Shape;543;p70"/>
          <p:cNvSpPr txBox="1"/>
          <p:nvPr>
            <p:ph idx="7" type="body"/>
          </p:nvPr>
        </p:nvSpPr>
        <p:spPr>
          <a:xfrm>
            <a:off x="4064000" y="3236785"/>
            <a:ext cx="571500" cy="546900"/>
          </a:xfrm>
          <a:prstGeom prst="rect">
            <a:avLst/>
          </a:prstGeom>
          <a:solidFill>
            <a:schemeClr val="lt1"/>
          </a:solidFill>
          <a:ln>
            <a:noFill/>
          </a:ln>
        </p:spPr>
        <p:txBody>
          <a:bodyPr anchorCtr="0" anchor="ctr" bIns="137150" lIns="137150" spcFirstLastPara="1" rIns="137150" wrap="square" tIns="137150">
            <a:spAutoFit/>
          </a:bodyPr>
          <a:lstStyle>
            <a:lvl1pPr indent="-228600" lvl="0" marL="457200" algn="ctr">
              <a:lnSpc>
                <a:spcPct val="90000"/>
              </a:lnSpc>
              <a:spcBef>
                <a:spcPts val="800"/>
              </a:spcBef>
              <a:spcAft>
                <a:spcPts val="0"/>
              </a:spcAft>
              <a:buClr>
                <a:srgbClr val="1B1A22"/>
              </a:buClr>
              <a:buSzPts val="2000"/>
              <a:buNone/>
              <a:defRPr b="1" i="0">
                <a:solidFill>
                  <a:srgbClr val="1B1A22"/>
                </a:solidFill>
                <a:latin typeface="Franklin Gothic"/>
                <a:ea typeface="Franklin Gothic"/>
                <a:cs typeface="Franklin Gothic"/>
                <a:sym typeface="Franklin Gothic"/>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44" name="Google Shape;544;p70"/>
          <p:cNvSpPr txBox="1"/>
          <p:nvPr>
            <p:ph idx="8" type="body"/>
          </p:nvPr>
        </p:nvSpPr>
        <p:spPr>
          <a:xfrm>
            <a:off x="4686297" y="3236785"/>
            <a:ext cx="2476500" cy="546900"/>
          </a:xfrm>
          <a:prstGeom prst="rect">
            <a:avLst/>
          </a:prstGeom>
          <a:solidFill>
            <a:srgbClr val="1B1A22"/>
          </a:solidFill>
          <a:ln>
            <a:noFill/>
          </a:ln>
        </p:spPr>
        <p:txBody>
          <a:bodyPr anchorCtr="0" anchor="ctr" bIns="137150" lIns="205725" spcFirstLastPara="1" rIns="205725" wrap="square" tIns="137150">
            <a:spAutoFit/>
          </a:bodyPr>
          <a:lstStyle>
            <a:lvl1pPr indent="-228600" lvl="0" marL="457200" algn="l">
              <a:lnSpc>
                <a:spcPct val="90000"/>
              </a:lnSpc>
              <a:spcBef>
                <a:spcPts val="800"/>
              </a:spcBef>
              <a:spcAft>
                <a:spcPts val="0"/>
              </a:spcAft>
              <a:buClr>
                <a:schemeClr val="lt1"/>
              </a:buClr>
              <a:buSzPts val="2000"/>
              <a:buNone/>
              <a:defRPr b="1" i="0">
                <a:solidFill>
                  <a:schemeClr val="lt1"/>
                </a:solidFill>
                <a:latin typeface="Libre Franklin"/>
                <a:ea typeface="Libre Franklin"/>
                <a:cs typeface="Libre Franklin"/>
                <a:sym typeface="Libre Franklin"/>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545" name="Google Shape;545;p70"/>
          <p:cNvPicPr preferRelativeResize="0"/>
          <p:nvPr/>
        </p:nvPicPr>
        <p:blipFill rotWithShape="1">
          <a:blip r:embed="rId3">
            <a:alphaModFix/>
          </a:blip>
          <a:srcRect b="0" l="0" r="0" t="0"/>
          <a:stretch/>
        </p:blipFill>
        <p:spPr>
          <a:xfrm>
            <a:off x="7842313" y="4869225"/>
            <a:ext cx="1093048" cy="134529"/>
          </a:xfrm>
          <a:prstGeom prst="rect">
            <a:avLst/>
          </a:prstGeom>
          <a:noFill/>
          <a:ln>
            <a:noFill/>
          </a:ln>
        </p:spPr>
      </p:pic>
      <p:pic>
        <p:nvPicPr>
          <p:cNvPr id="546" name="Google Shape;546;p70"/>
          <p:cNvPicPr preferRelativeResize="0"/>
          <p:nvPr/>
        </p:nvPicPr>
        <p:blipFill rotWithShape="1">
          <a:blip r:embed="rId4">
            <a:alphaModFix/>
          </a:blip>
          <a:srcRect b="0" l="0" r="0" t="0"/>
          <a:stretch/>
        </p:blipFill>
        <p:spPr>
          <a:xfrm>
            <a:off x="7823100" y="4391084"/>
            <a:ext cx="1098071" cy="417712"/>
          </a:xfrm>
          <a:prstGeom prst="rect">
            <a:avLst/>
          </a:prstGeom>
          <a:noFill/>
          <a:ln>
            <a:noFill/>
          </a:ln>
        </p:spPr>
      </p:pic>
    </p:spTree>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547" name="Shape 547"/>
        <p:cNvGrpSpPr/>
        <p:nvPr/>
      </p:nvGrpSpPr>
      <p:grpSpPr>
        <a:xfrm>
          <a:off x="0" y="0"/>
          <a:ext cx="0" cy="0"/>
          <a:chOff x="0" y="0"/>
          <a:chExt cx="0" cy="0"/>
        </a:xfrm>
      </p:grpSpPr>
      <p:sp>
        <p:nvSpPr>
          <p:cNvPr id="548" name="Google Shape;548;p71"/>
          <p:cNvSpPr/>
          <p:nvPr/>
        </p:nvSpPr>
        <p:spPr>
          <a:xfrm>
            <a:off x="0" y="0"/>
            <a:ext cx="9144001" cy="5143500"/>
          </a:xfrm>
          <a:prstGeom prst="rect">
            <a:avLst/>
          </a:prstGeom>
          <a:noFill/>
          <a:ln>
            <a:noFill/>
          </a:ln>
        </p:spPr>
      </p:sp>
      <p:sp>
        <p:nvSpPr>
          <p:cNvPr id="549" name="Google Shape;549;p71"/>
          <p:cNvSpPr txBox="1"/>
          <p:nvPr>
            <p:ph type="title"/>
          </p:nvPr>
        </p:nvSpPr>
        <p:spPr>
          <a:xfrm>
            <a:off x="978830" y="450042"/>
            <a:ext cx="6807300" cy="7263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4600">
                <a:solidFill>
                  <a:srgbClr val="EE3644"/>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0" name="Google Shape;550;p71"/>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1" name="Google Shape;551;p71"/>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2" name="Google Shape;552;p71"/>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theme" Target="../theme/theme1.xml"/><Relationship Id="rId50" Type="http://schemas.openxmlformats.org/officeDocument/2006/relationships/slideLayout" Target="../slideLayouts/slideLayout5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slideLayout" Target="../slideLayouts/slideLayout52.xml"/><Relationship Id="rId3" Type="http://schemas.openxmlformats.org/officeDocument/2006/relationships/slideLayout" Target="../slideLayouts/slideLayout53.xml"/><Relationship Id="rId4" Type="http://schemas.openxmlformats.org/officeDocument/2006/relationships/slideLayout" Target="../slideLayouts/slideLayout54.xml"/><Relationship Id="rId9" Type="http://schemas.openxmlformats.org/officeDocument/2006/relationships/slideLayout" Target="../slideLayouts/slideLayout59.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slideLayout" Target="../slideLayouts/slideLayout58.xml"/><Relationship Id="rId20" Type="http://schemas.openxmlformats.org/officeDocument/2006/relationships/theme" Target="../theme/theme2.xml"/><Relationship Id="rId11" Type="http://schemas.openxmlformats.org/officeDocument/2006/relationships/slideLayout" Target="../slideLayouts/slideLayout61.xml"/><Relationship Id="rId10" Type="http://schemas.openxmlformats.org/officeDocument/2006/relationships/slideLayout" Target="../slideLayouts/slideLayout60.xml"/><Relationship Id="rId13" Type="http://schemas.openxmlformats.org/officeDocument/2006/relationships/slideLayout" Target="../slideLayouts/slideLayout63.xml"/><Relationship Id="rId12" Type="http://schemas.openxmlformats.org/officeDocument/2006/relationships/slideLayout" Target="../slideLayouts/slideLayout62.xml"/><Relationship Id="rId15" Type="http://schemas.openxmlformats.org/officeDocument/2006/relationships/slideLayout" Target="../slideLayouts/slideLayout65.xml"/><Relationship Id="rId14" Type="http://schemas.openxmlformats.org/officeDocument/2006/relationships/slideLayout" Target="../slideLayouts/slideLayout64.xml"/><Relationship Id="rId17" Type="http://schemas.openxmlformats.org/officeDocument/2006/relationships/slideLayout" Target="../slideLayouts/slideLayout67.xml"/><Relationship Id="rId16" Type="http://schemas.openxmlformats.org/officeDocument/2006/relationships/slideLayout" Target="../slideLayouts/slideLayout66.xml"/><Relationship Id="rId19" Type="http://schemas.openxmlformats.org/officeDocument/2006/relationships/slideLayout" Target="../slideLayouts/slideLayout69.xml"/><Relationship Id="rId18"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539500"/>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1pPr>
            <a:lvl2pPr lvl="1"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2pPr>
            <a:lvl3pPr lvl="2"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3pPr>
            <a:lvl4pPr lvl="3"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4pPr>
            <a:lvl5pPr lvl="4"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5pPr>
            <a:lvl6pPr lvl="5"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6pPr>
            <a:lvl7pPr lvl="6"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7pPr>
            <a:lvl8pPr lvl="7"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8pPr>
            <a:lvl9pPr lvl="8"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9pPr>
          </a:lstStyle>
          <a:p/>
        </p:txBody>
      </p:sp>
      <p:sp>
        <p:nvSpPr>
          <p:cNvPr id="7" name="Google Shape;7;p1"/>
          <p:cNvSpPr txBox="1"/>
          <p:nvPr>
            <p:ph idx="1" type="body"/>
          </p:nvPr>
        </p:nvSpPr>
        <p:spPr>
          <a:xfrm>
            <a:off x="713225" y="1246950"/>
            <a:ext cx="77175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indent="-317500" lvl="1" marL="9144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2pPr>
            <a:lvl3pPr indent="-317500" lvl="2" marL="13716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Lst>
  <p:transition spd="slow">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340">
          <p15:clr>
            <a:srgbClr val="EA4335"/>
          </p15:clr>
        </p15:guide>
        <p15:guide id="2" pos="449">
          <p15:clr>
            <a:srgbClr val="EA4335"/>
          </p15:clr>
        </p15:guide>
        <p15:guide id="3" pos="5311">
          <p15:clr>
            <a:srgbClr val="EA4335"/>
          </p15:clr>
        </p15:guide>
        <p15:guide id="4" orient="horz" pos="2903">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454" name="Shape 454"/>
        <p:cNvGrpSpPr/>
        <p:nvPr/>
      </p:nvGrpSpPr>
      <p:grpSpPr>
        <a:xfrm>
          <a:off x="0" y="0"/>
          <a:ext cx="0" cy="0"/>
          <a:chOff x="0" y="0"/>
          <a:chExt cx="0" cy="0"/>
        </a:xfrm>
      </p:grpSpPr>
      <p:sp>
        <p:nvSpPr>
          <p:cNvPr id="455" name="Google Shape;455;p5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Kanit ExtraBold"/>
              <a:buNone/>
              <a:defRPr sz="2800">
                <a:solidFill>
                  <a:schemeClr val="dk1"/>
                </a:solidFill>
                <a:latin typeface="Kanit ExtraBold"/>
                <a:ea typeface="Kanit ExtraBold"/>
                <a:cs typeface="Kanit ExtraBold"/>
                <a:sym typeface="Kanit ExtraBol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456" name="Google Shape;456;p5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rgbClr val="434343"/>
              </a:buClr>
              <a:buSzPts val="1800"/>
              <a:buFont typeface="Montserrat"/>
              <a:buChar char="●"/>
              <a:defRPr sz="1800">
                <a:solidFill>
                  <a:srgbClr val="434343"/>
                </a:solidFill>
                <a:latin typeface="Montserrat"/>
                <a:ea typeface="Montserrat"/>
                <a:cs typeface="Montserrat"/>
                <a:sym typeface="Montserrat"/>
              </a:defRPr>
            </a:lvl1pPr>
            <a:lvl2pPr indent="-317500" lvl="1" marL="9144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2pPr>
            <a:lvl3pPr indent="-317500" lvl="2" marL="13716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3pPr>
            <a:lvl4pPr indent="-317500" lvl="3" marL="18288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4pPr>
            <a:lvl5pPr indent="-317500" lvl="4" marL="22860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5pPr>
            <a:lvl6pPr indent="-317500" lvl="5" marL="27432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6pPr>
            <a:lvl7pPr indent="-317500" lvl="6" marL="32004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7pPr>
            <a:lvl8pPr indent="-317500" lvl="7" marL="36576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8pPr>
            <a:lvl9pPr indent="-317500" lvl="8" marL="41148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9pPr>
          </a:lstStyle>
          <a:p/>
        </p:txBody>
      </p:sp>
      <p:sp>
        <p:nvSpPr>
          <p:cNvPr id="457" name="Google Shape;457;p5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1.xml"/><Relationship Id="rId3" Type="http://schemas.openxmlformats.org/officeDocument/2006/relationships/image" Target="../media/image15.jp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www.youtube.com/watch?v=y97rBdSYbkg" TargetMode="External"/><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4.xml"/><Relationship Id="rId3" Type="http://schemas.openxmlformats.org/officeDocument/2006/relationships/image" Target="../media/image21.png"/><Relationship Id="rId4" Type="http://schemas.openxmlformats.org/officeDocument/2006/relationships/hyperlink" Target="http://freedomtrainers.net" TargetMode="External"/><Relationship Id="rId5" Type="http://schemas.openxmlformats.org/officeDocument/2006/relationships/hyperlink" Target="http://freedomtrainers.net" TargetMode="External"/><Relationship Id="rId6"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gradFill>
          <a:gsLst>
            <a:gs pos="0">
              <a:srgbClr val="FFFFFF"/>
            </a:gs>
            <a:gs pos="100000">
              <a:srgbClr val="BEBEBE"/>
            </a:gs>
          </a:gsLst>
          <a:path path="circle">
            <a:fillToRect b="50%" l="50%" r="50%" t="50%"/>
          </a:path>
          <a:tileRect/>
        </a:gradFill>
      </p:bgPr>
    </p:bg>
    <p:spTree>
      <p:nvGrpSpPr>
        <p:cNvPr id="556" name="Shape 556"/>
        <p:cNvGrpSpPr/>
        <p:nvPr/>
      </p:nvGrpSpPr>
      <p:grpSpPr>
        <a:xfrm>
          <a:off x="0" y="0"/>
          <a:ext cx="0" cy="0"/>
          <a:chOff x="0" y="0"/>
          <a:chExt cx="0" cy="0"/>
        </a:xfrm>
      </p:grpSpPr>
      <p:sp>
        <p:nvSpPr>
          <p:cNvPr id="557" name="Google Shape;557;p72"/>
          <p:cNvSpPr txBox="1"/>
          <p:nvPr>
            <p:ph idx="9" type="title"/>
          </p:nvPr>
        </p:nvSpPr>
        <p:spPr>
          <a:xfrm>
            <a:off x="713225" y="539500"/>
            <a:ext cx="4788900" cy="5727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 sz="2000">
                <a:solidFill>
                  <a:schemeClr val="dk2"/>
                </a:solidFill>
              </a:rPr>
              <a:t>Module 2</a:t>
            </a:r>
            <a:br>
              <a:rPr lang="en" sz="2000">
                <a:solidFill>
                  <a:schemeClr val="dk2"/>
                </a:solidFill>
              </a:rPr>
            </a:br>
            <a:endParaRPr sz="2000">
              <a:solidFill>
                <a:schemeClr val="dk2"/>
              </a:solidFill>
            </a:endParaRPr>
          </a:p>
          <a:p>
            <a:pPr indent="0" lvl="0" marL="0" rtl="0" algn="l">
              <a:lnSpc>
                <a:spcPct val="80000"/>
              </a:lnSpc>
              <a:spcBef>
                <a:spcPts val="0"/>
              </a:spcBef>
              <a:spcAft>
                <a:spcPts val="0"/>
              </a:spcAft>
              <a:buNone/>
            </a:pPr>
            <a:r>
              <a:rPr lang="en" sz="5800">
                <a:solidFill>
                  <a:schemeClr val="dk2"/>
                </a:solidFill>
              </a:rPr>
              <a:t>PILLARS </a:t>
            </a:r>
            <a:r>
              <a:rPr lang="en" sz="5800"/>
              <a:t>OF SUPPORT</a:t>
            </a:r>
            <a:endParaRPr sz="5800"/>
          </a:p>
          <a:p>
            <a:pPr indent="0" lvl="0" marL="0" rtl="0" algn="l">
              <a:spcBef>
                <a:spcPts val="0"/>
              </a:spcBef>
              <a:spcAft>
                <a:spcPts val="0"/>
              </a:spcAft>
              <a:buNone/>
            </a:pPr>
            <a:r>
              <a:t/>
            </a:r>
            <a:endParaRPr sz="1200">
              <a:solidFill>
                <a:schemeClr val="lt2"/>
              </a:solidFill>
              <a:latin typeface="Roboto"/>
              <a:ea typeface="Roboto"/>
              <a:cs typeface="Roboto"/>
              <a:sym typeface="Roboto"/>
            </a:endParaRPr>
          </a:p>
          <a:p>
            <a:pPr indent="0" lvl="0" marL="0" rtl="0" algn="l">
              <a:spcBef>
                <a:spcPts val="0"/>
              </a:spcBef>
              <a:spcAft>
                <a:spcPts val="0"/>
              </a:spcAft>
              <a:buNone/>
            </a:pPr>
            <a:r>
              <a:rPr b="1" lang="en" sz="1600">
                <a:solidFill>
                  <a:schemeClr val="lt2"/>
                </a:solidFill>
                <a:latin typeface="Roboto"/>
                <a:ea typeface="Roboto"/>
                <a:cs typeface="Roboto"/>
                <a:sym typeface="Roboto"/>
              </a:rPr>
              <a:t>This covers “why noncooperation beats authoritarianism” — it assumes people have a sense of authoritarianism and are ready to get an assessment of these times and how our approach has to shift.</a:t>
            </a:r>
            <a:endParaRPr sz="3600"/>
          </a:p>
        </p:txBody>
      </p:sp>
      <p:pic>
        <p:nvPicPr>
          <p:cNvPr id="558" name="Google Shape;558;p72"/>
          <p:cNvPicPr preferRelativeResize="0"/>
          <p:nvPr/>
        </p:nvPicPr>
        <p:blipFill>
          <a:blip r:embed="rId3">
            <a:alphaModFix/>
          </a:blip>
          <a:stretch>
            <a:fillRect/>
          </a:stretch>
        </p:blipFill>
        <p:spPr>
          <a:xfrm>
            <a:off x="5976725" y="2773338"/>
            <a:ext cx="2755727" cy="1834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pic>
        <p:nvPicPr>
          <p:cNvPr id="563" name="Google Shape;563;p73"/>
          <p:cNvPicPr preferRelativeResize="0"/>
          <p:nvPr/>
        </p:nvPicPr>
        <p:blipFill>
          <a:blip r:embed="rId3">
            <a:alphaModFix/>
          </a:blip>
          <a:stretch>
            <a:fillRect/>
          </a:stretch>
        </p:blipFill>
        <p:spPr>
          <a:xfrm>
            <a:off x="0" y="0"/>
            <a:ext cx="9144001" cy="5143500"/>
          </a:xfrm>
          <a:prstGeom prst="rect">
            <a:avLst/>
          </a:prstGeom>
          <a:noFill/>
          <a:ln>
            <a:noFill/>
          </a:ln>
        </p:spPr>
      </p:pic>
      <p:sp>
        <p:nvSpPr>
          <p:cNvPr id="564" name="Google Shape;564;p73"/>
          <p:cNvSpPr txBox="1"/>
          <p:nvPr>
            <p:ph type="ctrTitle"/>
          </p:nvPr>
        </p:nvSpPr>
        <p:spPr>
          <a:xfrm>
            <a:off x="311700" y="1976425"/>
            <a:ext cx="8520600" cy="989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chemeClr val="lt1"/>
                </a:solidFill>
              </a:rPr>
              <a:t>Why noncooperation beats authoritarianism</a:t>
            </a:r>
            <a:endParaRPr sz="48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64973"/>
        </a:solidFill>
      </p:bgPr>
    </p:bg>
    <p:spTree>
      <p:nvGrpSpPr>
        <p:cNvPr id="568" name="Shape 568"/>
        <p:cNvGrpSpPr/>
        <p:nvPr/>
      </p:nvGrpSpPr>
      <p:grpSpPr>
        <a:xfrm>
          <a:off x="0" y="0"/>
          <a:ext cx="0" cy="0"/>
          <a:chOff x="0" y="0"/>
          <a:chExt cx="0" cy="0"/>
        </a:xfrm>
      </p:grpSpPr>
      <p:sp>
        <p:nvSpPr>
          <p:cNvPr id="569" name="Google Shape;569;p74"/>
          <p:cNvSpPr txBox="1"/>
          <p:nvPr>
            <p:ph idx="1" type="body"/>
          </p:nvPr>
        </p:nvSpPr>
        <p:spPr>
          <a:xfrm>
            <a:off x="644575" y="1148050"/>
            <a:ext cx="7537500" cy="3004200"/>
          </a:xfrm>
          <a:prstGeom prst="rect">
            <a:avLst/>
          </a:prstGeom>
        </p:spPr>
        <p:txBody>
          <a:bodyPr anchorCtr="0" anchor="t" bIns="91425" lIns="91425" spcFirstLastPara="1" rIns="91425" wrap="square" tIns="91425">
            <a:noAutofit/>
          </a:bodyPr>
          <a:lstStyle/>
          <a:p>
            <a:pPr indent="0" lvl="0" marL="0" rtl="0" algn="ctr">
              <a:lnSpc>
                <a:spcPct val="110000"/>
              </a:lnSpc>
              <a:spcBef>
                <a:spcPts val="0"/>
              </a:spcBef>
              <a:spcAft>
                <a:spcPts val="0"/>
              </a:spcAft>
              <a:buNone/>
            </a:pPr>
            <a:r>
              <a:t/>
            </a:r>
            <a:endParaRPr b="1">
              <a:solidFill>
                <a:schemeClr val="lt1"/>
              </a:solidFill>
              <a:latin typeface="Roboto"/>
              <a:ea typeface="Roboto"/>
              <a:cs typeface="Roboto"/>
              <a:sym typeface="Roboto"/>
            </a:endParaRPr>
          </a:p>
          <a:p>
            <a:pPr indent="0" lvl="0" marL="0" rtl="0" algn="ctr">
              <a:lnSpc>
                <a:spcPct val="110000"/>
              </a:lnSpc>
              <a:spcBef>
                <a:spcPts val="0"/>
              </a:spcBef>
              <a:spcAft>
                <a:spcPts val="0"/>
              </a:spcAft>
              <a:buNone/>
            </a:pPr>
            <a:r>
              <a:rPr b="1" lang="en" sz="3000">
                <a:solidFill>
                  <a:schemeClr val="lt1"/>
                </a:solidFill>
                <a:latin typeface="Roboto"/>
                <a:ea typeface="Roboto"/>
                <a:cs typeface="Roboto"/>
                <a:sym typeface="Roboto"/>
              </a:rPr>
              <a:t>“The most common way people </a:t>
            </a:r>
            <a:br>
              <a:rPr b="1" lang="en" sz="3000">
                <a:solidFill>
                  <a:schemeClr val="lt1"/>
                </a:solidFill>
                <a:latin typeface="Roboto"/>
                <a:ea typeface="Roboto"/>
                <a:cs typeface="Roboto"/>
                <a:sym typeface="Roboto"/>
              </a:rPr>
            </a:br>
            <a:r>
              <a:rPr b="1" lang="en" sz="3000">
                <a:solidFill>
                  <a:schemeClr val="lt1"/>
                </a:solidFill>
                <a:latin typeface="Roboto"/>
                <a:ea typeface="Roboto"/>
                <a:cs typeface="Roboto"/>
                <a:sym typeface="Roboto"/>
              </a:rPr>
              <a:t>give up their power is by thinking </a:t>
            </a:r>
            <a:br>
              <a:rPr b="1" lang="en" sz="3000">
                <a:solidFill>
                  <a:schemeClr val="lt1"/>
                </a:solidFill>
                <a:latin typeface="Roboto"/>
                <a:ea typeface="Roboto"/>
                <a:cs typeface="Roboto"/>
                <a:sym typeface="Roboto"/>
              </a:rPr>
            </a:br>
            <a:r>
              <a:rPr b="1" lang="en" sz="3000">
                <a:solidFill>
                  <a:schemeClr val="lt1"/>
                </a:solidFill>
                <a:latin typeface="Roboto"/>
                <a:ea typeface="Roboto"/>
                <a:cs typeface="Roboto"/>
                <a:sym typeface="Roboto"/>
              </a:rPr>
              <a:t>they don’t have any.”</a:t>
            </a:r>
            <a:endParaRPr b="1" sz="3000">
              <a:solidFill>
                <a:schemeClr val="lt1"/>
              </a:solidFill>
              <a:latin typeface="Roboto"/>
              <a:ea typeface="Roboto"/>
              <a:cs typeface="Roboto"/>
              <a:sym typeface="Roboto"/>
            </a:endParaRPr>
          </a:p>
          <a:p>
            <a:pPr indent="0" lvl="0" marL="0" rtl="0" algn="ctr">
              <a:lnSpc>
                <a:spcPct val="110000"/>
              </a:lnSpc>
              <a:spcBef>
                <a:spcPts val="0"/>
              </a:spcBef>
              <a:spcAft>
                <a:spcPts val="0"/>
              </a:spcAft>
              <a:buNone/>
            </a:pPr>
            <a:r>
              <a:t/>
            </a:r>
            <a:endParaRPr b="1">
              <a:solidFill>
                <a:schemeClr val="lt1"/>
              </a:solidFill>
              <a:latin typeface="Roboto"/>
              <a:ea typeface="Roboto"/>
              <a:cs typeface="Roboto"/>
              <a:sym typeface="Roboto"/>
            </a:endParaRPr>
          </a:p>
          <a:p>
            <a:pPr indent="0" lvl="0" marL="0" rtl="0" algn="ctr">
              <a:spcBef>
                <a:spcPts val="0"/>
              </a:spcBef>
              <a:spcAft>
                <a:spcPts val="0"/>
              </a:spcAft>
              <a:buNone/>
            </a:pPr>
            <a:r>
              <a:rPr i="1" lang="en">
                <a:solidFill>
                  <a:schemeClr val="lt1"/>
                </a:solidFill>
                <a:latin typeface="Roboto"/>
                <a:ea typeface="Roboto"/>
                <a:cs typeface="Roboto"/>
                <a:sym typeface="Roboto"/>
              </a:rPr>
              <a:t>-Alice Walker, author of The Color Purple</a:t>
            </a:r>
            <a:endParaRPr b="1">
              <a:solidFill>
                <a:schemeClr val="lt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75"/>
          <p:cNvSpPr txBox="1"/>
          <p:nvPr>
            <p:ph type="ctrTitle"/>
          </p:nvPr>
        </p:nvSpPr>
        <p:spPr>
          <a:xfrm>
            <a:off x="773350" y="790450"/>
            <a:ext cx="6415200" cy="308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5800">
                <a:solidFill>
                  <a:schemeClr val="dk2"/>
                </a:solidFill>
              </a:rPr>
              <a:t>PILLARS </a:t>
            </a:r>
            <a:br>
              <a:rPr lang="en" sz="5800"/>
            </a:br>
            <a:r>
              <a:rPr lang="en" sz="5800"/>
              <a:t>OF SUPPORT</a:t>
            </a:r>
            <a:endParaRPr sz="5800">
              <a:solidFill>
                <a:schemeClr val="dk2"/>
              </a:solidFill>
            </a:endParaRPr>
          </a:p>
        </p:txBody>
      </p:sp>
      <p:pic>
        <p:nvPicPr>
          <p:cNvPr id="575" name="Google Shape;575;p75"/>
          <p:cNvPicPr preferRelativeResize="0"/>
          <p:nvPr/>
        </p:nvPicPr>
        <p:blipFill>
          <a:blip r:embed="rId3">
            <a:alphaModFix/>
          </a:blip>
          <a:stretch>
            <a:fillRect/>
          </a:stretch>
        </p:blipFill>
        <p:spPr>
          <a:xfrm>
            <a:off x="4402939" y="725873"/>
            <a:ext cx="4065900" cy="30474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76"/>
          <p:cNvSpPr txBox="1"/>
          <p:nvPr/>
        </p:nvSpPr>
        <p:spPr>
          <a:xfrm>
            <a:off x="713500" y="755300"/>
            <a:ext cx="4769100" cy="240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200">
                <a:solidFill>
                  <a:schemeClr val="dk1"/>
                </a:solidFill>
                <a:highlight>
                  <a:schemeClr val="accent3"/>
                </a:highlight>
                <a:latin typeface="Roboto"/>
                <a:ea typeface="Roboto"/>
                <a:cs typeface="Roboto"/>
                <a:sym typeface="Roboto"/>
              </a:rPr>
              <a:t>Noncooperation</a:t>
            </a:r>
            <a:r>
              <a:rPr b="1" lang="en" sz="3200">
                <a:solidFill>
                  <a:schemeClr val="accent2"/>
                </a:solidFill>
                <a:latin typeface="Roboto"/>
                <a:ea typeface="Roboto"/>
                <a:cs typeface="Roboto"/>
                <a:sym typeface="Roboto"/>
              </a:rPr>
              <a:t> </a:t>
            </a:r>
            <a:r>
              <a:rPr b="1" lang="en" sz="3200">
                <a:solidFill>
                  <a:schemeClr val="dk1"/>
                </a:solidFill>
                <a:latin typeface="Roboto"/>
                <a:ea typeface="Roboto"/>
                <a:cs typeface="Roboto"/>
                <a:sym typeface="Roboto"/>
              </a:rPr>
              <a:t>is the act of refusing to cooperate or comply with requests, demands, or orders.</a:t>
            </a:r>
            <a:endParaRPr b="1" sz="3200">
              <a:solidFill>
                <a:schemeClr val="dk1"/>
              </a:solidFill>
              <a:latin typeface="Roboto"/>
              <a:ea typeface="Roboto"/>
              <a:cs typeface="Roboto"/>
              <a:sym typeface="Roboto"/>
            </a:endParaRPr>
          </a:p>
          <a:p>
            <a:pPr indent="0" lvl="0" marL="0" rtl="0" algn="l">
              <a:spcBef>
                <a:spcPts val="0"/>
              </a:spcBef>
              <a:spcAft>
                <a:spcPts val="0"/>
              </a:spcAft>
              <a:buNone/>
            </a:pPr>
            <a:r>
              <a:t/>
            </a:r>
            <a:endParaRPr b="1" sz="1600">
              <a:solidFill>
                <a:schemeClr val="dk1"/>
              </a:solidFill>
              <a:latin typeface="Roboto"/>
              <a:ea typeface="Roboto"/>
              <a:cs typeface="Roboto"/>
              <a:sym typeface="Roboto"/>
            </a:endParaRPr>
          </a:p>
          <a:p>
            <a:pPr indent="0" lvl="0" marL="0" rtl="0" algn="l">
              <a:spcBef>
                <a:spcPts val="0"/>
              </a:spcBef>
              <a:spcAft>
                <a:spcPts val="0"/>
              </a:spcAft>
              <a:buNone/>
            </a:pPr>
            <a:r>
              <a:rPr b="1" lang="en" sz="1600">
                <a:solidFill>
                  <a:schemeClr val="dk1"/>
                </a:solidFill>
                <a:latin typeface="Roboto"/>
                <a:ea typeface="Roboto"/>
                <a:cs typeface="Roboto"/>
                <a:sym typeface="Roboto"/>
              </a:rPr>
              <a:t>Enough noncooperation will cause a pillar to completely defect — or at least be unreliable in the autocrat’s aims.</a:t>
            </a:r>
            <a:endParaRPr b="1" sz="1600">
              <a:solidFill>
                <a:schemeClr val="dk1"/>
              </a:solidFill>
              <a:latin typeface="Roboto"/>
              <a:ea typeface="Roboto"/>
              <a:cs typeface="Roboto"/>
              <a:sym typeface="Roboto"/>
            </a:endParaRPr>
          </a:p>
          <a:p>
            <a:pPr indent="0" lvl="0" marL="0" rtl="0" algn="l">
              <a:spcBef>
                <a:spcPts val="0"/>
              </a:spcBef>
              <a:spcAft>
                <a:spcPts val="0"/>
              </a:spcAft>
              <a:buNone/>
            </a:pPr>
            <a:r>
              <a:t/>
            </a:r>
            <a:endParaRPr b="1" sz="1600">
              <a:solidFill>
                <a:schemeClr val="dk1"/>
              </a:solidFill>
              <a:latin typeface="Roboto"/>
              <a:ea typeface="Roboto"/>
              <a:cs typeface="Roboto"/>
              <a:sym typeface="Roboto"/>
            </a:endParaRPr>
          </a:p>
          <a:p>
            <a:pPr indent="0" lvl="0" marL="0" rtl="0" algn="l">
              <a:spcBef>
                <a:spcPts val="0"/>
              </a:spcBef>
              <a:spcAft>
                <a:spcPts val="0"/>
              </a:spcAft>
              <a:buNone/>
            </a:pPr>
            <a:r>
              <a:t/>
            </a:r>
            <a:endParaRPr b="1" sz="1600">
              <a:solidFill>
                <a:schemeClr val="dk1"/>
              </a:solidFill>
              <a:latin typeface="Roboto"/>
              <a:ea typeface="Roboto"/>
              <a:cs typeface="Roboto"/>
              <a:sym typeface="Roboto"/>
            </a:endParaRPr>
          </a:p>
        </p:txBody>
      </p:sp>
      <p:pic>
        <p:nvPicPr>
          <p:cNvPr id="581" name="Google Shape;581;p76"/>
          <p:cNvPicPr preferRelativeResize="0"/>
          <p:nvPr/>
        </p:nvPicPr>
        <p:blipFill>
          <a:blip r:embed="rId3">
            <a:alphaModFix/>
          </a:blip>
          <a:stretch>
            <a:fillRect/>
          </a:stretch>
        </p:blipFill>
        <p:spPr>
          <a:xfrm>
            <a:off x="6053550" y="1478138"/>
            <a:ext cx="2755727" cy="1834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585" name="Shape 585"/>
        <p:cNvGrpSpPr/>
        <p:nvPr/>
      </p:nvGrpSpPr>
      <p:grpSpPr>
        <a:xfrm>
          <a:off x="0" y="0"/>
          <a:ext cx="0" cy="0"/>
          <a:chOff x="0" y="0"/>
          <a:chExt cx="0" cy="0"/>
        </a:xfrm>
      </p:grpSpPr>
      <p:grpSp>
        <p:nvGrpSpPr>
          <p:cNvPr id="586" name="Google Shape;586;p77"/>
          <p:cNvGrpSpPr/>
          <p:nvPr/>
        </p:nvGrpSpPr>
        <p:grpSpPr>
          <a:xfrm>
            <a:off x="2166900" y="2367250"/>
            <a:ext cx="683400" cy="2334600"/>
            <a:chOff x="457200" y="2450000"/>
            <a:chExt cx="683400" cy="2334600"/>
          </a:xfrm>
        </p:grpSpPr>
        <p:sp>
          <p:nvSpPr>
            <p:cNvPr id="587" name="Google Shape;587;p77"/>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77"/>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77"/>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0" name="Google Shape;590;p77"/>
          <p:cNvGrpSpPr/>
          <p:nvPr/>
        </p:nvGrpSpPr>
        <p:grpSpPr>
          <a:xfrm>
            <a:off x="2942425" y="2367250"/>
            <a:ext cx="683400" cy="2334600"/>
            <a:chOff x="457200" y="2450000"/>
            <a:chExt cx="683400" cy="2334600"/>
          </a:xfrm>
        </p:grpSpPr>
        <p:sp>
          <p:nvSpPr>
            <p:cNvPr id="591" name="Google Shape;591;p77"/>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77"/>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77"/>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4" name="Google Shape;594;p77"/>
          <p:cNvGrpSpPr/>
          <p:nvPr/>
        </p:nvGrpSpPr>
        <p:grpSpPr>
          <a:xfrm>
            <a:off x="4493475" y="2367250"/>
            <a:ext cx="683400" cy="2334600"/>
            <a:chOff x="457200" y="2450000"/>
            <a:chExt cx="683400" cy="2334600"/>
          </a:xfrm>
        </p:grpSpPr>
        <p:sp>
          <p:nvSpPr>
            <p:cNvPr id="595" name="Google Shape;595;p77"/>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77"/>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77"/>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8" name="Google Shape;598;p77"/>
          <p:cNvSpPr/>
          <p:nvPr/>
        </p:nvSpPr>
        <p:spPr>
          <a:xfrm>
            <a:off x="2166900" y="2177050"/>
            <a:ext cx="4660800" cy="1902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77"/>
          <p:cNvSpPr/>
          <p:nvPr/>
        </p:nvSpPr>
        <p:spPr>
          <a:xfrm>
            <a:off x="2166900" y="1052850"/>
            <a:ext cx="4810200" cy="988800"/>
          </a:xfrm>
          <a:prstGeom prst="triangle">
            <a:avLst>
              <a:gd fmla="val 50000" name="adj"/>
            </a:avLst>
          </a:prstGeom>
          <a:solidFill>
            <a:srgbClr val="FFFFFF"/>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0" name="Google Shape;600;p77"/>
          <p:cNvGrpSpPr/>
          <p:nvPr/>
        </p:nvGrpSpPr>
        <p:grpSpPr>
          <a:xfrm>
            <a:off x="3717950" y="2367250"/>
            <a:ext cx="683400" cy="2334600"/>
            <a:chOff x="457200" y="2450000"/>
            <a:chExt cx="683400" cy="2334600"/>
          </a:xfrm>
        </p:grpSpPr>
        <p:sp>
          <p:nvSpPr>
            <p:cNvPr id="601" name="Google Shape;601;p77"/>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77"/>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77"/>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4" name="Google Shape;604;p77"/>
          <p:cNvGrpSpPr/>
          <p:nvPr/>
        </p:nvGrpSpPr>
        <p:grpSpPr>
          <a:xfrm>
            <a:off x="5272063" y="2367250"/>
            <a:ext cx="683400" cy="2334600"/>
            <a:chOff x="457200" y="2450000"/>
            <a:chExt cx="683400" cy="2334600"/>
          </a:xfrm>
        </p:grpSpPr>
        <p:sp>
          <p:nvSpPr>
            <p:cNvPr id="605" name="Google Shape;605;p77"/>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77"/>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77"/>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8" name="Google Shape;608;p77"/>
          <p:cNvSpPr txBox="1"/>
          <p:nvPr/>
        </p:nvSpPr>
        <p:spPr>
          <a:xfrm rot="-5400000">
            <a:off x="3613100" y="3729475"/>
            <a:ext cx="893100" cy="3753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Media</a:t>
            </a:r>
            <a:endParaRPr>
              <a:solidFill>
                <a:schemeClr val="dk1"/>
              </a:solidFill>
            </a:endParaRPr>
          </a:p>
        </p:txBody>
      </p:sp>
      <p:sp>
        <p:nvSpPr>
          <p:cNvPr id="609" name="Google Shape;609;p77"/>
          <p:cNvSpPr txBox="1"/>
          <p:nvPr/>
        </p:nvSpPr>
        <p:spPr>
          <a:xfrm rot="-5399415">
            <a:off x="2417873" y="3294724"/>
            <a:ext cx="1763400" cy="3753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Police / Military</a:t>
            </a:r>
            <a:endParaRPr>
              <a:solidFill>
                <a:schemeClr val="dk1"/>
              </a:solidFill>
            </a:endParaRPr>
          </a:p>
        </p:txBody>
      </p:sp>
      <p:sp>
        <p:nvSpPr>
          <p:cNvPr id="610" name="Google Shape;610;p77"/>
          <p:cNvSpPr txBox="1"/>
          <p:nvPr/>
        </p:nvSpPr>
        <p:spPr>
          <a:xfrm rot="-5400000">
            <a:off x="1698125" y="3487900"/>
            <a:ext cx="1623900" cy="4482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Civil service</a:t>
            </a:r>
            <a:endParaRPr sz="1100">
              <a:solidFill>
                <a:srgbClr val="1F1F1F"/>
              </a:solidFill>
              <a:latin typeface="Montserrat Medium"/>
              <a:ea typeface="Montserrat Medium"/>
              <a:cs typeface="Montserrat Medium"/>
              <a:sym typeface="Montserrat Medium"/>
            </a:endParaRPr>
          </a:p>
        </p:txBody>
      </p:sp>
      <p:sp>
        <p:nvSpPr>
          <p:cNvPr id="611" name="Google Shape;611;p77"/>
          <p:cNvSpPr txBox="1"/>
          <p:nvPr/>
        </p:nvSpPr>
        <p:spPr>
          <a:xfrm rot="-5400000">
            <a:off x="3905450" y="3254425"/>
            <a:ext cx="1855200" cy="4299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a:solidFill>
                  <a:srgbClr val="282828"/>
                </a:solidFill>
                <a:latin typeface="Montserrat Medium"/>
                <a:ea typeface="Montserrat Medium"/>
                <a:cs typeface="Montserrat Medium"/>
                <a:sym typeface="Montserrat Medium"/>
              </a:rPr>
              <a:t>Faith Communities</a:t>
            </a:r>
            <a:endParaRPr sz="1300">
              <a:solidFill>
                <a:schemeClr val="dk1"/>
              </a:solidFill>
            </a:endParaRPr>
          </a:p>
        </p:txBody>
      </p:sp>
      <p:sp>
        <p:nvSpPr>
          <p:cNvPr id="612" name="Google Shape;612;p77"/>
          <p:cNvSpPr txBox="1"/>
          <p:nvPr/>
        </p:nvSpPr>
        <p:spPr>
          <a:xfrm rot="-5400000">
            <a:off x="5097275" y="3662725"/>
            <a:ext cx="988800" cy="4131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Labor </a:t>
            </a:r>
            <a:endParaRPr>
              <a:solidFill>
                <a:srgbClr val="666666"/>
              </a:solidFill>
            </a:endParaRPr>
          </a:p>
        </p:txBody>
      </p:sp>
      <p:sp>
        <p:nvSpPr>
          <p:cNvPr id="613" name="Google Shape;613;p77"/>
          <p:cNvSpPr txBox="1"/>
          <p:nvPr/>
        </p:nvSpPr>
        <p:spPr>
          <a:xfrm>
            <a:off x="3418050" y="1514875"/>
            <a:ext cx="2307900" cy="4479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Government/ Regime</a:t>
            </a:r>
            <a:endParaRPr sz="900">
              <a:solidFill>
                <a:srgbClr val="282828"/>
              </a:solidFill>
              <a:latin typeface="Montserrat Medium"/>
              <a:ea typeface="Montserrat Medium"/>
              <a:cs typeface="Montserrat Medium"/>
              <a:sym typeface="Montserrat Medium"/>
            </a:endParaRPr>
          </a:p>
        </p:txBody>
      </p:sp>
      <p:sp>
        <p:nvSpPr>
          <p:cNvPr id="614" name="Google Shape;614;p77"/>
          <p:cNvSpPr txBox="1"/>
          <p:nvPr>
            <p:ph type="title"/>
          </p:nvPr>
        </p:nvSpPr>
        <p:spPr>
          <a:xfrm>
            <a:off x="0" y="505475"/>
            <a:ext cx="9144000" cy="436200"/>
          </a:xfrm>
          <a:prstGeom prst="rect">
            <a:avLst/>
          </a:prstGeom>
          <a:noFill/>
          <a:ln>
            <a:noFill/>
          </a:ln>
        </p:spPr>
        <p:txBody>
          <a:bodyPr anchorCtr="0" anchor="b" bIns="91400" lIns="91400" spcFirstLastPara="1" rIns="91400" wrap="square" tIns="91400">
            <a:noAutofit/>
          </a:bodyPr>
          <a:lstStyle/>
          <a:p>
            <a:pPr indent="0" lvl="0" marL="0" rtl="0" algn="ctr">
              <a:lnSpc>
                <a:spcPct val="100000"/>
              </a:lnSpc>
              <a:spcBef>
                <a:spcPts val="0"/>
              </a:spcBef>
              <a:spcAft>
                <a:spcPts val="0"/>
              </a:spcAft>
              <a:buClr>
                <a:srgbClr val="FFFFFF"/>
              </a:buClr>
              <a:buSzPts val="4800"/>
              <a:buFont typeface="Arial"/>
              <a:buNone/>
            </a:pPr>
            <a:r>
              <a:rPr lang="en" sz="3800">
                <a:solidFill>
                  <a:srgbClr val="EF3644"/>
                </a:solidFill>
                <a:latin typeface="Kanit ExtraBold"/>
                <a:ea typeface="Kanit ExtraBold"/>
                <a:cs typeface="Kanit ExtraBold"/>
                <a:sym typeface="Kanit ExtraBold"/>
              </a:rPr>
              <a:t>Pillars of Support</a:t>
            </a:r>
            <a:endParaRPr sz="3800">
              <a:solidFill>
                <a:srgbClr val="EF3644"/>
              </a:solidFill>
              <a:latin typeface="Kanit ExtraBold"/>
              <a:ea typeface="Kanit ExtraBold"/>
              <a:cs typeface="Kanit ExtraBold"/>
              <a:sym typeface="Kanit ExtraBold"/>
            </a:endParaRPr>
          </a:p>
        </p:txBody>
      </p:sp>
      <p:grpSp>
        <p:nvGrpSpPr>
          <p:cNvPr id="615" name="Google Shape;615;p77"/>
          <p:cNvGrpSpPr/>
          <p:nvPr/>
        </p:nvGrpSpPr>
        <p:grpSpPr>
          <a:xfrm>
            <a:off x="6058249" y="2366498"/>
            <a:ext cx="683400" cy="2334600"/>
            <a:chOff x="457200" y="2450000"/>
            <a:chExt cx="683400" cy="2334600"/>
          </a:xfrm>
        </p:grpSpPr>
        <p:sp>
          <p:nvSpPr>
            <p:cNvPr id="616" name="Google Shape;616;p77"/>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77"/>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77"/>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9" name="Google Shape;619;p77"/>
          <p:cNvSpPr txBox="1"/>
          <p:nvPr/>
        </p:nvSpPr>
        <p:spPr>
          <a:xfrm rot="-5400000">
            <a:off x="5475125" y="3270900"/>
            <a:ext cx="1871100" cy="4131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Business</a:t>
            </a:r>
            <a:endParaRPr>
              <a:solidFill>
                <a:srgbClr val="666666"/>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623" name="Shape 623"/>
        <p:cNvGrpSpPr/>
        <p:nvPr/>
      </p:nvGrpSpPr>
      <p:grpSpPr>
        <a:xfrm>
          <a:off x="0" y="0"/>
          <a:ext cx="0" cy="0"/>
          <a:chOff x="0" y="0"/>
          <a:chExt cx="0" cy="0"/>
        </a:xfrm>
      </p:grpSpPr>
      <p:sp>
        <p:nvSpPr>
          <p:cNvPr id="624" name="Google Shape;624;p78"/>
          <p:cNvSpPr/>
          <p:nvPr/>
        </p:nvSpPr>
        <p:spPr>
          <a:xfrm>
            <a:off x="4717800" y="452550"/>
            <a:ext cx="4197600" cy="4196400"/>
          </a:xfrm>
          <a:prstGeom prst="ellipse">
            <a:avLst/>
          </a:prstGeom>
          <a:noFill/>
          <a:ln cap="flat" cmpd="sng" w="76200">
            <a:solidFill>
              <a:srgbClr val="3333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33333"/>
              </a:solidFill>
            </a:endParaRPr>
          </a:p>
        </p:txBody>
      </p:sp>
      <p:sp>
        <p:nvSpPr>
          <p:cNvPr id="625" name="Google Shape;625;p78"/>
          <p:cNvSpPr txBox="1"/>
          <p:nvPr>
            <p:ph type="title"/>
          </p:nvPr>
        </p:nvSpPr>
        <p:spPr>
          <a:xfrm>
            <a:off x="0" y="505475"/>
            <a:ext cx="5758200" cy="436200"/>
          </a:xfrm>
          <a:prstGeom prst="rect">
            <a:avLst/>
          </a:prstGeom>
          <a:noFill/>
          <a:ln>
            <a:noFill/>
          </a:ln>
        </p:spPr>
        <p:txBody>
          <a:bodyPr anchorCtr="0" anchor="b" bIns="91400" lIns="91400" spcFirstLastPara="1" rIns="91400" wrap="square" tIns="91400">
            <a:noAutofit/>
          </a:bodyPr>
          <a:lstStyle/>
          <a:p>
            <a:pPr indent="0" lvl="0" marL="0" rtl="0" algn="ctr">
              <a:lnSpc>
                <a:spcPct val="100000"/>
              </a:lnSpc>
              <a:spcBef>
                <a:spcPts val="0"/>
              </a:spcBef>
              <a:spcAft>
                <a:spcPts val="0"/>
              </a:spcAft>
              <a:buClr>
                <a:srgbClr val="FFFFFF"/>
              </a:buClr>
              <a:buSzPts val="4800"/>
              <a:buFont typeface="Arial"/>
              <a:buNone/>
            </a:pPr>
            <a:r>
              <a:rPr lang="en" sz="3800">
                <a:solidFill>
                  <a:srgbClr val="EF3644"/>
                </a:solidFill>
                <a:latin typeface="Kanit ExtraBold"/>
                <a:ea typeface="Kanit ExtraBold"/>
                <a:cs typeface="Kanit ExtraBold"/>
                <a:sym typeface="Kanit ExtraBold"/>
              </a:rPr>
              <a:t>Cross Section of a Pillar</a:t>
            </a:r>
            <a:endParaRPr sz="3800">
              <a:solidFill>
                <a:srgbClr val="EF3644"/>
              </a:solidFill>
              <a:latin typeface="Kanit ExtraBold"/>
              <a:ea typeface="Kanit ExtraBold"/>
              <a:cs typeface="Kanit ExtraBold"/>
              <a:sym typeface="Kanit ExtraBold"/>
            </a:endParaRPr>
          </a:p>
        </p:txBody>
      </p:sp>
      <p:grpSp>
        <p:nvGrpSpPr>
          <p:cNvPr id="626" name="Google Shape;626;p78"/>
          <p:cNvGrpSpPr/>
          <p:nvPr/>
        </p:nvGrpSpPr>
        <p:grpSpPr>
          <a:xfrm>
            <a:off x="212393" y="2055062"/>
            <a:ext cx="3488838" cy="2646620"/>
            <a:chOff x="212400" y="1052850"/>
            <a:chExt cx="4810200" cy="3649000"/>
          </a:xfrm>
        </p:grpSpPr>
        <p:grpSp>
          <p:nvGrpSpPr>
            <p:cNvPr id="627" name="Google Shape;627;p78"/>
            <p:cNvGrpSpPr/>
            <p:nvPr/>
          </p:nvGrpSpPr>
          <p:grpSpPr>
            <a:xfrm>
              <a:off x="212400" y="2367250"/>
              <a:ext cx="683400" cy="2334600"/>
              <a:chOff x="457200" y="2450000"/>
              <a:chExt cx="683400" cy="2334600"/>
            </a:xfrm>
          </p:grpSpPr>
          <p:sp>
            <p:nvSpPr>
              <p:cNvPr id="628" name="Google Shape;628;p78"/>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29" name="Google Shape;629;p78"/>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0" name="Google Shape;630;p78"/>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grpSp>
          <p:nvGrpSpPr>
            <p:cNvPr id="631" name="Google Shape;631;p78"/>
            <p:cNvGrpSpPr/>
            <p:nvPr/>
          </p:nvGrpSpPr>
          <p:grpSpPr>
            <a:xfrm>
              <a:off x="987925" y="2367250"/>
              <a:ext cx="683400" cy="2334600"/>
              <a:chOff x="457200" y="2450000"/>
              <a:chExt cx="683400" cy="2334600"/>
            </a:xfrm>
          </p:grpSpPr>
          <p:sp>
            <p:nvSpPr>
              <p:cNvPr id="632" name="Google Shape;632;p78"/>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3" name="Google Shape;633;p78"/>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4" name="Google Shape;634;p78"/>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grpSp>
          <p:nvGrpSpPr>
            <p:cNvPr id="635" name="Google Shape;635;p78"/>
            <p:cNvGrpSpPr/>
            <p:nvPr/>
          </p:nvGrpSpPr>
          <p:grpSpPr>
            <a:xfrm>
              <a:off x="2538975" y="2367250"/>
              <a:ext cx="683400" cy="2334600"/>
              <a:chOff x="457200" y="2450000"/>
              <a:chExt cx="683400" cy="2334600"/>
            </a:xfrm>
          </p:grpSpPr>
          <p:sp>
            <p:nvSpPr>
              <p:cNvPr id="636" name="Google Shape;636;p78"/>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7" name="Google Shape;637;p78"/>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8" name="Google Shape;638;p78"/>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sp>
          <p:nvSpPr>
            <p:cNvPr id="639" name="Google Shape;639;p78"/>
            <p:cNvSpPr/>
            <p:nvPr/>
          </p:nvSpPr>
          <p:spPr>
            <a:xfrm>
              <a:off x="212400" y="2177050"/>
              <a:ext cx="4660800" cy="1902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40" name="Google Shape;640;p78"/>
            <p:cNvSpPr/>
            <p:nvPr/>
          </p:nvSpPr>
          <p:spPr>
            <a:xfrm>
              <a:off x="212400" y="1052850"/>
              <a:ext cx="4810200" cy="988800"/>
            </a:xfrm>
            <a:prstGeom prst="triangle">
              <a:avLst>
                <a:gd fmla="val 50000" name="adj"/>
              </a:avLst>
            </a:prstGeom>
            <a:solidFill>
              <a:srgbClr val="FFFFFF"/>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nvGrpSpPr>
            <p:cNvPr id="641" name="Google Shape;641;p78"/>
            <p:cNvGrpSpPr/>
            <p:nvPr/>
          </p:nvGrpSpPr>
          <p:grpSpPr>
            <a:xfrm>
              <a:off x="1763450" y="2367250"/>
              <a:ext cx="683400" cy="2334600"/>
              <a:chOff x="457200" y="2450000"/>
              <a:chExt cx="683400" cy="2334600"/>
            </a:xfrm>
          </p:grpSpPr>
          <p:sp>
            <p:nvSpPr>
              <p:cNvPr id="642" name="Google Shape;642;p78"/>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43" name="Google Shape;643;p78"/>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44" name="Google Shape;644;p78"/>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grpSp>
          <p:nvGrpSpPr>
            <p:cNvPr id="645" name="Google Shape;645;p78"/>
            <p:cNvGrpSpPr/>
            <p:nvPr/>
          </p:nvGrpSpPr>
          <p:grpSpPr>
            <a:xfrm>
              <a:off x="3317563" y="2367250"/>
              <a:ext cx="683400" cy="2334600"/>
              <a:chOff x="457200" y="2450000"/>
              <a:chExt cx="683400" cy="2334600"/>
            </a:xfrm>
          </p:grpSpPr>
          <p:sp>
            <p:nvSpPr>
              <p:cNvPr id="646" name="Google Shape;646;p78"/>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47" name="Google Shape;647;p78"/>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48" name="Google Shape;648;p78"/>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sp>
          <p:nvSpPr>
            <p:cNvPr id="649" name="Google Shape;649;p78"/>
            <p:cNvSpPr txBox="1"/>
            <p:nvPr/>
          </p:nvSpPr>
          <p:spPr>
            <a:xfrm rot="-5400000">
              <a:off x="1658600" y="3729475"/>
              <a:ext cx="893100" cy="3753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000">
                  <a:solidFill>
                    <a:srgbClr val="282828"/>
                  </a:solidFill>
                  <a:latin typeface="Montserrat Medium"/>
                  <a:ea typeface="Montserrat Medium"/>
                  <a:cs typeface="Montserrat Medium"/>
                  <a:sym typeface="Montserrat Medium"/>
                </a:rPr>
                <a:t>Media</a:t>
              </a:r>
              <a:endParaRPr sz="900">
                <a:solidFill>
                  <a:schemeClr val="dk1"/>
                </a:solidFill>
              </a:endParaRPr>
            </a:p>
          </p:txBody>
        </p:sp>
        <p:sp>
          <p:nvSpPr>
            <p:cNvPr id="650" name="Google Shape;650;p78"/>
            <p:cNvSpPr txBox="1"/>
            <p:nvPr/>
          </p:nvSpPr>
          <p:spPr>
            <a:xfrm rot="-5399415">
              <a:off x="463373" y="3294724"/>
              <a:ext cx="1763400" cy="3753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000">
                  <a:solidFill>
                    <a:srgbClr val="282828"/>
                  </a:solidFill>
                  <a:latin typeface="Montserrat Medium"/>
                  <a:ea typeface="Montserrat Medium"/>
                  <a:cs typeface="Montserrat Medium"/>
                  <a:sym typeface="Montserrat Medium"/>
                </a:rPr>
                <a:t>Police / Military</a:t>
              </a:r>
              <a:endParaRPr sz="900">
                <a:solidFill>
                  <a:schemeClr val="dk1"/>
                </a:solidFill>
              </a:endParaRPr>
            </a:p>
          </p:txBody>
        </p:sp>
        <p:sp>
          <p:nvSpPr>
            <p:cNvPr id="651" name="Google Shape;651;p78"/>
            <p:cNvSpPr txBox="1"/>
            <p:nvPr/>
          </p:nvSpPr>
          <p:spPr>
            <a:xfrm rot="-5400000">
              <a:off x="-256375" y="3487900"/>
              <a:ext cx="1623900" cy="4482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000">
                  <a:solidFill>
                    <a:srgbClr val="282828"/>
                  </a:solidFill>
                  <a:latin typeface="Montserrat Medium"/>
                  <a:ea typeface="Montserrat Medium"/>
                  <a:cs typeface="Montserrat Medium"/>
                  <a:sym typeface="Montserrat Medium"/>
                </a:rPr>
                <a:t>Civil service</a:t>
              </a:r>
              <a:endParaRPr sz="600">
                <a:solidFill>
                  <a:srgbClr val="1F1F1F"/>
                </a:solidFill>
                <a:latin typeface="Montserrat Medium"/>
                <a:ea typeface="Montserrat Medium"/>
                <a:cs typeface="Montserrat Medium"/>
                <a:sym typeface="Montserrat Medium"/>
              </a:endParaRPr>
            </a:p>
          </p:txBody>
        </p:sp>
        <p:sp>
          <p:nvSpPr>
            <p:cNvPr id="652" name="Google Shape;652;p78"/>
            <p:cNvSpPr txBox="1"/>
            <p:nvPr/>
          </p:nvSpPr>
          <p:spPr>
            <a:xfrm rot="-5400000">
              <a:off x="1950950" y="3254425"/>
              <a:ext cx="1855200" cy="4299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900">
                  <a:solidFill>
                    <a:srgbClr val="282828"/>
                  </a:solidFill>
                  <a:latin typeface="Montserrat Medium"/>
                  <a:ea typeface="Montserrat Medium"/>
                  <a:cs typeface="Montserrat Medium"/>
                  <a:sym typeface="Montserrat Medium"/>
                </a:rPr>
                <a:t>Faith Communities</a:t>
              </a:r>
              <a:endParaRPr sz="800">
                <a:solidFill>
                  <a:schemeClr val="dk1"/>
                </a:solidFill>
              </a:endParaRPr>
            </a:p>
          </p:txBody>
        </p:sp>
        <p:sp>
          <p:nvSpPr>
            <p:cNvPr id="653" name="Google Shape;653;p78"/>
            <p:cNvSpPr txBox="1"/>
            <p:nvPr/>
          </p:nvSpPr>
          <p:spPr>
            <a:xfrm rot="-5400000">
              <a:off x="3142775" y="3662725"/>
              <a:ext cx="988800" cy="4131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000">
                  <a:solidFill>
                    <a:srgbClr val="282828"/>
                  </a:solidFill>
                  <a:latin typeface="Montserrat Medium"/>
                  <a:ea typeface="Montserrat Medium"/>
                  <a:cs typeface="Montserrat Medium"/>
                  <a:sym typeface="Montserrat Medium"/>
                </a:rPr>
                <a:t>Labor </a:t>
              </a:r>
              <a:endParaRPr sz="900">
                <a:solidFill>
                  <a:srgbClr val="666666"/>
                </a:solidFill>
              </a:endParaRPr>
            </a:p>
          </p:txBody>
        </p:sp>
        <p:sp>
          <p:nvSpPr>
            <p:cNvPr id="654" name="Google Shape;654;p78"/>
            <p:cNvSpPr txBox="1"/>
            <p:nvPr/>
          </p:nvSpPr>
          <p:spPr>
            <a:xfrm>
              <a:off x="1463550" y="1514875"/>
              <a:ext cx="2307900" cy="4479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000">
                  <a:solidFill>
                    <a:srgbClr val="282828"/>
                  </a:solidFill>
                  <a:latin typeface="Montserrat Medium"/>
                  <a:ea typeface="Montserrat Medium"/>
                  <a:cs typeface="Montserrat Medium"/>
                  <a:sym typeface="Montserrat Medium"/>
                </a:rPr>
                <a:t>Government/ Regime</a:t>
              </a:r>
              <a:endParaRPr sz="400">
                <a:solidFill>
                  <a:srgbClr val="282828"/>
                </a:solidFill>
                <a:latin typeface="Montserrat Medium"/>
                <a:ea typeface="Montserrat Medium"/>
                <a:cs typeface="Montserrat Medium"/>
                <a:sym typeface="Montserrat Medium"/>
              </a:endParaRPr>
            </a:p>
          </p:txBody>
        </p:sp>
        <p:grpSp>
          <p:nvGrpSpPr>
            <p:cNvPr id="655" name="Google Shape;655;p78"/>
            <p:cNvGrpSpPr/>
            <p:nvPr/>
          </p:nvGrpSpPr>
          <p:grpSpPr>
            <a:xfrm>
              <a:off x="4103749" y="2366498"/>
              <a:ext cx="683400" cy="2334600"/>
              <a:chOff x="457200" y="2450000"/>
              <a:chExt cx="683400" cy="2334600"/>
            </a:xfrm>
          </p:grpSpPr>
          <p:sp>
            <p:nvSpPr>
              <p:cNvPr id="656" name="Google Shape;656;p78"/>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57" name="Google Shape;657;p78"/>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58" name="Google Shape;658;p78"/>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sp>
          <p:nvSpPr>
            <p:cNvPr id="659" name="Google Shape;659;p78"/>
            <p:cNvSpPr txBox="1"/>
            <p:nvPr/>
          </p:nvSpPr>
          <p:spPr>
            <a:xfrm rot="-5400000">
              <a:off x="3520625" y="3270900"/>
              <a:ext cx="1871100" cy="4131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000">
                  <a:solidFill>
                    <a:srgbClr val="282828"/>
                  </a:solidFill>
                  <a:latin typeface="Montserrat Medium"/>
                  <a:ea typeface="Montserrat Medium"/>
                  <a:cs typeface="Montserrat Medium"/>
                  <a:sym typeface="Montserrat Medium"/>
                </a:rPr>
                <a:t>Business</a:t>
              </a:r>
              <a:endParaRPr sz="900">
                <a:solidFill>
                  <a:srgbClr val="666666"/>
                </a:solidFill>
              </a:endParaRPr>
            </a:p>
          </p:txBody>
        </p:sp>
      </p:grpSp>
      <p:sp>
        <p:nvSpPr>
          <p:cNvPr id="660" name="Google Shape;660;p78"/>
          <p:cNvSpPr/>
          <p:nvPr/>
        </p:nvSpPr>
        <p:spPr>
          <a:xfrm>
            <a:off x="5166376" y="976034"/>
            <a:ext cx="3291900" cy="3291900"/>
          </a:xfrm>
          <a:prstGeom prst="ellipse">
            <a:avLst/>
          </a:prstGeom>
          <a:noFill/>
          <a:ln cap="flat" cmpd="sng" w="76200">
            <a:solidFill>
              <a:srgbClr val="3333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33333"/>
              </a:solidFill>
            </a:endParaRPr>
          </a:p>
        </p:txBody>
      </p:sp>
      <p:sp>
        <p:nvSpPr>
          <p:cNvPr id="661" name="Google Shape;661;p78"/>
          <p:cNvSpPr/>
          <p:nvPr/>
        </p:nvSpPr>
        <p:spPr>
          <a:xfrm>
            <a:off x="5643877" y="1441549"/>
            <a:ext cx="2360700" cy="2360700"/>
          </a:xfrm>
          <a:prstGeom prst="donut">
            <a:avLst>
              <a:gd fmla="val 25000" name="adj"/>
            </a:avLst>
          </a:prstGeom>
          <a:solidFill>
            <a:schemeClr val="lt1"/>
          </a:solidFill>
          <a:ln cap="flat" cmpd="sng" w="76200">
            <a:solidFill>
              <a:srgbClr val="3333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33333"/>
              </a:solidFill>
            </a:endParaRPr>
          </a:p>
        </p:txBody>
      </p:sp>
      <p:sp>
        <p:nvSpPr>
          <p:cNvPr id="662" name="Google Shape;662;p78"/>
          <p:cNvSpPr txBox="1"/>
          <p:nvPr/>
        </p:nvSpPr>
        <p:spPr>
          <a:xfrm>
            <a:off x="6234526" y="2434325"/>
            <a:ext cx="1155600" cy="3753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CEOs</a:t>
            </a:r>
            <a:endParaRPr sz="2000"/>
          </a:p>
        </p:txBody>
      </p:sp>
      <p:sp>
        <p:nvSpPr>
          <p:cNvPr id="663" name="Google Shape;663;p78"/>
          <p:cNvSpPr txBox="1"/>
          <p:nvPr/>
        </p:nvSpPr>
        <p:spPr>
          <a:xfrm>
            <a:off x="6095138" y="3241488"/>
            <a:ext cx="1485600" cy="3753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300">
                <a:solidFill>
                  <a:srgbClr val="282828"/>
                </a:solidFill>
                <a:latin typeface="Montserrat Medium"/>
                <a:ea typeface="Montserrat Medium"/>
                <a:cs typeface="Montserrat Medium"/>
                <a:sym typeface="Montserrat Medium"/>
              </a:rPr>
              <a:t>Middle Management</a:t>
            </a:r>
            <a:endParaRPr sz="1200"/>
          </a:p>
        </p:txBody>
      </p:sp>
      <p:sp>
        <p:nvSpPr>
          <p:cNvPr id="664" name="Google Shape;664;p78"/>
          <p:cNvSpPr txBox="1"/>
          <p:nvPr/>
        </p:nvSpPr>
        <p:spPr>
          <a:xfrm>
            <a:off x="6263775" y="3811325"/>
            <a:ext cx="1097100" cy="3753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Workers</a:t>
            </a:r>
            <a:endParaRPr/>
          </a:p>
        </p:txBody>
      </p:sp>
      <p:cxnSp>
        <p:nvCxnSpPr>
          <p:cNvPr id="665" name="Google Shape;665;p78"/>
          <p:cNvCxnSpPr/>
          <p:nvPr/>
        </p:nvCxnSpPr>
        <p:spPr>
          <a:xfrm flipH="1" rot="10800000">
            <a:off x="3453100" y="3215425"/>
            <a:ext cx="1341300" cy="499200"/>
          </a:xfrm>
          <a:prstGeom prst="straightConnector1">
            <a:avLst/>
          </a:prstGeom>
          <a:noFill/>
          <a:ln cap="flat" cmpd="sng" w="38100">
            <a:solidFill>
              <a:srgbClr val="EE3644"/>
            </a:solidFill>
            <a:prstDash val="dash"/>
            <a:round/>
            <a:headEnd len="med" w="med" type="none"/>
            <a:tailEnd len="med" w="med" type="none"/>
          </a:ln>
        </p:spPr>
      </p:cxnSp>
      <p:pic>
        <p:nvPicPr>
          <p:cNvPr id="666" name="Google Shape;666;p78"/>
          <p:cNvPicPr preferRelativeResize="0"/>
          <p:nvPr/>
        </p:nvPicPr>
        <p:blipFill>
          <a:blip r:embed="rId3">
            <a:alphaModFix/>
          </a:blip>
          <a:stretch>
            <a:fillRect/>
          </a:stretch>
        </p:blipFill>
        <p:spPr>
          <a:xfrm rot="-10023161">
            <a:off x="3784673" y="3431304"/>
            <a:ext cx="618478" cy="371107"/>
          </a:xfrm>
          <a:prstGeom prst="rect">
            <a:avLst/>
          </a:prstGeom>
          <a:noFill/>
          <a:ln>
            <a:noFill/>
          </a:ln>
        </p:spPr>
      </p:pic>
      <p:sp>
        <p:nvSpPr>
          <p:cNvPr id="667" name="Google Shape;667;p78"/>
          <p:cNvSpPr txBox="1"/>
          <p:nvPr/>
        </p:nvSpPr>
        <p:spPr>
          <a:xfrm>
            <a:off x="6199475" y="4269375"/>
            <a:ext cx="1279500" cy="3753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Consumers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pic>
        <p:nvPicPr>
          <p:cNvPr id="672" name="Google Shape;672;p79"/>
          <p:cNvPicPr preferRelativeResize="0"/>
          <p:nvPr/>
        </p:nvPicPr>
        <p:blipFill>
          <a:blip r:embed="rId3">
            <a:alphaModFix/>
          </a:blip>
          <a:stretch>
            <a:fillRect/>
          </a:stretch>
        </p:blipFill>
        <p:spPr>
          <a:xfrm>
            <a:off x="143825" y="911175"/>
            <a:ext cx="3613926" cy="2708676"/>
          </a:xfrm>
          <a:prstGeom prst="rect">
            <a:avLst/>
          </a:prstGeom>
          <a:noFill/>
          <a:ln>
            <a:noFill/>
          </a:ln>
        </p:spPr>
      </p:pic>
      <p:sp>
        <p:nvSpPr>
          <p:cNvPr id="673" name="Google Shape;673;p79"/>
          <p:cNvSpPr txBox="1"/>
          <p:nvPr/>
        </p:nvSpPr>
        <p:spPr>
          <a:xfrm>
            <a:off x="3382525" y="4171325"/>
            <a:ext cx="5193900" cy="39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chemeClr val="lt2"/>
                </a:solidFill>
                <a:latin typeface="Roboto"/>
                <a:ea typeface="Roboto"/>
                <a:cs typeface="Roboto"/>
                <a:sym typeface="Roboto"/>
              </a:rPr>
              <a:t>— Gene Sharp</a:t>
            </a:r>
            <a:endParaRPr b="1" sz="2400">
              <a:solidFill>
                <a:schemeClr val="lt2"/>
              </a:solidFill>
              <a:latin typeface="Roboto"/>
              <a:ea typeface="Roboto"/>
              <a:cs typeface="Roboto"/>
              <a:sym typeface="Roboto"/>
            </a:endParaRPr>
          </a:p>
        </p:txBody>
      </p:sp>
      <p:sp>
        <p:nvSpPr>
          <p:cNvPr id="674" name="Google Shape;674;p79"/>
          <p:cNvSpPr txBox="1"/>
          <p:nvPr/>
        </p:nvSpPr>
        <p:spPr>
          <a:xfrm>
            <a:off x="3382525" y="2131500"/>
            <a:ext cx="5193900" cy="19716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sz="1900">
                <a:solidFill>
                  <a:schemeClr val="lt2"/>
                </a:solidFill>
                <a:latin typeface="Roboto"/>
                <a:ea typeface="Roboto"/>
                <a:cs typeface="Roboto"/>
                <a:sym typeface="Roboto"/>
              </a:rPr>
              <a:t>“By themselves, rulers cannot collect taxes, enforce repressive laws and regulations, </a:t>
            </a:r>
            <a:br>
              <a:rPr lang="en" sz="1900">
                <a:solidFill>
                  <a:schemeClr val="lt2"/>
                </a:solidFill>
                <a:latin typeface="Roboto"/>
                <a:ea typeface="Roboto"/>
                <a:cs typeface="Roboto"/>
                <a:sym typeface="Roboto"/>
              </a:rPr>
            </a:br>
            <a:r>
              <a:rPr lang="en" sz="1900">
                <a:solidFill>
                  <a:schemeClr val="lt2"/>
                </a:solidFill>
                <a:latin typeface="Roboto"/>
                <a:ea typeface="Roboto"/>
                <a:cs typeface="Roboto"/>
                <a:sym typeface="Roboto"/>
              </a:rPr>
              <a:t>keep trains running on time, </a:t>
            </a:r>
            <a:br>
              <a:rPr lang="en" sz="1900">
                <a:solidFill>
                  <a:schemeClr val="lt2"/>
                </a:solidFill>
                <a:latin typeface="Roboto"/>
                <a:ea typeface="Roboto"/>
                <a:cs typeface="Roboto"/>
                <a:sym typeface="Roboto"/>
              </a:rPr>
            </a:br>
            <a:r>
              <a:rPr lang="en" sz="1900">
                <a:solidFill>
                  <a:schemeClr val="lt2"/>
                </a:solidFill>
                <a:latin typeface="Roboto"/>
                <a:ea typeface="Roboto"/>
                <a:cs typeface="Roboto"/>
                <a:sym typeface="Roboto"/>
              </a:rPr>
              <a:t>prepare national budgets, direct traffic, </a:t>
            </a:r>
            <a:br>
              <a:rPr lang="en" sz="1900">
                <a:solidFill>
                  <a:schemeClr val="lt2"/>
                </a:solidFill>
                <a:latin typeface="Roboto"/>
                <a:ea typeface="Roboto"/>
                <a:cs typeface="Roboto"/>
                <a:sym typeface="Roboto"/>
              </a:rPr>
            </a:br>
            <a:r>
              <a:rPr lang="en" sz="1900">
                <a:solidFill>
                  <a:schemeClr val="lt2"/>
                </a:solidFill>
                <a:latin typeface="Roboto"/>
                <a:ea typeface="Roboto"/>
                <a:cs typeface="Roboto"/>
                <a:sym typeface="Roboto"/>
              </a:rPr>
              <a:t>manage ports, print money, repair roads, </a:t>
            </a:r>
            <a:br>
              <a:rPr lang="en" sz="1900">
                <a:solidFill>
                  <a:schemeClr val="lt2"/>
                </a:solidFill>
                <a:latin typeface="Roboto"/>
                <a:ea typeface="Roboto"/>
                <a:cs typeface="Roboto"/>
                <a:sym typeface="Roboto"/>
              </a:rPr>
            </a:br>
            <a:r>
              <a:rPr lang="en" sz="1900">
                <a:solidFill>
                  <a:schemeClr val="lt2"/>
                </a:solidFill>
                <a:latin typeface="Roboto"/>
                <a:ea typeface="Roboto"/>
                <a:cs typeface="Roboto"/>
                <a:sym typeface="Roboto"/>
              </a:rPr>
              <a:t>keep markets supplied with food, make steel, build rockets, train the police and army, </a:t>
            </a:r>
            <a:br>
              <a:rPr lang="en" sz="1900">
                <a:solidFill>
                  <a:schemeClr val="lt2"/>
                </a:solidFill>
                <a:latin typeface="Roboto"/>
                <a:ea typeface="Roboto"/>
                <a:cs typeface="Roboto"/>
                <a:sym typeface="Roboto"/>
              </a:rPr>
            </a:br>
            <a:r>
              <a:rPr lang="en" sz="1900">
                <a:solidFill>
                  <a:schemeClr val="lt2"/>
                </a:solidFill>
                <a:latin typeface="Roboto"/>
                <a:ea typeface="Roboto"/>
                <a:cs typeface="Roboto"/>
                <a:sym typeface="Roboto"/>
              </a:rPr>
              <a:t>issue postage stamps or even milk a cow. </a:t>
            </a:r>
            <a:br>
              <a:rPr lang="en" sz="1900">
                <a:solidFill>
                  <a:schemeClr val="lt2"/>
                </a:solidFill>
                <a:latin typeface="Roboto"/>
                <a:ea typeface="Roboto"/>
                <a:cs typeface="Roboto"/>
                <a:sym typeface="Roboto"/>
              </a:rPr>
            </a:br>
            <a:endParaRPr sz="700">
              <a:solidFill>
                <a:schemeClr val="lt2"/>
              </a:solidFill>
              <a:latin typeface="Roboto"/>
              <a:ea typeface="Roboto"/>
              <a:cs typeface="Roboto"/>
              <a:sym typeface="Roboto"/>
            </a:endParaRPr>
          </a:p>
          <a:p>
            <a:pPr indent="0" lvl="0" marL="0" rtl="0" algn="r">
              <a:spcBef>
                <a:spcPts val="0"/>
              </a:spcBef>
              <a:spcAft>
                <a:spcPts val="0"/>
              </a:spcAft>
              <a:buNone/>
            </a:pPr>
            <a:r>
              <a:rPr b="1" lang="en" sz="1900">
                <a:solidFill>
                  <a:schemeClr val="lt2"/>
                </a:solidFill>
                <a:latin typeface="Roboto"/>
                <a:ea typeface="Roboto"/>
                <a:cs typeface="Roboto"/>
                <a:sym typeface="Roboto"/>
              </a:rPr>
              <a:t>People provide these services to the ruler through a variety of organizations and institutions. If people would stop providing these skills, the ruler could not rule</a:t>
            </a:r>
            <a:r>
              <a:rPr lang="en" sz="1900">
                <a:solidFill>
                  <a:schemeClr val="lt2"/>
                </a:solidFill>
                <a:latin typeface="Roboto"/>
                <a:ea typeface="Roboto"/>
                <a:cs typeface="Roboto"/>
                <a:sym typeface="Roboto"/>
              </a:rPr>
              <a:t>.”</a:t>
            </a:r>
            <a:endParaRPr sz="1900">
              <a:solidFill>
                <a:schemeClr val="lt2"/>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80"/>
          <p:cNvSpPr txBox="1"/>
          <p:nvPr>
            <p:ph type="title"/>
          </p:nvPr>
        </p:nvSpPr>
        <p:spPr>
          <a:xfrm>
            <a:off x="452550" y="411475"/>
            <a:ext cx="8238900" cy="561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Spectrum of Allies</a:t>
            </a:r>
            <a:endParaRPr/>
          </a:p>
        </p:txBody>
      </p:sp>
      <p:sp>
        <p:nvSpPr>
          <p:cNvPr id="680" name="Google Shape;680;p80"/>
          <p:cNvSpPr/>
          <p:nvPr/>
        </p:nvSpPr>
        <p:spPr>
          <a:xfrm>
            <a:off x="2206569" y="1773567"/>
            <a:ext cx="4660800" cy="4718400"/>
          </a:xfrm>
          <a:prstGeom prst="pie">
            <a:avLst>
              <a:gd fmla="val 10773141" name="adj1"/>
              <a:gd fmla="val 13100268" name="adj2"/>
            </a:avLst>
          </a:prstGeom>
          <a:solidFill>
            <a:srgbClr val="666666"/>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80"/>
          <p:cNvSpPr/>
          <p:nvPr/>
        </p:nvSpPr>
        <p:spPr>
          <a:xfrm>
            <a:off x="2205944" y="1773567"/>
            <a:ext cx="4660800" cy="4718400"/>
          </a:xfrm>
          <a:prstGeom prst="pie">
            <a:avLst>
              <a:gd fmla="val 12797145" name="adj1"/>
              <a:gd fmla="val 14989680" name="adj2"/>
            </a:avLst>
          </a:prstGeom>
          <a:solidFill>
            <a:srgbClr val="999999"/>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80"/>
          <p:cNvSpPr/>
          <p:nvPr/>
        </p:nvSpPr>
        <p:spPr>
          <a:xfrm>
            <a:off x="2206569" y="1773567"/>
            <a:ext cx="4675500" cy="4732200"/>
          </a:xfrm>
          <a:prstGeom prst="pie">
            <a:avLst>
              <a:gd fmla="val 15013253" name="adj1"/>
              <a:gd fmla="val 17457956" name="adj2"/>
            </a:avLst>
          </a:prstGeom>
          <a:solidFill>
            <a:srgbClr val="B7B7B7"/>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80"/>
          <p:cNvSpPr/>
          <p:nvPr/>
        </p:nvSpPr>
        <p:spPr>
          <a:xfrm flipH="1">
            <a:off x="2205940" y="1773567"/>
            <a:ext cx="4660800" cy="4718400"/>
          </a:xfrm>
          <a:prstGeom prst="pie">
            <a:avLst>
              <a:gd fmla="val 10773141" name="adj1"/>
              <a:gd fmla="val 13100268" name="adj2"/>
            </a:avLst>
          </a:prstGeom>
          <a:solidFill>
            <a:srgbClr val="D9D9D9"/>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80"/>
          <p:cNvSpPr txBox="1"/>
          <p:nvPr/>
        </p:nvSpPr>
        <p:spPr>
          <a:xfrm>
            <a:off x="625300" y="3810000"/>
            <a:ext cx="1386300" cy="46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latin typeface="Roboto"/>
                <a:ea typeface="Roboto"/>
                <a:cs typeface="Roboto"/>
                <a:sym typeface="Roboto"/>
              </a:rPr>
              <a:t>MOVEMENT</a:t>
            </a:r>
            <a:endParaRPr b="1" sz="1600">
              <a:latin typeface="Roboto"/>
              <a:ea typeface="Roboto"/>
              <a:cs typeface="Roboto"/>
              <a:sym typeface="Roboto"/>
            </a:endParaRPr>
          </a:p>
        </p:txBody>
      </p:sp>
      <p:sp>
        <p:nvSpPr>
          <p:cNvPr id="685" name="Google Shape;685;p80"/>
          <p:cNvSpPr txBox="1"/>
          <p:nvPr/>
        </p:nvSpPr>
        <p:spPr>
          <a:xfrm>
            <a:off x="7061100" y="3754675"/>
            <a:ext cx="1625700" cy="57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latin typeface="Roboto"/>
                <a:ea typeface="Roboto"/>
                <a:cs typeface="Roboto"/>
                <a:sym typeface="Roboto"/>
              </a:rPr>
              <a:t> OPPONENTS</a:t>
            </a:r>
            <a:endParaRPr b="1" sz="1600">
              <a:latin typeface="Roboto"/>
              <a:ea typeface="Roboto"/>
              <a:cs typeface="Roboto"/>
              <a:sym typeface="Roboto"/>
            </a:endParaRPr>
          </a:p>
        </p:txBody>
      </p:sp>
      <p:sp>
        <p:nvSpPr>
          <p:cNvPr id="686" name="Google Shape;686;p80"/>
          <p:cNvSpPr/>
          <p:nvPr/>
        </p:nvSpPr>
        <p:spPr>
          <a:xfrm flipH="1">
            <a:off x="2205940" y="1773567"/>
            <a:ext cx="4660800" cy="4718400"/>
          </a:xfrm>
          <a:prstGeom prst="pie">
            <a:avLst>
              <a:gd fmla="val 12717026" name="adj1"/>
              <a:gd fmla="val 14989680" name="adj2"/>
            </a:avLst>
          </a:prstGeom>
          <a:solidFill>
            <a:srgbClr val="CCCCCC"/>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81"/>
          <p:cNvSpPr txBox="1"/>
          <p:nvPr>
            <p:ph type="title"/>
          </p:nvPr>
        </p:nvSpPr>
        <p:spPr>
          <a:xfrm>
            <a:off x="452550" y="411475"/>
            <a:ext cx="8238900" cy="561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Spectrum of Allies</a:t>
            </a:r>
            <a:endParaRPr/>
          </a:p>
        </p:txBody>
      </p:sp>
      <p:sp>
        <p:nvSpPr>
          <p:cNvPr id="692" name="Google Shape;692;p81"/>
          <p:cNvSpPr/>
          <p:nvPr/>
        </p:nvSpPr>
        <p:spPr>
          <a:xfrm>
            <a:off x="2206569" y="1773567"/>
            <a:ext cx="4660800" cy="4718400"/>
          </a:xfrm>
          <a:prstGeom prst="pie">
            <a:avLst>
              <a:gd fmla="val 10773141" name="adj1"/>
              <a:gd fmla="val 13100268" name="adj2"/>
            </a:avLst>
          </a:prstGeom>
          <a:solidFill>
            <a:srgbClr val="666666"/>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81"/>
          <p:cNvSpPr/>
          <p:nvPr/>
        </p:nvSpPr>
        <p:spPr>
          <a:xfrm>
            <a:off x="2205944" y="1773567"/>
            <a:ext cx="4660800" cy="4718400"/>
          </a:xfrm>
          <a:prstGeom prst="pie">
            <a:avLst>
              <a:gd fmla="val 12797145" name="adj1"/>
              <a:gd fmla="val 14989680" name="adj2"/>
            </a:avLst>
          </a:prstGeom>
          <a:solidFill>
            <a:srgbClr val="999999"/>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81"/>
          <p:cNvSpPr/>
          <p:nvPr/>
        </p:nvSpPr>
        <p:spPr>
          <a:xfrm>
            <a:off x="2206569" y="1773567"/>
            <a:ext cx="4675500" cy="4732200"/>
          </a:xfrm>
          <a:prstGeom prst="pie">
            <a:avLst>
              <a:gd fmla="val 15013253" name="adj1"/>
              <a:gd fmla="val 17457956" name="adj2"/>
            </a:avLst>
          </a:prstGeom>
          <a:solidFill>
            <a:srgbClr val="B7B7B7"/>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81"/>
          <p:cNvSpPr/>
          <p:nvPr/>
        </p:nvSpPr>
        <p:spPr>
          <a:xfrm flipH="1">
            <a:off x="2205940" y="1773567"/>
            <a:ext cx="4660800" cy="4718400"/>
          </a:xfrm>
          <a:prstGeom prst="pie">
            <a:avLst>
              <a:gd fmla="val 10773141" name="adj1"/>
              <a:gd fmla="val 13100268" name="adj2"/>
            </a:avLst>
          </a:prstGeom>
          <a:solidFill>
            <a:srgbClr val="D9D9D9"/>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81"/>
          <p:cNvSpPr/>
          <p:nvPr/>
        </p:nvSpPr>
        <p:spPr>
          <a:xfrm flipH="1">
            <a:off x="2205940" y="1773567"/>
            <a:ext cx="4660800" cy="4718400"/>
          </a:xfrm>
          <a:prstGeom prst="pie">
            <a:avLst>
              <a:gd fmla="val 12717026" name="adj1"/>
              <a:gd fmla="val 14989680" name="adj2"/>
            </a:avLst>
          </a:prstGeom>
          <a:solidFill>
            <a:srgbClr val="CCCCCC"/>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81"/>
          <p:cNvSpPr txBox="1"/>
          <p:nvPr/>
        </p:nvSpPr>
        <p:spPr>
          <a:xfrm>
            <a:off x="2425525" y="3750625"/>
            <a:ext cx="1306200" cy="27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active allies</a:t>
            </a:r>
            <a:endParaRPr sz="1600"/>
          </a:p>
        </p:txBody>
      </p:sp>
      <p:sp>
        <p:nvSpPr>
          <p:cNvPr id="698" name="Google Shape;698;p81"/>
          <p:cNvSpPr txBox="1"/>
          <p:nvPr/>
        </p:nvSpPr>
        <p:spPr>
          <a:xfrm>
            <a:off x="3068975" y="2599375"/>
            <a:ext cx="959700" cy="43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passive allies</a:t>
            </a:r>
            <a:endParaRPr sz="1600"/>
          </a:p>
        </p:txBody>
      </p:sp>
      <p:sp>
        <p:nvSpPr>
          <p:cNvPr id="699" name="Google Shape;699;p81"/>
          <p:cNvSpPr txBox="1"/>
          <p:nvPr/>
        </p:nvSpPr>
        <p:spPr>
          <a:xfrm>
            <a:off x="5121675" y="3750625"/>
            <a:ext cx="1797900" cy="27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active opponents</a:t>
            </a:r>
            <a:endParaRPr sz="1600"/>
          </a:p>
        </p:txBody>
      </p:sp>
      <p:sp>
        <p:nvSpPr>
          <p:cNvPr id="700" name="Google Shape;700;p81"/>
          <p:cNvSpPr txBox="1"/>
          <p:nvPr/>
        </p:nvSpPr>
        <p:spPr>
          <a:xfrm>
            <a:off x="5121675" y="2599375"/>
            <a:ext cx="1210800" cy="43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passive </a:t>
            </a:r>
            <a:endParaRPr sz="1600"/>
          </a:p>
          <a:p>
            <a:pPr indent="0" lvl="0" marL="0" rtl="0" algn="l">
              <a:spcBef>
                <a:spcPts val="0"/>
              </a:spcBef>
              <a:spcAft>
                <a:spcPts val="0"/>
              </a:spcAft>
              <a:buNone/>
            </a:pPr>
            <a:r>
              <a:rPr lang="en" sz="1600"/>
              <a:t>opponents</a:t>
            </a:r>
            <a:endParaRPr sz="1600"/>
          </a:p>
        </p:txBody>
      </p:sp>
      <p:sp>
        <p:nvSpPr>
          <p:cNvPr id="701" name="Google Shape;701;p81"/>
          <p:cNvSpPr txBox="1"/>
          <p:nvPr/>
        </p:nvSpPr>
        <p:spPr>
          <a:xfrm>
            <a:off x="4132150" y="2103900"/>
            <a:ext cx="959700" cy="27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neutrals</a:t>
            </a:r>
            <a:endParaRPr sz="1600"/>
          </a:p>
        </p:txBody>
      </p:sp>
      <p:sp>
        <p:nvSpPr>
          <p:cNvPr id="702" name="Google Shape;702;p81"/>
          <p:cNvSpPr txBox="1"/>
          <p:nvPr/>
        </p:nvSpPr>
        <p:spPr>
          <a:xfrm>
            <a:off x="625300" y="3810000"/>
            <a:ext cx="1386300" cy="46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t>MOVEMENT</a:t>
            </a:r>
            <a:endParaRPr b="1" sz="1600"/>
          </a:p>
        </p:txBody>
      </p:sp>
      <p:sp>
        <p:nvSpPr>
          <p:cNvPr id="703" name="Google Shape;703;p81"/>
          <p:cNvSpPr txBox="1"/>
          <p:nvPr/>
        </p:nvSpPr>
        <p:spPr>
          <a:xfrm>
            <a:off x="7061100" y="3754675"/>
            <a:ext cx="1625700" cy="57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t> OPPONENTS</a:t>
            </a:r>
            <a:endParaRPr b="1" sz="1600"/>
          </a:p>
        </p:txBody>
      </p:sp>
      <p:sp>
        <p:nvSpPr>
          <p:cNvPr id="704" name="Google Shape;704;p81"/>
          <p:cNvSpPr/>
          <p:nvPr/>
        </p:nvSpPr>
        <p:spPr>
          <a:xfrm>
            <a:off x="2011600" y="2388888"/>
            <a:ext cx="553475" cy="857175"/>
          </a:xfrm>
          <a:custGeom>
            <a:rect b="b" l="l" r="r" t="t"/>
            <a:pathLst>
              <a:path extrusionOk="0" h="34287" w="22139">
                <a:moveTo>
                  <a:pt x="22139" y="0"/>
                </a:moveTo>
                <a:cubicBezTo>
                  <a:pt x="20397" y="1979"/>
                  <a:pt x="15379" y="6162"/>
                  <a:pt x="11689" y="11876"/>
                </a:cubicBezTo>
                <a:cubicBezTo>
                  <a:pt x="7999" y="17591"/>
                  <a:pt x="1948" y="30552"/>
                  <a:pt x="0" y="34287"/>
                </a:cubicBezTo>
              </a:path>
            </a:pathLst>
          </a:custGeom>
          <a:noFill/>
          <a:ln cap="flat" cmpd="sng" w="76200">
            <a:solidFill>
              <a:srgbClr val="CC0000"/>
            </a:solidFill>
            <a:prstDash val="solid"/>
            <a:round/>
            <a:headEnd len="med" w="med" type="none"/>
            <a:tailEnd len="med" w="med" type="stealth"/>
          </a:ln>
        </p:spPr>
      </p:sp>
      <p:sp>
        <p:nvSpPr>
          <p:cNvPr id="705" name="Google Shape;705;p81"/>
          <p:cNvSpPr/>
          <p:nvPr/>
        </p:nvSpPr>
        <p:spPr>
          <a:xfrm rot="2009867">
            <a:off x="3272089" y="1325062"/>
            <a:ext cx="553470" cy="857168"/>
          </a:xfrm>
          <a:custGeom>
            <a:rect b="b" l="l" r="r" t="t"/>
            <a:pathLst>
              <a:path extrusionOk="0" h="34287" w="22139">
                <a:moveTo>
                  <a:pt x="22139" y="0"/>
                </a:moveTo>
                <a:cubicBezTo>
                  <a:pt x="20397" y="1979"/>
                  <a:pt x="15379" y="6162"/>
                  <a:pt x="11689" y="11876"/>
                </a:cubicBezTo>
                <a:cubicBezTo>
                  <a:pt x="7999" y="17591"/>
                  <a:pt x="1948" y="30552"/>
                  <a:pt x="0" y="34287"/>
                </a:cubicBezTo>
              </a:path>
            </a:pathLst>
          </a:custGeom>
          <a:noFill/>
          <a:ln cap="flat" cmpd="sng" w="76200">
            <a:solidFill>
              <a:srgbClr val="CC0000"/>
            </a:solidFill>
            <a:prstDash val="solid"/>
            <a:round/>
            <a:headEnd len="med" w="med" type="none"/>
            <a:tailEnd len="med" w="med" type="stealth"/>
          </a:ln>
        </p:spPr>
      </p:sp>
      <p:sp>
        <p:nvSpPr>
          <p:cNvPr id="706" name="Google Shape;706;p81"/>
          <p:cNvSpPr/>
          <p:nvPr/>
        </p:nvSpPr>
        <p:spPr>
          <a:xfrm rot="4656139">
            <a:off x="5163270" y="1297097"/>
            <a:ext cx="553486" cy="857192"/>
          </a:xfrm>
          <a:custGeom>
            <a:rect b="b" l="l" r="r" t="t"/>
            <a:pathLst>
              <a:path extrusionOk="0" h="34287" w="22139">
                <a:moveTo>
                  <a:pt x="22139" y="0"/>
                </a:moveTo>
                <a:cubicBezTo>
                  <a:pt x="20397" y="1979"/>
                  <a:pt x="15379" y="6162"/>
                  <a:pt x="11689" y="11876"/>
                </a:cubicBezTo>
                <a:cubicBezTo>
                  <a:pt x="7999" y="17591"/>
                  <a:pt x="1948" y="30552"/>
                  <a:pt x="0" y="34287"/>
                </a:cubicBezTo>
              </a:path>
            </a:pathLst>
          </a:custGeom>
          <a:noFill/>
          <a:ln cap="flat" cmpd="sng" w="76200">
            <a:solidFill>
              <a:srgbClr val="CC0000"/>
            </a:solidFill>
            <a:prstDash val="solid"/>
            <a:round/>
            <a:headEnd len="med" w="med" type="none"/>
            <a:tailEnd len="med" w="med" type="stealth"/>
          </a:ln>
        </p:spPr>
      </p:sp>
      <p:cxnSp>
        <p:nvCxnSpPr>
          <p:cNvPr id="707" name="Google Shape;707;p81"/>
          <p:cNvCxnSpPr/>
          <p:nvPr/>
        </p:nvCxnSpPr>
        <p:spPr>
          <a:xfrm flipH="1">
            <a:off x="4295075" y="2287775"/>
            <a:ext cx="3195000" cy="1990200"/>
          </a:xfrm>
          <a:prstGeom prst="straightConnector1">
            <a:avLst/>
          </a:prstGeom>
          <a:noFill/>
          <a:ln cap="flat" cmpd="sng" w="76200">
            <a:solidFill>
              <a:schemeClr val="dk2"/>
            </a:solidFill>
            <a:prstDash val="solid"/>
            <a:round/>
            <a:headEnd len="med" w="med" type="none"/>
            <a:tailEnd len="med" w="med"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711" name="Shape 711"/>
        <p:cNvGrpSpPr/>
        <p:nvPr/>
      </p:nvGrpSpPr>
      <p:grpSpPr>
        <a:xfrm>
          <a:off x="0" y="0"/>
          <a:ext cx="0" cy="0"/>
          <a:chOff x="0" y="0"/>
          <a:chExt cx="0" cy="0"/>
        </a:xfrm>
      </p:grpSpPr>
      <p:sp>
        <p:nvSpPr>
          <p:cNvPr id="712" name="Google Shape;712;p82"/>
          <p:cNvSpPr txBox="1"/>
          <p:nvPr>
            <p:ph type="title"/>
          </p:nvPr>
        </p:nvSpPr>
        <p:spPr>
          <a:xfrm>
            <a:off x="1390525" y="367425"/>
            <a:ext cx="70335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t>Fill out </a:t>
            </a:r>
            <a:r>
              <a:rPr lang="en" sz="3400"/>
              <a:t>the</a:t>
            </a:r>
            <a:r>
              <a:rPr lang="en" sz="3400"/>
              <a:t> Chart</a:t>
            </a:r>
            <a:endParaRPr sz="3400"/>
          </a:p>
          <a:p>
            <a:pPr indent="0" lvl="0" marL="0" rtl="0" algn="ctr">
              <a:spcBef>
                <a:spcPts val="0"/>
              </a:spcBef>
              <a:spcAft>
                <a:spcPts val="0"/>
              </a:spcAft>
              <a:buNone/>
            </a:pPr>
            <a:r>
              <a:t/>
            </a:r>
            <a:endParaRPr sz="3400"/>
          </a:p>
          <a:p>
            <a:pPr indent="0" lvl="0" marL="0" rtl="0" algn="ctr">
              <a:spcBef>
                <a:spcPts val="0"/>
              </a:spcBef>
              <a:spcAft>
                <a:spcPts val="0"/>
              </a:spcAft>
              <a:buNone/>
            </a:pPr>
            <a:r>
              <a:t/>
            </a:r>
            <a:endParaRPr sz="3400"/>
          </a:p>
        </p:txBody>
      </p:sp>
      <p:pic>
        <p:nvPicPr>
          <p:cNvPr id="713" name="Google Shape;713;p82"/>
          <p:cNvPicPr preferRelativeResize="0"/>
          <p:nvPr/>
        </p:nvPicPr>
        <p:blipFill>
          <a:blip r:embed="rId4">
            <a:alphaModFix/>
          </a:blip>
          <a:stretch>
            <a:fillRect/>
          </a:stretch>
        </p:blipFill>
        <p:spPr>
          <a:xfrm>
            <a:off x="1232950" y="194225"/>
            <a:ext cx="1098150" cy="1098150"/>
          </a:xfrm>
          <a:prstGeom prst="rect">
            <a:avLst/>
          </a:prstGeom>
          <a:noFill/>
          <a:ln>
            <a:noFill/>
          </a:ln>
        </p:spPr>
      </p:pic>
      <p:sp>
        <p:nvSpPr>
          <p:cNvPr id="714" name="Google Shape;714;p82"/>
          <p:cNvSpPr/>
          <p:nvPr/>
        </p:nvSpPr>
        <p:spPr>
          <a:xfrm>
            <a:off x="2206569" y="2230767"/>
            <a:ext cx="4660800" cy="4718400"/>
          </a:xfrm>
          <a:prstGeom prst="pie">
            <a:avLst>
              <a:gd fmla="val 10773141" name="adj1"/>
              <a:gd fmla="val 13100268" name="adj2"/>
            </a:avLst>
          </a:prstGeom>
          <a:solidFill>
            <a:srgbClr val="666666"/>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82"/>
          <p:cNvSpPr/>
          <p:nvPr/>
        </p:nvSpPr>
        <p:spPr>
          <a:xfrm>
            <a:off x="2205944" y="2230767"/>
            <a:ext cx="4660800" cy="4718400"/>
          </a:xfrm>
          <a:prstGeom prst="pie">
            <a:avLst>
              <a:gd fmla="val 12797145" name="adj1"/>
              <a:gd fmla="val 14989680" name="adj2"/>
            </a:avLst>
          </a:prstGeom>
          <a:solidFill>
            <a:srgbClr val="999999"/>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82"/>
          <p:cNvSpPr/>
          <p:nvPr/>
        </p:nvSpPr>
        <p:spPr>
          <a:xfrm>
            <a:off x="2206569" y="2230767"/>
            <a:ext cx="4675500" cy="4732200"/>
          </a:xfrm>
          <a:prstGeom prst="pie">
            <a:avLst>
              <a:gd fmla="val 15013253" name="adj1"/>
              <a:gd fmla="val 17457956" name="adj2"/>
            </a:avLst>
          </a:prstGeom>
          <a:solidFill>
            <a:srgbClr val="B7B7B7"/>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82"/>
          <p:cNvSpPr/>
          <p:nvPr/>
        </p:nvSpPr>
        <p:spPr>
          <a:xfrm flipH="1">
            <a:off x="2205940" y="2230767"/>
            <a:ext cx="4660800" cy="4718400"/>
          </a:xfrm>
          <a:prstGeom prst="pie">
            <a:avLst>
              <a:gd fmla="val 10773141" name="adj1"/>
              <a:gd fmla="val 13100268" name="adj2"/>
            </a:avLst>
          </a:prstGeom>
          <a:solidFill>
            <a:srgbClr val="D9D9D9"/>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82"/>
          <p:cNvSpPr/>
          <p:nvPr/>
        </p:nvSpPr>
        <p:spPr>
          <a:xfrm flipH="1">
            <a:off x="2205940" y="2230767"/>
            <a:ext cx="4660800" cy="4718400"/>
          </a:xfrm>
          <a:prstGeom prst="pie">
            <a:avLst>
              <a:gd fmla="val 12717026" name="adj1"/>
              <a:gd fmla="val 14989680" name="adj2"/>
            </a:avLst>
          </a:prstGeom>
          <a:solidFill>
            <a:srgbClr val="CCCCCC"/>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82"/>
          <p:cNvSpPr txBox="1"/>
          <p:nvPr/>
        </p:nvSpPr>
        <p:spPr>
          <a:xfrm>
            <a:off x="2425525" y="4207825"/>
            <a:ext cx="1306200" cy="27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active allies</a:t>
            </a:r>
            <a:endParaRPr sz="1600"/>
          </a:p>
        </p:txBody>
      </p:sp>
      <p:sp>
        <p:nvSpPr>
          <p:cNvPr id="720" name="Google Shape;720;p82"/>
          <p:cNvSpPr txBox="1"/>
          <p:nvPr/>
        </p:nvSpPr>
        <p:spPr>
          <a:xfrm>
            <a:off x="3068975" y="3056575"/>
            <a:ext cx="959700" cy="43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passive allies</a:t>
            </a:r>
            <a:endParaRPr sz="1600"/>
          </a:p>
        </p:txBody>
      </p:sp>
      <p:sp>
        <p:nvSpPr>
          <p:cNvPr id="721" name="Google Shape;721;p82"/>
          <p:cNvSpPr txBox="1"/>
          <p:nvPr/>
        </p:nvSpPr>
        <p:spPr>
          <a:xfrm>
            <a:off x="5121675" y="4207825"/>
            <a:ext cx="1797900" cy="27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active opponents</a:t>
            </a:r>
            <a:endParaRPr sz="1600"/>
          </a:p>
        </p:txBody>
      </p:sp>
      <p:sp>
        <p:nvSpPr>
          <p:cNvPr id="722" name="Google Shape;722;p82"/>
          <p:cNvSpPr txBox="1"/>
          <p:nvPr/>
        </p:nvSpPr>
        <p:spPr>
          <a:xfrm>
            <a:off x="5121675" y="3056575"/>
            <a:ext cx="1210800" cy="43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passive </a:t>
            </a:r>
            <a:endParaRPr sz="1600"/>
          </a:p>
          <a:p>
            <a:pPr indent="0" lvl="0" marL="0" rtl="0" algn="l">
              <a:spcBef>
                <a:spcPts val="0"/>
              </a:spcBef>
              <a:spcAft>
                <a:spcPts val="0"/>
              </a:spcAft>
              <a:buNone/>
            </a:pPr>
            <a:r>
              <a:rPr lang="en" sz="1600"/>
              <a:t>opponents</a:t>
            </a:r>
            <a:endParaRPr sz="1600"/>
          </a:p>
        </p:txBody>
      </p:sp>
      <p:sp>
        <p:nvSpPr>
          <p:cNvPr id="723" name="Google Shape;723;p82"/>
          <p:cNvSpPr txBox="1"/>
          <p:nvPr/>
        </p:nvSpPr>
        <p:spPr>
          <a:xfrm>
            <a:off x="4132150" y="2561100"/>
            <a:ext cx="959700" cy="27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neutrals</a:t>
            </a:r>
            <a:endParaRPr sz="1600"/>
          </a:p>
        </p:txBody>
      </p:sp>
      <p:sp>
        <p:nvSpPr>
          <p:cNvPr id="724" name="Google Shape;724;p82"/>
          <p:cNvSpPr txBox="1"/>
          <p:nvPr/>
        </p:nvSpPr>
        <p:spPr>
          <a:xfrm>
            <a:off x="625300" y="4267200"/>
            <a:ext cx="1386300" cy="46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t>MOVEMENT</a:t>
            </a:r>
            <a:endParaRPr b="1" sz="1600"/>
          </a:p>
        </p:txBody>
      </p:sp>
      <p:sp>
        <p:nvSpPr>
          <p:cNvPr id="725" name="Google Shape;725;p82"/>
          <p:cNvSpPr txBox="1"/>
          <p:nvPr/>
        </p:nvSpPr>
        <p:spPr>
          <a:xfrm>
            <a:off x="7061100" y="4211875"/>
            <a:ext cx="1625700" cy="57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t> OPPONENTS</a:t>
            </a:r>
            <a:endParaRPr b="1" sz="1600"/>
          </a:p>
        </p:txBody>
      </p:sp>
      <p:cxnSp>
        <p:nvCxnSpPr>
          <p:cNvPr id="726" name="Google Shape;726;p82"/>
          <p:cNvCxnSpPr/>
          <p:nvPr/>
        </p:nvCxnSpPr>
        <p:spPr>
          <a:xfrm flipH="1">
            <a:off x="4295075" y="2744975"/>
            <a:ext cx="3195000" cy="1990200"/>
          </a:xfrm>
          <a:prstGeom prst="straightConnector1">
            <a:avLst/>
          </a:prstGeom>
          <a:noFill/>
          <a:ln cap="flat" cmpd="sng" w="76200">
            <a:solidFill>
              <a:schemeClr val="dk2"/>
            </a:solidFill>
            <a:prstDash val="solid"/>
            <a:round/>
            <a:headEnd len="med" w="med" type="none"/>
            <a:tailEnd len="med" w="med" type="none"/>
          </a:ln>
        </p:spPr>
      </p:cxnSp>
      <p:graphicFrame>
        <p:nvGraphicFramePr>
          <p:cNvPr id="727" name="Google Shape;727;p82"/>
          <p:cNvGraphicFramePr/>
          <p:nvPr/>
        </p:nvGraphicFramePr>
        <p:xfrm>
          <a:off x="364550" y="3243825"/>
          <a:ext cx="3000000" cy="3000000"/>
        </p:xfrm>
        <a:graphic>
          <a:graphicData uri="http://schemas.openxmlformats.org/drawingml/2006/table">
            <a:tbl>
              <a:tblPr>
                <a:noFill/>
                <a:tableStyleId>{26B86CCF-F267-469E-94EE-2A1571540375}</a:tableStyleId>
              </a:tblPr>
              <a:tblGrid>
                <a:gridCol w="1966550"/>
              </a:tblGrid>
              <a:tr h="992500">
                <a:tc>
                  <a:txBody>
                    <a:bodyPr/>
                    <a:lstStyle/>
                    <a:p>
                      <a:pPr indent="0" lvl="0" marL="0" rtl="0" algn="l">
                        <a:spcBef>
                          <a:spcPts val="0"/>
                        </a:spcBef>
                        <a:spcAft>
                          <a:spcPts val="0"/>
                        </a:spcAft>
                        <a:buNone/>
                      </a:pPr>
                      <a:r>
                        <a:t/>
                      </a:r>
                      <a:endParaRPr sz="800"/>
                    </a:p>
                  </a:txBody>
                  <a:tcPr marT="91425" marB="91425" marR="91425" marL="91425">
                    <a:solidFill>
                      <a:schemeClr val="lt1"/>
                    </a:solidFill>
                  </a:tcPr>
                </a:tc>
              </a:tr>
            </a:tbl>
          </a:graphicData>
        </a:graphic>
      </p:graphicFrame>
      <p:graphicFrame>
        <p:nvGraphicFramePr>
          <p:cNvPr id="728" name="Google Shape;728;p82"/>
          <p:cNvGraphicFramePr/>
          <p:nvPr/>
        </p:nvGraphicFramePr>
        <p:xfrm>
          <a:off x="1102425" y="1981625"/>
          <a:ext cx="3000000" cy="3000000"/>
        </p:xfrm>
        <a:graphic>
          <a:graphicData uri="http://schemas.openxmlformats.org/drawingml/2006/table">
            <a:tbl>
              <a:tblPr>
                <a:noFill/>
                <a:tableStyleId>{26B86CCF-F267-469E-94EE-2A1571540375}</a:tableStyleId>
              </a:tblPr>
              <a:tblGrid>
                <a:gridCol w="1966550"/>
              </a:tblGrid>
              <a:tr h="992500">
                <a:tc>
                  <a:txBody>
                    <a:bodyPr/>
                    <a:lstStyle/>
                    <a:p>
                      <a:pPr indent="0" lvl="0" marL="0" rtl="0" algn="l">
                        <a:spcBef>
                          <a:spcPts val="0"/>
                        </a:spcBef>
                        <a:spcAft>
                          <a:spcPts val="0"/>
                        </a:spcAft>
                        <a:buNone/>
                      </a:pPr>
                      <a:r>
                        <a:t/>
                      </a:r>
                      <a:endParaRPr sz="800"/>
                    </a:p>
                  </a:txBody>
                  <a:tcPr marT="91425" marB="91425" marR="91425" marL="91425">
                    <a:solidFill>
                      <a:schemeClr val="lt1"/>
                    </a:solidFill>
                  </a:tcPr>
                </a:tc>
              </a:tr>
            </a:tbl>
          </a:graphicData>
        </a:graphic>
      </p:graphicFrame>
      <p:graphicFrame>
        <p:nvGraphicFramePr>
          <p:cNvPr id="729" name="Google Shape;729;p82"/>
          <p:cNvGraphicFramePr/>
          <p:nvPr/>
        </p:nvGraphicFramePr>
        <p:xfrm>
          <a:off x="3480475" y="1292375"/>
          <a:ext cx="3000000" cy="3000000"/>
        </p:xfrm>
        <a:graphic>
          <a:graphicData uri="http://schemas.openxmlformats.org/drawingml/2006/table">
            <a:tbl>
              <a:tblPr>
                <a:noFill/>
                <a:tableStyleId>{26B86CCF-F267-469E-94EE-2A1571540375}</a:tableStyleId>
              </a:tblPr>
              <a:tblGrid>
                <a:gridCol w="1966550"/>
              </a:tblGrid>
              <a:tr h="992500">
                <a:tc>
                  <a:txBody>
                    <a:bodyPr/>
                    <a:lstStyle/>
                    <a:p>
                      <a:pPr indent="0" lvl="0" marL="0" rtl="0" algn="l">
                        <a:spcBef>
                          <a:spcPts val="0"/>
                        </a:spcBef>
                        <a:spcAft>
                          <a:spcPts val="0"/>
                        </a:spcAft>
                        <a:buNone/>
                      </a:pPr>
                      <a:r>
                        <a:t/>
                      </a:r>
                      <a:endParaRPr sz="800"/>
                    </a:p>
                  </a:txBody>
                  <a:tcPr marT="91425" marB="91425" marR="91425" marL="91425">
                    <a:solidFill>
                      <a:schemeClr val="lt1"/>
                    </a:solidFill>
                  </a:tcPr>
                </a:tc>
              </a:tr>
            </a:tbl>
          </a:graphicData>
        </a:graphic>
      </p:graphicFrame>
      <p:graphicFrame>
        <p:nvGraphicFramePr>
          <p:cNvPr id="730" name="Google Shape;730;p82"/>
          <p:cNvGraphicFramePr/>
          <p:nvPr/>
        </p:nvGraphicFramePr>
        <p:xfrm>
          <a:off x="5971700" y="1925725"/>
          <a:ext cx="3000000" cy="3000000"/>
        </p:xfrm>
        <a:graphic>
          <a:graphicData uri="http://schemas.openxmlformats.org/drawingml/2006/table">
            <a:tbl>
              <a:tblPr>
                <a:noFill/>
                <a:tableStyleId>{26B86CCF-F267-469E-94EE-2A1571540375}</a:tableStyleId>
              </a:tblPr>
              <a:tblGrid>
                <a:gridCol w="1966550"/>
              </a:tblGrid>
              <a:tr h="992500">
                <a:tc>
                  <a:txBody>
                    <a:bodyPr/>
                    <a:lstStyle/>
                    <a:p>
                      <a:pPr indent="0" lvl="0" marL="0" rtl="0" algn="l">
                        <a:spcBef>
                          <a:spcPts val="0"/>
                        </a:spcBef>
                        <a:spcAft>
                          <a:spcPts val="0"/>
                        </a:spcAft>
                        <a:buNone/>
                      </a:pPr>
                      <a:r>
                        <a:t/>
                      </a:r>
                      <a:endParaRPr sz="800"/>
                    </a:p>
                  </a:txBody>
                  <a:tcPr marT="91425" marB="91425" marR="91425" marL="91425">
                    <a:solidFill>
                      <a:schemeClr val="lt1"/>
                    </a:solidFill>
                  </a:tcPr>
                </a:tc>
              </a:tr>
            </a:tbl>
          </a:graphicData>
        </a:graphic>
      </p:graphicFrame>
      <p:graphicFrame>
        <p:nvGraphicFramePr>
          <p:cNvPr id="731" name="Google Shape;731;p82"/>
          <p:cNvGraphicFramePr/>
          <p:nvPr/>
        </p:nvGraphicFramePr>
        <p:xfrm>
          <a:off x="6765375" y="3313550"/>
          <a:ext cx="3000000" cy="3000000"/>
        </p:xfrm>
        <a:graphic>
          <a:graphicData uri="http://schemas.openxmlformats.org/drawingml/2006/table">
            <a:tbl>
              <a:tblPr>
                <a:noFill/>
                <a:tableStyleId>{26B86CCF-F267-469E-94EE-2A1571540375}</a:tableStyleId>
              </a:tblPr>
              <a:tblGrid>
                <a:gridCol w="1966550"/>
              </a:tblGrid>
              <a:tr h="992500">
                <a:tc>
                  <a:txBody>
                    <a:bodyPr/>
                    <a:lstStyle/>
                    <a:p>
                      <a:pPr indent="0" lvl="0" marL="0" rtl="0" algn="l">
                        <a:spcBef>
                          <a:spcPts val="0"/>
                        </a:spcBef>
                        <a:spcAft>
                          <a:spcPts val="0"/>
                        </a:spcAft>
                        <a:buNone/>
                      </a:pPr>
                      <a:r>
                        <a:t/>
                      </a:r>
                      <a:endParaRPr sz="800"/>
                    </a:p>
                  </a:txBody>
                  <a:tcPr marT="91425" marB="91425" marR="91425" marL="91425">
                    <a:solidFill>
                      <a:schemeClr val="lt1"/>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83"/>
          <p:cNvSpPr txBox="1"/>
          <p:nvPr>
            <p:ph idx="4294967295" type="title"/>
          </p:nvPr>
        </p:nvSpPr>
        <p:spPr>
          <a:xfrm>
            <a:off x="560825" y="576575"/>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Levels of Noncooperation</a:t>
            </a:r>
            <a:endParaRPr sz="3600"/>
          </a:p>
        </p:txBody>
      </p:sp>
      <p:pic>
        <p:nvPicPr>
          <p:cNvPr id="737" name="Google Shape;737;p83"/>
          <p:cNvPicPr preferRelativeResize="0"/>
          <p:nvPr/>
        </p:nvPicPr>
        <p:blipFill>
          <a:blip r:embed="rId3">
            <a:alphaModFix/>
          </a:blip>
          <a:stretch>
            <a:fillRect/>
          </a:stretch>
        </p:blipFill>
        <p:spPr>
          <a:xfrm>
            <a:off x="232900" y="3535450"/>
            <a:ext cx="2388150" cy="494100"/>
          </a:xfrm>
          <a:prstGeom prst="rect">
            <a:avLst/>
          </a:prstGeom>
          <a:noFill/>
          <a:ln>
            <a:noFill/>
          </a:ln>
        </p:spPr>
      </p:pic>
      <p:sp>
        <p:nvSpPr>
          <p:cNvPr id="738" name="Google Shape;738;p83"/>
          <p:cNvSpPr/>
          <p:nvPr/>
        </p:nvSpPr>
        <p:spPr>
          <a:xfrm>
            <a:off x="5602774" y="1716975"/>
            <a:ext cx="2721600" cy="1755000"/>
          </a:xfrm>
          <a:prstGeom prst="chevron">
            <a:avLst>
              <a:gd fmla="val 22813" name="adj"/>
            </a:avLst>
          </a:prstGeom>
          <a:solidFill>
            <a:srgbClr val="00C3B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latin typeface="Roboto"/>
                <a:ea typeface="Roboto"/>
                <a:cs typeface="Roboto"/>
                <a:sym typeface="Roboto"/>
              </a:rPr>
              <a:t>Mass Noncooperation</a:t>
            </a:r>
            <a:endParaRPr b="1" sz="1600">
              <a:latin typeface="Roboto"/>
              <a:ea typeface="Roboto"/>
              <a:cs typeface="Roboto"/>
              <a:sym typeface="Roboto"/>
            </a:endParaRPr>
          </a:p>
        </p:txBody>
      </p:sp>
      <p:sp>
        <p:nvSpPr>
          <p:cNvPr id="739" name="Google Shape;739;p83"/>
          <p:cNvSpPr/>
          <p:nvPr/>
        </p:nvSpPr>
        <p:spPr>
          <a:xfrm>
            <a:off x="2917836" y="1716975"/>
            <a:ext cx="2721600" cy="1755000"/>
          </a:xfrm>
          <a:prstGeom prst="chevron">
            <a:avLst>
              <a:gd fmla="val 22813" name="adj"/>
            </a:avLst>
          </a:prstGeom>
          <a:solidFill>
            <a:srgbClr val="00C3B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latin typeface="Roboto"/>
                <a:ea typeface="Roboto"/>
                <a:cs typeface="Roboto"/>
                <a:sym typeface="Roboto"/>
              </a:rPr>
              <a:t>Collective Noncooperation</a:t>
            </a:r>
            <a:endParaRPr b="1" sz="1600">
              <a:latin typeface="Roboto"/>
              <a:ea typeface="Roboto"/>
              <a:cs typeface="Roboto"/>
              <a:sym typeface="Roboto"/>
            </a:endParaRPr>
          </a:p>
        </p:txBody>
      </p:sp>
      <p:sp>
        <p:nvSpPr>
          <p:cNvPr id="740" name="Google Shape;740;p83"/>
          <p:cNvSpPr/>
          <p:nvPr/>
        </p:nvSpPr>
        <p:spPr>
          <a:xfrm>
            <a:off x="232899" y="1716975"/>
            <a:ext cx="2721600" cy="1755000"/>
          </a:xfrm>
          <a:prstGeom prst="chevron">
            <a:avLst>
              <a:gd fmla="val 22813" name="adj"/>
            </a:avLst>
          </a:prstGeom>
          <a:solidFill>
            <a:srgbClr val="00C3B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latin typeface="Roboto"/>
                <a:ea typeface="Roboto"/>
                <a:cs typeface="Roboto"/>
                <a:sym typeface="Roboto"/>
              </a:rPr>
              <a:t>Individual &amp; Small Group Noncooperation</a:t>
            </a:r>
            <a:endParaRPr b="1" sz="1600">
              <a:latin typeface="Roboto"/>
              <a:ea typeface="Roboto"/>
              <a:cs typeface="Roboto"/>
              <a:sym typeface="Roboto"/>
            </a:endParaRPr>
          </a:p>
        </p:txBody>
      </p:sp>
      <p:pic>
        <p:nvPicPr>
          <p:cNvPr id="741" name="Google Shape;741;p83"/>
          <p:cNvPicPr preferRelativeResize="0"/>
          <p:nvPr/>
        </p:nvPicPr>
        <p:blipFill>
          <a:blip r:embed="rId3">
            <a:alphaModFix/>
          </a:blip>
          <a:stretch>
            <a:fillRect/>
          </a:stretch>
        </p:blipFill>
        <p:spPr>
          <a:xfrm>
            <a:off x="2843525" y="3535450"/>
            <a:ext cx="2388150" cy="494100"/>
          </a:xfrm>
          <a:prstGeom prst="rect">
            <a:avLst/>
          </a:prstGeom>
          <a:noFill/>
          <a:ln>
            <a:noFill/>
          </a:ln>
        </p:spPr>
      </p:pic>
      <p:pic>
        <p:nvPicPr>
          <p:cNvPr id="742" name="Google Shape;742;p83"/>
          <p:cNvPicPr preferRelativeResize="0"/>
          <p:nvPr/>
        </p:nvPicPr>
        <p:blipFill>
          <a:blip r:embed="rId3">
            <a:alphaModFix/>
          </a:blip>
          <a:stretch>
            <a:fillRect/>
          </a:stretch>
        </p:blipFill>
        <p:spPr>
          <a:xfrm>
            <a:off x="5555875" y="3535450"/>
            <a:ext cx="2388150" cy="494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4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73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4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74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grpSp>
        <p:nvGrpSpPr>
          <p:cNvPr id="747" name="Google Shape;747;p84"/>
          <p:cNvGrpSpPr/>
          <p:nvPr/>
        </p:nvGrpSpPr>
        <p:grpSpPr>
          <a:xfrm>
            <a:off x="849879" y="152501"/>
            <a:ext cx="7444233" cy="4991001"/>
            <a:chOff x="5128125" y="1332612"/>
            <a:chExt cx="2815200" cy="2478277"/>
          </a:xfrm>
        </p:grpSpPr>
        <p:sp>
          <p:nvSpPr>
            <p:cNvPr id="748" name="Google Shape;748;p84"/>
            <p:cNvSpPr/>
            <p:nvPr/>
          </p:nvSpPr>
          <p:spPr>
            <a:xfrm>
              <a:off x="6578525" y="3171560"/>
              <a:ext cx="134700" cy="1347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9" name="Google Shape;749;p84"/>
            <p:cNvGrpSpPr/>
            <p:nvPr/>
          </p:nvGrpSpPr>
          <p:grpSpPr>
            <a:xfrm>
              <a:off x="5128125" y="1332612"/>
              <a:ext cx="2815200" cy="2478277"/>
              <a:chOff x="5090400" y="1283477"/>
              <a:chExt cx="2815200" cy="2478277"/>
            </a:xfrm>
          </p:grpSpPr>
          <p:sp>
            <p:nvSpPr>
              <p:cNvPr id="750" name="Google Shape;750;p84"/>
              <p:cNvSpPr/>
              <p:nvPr/>
            </p:nvSpPr>
            <p:spPr>
              <a:xfrm>
                <a:off x="5983950" y="3355103"/>
                <a:ext cx="1028100" cy="364800"/>
              </a:xfrm>
              <a:prstGeom prst="trapezoid">
                <a:avLst>
                  <a:gd fmla="val 18467"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84"/>
              <p:cNvSpPr/>
              <p:nvPr/>
            </p:nvSpPr>
            <p:spPr>
              <a:xfrm>
                <a:off x="5090850" y="1283477"/>
                <a:ext cx="2814300" cy="2119500"/>
              </a:xfrm>
              <a:prstGeom prst="roundRect">
                <a:avLst>
                  <a:gd fmla="val 581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84"/>
              <p:cNvSpPr/>
              <p:nvPr/>
            </p:nvSpPr>
            <p:spPr>
              <a:xfrm rot="10800000">
                <a:off x="5090400" y="3127925"/>
                <a:ext cx="2815200" cy="274800"/>
              </a:xfrm>
              <a:prstGeom prst="round2SameRect">
                <a:avLst>
                  <a:gd fmla="val 41621" name="adj1"/>
                  <a:gd fmla="val 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84"/>
              <p:cNvSpPr/>
              <p:nvPr/>
            </p:nvSpPr>
            <p:spPr>
              <a:xfrm>
                <a:off x="6430650" y="3197975"/>
                <a:ext cx="134700" cy="1347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84"/>
              <p:cNvSpPr/>
              <p:nvPr/>
            </p:nvSpPr>
            <p:spPr>
              <a:xfrm>
                <a:off x="5929800" y="3694853"/>
                <a:ext cx="1136400" cy="669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descr="A domino can knock over another domino about 1.5x larger than itself. A chain of dominos of increasing size makes a kind of mechanical chain reaction that starts with a tiny push and knocks down an impressively large domino.&#10;&#10;Original idea by Lorne Whitehead, American Journal of Physics, Vol. 51, page 182 (1983).&#10;&#10;See&#10;http://arxiv.org/abs/physics/0401018 and &#10;http://arxiv.org/abs/1301.0615 &#10;for sophisticated discussions of the physics.&#10;&#10;As seen on QI in the &quot;kinetic&quot; episode. I was contacted by those Elves.&#10;&#10;http://youtu.be/9jzlUEpXK48?t=39m30s" id="755" name="Google Shape;755;p84" title="Domino Chain Reaction (geometric growth in action)">
            <a:hlinkClick r:id="rId3"/>
          </p:cNvPr>
          <p:cNvPicPr preferRelativeResize="0"/>
          <p:nvPr/>
        </p:nvPicPr>
        <p:blipFill>
          <a:blip r:embed="rId4">
            <a:alphaModFix/>
          </a:blip>
          <a:stretch>
            <a:fillRect/>
          </a:stretch>
        </p:blipFill>
        <p:spPr>
          <a:xfrm>
            <a:off x="1105725" y="361450"/>
            <a:ext cx="6903450" cy="3883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5"/>
                                        </p:tgtEl>
                                        <p:attrNameLst>
                                          <p:attrName>style.visibility</p:attrName>
                                        </p:attrNameLst>
                                      </p:cBhvr>
                                      <p:to>
                                        <p:strVal val="visible"/>
                                      </p:to>
                                    </p:set>
                                    <p:animEffect filter="fade" transition="in">
                                      <p:cBhvr>
                                        <p:cTn dur="1000"/>
                                        <p:tgtEl>
                                          <p:spTgt spid="7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9" name="Shape 759"/>
        <p:cNvGrpSpPr/>
        <p:nvPr/>
      </p:nvGrpSpPr>
      <p:grpSpPr>
        <a:xfrm>
          <a:off x="0" y="0"/>
          <a:ext cx="0" cy="0"/>
          <a:chOff x="0" y="0"/>
          <a:chExt cx="0" cy="0"/>
        </a:xfrm>
      </p:grpSpPr>
      <p:pic>
        <p:nvPicPr>
          <p:cNvPr id="760" name="Google Shape;760;p85"/>
          <p:cNvPicPr preferRelativeResize="0"/>
          <p:nvPr/>
        </p:nvPicPr>
        <p:blipFill>
          <a:blip r:embed="rId3">
            <a:alphaModFix/>
          </a:blip>
          <a:stretch>
            <a:fillRect/>
          </a:stretch>
        </p:blipFill>
        <p:spPr>
          <a:xfrm>
            <a:off x="0" y="0"/>
            <a:ext cx="9144001" cy="5143500"/>
          </a:xfrm>
          <a:prstGeom prst="rect">
            <a:avLst/>
          </a:prstGeom>
          <a:noFill/>
          <a:ln>
            <a:noFill/>
          </a:ln>
        </p:spPr>
      </p:pic>
      <p:sp>
        <p:nvSpPr>
          <p:cNvPr id="761" name="Google Shape;761;p85"/>
          <p:cNvSpPr txBox="1"/>
          <p:nvPr>
            <p:ph type="ctrTitle"/>
          </p:nvPr>
        </p:nvSpPr>
        <p:spPr>
          <a:xfrm>
            <a:off x="367425" y="605475"/>
            <a:ext cx="8520600" cy="989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5000">
                <a:solidFill>
                  <a:schemeClr val="lt1"/>
                </a:solidFill>
              </a:rPr>
              <a:t>Thank you for joining us!</a:t>
            </a:r>
            <a:endParaRPr sz="5000">
              <a:solidFill>
                <a:schemeClr val="lt1"/>
              </a:solidFill>
            </a:endParaRPr>
          </a:p>
        </p:txBody>
      </p:sp>
      <p:sp>
        <p:nvSpPr>
          <p:cNvPr id="762" name="Google Shape;762;p85"/>
          <p:cNvSpPr txBox="1"/>
          <p:nvPr>
            <p:ph idx="4294967295" type="subTitle"/>
          </p:nvPr>
        </p:nvSpPr>
        <p:spPr>
          <a:xfrm>
            <a:off x="444100" y="1994800"/>
            <a:ext cx="3662100" cy="2661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lt1"/>
                </a:solidFill>
              </a:rPr>
              <a:t>Get more resources and further training from </a:t>
            </a:r>
            <a:r>
              <a:rPr b="1" lang="en" u="sng">
                <a:solidFill>
                  <a:schemeClr val="lt1"/>
                </a:solidFill>
                <a:hlinkClick r:id="rId4">
                  <a:extLst>
                    <a:ext uri="{A12FA001-AC4F-418D-AE19-62706E023703}">
                      <ahyp:hlinkClr val="tx"/>
                    </a:ext>
                  </a:extLst>
                </a:hlinkClick>
              </a:rPr>
              <a:t>Freedom Trainers</a:t>
            </a:r>
            <a:r>
              <a:rPr lang="en">
                <a:solidFill>
                  <a:schemeClr val="lt1"/>
                </a:solidFill>
              </a:rPr>
              <a:t> — a network of noncooperation trainers.</a:t>
            </a:r>
            <a:endParaRPr>
              <a:solidFill>
                <a:schemeClr val="lt1"/>
              </a:solidFill>
            </a:endParaRPr>
          </a:p>
          <a:p>
            <a:pPr indent="0" lvl="0" marL="0" rtl="0" algn="l">
              <a:spcBef>
                <a:spcPts val="1200"/>
              </a:spcBef>
              <a:spcAft>
                <a:spcPts val="0"/>
              </a:spcAft>
              <a:buNone/>
            </a:pPr>
            <a:r>
              <a:t/>
            </a:r>
            <a:endParaRPr>
              <a:solidFill>
                <a:schemeClr val="lt1"/>
              </a:solidFill>
            </a:endParaRPr>
          </a:p>
          <a:p>
            <a:pPr indent="0" lvl="0" marL="0" rtl="0" algn="l">
              <a:spcBef>
                <a:spcPts val="1200"/>
              </a:spcBef>
              <a:spcAft>
                <a:spcPts val="1200"/>
              </a:spcAft>
              <a:buNone/>
            </a:pPr>
            <a:r>
              <a:rPr b="1" lang="en" u="sng">
                <a:solidFill>
                  <a:schemeClr val="lt1"/>
                </a:solidFill>
                <a:hlinkClick r:id="rId5">
                  <a:extLst>
                    <a:ext uri="{A12FA001-AC4F-418D-AE19-62706E023703}">
                      <ahyp:hlinkClr val="tx"/>
                    </a:ext>
                  </a:extLst>
                </a:hlinkClick>
              </a:rPr>
              <a:t>freedomtrainers.net</a:t>
            </a:r>
            <a:r>
              <a:rPr b="1" lang="en">
                <a:solidFill>
                  <a:schemeClr val="lt1"/>
                </a:solidFill>
              </a:rPr>
              <a:t> </a:t>
            </a:r>
            <a:endParaRPr b="1">
              <a:solidFill>
                <a:schemeClr val="lt1"/>
              </a:solidFill>
            </a:endParaRPr>
          </a:p>
        </p:txBody>
      </p:sp>
      <p:grpSp>
        <p:nvGrpSpPr>
          <p:cNvPr id="763" name="Google Shape;763;p85"/>
          <p:cNvGrpSpPr/>
          <p:nvPr/>
        </p:nvGrpSpPr>
        <p:grpSpPr>
          <a:xfrm>
            <a:off x="4909464" y="2154746"/>
            <a:ext cx="3662012" cy="2827714"/>
            <a:chOff x="5128125" y="1332612"/>
            <a:chExt cx="2815200" cy="2478277"/>
          </a:xfrm>
        </p:grpSpPr>
        <p:sp>
          <p:nvSpPr>
            <p:cNvPr id="764" name="Google Shape;764;p85"/>
            <p:cNvSpPr/>
            <p:nvPr/>
          </p:nvSpPr>
          <p:spPr>
            <a:xfrm>
              <a:off x="6578525" y="3171560"/>
              <a:ext cx="134700" cy="1347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5" name="Google Shape;765;p85"/>
            <p:cNvGrpSpPr/>
            <p:nvPr/>
          </p:nvGrpSpPr>
          <p:grpSpPr>
            <a:xfrm>
              <a:off x="5128125" y="1332612"/>
              <a:ext cx="2815200" cy="2478277"/>
              <a:chOff x="5090400" y="1283477"/>
              <a:chExt cx="2815200" cy="2478277"/>
            </a:xfrm>
          </p:grpSpPr>
          <p:sp>
            <p:nvSpPr>
              <p:cNvPr id="766" name="Google Shape;766;p85"/>
              <p:cNvSpPr/>
              <p:nvPr/>
            </p:nvSpPr>
            <p:spPr>
              <a:xfrm>
                <a:off x="5983950" y="3355103"/>
                <a:ext cx="1028100" cy="364800"/>
              </a:xfrm>
              <a:prstGeom prst="trapezoid">
                <a:avLst>
                  <a:gd fmla="val 18467"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85"/>
              <p:cNvSpPr/>
              <p:nvPr/>
            </p:nvSpPr>
            <p:spPr>
              <a:xfrm>
                <a:off x="5090850" y="1283477"/>
                <a:ext cx="2814300" cy="2119500"/>
              </a:xfrm>
              <a:prstGeom prst="roundRect">
                <a:avLst>
                  <a:gd fmla="val 581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85"/>
              <p:cNvSpPr/>
              <p:nvPr/>
            </p:nvSpPr>
            <p:spPr>
              <a:xfrm rot="10800000">
                <a:off x="5090400" y="3127925"/>
                <a:ext cx="2815200" cy="274800"/>
              </a:xfrm>
              <a:prstGeom prst="round2SameRect">
                <a:avLst>
                  <a:gd fmla="val 41621" name="adj1"/>
                  <a:gd fmla="val 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85"/>
              <p:cNvSpPr/>
              <p:nvPr/>
            </p:nvSpPr>
            <p:spPr>
              <a:xfrm>
                <a:off x="6430650" y="3197975"/>
                <a:ext cx="134700" cy="1347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85"/>
              <p:cNvSpPr/>
              <p:nvPr/>
            </p:nvSpPr>
            <p:spPr>
              <a:xfrm>
                <a:off x="5929800" y="3694853"/>
                <a:ext cx="1136400" cy="669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771" name="Google Shape;771;p85"/>
          <p:cNvPicPr preferRelativeResize="0"/>
          <p:nvPr/>
        </p:nvPicPr>
        <p:blipFill>
          <a:blip r:embed="rId6">
            <a:alphaModFix/>
          </a:blip>
          <a:stretch>
            <a:fillRect/>
          </a:stretch>
        </p:blipFill>
        <p:spPr>
          <a:xfrm>
            <a:off x="5234613" y="2291700"/>
            <a:ext cx="3011727" cy="210732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911: Emergency Phone Number by Slidesgo">
  <a:themeElements>
    <a:clrScheme name="Simple Light">
      <a:dk1>
        <a:srgbClr val="564973"/>
      </a:dk1>
      <a:lt1>
        <a:srgbClr val="FFFFFF"/>
      </a:lt1>
      <a:dk2>
        <a:srgbClr val="CC4125"/>
      </a:dk2>
      <a:lt2>
        <a:srgbClr val="2F263D"/>
      </a:lt2>
      <a:accent1>
        <a:srgbClr val="E06666"/>
      </a:accent1>
      <a:accent2>
        <a:srgbClr val="C9DAF8"/>
      </a:accent2>
      <a:accent3>
        <a:srgbClr val="FED0AD"/>
      </a:accent3>
      <a:accent4>
        <a:srgbClr val="FFFFFF"/>
      </a:accent4>
      <a:accent5>
        <a:srgbClr val="FFFFFF"/>
      </a:accent5>
      <a:accent6>
        <a:srgbClr val="FFFFFF"/>
      </a:accent6>
      <a:hlink>
        <a:srgbClr val="2F263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2C598326-3640-4B18-B34E-880FA1F8C14F}"/>
</file>

<file path=customXml/itemProps2.xml><?xml version="1.0" encoding="utf-8"?>
<ds:datastoreItem xmlns:ds="http://schemas.openxmlformats.org/officeDocument/2006/customXml" ds:itemID="{5A22658A-5301-4783-806F-EE4FB55DE6E0}"/>
</file>

<file path=customXml/itemProps3.xml><?xml version="1.0" encoding="utf-8"?>
<ds:datastoreItem xmlns:ds="http://schemas.openxmlformats.org/officeDocument/2006/customXml" ds:itemID="{F15365F2-64F3-4C10-8114-8914DCA60C7D}"/>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