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83" r:id="rId4"/>
  </p:sldMasterIdLst>
  <p:notesMasterIdLst>
    <p:notesMasterId r:id="rId37"/>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Lst>
  <p:sldSz cx="9144000" cy="6858000" type="screen4x3"/>
  <p:notesSz cx="6858000" cy="9144000"/>
  <p:embeddedFontLst>
    <p:embeddedFont>
      <p:font typeface="Blinker" panose="020B0604020202020204" charset="0"/>
      <p:regular r:id="rId38"/>
      <p:bold r:id="rId39"/>
    </p:embeddedFont>
    <p:embeddedFont>
      <p:font typeface="Open Sans" panose="020B0606030504020204" pitchFamily="34" charset="0"/>
      <p:regular r:id="rId40"/>
      <p:bold r:id="rId41"/>
      <p:italic r:id="rId42"/>
      <p:boldItalic r:id="rId43"/>
    </p:embeddedFont>
    <p:embeddedFont>
      <p:font typeface="Roboto" panose="02000000000000000000" pitchFamily="2"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159170D-3F0B-4DFE-A785-F7FA43AEB53E}">
  <a:tblStyle styleId="{3159170D-3F0B-4DFE-A785-F7FA43AEB53E}"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2.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6.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6.xml"/><Relationship Id="rId41"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trainingforchange.org"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069e63ede0_1_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069e63ede0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069e63ede0_1_0: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069e63ede0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2B134C"/>
                </a:solidFill>
                <a:latin typeface="Open Sans"/>
                <a:ea typeface="Open Sans"/>
                <a:cs typeface="Open Sans"/>
                <a:sym typeface="Open Sans"/>
              </a:rPr>
              <a:t>Template by Training for Change • </a:t>
            </a:r>
            <a:r>
              <a:rPr lang="en" u="sng">
                <a:solidFill>
                  <a:srgbClr val="1155CC"/>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www.trainingforchange.org</a:t>
            </a:r>
            <a:r>
              <a:rPr lang="en">
                <a:solidFill>
                  <a:srgbClr val="2B134C"/>
                </a:solidFill>
                <a:latin typeface="Open Sans"/>
                <a:ea typeface="Open Sans"/>
                <a:cs typeface="Open Sans"/>
                <a:sym typeface="Open Sans"/>
              </a:rPr>
              <a:t> </a:t>
            </a:r>
            <a:endParaRPr>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069e63ede0_1_12:notes"/>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3069e63ede0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1155CC"/>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a:solidFill>
                <a:srgbClr val="2B134C"/>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Diagram on the slide is Swing</a:t>
            </a:r>
            <a:endParaRPr>
              <a:solidFill>
                <a:srgbClr val="2B134C"/>
              </a:solidFill>
              <a:latin typeface="Open Sans"/>
              <a:ea typeface="Open Sans"/>
              <a:cs typeface="Open Sans"/>
              <a:sym typeface="Ope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069e63ede0_1_3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069e63ede0_1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069e63ede0_1_225: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069e63ede0_1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3069e63ede0_1_24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3069e63ede0_1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30802718fc5_0_9: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30802718fc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2215f98ad84_0_6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2215f98ad84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Diagram on slide is the Box Step</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28bdc8817d8_0_11: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28bdc8817d8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06e15c15de_0_1: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306e15c15d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START SCREEN SHARE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306e15c15de_0_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306e15c15d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09fa4120b0_0_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309fa4120b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09fa4120b0_0_23: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309fa4120b0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09fa4120b0_0_29: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309fa4120b0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06e15c15de_0_236: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306e15c15de_0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Diagram on slide is the Box Step</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306e15c15de_0_245: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306e15c15de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06e15c15de_0_2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306e15c15de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06e15c15de_0_25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306e15c15de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09fa4120b0_0_41: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309fa4120b0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09fa4120b0_0_2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309fa4120b0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09fa4120b0_0_5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309fa4120b0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309fa4120b0_0_2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309fa4120b0_0_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23c93df90e3_0_127: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23c93df90e3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306e15c15de_0_26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306e15c15de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309fa4120b0_0_6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309fa4120b0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309fa4120b0_0_7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309fa4120b0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215f98ad84_0_9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2215f98ad84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06e15c15de_0_304: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306e15c15de_0_3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06e15c15de_0_309: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306e15c15de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b="1">
                <a:solidFill>
                  <a:schemeClr val="dk1"/>
                </a:solidFill>
              </a:rPr>
              <a:t>Return to a large group and debrief. </a:t>
            </a:r>
            <a:endParaRPr b="1">
              <a:solidFill>
                <a:schemeClr val="dk1"/>
              </a:solidFill>
            </a:endParaRPr>
          </a:p>
          <a:p>
            <a:pPr marL="914400" lvl="1" indent="-298450" algn="l" rtl="0">
              <a:lnSpc>
                <a:spcPct val="115000"/>
              </a:lnSpc>
              <a:spcBef>
                <a:spcPts val="0"/>
              </a:spcBef>
              <a:spcAft>
                <a:spcPts val="0"/>
              </a:spcAft>
              <a:buClr>
                <a:schemeClr val="dk1"/>
              </a:buClr>
              <a:buSzPts val="1100"/>
              <a:buChar char="○"/>
            </a:pPr>
            <a:r>
              <a:rPr lang="en" i="1">
                <a:solidFill>
                  <a:schemeClr val="dk1"/>
                </a:solidFill>
              </a:rPr>
              <a:t>“How was that? What came up in pairs? How are you feeling right now? How would it feel to walk into that next coaching session? What did you try? Say more about what you prepped? How did it go to try prepping that?...”</a:t>
            </a:r>
            <a:endParaRPr i="1">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Unpack for </a:t>
            </a:r>
            <a:r>
              <a:rPr lang="en" b="1">
                <a:solidFill>
                  <a:schemeClr val="dk1"/>
                </a:solidFill>
              </a:rPr>
              <a:t>options, use of tools, use of responses to challenges, toward mini successes or risks</a:t>
            </a:r>
            <a:r>
              <a:rPr lang="en">
                <a:solidFill>
                  <a:schemeClr val="dk1"/>
                </a:solidFill>
              </a:rPr>
              <a:t>, and to surface the range of effective </a:t>
            </a:r>
            <a:r>
              <a:rPr lang="en" b="1">
                <a:solidFill>
                  <a:schemeClr val="dk1"/>
                </a:solidFill>
              </a:rPr>
              <a:t>styles</a:t>
            </a:r>
            <a:r>
              <a:rPr lang="en">
                <a:solidFill>
                  <a:schemeClr val="dk1"/>
                </a:solidFill>
              </a:rPr>
              <a:t> and approaches to coaching.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GENERALIZATION (12)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b="1">
                <a:solidFill>
                  <a:schemeClr val="dk1"/>
                </a:solidFill>
              </a:rPr>
              <a:t>Invite in chat or out loud: “</a:t>
            </a:r>
            <a:r>
              <a:rPr lang="en" b="1" i="1">
                <a:solidFill>
                  <a:schemeClr val="dk1"/>
                </a:solidFill>
              </a:rPr>
              <a:t>Given our discussion, what’s one lesson you’re learning about being an effective campaign coach?</a:t>
            </a:r>
            <a:r>
              <a:rPr lang="en" i="1">
                <a:solidFill>
                  <a:schemeClr val="dk1"/>
                </a:solidFill>
              </a:rPr>
              <a:t>” </a:t>
            </a:r>
            <a:r>
              <a:rPr lang="en">
                <a:solidFill>
                  <a:schemeClr val="dk1"/>
                </a:solidFill>
              </a:rPr>
              <a:t>and/or “</a:t>
            </a:r>
            <a:r>
              <a:rPr lang="en" i="1">
                <a:solidFill>
                  <a:schemeClr val="dk1"/>
                </a:solidFill>
              </a:rPr>
              <a:t>What do you notice about the different ways people prepped? What meaning do you make of that?”</a:t>
            </a:r>
            <a:endParaRPr i="1">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Elicit generalizations, a-ha moments, and lessons from the group</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Affirm the range of styles and ways to approach coaching challenges.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Opportunity for trainer to name patterns or gaps in how participants prepped, and stick up for a style, option, or tool that’s on the margin.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309fa4120b0_0_2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309fa4120b0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2215f98ad84_0_332: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2215f98ad84_0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2215f98ad84_0_228: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2215f98ad84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2">
  <p:cSld name="TITLE_1_2">
    <p:bg>
      <p:bgPr>
        <a:solidFill>
          <a:schemeClr val="accent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187100" y="486350"/>
            <a:ext cx="7206900" cy="30606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6000"/>
              <a:buNone/>
              <a:defRPr sz="6000" b="0"/>
            </a:lvl2pPr>
            <a:lvl3pPr lvl="2" rtl="0">
              <a:spcBef>
                <a:spcPts val="0"/>
              </a:spcBef>
              <a:spcAft>
                <a:spcPts val="0"/>
              </a:spcAft>
              <a:buSzPts val="6000"/>
              <a:buNone/>
              <a:defRPr sz="6000" b="0"/>
            </a:lvl3pPr>
            <a:lvl4pPr lvl="3" rtl="0">
              <a:spcBef>
                <a:spcPts val="0"/>
              </a:spcBef>
              <a:spcAft>
                <a:spcPts val="0"/>
              </a:spcAft>
              <a:buSzPts val="6000"/>
              <a:buNone/>
              <a:defRPr sz="6000" b="0"/>
            </a:lvl4pPr>
            <a:lvl5pPr lvl="4" rtl="0">
              <a:spcBef>
                <a:spcPts val="0"/>
              </a:spcBef>
              <a:spcAft>
                <a:spcPts val="0"/>
              </a:spcAft>
              <a:buSzPts val="6000"/>
              <a:buNone/>
              <a:defRPr sz="6000" b="0"/>
            </a:lvl5pPr>
            <a:lvl6pPr lvl="5" rtl="0">
              <a:spcBef>
                <a:spcPts val="0"/>
              </a:spcBef>
              <a:spcAft>
                <a:spcPts val="0"/>
              </a:spcAft>
              <a:buSzPts val="6000"/>
              <a:buNone/>
              <a:defRPr sz="6000" b="0"/>
            </a:lvl6pPr>
            <a:lvl7pPr lvl="6" rtl="0">
              <a:spcBef>
                <a:spcPts val="0"/>
              </a:spcBef>
              <a:spcAft>
                <a:spcPts val="0"/>
              </a:spcAft>
              <a:buSzPts val="6000"/>
              <a:buNone/>
              <a:defRPr sz="6000" b="0"/>
            </a:lvl7pPr>
            <a:lvl8pPr lvl="7" rtl="0">
              <a:spcBef>
                <a:spcPts val="0"/>
              </a:spcBef>
              <a:spcAft>
                <a:spcPts val="0"/>
              </a:spcAft>
              <a:buSzPts val="6000"/>
              <a:buNone/>
              <a:defRPr sz="6000" b="0"/>
            </a:lvl8pPr>
            <a:lvl9pPr lvl="8" rtl="0">
              <a:spcBef>
                <a:spcPts val="0"/>
              </a:spcBef>
              <a:spcAft>
                <a:spcPts val="0"/>
              </a:spcAft>
              <a:buSzPts val="6000"/>
              <a:buNone/>
              <a:defRPr sz="6000" b="0"/>
            </a:lvl9pPr>
          </a:lstStyle>
          <a:p>
            <a:endParaRPr/>
          </a:p>
        </p:txBody>
      </p:sp>
      <p:sp>
        <p:nvSpPr>
          <p:cNvPr id="10" name="Google Shape;10;p2"/>
          <p:cNvSpPr txBox="1">
            <a:spLocks noGrp="1"/>
          </p:cNvSpPr>
          <p:nvPr>
            <p:ph type="subTitle" idx="1"/>
          </p:nvPr>
        </p:nvSpPr>
        <p:spPr>
          <a:xfrm>
            <a:off x="1187100" y="3546900"/>
            <a:ext cx="7206900" cy="1302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4000"/>
              <a:buFont typeface="Blinker SemiBold"/>
              <a:buNone/>
              <a:defRPr sz="40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grpSp>
        <p:nvGrpSpPr>
          <p:cNvPr id="11" name="Google Shape;11;p2"/>
          <p:cNvGrpSpPr/>
          <p:nvPr/>
        </p:nvGrpSpPr>
        <p:grpSpPr>
          <a:xfrm>
            <a:off x="0" y="4421975"/>
            <a:ext cx="9144000" cy="2436075"/>
            <a:chOff x="0" y="4421975"/>
            <a:chExt cx="9144000" cy="2436075"/>
          </a:xfrm>
        </p:grpSpPr>
        <p:sp>
          <p:nvSpPr>
            <p:cNvPr id="12" name="Google Shape;12;p2"/>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4" name="Google Shape;14;p2"/>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15" name="Google Shape;15;p2"/>
          <p:cNvPicPr preferRelativeResize="0"/>
          <p:nvPr/>
        </p:nvPicPr>
        <p:blipFill>
          <a:blip r:embed="rId3">
            <a:alphaModFix/>
          </a:blip>
          <a:stretch>
            <a:fillRect/>
          </a:stretch>
        </p:blipFill>
        <p:spPr>
          <a:xfrm>
            <a:off x="4548675" y="5433674"/>
            <a:ext cx="1761525" cy="9023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2 2">
  <p:cSld name="TITLE_1_2_2">
    <p:bg>
      <p:bgPr>
        <a:solidFill>
          <a:schemeClr val="accent1"/>
        </a:solidFill>
        <a:effectLst/>
      </p:bgPr>
    </p:bg>
    <p:spTree>
      <p:nvGrpSpPr>
        <p:cNvPr id="1" name="Shape 16"/>
        <p:cNvGrpSpPr/>
        <p:nvPr/>
      </p:nvGrpSpPr>
      <p:grpSpPr>
        <a:xfrm>
          <a:off x="0" y="0"/>
          <a:ext cx="0" cy="0"/>
          <a:chOff x="0" y="0"/>
          <a:chExt cx="0" cy="0"/>
        </a:xfrm>
      </p:grpSpPr>
      <p:sp>
        <p:nvSpPr>
          <p:cNvPr id="17" name="Google Shape;17;p3"/>
          <p:cNvSpPr txBox="1">
            <a:spLocks noGrp="1"/>
          </p:cNvSpPr>
          <p:nvPr>
            <p:ph type="ctrTitle"/>
          </p:nvPr>
        </p:nvSpPr>
        <p:spPr>
          <a:xfrm>
            <a:off x="804650" y="1198500"/>
            <a:ext cx="3798000" cy="3060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5600"/>
              <a:buNone/>
              <a:defRPr sz="5600" b="0"/>
            </a:lvl2pPr>
            <a:lvl3pPr lvl="2" rtl="0">
              <a:spcBef>
                <a:spcPts val="0"/>
              </a:spcBef>
              <a:spcAft>
                <a:spcPts val="0"/>
              </a:spcAft>
              <a:buSzPts val="5600"/>
              <a:buNone/>
              <a:defRPr sz="5600" b="0"/>
            </a:lvl3pPr>
            <a:lvl4pPr lvl="3" rtl="0">
              <a:spcBef>
                <a:spcPts val="0"/>
              </a:spcBef>
              <a:spcAft>
                <a:spcPts val="0"/>
              </a:spcAft>
              <a:buSzPts val="5600"/>
              <a:buNone/>
              <a:defRPr sz="5600" b="0"/>
            </a:lvl4pPr>
            <a:lvl5pPr lvl="4" rtl="0">
              <a:spcBef>
                <a:spcPts val="0"/>
              </a:spcBef>
              <a:spcAft>
                <a:spcPts val="0"/>
              </a:spcAft>
              <a:buSzPts val="5600"/>
              <a:buNone/>
              <a:defRPr sz="5600" b="0"/>
            </a:lvl5pPr>
            <a:lvl6pPr lvl="5" rtl="0">
              <a:spcBef>
                <a:spcPts val="0"/>
              </a:spcBef>
              <a:spcAft>
                <a:spcPts val="0"/>
              </a:spcAft>
              <a:buSzPts val="5600"/>
              <a:buNone/>
              <a:defRPr sz="5600" b="0"/>
            </a:lvl6pPr>
            <a:lvl7pPr lvl="6" rtl="0">
              <a:spcBef>
                <a:spcPts val="0"/>
              </a:spcBef>
              <a:spcAft>
                <a:spcPts val="0"/>
              </a:spcAft>
              <a:buSzPts val="5600"/>
              <a:buNone/>
              <a:defRPr sz="5600" b="0"/>
            </a:lvl7pPr>
            <a:lvl8pPr lvl="7" rtl="0">
              <a:spcBef>
                <a:spcPts val="0"/>
              </a:spcBef>
              <a:spcAft>
                <a:spcPts val="0"/>
              </a:spcAft>
              <a:buSzPts val="5600"/>
              <a:buNone/>
              <a:defRPr sz="5600" b="0"/>
            </a:lvl8pPr>
            <a:lvl9pPr lvl="8" rtl="0">
              <a:spcBef>
                <a:spcPts val="0"/>
              </a:spcBef>
              <a:spcAft>
                <a:spcPts val="0"/>
              </a:spcAft>
              <a:buSzPts val="5600"/>
              <a:buNone/>
              <a:defRPr sz="5600" b="0"/>
            </a:lvl9pPr>
          </a:lstStyle>
          <a:p>
            <a:endParaRPr/>
          </a:p>
        </p:txBody>
      </p:sp>
      <p:sp>
        <p:nvSpPr>
          <p:cNvPr id="18" name="Google Shape;18;p3"/>
          <p:cNvSpPr txBox="1">
            <a:spLocks noGrp="1"/>
          </p:cNvSpPr>
          <p:nvPr>
            <p:ph type="subTitle" idx="1"/>
          </p:nvPr>
        </p:nvSpPr>
        <p:spPr>
          <a:xfrm>
            <a:off x="5249000" y="1114050"/>
            <a:ext cx="3389100" cy="32295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lt1"/>
              </a:buClr>
              <a:buSzPts val="5600"/>
              <a:buFont typeface="Blinker SemiBold"/>
              <a:buNone/>
              <a:defRPr sz="56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5600"/>
              <a:buNone/>
              <a:defRPr sz="5600">
                <a:solidFill>
                  <a:schemeClr val="dk2"/>
                </a:solidFill>
              </a:defRPr>
            </a:lvl2pPr>
            <a:lvl3pPr lvl="2" rtl="0">
              <a:spcBef>
                <a:spcPts val="0"/>
              </a:spcBef>
              <a:spcAft>
                <a:spcPts val="0"/>
              </a:spcAft>
              <a:buClr>
                <a:schemeClr val="dk2"/>
              </a:buClr>
              <a:buSzPts val="5600"/>
              <a:buNone/>
              <a:defRPr sz="5600">
                <a:solidFill>
                  <a:schemeClr val="dk2"/>
                </a:solidFill>
              </a:defRPr>
            </a:lvl3pPr>
            <a:lvl4pPr lvl="3" rtl="0">
              <a:spcBef>
                <a:spcPts val="0"/>
              </a:spcBef>
              <a:spcAft>
                <a:spcPts val="0"/>
              </a:spcAft>
              <a:buClr>
                <a:schemeClr val="dk2"/>
              </a:buClr>
              <a:buSzPts val="5600"/>
              <a:buNone/>
              <a:defRPr sz="5600">
                <a:solidFill>
                  <a:schemeClr val="dk2"/>
                </a:solidFill>
              </a:defRPr>
            </a:lvl4pPr>
            <a:lvl5pPr lvl="4" rtl="0">
              <a:spcBef>
                <a:spcPts val="0"/>
              </a:spcBef>
              <a:spcAft>
                <a:spcPts val="0"/>
              </a:spcAft>
              <a:buClr>
                <a:schemeClr val="dk2"/>
              </a:buClr>
              <a:buSzPts val="5600"/>
              <a:buNone/>
              <a:defRPr sz="5600">
                <a:solidFill>
                  <a:schemeClr val="dk2"/>
                </a:solidFill>
              </a:defRPr>
            </a:lvl5pPr>
            <a:lvl6pPr lvl="5" rtl="0">
              <a:spcBef>
                <a:spcPts val="0"/>
              </a:spcBef>
              <a:spcAft>
                <a:spcPts val="0"/>
              </a:spcAft>
              <a:buClr>
                <a:schemeClr val="dk2"/>
              </a:buClr>
              <a:buSzPts val="5600"/>
              <a:buNone/>
              <a:defRPr sz="5600">
                <a:solidFill>
                  <a:schemeClr val="dk2"/>
                </a:solidFill>
              </a:defRPr>
            </a:lvl6pPr>
            <a:lvl7pPr lvl="6" rtl="0">
              <a:spcBef>
                <a:spcPts val="0"/>
              </a:spcBef>
              <a:spcAft>
                <a:spcPts val="0"/>
              </a:spcAft>
              <a:buClr>
                <a:schemeClr val="dk2"/>
              </a:buClr>
              <a:buSzPts val="5600"/>
              <a:buNone/>
              <a:defRPr sz="5600">
                <a:solidFill>
                  <a:schemeClr val="dk2"/>
                </a:solidFill>
              </a:defRPr>
            </a:lvl7pPr>
            <a:lvl8pPr lvl="7" rtl="0">
              <a:spcBef>
                <a:spcPts val="0"/>
              </a:spcBef>
              <a:spcAft>
                <a:spcPts val="0"/>
              </a:spcAft>
              <a:buClr>
                <a:schemeClr val="dk2"/>
              </a:buClr>
              <a:buSzPts val="5600"/>
              <a:buNone/>
              <a:defRPr sz="5600">
                <a:solidFill>
                  <a:schemeClr val="dk2"/>
                </a:solidFill>
              </a:defRPr>
            </a:lvl8pPr>
            <a:lvl9pPr lvl="8" rtl="0">
              <a:spcBef>
                <a:spcPts val="0"/>
              </a:spcBef>
              <a:spcAft>
                <a:spcPts val="0"/>
              </a:spcAft>
              <a:buClr>
                <a:schemeClr val="dk2"/>
              </a:buClr>
              <a:buSzPts val="5600"/>
              <a:buNone/>
              <a:defRPr sz="5600">
                <a:solidFill>
                  <a:schemeClr val="dk2"/>
                </a:solidFill>
              </a:defRPr>
            </a:lvl9pPr>
          </a:lstStyle>
          <a:p>
            <a:endParaRPr/>
          </a:p>
        </p:txBody>
      </p:sp>
      <p:grpSp>
        <p:nvGrpSpPr>
          <p:cNvPr id="19" name="Google Shape;19;p3"/>
          <p:cNvGrpSpPr/>
          <p:nvPr/>
        </p:nvGrpSpPr>
        <p:grpSpPr>
          <a:xfrm>
            <a:off x="0" y="4421975"/>
            <a:ext cx="9144000" cy="2436075"/>
            <a:chOff x="0" y="4421975"/>
            <a:chExt cx="9144000" cy="2436075"/>
          </a:xfrm>
        </p:grpSpPr>
        <p:sp>
          <p:nvSpPr>
            <p:cNvPr id="20" name="Google Shape;20;p3"/>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2" name="Google Shape;22;p3"/>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23" name="Google Shape;23;p3"/>
          <p:cNvPicPr preferRelativeResize="0"/>
          <p:nvPr/>
        </p:nvPicPr>
        <p:blipFill>
          <a:blip r:embed="rId3">
            <a:alphaModFix/>
          </a:blip>
          <a:stretch>
            <a:fillRect/>
          </a:stretch>
        </p:blipFill>
        <p:spPr>
          <a:xfrm>
            <a:off x="4602650" y="5433649"/>
            <a:ext cx="1761525" cy="9023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2 2 1">
  <p:cSld name="TITLE_1_2_2_1">
    <p:bg>
      <p:bgPr>
        <a:solidFill>
          <a:schemeClr val="lt1"/>
        </a:solidFill>
        <a:effectLst/>
      </p:bgPr>
    </p:bg>
    <p:spTree>
      <p:nvGrpSpPr>
        <p:cNvPr id="1" name="Shape 24"/>
        <p:cNvGrpSpPr/>
        <p:nvPr/>
      </p:nvGrpSpPr>
      <p:grpSpPr>
        <a:xfrm>
          <a:off x="0" y="0"/>
          <a:ext cx="0" cy="0"/>
          <a:chOff x="0" y="0"/>
          <a:chExt cx="0" cy="0"/>
        </a:xfrm>
      </p:grpSpPr>
      <p:sp>
        <p:nvSpPr>
          <p:cNvPr id="25" name="Google Shape;25;p4"/>
          <p:cNvSpPr txBox="1">
            <a:spLocks noGrp="1"/>
          </p:cNvSpPr>
          <p:nvPr>
            <p:ph type="ctrTitle"/>
          </p:nvPr>
        </p:nvSpPr>
        <p:spPr>
          <a:xfrm>
            <a:off x="804650" y="1198500"/>
            <a:ext cx="3798000" cy="3060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5600"/>
              <a:buNone/>
              <a:defRPr sz="5600" b="0"/>
            </a:lvl2pPr>
            <a:lvl3pPr lvl="2" rtl="0">
              <a:spcBef>
                <a:spcPts val="0"/>
              </a:spcBef>
              <a:spcAft>
                <a:spcPts val="0"/>
              </a:spcAft>
              <a:buSzPts val="5600"/>
              <a:buNone/>
              <a:defRPr sz="5600" b="0"/>
            </a:lvl3pPr>
            <a:lvl4pPr lvl="3" rtl="0">
              <a:spcBef>
                <a:spcPts val="0"/>
              </a:spcBef>
              <a:spcAft>
                <a:spcPts val="0"/>
              </a:spcAft>
              <a:buSzPts val="5600"/>
              <a:buNone/>
              <a:defRPr sz="5600" b="0"/>
            </a:lvl4pPr>
            <a:lvl5pPr lvl="4" rtl="0">
              <a:spcBef>
                <a:spcPts val="0"/>
              </a:spcBef>
              <a:spcAft>
                <a:spcPts val="0"/>
              </a:spcAft>
              <a:buSzPts val="5600"/>
              <a:buNone/>
              <a:defRPr sz="5600" b="0"/>
            </a:lvl5pPr>
            <a:lvl6pPr lvl="5" rtl="0">
              <a:spcBef>
                <a:spcPts val="0"/>
              </a:spcBef>
              <a:spcAft>
                <a:spcPts val="0"/>
              </a:spcAft>
              <a:buSzPts val="5600"/>
              <a:buNone/>
              <a:defRPr sz="5600" b="0"/>
            </a:lvl6pPr>
            <a:lvl7pPr lvl="6" rtl="0">
              <a:spcBef>
                <a:spcPts val="0"/>
              </a:spcBef>
              <a:spcAft>
                <a:spcPts val="0"/>
              </a:spcAft>
              <a:buSzPts val="5600"/>
              <a:buNone/>
              <a:defRPr sz="5600" b="0"/>
            </a:lvl7pPr>
            <a:lvl8pPr lvl="7" rtl="0">
              <a:spcBef>
                <a:spcPts val="0"/>
              </a:spcBef>
              <a:spcAft>
                <a:spcPts val="0"/>
              </a:spcAft>
              <a:buSzPts val="5600"/>
              <a:buNone/>
              <a:defRPr sz="5600" b="0"/>
            </a:lvl8pPr>
            <a:lvl9pPr lvl="8" rtl="0">
              <a:spcBef>
                <a:spcPts val="0"/>
              </a:spcBef>
              <a:spcAft>
                <a:spcPts val="0"/>
              </a:spcAft>
              <a:buSzPts val="5600"/>
              <a:buNone/>
              <a:defRPr sz="5600" b="0"/>
            </a:lvl9pPr>
          </a:lstStyle>
          <a:p>
            <a:endParaRPr/>
          </a:p>
        </p:txBody>
      </p:sp>
      <p:sp>
        <p:nvSpPr>
          <p:cNvPr id="26" name="Google Shape;26;p4"/>
          <p:cNvSpPr txBox="1">
            <a:spLocks noGrp="1"/>
          </p:cNvSpPr>
          <p:nvPr>
            <p:ph type="subTitle" idx="1"/>
          </p:nvPr>
        </p:nvSpPr>
        <p:spPr>
          <a:xfrm>
            <a:off x="5249000" y="1114050"/>
            <a:ext cx="3389100" cy="32295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dk2"/>
              </a:buClr>
              <a:buSzPts val="5600"/>
              <a:buFont typeface="Blinker SemiBold"/>
              <a:buNone/>
              <a:defRPr sz="56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5600"/>
              <a:buNone/>
              <a:defRPr sz="5600">
                <a:solidFill>
                  <a:schemeClr val="dk2"/>
                </a:solidFill>
              </a:defRPr>
            </a:lvl2pPr>
            <a:lvl3pPr lvl="2" rtl="0">
              <a:spcBef>
                <a:spcPts val="0"/>
              </a:spcBef>
              <a:spcAft>
                <a:spcPts val="0"/>
              </a:spcAft>
              <a:buClr>
                <a:schemeClr val="dk2"/>
              </a:buClr>
              <a:buSzPts val="5600"/>
              <a:buNone/>
              <a:defRPr sz="5600">
                <a:solidFill>
                  <a:schemeClr val="dk2"/>
                </a:solidFill>
              </a:defRPr>
            </a:lvl3pPr>
            <a:lvl4pPr lvl="3" rtl="0">
              <a:spcBef>
                <a:spcPts val="0"/>
              </a:spcBef>
              <a:spcAft>
                <a:spcPts val="0"/>
              </a:spcAft>
              <a:buClr>
                <a:schemeClr val="dk2"/>
              </a:buClr>
              <a:buSzPts val="5600"/>
              <a:buNone/>
              <a:defRPr sz="5600">
                <a:solidFill>
                  <a:schemeClr val="dk2"/>
                </a:solidFill>
              </a:defRPr>
            </a:lvl4pPr>
            <a:lvl5pPr lvl="4" rtl="0">
              <a:spcBef>
                <a:spcPts val="0"/>
              </a:spcBef>
              <a:spcAft>
                <a:spcPts val="0"/>
              </a:spcAft>
              <a:buClr>
                <a:schemeClr val="dk2"/>
              </a:buClr>
              <a:buSzPts val="5600"/>
              <a:buNone/>
              <a:defRPr sz="5600">
                <a:solidFill>
                  <a:schemeClr val="dk2"/>
                </a:solidFill>
              </a:defRPr>
            </a:lvl5pPr>
            <a:lvl6pPr lvl="5" rtl="0">
              <a:spcBef>
                <a:spcPts val="0"/>
              </a:spcBef>
              <a:spcAft>
                <a:spcPts val="0"/>
              </a:spcAft>
              <a:buClr>
                <a:schemeClr val="dk2"/>
              </a:buClr>
              <a:buSzPts val="5600"/>
              <a:buNone/>
              <a:defRPr sz="5600">
                <a:solidFill>
                  <a:schemeClr val="dk2"/>
                </a:solidFill>
              </a:defRPr>
            </a:lvl6pPr>
            <a:lvl7pPr lvl="6" rtl="0">
              <a:spcBef>
                <a:spcPts val="0"/>
              </a:spcBef>
              <a:spcAft>
                <a:spcPts val="0"/>
              </a:spcAft>
              <a:buClr>
                <a:schemeClr val="dk2"/>
              </a:buClr>
              <a:buSzPts val="5600"/>
              <a:buNone/>
              <a:defRPr sz="5600">
                <a:solidFill>
                  <a:schemeClr val="dk2"/>
                </a:solidFill>
              </a:defRPr>
            </a:lvl7pPr>
            <a:lvl8pPr lvl="7" rtl="0">
              <a:spcBef>
                <a:spcPts val="0"/>
              </a:spcBef>
              <a:spcAft>
                <a:spcPts val="0"/>
              </a:spcAft>
              <a:buClr>
                <a:schemeClr val="dk2"/>
              </a:buClr>
              <a:buSzPts val="5600"/>
              <a:buNone/>
              <a:defRPr sz="5600">
                <a:solidFill>
                  <a:schemeClr val="dk2"/>
                </a:solidFill>
              </a:defRPr>
            </a:lvl8pPr>
            <a:lvl9pPr lvl="8" rtl="0">
              <a:spcBef>
                <a:spcPts val="0"/>
              </a:spcBef>
              <a:spcAft>
                <a:spcPts val="0"/>
              </a:spcAft>
              <a:buClr>
                <a:schemeClr val="dk2"/>
              </a:buClr>
              <a:buSzPts val="5600"/>
              <a:buNone/>
              <a:defRPr sz="5600">
                <a:solidFill>
                  <a:schemeClr val="dk2"/>
                </a:solidFill>
              </a:defRPr>
            </a:lvl9pPr>
          </a:lstStyle>
          <a:p>
            <a:endParaRPr/>
          </a:p>
        </p:txBody>
      </p:sp>
      <p:grpSp>
        <p:nvGrpSpPr>
          <p:cNvPr id="27" name="Google Shape;27;p4"/>
          <p:cNvGrpSpPr/>
          <p:nvPr/>
        </p:nvGrpSpPr>
        <p:grpSpPr>
          <a:xfrm>
            <a:off x="0" y="4421975"/>
            <a:ext cx="9144000" cy="2436075"/>
            <a:chOff x="0" y="4421975"/>
            <a:chExt cx="9144000" cy="2436075"/>
          </a:xfrm>
        </p:grpSpPr>
        <p:sp>
          <p:nvSpPr>
            <p:cNvPr id="28" name="Google Shape;28;p4"/>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4"/>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0" name="Google Shape;30;p4"/>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31" name="Google Shape;31;p4"/>
          <p:cNvPicPr preferRelativeResize="0"/>
          <p:nvPr/>
        </p:nvPicPr>
        <p:blipFill>
          <a:blip r:embed="rId3">
            <a:alphaModFix/>
          </a:blip>
          <a:stretch>
            <a:fillRect/>
          </a:stretch>
        </p:blipFill>
        <p:spPr>
          <a:xfrm>
            <a:off x="4667375" y="5420474"/>
            <a:ext cx="1761525" cy="9023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 1">
  <p:cSld name="TITLE_1_2_1">
    <p:bg>
      <p:bgPr>
        <a:solidFill>
          <a:schemeClr val="accent1"/>
        </a:solidFill>
        <a:effectLst/>
      </p:bgPr>
    </p:bg>
    <p:spTree>
      <p:nvGrpSpPr>
        <p:cNvPr id="1" name="Shape 32"/>
        <p:cNvGrpSpPr/>
        <p:nvPr/>
      </p:nvGrpSpPr>
      <p:grpSpPr>
        <a:xfrm>
          <a:off x="0" y="0"/>
          <a:ext cx="0" cy="0"/>
          <a:chOff x="0" y="0"/>
          <a:chExt cx="0" cy="0"/>
        </a:xfrm>
      </p:grpSpPr>
      <p:grpSp>
        <p:nvGrpSpPr>
          <p:cNvPr id="33" name="Google Shape;33;p5"/>
          <p:cNvGrpSpPr/>
          <p:nvPr/>
        </p:nvGrpSpPr>
        <p:grpSpPr>
          <a:xfrm rot="10800000" flipH="1">
            <a:off x="-104250" y="-43965"/>
            <a:ext cx="9248242" cy="2030712"/>
            <a:chOff x="0" y="4421975"/>
            <a:chExt cx="9144000" cy="2436075"/>
          </a:xfrm>
        </p:grpSpPr>
        <p:sp>
          <p:nvSpPr>
            <p:cNvPr id="34" name="Google Shape;34;p5"/>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6" name="Google Shape;36;p5"/>
          <p:cNvPicPr preferRelativeResize="0"/>
          <p:nvPr/>
        </p:nvPicPr>
        <p:blipFill>
          <a:blip r:embed="rId2">
            <a:alphaModFix/>
          </a:blip>
          <a:stretch>
            <a:fillRect/>
          </a:stretch>
        </p:blipFill>
        <p:spPr>
          <a:xfrm>
            <a:off x="7124225" y="232850"/>
            <a:ext cx="1899413" cy="1186500"/>
          </a:xfrm>
          <a:prstGeom prst="rect">
            <a:avLst/>
          </a:prstGeom>
          <a:noFill/>
          <a:ln>
            <a:noFill/>
          </a:ln>
        </p:spPr>
      </p:pic>
      <p:sp>
        <p:nvSpPr>
          <p:cNvPr id="37" name="Google Shape;37;p5"/>
          <p:cNvSpPr txBox="1">
            <a:spLocks noGrp="1"/>
          </p:cNvSpPr>
          <p:nvPr>
            <p:ph type="ctrTitle"/>
          </p:nvPr>
        </p:nvSpPr>
        <p:spPr>
          <a:xfrm>
            <a:off x="1034700" y="1542375"/>
            <a:ext cx="7206900" cy="30606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6600"/>
              <a:buNone/>
              <a:defRPr sz="6600" b="0"/>
            </a:lvl2pPr>
            <a:lvl3pPr lvl="2" rtl="0">
              <a:spcBef>
                <a:spcPts val="0"/>
              </a:spcBef>
              <a:spcAft>
                <a:spcPts val="0"/>
              </a:spcAft>
              <a:buSzPts val="6600"/>
              <a:buNone/>
              <a:defRPr sz="6600" b="0"/>
            </a:lvl3pPr>
            <a:lvl4pPr lvl="3" rtl="0">
              <a:spcBef>
                <a:spcPts val="0"/>
              </a:spcBef>
              <a:spcAft>
                <a:spcPts val="0"/>
              </a:spcAft>
              <a:buSzPts val="6600"/>
              <a:buNone/>
              <a:defRPr sz="6600" b="0"/>
            </a:lvl4pPr>
            <a:lvl5pPr lvl="4" rtl="0">
              <a:spcBef>
                <a:spcPts val="0"/>
              </a:spcBef>
              <a:spcAft>
                <a:spcPts val="0"/>
              </a:spcAft>
              <a:buSzPts val="6600"/>
              <a:buNone/>
              <a:defRPr sz="6600" b="0"/>
            </a:lvl5pPr>
            <a:lvl6pPr lvl="5" rtl="0">
              <a:spcBef>
                <a:spcPts val="0"/>
              </a:spcBef>
              <a:spcAft>
                <a:spcPts val="0"/>
              </a:spcAft>
              <a:buSzPts val="6600"/>
              <a:buNone/>
              <a:defRPr sz="6600" b="0"/>
            </a:lvl6pPr>
            <a:lvl7pPr lvl="6" rtl="0">
              <a:spcBef>
                <a:spcPts val="0"/>
              </a:spcBef>
              <a:spcAft>
                <a:spcPts val="0"/>
              </a:spcAft>
              <a:buSzPts val="6600"/>
              <a:buNone/>
              <a:defRPr sz="6600" b="0"/>
            </a:lvl7pPr>
            <a:lvl8pPr lvl="7" rtl="0">
              <a:spcBef>
                <a:spcPts val="0"/>
              </a:spcBef>
              <a:spcAft>
                <a:spcPts val="0"/>
              </a:spcAft>
              <a:buSzPts val="6600"/>
              <a:buNone/>
              <a:defRPr sz="6600" b="0"/>
            </a:lvl8pPr>
            <a:lvl9pPr lvl="8" rtl="0">
              <a:spcBef>
                <a:spcPts val="0"/>
              </a:spcBef>
              <a:spcAft>
                <a:spcPts val="0"/>
              </a:spcAft>
              <a:buSzPts val="6600"/>
              <a:buNone/>
              <a:defRPr sz="6600" b="0"/>
            </a:lvl9pPr>
          </a:lstStyle>
          <a:p>
            <a:endParaRPr/>
          </a:p>
        </p:txBody>
      </p:sp>
      <p:sp>
        <p:nvSpPr>
          <p:cNvPr id="38" name="Google Shape;38;p5"/>
          <p:cNvSpPr txBox="1">
            <a:spLocks noGrp="1"/>
          </p:cNvSpPr>
          <p:nvPr>
            <p:ph type="subTitle" idx="1"/>
          </p:nvPr>
        </p:nvSpPr>
        <p:spPr>
          <a:xfrm>
            <a:off x="1034700" y="4602925"/>
            <a:ext cx="7206900" cy="1302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4000"/>
              <a:buFont typeface="Blinker SemiBold"/>
              <a:buNone/>
              <a:defRPr sz="40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39" name="Google Shape;39;p5"/>
          <p:cNvPicPr preferRelativeResize="0"/>
          <p:nvPr/>
        </p:nvPicPr>
        <p:blipFill>
          <a:blip r:embed="rId3">
            <a:alphaModFix/>
          </a:blip>
          <a:stretch>
            <a:fillRect/>
          </a:stretch>
        </p:blipFill>
        <p:spPr>
          <a:xfrm>
            <a:off x="4753100" y="232849"/>
            <a:ext cx="1761525" cy="9023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2 1 1">
  <p:cSld name="TITLE_1_2_1_1">
    <p:bg>
      <p:bgPr>
        <a:solidFill>
          <a:schemeClr val="lt1"/>
        </a:solidFill>
        <a:effectLst/>
      </p:bgPr>
    </p:bg>
    <p:spTree>
      <p:nvGrpSpPr>
        <p:cNvPr id="1" name="Shape 40"/>
        <p:cNvGrpSpPr/>
        <p:nvPr/>
      </p:nvGrpSpPr>
      <p:grpSpPr>
        <a:xfrm>
          <a:off x="0" y="0"/>
          <a:ext cx="0" cy="0"/>
          <a:chOff x="0" y="0"/>
          <a:chExt cx="0" cy="0"/>
        </a:xfrm>
      </p:grpSpPr>
      <p:grpSp>
        <p:nvGrpSpPr>
          <p:cNvPr id="41" name="Google Shape;41;p6"/>
          <p:cNvGrpSpPr/>
          <p:nvPr/>
        </p:nvGrpSpPr>
        <p:grpSpPr>
          <a:xfrm rot="10800000" flipH="1">
            <a:off x="-104250" y="-44085"/>
            <a:ext cx="9282989" cy="2038264"/>
            <a:chOff x="0" y="4421975"/>
            <a:chExt cx="9144000" cy="2436075"/>
          </a:xfrm>
        </p:grpSpPr>
        <p:sp>
          <p:nvSpPr>
            <p:cNvPr id="42" name="Google Shape;42;p6"/>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6"/>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4" name="Google Shape;44;p6"/>
          <p:cNvPicPr preferRelativeResize="0"/>
          <p:nvPr/>
        </p:nvPicPr>
        <p:blipFill>
          <a:blip r:embed="rId2">
            <a:alphaModFix/>
          </a:blip>
          <a:stretch>
            <a:fillRect/>
          </a:stretch>
        </p:blipFill>
        <p:spPr>
          <a:xfrm>
            <a:off x="7124225" y="232850"/>
            <a:ext cx="1899413" cy="1186500"/>
          </a:xfrm>
          <a:prstGeom prst="rect">
            <a:avLst/>
          </a:prstGeom>
          <a:noFill/>
          <a:ln>
            <a:noFill/>
          </a:ln>
        </p:spPr>
      </p:pic>
      <p:sp>
        <p:nvSpPr>
          <p:cNvPr id="45" name="Google Shape;45;p6"/>
          <p:cNvSpPr txBox="1">
            <a:spLocks noGrp="1"/>
          </p:cNvSpPr>
          <p:nvPr>
            <p:ph type="ctrTitle"/>
          </p:nvPr>
        </p:nvSpPr>
        <p:spPr>
          <a:xfrm>
            <a:off x="595325" y="2438250"/>
            <a:ext cx="4528500" cy="3071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Clr>
                <a:schemeClr val="lt2"/>
              </a:buClr>
              <a:buSzPts val="6600"/>
              <a:buNone/>
              <a:defRPr sz="6600" b="0">
                <a:solidFill>
                  <a:schemeClr val="lt2"/>
                </a:solidFill>
              </a:defRPr>
            </a:lvl2pPr>
            <a:lvl3pPr lvl="2" rtl="0">
              <a:spcBef>
                <a:spcPts val="0"/>
              </a:spcBef>
              <a:spcAft>
                <a:spcPts val="0"/>
              </a:spcAft>
              <a:buClr>
                <a:schemeClr val="lt2"/>
              </a:buClr>
              <a:buSzPts val="6600"/>
              <a:buNone/>
              <a:defRPr sz="6600" b="0">
                <a:solidFill>
                  <a:schemeClr val="lt2"/>
                </a:solidFill>
              </a:defRPr>
            </a:lvl3pPr>
            <a:lvl4pPr lvl="3" rtl="0">
              <a:spcBef>
                <a:spcPts val="0"/>
              </a:spcBef>
              <a:spcAft>
                <a:spcPts val="0"/>
              </a:spcAft>
              <a:buClr>
                <a:schemeClr val="lt2"/>
              </a:buClr>
              <a:buSzPts val="6600"/>
              <a:buNone/>
              <a:defRPr sz="6600" b="0">
                <a:solidFill>
                  <a:schemeClr val="lt2"/>
                </a:solidFill>
              </a:defRPr>
            </a:lvl4pPr>
            <a:lvl5pPr lvl="4" rtl="0">
              <a:spcBef>
                <a:spcPts val="0"/>
              </a:spcBef>
              <a:spcAft>
                <a:spcPts val="0"/>
              </a:spcAft>
              <a:buClr>
                <a:schemeClr val="lt2"/>
              </a:buClr>
              <a:buSzPts val="6600"/>
              <a:buNone/>
              <a:defRPr sz="6600" b="0">
                <a:solidFill>
                  <a:schemeClr val="lt2"/>
                </a:solidFill>
              </a:defRPr>
            </a:lvl5pPr>
            <a:lvl6pPr lvl="5" rtl="0">
              <a:spcBef>
                <a:spcPts val="0"/>
              </a:spcBef>
              <a:spcAft>
                <a:spcPts val="0"/>
              </a:spcAft>
              <a:buClr>
                <a:schemeClr val="lt2"/>
              </a:buClr>
              <a:buSzPts val="6600"/>
              <a:buNone/>
              <a:defRPr sz="6600" b="0">
                <a:solidFill>
                  <a:schemeClr val="lt2"/>
                </a:solidFill>
              </a:defRPr>
            </a:lvl6pPr>
            <a:lvl7pPr lvl="6" rtl="0">
              <a:spcBef>
                <a:spcPts val="0"/>
              </a:spcBef>
              <a:spcAft>
                <a:spcPts val="0"/>
              </a:spcAft>
              <a:buClr>
                <a:schemeClr val="lt2"/>
              </a:buClr>
              <a:buSzPts val="6600"/>
              <a:buNone/>
              <a:defRPr sz="6600" b="0">
                <a:solidFill>
                  <a:schemeClr val="lt2"/>
                </a:solidFill>
              </a:defRPr>
            </a:lvl7pPr>
            <a:lvl8pPr lvl="7" rtl="0">
              <a:spcBef>
                <a:spcPts val="0"/>
              </a:spcBef>
              <a:spcAft>
                <a:spcPts val="0"/>
              </a:spcAft>
              <a:buClr>
                <a:schemeClr val="lt2"/>
              </a:buClr>
              <a:buSzPts val="6600"/>
              <a:buNone/>
              <a:defRPr sz="6600" b="0">
                <a:solidFill>
                  <a:schemeClr val="lt2"/>
                </a:solidFill>
              </a:defRPr>
            </a:lvl8pPr>
            <a:lvl9pPr lvl="8" rtl="0">
              <a:spcBef>
                <a:spcPts val="0"/>
              </a:spcBef>
              <a:spcAft>
                <a:spcPts val="0"/>
              </a:spcAft>
              <a:buClr>
                <a:schemeClr val="lt2"/>
              </a:buClr>
              <a:buSzPts val="6600"/>
              <a:buNone/>
              <a:defRPr sz="6600" b="0">
                <a:solidFill>
                  <a:schemeClr val="lt2"/>
                </a:solidFill>
              </a:defRPr>
            </a:lvl9pPr>
          </a:lstStyle>
          <a:p>
            <a:endParaRPr/>
          </a:p>
        </p:txBody>
      </p:sp>
      <p:sp>
        <p:nvSpPr>
          <p:cNvPr id="46" name="Google Shape;46;p6"/>
          <p:cNvSpPr txBox="1">
            <a:spLocks noGrp="1"/>
          </p:cNvSpPr>
          <p:nvPr>
            <p:ph type="subTitle" idx="1"/>
          </p:nvPr>
        </p:nvSpPr>
        <p:spPr>
          <a:xfrm>
            <a:off x="5407275" y="2479950"/>
            <a:ext cx="3514500" cy="29883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dk2"/>
              </a:buClr>
              <a:buSzPts val="5600"/>
              <a:buFont typeface="Blinker SemiBold"/>
              <a:buNone/>
              <a:defRPr sz="56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47" name="Google Shape;47;p6"/>
          <p:cNvPicPr preferRelativeResize="0"/>
          <p:nvPr/>
        </p:nvPicPr>
        <p:blipFill>
          <a:blip r:embed="rId3">
            <a:alphaModFix/>
          </a:blip>
          <a:stretch>
            <a:fillRect/>
          </a:stretch>
        </p:blipFill>
        <p:spPr>
          <a:xfrm>
            <a:off x="4917950" y="232849"/>
            <a:ext cx="1761525" cy="9023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2 1 1 1">
  <p:cSld name="TITLE_1_2_1_1_2">
    <p:bg>
      <p:bgPr>
        <a:solidFill>
          <a:schemeClr val="lt1"/>
        </a:solidFill>
        <a:effectLst/>
      </p:bgPr>
    </p:bg>
    <p:spTree>
      <p:nvGrpSpPr>
        <p:cNvPr id="1" name="Shape 48"/>
        <p:cNvGrpSpPr/>
        <p:nvPr/>
      </p:nvGrpSpPr>
      <p:grpSpPr>
        <a:xfrm>
          <a:off x="0" y="0"/>
          <a:ext cx="0" cy="0"/>
          <a:chOff x="0" y="0"/>
          <a:chExt cx="0" cy="0"/>
        </a:xfrm>
      </p:grpSpPr>
      <p:grpSp>
        <p:nvGrpSpPr>
          <p:cNvPr id="49" name="Google Shape;49;p7"/>
          <p:cNvGrpSpPr/>
          <p:nvPr/>
        </p:nvGrpSpPr>
        <p:grpSpPr>
          <a:xfrm flipH="1">
            <a:off x="-80119" y="-134475"/>
            <a:ext cx="9291343" cy="3357305"/>
            <a:chOff x="-104250" y="-35975"/>
            <a:chExt cx="9282989" cy="2738868"/>
          </a:xfrm>
        </p:grpSpPr>
        <p:sp>
          <p:nvSpPr>
            <p:cNvPr id="50" name="Google Shape;50;p7"/>
            <p:cNvSpPr/>
            <p:nvPr/>
          </p:nvSpPr>
          <p:spPr>
            <a:xfrm rot="10800000">
              <a:off x="-104161" y="1202593"/>
              <a:ext cx="9282900" cy="15003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p:nvPr/>
          </p:nvSpPr>
          <p:spPr>
            <a:xfrm rot="10800000" flipH="1">
              <a:off x="-104250" y="-35975"/>
              <a:ext cx="9282900" cy="125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2" name="Google Shape;52;p7"/>
          <p:cNvPicPr preferRelativeResize="0"/>
          <p:nvPr/>
        </p:nvPicPr>
        <p:blipFill>
          <a:blip r:embed="rId2">
            <a:alphaModFix/>
          </a:blip>
          <a:stretch>
            <a:fillRect/>
          </a:stretch>
        </p:blipFill>
        <p:spPr>
          <a:xfrm>
            <a:off x="6684295" y="301625"/>
            <a:ext cx="1693954" cy="1058149"/>
          </a:xfrm>
          <a:prstGeom prst="rect">
            <a:avLst/>
          </a:prstGeom>
          <a:noFill/>
          <a:ln>
            <a:noFill/>
          </a:ln>
        </p:spPr>
      </p:pic>
      <p:sp>
        <p:nvSpPr>
          <p:cNvPr id="53" name="Google Shape;53;p7"/>
          <p:cNvSpPr txBox="1">
            <a:spLocks noGrp="1"/>
          </p:cNvSpPr>
          <p:nvPr>
            <p:ph type="ctrTitle"/>
          </p:nvPr>
        </p:nvSpPr>
        <p:spPr>
          <a:xfrm>
            <a:off x="421750" y="751150"/>
            <a:ext cx="4491300" cy="1153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Clr>
                <a:schemeClr val="lt2"/>
              </a:buClr>
              <a:buSzPts val="6600"/>
              <a:buNone/>
              <a:defRPr sz="6600" b="0">
                <a:solidFill>
                  <a:schemeClr val="lt2"/>
                </a:solidFill>
              </a:defRPr>
            </a:lvl2pPr>
            <a:lvl3pPr lvl="2" rtl="0">
              <a:spcBef>
                <a:spcPts val="0"/>
              </a:spcBef>
              <a:spcAft>
                <a:spcPts val="0"/>
              </a:spcAft>
              <a:buClr>
                <a:schemeClr val="lt2"/>
              </a:buClr>
              <a:buSzPts val="6600"/>
              <a:buNone/>
              <a:defRPr sz="6600" b="0">
                <a:solidFill>
                  <a:schemeClr val="lt2"/>
                </a:solidFill>
              </a:defRPr>
            </a:lvl3pPr>
            <a:lvl4pPr lvl="3" rtl="0">
              <a:spcBef>
                <a:spcPts val="0"/>
              </a:spcBef>
              <a:spcAft>
                <a:spcPts val="0"/>
              </a:spcAft>
              <a:buClr>
                <a:schemeClr val="lt2"/>
              </a:buClr>
              <a:buSzPts val="6600"/>
              <a:buNone/>
              <a:defRPr sz="6600" b="0">
                <a:solidFill>
                  <a:schemeClr val="lt2"/>
                </a:solidFill>
              </a:defRPr>
            </a:lvl4pPr>
            <a:lvl5pPr lvl="4" rtl="0">
              <a:spcBef>
                <a:spcPts val="0"/>
              </a:spcBef>
              <a:spcAft>
                <a:spcPts val="0"/>
              </a:spcAft>
              <a:buClr>
                <a:schemeClr val="lt2"/>
              </a:buClr>
              <a:buSzPts val="6600"/>
              <a:buNone/>
              <a:defRPr sz="6600" b="0">
                <a:solidFill>
                  <a:schemeClr val="lt2"/>
                </a:solidFill>
              </a:defRPr>
            </a:lvl5pPr>
            <a:lvl6pPr lvl="5" rtl="0">
              <a:spcBef>
                <a:spcPts val="0"/>
              </a:spcBef>
              <a:spcAft>
                <a:spcPts val="0"/>
              </a:spcAft>
              <a:buClr>
                <a:schemeClr val="lt2"/>
              </a:buClr>
              <a:buSzPts val="6600"/>
              <a:buNone/>
              <a:defRPr sz="6600" b="0">
                <a:solidFill>
                  <a:schemeClr val="lt2"/>
                </a:solidFill>
              </a:defRPr>
            </a:lvl6pPr>
            <a:lvl7pPr lvl="6" rtl="0">
              <a:spcBef>
                <a:spcPts val="0"/>
              </a:spcBef>
              <a:spcAft>
                <a:spcPts val="0"/>
              </a:spcAft>
              <a:buClr>
                <a:schemeClr val="lt2"/>
              </a:buClr>
              <a:buSzPts val="6600"/>
              <a:buNone/>
              <a:defRPr sz="6600" b="0">
                <a:solidFill>
                  <a:schemeClr val="lt2"/>
                </a:solidFill>
              </a:defRPr>
            </a:lvl7pPr>
            <a:lvl8pPr lvl="7" rtl="0">
              <a:spcBef>
                <a:spcPts val="0"/>
              </a:spcBef>
              <a:spcAft>
                <a:spcPts val="0"/>
              </a:spcAft>
              <a:buClr>
                <a:schemeClr val="lt2"/>
              </a:buClr>
              <a:buSzPts val="6600"/>
              <a:buNone/>
              <a:defRPr sz="6600" b="0">
                <a:solidFill>
                  <a:schemeClr val="lt2"/>
                </a:solidFill>
              </a:defRPr>
            </a:lvl8pPr>
            <a:lvl9pPr lvl="8" rtl="0">
              <a:spcBef>
                <a:spcPts val="0"/>
              </a:spcBef>
              <a:spcAft>
                <a:spcPts val="0"/>
              </a:spcAft>
              <a:buClr>
                <a:schemeClr val="lt2"/>
              </a:buClr>
              <a:buSzPts val="6600"/>
              <a:buNone/>
              <a:defRPr sz="6600" b="0">
                <a:solidFill>
                  <a:schemeClr val="lt2"/>
                </a:solidFill>
              </a:defRPr>
            </a:lvl9pPr>
          </a:lstStyle>
          <a:p>
            <a:endParaRPr/>
          </a:p>
        </p:txBody>
      </p:sp>
      <p:pic>
        <p:nvPicPr>
          <p:cNvPr id="54" name="Google Shape;54;p7"/>
          <p:cNvPicPr preferRelativeResize="0"/>
          <p:nvPr/>
        </p:nvPicPr>
        <p:blipFill>
          <a:blip r:embed="rId3">
            <a:alphaModFix/>
          </a:blip>
          <a:stretch>
            <a:fillRect/>
          </a:stretch>
        </p:blipFill>
        <p:spPr>
          <a:xfrm>
            <a:off x="4765148" y="585825"/>
            <a:ext cx="1510952" cy="773950"/>
          </a:xfrm>
          <a:prstGeom prst="rect">
            <a:avLst/>
          </a:prstGeom>
          <a:noFill/>
          <a:ln>
            <a:noFill/>
          </a:ln>
        </p:spPr>
      </p:pic>
      <p:sp>
        <p:nvSpPr>
          <p:cNvPr id="55" name="Google Shape;55;p7"/>
          <p:cNvSpPr txBox="1">
            <a:spLocks noGrp="1"/>
          </p:cNvSpPr>
          <p:nvPr>
            <p:ph type="body" idx="1"/>
          </p:nvPr>
        </p:nvSpPr>
        <p:spPr>
          <a:xfrm>
            <a:off x="887500" y="2926975"/>
            <a:ext cx="7866300" cy="3568200"/>
          </a:xfrm>
          <a:prstGeom prst="rect">
            <a:avLst/>
          </a:prstGeom>
        </p:spPr>
        <p:txBody>
          <a:bodyPr spcFirstLastPara="1" wrap="square" lIns="91425" tIns="91425" rIns="91425" bIns="91425" anchor="t" anchorCtr="0">
            <a:noAutofit/>
          </a:bodyPr>
          <a:lstStyle>
            <a:lvl1pPr marL="457200" lvl="0" indent="-406400">
              <a:spcBef>
                <a:spcPts val="600"/>
              </a:spcBef>
              <a:spcAft>
                <a:spcPts val="0"/>
              </a:spcAft>
              <a:buClr>
                <a:schemeClr val="dk2"/>
              </a:buClr>
              <a:buSzPts val="2800"/>
              <a:buChar char="⊙"/>
              <a:defRPr>
                <a:solidFill>
                  <a:schemeClr val="dk2"/>
                </a:solidFill>
              </a:defRPr>
            </a:lvl1pPr>
            <a:lvl2pPr marL="914400" lvl="1" indent="-381000">
              <a:spcBef>
                <a:spcPts val="0"/>
              </a:spcBef>
              <a:spcAft>
                <a:spcPts val="0"/>
              </a:spcAft>
              <a:buClr>
                <a:schemeClr val="dk2"/>
              </a:buClr>
              <a:buSzPts val="2400"/>
              <a:buChar char="○"/>
              <a:defRPr>
                <a:solidFill>
                  <a:schemeClr val="dk2"/>
                </a:solidFill>
              </a:defRPr>
            </a:lvl2pPr>
            <a:lvl3pPr marL="1371600" lvl="2" indent="-381000">
              <a:spcBef>
                <a:spcPts val="0"/>
              </a:spcBef>
              <a:spcAft>
                <a:spcPts val="0"/>
              </a:spcAft>
              <a:buClr>
                <a:schemeClr val="dk2"/>
              </a:buClr>
              <a:buSzPts val="2400"/>
              <a:buChar char="■"/>
              <a:defRPr>
                <a:solidFill>
                  <a:schemeClr val="dk2"/>
                </a:solidFill>
              </a:defRPr>
            </a:lvl3pPr>
            <a:lvl4pPr marL="1828800" lvl="3" indent="-342900">
              <a:spcBef>
                <a:spcPts val="0"/>
              </a:spcBef>
              <a:spcAft>
                <a:spcPts val="0"/>
              </a:spcAft>
              <a:buClr>
                <a:schemeClr val="dk2"/>
              </a:buClr>
              <a:buSzPts val="1800"/>
              <a:buChar char="●"/>
              <a:defRPr>
                <a:solidFill>
                  <a:schemeClr val="dk2"/>
                </a:solidFill>
              </a:defRPr>
            </a:lvl4pPr>
            <a:lvl5pPr marL="2286000" lvl="4" indent="-342900">
              <a:spcBef>
                <a:spcPts val="0"/>
              </a:spcBef>
              <a:spcAft>
                <a:spcPts val="0"/>
              </a:spcAft>
              <a:buClr>
                <a:schemeClr val="dk2"/>
              </a:buClr>
              <a:buSzPts val="1800"/>
              <a:buChar char="○"/>
              <a:defRPr>
                <a:solidFill>
                  <a:schemeClr val="dk2"/>
                </a:solidFill>
              </a:defRPr>
            </a:lvl5pPr>
            <a:lvl6pPr marL="2743200" lvl="5" indent="-342900">
              <a:spcBef>
                <a:spcPts val="0"/>
              </a:spcBef>
              <a:spcAft>
                <a:spcPts val="0"/>
              </a:spcAft>
              <a:buClr>
                <a:schemeClr val="dk2"/>
              </a:buClr>
              <a:buSzPts val="1800"/>
              <a:buChar char="■"/>
              <a:defRPr>
                <a:solidFill>
                  <a:schemeClr val="dk2"/>
                </a:solidFill>
              </a:defRPr>
            </a:lvl6pPr>
            <a:lvl7pPr marL="3200400" lvl="6" indent="-342900">
              <a:spcBef>
                <a:spcPts val="0"/>
              </a:spcBef>
              <a:spcAft>
                <a:spcPts val="0"/>
              </a:spcAft>
              <a:buClr>
                <a:schemeClr val="dk2"/>
              </a:buClr>
              <a:buSzPts val="1800"/>
              <a:buChar char="●"/>
              <a:defRPr>
                <a:solidFill>
                  <a:schemeClr val="dk2"/>
                </a:solidFill>
              </a:defRPr>
            </a:lvl7pPr>
            <a:lvl8pPr marL="3657600" lvl="7" indent="-342900">
              <a:spcBef>
                <a:spcPts val="0"/>
              </a:spcBef>
              <a:spcAft>
                <a:spcPts val="0"/>
              </a:spcAft>
              <a:buClr>
                <a:schemeClr val="dk2"/>
              </a:buClr>
              <a:buSzPts val="1800"/>
              <a:buChar char="○"/>
              <a:defRPr>
                <a:solidFill>
                  <a:schemeClr val="dk2"/>
                </a:solidFill>
              </a:defRPr>
            </a:lvl8pPr>
            <a:lvl9pPr marL="4114800" lvl="8" indent="-34290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3">
  <p:cSld name="TITLE_1_2_1_1_1">
    <p:bg>
      <p:bgPr>
        <a:solidFill>
          <a:schemeClr val="lt2"/>
        </a:solidFill>
        <a:effectLst/>
      </p:bgPr>
    </p:bg>
    <p:spTree>
      <p:nvGrpSpPr>
        <p:cNvPr id="1" name="Shape 56"/>
        <p:cNvGrpSpPr/>
        <p:nvPr/>
      </p:nvGrpSpPr>
      <p:grpSpPr>
        <a:xfrm>
          <a:off x="0" y="0"/>
          <a:ext cx="0" cy="0"/>
          <a:chOff x="0" y="0"/>
          <a:chExt cx="0" cy="0"/>
        </a:xfrm>
      </p:grpSpPr>
      <p:sp>
        <p:nvSpPr>
          <p:cNvPr id="57" name="Google Shape;57;p8"/>
          <p:cNvSpPr/>
          <p:nvPr/>
        </p:nvSpPr>
        <p:spPr>
          <a:xfrm>
            <a:off x="2125" y="-4275"/>
            <a:ext cx="9144000" cy="380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txBox="1">
            <a:spLocks noGrp="1"/>
          </p:cNvSpPr>
          <p:nvPr>
            <p:ph type="ctrTitle"/>
          </p:nvPr>
        </p:nvSpPr>
        <p:spPr>
          <a:xfrm>
            <a:off x="578075" y="234950"/>
            <a:ext cx="8324100" cy="20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FFFFF"/>
              </a:buClr>
              <a:buSzPts val="5500"/>
              <a:buNone/>
              <a:defRPr sz="5500" b="0">
                <a:solidFill>
                  <a:srgbClr val="FFFFFF"/>
                </a:solidFill>
              </a:defRPr>
            </a:lvl1pPr>
            <a:lvl2pPr lvl="1" rtl="0">
              <a:spcBef>
                <a:spcPts val="0"/>
              </a:spcBef>
              <a:spcAft>
                <a:spcPts val="0"/>
              </a:spcAft>
              <a:buClr>
                <a:srgbClr val="FFFFFF"/>
              </a:buClr>
              <a:buSzPts val="5500"/>
              <a:buNone/>
              <a:defRPr sz="5500">
                <a:solidFill>
                  <a:srgbClr val="FFFFFF"/>
                </a:solidFill>
              </a:defRPr>
            </a:lvl2pPr>
            <a:lvl3pPr lvl="2" rtl="0">
              <a:spcBef>
                <a:spcPts val="0"/>
              </a:spcBef>
              <a:spcAft>
                <a:spcPts val="0"/>
              </a:spcAft>
              <a:buClr>
                <a:srgbClr val="FFFFFF"/>
              </a:buClr>
              <a:buSzPts val="5500"/>
              <a:buNone/>
              <a:defRPr sz="5500">
                <a:solidFill>
                  <a:srgbClr val="FFFFFF"/>
                </a:solidFill>
              </a:defRPr>
            </a:lvl3pPr>
            <a:lvl4pPr lvl="3" rtl="0">
              <a:spcBef>
                <a:spcPts val="0"/>
              </a:spcBef>
              <a:spcAft>
                <a:spcPts val="0"/>
              </a:spcAft>
              <a:buClr>
                <a:srgbClr val="FFFFFF"/>
              </a:buClr>
              <a:buSzPts val="5500"/>
              <a:buNone/>
              <a:defRPr sz="5500">
                <a:solidFill>
                  <a:srgbClr val="FFFFFF"/>
                </a:solidFill>
              </a:defRPr>
            </a:lvl4pPr>
            <a:lvl5pPr lvl="4" rtl="0">
              <a:spcBef>
                <a:spcPts val="0"/>
              </a:spcBef>
              <a:spcAft>
                <a:spcPts val="0"/>
              </a:spcAft>
              <a:buClr>
                <a:srgbClr val="FFFFFF"/>
              </a:buClr>
              <a:buSzPts val="5500"/>
              <a:buNone/>
              <a:defRPr sz="5500">
                <a:solidFill>
                  <a:srgbClr val="FFFFFF"/>
                </a:solidFill>
              </a:defRPr>
            </a:lvl5pPr>
            <a:lvl6pPr lvl="5" rtl="0">
              <a:spcBef>
                <a:spcPts val="0"/>
              </a:spcBef>
              <a:spcAft>
                <a:spcPts val="0"/>
              </a:spcAft>
              <a:buClr>
                <a:srgbClr val="FFFFFF"/>
              </a:buClr>
              <a:buSzPts val="5500"/>
              <a:buNone/>
              <a:defRPr sz="5500">
                <a:solidFill>
                  <a:srgbClr val="FFFFFF"/>
                </a:solidFill>
              </a:defRPr>
            </a:lvl6pPr>
            <a:lvl7pPr lvl="6" rtl="0">
              <a:spcBef>
                <a:spcPts val="0"/>
              </a:spcBef>
              <a:spcAft>
                <a:spcPts val="0"/>
              </a:spcAft>
              <a:buClr>
                <a:srgbClr val="FFFFFF"/>
              </a:buClr>
              <a:buSzPts val="5500"/>
              <a:buNone/>
              <a:defRPr sz="5500">
                <a:solidFill>
                  <a:srgbClr val="FFFFFF"/>
                </a:solidFill>
              </a:defRPr>
            </a:lvl7pPr>
            <a:lvl8pPr lvl="7" rtl="0">
              <a:spcBef>
                <a:spcPts val="0"/>
              </a:spcBef>
              <a:spcAft>
                <a:spcPts val="0"/>
              </a:spcAft>
              <a:buClr>
                <a:srgbClr val="FFFFFF"/>
              </a:buClr>
              <a:buSzPts val="5500"/>
              <a:buNone/>
              <a:defRPr sz="5500">
                <a:solidFill>
                  <a:srgbClr val="FFFFFF"/>
                </a:solidFill>
              </a:defRPr>
            </a:lvl8pPr>
            <a:lvl9pPr lvl="8" rtl="0">
              <a:spcBef>
                <a:spcPts val="0"/>
              </a:spcBef>
              <a:spcAft>
                <a:spcPts val="0"/>
              </a:spcAft>
              <a:buClr>
                <a:srgbClr val="FFFFFF"/>
              </a:buClr>
              <a:buSzPts val="5500"/>
              <a:buNone/>
              <a:defRPr sz="5500">
                <a:solidFill>
                  <a:srgbClr val="FFFFFF"/>
                </a:solidFill>
              </a:defRPr>
            </a:lvl9pPr>
          </a:lstStyle>
          <a:p>
            <a:endParaRPr/>
          </a:p>
        </p:txBody>
      </p:sp>
      <p:sp>
        <p:nvSpPr>
          <p:cNvPr id="59" name="Google Shape;59;p8"/>
          <p:cNvSpPr/>
          <p:nvPr/>
        </p:nvSpPr>
        <p:spPr>
          <a:xfrm>
            <a:off x="2125" y="3796425"/>
            <a:ext cx="4929600" cy="3061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8"/>
          <p:cNvSpPr txBox="1">
            <a:spLocks noGrp="1"/>
          </p:cNvSpPr>
          <p:nvPr>
            <p:ph type="subTitle" idx="1"/>
          </p:nvPr>
        </p:nvSpPr>
        <p:spPr>
          <a:xfrm>
            <a:off x="578075" y="2055600"/>
            <a:ext cx="7849800" cy="13206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5000"/>
              <a:buFont typeface="Blinker SemiBold"/>
              <a:buNone/>
              <a:defRPr sz="5000">
                <a:solidFill>
                  <a:schemeClr val="lt1"/>
                </a:solidFill>
                <a:latin typeface="Blinker SemiBold"/>
                <a:ea typeface="Blinker SemiBold"/>
                <a:cs typeface="Blinker SemiBold"/>
                <a:sym typeface="Blinker SemiBold"/>
              </a:defRPr>
            </a:lvl1pPr>
            <a:lvl2pPr lvl="1" rtl="0">
              <a:spcBef>
                <a:spcPts val="0"/>
              </a:spcBef>
              <a:spcAft>
                <a:spcPts val="0"/>
              </a:spcAft>
              <a:buClr>
                <a:schemeClr val="lt1"/>
              </a:buClr>
              <a:buSzPts val="5000"/>
              <a:buNone/>
              <a:defRPr sz="5000">
                <a:solidFill>
                  <a:schemeClr val="lt1"/>
                </a:solidFill>
              </a:defRPr>
            </a:lvl2pPr>
            <a:lvl3pPr lvl="2" rtl="0">
              <a:spcBef>
                <a:spcPts val="0"/>
              </a:spcBef>
              <a:spcAft>
                <a:spcPts val="0"/>
              </a:spcAft>
              <a:buClr>
                <a:schemeClr val="lt1"/>
              </a:buClr>
              <a:buSzPts val="5000"/>
              <a:buNone/>
              <a:defRPr sz="5000">
                <a:solidFill>
                  <a:schemeClr val="lt1"/>
                </a:solidFill>
              </a:defRPr>
            </a:lvl3pPr>
            <a:lvl4pPr lvl="3" rtl="0">
              <a:spcBef>
                <a:spcPts val="0"/>
              </a:spcBef>
              <a:spcAft>
                <a:spcPts val="0"/>
              </a:spcAft>
              <a:buClr>
                <a:schemeClr val="lt1"/>
              </a:buClr>
              <a:buSzPts val="5000"/>
              <a:buNone/>
              <a:defRPr sz="5000">
                <a:solidFill>
                  <a:schemeClr val="lt1"/>
                </a:solidFill>
              </a:defRPr>
            </a:lvl4pPr>
            <a:lvl5pPr lvl="4" rtl="0">
              <a:spcBef>
                <a:spcPts val="0"/>
              </a:spcBef>
              <a:spcAft>
                <a:spcPts val="0"/>
              </a:spcAft>
              <a:buClr>
                <a:schemeClr val="lt1"/>
              </a:buClr>
              <a:buSzPts val="5000"/>
              <a:buNone/>
              <a:defRPr sz="5000">
                <a:solidFill>
                  <a:schemeClr val="lt1"/>
                </a:solidFill>
              </a:defRPr>
            </a:lvl5pPr>
            <a:lvl6pPr lvl="5" rtl="0">
              <a:spcBef>
                <a:spcPts val="0"/>
              </a:spcBef>
              <a:spcAft>
                <a:spcPts val="0"/>
              </a:spcAft>
              <a:buClr>
                <a:schemeClr val="lt1"/>
              </a:buClr>
              <a:buSzPts val="5000"/>
              <a:buNone/>
              <a:defRPr sz="5000">
                <a:solidFill>
                  <a:schemeClr val="lt1"/>
                </a:solidFill>
              </a:defRPr>
            </a:lvl6pPr>
            <a:lvl7pPr lvl="6" rtl="0">
              <a:spcBef>
                <a:spcPts val="0"/>
              </a:spcBef>
              <a:spcAft>
                <a:spcPts val="0"/>
              </a:spcAft>
              <a:buClr>
                <a:schemeClr val="lt1"/>
              </a:buClr>
              <a:buSzPts val="5000"/>
              <a:buNone/>
              <a:defRPr sz="5000">
                <a:solidFill>
                  <a:schemeClr val="lt1"/>
                </a:solidFill>
              </a:defRPr>
            </a:lvl7pPr>
            <a:lvl8pPr lvl="7" rtl="0">
              <a:spcBef>
                <a:spcPts val="0"/>
              </a:spcBef>
              <a:spcAft>
                <a:spcPts val="0"/>
              </a:spcAft>
              <a:buClr>
                <a:schemeClr val="lt1"/>
              </a:buClr>
              <a:buSzPts val="5000"/>
              <a:buNone/>
              <a:defRPr sz="5000">
                <a:solidFill>
                  <a:schemeClr val="lt1"/>
                </a:solidFill>
              </a:defRPr>
            </a:lvl8pPr>
            <a:lvl9pPr lvl="8" rtl="0">
              <a:spcBef>
                <a:spcPts val="0"/>
              </a:spcBef>
              <a:spcAft>
                <a:spcPts val="0"/>
              </a:spcAft>
              <a:buClr>
                <a:schemeClr val="lt1"/>
              </a:buClr>
              <a:buSzPts val="5000"/>
              <a:buNone/>
              <a:defRPr sz="5000">
                <a:solidFill>
                  <a:schemeClr val="lt1"/>
                </a:solidFill>
              </a:defRPr>
            </a:lvl9pPr>
          </a:lstStyle>
          <a:p>
            <a:endParaRPr/>
          </a:p>
        </p:txBody>
      </p:sp>
      <p:pic>
        <p:nvPicPr>
          <p:cNvPr id="61" name="Google Shape;61;p8"/>
          <p:cNvPicPr preferRelativeResize="0"/>
          <p:nvPr/>
        </p:nvPicPr>
        <p:blipFill>
          <a:blip r:embed="rId2">
            <a:alphaModFix/>
          </a:blip>
          <a:stretch>
            <a:fillRect/>
          </a:stretch>
        </p:blipFill>
        <p:spPr>
          <a:xfrm>
            <a:off x="291050" y="4867804"/>
            <a:ext cx="1793700" cy="918746"/>
          </a:xfrm>
          <a:prstGeom prst="rect">
            <a:avLst/>
          </a:prstGeom>
          <a:noFill/>
          <a:ln>
            <a:noFill/>
          </a:ln>
        </p:spPr>
      </p:pic>
      <p:sp>
        <p:nvSpPr>
          <p:cNvPr id="62" name="Google Shape;62;p8"/>
          <p:cNvSpPr/>
          <p:nvPr/>
        </p:nvSpPr>
        <p:spPr>
          <a:xfrm>
            <a:off x="2738800" y="4772425"/>
            <a:ext cx="17937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8"/>
          <p:cNvSpPr/>
          <p:nvPr/>
        </p:nvSpPr>
        <p:spPr>
          <a:xfrm>
            <a:off x="2548300" y="5252250"/>
            <a:ext cx="10215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8"/>
          <p:cNvSpPr/>
          <p:nvPr/>
        </p:nvSpPr>
        <p:spPr>
          <a:xfrm>
            <a:off x="2738800" y="5732075"/>
            <a:ext cx="14508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5" name="Google Shape;65;p8"/>
          <p:cNvPicPr preferRelativeResize="0"/>
          <p:nvPr/>
        </p:nvPicPr>
        <p:blipFill>
          <a:blip r:embed="rId3">
            <a:alphaModFix/>
          </a:blip>
          <a:stretch>
            <a:fillRect/>
          </a:stretch>
        </p:blipFill>
        <p:spPr>
          <a:xfrm>
            <a:off x="2477698" y="4707300"/>
            <a:ext cx="2114078" cy="132060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3 1">
  <p:cSld name="TITLE_1_2_1_1_1_1">
    <p:bg>
      <p:bgPr>
        <a:solidFill>
          <a:schemeClr val="lt2"/>
        </a:solidFill>
        <a:effectLst/>
      </p:bgPr>
    </p:bg>
    <p:spTree>
      <p:nvGrpSpPr>
        <p:cNvPr id="1" name="Shape 66"/>
        <p:cNvGrpSpPr/>
        <p:nvPr/>
      </p:nvGrpSpPr>
      <p:grpSpPr>
        <a:xfrm>
          <a:off x="0" y="0"/>
          <a:ext cx="0" cy="0"/>
          <a:chOff x="0" y="0"/>
          <a:chExt cx="0" cy="0"/>
        </a:xfrm>
      </p:grpSpPr>
      <p:sp>
        <p:nvSpPr>
          <p:cNvPr id="67" name="Google Shape;67;p9"/>
          <p:cNvSpPr/>
          <p:nvPr/>
        </p:nvSpPr>
        <p:spPr>
          <a:xfrm>
            <a:off x="2125" y="-4275"/>
            <a:ext cx="9144000" cy="380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9"/>
          <p:cNvSpPr txBox="1">
            <a:spLocks noGrp="1"/>
          </p:cNvSpPr>
          <p:nvPr>
            <p:ph type="ctrTitle"/>
          </p:nvPr>
        </p:nvSpPr>
        <p:spPr>
          <a:xfrm>
            <a:off x="578075" y="234950"/>
            <a:ext cx="4262100" cy="33834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5500"/>
              <a:buNone/>
              <a:defRPr sz="5500" b="0">
                <a:solidFill>
                  <a:srgbClr val="FFFFFF"/>
                </a:solidFill>
              </a:defRPr>
            </a:lvl1pPr>
            <a:lvl2pPr lvl="1" rtl="0">
              <a:spcBef>
                <a:spcPts val="0"/>
              </a:spcBef>
              <a:spcAft>
                <a:spcPts val="0"/>
              </a:spcAft>
              <a:buClr>
                <a:srgbClr val="FFFFFF"/>
              </a:buClr>
              <a:buSzPts val="5500"/>
              <a:buNone/>
              <a:defRPr sz="5500">
                <a:solidFill>
                  <a:srgbClr val="FFFFFF"/>
                </a:solidFill>
              </a:defRPr>
            </a:lvl2pPr>
            <a:lvl3pPr lvl="2" rtl="0">
              <a:spcBef>
                <a:spcPts val="0"/>
              </a:spcBef>
              <a:spcAft>
                <a:spcPts val="0"/>
              </a:spcAft>
              <a:buClr>
                <a:srgbClr val="FFFFFF"/>
              </a:buClr>
              <a:buSzPts val="5500"/>
              <a:buNone/>
              <a:defRPr sz="5500">
                <a:solidFill>
                  <a:srgbClr val="FFFFFF"/>
                </a:solidFill>
              </a:defRPr>
            </a:lvl3pPr>
            <a:lvl4pPr lvl="3" rtl="0">
              <a:spcBef>
                <a:spcPts val="0"/>
              </a:spcBef>
              <a:spcAft>
                <a:spcPts val="0"/>
              </a:spcAft>
              <a:buClr>
                <a:srgbClr val="FFFFFF"/>
              </a:buClr>
              <a:buSzPts val="5500"/>
              <a:buNone/>
              <a:defRPr sz="5500">
                <a:solidFill>
                  <a:srgbClr val="FFFFFF"/>
                </a:solidFill>
              </a:defRPr>
            </a:lvl4pPr>
            <a:lvl5pPr lvl="4" rtl="0">
              <a:spcBef>
                <a:spcPts val="0"/>
              </a:spcBef>
              <a:spcAft>
                <a:spcPts val="0"/>
              </a:spcAft>
              <a:buClr>
                <a:srgbClr val="FFFFFF"/>
              </a:buClr>
              <a:buSzPts val="5500"/>
              <a:buNone/>
              <a:defRPr sz="5500">
                <a:solidFill>
                  <a:srgbClr val="FFFFFF"/>
                </a:solidFill>
              </a:defRPr>
            </a:lvl5pPr>
            <a:lvl6pPr lvl="5" rtl="0">
              <a:spcBef>
                <a:spcPts val="0"/>
              </a:spcBef>
              <a:spcAft>
                <a:spcPts val="0"/>
              </a:spcAft>
              <a:buClr>
                <a:srgbClr val="FFFFFF"/>
              </a:buClr>
              <a:buSzPts val="5500"/>
              <a:buNone/>
              <a:defRPr sz="5500">
                <a:solidFill>
                  <a:srgbClr val="FFFFFF"/>
                </a:solidFill>
              </a:defRPr>
            </a:lvl6pPr>
            <a:lvl7pPr lvl="6" rtl="0">
              <a:spcBef>
                <a:spcPts val="0"/>
              </a:spcBef>
              <a:spcAft>
                <a:spcPts val="0"/>
              </a:spcAft>
              <a:buClr>
                <a:srgbClr val="FFFFFF"/>
              </a:buClr>
              <a:buSzPts val="5500"/>
              <a:buNone/>
              <a:defRPr sz="5500">
                <a:solidFill>
                  <a:srgbClr val="FFFFFF"/>
                </a:solidFill>
              </a:defRPr>
            </a:lvl7pPr>
            <a:lvl8pPr lvl="7" rtl="0">
              <a:spcBef>
                <a:spcPts val="0"/>
              </a:spcBef>
              <a:spcAft>
                <a:spcPts val="0"/>
              </a:spcAft>
              <a:buClr>
                <a:srgbClr val="FFFFFF"/>
              </a:buClr>
              <a:buSzPts val="5500"/>
              <a:buNone/>
              <a:defRPr sz="5500">
                <a:solidFill>
                  <a:srgbClr val="FFFFFF"/>
                </a:solidFill>
              </a:defRPr>
            </a:lvl8pPr>
            <a:lvl9pPr lvl="8" rtl="0">
              <a:spcBef>
                <a:spcPts val="0"/>
              </a:spcBef>
              <a:spcAft>
                <a:spcPts val="0"/>
              </a:spcAft>
              <a:buClr>
                <a:srgbClr val="FFFFFF"/>
              </a:buClr>
              <a:buSzPts val="5500"/>
              <a:buNone/>
              <a:defRPr sz="5500">
                <a:solidFill>
                  <a:srgbClr val="FFFFFF"/>
                </a:solidFill>
              </a:defRPr>
            </a:lvl9pPr>
          </a:lstStyle>
          <a:p>
            <a:endParaRPr/>
          </a:p>
        </p:txBody>
      </p:sp>
      <p:sp>
        <p:nvSpPr>
          <p:cNvPr id="69" name="Google Shape;69;p9"/>
          <p:cNvSpPr/>
          <p:nvPr/>
        </p:nvSpPr>
        <p:spPr>
          <a:xfrm>
            <a:off x="0" y="3796475"/>
            <a:ext cx="4929600" cy="3061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9"/>
          <p:cNvSpPr txBox="1">
            <a:spLocks noGrp="1"/>
          </p:cNvSpPr>
          <p:nvPr>
            <p:ph type="subTitle" idx="1"/>
          </p:nvPr>
        </p:nvSpPr>
        <p:spPr>
          <a:xfrm>
            <a:off x="578075" y="4244900"/>
            <a:ext cx="3669000" cy="2256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dk2"/>
              </a:buClr>
              <a:buSzPts val="4000"/>
              <a:buFont typeface="Blinker SemiBold"/>
              <a:buNone/>
              <a:defRPr sz="40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71" name="Google Shape;71;p9"/>
          <p:cNvPicPr preferRelativeResize="0"/>
          <p:nvPr/>
        </p:nvPicPr>
        <p:blipFill>
          <a:blip r:embed="rId2">
            <a:alphaModFix/>
          </a:blip>
          <a:stretch>
            <a:fillRect/>
          </a:stretch>
        </p:blipFill>
        <p:spPr>
          <a:xfrm>
            <a:off x="7054050" y="1333400"/>
            <a:ext cx="1899413" cy="1186500"/>
          </a:xfrm>
          <a:prstGeom prst="rect">
            <a:avLst/>
          </a:prstGeom>
          <a:noFill/>
          <a:ln>
            <a:noFill/>
          </a:ln>
        </p:spPr>
      </p:pic>
      <p:pic>
        <p:nvPicPr>
          <p:cNvPr id="72" name="Google Shape;72;p9"/>
          <p:cNvPicPr preferRelativeResize="0"/>
          <p:nvPr/>
        </p:nvPicPr>
        <p:blipFill>
          <a:blip r:embed="rId3">
            <a:alphaModFix/>
          </a:blip>
          <a:stretch>
            <a:fillRect/>
          </a:stretch>
        </p:blipFill>
        <p:spPr>
          <a:xfrm>
            <a:off x="4721475" y="1444924"/>
            <a:ext cx="1761525" cy="9023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full width text">
  <p:cSld name="TITLE_AND_BODY_2_3">
    <p:bg>
      <p:bgPr>
        <a:solidFill>
          <a:srgbClr val="FFFFFF"/>
        </a:solidFill>
        <a:effectLst/>
      </p:bgPr>
    </p:bg>
    <p:spTree>
      <p:nvGrpSpPr>
        <p:cNvPr id="1" name="Shape 73"/>
        <p:cNvGrpSpPr/>
        <p:nvPr/>
      </p:nvGrpSpPr>
      <p:grpSpPr>
        <a:xfrm>
          <a:off x="0" y="0"/>
          <a:ext cx="0" cy="0"/>
          <a:chOff x="0" y="0"/>
          <a:chExt cx="0" cy="0"/>
        </a:xfrm>
      </p:grpSpPr>
      <p:sp>
        <p:nvSpPr>
          <p:cNvPr id="74" name="Google Shape;74;p10"/>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75" name="Google Shape;75;p10"/>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76" name="Google Shape;76;p10"/>
          <p:cNvGrpSpPr/>
          <p:nvPr/>
        </p:nvGrpSpPr>
        <p:grpSpPr>
          <a:xfrm>
            <a:off x="0" y="5403165"/>
            <a:ext cx="9144000" cy="1454580"/>
            <a:chOff x="0" y="4421975"/>
            <a:chExt cx="9144000" cy="2436075"/>
          </a:xfrm>
        </p:grpSpPr>
        <p:sp>
          <p:nvSpPr>
            <p:cNvPr id="77" name="Google Shape;77;p10"/>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0"/>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full width text 2">
  <p:cSld name="TITLE_AND_BODY_2_3_5">
    <p:bg>
      <p:bgPr>
        <a:solidFill>
          <a:schemeClr val="lt1"/>
        </a:solidFill>
        <a:effectLst/>
      </p:bgPr>
    </p:bg>
    <p:spTree>
      <p:nvGrpSpPr>
        <p:cNvPr id="1" name="Shape 79"/>
        <p:cNvGrpSpPr/>
        <p:nvPr/>
      </p:nvGrpSpPr>
      <p:grpSpPr>
        <a:xfrm>
          <a:off x="0" y="0"/>
          <a:ext cx="0" cy="0"/>
          <a:chOff x="0" y="0"/>
          <a:chExt cx="0" cy="0"/>
        </a:xfrm>
      </p:grpSpPr>
      <p:sp>
        <p:nvSpPr>
          <p:cNvPr id="80" name="Google Shape;80;p11"/>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81" name="Google Shape;81;p11"/>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grpSp>
        <p:nvGrpSpPr>
          <p:cNvPr id="82" name="Google Shape;82;p11"/>
          <p:cNvGrpSpPr/>
          <p:nvPr/>
        </p:nvGrpSpPr>
        <p:grpSpPr>
          <a:xfrm>
            <a:off x="0" y="5403165"/>
            <a:ext cx="9144000" cy="1454580"/>
            <a:chOff x="0" y="4421975"/>
            <a:chExt cx="9144000" cy="2436075"/>
          </a:xfrm>
        </p:grpSpPr>
        <p:sp>
          <p:nvSpPr>
            <p:cNvPr id="83" name="Google Shape;83;p11"/>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1"/>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full width text 2 2">
  <p:cSld name="TITLE_AND_BODY_2_3_5_2">
    <p:bg>
      <p:bgPr>
        <a:solidFill>
          <a:schemeClr val="lt1"/>
        </a:solidFill>
        <a:effectLst/>
      </p:bgPr>
    </p:bg>
    <p:spTree>
      <p:nvGrpSpPr>
        <p:cNvPr id="1" name="Shape 85"/>
        <p:cNvGrpSpPr/>
        <p:nvPr/>
      </p:nvGrpSpPr>
      <p:grpSpPr>
        <a:xfrm>
          <a:off x="0" y="0"/>
          <a:ext cx="0" cy="0"/>
          <a:chOff x="0" y="0"/>
          <a:chExt cx="0" cy="0"/>
        </a:xfrm>
      </p:grpSpPr>
      <p:sp>
        <p:nvSpPr>
          <p:cNvPr id="86" name="Google Shape;86;p12"/>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2"/>
              </a:buClr>
              <a:buSzPts val="3500"/>
              <a:buNone/>
              <a:defRPr sz="3500" b="1">
                <a:solidFill>
                  <a:schemeClr val="dk2"/>
                </a:solidFill>
              </a:defRPr>
            </a:lvl1pPr>
            <a:lvl2pPr lvl="1">
              <a:spcBef>
                <a:spcPts val="0"/>
              </a:spcBef>
              <a:spcAft>
                <a:spcPts val="0"/>
              </a:spcAft>
              <a:buClr>
                <a:srgbClr val="FFFFFF"/>
              </a:buClr>
              <a:buSzPts val="3500"/>
              <a:buNone/>
              <a:defRPr sz="3500" b="1">
                <a:solidFill>
                  <a:srgbClr val="FFFFFF"/>
                </a:solidFill>
              </a:defRPr>
            </a:lvl2pPr>
            <a:lvl3pPr lvl="2">
              <a:spcBef>
                <a:spcPts val="0"/>
              </a:spcBef>
              <a:spcAft>
                <a:spcPts val="0"/>
              </a:spcAft>
              <a:buClr>
                <a:srgbClr val="FFFFFF"/>
              </a:buClr>
              <a:buSzPts val="3500"/>
              <a:buNone/>
              <a:defRPr sz="3500" b="1">
                <a:solidFill>
                  <a:srgbClr val="FFFFFF"/>
                </a:solidFill>
              </a:defRPr>
            </a:lvl3pPr>
            <a:lvl4pPr lvl="3">
              <a:spcBef>
                <a:spcPts val="0"/>
              </a:spcBef>
              <a:spcAft>
                <a:spcPts val="0"/>
              </a:spcAft>
              <a:buClr>
                <a:srgbClr val="FFFFFF"/>
              </a:buClr>
              <a:buSzPts val="3500"/>
              <a:buNone/>
              <a:defRPr sz="3500" b="1">
                <a:solidFill>
                  <a:srgbClr val="FFFFFF"/>
                </a:solidFill>
              </a:defRPr>
            </a:lvl4pPr>
            <a:lvl5pPr lvl="4">
              <a:spcBef>
                <a:spcPts val="0"/>
              </a:spcBef>
              <a:spcAft>
                <a:spcPts val="0"/>
              </a:spcAft>
              <a:buClr>
                <a:srgbClr val="FFFFFF"/>
              </a:buClr>
              <a:buSzPts val="3500"/>
              <a:buNone/>
              <a:defRPr sz="3500" b="1">
                <a:solidFill>
                  <a:srgbClr val="FFFFFF"/>
                </a:solidFill>
              </a:defRPr>
            </a:lvl5pPr>
            <a:lvl6pPr lvl="5">
              <a:spcBef>
                <a:spcPts val="0"/>
              </a:spcBef>
              <a:spcAft>
                <a:spcPts val="0"/>
              </a:spcAft>
              <a:buClr>
                <a:srgbClr val="FFFFFF"/>
              </a:buClr>
              <a:buSzPts val="3500"/>
              <a:buNone/>
              <a:defRPr sz="3500" b="1">
                <a:solidFill>
                  <a:srgbClr val="FFFFFF"/>
                </a:solidFill>
              </a:defRPr>
            </a:lvl6pPr>
            <a:lvl7pPr lvl="6">
              <a:spcBef>
                <a:spcPts val="0"/>
              </a:spcBef>
              <a:spcAft>
                <a:spcPts val="0"/>
              </a:spcAft>
              <a:buClr>
                <a:srgbClr val="FFFFFF"/>
              </a:buClr>
              <a:buSzPts val="3500"/>
              <a:buNone/>
              <a:defRPr sz="3500" b="1">
                <a:solidFill>
                  <a:srgbClr val="FFFFFF"/>
                </a:solidFill>
              </a:defRPr>
            </a:lvl7pPr>
            <a:lvl8pPr lvl="7">
              <a:spcBef>
                <a:spcPts val="0"/>
              </a:spcBef>
              <a:spcAft>
                <a:spcPts val="0"/>
              </a:spcAft>
              <a:buClr>
                <a:srgbClr val="FFFFFF"/>
              </a:buClr>
              <a:buSzPts val="3500"/>
              <a:buNone/>
              <a:defRPr sz="3500" b="1">
                <a:solidFill>
                  <a:srgbClr val="FFFFFF"/>
                </a:solidFill>
              </a:defRPr>
            </a:lvl8pPr>
            <a:lvl9pPr lvl="8">
              <a:spcBef>
                <a:spcPts val="0"/>
              </a:spcBef>
              <a:spcAft>
                <a:spcPts val="0"/>
              </a:spcAft>
              <a:buClr>
                <a:srgbClr val="FFFFFF"/>
              </a:buClr>
              <a:buSzPts val="3500"/>
              <a:buNone/>
              <a:defRPr sz="3500" b="1">
                <a:solidFill>
                  <a:srgbClr val="FFFFFF"/>
                </a:solidFill>
              </a:defRPr>
            </a:lvl9pPr>
          </a:lstStyle>
          <a:p>
            <a:endParaRPr/>
          </a:p>
        </p:txBody>
      </p:sp>
      <p:sp>
        <p:nvSpPr>
          <p:cNvPr id="87" name="Google Shape;87;p12"/>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a:spcBef>
                <a:spcPts val="600"/>
              </a:spcBef>
              <a:spcAft>
                <a:spcPts val="0"/>
              </a:spcAft>
              <a:buClr>
                <a:schemeClr val="dk2"/>
              </a:buClr>
              <a:buSzPts val="2800"/>
              <a:buChar char="⊙"/>
              <a:defRPr sz="2800">
                <a:solidFill>
                  <a:schemeClr val="dk2"/>
                </a:solidFill>
              </a:defRPr>
            </a:lvl1pPr>
            <a:lvl2pPr marL="914400" lvl="1" indent="-381000">
              <a:spcBef>
                <a:spcPts val="0"/>
              </a:spcBef>
              <a:spcAft>
                <a:spcPts val="0"/>
              </a:spcAft>
              <a:buClr>
                <a:schemeClr val="dk2"/>
              </a:buClr>
              <a:buSzPts val="2400"/>
              <a:buChar char="○"/>
              <a:defRPr>
                <a:solidFill>
                  <a:schemeClr val="dk2"/>
                </a:solidFill>
              </a:defRPr>
            </a:lvl2pPr>
            <a:lvl3pPr marL="1371600" lvl="2" indent="-381000">
              <a:spcBef>
                <a:spcPts val="0"/>
              </a:spcBef>
              <a:spcAft>
                <a:spcPts val="0"/>
              </a:spcAft>
              <a:buClr>
                <a:schemeClr val="dk2"/>
              </a:buClr>
              <a:buSzPts val="2400"/>
              <a:buChar char="■"/>
              <a:defRPr>
                <a:solidFill>
                  <a:schemeClr val="dk2"/>
                </a:solidFill>
              </a:defRPr>
            </a:lvl3pPr>
            <a:lvl4pPr marL="1828800" lvl="3" indent="-342900">
              <a:spcBef>
                <a:spcPts val="0"/>
              </a:spcBef>
              <a:spcAft>
                <a:spcPts val="0"/>
              </a:spcAft>
              <a:buClr>
                <a:schemeClr val="dk2"/>
              </a:buClr>
              <a:buSzPts val="1800"/>
              <a:buChar char="●"/>
              <a:defRPr>
                <a:solidFill>
                  <a:schemeClr val="dk2"/>
                </a:solidFill>
              </a:defRPr>
            </a:lvl4pPr>
            <a:lvl5pPr marL="2286000" lvl="4" indent="-342900">
              <a:spcBef>
                <a:spcPts val="0"/>
              </a:spcBef>
              <a:spcAft>
                <a:spcPts val="0"/>
              </a:spcAft>
              <a:buClr>
                <a:schemeClr val="dk2"/>
              </a:buClr>
              <a:buSzPts val="1800"/>
              <a:buChar char="○"/>
              <a:defRPr>
                <a:solidFill>
                  <a:schemeClr val="dk2"/>
                </a:solidFill>
              </a:defRPr>
            </a:lvl5pPr>
            <a:lvl6pPr marL="2743200" lvl="5" indent="-342900">
              <a:spcBef>
                <a:spcPts val="0"/>
              </a:spcBef>
              <a:spcAft>
                <a:spcPts val="0"/>
              </a:spcAft>
              <a:buClr>
                <a:schemeClr val="dk2"/>
              </a:buClr>
              <a:buSzPts val="1800"/>
              <a:buChar char="■"/>
              <a:defRPr>
                <a:solidFill>
                  <a:schemeClr val="dk2"/>
                </a:solidFill>
              </a:defRPr>
            </a:lvl6pPr>
            <a:lvl7pPr marL="3200400" lvl="6" indent="-342900">
              <a:spcBef>
                <a:spcPts val="0"/>
              </a:spcBef>
              <a:spcAft>
                <a:spcPts val="0"/>
              </a:spcAft>
              <a:buClr>
                <a:schemeClr val="dk2"/>
              </a:buClr>
              <a:buSzPts val="1800"/>
              <a:buChar char="●"/>
              <a:defRPr>
                <a:solidFill>
                  <a:schemeClr val="dk2"/>
                </a:solidFill>
              </a:defRPr>
            </a:lvl7pPr>
            <a:lvl8pPr marL="3657600" lvl="7" indent="-342900">
              <a:spcBef>
                <a:spcPts val="0"/>
              </a:spcBef>
              <a:spcAft>
                <a:spcPts val="0"/>
              </a:spcAft>
              <a:buClr>
                <a:schemeClr val="dk2"/>
              </a:buClr>
              <a:buSzPts val="1800"/>
              <a:buChar char="○"/>
              <a:defRPr>
                <a:solidFill>
                  <a:schemeClr val="dk2"/>
                </a:solidFill>
              </a:defRPr>
            </a:lvl8pPr>
            <a:lvl9pPr marL="4114800" lvl="8" indent="-342900">
              <a:spcBef>
                <a:spcPts val="0"/>
              </a:spcBef>
              <a:spcAft>
                <a:spcPts val="0"/>
              </a:spcAft>
              <a:buClr>
                <a:schemeClr val="dk2"/>
              </a:buClr>
              <a:buSzPts val="1800"/>
              <a:buChar char="■"/>
              <a:defRPr>
                <a:solidFill>
                  <a:schemeClr val="dk2"/>
                </a:solidFill>
              </a:defRPr>
            </a:lvl9pPr>
          </a:lstStyle>
          <a:p>
            <a:endParaRPr/>
          </a:p>
        </p:txBody>
      </p:sp>
      <p:grpSp>
        <p:nvGrpSpPr>
          <p:cNvPr id="88" name="Google Shape;88;p12"/>
          <p:cNvGrpSpPr/>
          <p:nvPr/>
        </p:nvGrpSpPr>
        <p:grpSpPr>
          <a:xfrm>
            <a:off x="0" y="5403165"/>
            <a:ext cx="9144000" cy="1454580"/>
            <a:chOff x="0" y="4421975"/>
            <a:chExt cx="9144000" cy="2436075"/>
          </a:xfrm>
        </p:grpSpPr>
        <p:sp>
          <p:nvSpPr>
            <p:cNvPr id="89" name="Google Shape;89;p12"/>
            <p:cNvSpPr/>
            <p:nvPr/>
          </p:nvSpPr>
          <p:spPr>
            <a:xfrm flipH="1">
              <a:off x="0" y="4421975"/>
              <a:ext cx="9144000" cy="1574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2"/>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full width text 2 2 1">
  <p:cSld name="TITLE_AND_BODY_2_3_5_2_1">
    <p:bg>
      <p:bgPr>
        <a:solidFill>
          <a:schemeClr val="lt1"/>
        </a:solidFill>
        <a:effectLst/>
      </p:bgPr>
    </p:bg>
    <p:spTree>
      <p:nvGrpSpPr>
        <p:cNvPr id="1" name="Shape 91"/>
        <p:cNvGrpSpPr/>
        <p:nvPr/>
      </p:nvGrpSpPr>
      <p:grpSpPr>
        <a:xfrm>
          <a:off x="0" y="0"/>
          <a:ext cx="0" cy="0"/>
          <a:chOff x="0" y="0"/>
          <a:chExt cx="0" cy="0"/>
        </a:xfrm>
      </p:grpSpPr>
      <p:grpSp>
        <p:nvGrpSpPr>
          <p:cNvPr id="92" name="Google Shape;92;p13"/>
          <p:cNvGrpSpPr/>
          <p:nvPr/>
        </p:nvGrpSpPr>
        <p:grpSpPr>
          <a:xfrm>
            <a:off x="0" y="5403165"/>
            <a:ext cx="9144000" cy="1454580"/>
            <a:chOff x="0" y="4421975"/>
            <a:chExt cx="9144000" cy="2436075"/>
          </a:xfrm>
        </p:grpSpPr>
        <p:sp>
          <p:nvSpPr>
            <p:cNvPr id="93" name="Google Shape;93;p13"/>
            <p:cNvSpPr/>
            <p:nvPr/>
          </p:nvSpPr>
          <p:spPr>
            <a:xfrm flipH="1">
              <a:off x="0" y="4421975"/>
              <a:ext cx="9144000" cy="1574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3"/>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13"/>
          <p:cNvSpPr/>
          <p:nvPr/>
        </p:nvSpPr>
        <p:spPr>
          <a:xfrm>
            <a:off x="5145275" y="545038"/>
            <a:ext cx="2005800" cy="20058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Questions</a:t>
            </a:r>
            <a:endParaRPr sz="1800" b="1">
              <a:latin typeface="Open Sans"/>
              <a:ea typeface="Open Sans"/>
              <a:cs typeface="Open Sans"/>
              <a:sym typeface="Open Sans"/>
            </a:endParaRPr>
          </a:p>
        </p:txBody>
      </p:sp>
      <p:sp>
        <p:nvSpPr>
          <p:cNvPr id="96" name="Google Shape;96;p13"/>
          <p:cNvSpPr/>
          <p:nvPr/>
        </p:nvSpPr>
        <p:spPr>
          <a:xfrm>
            <a:off x="1268325" y="2969525"/>
            <a:ext cx="19587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Stories</a:t>
            </a:r>
            <a:endParaRPr sz="1800" b="1">
              <a:latin typeface="Open Sans"/>
              <a:ea typeface="Open Sans"/>
              <a:cs typeface="Open Sans"/>
              <a:sym typeface="Open Sans"/>
            </a:endParaRPr>
          </a:p>
        </p:txBody>
      </p:sp>
      <p:sp>
        <p:nvSpPr>
          <p:cNvPr id="97" name="Google Shape;97;p13"/>
          <p:cNvSpPr/>
          <p:nvPr/>
        </p:nvSpPr>
        <p:spPr>
          <a:xfrm>
            <a:off x="6375575" y="2887975"/>
            <a:ext cx="2005800" cy="20058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Suggestions/Advice</a:t>
            </a:r>
            <a:endParaRPr sz="1800" b="1">
              <a:latin typeface="Open Sans"/>
              <a:ea typeface="Open Sans"/>
              <a:cs typeface="Open Sans"/>
              <a:sym typeface="Open Sans"/>
            </a:endParaRPr>
          </a:p>
        </p:txBody>
      </p:sp>
      <p:sp>
        <p:nvSpPr>
          <p:cNvPr id="98" name="Google Shape;98;p13"/>
          <p:cNvSpPr/>
          <p:nvPr/>
        </p:nvSpPr>
        <p:spPr>
          <a:xfrm>
            <a:off x="3821950" y="2911525"/>
            <a:ext cx="19587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Feedback</a:t>
            </a:r>
            <a:endParaRPr sz="1800" b="1">
              <a:latin typeface="Open Sans"/>
              <a:ea typeface="Open Sans"/>
              <a:cs typeface="Open Sans"/>
              <a:sym typeface="Open Sans"/>
            </a:endParaRPr>
          </a:p>
        </p:txBody>
      </p:sp>
      <p:sp>
        <p:nvSpPr>
          <p:cNvPr id="99" name="Google Shape;99;p13"/>
          <p:cNvSpPr/>
          <p:nvPr/>
        </p:nvSpPr>
        <p:spPr>
          <a:xfrm>
            <a:off x="2516075" y="952825"/>
            <a:ext cx="19587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800" b="1">
                <a:latin typeface="Open Sans"/>
                <a:ea typeface="Open Sans"/>
                <a:cs typeface="Open Sans"/>
                <a:sym typeface="Open Sans"/>
              </a:rPr>
              <a:t>Observations</a:t>
            </a:r>
            <a:endParaRPr sz="1800" b="1">
              <a:latin typeface="Open Sans"/>
              <a:ea typeface="Open Sans"/>
              <a:cs typeface="Open Sans"/>
              <a:sym typeface="Open San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full width text 2 1">
  <p:cSld name="TITLE_AND_BODY_2_3_5_1">
    <p:bg>
      <p:bgPr>
        <a:solidFill>
          <a:schemeClr val="accent1"/>
        </a:solidFill>
        <a:effectLst/>
      </p:bgPr>
    </p:bg>
    <p:spTree>
      <p:nvGrpSpPr>
        <p:cNvPr id="1" name="Shape 100"/>
        <p:cNvGrpSpPr/>
        <p:nvPr/>
      </p:nvGrpSpPr>
      <p:grpSpPr>
        <a:xfrm>
          <a:off x="0" y="0"/>
          <a:ext cx="0" cy="0"/>
          <a:chOff x="0" y="0"/>
          <a:chExt cx="0" cy="0"/>
        </a:xfrm>
      </p:grpSpPr>
      <p:sp>
        <p:nvSpPr>
          <p:cNvPr id="101" name="Google Shape;101;p14"/>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02" name="Google Shape;102;p14"/>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lt2"/>
              </a:buClr>
              <a:buSzPts val="2800"/>
              <a:buChar char="⊙"/>
              <a:defRPr sz="2800">
                <a:solidFill>
                  <a:schemeClr val="lt2"/>
                </a:solidFill>
              </a:defRPr>
            </a:lvl1pPr>
            <a:lvl2pPr marL="914400" lvl="1" indent="-381000" rtl="0">
              <a:spcBef>
                <a:spcPts val="0"/>
              </a:spcBef>
              <a:spcAft>
                <a:spcPts val="0"/>
              </a:spcAft>
              <a:buClr>
                <a:schemeClr val="lt2"/>
              </a:buClr>
              <a:buSzPts val="2400"/>
              <a:buChar char="○"/>
              <a:defRPr>
                <a:solidFill>
                  <a:schemeClr val="lt2"/>
                </a:solidFill>
              </a:defRPr>
            </a:lvl2pPr>
            <a:lvl3pPr marL="1371600" lvl="2" indent="-381000" rtl="0">
              <a:spcBef>
                <a:spcPts val="0"/>
              </a:spcBef>
              <a:spcAft>
                <a:spcPts val="0"/>
              </a:spcAft>
              <a:buClr>
                <a:schemeClr val="lt2"/>
              </a:buClr>
              <a:buSzPts val="2400"/>
              <a:buChar char="■"/>
              <a:defRPr>
                <a:solidFill>
                  <a:schemeClr val="lt2"/>
                </a:solidFill>
              </a:defRPr>
            </a:lvl3pPr>
            <a:lvl4pPr marL="1828800" lvl="3" indent="-342900" rtl="0">
              <a:spcBef>
                <a:spcPts val="0"/>
              </a:spcBef>
              <a:spcAft>
                <a:spcPts val="0"/>
              </a:spcAft>
              <a:buClr>
                <a:schemeClr val="lt2"/>
              </a:buClr>
              <a:buSzPts val="1800"/>
              <a:buChar char="●"/>
              <a:defRPr>
                <a:solidFill>
                  <a:schemeClr val="lt2"/>
                </a:solidFill>
              </a:defRPr>
            </a:lvl4pPr>
            <a:lvl5pPr marL="2286000" lvl="4" indent="-342900" rtl="0">
              <a:spcBef>
                <a:spcPts val="0"/>
              </a:spcBef>
              <a:spcAft>
                <a:spcPts val="0"/>
              </a:spcAft>
              <a:buClr>
                <a:schemeClr val="lt2"/>
              </a:buClr>
              <a:buSzPts val="1800"/>
              <a:buChar char="○"/>
              <a:defRPr>
                <a:solidFill>
                  <a:schemeClr val="lt2"/>
                </a:solidFill>
              </a:defRPr>
            </a:lvl5pPr>
            <a:lvl6pPr marL="2743200" lvl="5" indent="-342900" rtl="0">
              <a:spcBef>
                <a:spcPts val="0"/>
              </a:spcBef>
              <a:spcAft>
                <a:spcPts val="0"/>
              </a:spcAft>
              <a:buClr>
                <a:schemeClr val="lt2"/>
              </a:buClr>
              <a:buSzPts val="1800"/>
              <a:buChar char="■"/>
              <a:defRPr>
                <a:solidFill>
                  <a:schemeClr val="lt2"/>
                </a:solidFill>
              </a:defRPr>
            </a:lvl6pPr>
            <a:lvl7pPr marL="3200400" lvl="6" indent="-342900" rtl="0">
              <a:spcBef>
                <a:spcPts val="0"/>
              </a:spcBef>
              <a:spcAft>
                <a:spcPts val="0"/>
              </a:spcAft>
              <a:buClr>
                <a:schemeClr val="lt2"/>
              </a:buClr>
              <a:buSzPts val="1800"/>
              <a:buChar char="●"/>
              <a:defRPr>
                <a:solidFill>
                  <a:schemeClr val="lt2"/>
                </a:solidFill>
              </a:defRPr>
            </a:lvl7pPr>
            <a:lvl8pPr marL="3657600" lvl="7" indent="-342900" rtl="0">
              <a:spcBef>
                <a:spcPts val="0"/>
              </a:spcBef>
              <a:spcAft>
                <a:spcPts val="0"/>
              </a:spcAft>
              <a:buClr>
                <a:schemeClr val="lt2"/>
              </a:buClr>
              <a:buSzPts val="1800"/>
              <a:buChar char="○"/>
              <a:defRPr>
                <a:solidFill>
                  <a:schemeClr val="lt2"/>
                </a:solidFill>
              </a:defRPr>
            </a:lvl8pPr>
            <a:lvl9pPr marL="4114800" lvl="8" indent="-342900" rtl="0">
              <a:spcBef>
                <a:spcPts val="0"/>
              </a:spcBef>
              <a:spcAft>
                <a:spcPts val="0"/>
              </a:spcAft>
              <a:buClr>
                <a:schemeClr val="lt2"/>
              </a:buClr>
              <a:buSzPts val="1800"/>
              <a:buChar char="■"/>
              <a:defRPr>
                <a:solidFill>
                  <a:schemeClr val="lt2"/>
                </a:solidFill>
              </a:defRPr>
            </a:lvl9pPr>
          </a:lstStyle>
          <a:p>
            <a:endParaRPr/>
          </a:p>
        </p:txBody>
      </p:sp>
      <p:grpSp>
        <p:nvGrpSpPr>
          <p:cNvPr id="103" name="Google Shape;103;p14"/>
          <p:cNvGrpSpPr/>
          <p:nvPr/>
        </p:nvGrpSpPr>
        <p:grpSpPr>
          <a:xfrm>
            <a:off x="0" y="5403165"/>
            <a:ext cx="9144000" cy="1454580"/>
            <a:chOff x="0" y="4421975"/>
            <a:chExt cx="9144000" cy="2436075"/>
          </a:xfrm>
        </p:grpSpPr>
        <p:sp>
          <p:nvSpPr>
            <p:cNvPr id="104" name="Google Shape;104;p14"/>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4"/>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full width text 1">
  <p:cSld name="TITLE_AND_BODY_2_3_4">
    <p:bg>
      <p:bgPr>
        <a:solidFill>
          <a:schemeClr val="lt2"/>
        </a:solidFill>
        <a:effectLst/>
      </p:bgPr>
    </p:bg>
    <p:spTree>
      <p:nvGrpSpPr>
        <p:cNvPr id="1" name="Shape 106"/>
        <p:cNvGrpSpPr/>
        <p:nvPr/>
      </p:nvGrpSpPr>
      <p:grpSpPr>
        <a:xfrm>
          <a:off x="0" y="0"/>
          <a:ext cx="0" cy="0"/>
          <a:chOff x="0" y="0"/>
          <a:chExt cx="0" cy="0"/>
        </a:xfrm>
      </p:grpSpPr>
      <p:sp>
        <p:nvSpPr>
          <p:cNvPr id="107" name="Google Shape;107;p15"/>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5"/>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09" name="Google Shape;109;p15"/>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full width text 1 3">
  <p:cSld name="TITLE_AND_BODY_2_3_4_3">
    <p:bg>
      <p:bgPr>
        <a:solidFill>
          <a:schemeClr val="accent1"/>
        </a:solidFill>
        <a:effectLst/>
      </p:bgPr>
    </p:bg>
    <p:spTree>
      <p:nvGrpSpPr>
        <p:cNvPr id="1" name="Shape 110"/>
        <p:cNvGrpSpPr/>
        <p:nvPr/>
      </p:nvGrpSpPr>
      <p:grpSpPr>
        <a:xfrm>
          <a:off x="0" y="0"/>
          <a:ext cx="0" cy="0"/>
          <a:chOff x="0" y="0"/>
          <a:chExt cx="0" cy="0"/>
        </a:xfrm>
      </p:grpSpPr>
      <p:sp>
        <p:nvSpPr>
          <p:cNvPr id="111" name="Google Shape;111;p16"/>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6"/>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
        <p:nvSpPr>
          <p:cNvPr id="113" name="Google Shape;113;p16"/>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lt2"/>
              </a:buClr>
              <a:buSzPts val="2800"/>
              <a:buChar char="⊙"/>
              <a:defRPr sz="2800">
                <a:solidFill>
                  <a:schemeClr val="lt2"/>
                </a:solidFill>
              </a:defRPr>
            </a:lvl1pPr>
            <a:lvl2pPr marL="914400" lvl="1" indent="-381000" rtl="0">
              <a:spcBef>
                <a:spcPts val="0"/>
              </a:spcBef>
              <a:spcAft>
                <a:spcPts val="0"/>
              </a:spcAft>
              <a:buClr>
                <a:schemeClr val="lt2"/>
              </a:buClr>
              <a:buSzPts val="2400"/>
              <a:buChar char="○"/>
              <a:defRPr>
                <a:solidFill>
                  <a:schemeClr val="lt2"/>
                </a:solidFill>
              </a:defRPr>
            </a:lvl2pPr>
            <a:lvl3pPr marL="1371600" lvl="2" indent="-381000" rtl="0">
              <a:spcBef>
                <a:spcPts val="0"/>
              </a:spcBef>
              <a:spcAft>
                <a:spcPts val="0"/>
              </a:spcAft>
              <a:buClr>
                <a:schemeClr val="lt2"/>
              </a:buClr>
              <a:buSzPts val="2400"/>
              <a:buChar char="■"/>
              <a:defRPr>
                <a:solidFill>
                  <a:schemeClr val="lt2"/>
                </a:solidFill>
              </a:defRPr>
            </a:lvl3pPr>
            <a:lvl4pPr marL="1828800" lvl="3" indent="-342900" rtl="0">
              <a:spcBef>
                <a:spcPts val="0"/>
              </a:spcBef>
              <a:spcAft>
                <a:spcPts val="0"/>
              </a:spcAft>
              <a:buClr>
                <a:schemeClr val="lt2"/>
              </a:buClr>
              <a:buSzPts val="1800"/>
              <a:buChar char="●"/>
              <a:defRPr>
                <a:solidFill>
                  <a:schemeClr val="lt2"/>
                </a:solidFill>
              </a:defRPr>
            </a:lvl4pPr>
            <a:lvl5pPr marL="2286000" lvl="4" indent="-342900" rtl="0">
              <a:spcBef>
                <a:spcPts val="0"/>
              </a:spcBef>
              <a:spcAft>
                <a:spcPts val="0"/>
              </a:spcAft>
              <a:buClr>
                <a:schemeClr val="lt2"/>
              </a:buClr>
              <a:buSzPts val="1800"/>
              <a:buChar char="○"/>
              <a:defRPr>
                <a:solidFill>
                  <a:schemeClr val="lt2"/>
                </a:solidFill>
              </a:defRPr>
            </a:lvl5pPr>
            <a:lvl6pPr marL="2743200" lvl="5" indent="-342900" rtl="0">
              <a:spcBef>
                <a:spcPts val="0"/>
              </a:spcBef>
              <a:spcAft>
                <a:spcPts val="0"/>
              </a:spcAft>
              <a:buClr>
                <a:schemeClr val="lt2"/>
              </a:buClr>
              <a:buSzPts val="1800"/>
              <a:buChar char="■"/>
              <a:defRPr>
                <a:solidFill>
                  <a:schemeClr val="lt2"/>
                </a:solidFill>
              </a:defRPr>
            </a:lvl6pPr>
            <a:lvl7pPr marL="3200400" lvl="6" indent="-342900" rtl="0">
              <a:spcBef>
                <a:spcPts val="0"/>
              </a:spcBef>
              <a:spcAft>
                <a:spcPts val="0"/>
              </a:spcAft>
              <a:buClr>
                <a:schemeClr val="lt2"/>
              </a:buClr>
              <a:buSzPts val="1800"/>
              <a:buChar char="●"/>
              <a:defRPr>
                <a:solidFill>
                  <a:schemeClr val="lt2"/>
                </a:solidFill>
              </a:defRPr>
            </a:lvl7pPr>
            <a:lvl8pPr marL="3657600" lvl="7" indent="-342900" rtl="0">
              <a:spcBef>
                <a:spcPts val="0"/>
              </a:spcBef>
              <a:spcAft>
                <a:spcPts val="0"/>
              </a:spcAft>
              <a:buClr>
                <a:schemeClr val="lt2"/>
              </a:buClr>
              <a:buSzPts val="1800"/>
              <a:buChar char="○"/>
              <a:defRPr>
                <a:solidFill>
                  <a:schemeClr val="lt2"/>
                </a:solidFill>
              </a:defRPr>
            </a:lvl8pPr>
            <a:lvl9pPr marL="4114800" lvl="8" indent="-342900" rtl="0">
              <a:spcBef>
                <a:spcPts val="0"/>
              </a:spcBef>
              <a:spcAft>
                <a:spcPts val="0"/>
              </a:spcAft>
              <a:buClr>
                <a:schemeClr val="lt2"/>
              </a:buClr>
              <a:buSzPts val="1800"/>
              <a:buChar char="■"/>
              <a:defRPr>
                <a:solidFill>
                  <a:schemeClr val="lt2"/>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full width text 1 2">
  <p:cSld name="TITLE_AND_BODY_2_3_4_2">
    <p:bg>
      <p:bgPr>
        <a:solidFill>
          <a:schemeClr val="lt1"/>
        </a:solidFill>
        <a:effectLst/>
      </p:bgPr>
    </p:bg>
    <p:spTree>
      <p:nvGrpSpPr>
        <p:cNvPr id="1" name="Shape 114"/>
        <p:cNvGrpSpPr/>
        <p:nvPr/>
      </p:nvGrpSpPr>
      <p:grpSpPr>
        <a:xfrm>
          <a:off x="0" y="0"/>
          <a:ext cx="0" cy="0"/>
          <a:chOff x="0" y="0"/>
          <a:chExt cx="0" cy="0"/>
        </a:xfrm>
      </p:grpSpPr>
      <p:sp>
        <p:nvSpPr>
          <p:cNvPr id="115" name="Google Shape;115;p17"/>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7"/>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17" name="Google Shape;117;p17"/>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full width text 1 1">
  <p:cSld name="TITLE_AND_BODY_2_3_4_1">
    <p:bg>
      <p:bgPr>
        <a:solidFill>
          <a:schemeClr val="lt1"/>
        </a:solidFill>
        <a:effectLst/>
      </p:bgPr>
    </p:bg>
    <p:spTree>
      <p:nvGrpSpPr>
        <p:cNvPr id="1" name="Shape 118"/>
        <p:cNvGrpSpPr/>
        <p:nvPr/>
      </p:nvGrpSpPr>
      <p:grpSpPr>
        <a:xfrm>
          <a:off x="0" y="0"/>
          <a:ext cx="0" cy="0"/>
          <a:chOff x="0" y="0"/>
          <a:chExt cx="0" cy="0"/>
        </a:xfrm>
      </p:grpSpPr>
      <p:sp>
        <p:nvSpPr>
          <p:cNvPr id="119" name="Google Shape;119;p18"/>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8"/>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21" name="Google Shape;121;p18"/>
          <p:cNvSpPr txBox="1">
            <a:spLocks noGrp="1"/>
          </p:cNvSpPr>
          <p:nvPr>
            <p:ph type="body" idx="1"/>
          </p:nvPr>
        </p:nvSpPr>
        <p:spPr>
          <a:xfrm>
            <a:off x="393225" y="1072225"/>
            <a:ext cx="8597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pic>
        <p:nvPicPr>
          <p:cNvPr id="122" name="Google Shape;122;p18"/>
          <p:cNvPicPr preferRelativeResize="0"/>
          <p:nvPr/>
        </p:nvPicPr>
        <p:blipFill>
          <a:blip r:embed="rId2">
            <a:alphaModFix/>
          </a:blip>
          <a:stretch>
            <a:fillRect/>
          </a:stretch>
        </p:blipFill>
        <p:spPr>
          <a:xfrm>
            <a:off x="7646837" y="103601"/>
            <a:ext cx="1343786" cy="8394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full width text 1 1 1">
  <p:cSld name="TITLE_AND_BODY_2_3_4_1_1">
    <p:bg>
      <p:bgPr>
        <a:solidFill>
          <a:schemeClr val="dk2"/>
        </a:solidFill>
        <a:effectLst/>
      </p:bgPr>
    </p:bg>
    <p:spTree>
      <p:nvGrpSpPr>
        <p:cNvPr id="1" name="Shape 123"/>
        <p:cNvGrpSpPr/>
        <p:nvPr/>
      </p:nvGrpSpPr>
      <p:grpSpPr>
        <a:xfrm>
          <a:off x="0" y="0"/>
          <a:ext cx="0" cy="0"/>
          <a:chOff x="0" y="0"/>
          <a:chExt cx="0" cy="0"/>
        </a:xfrm>
      </p:grpSpPr>
      <p:sp>
        <p:nvSpPr>
          <p:cNvPr id="124" name="Google Shape;124;p19"/>
          <p:cNvSpPr/>
          <p:nvPr/>
        </p:nvSpPr>
        <p:spPr>
          <a:xfrm>
            <a:off x="447900" y="1072225"/>
            <a:ext cx="8248200" cy="5342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9"/>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
        <p:nvSpPr>
          <p:cNvPr id="126" name="Google Shape;126;p19"/>
          <p:cNvSpPr txBox="1">
            <a:spLocks noGrp="1"/>
          </p:cNvSpPr>
          <p:nvPr>
            <p:ph type="body" idx="1"/>
          </p:nvPr>
        </p:nvSpPr>
        <p:spPr>
          <a:xfrm>
            <a:off x="497700" y="1108525"/>
            <a:ext cx="8148600" cy="52695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full width text 1 1 1 1">
  <p:cSld name="TITLE_AND_BODY_2_3_4_1_1_1">
    <p:bg>
      <p:bgPr>
        <a:solidFill>
          <a:schemeClr val="lt1"/>
        </a:solidFill>
        <a:effectLst/>
      </p:bgPr>
    </p:bg>
    <p:spTree>
      <p:nvGrpSpPr>
        <p:cNvPr id="1" name="Shape 127"/>
        <p:cNvGrpSpPr/>
        <p:nvPr/>
      </p:nvGrpSpPr>
      <p:grpSpPr>
        <a:xfrm>
          <a:off x="0" y="0"/>
          <a:ext cx="0" cy="0"/>
          <a:chOff x="0" y="0"/>
          <a:chExt cx="0" cy="0"/>
        </a:xfrm>
      </p:grpSpPr>
      <p:sp>
        <p:nvSpPr>
          <p:cNvPr id="128" name="Google Shape;128;p20"/>
          <p:cNvSpPr/>
          <p:nvPr/>
        </p:nvSpPr>
        <p:spPr>
          <a:xfrm>
            <a:off x="447900" y="1072225"/>
            <a:ext cx="8248200" cy="5342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0"/>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SzPts val="3500"/>
              <a:buNone/>
              <a:defRPr sz="3500" b="1"/>
            </a:lvl2pPr>
            <a:lvl3pPr lvl="2" rtl="0">
              <a:spcBef>
                <a:spcPts val="0"/>
              </a:spcBef>
              <a:spcAft>
                <a:spcPts val="0"/>
              </a:spcAft>
              <a:buSzPts val="3500"/>
              <a:buNone/>
              <a:defRPr sz="3500" b="1"/>
            </a:lvl3pPr>
            <a:lvl4pPr lvl="3" rtl="0">
              <a:spcBef>
                <a:spcPts val="0"/>
              </a:spcBef>
              <a:spcAft>
                <a:spcPts val="0"/>
              </a:spcAft>
              <a:buSzPts val="3500"/>
              <a:buNone/>
              <a:defRPr sz="3500" b="1"/>
            </a:lvl4pPr>
            <a:lvl5pPr lvl="4" rtl="0">
              <a:spcBef>
                <a:spcPts val="0"/>
              </a:spcBef>
              <a:spcAft>
                <a:spcPts val="0"/>
              </a:spcAft>
              <a:buSzPts val="3500"/>
              <a:buNone/>
              <a:defRPr sz="3500" b="1"/>
            </a:lvl5pPr>
            <a:lvl6pPr lvl="5" rtl="0">
              <a:spcBef>
                <a:spcPts val="0"/>
              </a:spcBef>
              <a:spcAft>
                <a:spcPts val="0"/>
              </a:spcAft>
              <a:buSzPts val="3500"/>
              <a:buNone/>
              <a:defRPr sz="3500" b="1"/>
            </a:lvl6pPr>
            <a:lvl7pPr lvl="6" rtl="0">
              <a:spcBef>
                <a:spcPts val="0"/>
              </a:spcBef>
              <a:spcAft>
                <a:spcPts val="0"/>
              </a:spcAft>
              <a:buSzPts val="3500"/>
              <a:buNone/>
              <a:defRPr sz="3500" b="1"/>
            </a:lvl7pPr>
            <a:lvl8pPr lvl="7" rtl="0">
              <a:spcBef>
                <a:spcPts val="0"/>
              </a:spcBef>
              <a:spcAft>
                <a:spcPts val="0"/>
              </a:spcAft>
              <a:buSzPts val="3500"/>
              <a:buNone/>
              <a:defRPr sz="3500" b="1"/>
            </a:lvl8pPr>
            <a:lvl9pPr lvl="8" rtl="0">
              <a:spcBef>
                <a:spcPts val="0"/>
              </a:spcBef>
              <a:spcAft>
                <a:spcPts val="0"/>
              </a:spcAft>
              <a:buSzPts val="3500"/>
              <a:buNone/>
              <a:defRPr sz="3500" b="1"/>
            </a:lvl9pPr>
          </a:lstStyle>
          <a:p>
            <a:endParaRPr/>
          </a:p>
        </p:txBody>
      </p:sp>
      <p:sp>
        <p:nvSpPr>
          <p:cNvPr id="130" name="Google Shape;130;p20"/>
          <p:cNvSpPr txBox="1">
            <a:spLocks noGrp="1"/>
          </p:cNvSpPr>
          <p:nvPr>
            <p:ph type="body" idx="1"/>
          </p:nvPr>
        </p:nvSpPr>
        <p:spPr>
          <a:xfrm>
            <a:off x="497700" y="1108525"/>
            <a:ext cx="8148600" cy="52695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left side text">
  <p:cSld name="TITLE_AND_BODY_2_3_3">
    <p:bg>
      <p:bgPr>
        <a:solidFill>
          <a:srgbClr val="FFFFFF"/>
        </a:solidFill>
        <a:effectLst/>
      </p:bgPr>
    </p:bg>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211200" y="103600"/>
            <a:ext cx="8698800" cy="645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33" name="Google Shape;133;p21"/>
          <p:cNvSpPr txBox="1">
            <a:spLocks noGrp="1"/>
          </p:cNvSpPr>
          <p:nvPr>
            <p:ph type="body" idx="1"/>
          </p:nvPr>
        </p:nvSpPr>
        <p:spPr>
          <a:xfrm>
            <a:off x="393225" y="1072225"/>
            <a:ext cx="42948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Large prompt, left text">
  <p:cSld name="TITLE_AND_BODY_2_3_3_2">
    <p:bg>
      <p:bgPr>
        <a:solidFill>
          <a:schemeClr val="lt1"/>
        </a:solidFill>
        <a:effectLst/>
      </p:bgPr>
    </p:bg>
    <p:spTree>
      <p:nvGrpSpPr>
        <p:cNvPr id="1" name="Shape 134"/>
        <p:cNvGrpSpPr/>
        <p:nvPr/>
      </p:nvGrpSpPr>
      <p:grpSpPr>
        <a:xfrm>
          <a:off x="0" y="0"/>
          <a:ext cx="0" cy="0"/>
          <a:chOff x="0" y="0"/>
          <a:chExt cx="0" cy="0"/>
        </a:xfrm>
      </p:grpSpPr>
      <p:sp>
        <p:nvSpPr>
          <p:cNvPr id="135" name="Google Shape;135;p22"/>
          <p:cNvSpPr/>
          <p:nvPr/>
        </p:nvSpPr>
        <p:spPr>
          <a:xfrm>
            <a:off x="-61850" y="-14925"/>
            <a:ext cx="92187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2"/>
          <p:cNvSpPr txBox="1">
            <a:spLocks noGrp="1"/>
          </p:cNvSpPr>
          <p:nvPr>
            <p:ph type="title"/>
          </p:nvPr>
        </p:nvSpPr>
        <p:spPr>
          <a:xfrm>
            <a:off x="407425" y="281575"/>
            <a:ext cx="8502600" cy="12801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400"/>
              <a:buNone/>
              <a:defRPr sz="5400" b="1">
                <a:solidFill>
                  <a:schemeClr val="lt2"/>
                </a:solidFill>
              </a:defRPr>
            </a:lvl1pPr>
            <a:lvl2pPr lvl="1" rtl="0">
              <a:spcBef>
                <a:spcPts val="0"/>
              </a:spcBef>
              <a:spcAft>
                <a:spcPts val="0"/>
              </a:spcAft>
              <a:buClr>
                <a:schemeClr val="lt1"/>
              </a:buClr>
              <a:buSzPts val="4600"/>
              <a:buNone/>
              <a:defRPr sz="4600" b="1">
                <a:solidFill>
                  <a:schemeClr val="lt1"/>
                </a:solidFill>
              </a:defRPr>
            </a:lvl2pPr>
            <a:lvl3pPr lvl="2" rtl="0">
              <a:spcBef>
                <a:spcPts val="0"/>
              </a:spcBef>
              <a:spcAft>
                <a:spcPts val="0"/>
              </a:spcAft>
              <a:buClr>
                <a:schemeClr val="lt1"/>
              </a:buClr>
              <a:buSzPts val="4600"/>
              <a:buNone/>
              <a:defRPr sz="4600" b="1">
                <a:solidFill>
                  <a:schemeClr val="lt1"/>
                </a:solidFill>
              </a:defRPr>
            </a:lvl3pPr>
            <a:lvl4pPr lvl="3" rtl="0">
              <a:spcBef>
                <a:spcPts val="0"/>
              </a:spcBef>
              <a:spcAft>
                <a:spcPts val="0"/>
              </a:spcAft>
              <a:buClr>
                <a:schemeClr val="lt1"/>
              </a:buClr>
              <a:buSzPts val="4600"/>
              <a:buNone/>
              <a:defRPr sz="4600" b="1">
                <a:solidFill>
                  <a:schemeClr val="lt1"/>
                </a:solidFill>
              </a:defRPr>
            </a:lvl4pPr>
            <a:lvl5pPr lvl="4" rtl="0">
              <a:spcBef>
                <a:spcPts val="0"/>
              </a:spcBef>
              <a:spcAft>
                <a:spcPts val="0"/>
              </a:spcAft>
              <a:buClr>
                <a:schemeClr val="lt1"/>
              </a:buClr>
              <a:buSzPts val="4600"/>
              <a:buNone/>
              <a:defRPr sz="4600" b="1">
                <a:solidFill>
                  <a:schemeClr val="lt1"/>
                </a:solidFill>
              </a:defRPr>
            </a:lvl5pPr>
            <a:lvl6pPr lvl="5" rtl="0">
              <a:spcBef>
                <a:spcPts val="0"/>
              </a:spcBef>
              <a:spcAft>
                <a:spcPts val="0"/>
              </a:spcAft>
              <a:buClr>
                <a:schemeClr val="lt1"/>
              </a:buClr>
              <a:buSzPts val="4600"/>
              <a:buNone/>
              <a:defRPr sz="4600" b="1">
                <a:solidFill>
                  <a:schemeClr val="lt1"/>
                </a:solidFill>
              </a:defRPr>
            </a:lvl6pPr>
            <a:lvl7pPr lvl="6" rtl="0">
              <a:spcBef>
                <a:spcPts val="0"/>
              </a:spcBef>
              <a:spcAft>
                <a:spcPts val="0"/>
              </a:spcAft>
              <a:buClr>
                <a:schemeClr val="lt1"/>
              </a:buClr>
              <a:buSzPts val="4600"/>
              <a:buNone/>
              <a:defRPr sz="4600" b="1">
                <a:solidFill>
                  <a:schemeClr val="lt1"/>
                </a:solidFill>
              </a:defRPr>
            </a:lvl7pPr>
            <a:lvl8pPr lvl="7" rtl="0">
              <a:spcBef>
                <a:spcPts val="0"/>
              </a:spcBef>
              <a:spcAft>
                <a:spcPts val="0"/>
              </a:spcAft>
              <a:buClr>
                <a:schemeClr val="lt1"/>
              </a:buClr>
              <a:buSzPts val="4600"/>
              <a:buNone/>
              <a:defRPr sz="4600" b="1">
                <a:solidFill>
                  <a:schemeClr val="lt1"/>
                </a:solidFill>
              </a:defRPr>
            </a:lvl8pPr>
            <a:lvl9pPr lvl="8" rtl="0">
              <a:spcBef>
                <a:spcPts val="0"/>
              </a:spcBef>
              <a:spcAft>
                <a:spcPts val="0"/>
              </a:spcAft>
              <a:buClr>
                <a:schemeClr val="lt1"/>
              </a:buClr>
              <a:buSzPts val="4600"/>
              <a:buNone/>
              <a:defRPr sz="4600" b="1">
                <a:solidFill>
                  <a:schemeClr val="lt1"/>
                </a:solidFill>
              </a:defRPr>
            </a:lvl9pPr>
          </a:lstStyle>
          <a:p>
            <a:endParaRPr/>
          </a:p>
        </p:txBody>
      </p:sp>
      <p:sp>
        <p:nvSpPr>
          <p:cNvPr id="137" name="Google Shape;137;p22"/>
          <p:cNvSpPr txBox="1">
            <a:spLocks noGrp="1"/>
          </p:cNvSpPr>
          <p:nvPr>
            <p:ph type="body" idx="1"/>
          </p:nvPr>
        </p:nvSpPr>
        <p:spPr>
          <a:xfrm>
            <a:off x="584675" y="2058550"/>
            <a:ext cx="43770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Clr>
                <a:schemeClr val="dk2"/>
              </a:buClr>
              <a:buSzPts val="3500"/>
              <a:buChar char="⊙"/>
              <a:defRPr sz="3500">
                <a:solidFill>
                  <a:schemeClr val="dk2"/>
                </a:solidFill>
              </a:defRPr>
            </a:lvl1pPr>
            <a:lvl2pPr marL="914400" lvl="1" indent="-431800" rtl="0">
              <a:spcBef>
                <a:spcPts val="0"/>
              </a:spcBef>
              <a:spcAft>
                <a:spcPts val="0"/>
              </a:spcAft>
              <a:buClr>
                <a:schemeClr val="dk2"/>
              </a:buClr>
              <a:buSzPts val="3200"/>
              <a:buChar char="○"/>
              <a:defRPr sz="3200">
                <a:solidFill>
                  <a:schemeClr val="dk2"/>
                </a:solidFill>
              </a:defRPr>
            </a:lvl2pPr>
            <a:lvl3pPr marL="1371600" lvl="2" indent="-419100" rtl="0">
              <a:spcBef>
                <a:spcPts val="0"/>
              </a:spcBef>
              <a:spcAft>
                <a:spcPts val="0"/>
              </a:spcAft>
              <a:buClr>
                <a:schemeClr val="dk2"/>
              </a:buClr>
              <a:buSzPts val="3000"/>
              <a:buChar char="■"/>
              <a:defRPr sz="3000">
                <a:solidFill>
                  <a:schemeClr val="dk2"/>
                </a:solidFill>
              </a:defRPr>
            </a:lvl3pPr>
            <a:lvl4pPr marL="1828800" lvl="3" indent="-431800" rtl="0">
              <a:spcBef>
                <a:spcPts val="0"/>
              </a:spcBef>
              <a:spcAft>
                <a:spcPts val="0"/>
              </a:spcAft>
              <a:buClr>
                <a:schemeClr val="dk2"/>
              </a:buClr>
              <a:buSzPts val="3200"/>
              <a:buChar char="●"/>
              <a:defRPr sz="3200">
                <a:solidFill>
                  <a:schemeClr val="dk2"/>
                </a:solidFill>
              </a:defRPr>
            </a:lvl4pPr>
            <a:lvl5pPr marL="2286000" lvl="4" indent="-431800" rtl="0">
              <a:spcBef>
                <a:spcPts val="0"/>
              </a:spcBef>
              <a:spcAft>
                <a:spcPts val="0"/>
              </a:spcAft>
              <a:buClr>
                <a:schemeClr val="dk2"/>
              </a:buClr>
              <a:buSzPts val="3200"/>
              <a:buChar char="○"/>
              <a:defRPr sz="3200">
                <a:solidFill>
                  <a:schemeClr val="dk2"/>
                </a:solidFill>
              </a:defRPr>
            </a:lvl5pPr>
            <a:lvl6pPr marL="2743200" lvl="5" indent="-431800" rtl="0">
              <a:spcBef>
                <a:spcPts val="0"/>
              </a:spcBef>
              <a:spcAft>
                <a:spcPts val="0"/>
              </a:spcAft>
              <a:buClr>
                <a:schemeClr val="dk2"/>
              </a:buClr>
              <a:buSzPts val="3200"/>
              <a:buChar char="■"/>
              <a:defRPr sz="3200">
                <a:solidFill>
                  <a:schemeClr val="dk2"/>
                </a:solidFill>
              </a:defRPr>
            </a:lvl6pPr>
            <a:lvl7pPr marL="3200400" lvl="6" indent="-431800" rtl="0">
              <a:spcBef>
                <a:spcPts val="0"/>
              </a:spcBef>
              <a:spcAft>
                <a:spcPts val="0"/>
              </a:spcAft>
              <a:buClr>
                <a:schemeClr val="dk2"/>
              </a:buClr>
              <a:buSzPts val="3200"/>
              <a:buChar char="●"/>
              <a:defRPr sz="3200">
                <a:solidFill>
                  <a:schemeClr val="dk2"/>
                </a:solidFill>
              </a:defRPr>
            </a:lvl7pPr>
            <a:lvl8pPr marL="3657600" lvl="7" indent="-431800" rtl="0">
              <a:spcBef>
                <a:spcPts val="0"/>
              </a:spcBef>
              <a:spcAft>
                <a:spcPts val="0"/>
              </a:spcAft>
              <a:buClr>
                <a:schemeClr val="dk2"/>
              </a:buClr>
              <a:buSzPts val="3200"/>
              <a:buChar char="○"/>
              <a:defRPr sz="3200">
                <a:solidFill>
                  <a:schemeClr val="dk2"/>
                </a:solidFill>
              </a:defRPr>
            </a:lvl8pPr>
            <a:lvl9pPr marL="4114800" lvl="8" indent="-431800" rtl="0">
              <a:spcBef>
                <a:spcPts val="0"/>
              </a:spcBef>
              <a:spcAft>
                <a:spcPts val="0"/>
              </a:spcAft>
              <a:buClr>
                <a:schemeClr val="dk2"/>
              </a:buClr>
              <a:buSzPts val="3200"/>
              <a:buChar char="■"/>
              <a:defRPr sz="3200">
                <a:solidFill>
                  <a:schemeClr val="dk2"/>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Large prompt, full width text">
  <p:cSld name="TITLE_AND_BODY_2_3_3_2_1">
    <p:bg>
      <p:bgPr>
        <a:solidFill>
          <a:srgbClr val="FFFFFF"/>
        </a:solidFill>
        <a:effectLst/>
      </p:bgPr>
    </p:bg>
    <p:spTree>
      <p:nvGrpSpPr>
        <p:cNvPr id="1" name="Shape 138"/>
        <p:cNvGrpSpPr/>
        <p:nvPr/>
      </p:nvGrpSpPr>
      <p:grpSpPr>
        <a:xfrm>
          <a:off x="0" y="0"/>
          <a:ext cx="0" cy="0"/>
          <a:chOff x="0" y="0"/>
          <a:chExt cx="0" cy="0"/>
        </a:xfrm>
      </p:grpSpPr>
      <p:sp>
        <p:nvSpPr>
          <p:cNvPr id="139" name="Google Shape;139;p23"/>
          <p:cNvSpPr/>
          <p:nvPr/>
        </p:nvSpPr>
        <p:spPr>
          <a:xfrm>
            <a:off x="-61850" y="-14925"/>
            <a:ext cx="92187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3"/>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400"/>
              <a:buNone/>
              <a:defRPr sz="5400" b="1">
                <a:solidFill>
                  <a:schemeClr val="lt2"/>
                </a:solidFill>
              </a:defRPr>
            </a:lvl1pPr>
            <a:lvl2pPr lvl="1" rtl="0">
              <a:spcBef>
                <a:spcPts val="0"/>
              </a:spcBef>
              <a:spcAft>
                <a:spcPts val="0"/>
              </a:spcAft>
              <a:buClr>
                <a:srgbClr val="FFFFFF"/>
              </a:buClr>
              <a:buSzPts val="4600"/>
              <a:buNone/>
              <a:defRPr sz="4600" b="1">
                <a:solidFill>
                  <a:srgbClr val="FFFFFF"/>
                </a:solidFill>
              </a:defRPr>
            </a:lvl2pPr>
            <a:lvl3pPr lvl="2" rtl="0">
              <a:spcBef>
                <a:spcPts val="0"/>
              </a:spcBef>
              <a:spcAft>
                <a:spcPts val="0"/>
              </a:spcAft>
              <a:buClr>
                <a:srgbClr val="FFFFFF"/>
              </a:buClr>
              <a:buSzPts val="4600"/>
              <a:buNone/>
              <a:defRPr sz="4600" b="1">
                <a:solidFill>
                  <a:srgbClr val="FFFFFF"/>
                </a:solidFill>
              </a:defRPr>
            </a:lvl3pPr>
            <a:lvl4pPr lvl="3" rtl="0">
              <a:spcBef>
                <a:spcPts val="0"/>
              </a:spcBef>
              <a:spcAft>
                <a:spcPts val="0"/>
              </a:spcAft>
              <a:buClr>
                <a:srgbClr val="FFFFFF"/>
              </a:buClr>
              <a:buSzPts val="4600"/>
              <a:buNone/>
              <a:defRPr sz="4600" b="1">
                <a:solidFill>
                  <a:srgbClr val="FFFFFF"/>
                </a:solidFill>
              </a:defRPr>
            </a:lvl4pPr>
            <a:lvl5pPr lvl="4" rtl="0">
              <a:spcBef>
                <a:spcPts val="0"/>
              </a:spcBef>
              <a:spcAft>
                <a:spcPts val="0"/>
              </a:spcAft>
              <a:buClr>
                <a:srgbClr val="FFFFFF"/>
              </a:buClr>
              <a:buSzPts val="4600"/>
              <a:buNone/>
              <a:defRPr sz="4600" b="1">
                <a:solidFill>
                  <a:srgbClr val="FFFFFF"/>
                </a:solidFill>
              </a:defRPr>
            </a:lvl5pPr>
            <a:lvl6pPr lvl="5" rtl="0">
              <a:spcBef>
                <a:spcPts val="0"/>
              </a:spcBef>
              <a:spcAft>
                <a:spcPts val="0"/>
              </a:spcAft>
              <a:buClr>
                <a:srgbClr val="FFFFFF"/>
              </a:buClr>
              <a:buSzPts val="4600"/>
              <a:buNone/>
              <a:defRPr sz="4600" b="1">
                <a:solidFill>
                  <a:srgbClr val="FFFFFF"/>
                </a:solidFill>
              </a:defRPr>
            </a:lvl6pPr>
            <a:lvl7pPr lvl="6" rtl="0">
              <a:spcBef>
                <a:spcPts val="0"/>
              </a:spcBef>
              <a:spcAft>
                <a:spcPts val="0"/>
              </a:spcAft>
              <a:buClr>
                <a:srgbClr val="FFFFFF"/>
              </a:buClr>
              <a:buSzPts val="4600"/>
              <a:buNone/>
              <a:defRPr sz="4600" b="1">
                <a:solidFill>
                  <a:srgbClr val="FFFFFF"/>
                </a:solidFill>
              </a:defRPr>
            </a:lvl7pPr>
            <a:lvl8pPr lvl="7" rtl="0">
              <a:spcBef>
                <a:spcPts val="0"/>
              </a:spcBef>
              <a:spcAft>
                <a:spcPts val="0"/>
              </a:spcAft>
              <a:buClr>
                <a:srgbClr val="FFFFFF"/>
              </a:buClr>
              <a:buSzPts val="4600"/>
              <a:buNone/>
              <a:defRPr sz="4600" b="1">
                <a:solidFill>
                  <a:srgbClr val="FFFFFF"/>
                </a:solidFill>
              </a:defRPr>
            </a:lvl8pPr>
            <a:lvl9pPr lvl="8" rtl="0">
              <a:spcBef>
                <a:spcPts val="0"/>
              </a:spcBef>
              <a:spcAft>
                <a:spcPts val="0"/>
              </a:spcAft>
              <a:buClr>
                <a:srgbClr val="FFFFFF"/>
              </a:buClr>
              <a:buSzPts val="4600"/>
              <a:buNone/>
              <a:defRPr sz="4600" b="1">
                <a:solidFill>
                  <a:srgbClr val="FFFFFF"/>
                </a:solidFill>
              </a:defRPr>
            </a:lvl9pPr>
          </a:lstStyle>
          <a:p>
            <a:endParaRPr/>
          </a:p>
        </p:txBody>
      </p:sp>
      <p:sp>
        <p:nvSpPr>
          <p:cNvPr id="141" name="Google Shape;141;p23"/>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SzPts val="3500"/>
              <a:buChar char="⊙"/>
              <a:defRPr sz="3500"/>
            </a:lvl1pPr>
            <a:lvl2pPr marL="914400" lvl="1" indent="-431800" rtl="0">
              <a:spcBef>
                <a:spcPts val="0"/>
              </a:spcBef>
              <a:spcAft>
                <a:spcPts val="0"/>
              </a:spcAft>
              <a:buSzPts val="3200"/>
              <a:buChar char="○"/>
              <a:defRPr sz="3200"/>
            </a:lvl2pPr>
            <a:lvl3pPr marL="1371600" lvl="2" indent="-419100" rtl="0">
              <a:spcBef>
                <a:spcPts val="0"/>
              </a:spcBef>
              <a:spcAft>
                <a:spcPts val="0"/>
              </a:spcAft>
              <a:buSzPts val="3000"/>
              <a:buChar char="■"/>
              <a:defRPr sz="3000"/>
            </a:lvl3pPr>
            <a:lvl4pPr marL="1828800" lvl="3" indent="-431800" rtl="0">
              <a:spcBef>
                <a:spcPts val="0"/>
              </a:spcBef>
              <a:spcAft>
                <a:spcPts val="0"/>
              </a:spcAft>
              <a:buSzPts val="3200"/>
              <a:buChar char="●"/>
              <a:defRPr sz="3200"/>
            </a:lvl4pPr>
            <a:lvl5pPr marL="2286000" lvl="4" indent="-431800" rtl="0">
              <a:spcBef>
                <a:spcPts val="0"/>
              </a:spcBef>
              <a:spcAft>
                <a:spcPts val="0"/>
              </a:spcAft>
              <a:buSzPts val="3200"/>
              <a:buChar char="○"/>
              <a:defRPr sz="3200"/>
            </a:lvl5pPr>
            <a:lvl6pPr marL="2743200" lvl="5" indent="-431800" rtl="0">
              <a:spcBef>
                <a:spcPts val="0"/>
              </a:spcBef>
              <a:spcAft>
                <a:spcPts val="0"/>
              </a:spcAft>
              <a:buSzPts val="3200"/>
              <a:buChar char="■"/>
              <a:defRPr sz="3200"/>
            </a:lvl6pPr>
            <a:lvl7pPr marL="3200400" lvl="6" indent="-431800" rtl="0">
              <a:spcBef>
                <a:spcPts val="0"/>
              </a:spcBef>
              <a:spcAft>
                <a:spcPts val="0"/>
              </a:spcAft>
              <a:buSzPts val="3200"/>
              <a:buChar char="●"/>
              <a:defRPr sz="3200"/>
            </a:lvl7pPr>
            <a:lvl8pPr marL="3657600" lvl="7" indent="-431800" rtl="0">
              <a:spcBef>
                <a:spcPts val="0"/>
              </a:spcBef>
              <a:spcAft>
                <a:spcPts val="0"/>
              </a:spcAft>
              <a:buSzPts val="3200"/>
              <a:buChar char="○"/>
              <a:defRPr sz="3200"/>
            </a:lvl8pPr>
            <a:lvl9pPr marL="4114800" lvl="8" indent="-431800" rtl="0">
              <a:spcBef>
                <a:spcPts val="0"/>
              </a:spcBef>
              <a:spcAft>
                <a:spcPts val="0"/>
              </a:spcAft>
              <a:buSzPts val="3200"/>
              <a:buChar char="■"/>
              <a:defRPr sz="32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Large prompt, full width text 1">
  <p:cSld name="TITLE_AND_BODY_2_3_3_2_1_1">
    <p:bg>
      <p:bgPr>
        <a:solidFill>
          <a:schemeClr val="accent1"/>
        </a:solidFill>
        <a:effectLst/>
      </p:bgPr>
    </p:bg>
    <p:spTree>
      <p:nvGrpSpPr>
        <p:cNvPr id="1" name="Shape 142"/>
        <p:cNvGrpSpPr/>
        <p:nvPr/>
      </p:nvGrpSpPr>
      <p:grpSpPr>
        <a:xfrm>
          <a:off x="0" y="0"/>
          <a:ext cx="0" cy="0"/>
          <a:chOff x="0" y="0"/>
          <a:chExt cx="0" cy="0"/>
        </a:xfrm>
      </p:grpSpPr>
      <p:sp>
        <p:nvSpPr>
          <p:cNvPr id="143" name="Google Shape;143;p24"/>
          <p:cNvSpPr/>
          <p:nvPr/>
        </p:nvSpPr>
        <p:spPr>
          <a:xfrm>
            <a:off x="-61850" y="-14925"/>
            <a:ext cx="92187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4"/>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5400"/>
              <a:buNone/>
              <a:defRPr sz="5400" b="1">
                <a:solidFill>
                  <a:schemeClr val="lt1"/>
                </a:solidFill>
              </a:defRPr>
            </a:lvl1pPr>
            <a:lvl2pPr lvl="1" rtl="0">
              <a:spcBef>
                <a:spcPts val="0"/>
              </a:spcBef>
              <a:spcAft>
                <a:spcPts val="0"/>
              </a:spcAft>
              <a:buClr>
                <a:schemeClr val="lt1"/>
              </a:buClr>
              <a:buSzPts val="4600"/>
              <a:buNone/>
              <a:defRPr sz="4600" b="1">
                <a:solidFill>
                  <a:schemeClr val="lt1"/>
                </a:solidFill>
              </a:defRPr>
            </a:lvl2pPr>
            <a:lvl3pPr lvl="2" rtl="0">
              <a:spcBef>
                <a:spcPts val="0"/>
              </a:spcBef>
              <a:spcAft>
                <a:spcPts val="0"/>
              </a:spcAft>
              <a:buClr>
                <a:schemeClr val="lt1"/>
              </a:buClr>
              <a:buSzPts val="4600"/>
              <a:buNone/>
              <a:defRPr sz="4600" b="1">
                <a:solidFill>
                  <a:schemeClr val="lt1"/>
                </a:solidFill>
              </a:defRPr>
            </a:lvl3pPr>
            <a:lvl4pPr lvl="3" rtl="0">
              <a:spcBef>
                <a:spcPts val="0"/>
              </a:spcBef>
              <a:spcAft>
                <a:spcPts val="0"/>
              </a:spcAft>
              <a:buClr>
                <a:schemeClr val="lt1"/>
              </a:buClr>
              <a:buSzPts val="4600"/>
              <a:buNone/>
              <a:defRPr sz="4600" b="1">
                <a:solidFill>
                  <a:schemeClr val="lt1"/>
                </a:solidFill>
              </a:defRPr>
            </a:lvl4pPr>
            <a:lvl5pPr lvl="4" rtl="0">
              <a:spcBef>
                <a:spcPts val="0"/>
              </a:spcBef>
              <a:spcAft>
                <a:spcPts val="0"/>
              </a:spcAft>
              <a:buClr>
                <a:schemeClr val="lt1"/>
              </a:buClr>
              <a:buSzPts val="4600"/>
              <a:buNone/>
              <a:defRPr sz="4600" b="1">
                <a:solidFill>
                  <a:schemeClr val="lt1"/>
                </a:solidFill>
              </a:defRPr>
            </a:lvl5pPr>
            <a:lvl6pPr lvl="5" rtl="0">
              <a:spcBef>
                <a:spcPts val="0"/>
              </a:spcBef>
              <a:spcAft>
                <a:spcPts val="0"/>
              </a:spcAft>
              <a:buClr>
                <a:schemeClr val="lt1"/>
              </a:buClr>
              <a:buSzPts val="4600"/>
              <a:buNone/>
              <a:defRPr sz="4600" b="1">
                <a:solidFill>
                  <a:schemeClr val="lt1"/>
                </a:solidFill>
              </a:defRPr>
            </a:lvl6pPr>
            <a:lvl7pPr lvl="6" rtl="0">
              <a:spcBef>
                <a:spcPts val="0"/>
              </a:spcBef>
              <a:spcAft>
                <a:spcPts val="0"/>
              </a:spcAft>
              <a:buClr>
                <a:schemeClr val="lt1"/>
              </a:buClr>
              <a:buSzPts val="4600"/>
              <a:buNone/>
              <a:defRPr sz="4600" b="1">
                <a:solidFill>
                  <a:schemeClr val="lt1"/>
                </a:solidFill>
              </a:defRPr>
            </a:lvl7pPr>
            <a:lvl8pPr lvl="7" rtl="0">
              <a:spcBef>
                <a:spcPts val="0"/>
              </a:spcBef>
              <a:spcAft>
                <a:spcPts val="0"/>
              </a:spcAft>
              <a:buClr>
                <a:schemeClr val="lt1"/>
              </a:buClr>
              <a:buSzPts val="4600"/>
              <a:buNone/>
              <a:defRPr sz="4600" b="1">
                <a:solidFill>
                  <a:schemeClr val="lt1"/>
                </a:solidFill>
              </a:defRPr>
            </a:lvl8pPr>
            <a:lvl9pPr lvl="8" rtl="0">
              <a:spcBef>
                <a:spcPts val="0"/>
              </a:spcBef>
              <a:spcAft>
                <a:spcPts val="0"/>
              </a:spcAft>
              <a:buClr>
                <a:schemeClr val="lt1"/>
              </a:buClr>
              <a:buSzPts val="4600"/>
              <a:buNone/>
              <a:defRPr sz="4600" b="1">
                <a:solidFill>
                  <a:schemeClr val="lt1"/>
                </a:solidFill>
              </a:defRPr>
            </a:lvl9pPr>
          </a:lstStyle>
          <a:p>
            <a:endParaRPr/>
          </a:p>
        </p:txBody>
      </p:sp>
      <p:sp>
        <p:nvSpPr>
          <p:cNvPr id="145" name="Google Shape;145;p24"/>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Clr>
                <a:schemeClr val="lt2"/>
              </a:buClr>
              <a:buSzPts val="3500"/>
              <a:buChar char="⊙"/>
              <a:defRPr sz="3500">
                <a:solidFill>
                  <a:schemeClr val="lt2"/>
                </a:solidFill>
              </a:defRPr>
            </a:lvl1pPr>
            <a:lvl2pPr marL="914400" lvl="1" indent="-431800" rtl="0">
              <a:spcBef>
                <a:spcPts val="0"/>
              </a:spcBef>
              <a:spcAft>
                <a:spcPts val="0"/>
              </a:spcAft>
              <a:buClr>
                <a:schemeClr val="lt2"/>
              </a:buClr>
              <a:buSzPts val="3200"/>
              <a:buChar char="○"/>
              <a:defRPr sz="3200">
                <a:solidFill>
                  <a:schemeClr val="lt2"/>
                </a:solidFill>
              </a:defRPr>
            </a:lvl2pPr>
            <a:lvl3pPr marL="1371600" lvl="2" indent="-419100" rtl="0">
              <a:spcBef>
                <a:spcPts val="0"/>
              </a:spcBef>
              <a:spcAft>
                <a:spcPts val="0"/>
              </a:spcAft>
              <a:buClr>
                <a:schemeClr val="lt2"/>
              </a:buClr>
              <a:buSzPts val="3000"/>
              <a:buChar char="■"/>
              <a:defRPr sz="3000">
                <a:solidFill>
                  <a:schemeClr val="lt2"/>
                </a:solidFill>
              </a:defRPr>
            </a:lvl3pPr>
            <a:lvl4pPr marL="1828800" lvl="3" indent="-431800" rtl="0">
              <a:spcBef>
                <a:spcPts val="0"/>
              </a:spcBef>
              <a:spcAft>
                <a:spcPts val="0"/>
              </a:spcAft>
              <a:buClr>
                <a:schemeClr val="lt2"/>
              </a:buClr>
              <a:buSzPts val="3200"/>
              <a:buChar char="●"/>
              <a:defRPr sz="3200">
                <a:solidFill>
                  <a:schemeClr val="lt2"/>
                </a:solidFill>
              </a:defRPr>
            </a:lvl4pPr>
            <a:lvl5pPr marL="2286000" lvl="4" indent="-431800" rtl="0">
              <a:spcBef>
                <a:spcPts val="0"/>
              </a:spcBef>
              <a:spcAft>
                <a:spcPts val="0"/>
              </a:spcAft>
              <a:buClr>
                <a:schemeClr val="lt2"/>
              </a:buClr>
              <a:buSzPts val="3200"/>
              <a:buChar char="○"/>
              <a:defRPr sz="3200">
                <a:solidFill>
                  <a:schemeClr val="lt2"/>
                </a:solidFill>
              </a:defRPr>
            </a:lvl5pPr>
            <a:lvl6pPr marL="2743200" lvl="5" indent="-431800" rtl="0">
              <a:spcBef>
                <a:spcPts val="0"/>
              </a:spcBef>
              <a:spcAft>
                <a:spcPts val="0"/>
              </a:spcAft>
              <a:buClr>
                <a:schemeClr val="lt2"/>
              </a:buClr>
              <a:buSzPts val="3200"/>
              <a:buChar char="■"/>
              <a:defRPr sz="3200">
                <a:solidFill>
                  <a:schemeClr val="lt2"/>
                </a:solidFill>
              </a:defRPr>
            </a:lvl6pPr>
            <a:lvl7pPr marL="3200400" lvl="6" indent="-431800" rtl="0">
              <a:spcBef>
                <a:spcPts val="0"/>
              </a:spcBef>
              <a:spcAft>
                <a:spcPts val="0"/>
              </a:spcAft>
              <a:buClr>
                <a:schemeClr val="lt2"/>
              </a:buClr>
              <a:buSzPts val="3200"/>
              <a:buChar char="●"/>
              <a:defRPr sz="3200">
                <a:solidFill>
                  <a:schemeClr val="lt2"/>
                </a:solidFill>
              </a:defRPr>
            </a:lvl7pPr>
            <a:lvl8pPr marL="3657600" lvl="7" indent="-431800" rtl="0">
              <a:spcBef>
                <a:spcPts val="0"/>
              </a:spcBef>
              <a:spcAft>
                <a:spcPts val="0"/>
              </a:spcAft>
              <a:buClr>
                <a:schemeClr val="lt2"/>
              </a:buClr>
              <a:buSzPts val="3200"/>
              <a:buChar char="○"/>
              <a:defRPr sz="3200">
                <a:solidFill>
                  <a:schemeClr val="lt2"/>
                </a:solidFill>
              </a:defRPr>
            </a:lvl8pPr>
            <a:lvl9pPr marL="4114800" lvl="8" indent="-431800" rtl="0">
              <a:spcBef>
                <a:spcPts val="0"/>
              </a:spcBef>
              <a:spcAft>
                <a:spcPts val="0"/>
              </a:spcAft>
              <a:buClr>
                <a:schemeClr val="lt2"/>
              </a:buClr>
              <a:buSzPts val="3200"/>
              <a:buChar char="■"/>
              <a:defRPr sz="3200">
                <a:solidFill>
                  <a:schemeClr val="lt2"/>
                </a:solidFil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Large prompt, full width text 1 1">
  <p:cSld name="TITLE_AND_BODY_2_3_3_2_1_1_1">
    <p:bg>
      <p:bgPr>
        <a:solidFill>
          <a:schemeClr val="accent1"/>
        </a:solidFill>
        <a:effectLst/>
      </p:bgPr>
    </p:bg>
    <p:spTree>
      <p:nvGrpSpPr>
        <p:cNvPr id="1" name="Shape 146"/>
        <p:cNvGrpSpPr/>
        <p:nvPr/>
      </p:nvGrpSpPr>
      <p:grpSpPr>
        <a:xfrm>
          <a:off x="0" y="0"/>
          <a:ext cx="0" cy="0"/>
          <a:chOff x="0" y="0"/>
          <a:chExt cx="0" cy="0"/>
        </a:xfrm>
      </p:grpSpPr>
      <p:grpSp>
        <p:nvGrpSpPr>
          <p:cNvPr id="147" name="Google Shape;147;p25"/>
          <p:cNvGrpSpPr/>
          <p:nvPr/>
        </p:nvGrpSpPr>
        <p:grpSpPr>
          <a:xfrm rot="10800000">
            <a:off x="-37487" y="3079583"/>
            <a:ext cx="9218981" cy="1552267"/>
            <a:chOff x="0" y="4421975"/>
            <a:chExt cx="9144000" cy="2436075"/>
          </a:xfrm>
        </p:grpSpPr>
        <p:sp>
          <p:nvSpPr>
            <p:cNvPr id="148" name="Google Shape;148;p25"/>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5"/>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 name="Google Shape;150;p25"/>
          <p:cNvSpPr/>
          <p:nvPr/>
        </p:nvSpPr>
        <p:spPr>
          <a:xfrm rot="10800000">
            <a:off x="-37207" y="-14233"/>
            <a:ext cx="9218700" cy="3093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5"/>
          <p:cNvSpPr txBox="1">
            <a:spLocks noGrp="1"/>
          </p:cNvSpPr>
          <p:nvPr>
            <p:ph type="title"/>
          </p:nvPr>
        </p:nvSpPr>
        <p:spPr>
          <a:xfrm>
            <a:off x="390550" y="659475"/>
            <a:ext cx="8438400" cy="2420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4600"/>
              <a:buNone/>
              <a:defRPr sz="4600">
                <a:solidFill>
                  <a:schemeClr val="lt2"/>
                </a:solidFill>
              </a:defRPr>
            </a:lvl1pPr>
            <a:lvl2pPr lvl="1" algn="ctr" rtl="0">
              <a:spcBef>
                <a:spcPts val="0"/>
              </a:spcBef>
              <a:spcAft>
                <a:spcPts val="0"/>
              </a:spcAft>
              <a:buClr>
                <a:schemeClr val="lt1"/>
              </a:buClr>
              <a:buSzPts val="4600"/>
              <a:buNone/>
              <a:defRPr sz="4600" b="1">
                <a:solidFill>
                  <a:schemeClr val="lt1"/>
                </a:solidFill>
              </a:defRPr>
            </a:lvl2pPr>
            <a:lvl3pPr lvl="2" algn="ctr" rtl="0">
              <a:spcBef>
                <a:spcPts val="0"/>
              </a:spcBef>
              <a:spcAft>
                <a:spcPts val="0"/>
              </a:spcAft>
              <a:buClr>
                <a:schemeClr val="lt1"/>
              </a:buClr>
              <a:buSzPts val="4600"/>
              <a:buNone/>
              <a:defRPr sz="4600" b="1">
                <a:solidFill>
                  <a:schemeClr val="lt1"/>
                </a:solidFill>
              </a:defRPr>
            </a:lvl3pPr>
            <a:lvl4pPr lvl="3" algn="ctr" rtl="0">
              <a:spcBef>
                <a:spcPts val="0"/>
              </a:spcBef>
              <a:spcAft>
                <a:spcPts val="0"/>
              </a:spcAft>
              <a:buClr>
                <a:schemeClr val="lt1"/>
              </a:buClr>
              <a:buSzPts val="4600"/>
              <a:buNone/>
              <a:defRPr sz="4600" b="1">
                <a:solidFill>
                  <a:schemeClr val="lt1"/>
                </a:solidFill>
              </a:defRPr>
            </a:lvl4pPr>
            <a:lvl5pPr lvl="4" algn="ctr" rtl="0">
              <a:spcBef>
                <a:spcPts val="0"/>
              </a:spcBef>
              <a:spcAft>
                <a:spcPts val="0"/>
              </a:spcAft>
              <a:buClr>
                <a:schemeClr val="lt1"/>
              </a:buClr>
              <a:buSzPts val="4600"/>
              <a:buNone/>
              <a:defRPr sz="4600" b="1">
                <a:solidFill>
                  <a:schemeClr val="lt1"/>
                </a:solidFill>
              </a:defRPr>
            </a:lvl5pPr>
            <a:lvl6pPr lvl="5" algn="ctr" rtl="0">
              <a:spcBef>
                <a:spcPts val="0"/>
              </a:spcBef>
              <a:spcAft>
                <a:spcPts val="0"/>
              </a:spcAft>
              <a:buClr>
                <a:schemeClr val="lt1"/>
              </a:buClr>
              <a:buSzPts val="4600"/>
              <a:buNone/>
              <a:defRPr sz="4600" b="1">
                <a:solidFill>
                  <a:schemeClr val="lt1"/>
                </a:solidFill>
              </a:defRPr>
            </a:lvl6pPr>
            <a:lvl7pPr lvl="6" algn="ctr" rtl="0">
              <a:spcBef>
                <a:spcPts val="0"/>
              </a:spcBef>
              <a:spcAft>
                <a:spcPts val="0"/>
              </a:spcAft>
              <a:buClr>
                <a:schemeClr val="lt1"/>
              </a:buClr>
              <a:buSzPts val="4600"/>
              <a:buNone/>
              <a:defRPr sz="4600" b="1">
                <a:solidFill>
                  <a:schemeClr val="lt1"/>
                </a:solidFill>
              </a:defRPr>
            </a:lvl7pPr>
            <a:lvl8pPr lvl="7" algn="ctr" rtl="0">
              <a:spcBef>
                <a:spcPts val="0"/>
              </a:spcBef>
              <a:spcAft>
                <a:spcPts val="0"/>
              </a:spcAft>
              <a:buClr>
                <a:schemeClr val="lt1"/>
              </a:buClr>
              <a:buSzPts val="4600"/>
              <a:buNone/>
              <a:defRPr sz="4600" b="1">
                <a:solidFill>
                  <a:schemeClr val="lt1"/>
                </a:solidFill>
              </a:defRPr>
            </a:lvl8pPr>
            <a:lvl9pPr lvl="8" algn="ctr" rtl="0">
              <a:spcBef>
                <a:spcPts val="0"/>
              </a:spcBef>
              <a:spcAft>
                <a:spcPts val="0"/>
              </a:spcAft>
              <a:buClr>
                <a:schemeClr val="lt1"/>
              </a:buClr>
              <a:buSzPts val="4600"/>
              <a:buNone/>
              <a:defRPr sz="4600" b="1">
                <a:solidFill>
                  <a:schemeClr val="lt1"/>
                </a:solidFil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Large prompt, full width text 1 1 1">
  <p:cSld name="TITLE_AND_BODY_2_3_3_2_1_1_1_1">
    <p:bg>
      <p:bgPr>
        <a:solidFill>
          <a:schemeClr val="accent1"/>
        </a:solidFill>
        <a:effectLst/>
      </p:bgPr>
    </p:bg>
    <p:spTree>
      <p:nvGrpSpPr>
        <p:cNvPr id="1" name="Shape 152"/>
        <p:cNvGrpSpPr/>
        <p:nvPr/>
      </p:nvGrpSpPr>
      <p:grpSpPr>
        <a:xfrm>
          <a:off x="0" y="0"/>
          <a:ext cx="0" cy="0"/>
          <a:chOff x="0" y="0"/>
          <a:chExt cx="0" cy="0"/>
        </a:xfrm>
      </p:grpSpPr>
      <p:grpSp>
        <p:nvGrpSpPr>
          <p:cNvPr id="153" name="Google Shape;153;p26"/>
          <p:cNvGrpSpPr/>
          <p:nvPr/>
        </p:nvGrpSpPr>
        <p:grpSpPr>
          <a:xfrm rot="10800000">
            <a:off x="-37500" y="2254167"/>
            <a:ext cx="9218981" cy="4646083"/>
            <a:chOff x="-37487" y="-14233"/>
            <a:chExt cx="9218981" cy="4646083"/>
          </a:xfrm>
        </p:grpSpPr>
        <p:grpSp>
          <p:nvGrpSpPr>
            <p:cNvPr id="154" name="Google Shape;154;p26"/>
            <p:cNvGrpSpPr/>
            <p:nvPr/>
          </p:nvGrpSpPr>
          <p:grpSpPr>
            <a:xfrm rot="10800000">
              <a:off x="-37487" y="3079583"/>
              <a:ext cx="9218981" cy="1552267"/>
              <a:chOff x="0" y="4421975"/>
              <a:chExt cx="9144000" cy="2436075"/>
            </a:xfrm>
          </p:grpSpPr>
          <p:sp>
            <p:nvSpPr>
              <p:cNvPr id="155" name="Google Shape;155;p26"/>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6"/>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7" name="Google Shape;157;p26"/>
            <p:cNvSpPr/>
            <p:nvPr/>
          </p:nvSpPr>
          <p:spPr>
            <a:xfrm rot="10800000">
              <a:off x="-37207" y="-14233"/>
              <a:ext cx="9218700" cy="3093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26"/>
          <p:cNvSpPr txBox="1">
            <a:spLocks noGrp="1"/>
          </p:cNvSpPr>
          <p:nvPr>
            <p:ph type="title"/>
          </p:nvPr>
        </p:nvSpPr>
        <p:spPr>
          <a:xfrm>
            <a:off x="352775" y="3723950"/>
            <a:ext cx="8438400" cy="2191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2"/>
              </a:buClr>
              <a:buSzPts val="4600"/>
              <a:buNone/>
              <a:defRPr sz="4600">
                <a:solidFill>
                  <a:schemeClr val="lt2"/>
                </a:solidFill>
              </a:defRPr>
            </a:lvl1pPr>
            <a:lvl2pPr lvl="1"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2pPr>
            <a:lvl3pPr lvl="2"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3pPr>
            <a:lvl4pPr lvl="3"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4pPr>
            <a:lvl5pPr lvl="4"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5pPr>
            <a:lvl6pPr lvl="5"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6pPr>
            <a:lvl7pPr lvl="6"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7pPr>
            <a:lvl8pPr lvl="7"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8pPr>
            <a:lvl9pPr lvl="8"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break 1">
  <p:cSld name="CUSTOM_2">
    <p:bg>
      <p:bgPr>
        <a:solidFill>
          <a:schemeClr val="lt1"/>
        </a:solidFill>
        <a:effectLst/>
      </p:bgPr>
    </p:bg>
    <p:spTree>
      <p:nvGrpSpPr>
        <p:cNvPr id="1" name="Shape 159"/>
        <p:cNvGrpSpPr/>
        <p:nvPr/>
      </p:nvGrpSpPr>
      <p:grpSpPr>
        <a:xfrm>
          <a:off x="0" y="0"/>
          <a:ext cx="0" cy="0"/>
          <a:chOff x="0" y="0"/>
          <a:chExt cx="0" cy="0"/>
        </a:xfrm>
      </p:grpSpPr>
      <p:sp>
        <p:nvSpPr>
          <p:cNvPr id="160" name="Google Shape;160;p27"/>
          <p:cNvSpPr/>
          <p:nvPr/>
        </p:nvSpPr>
        <p:spPr>
          <a:xfrm>
            <a:off x="-71100" y="-10400"/>
            <a:ext cx="540300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161" name="Google Shape;161;p27"/>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4700"/>
              <a:buNone/>
              <a:defRPr sz="4700">
                <a:solidFill>
                  <a:schemeClr val="lt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break 1 1">
  <p:cSld name="CUSTOM_2_1">
    <p:bg>
      <p:bgPr>
        <a:solidFill>
          <a:schemeClr val="lt2"/>
        </a:solidFill>
        <a:effectLst/>
      </p:bgPr>
    </p:bg>
    <p:spTree>
      <p:nvGrpSpPr>
        <p:cNvPr id="1" name="Shape 162"/>
        <p:cNvGrpSpPr/>
        <p:nvPr/>
      </p:nvGrpSpPr>
      <p:grpSpPr>
        <a:xfrm>
          <a:off x="0" y="0"/>
          <a:ext cx="0" cy="0"/>
          <a:chOff x="0" y="0"/>
          <a:chExt cx="0" cy="0"/>
        </a:xfrm>
      </p:grpSpPr>
      <p:sp>
        <p:nvSpPr>
          <p:cNvPr id="163" name="Google Shape;163;p28"/>
          <p:cNvSpPr/>
          <p:nvPr/>
        </p:nvSpPr>
        <p:spPr>
          <a:xfrm>
            <a:off x="-71100" y="-10400"/>
            <a:ext cx="5403000" cy="6858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sp>
        <p:nvSpPr>
          <p:cNvPr id="164" name="Google Shape;164;p28"/>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break 1 1 1">
  <p:cSld name="CUSTOM_2_1_1">
    <p:bg>
      <p:bgPr>
        <a:solidFill>
          <a:schemeClr val="lt1"/>
        </a:solidFill>
        <a:effectLst/>
      </p:bgPr>
    </p:bg>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break dark">
  <p:cSld name="CUSTOM_1">
    <p:bg>
      <p:bgPr>
        <a:solidFill>
          <a:schemeClr val="accent1"/>
        </a:solidFill>
        <a:effectLst/>
      </p:bgPr>
    </p:bg>
    <p:spTree>
      <p:nvGrpSpPr>
        <p:cNvPr id="1" name="Shape 167"/>
        <p:cNvGrpSpPr/>
        <p:nvPr/>
      </p:nvGrpSpPr>
      <p:grpSpPr>
        <a:xfrm>
          <a:off x="0" y="0"/>
          <a:ext cx="0" cy="0"/>
          <a:chOff x="0" y="0"/>
          <a:chExt cx="0" cy="0"/>
        </a:xfrm>
      </p:grpSpPr>
      <p:sp>
        <p:nvSpPr>
          <p:cNvPr id="168" name="Google Shape;168;p30"/>
          <p:cNvSpPr/>
          <p:nvPr/>
        </p:nvSpPr>
        <p:spPr>
          <a:xfrm>
            <a:off x="0" y="-10400"/>
            <a:ext cx="5331900" cy="6858000"/>
          </a:xfrm>
          <a:prstGeom prst="rect">
            <a:avLst/>
          </a:prstGeom>
          <a:solidFill>
            <a:schemeClr val="dk2"/>
          </a:solidFill>
          <a:ln>
            <a:noFill/>
          </a:ln>
          <a:effectLst>
            <a:outerShdw blurRad="1714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0"/>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700"/>
              <a:buNone/>
              <a:defRPr sz="4700">
                <a:solidFill>
                  <a:srgbClr val="FFFFFF"/>
                </a:solidFill>
              </a:defRPr>
            </a:lvl1pPr>
            <a:lvl2pPr lvl="1"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2pPr>
            <a:lvl3pPr lvl="2"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3pPr>
            <a:lvl4pPr lvl="3"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4pPr>
            <a:lvl5pPr lvl="4"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5pPr>
            <a:lvl6pPr lvl="5"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6pPr>
            <a:lvl7pPr lvl="6"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7pPr>
            <a:lvl8pPr lvl="7"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8pPr>
            <a:lvl9pPr lvl="8"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p:cSld name="TITLE_AND_BODY_2_3_2">
    <p:bg>
      <p:bgPr>
        <a:solidFill>
          <a:srgbClr val="FFFFFF"/>
        </a:solidFill>
        <a:effectLst/>
      </p:bgPr>
    </p:bg>
    <p:spTree>
      <p:nvGrpSpPr>
        <p:cNvPr id="1" name="Shape 170"/>
        <p:cNvGrpSpPr/>
        <p:nvPr/>
      </p:nvGrpSpPr>
      <p:grpSpPr>
        <a:xfrm>
          <a:off x="0" y="0"/>
          <a:ext cx="0" cy="0"/>
          <a:chOff x="0" y="0"/>
          <a:chExt cx="0" cy="0"/>
        </a:xfrm>
      </p:grpSpPr>
      <p:sp>
        <p:nvSpPr>
          <p:cNvPr id="171" name="Google Shape;171;p31"/>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1">
  <p:cSld name="TITLE_AND_BODY_2_3_2_2">
    <p:bg>
      <p:bgPr>
        <a:solidFill>
          <a:schemeClr val="lt1"/>
        </a:solidFill>
        <a:effectLst/>
      </p:bgPr>
    </p:bg>
    <p:spTree>
      <p:nvGrpSpPr>
        <p:cNvPr id="1" name="Shape 172"/>
        <p:cNvGrpSpPr/>
        <p:nvPr/>
      </p:nvGrpSpPr>
      <p:grpSpPr>
        <a:xfrm>
          <a:off x="0" y="0"/>
          <a:ext cx="0" cy="0"/>
          <a:chOff x="0" y="0"/>
          <a:chExt cx="0" cy="0"/>
        </a:xfrm>
      </p:grpSpPr>
      <p:sp>
        <p:nvSpPr>
          <p:cNvPr id="173" name="Google Shape;173;p32"/>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1 1">
  <p:cSld name="TITLE_AND_BODY_2_3_2_2_1">
    <p:bg>
      <p:bgPr>
        <a:solidFill>
          <a:schemeClr val="accent1"/>
        </a:solidFill>
        <a:effectLst/>
      </p:bgPr>
    </p:bg>
    <p:spTree>
      <p:nvGrpSpPr>
        <p:cNvPr id="1" name="Shape 174"/>
        <p:cNvGrpSpPr/>
        <p:nvPr/>
      </p:nvGrpSpPr>
      <p:grpSpPr>
        <a:xfrm>
          <a:off x="0" y="0"/>
          <a:ext cx="0" cy="0"/>
          <a:chOff x="0" y="0"/>
          <a:chExt cx="0" cy="0"/>
        </a:xfrm>
      </p:grpSpPr>
      <p:sp>
        <p:nvSpPr>
          <p:cNvPr id="175" name="Google Shape;175;p33"/>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1 1 1">
  <p:cSld name="TITLE_AND_BODY_2_3_2_2_1_1">
    <p:bg>
      <p:bgPr>
        <a:solidFill>
          <a:schemeClr val="dk2"/>
        </a:solidFill>
        <a:effectLst/>
      </p:bgPr>
    </p:bg>
    <p:spTree>
      <p:nvGrpSpPr>
        <p:cNvPr id="1" name="Shape 176"/>
        <p:cNvGrpSpPr/>
        <p:nvPr/>
      </p:nvGrpSpPr>
      <p:grpSpPr>
        <a:xfrm>
          <a:off x="0" y="0"/>
          <a:ext cx="0" cy="0"/>
          <a:chOff x="0" y="0"/>
          <a:chExt cx="0" cy="0"/>
        </a:xfrm>
      </p:grpSpPr>
      <p:sp>
        <p:nvSpPr>
          <p:cNvPr id="177" name="Google Shape;177;p34"/>
          <p:cNvSpPr txBox="1">
            <a:spLocks noGrp="1"/>
          </p:cNvSpPr>
          <p:nvPr>
            <p:ph type="title"/>
          </p:nvPr>
        </p:nvSpPr>
        <p:spPr>
          <a:xfrm>
            <a:off x="211200" y="103600"/>
            <a:ext cx="86988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 2 columns">
  <p:cSld name="TITLE_AND_BODY_2_3_1">
    <p:bg>
      <p:bgPr>
        <a:solidFill>
          <a:srgbClr val="FFFFFF"/>
        </a:solidFill>
        <a:effectLst/>
      </p:bgPr>
    </p:bg>
    <p:spTree>
      <p:nvGrpSpPr>
        <p:cNvPr id="1" name="Shape 178"/>
        <p:cNvGrpSpPr/>
        <p:nvPr/>
      </p:nvGrpSpPr>
      <p:grpSpPr>
        <a:xfrm>
          <a:off x="0" y="0"/>
          <a:ext cx="0" cy="0"/>
          <a:chOff x="0" y="0"/>
          <a:chExt cx="0" cy="0"/>
        </a:xfrm>
      </p:grpSpPr>
      <p:sp>
        <p:nvSpPr>
          <p:cNvPr id="179" name="Google Shape;179;p35"/>
          <p:cNvSpPr/>
          <p:nvPr/>
        </p:nvSpPr>
        <p:spPr>
          <a:xfrm>
            <a:off x="-61850" y="-14925"/>
            <a:ext cx="92187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5"/>
          <p:cNvSpPr txBox="1">
            <a:spLocks noGrp="1"/>
          </p:cNvSpPr>
          <p:nvPr>
            <p:ph type="title"/>
          </p:nvPr>
        </p:nvSpPr>
        <p:spPr>
          <a:xfrm>
            <a:off x="211200" y="103600"/>
            <a:ext cx="8698800" cy="8073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81" name="Google Shape;181;p35"/>
          <p:cNvSpPr txBox="1">
            <a:spLocks noGrp="1"/>
          </p:cNvSpPr>
          <p:nvPr>
            <p:ph type="body" idx="1"/>
          </p:nvPr>
        </p:nvSpPr>
        <p:spPr>
          <a:xfrm>
            <a:off x="211200" y="1072225"/>
            <a:ext cx="4406100" cy="57858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182" name="Google Shape;182;p35"/>
          <p:cNvSpPr txBox="1">
            <a:spLocks noGrp="1"/>
          </p:cNvSpPr>
          <p:nvPr>
            <p:ph type="body" idx="2"/>
          </p:nvPr>
        </p:nvSpPr>
        <p:spPr>
          <a:xfrm>
            <a:off x="4617300" y="1072225"/>
            <a:ext cx="4526700" cy="57858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mpletely blank">
  <p:cSld name="BLANK_2">
    <p:spTree>
      <p:nvGrpSpPr>
        <p:cNvPr id="1" name="Shape 18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11200" y="103600"/>
            <a:ext cx="8698800" cy="645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rgbClr val="102C53"/>
              </a:buClr>
              <a:buSzPts val="3000"/>
              <a:buFont typeface="Blinker SemiBold"/>
              <a:buNone/>
              <a:defRPr sz="3000">
                <a:solidFill>
                  <a:srgbClr val="102C53"/>
                </a:solidFill>
                <a:latin typeface="Blinker SemiBold"/>
                <a:ea typeface="Blinker SemiBold"/>
                <a:cs typeface="Blinker SemiBold"/>
                <a:sym typeface="Blinker SemiBold"/>
              </a:defRPr>
            </a:lvl1pPr>
            <a:lvl2pPr lvl="1"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2pPr>
            <a:lvl3pPr lvl="2"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3pPr>
            <a:lvl4pPr lvl="3"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4pPr>
            <a:lvl5pPr lvl="4"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5pPr>
            <a:lvl6pPr lvl="5"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6pPr>
            <a:lvl7pPr lvl="6"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7pPr>
            <a:lvl8pPr lvl="7"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8pPr>
            <a:lvl9pPr lvl="8"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9pPr>
          </a:lstStyle>
          <a:p>
            <a:endParaRPr/>
          </a:p>
        </p:txBody>
      </p:sp>
      <p:sp>
        <p:nvSpPr>
          <p:cNvPr id="7" name="Google Shape;7;p1"/>
          <p:cNvSpPr txBox="1">
            <a:spLocks noGrp="1"/>
          </p:cNvSpPr>
          <p:nvPr>
            <p:ph type="body" idx="1"/>
          </p:nvPr>
        </p:nvSpPr>
        <p:spPr>
          <a:xfrm>
            <a:off x="393225" y="1072225"/>
            <a:ext cx="8597400" cy="5655900"/>
          </a:xfrm>
          <a:prstGeom prst="rect">
            <a:avLst/>
          </a:prstGeom>
          <a:noFill/>
          <a:ln>
            <a:noFill/>
          </a:ln>
        </p:spPr>
        <p:txBody>
          <a:bodyPr spcFirstLastPara="1" wrap="square" lIns="91425" tIns="91425" rIns="91425" bIns="91425" anchor="t" anchorCtr="0">
            <a:noAutofit/>
          </a:bodyPr>
          <a:lstStyle>
            <a:lvl1pPr marL="457200" lvl="0" indent="-406400" rtl="0">
              <a:spcBef>
                <a:spcPts val="600"/>
              </a:spcBef>
              <a:spcAft>
                <a:spcPts val="0"/>
              </a:spcAft>
              <a:buSzPts val="2800"/>
              <a:buFont typeface="Open Sans"/>
              <a:buChar char="⊙"/>
              <a:defRPr sz="2800">
                <a:latin typeface="Open Sans"/>
                <a:ea typeface="Open Sans"/>
                <a:cs typeface="Open Sans"/>
                <a:sym typeface="Open Sans"/>
              </a:defRPr>
            </a:lvl1pPr>
            <a:lvl2pPr marL="914400" lvl="1" indent="-381000" rtl="0">
              <a:spcBef>
                <a:spcPts val="0"/>
              </a:spcBef>
              <a:spcAft>
                <a:spcPts val="0"/>
              </a:spcAft>
              <a:buSzPts val="2400"/>
              <a:buFont typeface="Open Sans"/>
              <a:buChar char="○"/>
              <a:defRPr sz="2400">
                <a:latin typeface="Open Sans"/>
                <a:ea typeface="Open Sans"/>
                <a:cs typeface="Open Sans"/>
                <a:sym typeface="Open Sans"/>
              </a:defRPr>
            </a:lvl2pPr>
            <a:lvl3pPr marL="1371600" lvl="2" indent="-381000" rtl="0">
              <a:spcBef>
                <a:spcPts val="0"/>
              </a:spcBef>
              <a:spcAft>
                <a:spcPts val="0"/>
              </a:spcAft>
              <a:buSzPts val="2400"/>
              <a:buFont typeface="Open Sans"/>
              <a:buChar char="■"/>
              <a:defRPr sz="2400">
                <a:latin typeface="Open Sans"/>
                <a:ea typeface="Open Sans"/>
                <a:cs typeface="Open Sans"/>
                <a:sym typeface="Open Sans"/>
              </a:defRPr>
            </a:lvl3pPr>
            <a:lvl4pPr marL="1828800" lvl="3" indent="-342900" rtl="0">
              <a:spcBef>
                <a:spcPts val="0"/>
              </a:spcBef>
              <a:spcAft>
                <a:spcPts val="0"/>
              </a:spcAft>
              <a:buSzPts val="1800"/>
              <a:buFont typeface="Open Sans"/>
              <a:buChar char="●"/>
              <a:defRPr sz="1800">
                <a:latin typeface="Open Sans"/>
                <a:ea typeface="Open Sans"/>
                <a:cs typeface="Open Sans"/>
                <a:sym typeface="Open Sans"/>
              </a:defRPr>
            </a:lvl4pPr>
            <a:lvl5pPr marL="2286000" lvl="4" indent="-342900" rtl="0">
              <a:spcBef>
                <a:spcPts val="0"/>
              </a:spcBef>
              <a:spcAft>
                <a:spcPts val="0"/>
              </a:spcAft>
              <a:buSzPts val="1800"/>
              <a:buFont typeface="Open Sans"/>
              <a:buChar char="○"/>
              <a:defRPr sz="1800">
                <a:latin typeface="Open Sans"/>
                <a:ea typeface="Open Sans"/>
                <a:cs typeface="Open Sans"/>
                <a:sym typeface="Open Sans"/>
              </a:defRPr>
            </a:lvl5pPr>
            <a:lvl6pPr marL="2743200" lvl="5" indent="-342900" rtl="0">
              <a:spcBef>
                <a:spcPts val="0"/>
              </a:spcBef>
              <a:spcAft>
                <a:spcPts val="0"/>
              </a:spcAft>
              <a:buSzPts val="1800"/>
              <a:buFont typeface="Open Sans"/>
              <a:buChar char="■"/>
              <a:defRPr sz="1800">
                <a:latin typeface="Open Sans"/>
                <a:ea typeface="Open Sans"/>
                <a:cs typeface="Open Sans"/>
                <a:sym typeface="Open Sans"/>
              </a:defRPr>
            </a:lvl6pPr>
            <a:lvl7pPr marL="3200400" lvl="6" indent="-342900" rtl="0">
              <a:spcBef>
                <a:spcPts val="0"/>
              </a:spcBef>
              <a:spcAft>
                <a:spcPts val="0"/>
              </a:spcAft>
              <a:buSzPts val="1800"/>
              <a:buFont typeface="Open Sans"/>
              <a:buChar char="●"/>
              <a:defRPr sz="1800">
                <a:latin typeface="Open Sans"/>
                <a:ea typeface="Open Sans"/>
                <a:cs typeface="Open Sans"/>
                <a:sym typeface="Open Sans"/>
              </a:defRPr>
            </a:lvl7pPr>
            <a:lvl8pPr marL="3657600" lvl="7" indent="-342900" rtl="0">
              <a:spcBef>
                <a:spcPts val="0"/>
              </a:spcBef>
              <a:spcAft>
                <a:spcPts val="0"/>
              </a:spcAft>
              <a:buSzPts val="1800"/>
              <a:buFont typeface="Open Sans"/>
              <a:buChar char="○"/>
              <a:defRPr sz="1800">
                <a:latin typeface="Open Sans"/>
                <a:ea typeface="Open Sans"/>
                <a:cs typeface="Open Sans"/>
                <a:sym typeface="Open Sans"/>
              </a:defRPr>
            </a:lvl8pPr>
            <a:lvl9pPr marL="4114800" lvl="8" indent="-342900" rtl="0">
              <a:spcBef>
                <a:spcPts val="0"/>
              </a:spcBef>
              <a:spcAft>
                <a:spcPts val="0"/>
              </a:spcAft>
              <a:buSzPts val="1800"/>
              <a:buFont typeface="Open Sans"/>
              <a:buChar char="■"/>
              <a:defRPr sz="1800">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8.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8.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hyperlink" Target="https://trainingforchange.ourpowerbase.net/OSI-Evaluation" TargetMode="External"/><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www.trainingforchange.org/craft-of-campaigns/" TargetMode="External"/><Relationship Id="rId7" Type="http://schemas.openxmlformats.org/officeDocument/2006/relationships/hyperlink" Target="https://www.trainingforchange.org/tools/?topic%5B22%5D=22&amp;searchbox=" TargetMode="External"/><Relationship Id="rId2" Type="http://schemas.openxmlformats.org/officeDocument/2006/relationships/notesSlide" Target="../notesSlides/notesSlide32.xml"/><Relationship Id="rId1" Type="http://schemas.openxmlformats.org/officeDocument/2006/relationships/slideLayout" Target="../slideLayouts/slideLayout21.xml"/><Relationship Id="rId6" Type="http://schemas.openxmlformats.org/officeDocument/2006/relationships/hyperlink" Target="https://www.trainingforchange.org/programs/osi/#OSI-Workshops" TargetMode="External"/><Relationship Id="rId5" Type="http://schemas.openxmlformats.org/officeDocument/2006/relationships/hyperlink" Target="https://www.trainingforchange.org/campaign-strategy-coaching/" TargetMode="External"/><Relationship Id="rId4" Type="http://schemas.openxmlformats.org/officeDocument/2006/relationships/hyperlink" Target="https://tiny.cc/TFC-Campaign-Workbook" TargetMode="External"/><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7"/>
          <p:cNvSpPr txBox="1">
            <a:spLocks noGrp="1"/>
          </p:cNvSpPr>
          <p:nvPr>
            <p:ph type="ctrTitle"/>
          </p:nvPr>
        </p:nvSpPr>
        <p:spPr>
          <a:xfrm>
            <a:off x="1175500" y="2285850"/>
            <a:ext cx="7720500" cy="3071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8100">
                <a:solidFill>
                  <a:schemeClr val="dk2"/>
                </a:solidFill>
              </a:rPr>
              <a:t>Campaign </a:t>
            </a:r>
            <a:endParaRPr sz="8100">
              <a:solidFill>
                <a:schemeClr val="dk2"/>
              </a:solidFill>
            </a:endParaRPr>
          </a:p>
          <a:p>
            <a:pPr marL="0" lvl="0" indent="0" algn="l" rtl="0">
              <a:spcBef>
                <a:spcPts val="0"/>
              </a:spcBef>
              <a:spcAft>
                <a:spcPts val="0"/>
              </a:spcAft>
              <a:buNone/>
            </a:pPr>
            <a:r>
              <a:rPr lang="en" sz="8100">
                <a:solidFill>
                  <a:schemeClr val="dk2"/>
                </a:solidFill>
              </a:rPr>
              <a:t>Coaching 101</a:t>
            </a:r>
            <a:endParaRPr sz="81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8"/>
          <p:cNvSpPr txBox="1">
            <a:spLocks noGrp="1"/>
          </p:cNvSpPr>
          <p:nvPr>
            <p:ph type="title"/>
          </p:nvPr>
        </p:nvSpPr>
        <p:spPr>
          <a:xfrm>
            <a:off x="211200" y="103600"/>
            <a:ext cx="8698800" cy="142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Rename yourself: </a:t>
            </a:r>
            <a:r>
              <a:rPr lang="en" sz="2700" b="0">
                <a:latin typeface="Open Sans"/>
                <a:ea typeface="Open Sans"/>
                <a:cs typeface="Open Sans"/>
                <a:sym typeface="Open Sans"/>
              </a:rPr>
              <a:t>Find your name at the top of the Participants list, click </a:t>
            </a:r>
            <a:r>
              <a:rPr lang="en" sz="2700">
                <a:latin typeface="Open Sans"/>
                <a:ea typeface="Open Sans"/>
                <a:cs typeface="Open Sans"/>
                <a:sym typeface="Open Sans"/>
              </a:rPr>
              <a:t>More</a:t>
            </a:r>
            <a:r>
              <a:rPr lang="en" sz="2700" b="0">
                <a:latin typeface="Open Sans"/>
                <a:ea typeface="Open Sans"/>
                <a:cs typeface="Open Sans"/>
                <a:sym typeface="Open Sans"/>
              </a:rPr>
              <a:t> then </a:t>
            </a:r>
            <a:r>
              <a:rPr lang="en" sz="2700">
                <a:latin typeface="Open Sans"/>
                <a:ea typeface="Open Sans"/>
                <a:cs typeface="Open Sans"/>
                <a:sym typeface="Open Sans"/>
              </a:rPr>
              <a:t>Rename</a:t>
            </a:r>
            <a:r>
              <a:rPr lang="en" sz="2700" b="0">
                <a:latin typeface="Open Sans"/>
                <a:ea typeface="Open Sans"/>
                <a:cs typeface="Open Sans"/>
                <a:sym typeface="Open Sans"/>
              </a:rPr>
              <a:t>.  Add your name &amp; location.</a:t>
            </a:r>
            <a:endParaRPr sz="2700" b="0">
              <a:latin typeface="Open Sans"/>
              <a:ea typeface="Open Sans"/>
              <a:cs typeface="Open Sans"/>
              <a:sym typeface="Open Sans"/>
            </a:endParaRPr>
          </a:p>
        </p:txBody>
      </p:sp>
      <p:grpSp>
        <p:nvGrpSpPr>
          <p:cNvPr id="194" name="Google Shape;194;p38"/>
          <p:cNvGrpSpPr/>
          <p:nvPr/>
        </p:nvGrpSpPr>
        <p:grpSpPr>
          <a:xfrm>
            <a:off x="0" y="1524253"/>
            <a:ext cx="9144001" cy="5409948"/>
            <a:chOff x="0" y="1524253"/>
            <a:chExt cx="9144001" cy="5409948"/>
          </a:xfrm>
        </p:grpSpPr>
        <p:pic>
          <p:nvPicPr>
            <p:cNvPr id="195" name="Google Shape;195;p38" descr="A screenshot of the Zoom interface.  The Participants menu is open on the right.  An arrow points to the &quot;More&quot; button next to &quot;Your Name&quot; at the top of the participants list.  In the drop down menu that appears under &quot;More&quot;, &quot;Rename&quot; is selected." title="Zoom Screenshot showing rename function"/>
            <p:cNvPicPr preferRelativeResize="0"/>
            <p:nvPr/>
          </p:nvPicPr>
          <p:blipFill>
            <a:blip r:embed="rId3">
              <a:alphaModFix/>
            </a:blip>
            <a:stretch>
              <a:fillRect/>
            </a:stretch>
          </p:blipFill>
          <p:spPr>
            <a:xfrm>
              <a:off x="0" y="1524253"/>
              <a:ext cx="9144001" cy="5409948"/>
            </a:xfrm>
            <a:prstGeom prst="rect">
              <a:avLst/>
            </a:prstGeom>
            <a:noFill/>
            <a:ln>
              <a:noFill/>
            </a:ln>
          </p:spPr>
        </p:pic>
        <p:cxnSp>
          <p:nvCxnSpPr>
            <p:cNvPr id="196" name="Google Shape;196;p38"/>
            <p:cNvCxnSpPr/>
            <p:nvPr/>
          </p:nvCxnSpPr>
          <p:spPr>
            <a:xfrm rot="10800000" flipH="1">
              <a:off x="7028100" y="2152475"/>
              <a:ext cx="902700" cy="831000"/>
            </a:xfrm>
            <a:prstGeom prst="straightConnector1">
              <a:avLst/>
            </a:prstGeom>
            <a:noFill/>
            <a:ln w="76200" cap="flat" cmpd="sng">
              <a:solidFill>
                <a:srgbClr val="CC0000"/>
              </a:solidFill>
              <a:prstDash val="solid"/>
              <a:round/>
              <a:headEnd type="none" w="med" len="med"/>
              <a:tailEnd type="triangle" w="med" len="med"/>
            </a:ln>
          </p:spPr>
        </p:cxnSp>
        <p:pic>
          <p:nvPicPr>
            <p:cNvPr id="197" name="Google Shape;197;p38"/>
            <p:cNvPicPr preferRelativeResize="0"/>
            <p:nvPr/>
          </p:nvPicPr>
          <p:blipFill>
            <a:blip r:embed="rId4">
              <a:alphaModFix/>
            </a:blip>
            <a:stretch>
              <a:fillRect/>
            </a:stretch>
          </p:blipFill>
          <p:spPr>
            <a:xfrm>
              <a:off x="442150" y="2932675"/>
              <a:ext cx="2795049" cy="2093524"/>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1"/>
        <p:cNvGrpSpPr/>
        <p:nvPr/>
      </p:nvGrpSpPr>
      <p:grpSpPr>
        <a:xfrm>
          <a:off x="0" y="0"/>
          <a:ext cx="0" cy="0"/>
          <a:chOff x="0" y="0"/>
          <a:chExt cx="0" cy="0"/>
        </a:xfrm>
      </p:grpSpPr>
      <p:sp>
        <p:nvSpPr>
          <p:cNvPr id="202" name="Google Shape;202;p39"/>
          <p:cNvSpPr txBox="1">
            <a:spLocks noGrp="1"/>
          </p:cNvSpPr>
          <p:nvPr>
            <p:ph type="title"/>
          </p:nvPr>
        </p:nvSpPr>
        <p:spPr>
          <a:xfrm>
            <a:off x="211200" y="103600"/>
            <a:ext cx="86988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500"/>
              <a:t>Be present</a:t>
            </a:r>
            <a:endParaRPr sz="3500"/>
          </a:p>
        </p:txBody>
      </p:sp>
      <p:sp>
        <p:nvSpPr>
          <p:cNvPr id="203" name="Google Shape;203;p39"/>
          <p:cNvSpPr txBox="1">
            <a:spLocks noGrp="1"/>
          </p:cNvSpPr>
          <p:nvPr>
            <p:ph type="body" idx="1"/>
          </p:nvPr>
        </p:nvSpPr>
        <p:spPr>
          <a:xfrm>
            <a:off x="393225" y="1072225"/>
            <a:ext cx="8698800" cy="2891100"/>
          </a:xfrm>
          <a:prstGeom prst="rect">
            <a:avLst/>
          </a:prstGeom>
        </p:spPr>
        <p:txBody>
          <a:bodyPr spcFirstLastPara="1" wrap="square" lIns="91425" tIns="91425" rIns="91425" bIns="91425" anchor="t" anchorCtr="0">
            <a:noAutofit/>
          </a:bodyPr>
          <a:lstStyle/>
          <a:p>
            <a:pPr marL="457200" lvl="0" indent="-406400" algn="l" rtl="0">
              <a:spcBef>
                <a:spcPts val="600"/>
              </a:spcBef>
              <a:spcAft>
                <a:spcPts val="0"/>
              </a:spcAft>
              <a:buSzPts val="2800"/>
              <a:buChar char="❏"/>
            </a:pPr>
            <a:r>
              <a:rPr lang="en"/>
              <a:t>Choose how you want to be in this space to support your learning</a:t>
            </a:r>
            <a:endParaRPr/>
          </a:p>
          <a:p>
            <a:pPr marL="457200" lvl="0" indent="-406400" algn="l" rtl="0">
              <a:spcBef>
                <a:spcPts val="1000"/>
              </a:spcBef>
              <a:spcAft>
                <a:spcPts val="0"/>
              </a:spcAft>
              <a:buSzPts val="2800"/>
              <a:buChar char="❏"/>
            </a:pPr>
            <a:r>
              <a:rPr lang="en"/>
              <a:t>Remove distractions</a:t>
            </a:r>
            <a:endParaRPr/>
          </a:p>
          <a:p>
            <a:pPr marL="457200" lvl="0" indent="-406400" algn="l" rtl="0">
              <a:spcBef>
                <a:spcPts val="1000"/>
              </a:spcBef>
              <a:spcAft>
                <a:spcPts val="0"/>
              </a:spcAft>
              <a:buSzPts val="2800"/>
              <a:buChar char="❏"/>
            </a:pPr>
            <a:r>
              <a:rPr lang="en"/>
              <a:t>Get drink/food</a:t>
            </a:r>
            <a:endParaRPr/>
          </a:p>
          <a:p>
            <a:pPr marL="457200" lvl="0" indent="-406400" algn="l" rtl="0">
              <a:spcBef>
                <a:spcPts val="1000"/>
              </a:spcBef>
              <a:spcAft>
                <a:spcPts val="1000"/>
              </a:spcAft>
              <a:buSzPts val="2800"/>
              <a:buChar char="❏"/>
            </a:pPr>
            <a:r>
              <a:rPr lang="en"/>
              <a:t>Get note-taking stuff</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7"/>
        <p:cNvGrpSpPr/>
        <p:nvPr/>
      </p:nvGrpSpPr>
      <p:grpSpPr>
        <a:xfrm>
          <a:off x="0" y="0"/>
          <a:ext cx="0" cy="0"/>
          <a:chOff x="0" y="0"/>
          <a:chExt cx="0" cy="0"/>
        </a:xfrm>
      </p:grpSpPr>
      <p:pic>
        <p:nvPicPr>
          <p:cNvPr id="208" name="Google Shape;208;p40"/>
          <p:cNvPicPr preferRelativeResize="0"/>
          <p:nvPr/>
        </p:nvPicPr>
        <p:blipFill rotWithShape="1">
          <a:blip r:embed="rId3">
            <a:alphaModFix/>
          </a:blip>
          <a:srcRect l="21268" r="44052" b="1642"/>
          <a:stretch/>
        </p:blipFill>
        <p:spPr>
          <a:xfrm>
            <a:off x="2173900" y="3824000"/>
            <a:ext cx="2141650" cy="3034001"/>
          </a:xfrm>
          <a:prstGeom prst="rect">
            <a:avLst/>
          </a:prstGeom>
          <a:noFill/>
          <a:ln>
            <a:noFill/>
          </a:ln>
        </p:spPr>
      </p:pic>
      <p:pic>
        <p:nvPicPr>
          <p:cNvPr id="209" name="Google Shape;209;p40"/>
          <p:cNvPicPr preferRelativeResize="0"/>
          <p:nvPr/>
        </p:nvPicPr>
        <p:blipFill rotWithShape="1">
          <a:blip r:embed="rId4">
            <a:alphaModFix/>
          </a:blip>
          <a:srcRect l="15382" r="10735"/>
          <a:stretch/>
        </p:blipFill>
        <p:spPr>
          <a:xfrm>
            <a:off x="0" y="3773225"/>
            <a:ext cx="2245403" cy="3084776"/>
          </a:xfrm>
          <a:prstGeom prst="rect">
            <a:avLst/>
          </a:prstGeom>
          <a:noFill/>
          <a:ln>
            <a:noFill/>
          </a:ln>
        </p:spPr>
      </p:pic>
      <p:pic>
        <p:nvPicPr>
          <p:cNvPr id="210" name="Google Shape;210;p40"/>
          <p:cNvPicPr preferRelativeResize="0"/>
          <p:nvPr/>
        </p:nvPicPr>
        <p:blipFill rotWithShape="1">
          <a:blip r:embed="rId5">
            <a:alphaModFix/>
          </a:blip>
          <a:srcRect l="12749" t="1920" r="8255" b="-1920"/>
          <a:stretch/>
        </p:blipFill>
        <p:spPr>
          <a:xfrm>
            <a:off x="4712314" y="1662300"/>
            <a:ext cx="3104560" cy="2263326"/>
          </a:xfrm>
          <a:prstGeom prst="rect">
            <a:avLst/>
          </a:prstGeom>
          <a:noFill/>
          <a:ln>
            <a:noFill/>
          </a:ln>
        </p:spPr>
      </p:pic>
      <p:pic>
        <p:nvPicPr>
          <p:cNvPr id="211" name="Google Shape;211;p40"/>
          <p:cNvPicPr preferRelativeResize="0"/>
          <p:nvPr/>
        </p:nvPicPr>
        <p:blipFill rotWithShape="1">
          <a:blip r:embed="rId6">
            <a:alphaModFix/>
          </a:blip>
          <a:srcRect l="28795" r="36652" b="14777"/>
          <a:stretch/>
        </p:blipFill>
        <p:spPr>
          <a:xfrm>
            <a:off x="7286325" y="1661350"/>
            <a:ext cx="1857675" cy="2171649"/>
          </a:xfrm>
          <a:prstGeom prst="rect">
            <a:avLst/>
          </a:prstGeom>
          <a:noFill/>
          <a:ln>
            <a:noFill/>
          </a:ln>
        </p:spPr>
      </p:pic>
      <p:pic>
        <p:nvPicPr>
          <p:cNvPr id="212" name="Google Shape;212;p40"/>
          <p:cNvPicPr preferRelativeResize="0"/>
          <p:nvPr/>
        </p:nvPicPr>
        <p:blipFill>
          <a:blip r:embed="rId7">
            <a:alphaModFix/>
          </a:blip>
          <a:stretch>
            <a:fillRect/>
          </a:stretch>
        </p:blipFill>
        <p:spPr>
          <a:xfrm>
            <a:off x="4205900" y="3833000"/>
            <a:ext cx="2480851" cy="3040322"/>
          </a:xfrm>
          <a:prstGeom prst="rect">
            <a:avLst/>
          </a:prstGeom>
          <a:noFill/>
          <a:ln>
            <a:noFill/>
          </a:ln>
        </p:spPr>
      </p:pic>
      <p:pic>
        <p:nvPicPr>
          <p:cNvPr id="213" name="Google Shape;213;p40"/>
          <p:cNvPicPr preferRelativeResize="0"/>
          <p:nvPr/>
        </p:nvPicPr>
        <p:blipFill rotWithShape="1">
          <a:blip r:embed="rId8">
            <a:alphaModFix/>
          </a:blip>
          <a:srcRect l="15562" r="16089"/>
          <a:stretch/>
        </p:blipFill>
        <p:spPr>
          <a:xfrm>
            <a:off x="2571950" y="1662300"/>
            <a:ext cx="2417126" cy="2171649"/>
          </a:xfrm>
          <a:prstGeom prst="rect">
            <a:avLst/>
          </a:prstGeom>
          <a:noFill/>
          <a:ln>
            <a:noFill/>
          </a:ln>
        </p:spPr>
      </p:pic>
      <p:pic>
        <p:nvPicPr>
          <p:cNvPr id="214" name="Google Shape;214;p40"/>
          <p:cNvPicPr preferRelativeResize="0"/>
          <p:nvPr/>
        </p:nvPicPr>
        <p:blipFill rotWithShape="1">
          <a:blip r:embed="rId9">
            <a:alphaModFix/>
          </a:blip>
          <a:srcRect l="19768"/>
          <a:stretch/>
        </p:blipFill>
        <p:spPr>
          <a:xfrm>
            <a:off x="0" y="1662300"/>
            <a:ext cx="2952949" cy="2171651"/>
          </a:xfrm>
          <a:prstGeom prst="rect">
            <a:avLst/>
          </a:prstGeom>
          <a:noFill/>
          <a:ln>
            <a:noFill/>
          </a:ln>
        </p:spPr>
      </p:pic>
      <p:sp>
        <p:nvSpPr>
          <p:cNvPr id="215" name="Google Shape;215;p40"/>
          <p:cNvSpPr txBox="1"/>
          <p:nvPr/>
        </p:nvSpPr>
        <p:spPr>
          <a:xfrm>
            <a:off x="3574025" y="155452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2</a:t>
            </a:r>
            <a:endParaRPr sz="4800">
              <a:solidFill>
                <a:schemeClr val="dk2"/>
              </a:solidFill>
              <a:highlight>
                <a:schemeClr val="dk1"/>
              </a:highlight>
              <a:latin typeface="Droid Sans"/>
              <a:ea typeface="Droid Sans"/>
              <a:cs typeface="Droid Sans"/>
              <a:sym typeface="Droid Sans"/>
            </a:endParaRPr>
          </a:p>
        </p:txBody>
      </p:sp>
      <p:sp>
        <p:nvSpPr>
          <p:cNvPr id="216" name="Google Shape;216;p40"/>
          <p:cNvSpPr txBox="1"/>
          <p:nvPr/>
        </p:nvSpPr>
        <p:spPr>
          <a:xfrm>
            <a:off x="5655713" y="1566457"/>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600">
                <a:solidFill>
                  <a:schemeClr val="dk2"/>
                </a:solidFill>
                <a:highlight>
                  <a:schemeClr val="dk1"/>
                </a:highlight>
                <a:latin typeface="Droid Sans"/>
                <a:ea typeface="Droid Sans"/>
                <a:cs typeface="Droid Sans"/>
                <a:sym typeface="Droid Sans"/>
              </a:rPr>
              <a:t>3</a:t>
            </a:r>
            <a:endParaRPr sz="4600">
              <a:solidFill>
                <a:schemeClr val="dk2"/>
              </a:solidFill>
              <a:highlight>
                <a:schemeClr val="dk1"/>
              </a:highlight>
              <a:latin typeface="Droid Sans"/>
              <a:ea typeface="Droid Sans"/>
              <a:cs typeface="Droid Sans"/>
              <a:sym typeface="Droid Sans"/>
            </a:endParaRPr>
          </a:p>
        </p:txBody>
      </p:sp>
      <p:sp>
        <p:nvSpPr>
          <p:cNvPr id="217" name="Google Shape;217;p40"/>
          <p:cNvSpPr txBox="1"/>
          <p:nvPr/>
        </p:nvSpPr>
        <p:spPr>
          <a:xfrm>
            <a:off x="247875" y="1566457"/>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1</a:t>
            </a:r>
            <a:endParaRPr sz="4800">
              <a:solidFill>
                <a:schemeClr val="dk2"/>
              </a:solidFill>
              <a:highlight>
                <a:schemeClr val="dk1"/>
              </a:highlight>
              <a:latin typeface="Droid Sans"/>
              <a:ea typeface="Droid Sans"/>
              <a:cs typeface="Droid Sans"/>
              <a:sym typeface="Droid Sans"/>
            </a:endParaRPr>
          </a:p>
        </p:txBody>
      </p:sp>
      <p:sp>
        <p:nvSpPr>
          <p:cNvPr id="218" name="Google Shape;218;p40"/>
          <p:cNvSpPr txBox="1"/>
          <p:nvPr/>
        </p:nvSpPr>
        <p:spPr>
          <a:xfrm>
            <a:off x="7508825" y="1570828"/>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4</a:t>
            </a:r>
            <a:endParaRPr sz="4800">
              <a:solidFill>
                <a:schemeClr val="dk2"/>
              </a:solidFill>
              <a:highlight>
                <a:schemeClr val="dk1"/>
              </a:highlight>
              <a:latin typeface="Droid Sans"/>
              <a:ea typeface="Droid Sans"/>
              <a:cs typeface="Droid Sans"/>
              <a:sym typeface="Droid Sans"/>
            </a:endParaRPr>
          </a:p>
        </p:txBody>
      </p:sp>
      <p:sp>
        <p:nvSpPr>
          <p:cNvPr id="219" name="Google Shape;219;p40"/>
          <p:cNvSpPr txBox="1"/>
          <p:nvPr/>
        </p:nvSpPr>
        <p:spPr>
          <a:xfrm>
            <a:off x="60613" y="377322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 sz="4800">
                <a:solidFill>
                  <a:schemeClr val="dk2"/>
                </a:solidFill>
                <a:highlight>
                  <a:schemeClr val="dk1"/>
                </a:highlight>
                <a:latin typeface="Droid Sans"/>
                <a:ea typeface="Droid Sans"/>
                <a:cs typeface="Droid Sans"/>
                <a:sym typeface="Droid Sans"/>
              </a:rPr>
              <a:t>5</a:t>
            </a:r>
            <a:endParaRPr sz="4800">
              <a:solidFill>
                <a:schemeClr val="dk2"/>
              </a:solidFill>
              <a:highlight>
                <a:schemeClr val="dk1"/>
              </a:highlight>
              <a:latin typeface="Droid Sans"/>
              <a:ea typeface="Droid Sans"/>
              <a:cs typeface="Droid Sans"/>
              <a:sym typeface="Droid Sans"/>
            </a:endParaRPr>
          </a:p>
        </p:txBody>
      </p:sp>
      <p:sp>
        <p:nvSpPr>
          <p:cNvPr id="220" name="Google Shape;220;p40"/>
          <p:cNvSpPr txBox="1"/>
          <p:nvPr/>
        </p:nvSpPr>
        <p:spPr>
          <a:xfrm>
            <a:off x="3445775" y="378269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6</a:t>
            </a:r>
            <a:endParaRPr sz="4800">
              <a:solidFill>
                <a:schemeClr val="dk2"/>
              </a:solidFill>
              <a:highlight>
                <a:schemeClr val="dk1"/>
              </a:highlight>
              <a:latin typeface="Droid Sans"/>
              <a:ea typeface="Droid Sans"/>
              <a:cs typeface="Droid Sans"/>
              <a:sym typeface="Droid Sans"/>
            </a:endParaRPr>
          </a:p>
        </p:txBody>
      </p:sp>
      <p:sp>
        <p:nvSpPr>
          <p:cNvPr id="221" name="Google Shape;221;p40"/>
          <p:cNvSpPr txBox="1"/>
          <p:nvPr/>
        </p:nvSpPr>
        <p:spPr>
          <a:xfrm>
            <a:off x="4891700" y="3772325"/>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7</a:t>
            </a:r>
            <a:endParaRPr sz="4800">
              <a:solidFill>
                <a:schemeClr val="dk2"/>
              </a:solidFill>
              <a:highlight>
                <a:schemeClr val="dk1"/>
              </a:highlight>
              <a:latin typeface="Droid Sans"/>
              <a:ea typeface="Droid Sans"/>
              <a:cs typeface="Droid Sans"/>
              <a:sym typeface="Droid Sans"/>
            </a:endParaRPr>
          </a:p>
        </p:txBody>
      </p:sp>
      <p:sp>
        <p:nvSpPr>
          <p:cNvPr id="222" name="Google Shape;222;p40"/>
          <p:cNvSpPr txBox="1">
            <a:spLocks noGrp="1"/>
          </p:cNvSpPr>
          <p:nvPr>
            <p:ph type="title"/>
          </p:nvPr>
        </p:nvSpPr>
        <p:spPr>
          <a:xfrm>
            <a:off x="184700" y="631275"/>
            <a:ext cx="8451900" cy="1110000"/>
          </a:xfrm>
          <a:prstGeom prst="rect">
            <a:avLst/>
          </a:prstGeom>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rgbClr val="000000"/>
                </a:solidFill>
                <a:latin typeface="Roboto"/>
                <a:ea typeface="Roboto"/>
                <a:cs typeface="Roboto"/>
                <a:sym typeface="Roboto"/>
              </a:rPr>
              <a:t>Your name, pronoun &amp; which coach represents the approach you want to bring</a:t>
            </a:r>
            <a:endParaRPr sz="2500" i="1">
              <a:solidFill>
                <a:srgbClr val="000000"/>
              </a:solidFill>
              <a:latin typeface="Roboto"/>
              <a:ea typeface="Roboto"/>
              <a:cs typeface="Roboto"/>
              <a:sym typeface="Roboto"/>
            </a:endParaRPr>
          </a:p>
        </p:txBody>
      </p:sp>
      <p:sp>
        <p:nvSpPr>
          <p:cNvPr id="223" name="Google Shape;223;p40"/>
          <p:cNvSpPr txBox="1">
            <a:spLocks noGrp="1"/>
          </p:cNvSpPr>
          <p:nvPr>
            <p:ph type="title"/>
          </p:nvPr>
        </p:nvSpPr>
        <p:spPr>
          <a:xfrm>
            <a:off x="184700" y="113250"/>
            <a:ext cx="4249800" cy="641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600" b="1">
                <a:latin typeface="Blinker"/>
                <a:ea typeface="Blinker"/>
                <a:cs typeface="Blinker"/>
                <a:sym typeface="Blinker"/>
              </a:rPr>
              <a:t>Share in chat:</a:t>
            </a:r>
            <a:endParaRPr sz="5200"/>
          </a:p>
        </p:txBody>
      </p:sp>
      <p:pic>
        <p:nvPicPr>
          <p:cNvPr id="224" name="Google Shape;224;p40"/>
          <p:cNvPicPr preferRelativeResize="0"/>
          <p:nvPr/>
        </p:nvPicPr>
        <p:blipFill rotWithShape="1">
          <a:blip r:embed="rId10">
            <a:alphaModFix/>
          </a:blip>
          <a:srcRect r="19903"/>
          <a:stretch/>
        </p:blipFill>
        <p:spPr>
          <a:xfrm>
            <a:off x="6663150" y="3822219"/>
            <a:ext cx="2520560" cy="3034000"/>
          </a:xfrm>
          <a:prstGeom prst="rect">
            <a:avLst/>
          </a:prstGeom>
          <a:noFill/>
          <a:ln>
            <a:noFill/>
          </a:ln>
        </p:spPr>
      </p:pic>
      <p:sp>
        <p:nvSpPr>
          <p:cNvPr id="225" name="Google Shape;225;p40"/>
          <p:cNvSpPr txBox="1"/>
          <p:nvPr/>
        </p:nvSpPr>
        <p:spPr>
          <a:xfrm>
            <a:off x="6930725" y="3773671"/>
            <a:ext cx="578100" cy="7350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800">
                <a:solidFill>
                  <a:schemeClr val="dk2"/>
                </a:solidFill>
                <a:highlight>
                  <a:schemeClr val="dk1"/>
                </a:highlight>
                <a:latin typeface="Droid Sans"/>
                <a:ea typeface="Droid Sans"/>
                <a:cs typeface="Droid Sans"/>
                <a:sym typeface="Droid Sans"/>
              </a:rPr>
              <a:t>8</a:t>
            </a:r>
            <a:endParaRPr sz="4800">
              <a:solidFill>
                <a:schemeClr val="dk2"/>
              </a:solidFill>
              <a:highlight>
                <a:schemeClr val="dk1"/>
              </a:highlight>
              <a:latin typeface="Droid Sans"/>
              <a:ea typeface="Droid Sans"/>
              <a:cs typeface="Droid Sans"/>
              <a:sym typeface="Droid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41"/>
          <p:cNvSpPr txBox="1">
            <a:spLocks noGrp="1"/>
          </p:cNvSpPr>
          <p:nvPr>
            <p:ph type="title"/>
          </p:nvPr>
        </p:nvSpPr>
        <p:spPr>
          <a:xfrm>
            <a:off x="680950" y="1564750"/>
            <a:ext cx="31671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Why </a:t>
            </a:r>
            <a:br>
              <a:rPr lang="en"/>
            </a:br>
            <a:r>
              <a:rPr lang="en"/>
              <a:t>We’re Here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42"/>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a:t>Our goals for this workshop</a:t>
            </a:r>
            <a:endParaRPr/>
          </a:p>
        </p:txBody>
      </p:sp>
      <p:sp>
        <p:nvSpPr>
          <p:cNvPr id="236" name="Google Shape;236;p42"/>
          <p:cNvSpPr txBox="1"/>
          <p:nvPr/>
        </p:nvSpPr>
        <p:spPr>
          <a:xfrm>
            <a:off x="645400" y="1156950"/>
            <a:ext cx="7798200" cy="46917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1000"/>
              </a:spcBef>
              <a:spcAft>
                <a:spcPts val="0"/>
              </a:spcAft>
              <a:buNone/>
            </a:pPr>
            <a:r>
              <a:rPr lang="en" sz="2500" b="1">
                <a:latin typeface="Open Sans"/>
                <a:ea typeface="Open Sans"/>
                <a:cs typeface="Open Sans"/>
                <a:sym typeface="Open Sans"/>
              </a:rPr>
              <a:t>By the end of the session, you will…</a:t>
            </a:r>
            <a:endParaRPr sz="2500" b="1">
              <a:latin typeface="Open Sans"/>
              <a:ea typeface="Open Sans"/>
              <a:cs typeface="Open Sans"/>
              <a:sym typeface="Open Sans"/>
            </a:endParaRPr>
          </a:p>
          <a:p>
            <a:pPr marL="457200" marR="0" lvl="0" indent="-406400" algn="l" rtl="0">
              <a:lnSpc>
                <a:spcPct val="115000"/>
              </a:lnSpc>
              <a:spcBef>
                <a:spcPts val="1000"/>
              </a:spcBef>
              <a:spcAft>
                <a:spcPts val="0"/>
              </a:spcAft>
              <a:buSzPts val="2800"/>
              <a:buFont typeface="Open Sans"/>
              <a:buChar char="❏"/>
            </a:pPr>
            <a:r>
              <a:rPr lang="en" sz="2800">
                <a:latin typeface="Open Sans"/>
                <a:ea typeface="Open Sans"/>
                <a:cs typeface="Open Sans"/>
                <a:sym typeface="Open Sans"/>
              </a:rPr>
              <a:t>Understand a capacity-building approach to campaign coaching</a:t>
            </a:r>
            <a:endParaRPr sz="2800">
              <a:latin typeface="Open Sans"/>
              <a:ea typeface="Open Sans"/>
              <a:cs typeface="Open Sans"/>
              <a:sym typeface="Open Sans"/>
            </a:endParaRPr>
          </a:p>
          <a:p>
            <a:pPr marL="457200" marR="0" lvl="0" indent="-406400" algn="l" rtl="0">
              <a:lnSpc>
                <a:spcPct val="115000"/>
              </a:lnSpc>
              <a:spcBef>
                <a:spcPts val="1000"/>
              </a:spcBef>
              <a:spcAft>
                <a:spcPts val="0"/>
              </a:spcAft>
              <a:buSzPts val="2800"/>
              <a:buFont typeface="Open Sans"/>
              <a:buChar char="❏"/>
            </a:pPr>
            <a:r>
              <a:rPr lang="en" sz="2800">
                <a:latin typeface="Open Sans"/>
                <a:ea typeface="Open Sans"/>
                <a:cs typeface="Open Sans"/>
                <a:sym typeface="Open Sans"/>
              </a:rPr>
              <a:t>Anticipate challenges unique to campaign coaching and add tools to your coach toolbox </a:t>
            </a:r>
            <a:endParaRPr sz="2800">
              <a:latin typeface="Open Sans"/>
              <a:ea typeface="Open Sans"/>
              <a:cs typeface="Open Sans"/>
              <a:sym typeface="Open Sans"/>
            </a:endParaRPr>
          </a:p>
          <a:p>
            <a:pPr marL="457200" marR="0" lvl="0" indent="-406400" algn="l" rtl="0">
              <a:lnSpc>
                <a:spcPct val="115000"/>
              </a:lnSpc>
              <a:spcBef>
                <a:spcPts val="1000"/>
              </a:spcBef>
              <a:spcAft>
                <a:spcPts val="0"/>
              </a:spcAft>
              <a:buSzPts val="2800"/>
              <a:buFont typeface="Open Sans"/>
              <a:buChar char="❏"/>
            </a:pPr>
            <a:r>
              <a:rPr lang="en" sz="2800">
                <a:latin typeface="Open Sans"/>
                <a:ea typeface="Open Sans"/>
                <a:cs typeface="Open Sans"/>
                <a:sym typeface="Open Sans"/>
              </a:rPr>
              <a:t>Practice prepping for a coaching session</a:t>
            </a:r>
            <a:endParaRPr sz="2800">
              <a:latin typeface="Open Sans"/>
              <a:ea typeface="Open Sans"/>
              <a:cs typeface="Open Sans"/>
              <a:sym typeface="Open Sans"/>
            </a:endParaRPr>
          </a:p>
          <a:p>
            <a:pPr marL="457200" marR="0" lvl="0" indent="-406400" algn="l" rtl="0">
              <a:lnSpc>
                <a:spcPct val="115000"/>
              </a:lnSpc>
              <a:spcBef>
                <a:spcPts val="1000"/>
              </a:spcBef>
              <a:spcAft>
                <a:spcPts val="1000"/>
              </a:spcAft>
              <a:buSzPts val="2800"/>
              <a:buFont typeface="Open Sans"/>
              <a:buChar char="❏"/>
            </a:pPr>
            <a:r>
              <a:rPr lang="en" sz="2800">
                <a:latin typeface="Open Sans"/>
                <a:ea typeface="Open Sans"/>
                <a:cs typeface="Open Sans"/>
                <a:sym typeface="Open Sans"/>
              </a:rPr>
              <a:t>Gain awareness of self as a coach</a:t>
            </a:r>
            <a:endParaRPr sz="2800">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43"/>
          <p:cNvSpPr txBox="1">
            <a:spLocks noGrp="1"/>
          </p:cNvSpPr>
          <p:nvPr>
            <p:ph type="title"/>
          </p:nvPr>
        </p:nvSpPr>
        <p:spPr>
          <a:xfrm>
            <a:off x="318150" y="216100"/>
            <a:ext cx="8535600" cy="139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Our Coaching Lineage</a:t>
            </a:r>
            <a:endParaRPr/>
          </a:p>
        </p:txBody>
      </p:sp>
      <p:pic>
        <p:nvPicPr>
          <p:cNvPr id="242" name="Google Shape;242;p43"/>
          <p:cNvPicPr preferRelativeResize="0"/>
          <p:nvPr/>
        </p:nvPicPr>
        <p:blipFill>
          <a:blip r:embed="rId3">
            <a:alphaModFix/>
          </a:blip>
          <a:stretch>
            <a:fillRect/>
          </a:stretch>
        </p:blipFill>
        <p:spPr>
          <a:xfrm>
            <a:off x="152400" y="1761125"/>
            <a:ext cx="4540549" cy="2805076"/>
          </a:xfrm>
          <a:prstGeom prst="rect">
            <a:avLst/>
          </a:prstGeom>
          <a:noFill/>
          <a:ln>
            <a:noFill/>
          </a:ln>
        </p:spPr>
      </p:pic>
      <p:pic>
        <p:nvPicPr>
          <p:cNvPr id="243" name="Google Shape;243;p43"/>
          <p:cNvPicPr preferRelativeResize="0"/>
          <p:nvPr/>
        </p:nvPicPr>
        <p:blipFill rotWithShape="1">
          <a:blip r:embed="rId4">
            <a:alphaModFix/>
          </a:blip>
          <a:srcRect l="1574"/>
          <a:stretch/>
        </p:blipFill>
        <p:spPr>
          <a:xfrm>
            <a:off x="4931725" y="3713250"/>
            <a:ext cx="4035675" cy="29298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44"/>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Remember a time…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2"/>
        <p:cNvGrpSpPr/>
        <p:nvPr/>
      </p:nvGrpSpPr>
      <p:grpSpPr>
        <a:xfrm>
          <a:off x="0" y="0"/>
          <a:ext cx="0" cy="0"/>
          <a:chOff x="0" y="0"/>
          <a:chExt cx="0" cy="0"/>
        </a:xfrm>
      </p:grpSpPr>
      <p:sp>
        <p:nvSpPr>
          <p:cNvPr id="253" name="Google Shape;253;p45"/>
          <p:cNvSpPr txBox="1">
            <a:spLocks noGrp="1"/>
          </p:cNvSpPr>
          <p:nvPr>
            <p:ph type="title"/>
          </p:nvPr>
        </p:nvSpPr>
        <p:spPr>
          <a:xfrm>
            <a:off x="1092100" y="1335825"/>
            <a:ext cx="51651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In pairs:</a:t>
            </a:r>
            <a:endParaRPr sz="3900"/>
          </a:p>
        </p:txBody>
      </p:sp>
      <p:sp>
        <p:nvSpPr>
          <p:cNvPr id="254" name="Google Shape;254;p45"/>
          <p:cNvSpPr txBox="1">
            <a:spLocks noGrp="1"/>
          </p:cNvSpPr>
          <p:nvPr>
            <p:ph type="body" idx="1"/>
          </p:nvPr>
        </p:nvSpPr>
        <p:spPr>
          <a:xfrm>
            <a:off x="1092100" y="2200500"/>
            <a:ext cx="7152900" cy="4884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Introduce yourself, briefly. </a:t>
            </a:r>
            <a:endParaRPr/>
          </a:p>
          <a:p>
            <a:pPr marL="0" lvl="0" indent="0" algn="l" rtl="0">
              <a:lnSpc>
                <a:spcPct val="115000"/>
              </a:lnSpc>
              <a:spcBef>
                <a:spcPts val="1000"/>
              </a:spcBef>
              <a:spcAft>
                <a:spcPts val="1000"/>
              </a:spcAft>
              <a:buNone/>
            </a:pPr>
            <a:r>
              <a:rPr lang="en"/>
              <a:t>Share a little about your experience: What did the coach (or other person) do? What qualities did they demonstrate?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8"/>
        <p:cNvGrpSpPr/>
        <p:nvPr/>
      </p:nvGrpSpPr>
      <p:grpSpPr>
        <a:xfrm>
          <a:off x="0" y="0"/>
          <a:ext cx="0" cy="0"/>
          <a:chOff x="0" y="0"/>
          <a:chExt cx="0" cy="0"/>
        </a:xfrm>
      </p:grpSpPr>
      <p:sp>
        <p:nvSpPr>
          <p:cNvPr id="259" name="Google Shape;259;p46"/>
          <p:cNvSpPr txBox="1">
            <a:spLocks noGrp="1"/>
          </p:cNvSpPr>
          <p:nvPr>
            <p:ph type="title"/>
          </p:nvPr>
        </p:nvSpPr>
        <p:spPr>
          <a:xfrm>
            <a:off x="211200" y="103600"/>
            <a:ext cx="8698800" cy="807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Qualities of an Effective Coach</a:t>
            </a:r>
            <a:endParaRPr/>
          </a:p>
        </p:txBody>
      </p:sp>
      <p:sp>
        <p:nvSpPr>
          <p:cNvPr id="260" name="Google Shape;260;p46"/>
          <p:cNvSpPr txBox="1">
            <a:spLocks noGrp="1"/>
          </p:cNvSpPr>
          <p:nvPr>
            <p:ph type="body" idx="1"/>
          </p:nvPr>
        </p:nvSpPr>
        <p:spPr>
          <a:xfrm>
            <a:off x="211200" y="1072225"/>
            <a:ext cx="4406100" cy="5785800"/>
          </a:xfrm>
          <a:prstGeom prst="rect">
            <a:avLst/>
          </a:prstGeom>
        </p:spPr>
        <p:txBody>
          <a:bodyPr spcFirstLastPara="1" wrap="square" lIns="91425" tIns="91425" rIns="91425" bIns="91425" anchor="t" anchorCtr="0">
            <a:normAutofit fontScale="92500"/>
          </a:bodyPr>
          <a:lstStyle/>
          <a:p>
            <a:pPr marL="457200" lvl="0" indent="-393065" algn="l" rtl="0">
              <a:spcBef>
                <a:spcPts val="600"/>
              </a:spcBef>
              <a:spcAft>
                <a:spcPts val="0"/>
              </a:spcAft>
              <a:buSzPct val="100000"/>
              <a:buChar char="★"/>
            </a:pPr>
            <a:r>
              <a:rPr lang="en"/>
              <a:t>Willingness to take their time to diagnose the problem</a:t>
            </a:r>
            <a:endParaRPr/>
          </a:p>
          <a:p>
            <a:pPr marL="457200" lvl="0" indent="-393065" algn="l" rtl="0">
              <a:lnSpc>
                <a:spcPct val="115000"/>
              </a:lnSpc>
              <a:spcBef>
                <a:spcPts val="0"/>
              </a:spcBef>
              <a:spcAft>
                <a:spcPts val="0"/>
              </a:spcAft>
              <a:buSzPct val="100000"/>
              <a:buChar char="★"/>
            </a:pPr>
            <a:r>
              <a:rPr lang="en">
                <a:latin typeface="Arial"/>
                <a:ea typeface="Arial"/>
                <a:cs typeface="Arial"/>
                <a:sym typeface="Arial"/>
              </a:rPr>
              <a:t>Asked questions to help me develop a goal, rather than giving me a task</a:t>
            </a:r>
            <a:endParaRPr>
              <a:latin typeface="Arial"/>
              <a:ea typeface="Arial"/>
              <a:cs typeface="Arial"/>
              <a:sym typeface="Arial"/>
            </a:endParaRPr>
          </a:p>
          <a:p>
            <a:pPr marL="457200" lvl="0" indent="-393065" algn="l" rtl="0">
              <a:lnSpc>
                <a:spcPct val="115000"/>
              </a:lnSpc>
              <a:spcBef>
                <a:spcPts val="0"/>
              </a:spcBef>
              <a:spcAft>
                <a:spcPts val="0"/>
              </a:spcAft>
              <a:buSzPct val="100000"/>
              <a:buChar char="★"/>
            </a:pPr>
            <a:r>
              <a:rPr lang="en">
                <a:latin typeface="Arial"/>
                <a:ea typeface="Arial"/>
                <a:cs typeface="Arial"/>
                <a:sym typeface="Arial"/>
              </a:rPr>
              <a:t>Balance of lots of patient questions, and not holding back on sharing experience and expertise</a:t>
            </a:r>
            <a:endParaRPr>
              <a:latin typeface="Arial"/>
              <a:ea typeface="Arial"/>
              <a:cs typeface="Arial"/>
              <a:sym typeface="Arial"/>
            </a:endParaRPr>
          </a:p>
          <a:p>
            <a:pPr marL="457200" lvl="0" indent="-393065" algn="l" rtl="0">
              <a:spcBef>
                <a:spcPts val="0"/>
              </a:spcBef>
              <a:spcAft>
                <a:spcPts val="0"/>
              </a:spcAft>
              <a:buSzPct val="100000"/>
              <a:buChar char="★"/>
            </a:pPr>
            <a:r>
              <a:rPr lang="en"/>
              <a:t>Emotionally present</a:t>
            </a:r>
            <a:endParaRPr/>
          </a:p>
          <a:p>
            <a:pPr marL="457200" lvl="0" indent="-393065" algn="l" rtl="0">
              <a:spcBef>
                <a:spcPts val="0"/>
              </a:spcBef>
              <a:spcAft>
                <a:spcPts val="0"/>
              </a:spcAft>
              <a:buSzPct val="100000"/>
              <a:buChar char="★"/>
            </a:pPr>
            <a:r>
              <a:rPr lang="en"/>
              <a:t>Pushed me to take risks</a:t>
            </a:r>
            <a:endParaRPr/>
          </a:p>
        </p:txBody>
      </p:sp>
      <p:sp>
        <p:nvSpPr>
          <p:cNvPr id="261" name="Google Shape;261;p46"/>
          <p:cNvSpPr txBox="1">
            <a:spLocks noGrp="1"/>
          </p:cNvSpPr>
          <p:nvPr>
            <p:ph type="body" idx="2"/>
          </p:nvPr>
        </p:nvSpPr>
        <p:spPr>
          <a:xfrm>
            <a:off x="4617300" y="1072225"/>
            <a:ext cx="4526700" cy="5785800"/>
          </a:xfrm>
          <a:prstGeom prst="rect">
            <a:avLst/>
          </a:prstGeom>
        </p:spPr>
        <p:txBody>
          <a:bodyPr spcFirstLastPara="1" wrap="square" lIns="91425" tIns="91425" rIns="91425" bIns="91425" anchor="t" anchorCtr="0">
            <a:normAutofit/>
          </a:bodyPr>
          <a:lstStyle/>
          <a:p>
            <a:pPr marL="457200" lvl="0" indent="-406400" algn="l" rtl="0">
              <a:lnSpc>
                <a:spcPct val="115000"/>
              </a:lnSpc>
              <a:spcBef>
                <a:spcPts val="0"/>
              </a:spcBef>
              <a:spcAft>
                <a:spcPts val="0"/>
              </a:spcAft>
              <a:buSzPts val="2800"/>
              <a:buChar char="★"/>
            </a:pPr>
            <a:r>
              <a:rPr lang="en">
                <a:latin typeface="Arial"/>
                <a:ea typeface="Arial"/>
                <a:cs typeface="Arial"/>
                <a:sym typeface="Arial"/>
              </a:rPr>
              <a:t>Prompting self reflection for me to come to the solution and also deepen my analysis</a:t>
            </a:r>
            <a:endParaRPr>
              <a:latin typeface="Arial"/>
              <a:ea typeface="Arial"/>
              <a:cs typeface="Arial"/>
              <a:sym typeface="Arial"/>
            </a:endParaRPr>
          </a:p>
          <a:p>
            <a:pPr marL="457200" lvl="0" indent="-406400" algn="l" rtl="0">
              <a:spcBef>
                <a:spcPts val="0"/>
              </a:spcBef>
              <a:spcAft>
                <a:spcPts val="0"/>
              </a:spcAft>
              <a:buSzPts val="2800"/>
              <a:buChar char="★"/>
            </a:pPr>
            <a:r>
              <a:rPr lang="en"/>
              <a:t>“Tough” and “deeper” questions</a:t>
            </a:r>
            <a:endParaRPr/>
          </a:p>
          <a:p>
            <a:pPr marL="457200" lvl="0" indent="-406400" algn="l" rtl="0">
              <a:spcBef>
                <a:spcPts val="0"/>
              </a:spcBef>
              <a:spcAft>
                <a:spcPts val="0"/>
              </a:spcAft>
              <a:buSzPts val="2800"/>
              <a:buChar char="★"/>
            </a:pPr>
            <a:r>
              <a:rPr lang="en"/>
              <a:t>Evident they cared about me </a:t>
            </a:r>
            <a:endParaRPr/>
          </a:p>
          <a:p>
            <a:pPr marL="457200" lvl="0" indent="-406400" algn="l" rtl="0">
              <a:spcBef>
                <a:spcPts val="0"/>
              </a:spcBef>
              <a:spcAft>
                <a:spcPts val="0"/>
              </a:spcAft>
              <a:buSzPts val="2800"/>
              <a:buChar char="★"/>
            </a:pPr>
            <a:r>
              <a:rPr lang="en"/>
              <a:t>Ambitious</a:t>
            </a:r>
            <a:endParaRPr/>
          </a:p>
          <a:p>
            <a:pPr marL="457200" lvl="0" indent="-406400" algn="l" rtl="0">
              <a:spcBef>
                <a:spcPts val="0"/>
              </a:spcBef>
              <a:spcAft>
                <a:spcPts val="0"/>
              </a:spcAft>
              <a:buSzPts val="2800"/>
              <a:buChar char="★"/>
            </a:pPr>
            <a:r>
              <a:rPr lang="en"/>
              <a:t>Appealed to my righteous indignation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7"/>
          <p:cNvSpPr txBox="1">
            <a:spLocks noGrp="1"/>
          </p:cNvSpPr>
          <p:nvPr>
            <p:ph type="title"/>
          </p:nvPr>
        </p:nvSpPr>
        <p:spPr>
          <a:xfrm>
            <a:off x="211200" y="103600"/>
            <a:ext cx="67347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000" b="1">
                <a:solidFill>
                  <a:schemeClr val="accent1"/>
                </a:solidFill>
                <a:latin typeface="Blinker"/>
                <a:ea typeface="Blinker"/>
                <a:cs typeface="Blinker"/>
                <a:sym typeface="Blinker"/>
              </a:rPr>
              <a:t>Core Coaching Interventions</a:t>
            </a:r>
            <a:endParaRPr sz="4000" b="1">
              <a:solidFill>
                <a:schemeClr val="accent1"/>
              </a:solidFill>
              <a:latin typeface="Blinker"/>
              <a:ea typeface="Blinker"/>
              <a:cs typeface="Blinker"/>
              <a:sym typeface="Blinker"/>
            </a:endParaRPr>
          </a:p>
        </p:txBody>
      </p:sp>
      <p:sp>
        <p:nvSpPr>
          <p:cNvPr id="267" name="Google Shape;267;p47"/>
          <p:cNvSpPr txBox="1"/>
          <p:nvPr/>
        </p:nvSpPr>
        <p:spPr>
          <a:xfrm>
            <a:off x="6142175" y="2101750"/>
            <a:ext cx="27804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800" b="1" i="1">
                <a:solidFill>
                  <a:srgbClr val="FFFFFF"/>
                </a:solidFill>
                <a:latin typeface="Open Sans"/>
                <a:ea typeface="Open Sans"/>
                <a:cs typeface="Open Sans"/>
                <a:sym typeface="Open Sans"/>
              </a:rPr>
              <a:t>Most elicitive</a:t>
            </a:r>
            <a:endParaRPr sz="2800" b="1" i="1">
              <a:solidFill>
                <a:srgbClr val="FFFFFF"/>
              </a:solidFill>
              <a:latin typeface="Open Sans"/>
              <a:ea typeface="Open Sans"/>
              <a:cs typeface="Open Sans"/>
              <a:sym typeface="Open Sans"/>
            </a:endParaRPr>
          </a:p>
        </p:txBody>
      </p:sp>
      <p:sp>
        <p:nvSpPr>
          <p:cNvPr id="268" name="Google Shape;268;p47"/>
          <p:cNvSpPr txBox="1"/>
          <p:nvPr/>
        </p:nvSpPr>
        <p:spPr>
          <a:xfrm>
            <a:off x="148525" y="2046775"/>
            <a:ext cx="2780400" cy="615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2800" b="1" i="1">
                <a:solidFill>
                  <a:srgbClr val="FFFFFF"/>
                </a:solidFill>
                <a:latin typeface="Open Sans"/>
                <a:ea typeface="Open Sans"/>
                <a:cs typeface="Open Sans"/>
                <a:sym typeface="Open Sans"/>
              </a:rPr>
              <a:t>Most directive</a:t>
            </a:r>
            <a:endParaRPr sz="2800" b="1" i="1">
              <a:solidFill>
                <a:srgbClr val="FFFFFF"/>
              </a:solidFill>
              <a:latin typeface="Open Sans"/>
              <a:ea typeface="Open Sans"/>
              <a:cs typeface="Open Sans"/>
              <a:sym typeface="Open Sans"/>
            </a:endParaRPr>
          </a:p>
        </p:txBody>
      </p:sp>
      <p:cxnSp>
        <p:nvCxnSpPr>
          <p:cNvPr id="269" name="Google Shape;269;p47"/>
          <p:cNvCxnSpPr/>
          <p:nvPr/>
        </p:nvCxnSpPr>
        <p:spPr>
          <a:xfrm flipH="1">
            <a:off x="474875" y="4809775"/>
            <a:ext cx="8447700" cy="30600"/>
          </a:xfrm>
          <a:prstGeom prst="straightConnector1">
            <a:avLst/>
          </a:prstGeom>
          <a:noFill/>
          <a:ln w="76200" cap="flat" cmpd="sng">
            <a:solidFill>
              <a:schemeClr val="dk2"/>
            </a:solidFill>
            <a:prstDash val="solid"/>
            <a:round/>
            <a:headEnd type="none" w="med" len="med"/>
            <a:tailEnd type="triangle" w="med" len="med"/>
          </a:ln>
        </p:spPr>
      </p:cxnSp>
      <p:sp>
        <p:nvSpPr>
          <p:cNvPr id="270" name="Google Shape;270;p47"/>
          <p:cNvSpPr/>
          <p:nvPr/>
        </p:nvSpPr>
        <p:spPr>
          <a:xfrm>
            <a:off x="227775" y="2778025"/>
            <a:ext cx="1857900" cy="1797000"/>
          </a:xfrm>
          <a:prstGeom prst="ellipse">
            <a:avLst/>
          </a:prstGeom>
          <a:solidFill>
            <a:srgbClr val="CCCCCC"/>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latin typeface="Open Sans"/>
                <a:ea typeface="Open Sans"/>
                <a:cs typeface="Open Sans"/>
                <a:sym typeface="Open Sans"/>
              </a:rPr>
              <a:t>Suggestions/Advice</a:t>
            </a:r>
            <a:endParaRPr sz="1750" b="1">
              <a:latin typeface="Open Sans"/>
              <a:ea typeface="Open Sans"/>
              <a:cs typeface="Open Sans"/>
              <a:sym typeface="Open Sans"/>
            </a:endParaRPr>
          </a:p>
        </p:txBody>
      </p:sp>
      <p:sp>
        <p:nvSpPr>
          <p:cNvPr id="271" name="Google Shape;271;p47"/>
          <p:cNvSpPr/>
          <p:nvPr/>
        </p:nvSpPr>
        <p:spPr>
          <a:xfrm>
            <a:off x="1911600" y="2778025"/>
            <a:ext cx="1857900" cy="1797000"/>
          </a:xfrm>
          <a:prstGeom prst="ellipse">
            <a:avLst/>
          </a:prstGeom>
          <a:solidFill>
            <a:srgbClr val="D9D9D9"/>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latin typeface="Open Sans"/>
                <a:ea typeface="Open Sans"/>
                <a:cs typeface="Open Sans"/>
                <a:sym typeface="Open Sans"/>
              </a:rPr>
              <a:t>Feedback</a:t>
            </a:r>
            <a:endParaRPr sz="1750" b="1">
              <a:latin typeface="Open Sans"/>
              <a:ea typeface="Open Sans"/>
              <a:cs typeface="Open Sans"/>
              <a:sym typeface="Open Sans"/>
            </a:endParaRPr>
          </a:p>
        </p:txBody>
      </p:sp>
      <p:sp>
        <p:nvSpPr>
          <p:cNvPr id="272" name="Google Shape;272;p47"/>
          <p:cNvSpPr/>
          <p:nvPr/>
        </p:nvSpPr>
        <p:spPr>
          <a:xfrm>
            <a:off x="3676675" y="2778025"/>
            <a:ext cx="1857900" cy="1797000"/>
          </a:xfrm>
          <a:prstGeom prst="ellipse">
            <a:avLst/>
          </a:prstGeom>
          <a:solidFill>
            <a:srgbClr val="EFEFEF"/>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latin typeface="Open Sans"/>
                <a:ea typeface="Open Sans"/>
                <a:cs typeface="Open Sans"/>
                <a:sym typeface="Open Sans"/>
              </a:rPr>
              <a:t>Stories</a:t>
            </a:r>
            <a:endParaRPr sz="1750" b="1">
              <a:latin typeface="Open Sans"/>
              <a:ea typeface="Open Sans"/>
              <a:cs typeface="Open Sans"/>
              <a:sym typeface="Open Sans"/>
            </a:endParaRPr>
          </a:p>
        </p:txBody>
      </p:sp>
      <p:sp>
        <p:nvSpPr>
          <p:cNvPr id="273" name="Google Shape;273;p47"/>
          <p:cNvSpPr/>
          <p:nvPr/>
        </p:nvSpPr>
        <p:spPr>
          <a:xfrm>
            <a:off x="5400550" y="2778025"/>
            <a:ext cx="1857900" cy="1797000"/>
          </a:xfrm>
          <a:prstGeom prst="ellipse">
            <a:avLst/>
          </a:prstGeom>
          <a:solidFill>
            <a:srgbClr val="F3F3F3"/>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750" b="1">
                <a:latin typeface="Open Sans"/>
                <a:ea typeface="Open Sans"/>
                <a:cs typeface="Open Sans"/>
                <a:sym typeface="Open Sans"/>
              </a:rPr>
              <a:t>Observations</a:t>
            </a:r>
            <a:endParaRPr sz="1750" b="1">
              <a:latin typeface="Open Sans"/>
              <a:ea typeface="Open Sans"/>
              <a:cs typeface="Open Sans"/>
              <a:sym typeface="Open Sans"/>
            </a:endParaRPr>
          </a:p>
        </p:txBody>
      </p:sp>
      <p:sp>
        <p:nvSpPr>
          <p:cNvPr id="274" name="Google Shape;274;p47"/>
          <p:cNvSpPr/>
          <p:nvPr/>
        </p:nvSpPr>
        <p:spPr>
          <a:xfrm>
            <a:off x="7125575" y="2807575"/>
            <a:ext cx="1797000" cy="17379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latin typeface="Open Sans"/>
                <a:ea typeface="Open Sans"/>
                <a:cs typeface="Open Sans"/>
                <a:sym typeface="Open Sans"/>
              </a:rPr>
              <a:t>Questions</a:t>
            </a:r>
            <a:endParaRPr sz="1750" b="1">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8"/>
        <p:cNvGrpSpPr/>
        <p:nvPr/>
      </p:nvGrpSpPr>
      <p:grpSpPr>
        <a:xfrm>
          <a:off x="0" y="0"/>
          <a:ext cx="0" cy="0"/>
          <a:chOff x="0" y="0"/>
          <a:chExt cx="0" cy="0"/>
        </a:xfrm>
      </p:grpSpPr>
      <p:sp>
        <p:nvSpPr>
          <p:cNvPr id="279" name="Google Shape;279;p48"/>
          <p:cNvSpPr txBox="1">
            <a:spLocks noGrp="1"/>
          </p:cNvSpPr>
          <p:nvPr>
            <p:ph type="title"/>
          </p:nvPr>
        </p:nvSpPr>
        <p:spPr>
          <a:xfrm>
            <a:off x="1005150" y="132450"/>
            <a:ext cx="67695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Crafting Coaching Questions</a:t>
            </a:r>
            <a:endParaRPr sz="3900"/>
          </a:p>
        </p:txBody>
      </p:sp>
      <p:sp>
        <p:nvSpPr>
          <p:cNvPr id="280" name="Google Shape;280;p48"/>
          <p:cNvSpPr txBox="1">
            <a:spLocks noGrp="1"/>
          </p:cNvSpPr>
          <p:nvPr>
            <p:ph type="body" idx="1"/>
          </p:nvPr>
        </p:nvSpPr>
        <p:spPr>
          <a:xfrm>
            <a:off x="352800" y="1344725"/>
            <a:ext cx="8438400" cy="3452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700" b="1" u="sng">
                <a:solidFill>
                  <a:srgbClr val="1C4587"/>
                </a:solidFill>
              </a:rPr>
              <a:t>Scenario</a:t>
            </a:r>
            <a:r>
              <a:rPr lang="en" sz="1700" b="1">
                <a:solidFill>
                  <a:srgbClr val="1C4587"/>
                </a:solidFill>
              </a:rPr>
              <a:t>:</a:t>
            </a:r>
            <a:r>
              <a:rPr lang="en" sz="1700">
                <a:solidFill>
                  <a:srgbClr val="1C4587"/>
                </a:solidFill>
              </a:rPr>
              <a:t> I</a:t>
            </a:r>
            <a:r>
              <a:rPr lang="en" sz="1700" i="1">
                <a:solidFill>
                  <a:srgbClr val="1C4587"/>
                </a:solidFill>
              </a:rPr>
              <a:t>’m starting to coach an Organizing Committee working on a first contract after gaining union recognition. A challenge I face is stepping in years into the process and not having set up the campaign from the start. My challenge is that, through trial and error, I worked with teams over decades to do new organizing a certain way and decisions were already made that I feel tie one hand behind my back. I’m keeping an open mind and will work to maximize what we can do. How do I be supportive and move the campaign forward but also look for openings to reconsider strategy? How do I explore what decisions are set in stone and what can be reexamined? How do I navigate the reality that it's often other staff (both national and state) that laid this problematic groundwork to begin with?</a:t>
            </a:r>
            <a:endParaRPr sz="3800" i="1">
              <a:solidFill>
                <a:srgbClr val="1C4587"/>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4"/>
        <p:cNvGrpSpPr/>
        <p:nvPr/>
      </p:nvGrpSpPr>
      <p:grpSpPr>
        <a:xfrm>
          <a:off x="0" y="0"/>
          <a:ext cx="0" cy="0"/>
          <a:chOff x="0" y="0"/>
          <a:chExt cx="0" cy="0"/>
        </a:xfrm>
      </p:grpSpPr>
      <p:pic>
        <p:nvPicPr>
          <p:cNvPr id="285" name="Google Shape;285;p49"/>
          <p:cNvPicPr preferRelativeResize="0"/>
          <p:nvPr/>
        </p:nvPicPr>
        <p:blipFill>
          <a:blip r:embed="rId3">
            <a:alphaModFix/>
          </a:blip>
          <a:stretch>
            <a:fillRect/>
          </a:stretch>
        </p:blipFill>
        <p:spPr>
          <a:xfrm>
            <a:off x="1001925" y="463038"/>
            <a:ext cx="6939276" cy="60971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9"/>
        <p:cNvGrpSpPr/>
        <p:nvPr/>
      </p:nvGrpSpPr>
      <p:grpSpPr>
        <a:xfrm>
          <a:off x="0" y="0"/>
          <a:ext cx="0" cy="0"/>
          <a:chOff x="0" y="0"/>
          <a:chExt cx="0" cy="0"/>
        </a:xfrm>
      </p:grpSpPr>
      <p:pic>
        <p:nvPicPr>
          <p:cNvPr id="290" name="Google Shape;290;p50"/>
          <p:cNvPicPr preferRelativeResize="0"/>
          <p:nvPr/>
        </p:nvPicPr>
        <p:blipFill>
          <a:blip r:embed="rId3">
            <a:alphaModFix/>
          </a:blip>
          <a:stretch>
            <a:fillRect/>
          </a:stretch>
        </p:blipFill>
        <p:spPr>
          <a:xfrm>
            <a:off x="599100" y="1658982"/>
            <a:ext cx="7710826" cy="4386994"/>
          </a:xfrm>
          <a:prstGeom prst="rect">
            <a:avLst/>
          </a:prstGeom>
          <a:noFill/>
          <a:ln>
            <a:noFill/>
          </a:ln>
        </p:spPr>
      </p:pic>
      <p:pic>
        <p:nvPicPr>
          <p:cNvPr id="291" name="Google Shape;291;p50"/>
          <p:cNvPicPr preferRelativeResize="0"/>
          <p:nvPr/>
        </p:nvPicPr>
        <p:blipFill rotWithShape="1">
          <a:blip r:embed="rId4">
            <a:alphaModFix/>
          </a:blip>
          <a:srcRect b="61616"/>
          <a:stretch/>
        </p:blipFill>
        <p:spPr>
          <a:xfrm>
            <a:off x="599100" y="423475"/>
            <a:ext cx="7710825" cy="778400"/>
          </a:xfrm>
          <a:prstGeom prst="rect">
            <a:avLst/>
          </a:prstGeom>
          <a:noFill/>
          <a:ln>
            <a:noFill/>
          </a:ln>
        </p:spPr>
      </p:pic>
      <p:pic>
        <p:nvPicPr>
          <p:cNvPr id="292" name="Google Shape;292;p50"/>
          <p:cNvPicPr preferRelativeResize="0"/>
          <p:nvPr/>
        </p:nvPicPr>
        <p:blipFill rotWithShape="1">
          <a:blip r:embed="rId4">
            <a:alphaModFix/>
          </a:blip>
          <a:srcRect t="68090" b="8522"/>
          <a:stretch/>
        </p:blipFill>
        <p:spPr>
          <a:xfrm>
            <a:off x="599100" y="1201886"/>
            <a:ext cx="7710825" cy="47428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51"/>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Coaching campaigns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52"/>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Campaigners can…</a:t>
            </a:r>
            <a:endParaRPr/>
          </a:p>
        </p:txBody>
      </p:sp>
      <p:sp>
        <p:nvSpPr>
          <p:cNvPr id="303" name="Google Shape;303;p52"/>
          <p:cNvSpPr txBox="1">
            <a:spLocks noGrp="1"/>
          </p:cNvSpPr>
          <p:nvPr>
            <p:ph type="body" idx="1"/>
          </p:nvPr>
        </p:nvSpPr>
        <p:spPr>
          <a:xfrm>
            <a:off x="497700" y="1108525"/>
            <a:ext cx="8148600" cy="5269500"/>
          </a:xfrm>
          <a:prstGeom prst="rect">
            <a:avLst/>
          </a:prstGeom>
        </p:spPr>
        <p:txBody>
          <a:bodyPr spcFirstLastPara="1" wrap="square" lIns="91425" tIns="91425" rIns="91425" bIns="91425" anchor="t" anchorCtr="0">
            <a:noAutofit/>
          </a:bodyPr>
          <a:lstStyle/>
          <a:p>
            <a:pPr marL="457200" marR="0" lvl="0" indent="-406400" algn="l" rtl="0">
              <a:lnSpc>
                <a:spcPct val="115000"/>
              </a:lnSpc>
              <a:spcBef>
                <a:spcPts val="600"/>
              </a:spcBef>
              <a:spcAft>
                <a:spcPts val="0"/>
              </a:spcAft>
              <a:buSzPts val="2800"/>
              <a:buChar char="❏"/>
            </a:pPr>
            <a:r>
              <a:rPr lang="en"/>
              <a:t>Read a political landscape </a:t>
            </a:r>
            <a:endParaRPr/>
          </a:p>
          <a:p>
            <a:pPr marL="457200" marR="0" lvl="0" indent="-406400" algn="l" rtl="0">
              <a:lnSpc>
                <a:spcPct val="115000"/>
              </a:lnSpc>
              <a:spcBef>
                <a:spcPts val="1000"/>
              </a:spcBef>
              <a:spcAft>
                <a:spcPts val="0"/>
              </a:spcAft>
              <a:buSzPts val="2800"/>
              <a:buChar char="❏"/>
            </a:pPr>
            <a:r>
              <a:rPr lang="en"/>
              <a:t>Assess their potential allies and opponents </a:t>
            </a:r>
            <a:endParaRPr/>
          </a:p>
          <a:p>
            <a:pPr marL="457200" marR="0" lvl="0" indent="-406400" algn="l" rtl="0">
              <a:lnSpc>
                <a:spcPct val="115000"/>
              </a:lnSpc>
              <a:spcBef>
                <a:spcPts val="1000"/>
              </a:spcBef>
              <a:spcAft>
                <a:spcPts val="0"/>
              </a:spcAft>
              <a:buSzPts val="2800"/>
              <a:buChar char="❏"/>
            </a:pPr>
            <a:r>
              <a:rPr lang="en"/>
              <a:t>“Cut an issue” from a big problem to a set a of winnable (local) demands </a:t>
            </a:r>
            <a:endParaRPr/>
          </a:p>
          <a:p>
            <a:pPr marL="457200" marR="0" lvl="0" indent="-406400" algn="l" rtl="0">
              <a:lnSpc>
                <a:spcPct val="115000"/>
              </a:lnSpc>
              <a:spcBef>
                <a:spcPts val="1000"/>
              </a:spcBef>
              <a:spcAft>
                <a:spcPts val="0"/>
              </a:spcAft>
              <a:buSzPts val="2800"/>
              <a:buChar char="❏"/>
            </a:pPr>
            <a:r>
              <a:rPr lang="en"/>
              <a:t>Pick fights that will build our base and develop new leaders</a:t>
            </a:r>
            <a:endParaRPr/>
          </a:p>
          <a:p>
            <a:pPr marL="457200" marR="0" lvl="0" indent="-406400" algn="l" rtl="0">
              <a:lnSpc>
                <a:spcPct val="115000"/>
              </a:lnSpc>
              <a:spcBef>
                <a:spcPts val="1000"/>
              </a:spcBef>
              <a:spcAft>
                <a:spcPts val="1000"/>
              </a:spcAft>
              <a:buSzPts val="2800"/>
              <a:buChar char="❏"/>
            </a:pPr>
            <a:r>
              <a:rPr lang="en"/>
              <a:t>Use a tactic sequence to create a crisis for our targets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53"/>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Campaign </a:t>
            </a:r>
            <a:r>
              <a:rPr lang="en">
                <a:highlight>
                  <a:schemeClr val="dk1"/>
                </a:highlight>
              </a:rPr>
              <a:t>Coaching</a:t>
            </a:r>
            <a:endParaRPr>
              <a:highlight>
                <a:schemeClr val="dk1"/>
              </a:highlight>
            </a:endParaRPr>
          </a:p>
        </p:txBody>
      </p:sp>
      <p:graphicFrame>
        <p:nvGraphicFramePr>
          <p:cNvPr id="309" name="Google Shape;309;p53"/>
          <p:cNvGraphicFramePr/>
          <p:nvPr/>
        </p:nvGraphicFramePr>
        <p:xfrm>
          <a:off x="443950" y="1057200"/>
          <a:ext cx="8253875" cy="5332275"/>
        </p:xfrm>
        <a:graphic>
          <a:graphicData uri="http://schemas.openxmlformats.org/drawingml/2006/table">
            <a:tbl>
              <a:tblPr>
                <a:noFill/>
                <a:tableStyleId>{3159170D-3F0B-4DFE-A785-F7FA43AEB53E}</a:tableStyleId>
              </a:tblPr>
              <a:tblGrid>
                <a:gridCol w="4084550">
                  <a:extLst>
                    <a:ext uri="{9D8B030D-6E8A-4147-A177-3AD203B41FA5}">
                      <a16:colId xmlns:a16="http://schemas.microsoft.com/office/drawing/2014/main" val="20000"/>
                    </a:ext>
                  </a:extLst>
                </a:gridCol>
                <a:gridCol w="4169325">
                  <a:extLst>
                    <a:ext uri="{9D8B030D-6E8A-4147-A177-3AD203B41FA5}">
                      <a16:colId xmlns:a16="http://schemas.microsoft.com/office/drawing/2014/main" val="20001"/>
                    </a:ext>
                  </a:extLst>
                </a:gridCol>
              </a:tblGrid>
              <a:tr h="722225">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What It Is</a:t>
                      </a: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What It Isn’t</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690350">
                <a:tc>
                  <a:txBody>
                    <a:bodyPr/>
                    <a:lstStyle/>
                    <a:p>
                      <a:pPr marL="0" lvl="0" indent="0" algn="ctr" rtl="0">
                        <a:lnSpc>
                          <a:spcPct val="115000"/>
                        </a:lnSpc>
                        <a:spcBef>
                          <a:spcPts val="0"/>
                        </a:spcBef>
                        <a:spcAft>
                          <a:spcPts val="0"/>
                        </a:spcAft>
                        <a:buNone/>
                      </a:pPr>
                      <a:r>
                        <a:rPr lang="en" sz="1800">
                          <a:latin typeface="Open Sans"/>
                          <a:ea typeface="Open Sans"/>
                          <a:cs typeface="Open Sans"/>
                          <a:sym typeface="Open Sans"/>
                        </a:rPr>
                        <a:t>Helping organizers become strategists and lead powerful local campaigns </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Making key strategy decisions for a local group</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1229350">
                <a:tc>
                  <a:txBody>
                    <a:bodyPr/>
                    <a:lstStyle/>
                    <a:p>
                      <a:pPr marL="0" lvl="0" indent="0" algn="ctr" rtl="0">
                        <a:lnSpc>
                          <a:spcPct val="115000"/>
                        </a:lnSpc>
                        <a:spcBef>
                          <a:spcPts val="0"/>
                        </a:spcBef>
                        <a:spcAft>
                          <a:spcPts val="0"/>
                        </a:spcAft>
                        <a:buNone/>
                      </a:pPr>
                      <a:r>
                        <a:rPr lang="en" sz="1800">
                          <a:latin typeface="Open Sans"/>
                          <a:ea typeface="Open Sans"/>
                          <a:cs typeface="Open Sans"/>
                          <a:sym typeface="Open Sans"/>
                        </a:rPr>
                        <a:t>Supporting strong containers for collective action and shared power</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“Answering questions that come up” as an external consultant </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1690350">
                <a:tc>
                  <a:txBody>
                    <a:bodyPr/>
                    <a:lstStyle/>
                    <a:p>
                      <a:pPr marL="0" lvl="0" indent="0" algn="ctr" rtl="0">
                        <a:lnSpc>
                          <a:spcPct val="115000"/>
                        </a:lnSpc>
                        <a:spcBef>
                          <a:spcPts val="0"/>
                        </a:spcBef>
                        <a:spcAft>
                          <a:spcPts val="0"/>
                        </a:spcAft>
                        <a:buNone/>
                      </a:pPr>
                      <a:r>
                        <a:rPr lang="en" sz="1800">
                          <a:latin typeface="Open Sans"/>
                          <a:ea typeface="Open Sans"/>
                          <a:cs typeface="Open Sans"/>
                          <a:sym typeface="Open Sans"/>
                        </a:rPr>
                        <a:t>Balancing the need to learn and develop skills with running a “live” campaign</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Having “catch up calls” without preparing questions to support the group through challenges</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13"/>
        <p:cNvGrpSpPr/>
        <p:nvPr/>
      </p:nvGrpSpPr>
      <p:grpSpPr>
        <a:xfrm>
          <a:off x="0" y="0"/>
          <a:ext cx="0" cy="0"/>
          <a:chOff x="0" y="0"/>
          <a:chExt cx="0" cy="0"/>
        </a:xfrm>
      </p:grpSpPr>
      <p:sp>
        <p:nvSpPr>
          <p:cNvPr id="314" name="Google Shape;314;p54"/>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A Campaign Story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8"/>
        <p:cNvGrpSpPr/>
        <p:nvPr/>
      </p:nvGrpSpPr>
      <p:grpSpPr>
        <a:xfrm>
          <a:off x="0" y="0"/>
          <a:ext cx="0" cy="0"/>
          <a:chOff x="0" y="0"/>
          <a:chExt cx="0" cy="0"/>
        </a:xfrm>
      </p:grpSpPr>
      <p:pic>
        <p:nvPicPr>
          <p:cNvPr id="319" name="Google Shape;319;p55"/>
          <p:cNvPicPr preferRelativeResize="0"/>
          <p:nvPr/>
        </p:nvPicPr>
        <p:blipFill>
          <a:blip r:embed="rId3">
            <a:alphaModFix/>
          </a:blip>
          <a:stretch>
            <a:fillRect/>
          </a:stretch>
        </p:blipFill>
        <p:spPr>
          <a:xfrm>
            <a:off x="152400" y="1298825"/>
            <a:ext cx="8839202" cy="4099124"/>
          </a:xfrm>
          <a:prstGeom prst="rect">
            <a:avLst/>
          </a:prstGeom>
          <a:noFill/>
          <a:ln>
            <a:noFill/>
          </a:ln>
        </p:spPr>
      </p:pic>
      <p:sp>
        <p:nvSpPr>
          <p:cNvPr id="320" name="Google Shape;320;p55"/>
          <p:cNvSpPr txBox="1">
            <a:spLocks noGrp="1"/>
          </p:cNvSpPr>
          <p:nvPr>
            <p:ph type="title"/>
          </p:nvPr>
        </p:nvSpPr>
        <p:spPr>
          <a:xfrm>
            <a:off x="627325" y="168725"/>
            <a:ext cx="66852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Listening for Challenges</a:t>
            </a:r>
            <a:endParaRPr sz="39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6"/>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Challenges in the Story</a:t>
            </a:r>
            <a:endParaRPr>
              <a:highlight>
                <a:schemeClr val="dk1"/>
              </a:highlight>
            </a:endParaRPr>
          </a:p>
        </p:txBody>
      </p:sp>
      <p:graphicFrame>
        <p:nvGraphicFramePr>
          <p:cNvPr id="326" name="Google Shape;326;p56"/>
          <p:cNvGraphicFramePr/>
          <p:nvPr/>
        </p:nvGraphicFramePr>
        <p:xfrm>
          <a:off x="443950" y="1057200"/>
          <a:ext cx="8284875" cy="5142925"/>
        </p:xfrm>
        <a:graphic>
          <a:graphicData uri="http://schemas.openxmlformats.org/drawingml/2006/table">
            <a:tbl>
              <a:tblPr>
                <a:noFill/>
                <a:tableStyleId>{3159170D-3F0B-4DFE-A785-F7FA43AEB53E}</a:tableStyleId>
              </a:tblPr>
              <a:tblGrid>
                <a:gridCol w="1714075">
                  <a:extLst>
                    <a:ext uri="{9D8B030D-6E8A-4147-A177-3AD203B41FA5}">
                      <a16:colId xmlns:a16="http://schemas.microsoft.com/office/drawing/2014/main" val="20000"/>
                    </a:ext>
                  </a:extLst>
                </a:gridCol>
                <a:gridCol w="6570800">
                  <a:extLst>
                    <a:ext uri="{9D8B030D-6E8A-4147-A177-3AD203B41FA5}">
                      <a16:colId xmlns:a16="http://schemas.microsoft.com/office/drawing/2014/main" val="20001"/>
                    </a:ext>
                  </a:extLst>
                </a:gridCol>
              </a:tblGrid>
              <a:tr h="586275">
                <a:tc>
                  <a:txBody>
                    <a:bodyPr/>
                    <a:lstStyle/>
                    <a:p>
                      <a:pPr marL="0" lvl="0" indent="0" algn="ctr" rtl="0">
                        <a:spcBef>
                          <a:spcPts val="0"/>
                        </a:spcBef>
                        <a:spcAft>
                          <a:spcPts val="0"/>
                        </a:spcAft>
                        <a:buNone/>
                      </a:pP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372150">
                <a:tc>
                  <a:txBody>
                    <a:bodyPr/>
                    <a:lstStyle/>
                    <a:p>
                      <a:pPr marL="0" lvl="0" indent="0" algn="l" rtl="0">
                        <a:lnSpc>
                          <a:spcPct val="115000"/>
                        </a:lnSpc>
                        <a:spcBef>
                          <a:spcPts val="0"/>
                        </a:spcBef>
                        <a:spcAft>
                          <a:spcPts val="0"/>
                        </a:spcAft>
                        <a:buNone/>
                      </a:pPr>
                      <a:r>
                        <a:rPr lang="en" sz="1800">
                          <a:latin typeface="Open Sans"/>
                          <a:ea typeface="Open Sans"/>
                          <a:cs typeface="Open Sans"/>
                          <a:sym typeface="Open Sans"/>
                        </a:rPr>
                        <a:t>Challenge #1</a:t>
                      </a:r>
                      <a:endParaRPr sz="1800"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Political makeup of the board</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814425">
                <a:tc>
                  <a:txBody>
                    <a:bodyPr/>
                    <a:lstStyle/>
                    <a:p>
                      <a:pPr marL="0" lvl="0" indent="0" algn="l" rtl="0">
                        <a:lnSpc>
                          <a:spcPct val="115000"/>
                        </a:lnSpc>
                        <a:spcBef>
                          <a:spcPts val="0"/>
                        </a:spcBef>
                        <a:spcAft>
                          <a:spcPts val="0"/>
                        </a:spcAft>
                        <a:buNone/>
                      </a:pPr>
                      <a:r>
                        <a:rPr lang="en" sz="1800">
                          <a:latin typeface="Open Sans"/>
                          <a:ea typeface="Open Sans"/>
                          <a:cs typeface="Open Sans"/>
                          <a:sym typeface="Open Sans"/>
                        </a:rPr>
                        <a:t>Challenge #2</a:t>
                      </a:r>
                      <a:endParaRPr sz="1800" b="1">
                        <a:latin typeface="Open Sans"/>
                        <a:ea typeface="Open Sans"/>
                        <a:cs typeface="Open Sans"/>
                        <a:sym typeface="Open Sans"/>
                      </a:endParaRPr>
                    </a:p>
                    <a:p>
                      <a:pPr marL="0" lvl="0" indent="0" algn="l" rtl="0">
                        <a:lnSpc>
                          <a:spcPct val="115000"/>
                        </a:lnSpc>
                        <a:spcBef>
                          <a:spcPts val="0"/>
                        </a:spcBef>
                        <a:spcAft>
                          <a:spcPts val="0"/>
                        </a:spcAft>
                        <a:buNone/>
                      </a:pPr>
                      <a:endParaRPr sz="1800">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How to keep momentum going </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997925">
                <a:tc>
                  <a:txBody>
                    <a:bodyPr/>
                    <a:lstStyle/>
                    <a:p>
                      <a:pPr marL="0" lvl="0" indent="0" algn="l" rtl="0">
                        <a:lnSpc>
                          <a:spcPct val="115000"/>
                        </a:lnSpc>
                        <a:spcBef>
                          <a:spcPts val="0"/>
                        </a:spcBef>
                        <a:spcAft>
                          <a:spcPts val="0"/>
                        </a:spcAft>
                        <a:buNone/>
                      </a:pPr>
                      <a:r>
                        <a:rPr lang="en" sz="1800">
                          <a:latin typeface="Open Sans"/>
                          <a:ea typeface="Open Sans"/>
                          <a:cs typeface="Open Sans"/>
                          <a:sym typeface="Open Sans"/>
                        </a:rPr>
                        <a:t>Challenge #3</a:t>
                      </a:r>
                      <a:endParaRPr sz="1800">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0" lvl="0" indent="0" algn="ctr" rtl="0">
                        <a:spcBef>
                          <a:spcPts val="0"/>
                        </a:spcBef>
                        <a:spcAft>
                          <a:spcPts val="0"/>
                        </a:spcAft>
                        <a:buNone/>
                      </a:pPr>
                      <a:r>
                        <a:rPr lang="en" sz="1800">
                          <a:latin typeface="Open Sans"/>
                          <a:ea typeface="Open Sans"/>
                          <a:cs typeface="Open Sans"/>
                          <a:sym typeface="Open Sans"/>
                        </a:rPr>
                        <a:t>Not having a lot of experience</a:t>
                      </a: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1372150">
                <a:tc>
                  <a:txBody>
                    <a:bodyPr/>
                    <a:lstStyle/>
                    <a:p>
                      <a:pPr marL="0" lvl="0" indent="0" algn="l" rtl="0">
                        <a:lnSpc>
                          <a:spcPct val="115000"/>
                        </a:lnSpc>
                        <a:spcBef>
                          <a:spcPts val="0"/>
                        </a:spcBef>
                        <a:spcAft>
                          <a:spcPts val="0"/>
                        </a:spcAft>
                        <a:buNone/>
                      </a:pPr>
                      <a:r>
                        <a:rPr lang="en" sz="1800">
                          <a:latin typeface="Open Sans"/>
                          <a:ea typeface="Open Sans"/>
                          <a:cs typeface="Open Sans"/>
                          <a:sym typeface="Open Sans"/>
                        </a:rPr>
                        <a:t>Challenge #4</a:t>
                      </a:r>
                      <a:endParaRPr sz="1800">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0" lvl="0" indent="0" algn="ctr" rtl="0">
                        <a:spcBef>
                          <a:spcPts val="0"/>
                        </a:spcBef>
                        <a:spcAft>
                          <a:spcPts val="0"/>
                        </a:spcAft>
                        <a:buNone/>
                      </a:pPr>
                      <a:endParaRPr sz="18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12700" cap="flat" cmpd="sng">
                      <a:solidFill>
                        <a:srgbClr val="000000">
                          <a:alpha val="0"/>
                        </a:srgbClr>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0"/>
        <p:cNvGrpSpPr/>
        <p:nvPr/>
      </p:nvGrpSpPr>
      <p:grpSpPr>
        <a:xfrm>
          <a:off x="0" y="0"/>
          <a:ext cx="0" cy="0"/>
          <a:chOff x="0" y="0"/>
          <a:chExt cx="0" cy="0"/>
        </a:xfrm>
      </p:grpSpPr>
      <p:sp>
        <p:nvSpPr>
          <p:cNvPr id="331" name="Google Shape;331;p57"/>
          <p:cNvSpPr txBox="1">
            <a:spLocks noGrp="1"/>
          </p:cNvSpPr>
          <p:nvPr>
            <p:ph type="title"/>
          </p:nvPr>
        </p:nvSpPr>
        <p:spPr>
          <a:xfrm>
            <a:off x="627325" y="168725"/>
            <a:ext cx="75735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Breakouts: </a:t>
            </a:r>
            <a:endParaRPr sz="3900"/>
          </a:p>
          <a:p>
            <a:pPr marL="0" lvl="0" indent="0" algn="l" rtl="0">
              <a:spcBef>
                <a:spcPts val="0"/>
              </a:spcBef>
              <a:spcAft>
                <a:spcPts val="0"/>
              </a:spcAft>
              <a:buNone/>
            </a:pPr>
            <a:r>
              <a:rPr lang="en" sz="3900"/>
              <a:t>Practice Designing Interventions</a:t>
            </a:r>
            <a:endParaRPr sz="3900"/>
          </a:p>
        </p:txBody>
      </p:sp>
      <p:pic>
        <p:nvPicPr>
          <p:cNvPr id="332" name="Google Shape;332;p57"/>
          <p:cNvPicPr preferRelativeResize="0"/>
          <p:nvPr/>
        </p:nvPicPr>
        <p:blipFill>
          <a:blip r:embed="rId3">
            <a:alphaModFix/>
          </a:blip>
          <a:stretch>
            <a:fillRect/>
          </a:stretch>
        </p:blipFill>
        <p:spPr>
          <a:xfrm>
            <a:off x="76200" y="1730325"/>
            <a:ext cx="8839202" cy="3723139"/>
          </a:xfrm>
          <a:prstGeom prst="rect">
            <a:avLst/>
          </a:prstGeom>
          <a:noFill/>
          <a:ln>
            <a:noFill/>
          </a:ln>
        </p:spPr>
      </p:pic>
      <p:sp>
        <p:nvSpPr>
          <p:cNvPr id="333" name="Google Shape;333;p57"/>
          <p:cNvSpPr txBox="1"/>
          <p:nvPr/>
        </p:nvSpPr>
        <p:spPr>
          <a:xfrm>
            <a:off x="388350" y="3071525"/>
            <a:ext cx="1306200" cy="5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Open Sans"/>
                <a:ea typeface="Open Sans"/>
                <a:cs typeface="Open Sans"/>
                <a:sym typeface="Open Sans"/>
              </a:rPr>
              <a:t>Political makeup of board</a:t>
            </a:r>
            <a:endParaRPr sz="1000">
              <a:latin typeface="Open Sans"/>
              <a:ea typeface="Open Sans"/>
              <a:cs typeface="Open Sans"/>
              <a:sym typeface="Open Sans"/>
            </a:endParaRPr>
          </a:p>
        </p:txBody>
      </p:sp>
      <p:sp>
        <p:nvSpPr>
          <p:cNvPr id="334" name="Google Shape;334;p57"/>
          <p:cNvSpPr txBox="1"/>
          <p:nvPr/>
        </p:nvSpPr>
        <p:spPr>
          <a:xfrm>
            <a:off x="470125" y="3847625"/>
            <a:ext cx="1012200" cy="5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Open Sans"/>
                <a:ea typeface="Open Sans"/>
                <a:cs typeface="Open Sans"/>
                <a:sym typeface="Open Sans"/>
              </a:rPr>
              <a:t>How to keep momentum going</a:t>
            </a:r>
            <a:endParaRPr sz="1000">
              <a:latin typeface="Open Sans"/>
              <a:ea typeface="Open Sans"/>
              <a:cs typeface="Open Sans"/>
              <a:sym typeface="Open Sans"/>
            </a:endParaRPr>
          </a:p>
        </p:txBody>
      </p:sp>
      <p:sp>
        <p:nvSpPr>
          <p:cNvPr id="335" name="Google Shape;335;p57"/>
          <p:cNvSpPr txBox="1"/>
          <p:nvPr/>
        </p:nvSpPr>
        <p:spPr>
          <a:xfrm>
            <a:off x="388350" y="4859725"/>
            <a:ext cx="1306200" cy="5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latin typeface="Open Sans"/>
                <a:ea typeface="Open Sans"/>
                <a:cs typeface="Open Sans"/>
                <a:sym typeface="Open Sans"/>
              </a:rPr>
              <a:t>Not having a lot of experience</a:t>
            </a:r>
            <a:endParaRPr sz="1000">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58"/>
          <p:cNvSpPr txBox="1">
            <a:spLocks noGrp="1"/>
          </p:cNvSpPr>
          <p:nvPr>
            <p:ph type="title"/>
          </p:nvPr>
        </p:nvSpPr>
        <p:spPr>
          <a:xfrm>
            <a:off x="393225" y="103600"/>
            <a:ext cx="78165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Getting to “Our Story of the Problem”</a:t>
            </a:r>
            <a:endParaRPr>
              <a:highlight>
                <a:schemeClr val="dk1"/>
              </a:highlight>
            </a:endParaRPr>
          </a:p>
        </p:txBody>
      </p:sp>
      <p:graphicFrame>
        <p:nvGraphicFramePr>
          <p:cNvPr id="341" name="Google Shape;341;p58"/>
          <p:cNvGraphicFramePr/>
          <p:nvPr/>
        </p:nvGraphicFramePr>
        <p:xfrm>
          <a:off x="443950" y="1017175"/>
          <a:ext cx="8191875" cy="5786616"/>
        </p:xfrm>
        <a:graphic>
          <a:graphicData uri="http://schemas.openxmlformats.org/drawingml/2006/table">
            <a:tbl>
              <a:tblPr>
                <a:noFill/>
                <a:tableStyleId>{3159170D-3F0B-4DFE-A785-F7FA43AEB53E}</a:tableStyleId>
              </a:tblPr>
              <a:tblGrid>
                <a:gridCol w="1591925">
                  <a:extLst>
                    <a:ext uri="{9D8B030D-6E8A-4147-A177-3AD203B41FA5}">
                      <a16:colId xmlns:a16="http://schemas.microsoft.com/office/drawing/2014/main" val="20000"/>
                    </a:ext>
                  </a:extLst>
                </a:gridCol>
                <a:gridCol w="3575750">
                  <a:extLst>
                    <a:ext uri="{9D8B030D-6E8A-4147-A177-3AD203B41FA5}">
                      <a16:colId xmlns:a16="http://schemas.microsoft.com/office/drawing/2014/main" val="20001"/>
                    </a:ext>
                  </a:extLst>
                </a:gridCol>
                <a:gridCol w="3024200">
                  <a:extLst>
                    <a:ext uri="{9D8B030D-6E8A-4147-A177-3AD203B41FA5}">
                      <a16:colId xmlns:a16="http://schemas.microsoft.com/office/drawing/2014/main" val="20002"/>
                    </a:ext>
                  </a:extLst>
                </a:gridCol>
              </a:tblGrid>
              <a:tr h="590600">
                <a:tc>
                  <a:txBody>
                    <a:bodyPr/>
                    <a:lstStyle/>
                    <a:p>
                      <a:pPr marL="0" lvl="0" indent="0" algn="ctr" rtl="0">
                        <a:spcBef>
                          <a:spcPts val="0"/>
                        </a:spcBef>
                        <a:spcAft>
                          <a:spcPts val="0"/>
                        </a:spcAft>
                        <a:buNone/>
                      </a:pP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Observations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Diagnosis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3823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#1</a:t>
                      </a:r>
                      <a:endParaRPr>
                        <a:latin typeface="Open Sans"/>
                        <a:ea typeface="Open Sans"/>
                        <a:cs typeface="Open Sans"/>
                        <a:sym typeface="Open Sans"/>
                      </a:endParaRPr>
                    </a:p>
                    <a:p>
                      <a:pPr marL="0" lvl="0" indent="0" algn="l" rtl="0">
                        <a:lnSpc>
                          <a:spcPct val="115000"/>
                        </a:lnSpc>
                        <a:spcBef>
                          <a:spcPts val="0"/>
                        </a:spcBef>
                        <a:spcAft>
                          <a:spcPts val="0"/>
                        </a:spcAft>
                        <a:buNone/>
                      </a:pPr>
                      <a:r>
                        <a:rPr lang="en" b="1">
                          <a:latin typeface="Open Sans"/>
                          <a:ea typeface="Open Sans"/>
                          <a:cs typeface="Open Sans"/>
                          <a:sym typeface="Open Sans"/>
                        </a:rPr>
                        <a:t>School Board</a:t>
                      </a:r>
                      <a:endParaRPr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r>
                        <a:rPr lang="en" sz="1500">
                          <a:latin typeface="Open Sans"/>
                          <a:ea typeface="Open Sans"/>
                          <a:cs typeface="Open Sans"/>
                          <a:sym typeface="Open Sans"/>
                        </a:rPr>
                        <a:t>Lack of power at school board level</a:t>
                      </a: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10491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#2: </a:t>
                      </a:r>
                      <a:r>
                        <a:rPr lang="en" b="1">
                          <a:latin typeface="Open Sans"/>
                          <a:ea typeface="Open Sans"/>
                          <a:cs typeface="Open Sans"/>
                          <a:sym typeface="Open Sans"/>
                        </a:rPr>
                        <a:t>Keeping momentum going</a:t>
                      </a:r>
                      <a:endParaRPr b="1">
                        <a:latin typeface="Open Sans"/>
                        <a:ea typeface="Open Sans"/>
                        <a:cs typeface="Open Sans"/>
                        <a:sym typeface="Open Sans"/>
                      </a:endParaRPr>
                    </a:p>
                    <a:p>
                      <a:pPr marL="0" lvl="0" indent="0" algn="l" rtl="0">
                        <a:lnSpc>
                          <a:spcPct val="115000"/>
                        </a:lnSpc>
                        <a:spcBef>
                          <a:spcPts val="0"/>
                        </a:spcBef>
                        <a:spcAft>
                          <a:spcPts val="0"/>
                        </a:spcAft>
                        <a:buNone/>
                      </a:pP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10491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#3: </a:t>
                      </a:r>
                      <a:r>
                        <a:rPr lang="en" b="1">
                          <a:latin typeface="Open Sans"/>
                          <a:ea typeface="Open Sans"/>
                          <a:cs typeface="Open Sans"/>
                          <a:sym typeface="Open Sans"/>
                        </a:rPr>
                        <a:t>Team not having a lot of experience</a:t>
                      </a:r>
                      <a:endParaRPr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13823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#4</a:t>
                      </a: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59"/>
          <p:cNvSpPr txBox="1">
            <a:spLocks noGrp="1"/>
          </p:cNvSpPr>
          <p:nvPr>
            <p:ph type="title"/>
          </p:nvPr>
        </p:nvSpPr>
        <p:spPr>
          <a:xfrm>
            <a:off x="644725" y="1582875"/>
            <a:ext cx="65685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5700"/>
              <a:t>Break time! </a:t>
            </a:r>
            <a:br>
              <a:rPr lang="en" sz="5700"/>
            </a:br>
            <a:r>
              <a:rPr lang="en" sz="5700"/>
              <a:t>Return by :XX</a:t>
            </a:r>
            <a:endParaRPr sz="57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350"/>
        <p:cNvGrpSpPr/>
        <p:nvPr/>
      </p:nvGrpSpPr>
      <p:grpSpPr>
        <a:xfrm>
          <a:off x="0" y="0"/>
          <a:ext cx="0" cy="0"/>
          <a:chOff x="0" y="0"/>
          <a:chExt cx="0" cy="0"/>
        </a:xfrm>
      </p:grpSpPr>
      <p:sp>
        <p:nvSpPr>
          <p:cNvPr id="351" name="Google Shape;351;p60"/>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6900">
                <a:solidFill>
                  <a:schemeClr val="lt1"/>
                </a:solidFill>
              </a:rPr>
              <a:t>Practice time!</a:t>
            </a:r>
            <a:endParaRPr sz="6900">
              <a:solidFill>
                <a:schemeClr val="lt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5"/>
        <p:cNvGrpSpPr/>
        <p:nvPr/>
      </p:nvGrpSpPr>
      <p:grpSpPr>
        <a:xfrm>
          <a:off x="0" y="0"/>
          <a:ext cx="0" cy="0"/>
          <a:chOff x="0" y="0"/>
          <a:chExt cx="0" cy="0"/>
        </a:xfrm>
      </p:grpSpPr>
      <p:sp>
        <p:nvSpPr>
          <p:cNvPr id="356" name="Google Shape;356;p61"/>
          <p:cNvSpPr txBox="1">
            <a:spLocks noGrp="1"/>
          </p:cNvSpPr>
          <p:nvPr>
            <p:ph type="title"/>
          </p:nvPr>
        </p:nvSpPr>
        <p:spPr>
          <a:xfrm>
            <a:off x="1092100" y="1335825"/>
            <a:ext cx="57246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Ben’s story</a:t>
            </a:r>
            <a:endParaRPr sz="39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0"/>
        <p:cNvGrpSpPr/>
        <p:nvPr/>
      </p:nvGrpSpPr>
      <p:grpSpPr>
        <a:xfrm>
          <a:off x="0" y="0"/>
          <a:ext cx="0" cy="0"/>
          <a:chOff x="0" y="0"/>
          <a:chExt cx="0" cy="0"/>
        </a:xfrm>
      </p:grpSpPr>
      <p:sp>
        <p:nvSpPr>
          <p:cNvPr id="361" name="Google Shape;361;p62"/>
          <p:cNvSpPr txBox="1">
            <a:spLocks noGrp="1"/>
          </p:cNvSpPr>
          <p:nvPr>
            <p:ph type="title"/>
          </p:nvPr>
        </p:nvSpPr>
        <p:spPr>
          <a:xfrm>
            <a:off x="555025" y="127400"/>
            <a:ext cx="57246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Breakouts: Practice Time</a:t>
            </a:r>
            <a:endParaRPr sz="3900"/>
          </a:p>
        </p:txBody>
      </p:sp>
      <p:pic>
        <p:nvPicPr>
          <p:cNvPr id="362" name="Google Shape;362;p62"/>
          <p:cNvPicPr preferRelativeResize="0"/>
          <p:nvPr/>
        </p:nvPicPr>
        <p:blipFill>
          <a:blip r:embed="rId3">
            <a:alphaModFix/>
          </a:blip>
          <a:stretch>
            <a:fillRect/>
          </a:stretch>
        </p:blipFill>
        <p:spPr>
          <a:xfrm>
            <a:off x="712700" y="1398875"/>
            <a:ext cx="7049050" cy="508982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63"/>
          <p:cNvSpPr txBox="1">
            <a:spLocks noGrp="1"/>
          </p:cNvSpPr>
          <p:nvPr>
            <p:ph type="title"/>
          </p:nvPr>
        </p:nvSpPr>
        <p:spPr>
          <a:xfrm>
            <a:off x="211200" y="103600"/>
            <a:ext cx="71289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rPr>
              <a:t>Journal: What would you do?</a:t>
            </a:r>
            <a:endParaRPr>
              <a:solidFill>
                <a:schemeClr val="lt1"/>
              </a:solidFill>
            </a:endParaRPr>
          </a:p>
        </p:txBody>
      </p:sp>
      <p:sp>
        <p:nvSpPr>
          <p:cNvPr id="368" name="Google Shape;368;p63"/>
          <p:cNvSpPr txBox="1">
            <a:spLocks noGrp="1"/>
          </p:cNvSpPr>
          <p:nvPr>
            <p:ph type="body" idx="1"/>
          </p:nvPr>
        </p:nvSpPr>
        <p:spPr>
          <a:xfrm>
            <a:off x="745500" y="1529950"/>
            <a:ext cx="7771500" cy="27072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i="1"/>
              <a:t>Imagine you are the coach for this group. How might you prepare for your next coaching session with them? What coaching response might you go for and what tools would you prepare? What will you say, what you will ask, etc. </a:t>
            </a:r>
            <a:endParaRPr/>
          </a:p>
          <a:p>
            <a:pPr marL="0" marR="0" lvl="0" indent="0" algn="l" rtl="0">
              <a:lnSpc>
                <a:spcPct val="100000"/>
              </a:lnSpc>
              <a:spcBef>
                <a:spcPts val="600"/>
              </a:spcBef>
              <a:spcAft>
                <a:spcPts val="0"/>
              </a:spcAft>
              <a:buNone/>
            </a:pPr>
            <a:endParaRPr/>
          </a:p>
          <a:p>
            <a:pPr marL="0" marR="0" lvl="0" indent="0" algn="l" rtl="0">
              <a:lnSpc>
                <a:spcPct val="100000"/>
              </a:lnSpc>
              <a:spcBef>
                <a:spcPts val="600"/>
              </a:spcBef>
              <a:spcAft>
                <a:spcPts val="0"/>
              </a:spcAft>
              <a:buNone/>
            </a:pPr>
            <a:r>
              <a:rPr lang="en"/>
              <a:t>Use the previous slides to prepare.  You have </a:t>
            </a:r>
            <a:r>
              <a:rPr lang="en" b="1"/>
              <a:t>5 minutes</a:t>
            </a:r>
            <a:r>
              <a:rPr lang="en"/>
              <a:t>, and then we will share in breakouts.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64"/>
          <p:cNvSpPr txBox="1">
            <a:spLocks noGrp="1"/>
          </p:cNvSpPr>
          <p:nvPr>
            <p:ph type="title"/>
          </p:nvPr>
        </p:nvSpPr>
        <p:spPr>
          <a:xfrm>
            <a:off x="471550" y="260250"/>
            <a:ext cx="8438400" cy="1237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1"/>
                </a:solidFill>
              </a:rPr>
              <a:t>Practice Partners</a:t>
            </a:r>
            <a:endParaRPr>
              <a:solidFill>
                <a:schemeClr val="lt1"/>
              </a:solidFill>
            </a:endParaRPr>
          </a:p>
        </p:txBody>
      </p:sp>
      <p:sp>
        <p:nvSpPr>
          <p:cNvPr id="374" name="Google Shape;374;p64"/>
          <p:cNvSpPr txBox="1">
            <a:spLocks noGrp="1"/>
          </p:cNvSpPr>
          <p:nvPr>
            <p:ph type="body" idx="1"/>
          </p:nvPr>
        </p:nvSpPr>
        <p:spPr>
          <a:xfrm>
            <a:off x="584675" y="2058550"/>
            <a:ext cx="7748700" cy="444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100"/>
              <a:t>You’ll have 10 minutes in pairs to share </a:t>
            </a:r>
            <a:r>
              <a:rPr lang="en" sz="3100" i="1"/>
              <a:t>how you prepared</a:t>
            </a:r>
            <a:r>
              <a:rPr lang="en" sz="3100"/>
              <a:t> to be a coach in this scenario. </a:t>
            </a:r>
            <a:endParaRPr sz="3100"/>
          </a:p>
          <a:p>
            <a:pPr marL="0" lvl="0" indent="0" algn="l" rtl="0">
              <a:spcBef>
                <a:spcPts val="600"/>
              </a:spcBef>
              <a:spcAft>
                <a:spcPts val="0"/>
              </a:spcAft>
              <a:buNone/>
            </a:pPr>
            <a:endParaRPr sz="3100" i="1"/>
          </a:p>
          <a:p>
            <a:pPr marL="0" lvl="0" indent="0" algn="l" rtl="0">
              <a:spcBef>
                <a:spcPts val="600"/>
              </a:spcBef>
              <a:spcAft>
                <a:spcPts val="0"/>
              </a:spcAft>
              <a:buNone/>
            </a:pPr>
            <a:r>
              <a:rPr lang="en" sz="3100"/>
              <a:t>For example, what questions are you planning to ask? What tools will you use? What are your goals for the session? </a:t>
            </a:r>
            <a:endParaRPr sz="3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65"/>
          <p:cNvSpPr txBox="1">
            <a:spLocks noGrp="1"/>
          </p:cNvSpPr>
          <p:nvPr>
            <p:ph type="title"/>
          </p:nvPr>
        </p:nvSpPr>
        <p:spPr>
          <a:xfrm>
            <a:off x="644725" y="1582875"/>
            <a:ext cx="4317900" cy="386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6800"/>
              <a:t>Practice</a:t>
            </a:r>
            <a:endParaRPr sz="6800"/>
          </a:p>
          <a:p>
            <a:pPr marL="0" lvl="0" indent="0" algn="l" rtl="0">
              <a:spcBef>
                <a:spcPts val="0"/>
              </a:spcBef>
              <a:spcAft>
                <a:spcPts val="0"/>
              </a:spcAft>
              <a:buNone/>
            </a:pPr>
            <a:r>
              <a:rPr lang="en" sz="6800"/>
              <a:t>Debrief</a:t>
            </a:r>
            <a:endParaRPr sz="68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66"/>
          <p:cNvSpPr txBox="1">
            <a:spLocks noGrp="1"/>
          </p:cNvSpPr>
          <p:nvPr>
            <p:ph type="title"/>
          </p:nvPr>
        </p:nvSpPr>
        <p:spPr>
          <a:xfrm>
            <a:off x="393225" y="103600"/>
            <a:ext cx="6946800" cy="839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Designing Interventions</a:t>
            </a:r>
            <a:endParaRPr>
              <a:highlight>
                <a:schemeClr val="dk1"/>
              </a:highlight>
            </a:endParaRPr>
          </a:p>
        </p:txBody>
      </p:sp>
      <p:graphicFrame>
        <p:nvGraphicFramePr>
          <p:cNvPr id="385" name="Google Shape;385;p66"/>
          <p:cNvGraphicFramePr/>
          <p:nvPr/>
        </p:nvGraphicFramePr>
        <p:xfrm>
          <a:off x="393200" y="1009750"/>
          <a:ext cx="8536300" cy="5708250"/>
        </p:xfrm>
        <a:graphic>
          <a:graphicData uri="http://schemas.openxmlformats.org/drawingml/2006/table">
            <a:tbl>
              <a:tblPr>
                <a:noFill/>
                <a:tableStyleId>{3159170D-3F0B-4DFE-A785-F7FA43AEB53E}</a:tableStyleId>
              </a:tblPr>
              <a:tblGrid>
                <a:gridCol w="1211600">
                  <a:extLst>
                    <a:ext uri="{9D8B030D-6E8A-4147-A177-3AD203B41FA5}">
                      <a16:colId xmlns:a16="http://schemas.microsoft.com/office/drawing/2014/main" val="20000"/>
                    </a:ext>
                  </a:extLst>
                </a:gridCol>
                <a:gridCol w="2721450">
                  <a:extLst>
                    <a:ext uri="{9D8B030D-6E8A-4147-A177-3AD203B41FA5}">
                      <a16:colId xmlns:a16="http://schemas.microsoft.com/office/drawing/2014/main" val="20001"/>
                    </a:ext>
                  </a:extLst>
                </a:gridCol>
                <a:gridCol w="2133625">
                  <a:extLst>
                    <a:ext uri="{9D8B030D-6E8A-4147-A177-3AD203B41FA5}">
                      <a16:colId xmlns:a16="http://schemas.microsoft.com/office/drawing/2014/main" val="20002"/>
                    </a:ext>
                  </a:extLst>
                </a:gridCol>
                <a:gridCol w="2469625">
                  <a:extLst>
                    <a:ext uri="{9D8B030D-6E8A-4147-A177-3AD203B41FA5}">
                      <a16:colId xmlns:a16="http://schemas.microsoft.com/office/drawing/2014/main" val="20003"/>
                    </a:ext>
                  </a:extLst>
                </a:gridCol>
              </a:tblGrid>
              <a:tr h="924400">
                <a:tc>
                  <a:txBody>
                    <a:bodyPr/>
                    <a:lstStyle/>
                    <a:p>
                      <a:pPr marL="0" lvl="0" indent="0" algn="ctr" rtl="0">
                        <a:spcBef>
                          <a:spcPts val="0"/>
                        </a:spcBef>
                        <a:spcAft>
                          <a:spcPts val="0"/>
                        </a:spcAft>
                        <a:buNone/>
                      </a:pPr>
                      <a:endParaRPr sz="2700" b="1">
                        <a:solidFill>
                          <a:schemeClr val="lt2"/>
                        </a:solidFill>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Observations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Diagnosis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tc>
                  <a:txBody>
                    <a:bodyPr/>
                    <a:lstStyle/>
                    <a:p>
                      <a:pPr marL="0" lvl="0" indent="0" algn="ctr" rtl="0">
                        <a:spcBef>
                          <a:spcPts val="0"/>
                        </a:spcBef>
                        <a:spcAft>
                          <a:spcPts val="0"/>
                        </a:spcAft>
                        <a:buNone/>
                      </a:pPr>
                      <a:r>
                        <a:rPr lang="en" sz="2700" b="1">
                          <a:solidFill>
                            <a:schemeClr val="lt2"/>
                          </a:solidFill>
                          <a:latin typeface="Open Sans"/>
                          <a:ea typeface="Open Sans"/>
                          <a:cs typeface="Open Sans"/>
                          <a:sym typeface="Open Sans"/>
                        </a:rPr>
                        <a:t>Interventions</a:t>
                      </a:r>
                      <a:endParaRPr sz="2700" b="1">
                        <a:solidFill>
                          <a:schemeClr val="lt2"/>
                        </a:solidFill>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12700" cap="flat" cmpd="sng">
                      <a:solidFill>
                        <a:srgbClr val="000000">
                          <a:alpha val="0"/>
                        </a:srgbClr>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1350525">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#1</a:t>
                      </a:r>
                      <a:endParaRPr b="1">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22860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12700" cap="flat" cmpd="sng">
                      <a:solidFill>
                        <a:srgbClr val="000000">
                          <a:alpha val="0"/>
                        </a:srgbClr>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10250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#2</a:t>
                      </a:r>
                      <a:endParaRPr b="1">
                        <a:latin typeface="Open Sans"/>
                        <a:ea typeface="Open Sans"/>
                        <a:cs typeface="Open Sans"/>
                        <a:sym typeface="Open Sans"/>
                      </a:endParaRPr>
                    </a:p>
                    <a:p>
                      <a:pPr marL="0" lvl="0" indent="0" algn="l" rtl="0">
                        <a:lnSpc>
                          <a:spcPct val="115000"/>
                        </a:lnSpc>
                        <a:spcBef>
                          <a:spcPts val="0"/>
                        </a:spcBef>
                        <a:spcAft>
                          <a:spcPts val="0"/>
                        </a:spcAft>
                        <a:buNone/>
                      </a:pP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22860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1025000">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#3</a:t>
                      </a: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tc>
                  <a:txBody>
                    <a:bodyPr/>
                    <a:lstStyle/>
                    <a:p>
                      <a:pPr marL="457200" lvl="0" indent="-22860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r h="1350525">
                <a:tc>
                  <a:txBody>
                    <a:bodyPr/>
                    <a:lstStyle/>
                    <a:p>
                      <a:pPr marL="0" lvl="0" indent="0" algn="l" rtl="0">
                        <a:lnSpc>
                          <a:spcPct val="115000"/>
                        </a:lnSpc>
                        <a:spcBef>
                          <a:spcPts val="0"/>
                        </a:spcBef>
                        <a:spcAft>
                          <a:spcPts val="0"/>
                        </a:spcAft>
                        <a:buNone/>
                      </a:pPr>
                      <a:r>
                        <a:rPr lang="en">
                          <a:latin typeface="Open Sans"/>
                          <a:ea typeface="Open Sans"/>
                          <a:cs typeface="Open Sans"/>
                          <a:sym typeface="Open Sans"/>
                        </a:rPr>
                        <a:t>Challenge #4</a:t>
                      </a:r>
                      <a:endParaRPr>
                        <a:latin typeface="Open Sans"/>
                        <a:ea typeface="Open Sans"/>
                        <a:cs typeface="Open Sans"/>
                        <a:sym typeface="Open Sans"/>
                      </a:endParaRPr>
                    </a:p>
                  </a:txBody>
                  <a:tcPr marL="63500" marR="63500" marT="63500" marB="63500" anchor="ctr">
                    <a:lnL w="12700" cap="flat" cmpd="sng">
                      <a:solidFill>
                        <a:srgbClr val="000000">
                          <a:alpha val="0"/>
                        </a:srgbClr>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457200" lvl="0" indent="-323850" algn="l" rtl="0">
                        <a:spcBef>
                          <a:spcPts val="0"/>
                        </a:spcBef>
                        <a:spcAft>
                          <a:spcPts val="0"/>
                        </a:spcAft>
                        <a:buSzPts val="1500"/>
                        <a:buFont typeface="Open Sans"/>
                        <a:buChar char="●"/>
                      </a:pPr>
                      <a:endParaRPr sz="1500">
                        <a:latin typeface="Open Sans"/>
                        <a:ea typeface="Open Sans"/>
                        <a:cs typeface="Open Sans"/>
                        <a:sym typeface="Open Sans"/>
                      </a:endParaRPr>
                    </a:p>
                    <a:p>
                      <a:pPr marL="0" lvl="0" indent="0" algn="ctr"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tc>
                  <a:txBody>
                    <a:bodyPr/>
                    <a:lstStyle/>
                    <a:p>
                      <a:pPr marL="457200" lvl="0" indent="-228600" algn="l" rtl="0">
                        <a:spcBef>
                          <a:spcPts val="0"/>
                        </a:spcBef>
                        <a:spcAft>
                          <a:spcPts val="0"/>
                        </a:spcAft>
                        <a:buNone/>
                      </a:pPr>
                      <a:endParaRPr sz="1500">
                        <a:latin typeface="Open Sans"/>
                        <a:ea typeface="Open Sans"/>
                        <a:cs typeface="Open Sans"/>
                        <a:sym typeface="Open Sans"/>
                      </a:endParaRPr>
                    </a:p>
                  </a:txBody>
                  <a:tcPr marL="63500" marR="63500" marT="63500" marB="6350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67"/>
          <p:cNvSpPr txBox="1">
            <a:spLocks noGrp="1"/>
          </p:cNvSpPr>
          <p:nvPr>
            <p:ph type="title"/>
          </p:nvPr>
        </p:nvSpPr>
        <p:spPr>
          <a:xfrm>
            <a:off x="644725" y="1960125"/>
            <a:ext cx="4095300" cy="2458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5400"/>
              <a:t>What’s next?</a:t>
            </a:r>
            <a:endParaRPr sz="5400"/>
          </a:p>
        </p:txBody>
      </p:sp>
      <p:sp>
        <p:nvSpPr>
          <p:cNvPr id="391" name="Google Shape;391;p67"/>
          <p:cNvSpPr txBox="1">
            <a:spLocks noGrp="1"/>
          </p:cNvSpPr>
          <p:nvPr>
            <p:ph type="body" idx="4294967295"/>
          </p:nvPr>
        </p:nvSpPr>
        <p:spPr>
          <a:xfrm>
            <a:off x="5569350" y="478925"/>
            <a:ext cx="3421200" cy="62493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000" b="1">
                <a:solidFill>
                  <a:schemeClr val="dk2"/>
                </a:solidFill>
                <a:latin typeface="Blinker"/>
                <a:ea typeface="Blinker"/>
                <a:cs typeface="Blinker"/>
                <a:sym typeface="Blinker"/>
              </a:rPr>
              <a:t>We’ll be sending you:</a:t>
            </a:r>
            <a:endParaRPr sz="3000" b="1">
              <a:solidFill>
                <a:schemeClr val="dk2"/>
              </a:solidFill>
              <a:latin typeface="Blinker"/>
              <a:ea typeface="Blinker"/>
              <a:cs typeface="Blinker"/>
              <a:sym typeface="Blinker"/>
            </a:endParaRPr>
          </a:p>
          <a:p>
            <a:pPr marL="457200" lvl="0" indent="-419100" algn="l" rtl="0">
              <a:spcBef>
                <a:spcPts val="600"/>
              </a:spcBef>
              <a:spcAft>
                <a:spcPts val="0"/>
              </a:spcAft>
              <a:buClr>
                <a:schemeClr val="dk2"/>
              </a:buClr>
              <a:buSzPts val="3000"/>
              <a:buFont typeface="Open Sans"/>
              <a:buChar char="❏"/>
            </a:pPr>
            <a:r>
              <a:rPr lang="en" sz="3000">
                <a:solidFill>
                  <a:schemeClr val="dk2"/>
                </a:solidFill>
                <a:latin typeface="Open Sans"/>
                <a:ea typeface="Open Sans"/>
                <a:cs typeface="Open Sans"/>
                <a:sym typeface="Open Sans"/>
              </a:rPr>
              <a:t>The slides, recording, and chat transcript from today</a:t>
            </a:r>
            <a:endParaRPr sz="3000">
              <a:solidFill>
                <a:schemeClr val="dk2"/>
              </a:solidFill>
              <a:latin typeface="Open Sans"/>
              <a:ea typeface="Open Sans"/>
              <a:cs typeface="Open Sans"/>
              <a:sym typeface="Open Sans"/>
            </a:endParaRPr>
          </a:p>
          <a:p>
            <a:pPr marL="457200" lvl="0" indent="-419100" algn="l" rtl="0">
              <a:spcBef>
                <a:spcPts val="0"/>
              </a:spcBef>
              <a:spcAft>
                <a:spcPts val="0"/>
              </a:spcAft>
              <a:buClr>
                <a:schemeClr val="dk2"/>
              </a:buClr>
              <a:buSzPts val="3000"/>
              <a:buFont typeface="Open Sans"/>
              <a:buChar char="❏"/>
            </a:pPr>
            <a:r>
              <a:rPr lang="en" sz="3000">
                <a:solidFill>
                  <a:schemeClr val="dk2"/>
                </a:solidFill>
                <a:latin typeface="Open Sans"/>
                <a:ea typeface="Open Sans"/>
                <a:cs typeface="Open Sans"/>
                <a:sym typeface="Open Sans"/>
              </a:rPr>
              <a:t>Handouts</a:t>
            </a:r>
            <a:endParaRPr sz="3000">
              <a:solidFill>
                <a:schemeClr val="dk2"/>
              </a:solidFill>
              <a:latin typeface="Open Sans"/>
              <a:ea typeface="Open Sans"/>
              <a:cs typeface="Open Sans"/>
              <a:sym typeface="Open Sans"/>
            </a:endParaRPr>
          </a:p>
          <a:p>
            <a:pPr marL="0" lvl="0" indent="0" algn="l" rtl="0">
              <a:spcBef>
                <a:spcPts val="600"/>
              </a:spcBef>
              <a:spcAft>
                <a:spcPts val="0"/>
              </a:spcAft>
              <a:buNone/>
            </a:pPr>
            <a:endParaRPr sz="3000">
              <a:solidFill>
                <a:schemeClr val="dk2"/>
              </a:solidFill>
            </a:endParaRPr>
          </a:p>
          <a:p>
            <a:pPr marL="0" lvl="0" indent="0" algn="l" rtl="0">
              <a:spcBef>
                <a:spcPts val="600"/>
              </a:spcBef>
              <a:spcAft>
                <a:spcPts val="0"/>
              </a:spcAft>
              <a:buNone/>
            </a:pPr>
            <a:r>
              <a:rPr lang="en" sz="3000" b="1">
                <a:solidFill>
                  <a:schemeClr val="dk2"/>
                </a:solidFill>
                <a:latin typeface="Blinker"/>
                <a:ea typeface="Blinker"/>
                <a:cs typeface="Blinker"/>
                <a:sym typeface="Blinker"/>
              </a:rPr>
              <a:t>Please:</a:t>
            </a:r>
            <a:r>
              <a:rPr lang="en" sz="3000">
                <a:solidFill>
                  <a:schemeClr val="dk2"/>
                </a:solidFill>
              </a:rPr>
              <a:t> </a:t>
            </a:r>
            <a:endParaRPr sz="3000">
              <a:solidFill>
                <a:schemeClr val="dk2"/>
              </a:solidFill>
            </a:endParaRPr>
          </a:p>
          <a:p>
            <a:pPr marL="457200" lvl="0" indent="-419100" algn="l" rtl="0">
              <a:spcBef>
                <a:spcPts val="600"/>
              </a:spcBef>
              <a:spcAft>
                <a:spcPts val="0"/>
              </a:spcAft>
              <a:buClr>
                <a:schemeClr val="dk2"/>
              </a:buClr>
              <a:buSzPts val="3000"/>
              <a:buChar char="❏"/>
            </a:pPr>
            <a:r>
              <a:rPr lang="en" sz="3000" u="sng">
                <a:solidFill>
                  <a:schemeClr val="hlink"/>
                </a:solidFill>
                <a:hlinkClick r:id="rId3"/>
              </a:rPr>
              <a:t>Give us feedback here</a:t>
            </a:r>
            <a:endParaRPr sz="3000">
              <a:solidFill>
                <a:schemeClr val="dk2"/>
              </a:solidFill>
            </a:endParaRPr>
          </a:p>
          <a:p>
            <a:pPr marL="0" lvl="0" indent="0" algn="l" rtl="0">
              <a:spcBef>
                <a:spcPts val="600"/>
              </a:spcBef>
              <a:spcAft>
                <a:spcPts val="0"/>
              </a:spcAft>
              <a:buNone/>
            </a:pPr>
            <a:endParaRPr sz="3000">
              <a:solidFill>
                <a:schemeClr val="dk2"/>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68"/>
          <p:cNvSpPr txBox="1">
            <a:spLocks noGrp="1"/>
          </p:cNvSpPr>
          <p:nvPr>
            <p:ph type="title"/>
          </p:nvPr>
        </p:nvSpPr>
        <p:spPr>
          <a:xfrm>
            <a:off x="407425" y="281575"/>
            <a:ext cx="8502600" cy="1280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Check out:</a:t>
            </a:r>
            <a:endParaRPr/>
          </a:p>
        </p:txBody>
      </p:sp>
      <p:sp>
        <p:nvSpPr>
          <p:cNvPr id="397" name="Google Shape;397;p68"/>
          <p:cNvSpPr txBox="1">
            <a:spLocks noGrp="1"/>
          </p:cNvSpPr>
          <p:nvPr>
            <p:ph type="body" idx="1"/>
          </p:nvPr>
        </p:nvSpPr>
        <p:spPr>
          <a:xfrm>
            <a:off x="584675" y="2058550"/>
            <a:ext cx="7776900" cy="444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000" b="1"/>
              <a:t>Campaign Resources</a:t>
            </a:r>
            <a:endParaRPr sz="3000" b="1"/>
          </a:p>
          <a:p>
            <a:pPr marL="457200" lvl="0" indent="-406400" algn="l" rtl="0">
              <a:spcBef>
                <a:spcPts val="600"/>
              </a:spcBef>
              <a:spcAft>
                <a:spcPts val="0"/>
              </a:spcAft>
              <a:buSzPts val="2800"/>
              <a:buChar char="❏"/>
            </a:pPr>
            <a:r>
              <a:rPr lang="en" sz="2800"/>
              <a:t>PODCAST: </a:t>
            </a:r>
            <a:r>
              <a:rPr lang="en" sz="2800" u="sng">
                <a:solidFill>
                  <a:schemeClr val="hlink"/>
                </a:solidFill>
                <a:hlinkClick r:id="rId3"/>
              </a:rPr>
              <a:t>Craft of Campaigns</a:t>
            </a:r>
            <a:endParaRPr sz="2800"/>
          </a:p>
          <a:p>
            <a:pPr marL="457200" lvl="0" indent="-406400" algn="l" rtl="0">
              <a:spcBef>
                <a:spcPts val="0"/>
              </a:spcBef>
              <a:spcAft>
                <a:spcPts val="0"/>
              </a:spcAft>
              <a:buSzPts val="2800"/>
              <a:buChar char="❏"/>
            </a:pPr>
            <a:r>
              <a:rPr lang="en" sz="2800"/>
              <a:t>WORKBOOK: </a:t>
            </a:r>
            <a:r>
              <a:rPr lang="en" sz="2800" u="sng">
                <a:solidFill>
                  <a:schemeClr val="hlink"/>
                </a:solidFill>
                <a:hlinkClick r:id="rId4"/>
              </a:rPr>
              <a:t>Strategy Workbook</a:t>
            </a:r>
            <a:endParaRPr sz="2800"/>
          </a:p>
          <a:p>
            <a:pPr marL="457200" lvl="0" indent="-406400" algn="l" rtl="0">
              <a:spcBef>
                <a:spcPts val="0"/>
              </a:spcBef>
              <a:spcAft>
                <a:spcPts val="0"/>
              </a:spcAft>
              <a:buSzPts val="2800"/>
              <a:buChar char="❏"/>
            </a:pPr>
            <a:r>
              <a:rPr lang="en" sz="2800"/>
              <a:t>COACHING: </a:t>
            </a:r>
            <a:r>
              <a:rPr lang="en" sz="2800" u="sng">
                <a:solidFill>
                  <a:schemeClr val="hlink"/>
                </a:solidFill>
                <a:hlinkClick r:id="rId5"/>
              </a:rPr>
              <a:t>Campaign Strategy Fellowship</a:t>
            </a:r>
            <a:endParaRPr sz="2800"/>
          </a:p>
          <a:p>
            <a:pPr marL="0" lvl="0" indent="0" algn="l" rtl="0">
              <a:spcBef>
                <a:spcPts val="600"/>
              </a:spcBef>
              <a:spcAft>
                <a:spcPts val="0"/>
              </a:spcAft>
              <a:buNone/>
            </a:pPr>
            <a:endParaRPr sz="1900"/>
          </a:p>
          <a:p>
            <a:pPr marL="0" lvl="0" indent="0" algn="l" rtl="0">
              <a:spcBef>
                <a:spcPts val="600"/>
              </a:spcBef>
              <a:spcAft>
                <a:spcPts val="0"/>
              </a:spcAft>
              <a:buNone/>
            </a:pPr>
            <a:r>
              <a:rPr lang="en" sz="3000" b="1"/>
              <a:t>More from </a:t>
            </a:r>
            <a:r>
              <a:rPr lang="en" sz="3000" b="1" i="1"/>
              <a:t>Organizing Skills Institute</a:t>
            </a:r>
            <a:r>
              <a:rPr lang="en" sz="3000" b="1"/>
              <a:t> </a:t>
            </a:r>
            <a:endParaRPr sz="3000" b="1"/>
          </a:p>
          <a:p>
            <a:pPr marL="457200" lvl="0" indent="-406400" algn="l" rtl="0">
              <a:spcBef>
                <a:spcPts val="600"/>
              </a:spcBef>
              <a:spcAft>
                <a:spcPts val="0"/>
              </a:spcAft>
              <a:buSzPts val="2800"/>
              <a:buChar char="❏"/>
            </a:pPr>
            <a:r>
              <a:rPr lang="en" sz="2800" u="sng">
                <a:solidFill>
                  <a:schemeClr val="hlink"/>
                </a:solidFill>
                <a:hlinkClick r:id="rId6"/>
              </a:rPr>
              <a:t>Other OSI workshops</a:t>
            </a:r>
            <a:endParaRPr sz="2800"/>
          </a:p>
          <a:p>
            <a:pPr marL="457200" lvl="0" indent="-406400" algn="l" rtl="0">
              <a:spcBef>
                <a:spcPts val="0"/>
              </a:spcBef>
              <a:spcAft>
                <a:spcPts val="0"/>
              </a:spcAft>
              <a:buSzPts val="2800"/>
              <a:buChar char="❏"/>
            </a:pPr>
            <a:r>
              <a:rPr lang="en" sz="2800" u="sng">
                <a:solidFill>
                  <a:schemeClr val="hlink"/>
                </a:solidFill>
                <a:hlinkClick r:id="rId7"/>
              </a:rPr>
              <a:t>Tools</a:t>
            </a:r>
            <a:r>
              <a:rPr lang="en" sz="2800"/>
              <a:t> on organizing, action, and strategy</a:t>
            </a:r>
            <a:endParaRPr sz="2800"/>
          </a:p>
        </p:txBody>
      </p:sp>
      <p:pic>
        <p:nvPicPr>
          <p:cNvPr id="398" name="Google Shape;398;p68"/>
          <p:cNvPicPr preferRelativeResize="0"/>
          <p:nvPr/>
        </p:nvPicPr>
        <p:blipFill>
          <a:blip r:embed="rId8">
            <a:alphaModFix/>
          </a:blip>
          <a:stretch>
            <a:fillRect/>
          </a:stretch>
        </p:blipFill>
        <p:spPr>
          <a:xfrm>
            <a:off x="6778875" y="326086"/>
            <a:ext cx="1906699" cy="1191075"/>
          </a:xfrm>
          <a:prstGeom prst="rect">
            <a:avLst/>
          </a:prstGeom>
          <a:noFill/>
          <a:ln>
            <a:noFill/>
          </a:ln>
        </p:spPr>
      </p:pic>
      <p:pic>
        <p:nvPicPr>
          <p:cNvPr id="399" name="Google Shape;399;p68"/>
          <p:cNvPicPr preferRelativeResize="0"/>
          <p:nvPr/>
        </p:nvPicPr>
        <p:blipFill>
          <a:blip r:embed="rId9">
            <a:alphaModFix/>
          </a:blip>
          <a:stretch>
            <a:fillRect/>
          </a:stretch>
        </p:blipFill>
        <p:spPr>
          <a:xfrm>
            <a:off x="4574100" y="478562"/>
            <a:ext cx="1730000" cy="886150"/>
          </a:xfrm>
          <a:prstGeom prst="rect">
            <a:avLst/>
          </a:prstGeom>
          <a:noFill/>
          <a:ln>
            <a:noFill/>
          </a:ln>
        </p:spPr>
      </p:pic>
    </p:spTree>
  </p:cSld>
  <p:clrMapOvr>
    <a:masterClrMapping/>
  </p:clrMapOvr>
</p:sld>
</file>

<file path=ppt/theme/theme1.xml><?xml version="1.0" encoding="utf-8"?>
<a:theme xmlns:a="http://schemas.openxmlformats.org/drawingml/2006/main" name="OSI 2023 online trainings style">
  <a:themeElements>
    <a:clrScheme name="Custom 347">
      <a:dk1>
        <a:srgbClr val="FDB343"/>
      </a:dk1>
      <a:lt1>
        <a:srgbClr val="91C4CA"/>
      </a:lt1>
      <a:dk2>
        <a:srgbClr val="102C53"/>
      </a:dk2>
      <a:lt2>
        <a:srgbClr val="FFFFFF"/>
      </a:lt2>
      <a:accent1>
        <a:srgbClr val="1E4F9F"/>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047BF09B-86E3-449F-844E-DB3E7AE758CE}">
  <ds:schemaRefs>
    <ds:schemaRef ds:uri="http://schemas.microsoft.com/sharepoint/v3/contenttype/forms"/>
  </ds:schemaRefs>
</ds:datastoreItem>
</file>

<file path=customXml/itemProps2.xml><?xml version="1.0" encoding="utf-8"?>
<ds:datastoreItem xmlns:ds="http://schemas.openxmlformats.org/officeDocument/2006/customXml" ds:itemID="{32397268-28E3-4EBA-9C34-6B572423170A}"/>
</file>

<file path=customXml/itemProps3.xml><?xml version="1.0" encoding="utf-8"?>
<ds:datastoreItem xmlns:ds="http://schemas.openxmlformats.org/officeDocument/2006/customXml" ds:itemID="{73DA02A0-4D9B-4695-9CCC-F74215B54FF8}">
  <ds:schemaRefs>
    <ds:schemaRef ds:uri="http://schemas.microsoft.com/office/2006/metadata/properties"/>
    <ds:schemaRef ds:uri="http://schemas.microsoft.com/office/infopath/2007/PartnerControls"/>
    <ds:schemaRef ds:uri="f4adc256-1af6-498f-b253-d417b21902d6"/>
    <ds:schemaRef ds:uri="b891f0bc-c2e0-4096-ba95-63d9ad5383e5"/>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32</Slides>
  <Notes>32</Notes>
  <HiddenSlides>0</HiddenSlide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OSI 2023 online trainings style</vt:lpstr>
      <vt:lpstr>Campaign  Coaching 101</vt:lpstr>
      <vt:lpstr>Rename yourself: Find your name at the top of the Participants list, click More then Rename.  Add your name &amp; location.</vt:lpstr>
      <vt:lpstr>Be present</vt:lpstr>
      <vt:lpstr>Your name, pronoun &amp; which coach represents the approach you want to bring</vt:lpstr>
      <vt:lpstr>Why  We’re Here</vt:lpstr>
      <vt:lpstr>Our goals for this workshop</vt:lpstr>
      <vt:lpstr>Our Coaching Lineage</vt:lpstr>
      <vt:lpstr>Remember a time…</vt:lpstr>
      <vt:lpstr>In pairs:</vt:lpstr>
      <vt:lpstr>Qualities of an Effective Coach</vt:lpstr>
      <vt:lpstr>Core Coaching Interventions</vt:lpstr>
      <vt:lpstr>Crafting Coaching Questions</vt:lpstr>
      <vt:lpstr>PowerPoint Presentation</vt:lpstr>
      <vt:lpstr>PowerPoint Presentation</vt:lpstr>
      <vt:lpstr>Coaching campaigns</vt:lpstr>
      <vt:lpstr>Campaigners can…</vt:lpstr>
      <vt:lpstr>Campaign Coaching</vt:lpstr>
      <vt:lpstr>A Campaign Story</vt:lpstr>
      <vt:lpstr>Listening for Challenges</vt:lpstr>
      <vt:lpstr>Challenges in the Story</vt:lpstr>
      <vt:lpstr>Breakouts:  Practice Designing Interventions</vt:lpstr>
      <vt:lpstr>Getting to “Our Story of the Problem”</vt:lpstr>
      <vt:lpstr>Break time!  Return by :XX</vt:lpstr>
      <vt:lpstr>Practice time!</vt:lpstr>
      <vt:lpstr>Ben’s story</vt:lpstr>
      <vt:lpstr>Breakouts: Practice Time</vt:lpstr>
      <vt:lpstr>Journal: What would you do?</vt:lpstr>
      <vt:lpstr>Practice Partners</vt:lpstr>
      <vt:lpstr>Practice Debrief</vt:lpstr>
      <vt:lpstr>Designing Interventions</vt:lpstr>
      <vt:lpstr>What’s next?</vt:lpstr>
      <vt:lpstr>Check 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4</cp:revision>
  <dcterms:modified xsi:type="dcterms:W3CDTF">2026-02-18T20:18:00Z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