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notesMasterIdLst>
    <p:notesMasterId r:id="rId18"/>
  </p:notesMasterIdLst>
  <p:sldIdLst>
    <p:sldId id="269" r:id="rId5"/>
    <p:sldId id="2664" r:id="rId6"/>
    <p:sldId id="2668" r:id="rId7"/>
    <p:sldId id="2670" r:id="rId8"/>
    <p:sldId id="2673" r:id="rId9"/>
    <p:sldId id="2671" r:id="rId10"/>
    <p:sldId id="2666" r:id="rId11"/>
    <p:sldId id="2669" r:id="rId12"/>
    <p:sldId id="2659" r:id="rId13"/>
    <p:sldId id="2667" r:id="rId14"/>
    <p:sldId id="261" r:id="rId15"/>
    <p:sldId id="267"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40F6D7-D066-9FDA-889E-CA9B62668E1E}" v="12" dt="2026-03-13T18:49:28.610"/>
    <p1510:client id="{E77F965E-9749-1FA7-6294-AFC3B74D8D38}" v="338" dt="2026-03-12T10:58:59.1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riguez, Fabricio [MD]" userId="S::frodriguez_mseanea.org#ext#@neahq.onmicrosoft.com::bff10b71-9c9c-4939-a297-8550b1909c9f" providerId="AD" clId="Web-{E77F965E-9749-1FA7-6294-AFC3B74D8D38}"/>
    <pc:docChg chg="addSld delSld modSld sldOrd">
      <pc:chgData name="Rodriguez, Fabricio [MD]" userId="S::frodriguez_mseanea.org#ext#@neahq.onmicrosoft.com::bff10b71-9c9c-4939-a297-8550b1909c9f" providerId="AD" clId="Web-{E77F965E-9749-1FA7-6294-AFC3B74D8D38}" dt="2026-03-12T10:58:59.152" v="274"/>
      <pc:docMkLst>
        <pc:docMk/>
      </pc:docMkLst>
      <pc:sldChg chg="modSp ord">
        <pc:chgData name="Rodriguez, Fabricio [MD]" userId="S::frodriguez_mseanea.org#ext#@neahq.onmicrosoft.com::bff10b71-9c9c-4939-a297-8550b1909c9f" providerId="AD" clId="Web-{E77F965E-9749-1FA7-6294-AFC3B74D8D38}" dt="2026-03-11T15:24:25.182" v="242" actId="1076"/>
        <pc:sldMkLst>
          <pc:docMk/>
          <pc:sldMk cId="3707532086" sldId="2659"/>
        </pc:sldMkLst>
        <pc:spChg chg="mod">
          <ac:chgData name="Rodriguez, Fabricio [MD]" userId="S::frodriguez_mseanea.org#ext#@neahq.onmicrosoft.com::bff10b71-9c9c-4939-a297-8550b1909c9f" providerId="AD" clId="Web-{E77F965E-9749-1FA7-6294-AFC3B74D8D38}" dt="2026-03-11T14:57:37.835" v="184" actId="1076"/>
          <ac:spMkLst>
            <pc:docMk/>
            <pc:sldMk cId="3707532086" sldId="2659"/>
            <ac:spMk id="2" creationId="{FDF58DC4-F608-1AD1-AF86-5E39EB3AA1E1}"/>
          </ac:spMkLst>
        </pc:spChg>
        <pc:spChg chg="mod">
          <ac:chgData name="Rodriguez, Fabricio [MD]" userId="S::frodriguez_mseanea.org#ext#@neahq.onmicrosoft.com::bff10b71-9c9c-4939-a297-8550b1909c9f" providerId="AD" clId="Web-{E77F965E-9749-1FA7-6294-AFC3B74D8D38}" dt="2026-03-11T14:57:37.851" v="185" actId="1076"/>
          <ac:spMkLst>
            <pc:docMk/>
            <pc:sldMk cId="3707532086" sldId="2659"/>
            <ac:spMk id="3" creationId="{3FA63046-C6A9-8FCF-FB61-B4C5BF83986A}"/>
          </ac:spMkLst>
        </pc:spChg>
        <pc:spChg chg="mod">
          <ac:chgData name="Rodriguez, Fabricio [MD]" userId="S::frodriguez_mseanea.org#ext#@neahq.onmicrosoft.com::bff10b71-9c9c-4939-a297-8550b1909c9f" providerId="AD" clId="Web-{E77F965E-9749-1FA7-6294-AFC3B74D8D38}" dt="2026-03-11T15:19:52.648" v="233" actId="1076"/>
          <ac:spMkLst>
            <pc:docMk/>
            <pc:sldMk cId="3707532086" sldId="2659"/>
            <ac:spMk id="5" creationId="{D88161B0-1F7B-EB23-472F-68C8D515EEBD}"/>
          </ac:spMkLst>
        </pc:spChg>
        <pc:spChg chg="mod">
          <ac:chgData name="Rodriguez, Fabricio [MD]" userId="S::frodriguez_mseanea.org#ext#@neahq.onmicrosoft.com::bff10b71-9c9c-4939-a297-8550b1909c9f" providerId="AD" clId="Web-{E77F965E-9749-1FA7-6294-AFC3B74D8D38}" dt="2026-03-11T14:58:26.211" v="204" actId="1076"/>
          <ac:spMkLst>
            <pc:docMk/>
            <pc:sldMk cId="3707532086" sldId="2659"/>
            <ac:spMk id="6" creationId="{4C220BFA-53D0-0584-D440-6DB19E0CC56F}"/>
          </ac:spMkLst>
        </pc:spChg>
        <pc:spChg chg="mod">
          <ac:chgData name="Rodriguez, Fabricio [MD]" userId="S::frodriguez_mseanea.org#ext#@neahq.onmicrosoft.com::bff10b71-9c9c-4939-a297-8550b1909c9f" providerId="AD" clId="Web-{E77F965E-9749-1FA7-6294-AFC3B74D8D38}" dt="2026-03-11T14:58:29.274" v="205" actId="1076"/>
          <ac:spMkLst>
            <pc:docMk/>
            <pc:sldMk cId="3707532086" sldId="2659"/>
            <ac:spMk id="11" creationId="{C89BD272-8E46-07F2-4B47-08B73BFBD416}"/>
          </ac:spMkLst>
        </pc:spChg>
        <pc:spChg chg="mod">
          <ac:chgData name="Rodriguez, Fabricio [MD]" userId="S::frodriguez_mseanea.org#ext#@neahq.onmicrosoft.com::bff10b71-9c9c-4939-a297-8550b1909c9f" providerId="AD" clId="Web-{E77F965E-9749-1FA7-6294-AFC3B74D8D38}" dt="2026-03-11T14:58:16.883" v="202" actId="1076"/>
          <ac:spMkLst>
            <pc:docMk/>
            <pc:sldMk cId="3707532086" sldId="2659"/>
            <ac:spMk id="12" creationId="{9D396E62-8338-4EE4-7A26-2D6DE17C58D9}"/>
          </ac:spMkLst>
        </pc:spChg>
        <pc:spChg chg="mod">
          <ac:chgData name="Rodriguez, Fabricio [MD]" userId="S::frodriguez_mseanea.org#ext#@neahq.onmicrosoft.com::bff10b71-9c9c-4939-a297-8550b1909c9f" providerId="AD" clId="Web-{E77F965E-9749-1FA7-6294-AFC3B74D8D38}" dt="2026-03-11T15:20:30.773" v="237" actId="1076"/>
          <ac:spMkLst>
            <pc:docMk/>
            <pc:sldMk cId="3707532086" sldId="2659"/>
            <ac:spMk id="14" creationId="{7FC245C0-BC98-018F-9A26-280795E28713}"/>
          </ac:spMkLst>
        </pc:spChg>
        <pc:spChg chg="mod">
          <ac:chgData name="Rodriguez, Fabricio [MD]" userId="S::frodriguez_mseanea.org#ext#@neahq.onmicrosoft.com::bff10b71-9c9c-4939-a297-8550b1909c9f" providerId="AD" clId="Web-{E77F965E-9749-1FA7-6294-AFC3B74D8D38}" dt="2026-03-11T15:21:25.405" v="239" actId="14100"/>
          <ac:spMkLst>
            <pc:docMk/>
            <pc:sldMk cId="3707532086" sldId="2659"/>
            <ac:spMk id="15" creationId="{5C64C548-251D-135F-D4B2-9F1861E212BD}"/>
          </ac:spMkLst>
        </pc:spChg>
        <pc:spChg chg="mod">
          <ac:chgData name="Rodriguez, Fabricio [MD]" userId="S::frodriguez_mseanea.org#ext#@neahq.onmicrosoft.com::bff10b71-9c9c-4939-a297-8550b1909c9f" providerId="AD" clId="Web-{E77F965E-9749-1FA7-6294-AFC3B74D8D38}" dt="2026-03-11T15:24:25.182" v="242" actId="1076"/>
          <ac:spMkLst>
            <pc:docMk/>
            <pc:sldMk cId="3707532086" sldId="2659"/>
            <ac:spMk id="16" creationId="{0C04AAE3-CAB4-9A40-733E-1E8EC6677815}"/>
          </ac:spMkLst>
        </pc:spChg>
        <pc:spChg chg="mod">
          <ac:chgData name="Rodriguez, Fabricio [MD]" userId="S::frodriguez_mseanea.org#ext#@neahq.onmicrosoft.com::bff10b71-9c9c-4939-a297-8550b1909c9f" providerId="AD" clId="Web-{E77F965E-9749-1FA7-6294-AFC3B74D8D38}" dt="2026-03-11T15:00:44.371" v="230" actId="14100"/>
          <ac:spMkLst>
            <pc:docMk/>
            <pc:sldMk cId="3707532086" sldId="2659"/>
            <ac:spMk id="17" creationId="{77CDD455-9218-F82E-D5F2-809437202ED3}"/>
          </ac:spMkLst>
        </pc:spChg>
        <pc:spChg chg="mod">
          <ac:chgData name="Rodriguez, Fabricio [MD]" userId="S::frodriguez_mseanea.org#ext#@neahq.onmicrosoft.com::bff10b71-9c9c-4939-a297-8550b1909c9f" providerId="AD" clId="Web-{E77F965E-9749-1FA7-6294-AFC3B74D8D38}" dt="2026-03-11T15:00:34.246" v="227" actId="14100"/>
          <ac:spMkLst>
            <pc:docMk/>
            <pc:sldMk cId="3707532086" sldId="2659"/>
            <ac:spMk id="18" creationId="{C05E8EAA-06F4-8110-10C9-E552E50A6D4A}"/>
          </ac:spMkLst>
        </pc:spChg>
        <pc:spChg chg="mod">
          <ac:chgData name="Rodriguez, Fabricio [MD]" userId="S::frodriguez_mseanea.org#ext#@neahq.onmicrosoft.com::bff10b71-9c9c-4939-a297-8550b1909c9f" providerId="AD" clId="Web-{E77F965E-9749-1FA7-6294-AFC3B74D8D38}" dt="2026-03-11T15:00:25.137" v="225" actId="20577"/>
          <ac:spMkLst>
            <pc:docMk/>
            <pc:sldMk cId="3707532086" sldId="2659"/>
            <ac:spMk id="19" creationId="{27C95D5A-9E20-0C6B-E7BC-DD84FB98305B}"/>
          </ac:spMkLst>
        </pc:spChg>
        <pc:spChg chg="mod">
          <ac:chgData name="Rodriguez, Fabricio [MD]" userId="S::frodriguez_mseanea.org#ext#@neahq.onmicrosoft.com::bff10b71-9c9c-4939-a297-8550b1909c9f" providerId="AD" clId="Web-{E77F965E-9749-1FA7-6294-AFC3B74D8D38}" dt="2026-03-11T14:59:24.713" v="216" actId="14100"/>
          <ac:spMkLst>
            <pc:docMk/>
            <pc:sldMk cId="3707532086" sldId="2659"/>
            <ac:spMk id="20" creationId="{7E232C6B-B27B-8045-07ED-AAAFA805D89F}"/>
          </ac:spMkLst>
        </pc:spChg>
        <pc:spChg chg="mod">
          <ac:chgData name="Rodriguez, Fabricio [MD]" userId="S::frodriguez_mseanea.org#ext#@neahq.onmicrosoft.com::bff10b71-9c9c-4939-a297-8550b1909c9f" providerId="AD" clId="Web-{E77F965E-9749-1FA7-6294-AFC3B74D8D38}" dt="2026-03-11T14:59:09.025" v="214" actId="14100"/>
          <ac:spMkLst>
            <pc:docMk/>
            <pc:sldMk cId="3707532086" sldId="2659"/>
            <ac:spMk id="21" creationId="{A251E4F2-6DFD-15B0-0863-82AD3AB40B72}"/>
          </ac:spMkLst>
        </pc:spChg>
        <pc:spChg chg="mod">
          <ac:chgData name="Rodriguez, Fabricio [MD]" userId="S::frodriguez_mseanea.org#ext#@neahq.onmicrosoft.com::bff10b71-9c9c-4939-a297-8550b1909c9f" providerId="AD" clId="Web-{E77F965E-9749-1FA7-6294-AFC3B74D8D38}" dt="2026-03-11T15:22:40.949" v="240" actId="14100"/>
          <ac:spMkLst>
            <pc:docMk/>
            <pc:sldMk cId="3707532086" sldId="2659"/>
            <ac:spMk id="22" creationId="{45FDFB60-2932-6670-69F3-2EAF1B855CD0}"/>
          </ac:spMkLst>
        </pc:spChg>
        <pc:picChg chg="mod modCrop">
          <ac:chgData name="Rodriguez, Fabricio [MD]" userId="S::frodriguez_mseanea.org#ext#@neahq.onmicrosoft.com::bff10b71-9c9c-4939-a297-8550b1909c9f" providerId="AD" clId="Web-{E77F965E-9749-1FA7-6294-AFC3B74D8D38}" dt="2026-03-11T15:00:01.089" v="220"/>
          <ac:picMkLst>
            <pc:docMk/>
            <pc:sldMk cId="3707532086" sldId="2659"/>
            <ac:picMk id="4" creationId="{067BBE5C-DDE1-3C94-A646-5E1091341694}"/>
          </ac:picMkLst>
        </pc:picChg>
      </pc:sldChg>
      <pc:sldChg chg="addSp modSp ord">
        <pc:chgData name="Rodriguez, Fabricio [MD]" userId="S::frodriguez_mseanea.org#ext#@neahq.onmicrosoft.com::bff10b71-9c9c-4939-a297-8550b1909c9f" providerId="AD" clId="Web-{E77F965E-9749-1FA7-6294-AFC3B74D8D38}" dt="2026-03-10T18:51:37.108" v="166" actId="20577"/>
        <pc:sldMkLst>
          <pc:docMk/>
          <pc:sldMk cId="3788473675" sldId="2664"/>
        </pc:sldMkLst>
        <pc:spChg chg="add mod">
          <ac:chgData name="Rodriguez, Fabricio [MD]" userId="S::frodriguez_mseanea.org#ext#@neahq.onmicrosoft.com::bff10b71-9c9c-4939-a297-8550b1909c9f" providerId="AD" clId="Web-{E77F965E-9749-1FA7-6294-AFC3B74D8D38}" dt="2026-03-10T18:51:37.108" v="166" actId="20577"/>
          <ac:spMkLst>
            <pc:docMk/>
            <pc:sldMk cId="3788473675" sldId="2664"/>
            <ac:spMk id="2" creationId="{8A70D1C8-390F-5F73-C522-6ABEA422FA1D}"/>
          </ac:spMkLst>
        </pc:spChg>
        <pc:picChg chg="mod">
          <ac:chgData name="Rodriguez, Fabricio [MD]" userId="S::frodriguez_mseanea.org#ext#@neahq.onmicrosoft.com::bff10b71-9c9c-4939-a297-8550b1909c9f" providerId="AD" clId="Web-{E77F965E-9749-1FA7-6294-AFC3B74D8D38}" dt="2026-03-10T17:16:01.402" v="77"/>
          <ac:picMkLst>
            <pc:docMk/>
            <pc:sldMk cId="3788473675" sldId="2664"/>
            <ac:picMk id="12" creationId="{40EA3AFD-15CA-ACCD-CAC6-CF05E2F033C0}"/>
          </ac:picMkLst>
        </pc:picChg>
      </pc:sldChg>
      <pc:sldChg chg="addSp modSp ord">
        <pc:chgData name="Rodriguez, Fabricio [MD]" userId="S::frodriguez_mseanea.org#ext#@neahq.onmicrosoft.com::bff10b71-9c9c-4939-a297-8550b1909c9f" providerId="AD" clId="Web-{E77F965E-9749-1FA7-6294-AFC3B74D8D38}" dt="2026-03-12T10:58:57.684" v="273" actId="20577"/>
        <pc:sldMkLst>
          <pc:docMk/>
          <pc:sldMk cId="4270309610" sldId="2666"/>
        </pc:sldMkLst>
        <pc:spChg chg="add mod">
          <ac:chgData name="Rodriguez, Fabricio [MD]" userId="S::frodriguez_mseanea.org#ext#@neahq.onmicrosoft.com::bff10b71-9c9c-4939-a297-8550b1909c9f" providerId="AD" clId="Web-{E77F965E-9749-1FA7-6294-AFC3B74D8D38}" dt="2026-03-10T17:19:47.450" v="109" actId="20577"/>
          <ac:spMkLst>
            <pc:docMk/>
            <pc:sldMk cId="4270309610" sldId="2666"/>
            <ac:spMk id="2" creationId="{1C410759-0DB8-E01F-0B40-67F311EEA9CA}"/>
          </ac:spMkLst>
        </pc:spChg>
        <pc:spChg chg="mod">
          <ac:chgData name="Rodriguez, Fabricio [MD]" userId="S::frodriguez_mseanea.org#ext#@neahq.onmicrosoft.com::bff10b71-9c9c-4939-a297-8550b1909c9f" providerId="AD" clId="Web-{E77F965E-9749-1FA7-6294-AFC3B74D8D38}" dt="2026-03-12T10:58:57.684" v="273" actId="20577"/>
          <ac:spMkLst>
            <pc:docMk/>
            <pc:sldMk cId="4270309610" sldId="2666"/>
            <ac:spMk id="5" creationId="{11CDF782-8BD0-68FD-62A2-C497F6D7D7D8}"/>
          </ac:spMkLst>
        </pc:spChg>
        <pc:picChg chg="mod">
          <ac:chgData name="Rodriguez, Fabricio [MD]" userId="S::frodriguez_mseanea.org#ext#@neahq.onmicrosoft.com::bff10b71-9c9c-4939-a297-8550b1909c9f" providerId="AD" clId="Web-{E77F965E-9749-1FA7-6294-AFC3B74D8D38}" dt="2026-03-10T18:25:38.270" v="161"/>
          <ac:picMkLst>
            <pc:docMk/>
            <pc:sldMk cId="4270309610" sldId="2666"/>
            <ac:picMk id="3" creationId="{E43FEACC-FBDD-A271-EF2C-1DEFBD765051}"/>
          </ac:picMkLst>
        </pc:picChg>
      </pc:sldChg>
      <pc:sldChg chg="modSp ord">
        <pc:chgData name="Rodriguez, Fabricio [MD]" userId="S::frodriguez_mseanea.org#ext#@neahq.onmicrosoft.com::bff10b71-9c9c-4939-a297-8550b1909c9f" providerId="AD" clId="Web-{E77F965E-9749-1FA7-6294-AFC3B74D8D38}" dt="2026-03-10T18:00:08.035" v="116" actId="20577"/>
        <pc:sldMkLst>
          <pc:docMk/>
          <pc:sldMk cId="1741322722" sldId="2667"/>
        </pc:sldMkLst>
        <pc:spChg chg="mod">
          <ac:chgData name="Rodriguez, Fabricio [MD]" userId="S::frodriguez_mseanea.org#ext#@neahq.onmicrosoft.com::bff10b71-9c9c-4939-a297-8550b1909c9f" providerId="AD" clId="Web-{E77F965E-9749-1FA7-6294-AFC3B74D8D38}" dt="2026-03-10T18:00:08.035" v="116" actId="20577"/>
          <ac:spMkLst>
            <pc:docMk/>
            <pc:sldMk cId="1741322722" sldId="2667"/>
            <ac:spMk id="2" creationId="{75E0186D-73B7-8609-09CB-938B78EA0DC0}"/>
          </ac:spMkLst>
        </pc:spChg>
      </pc:sldChg>
      <pc:sldChg chg="modSp ord">
        <pc:chgData name="Rodriguez, Fabricio [MD]" userId="S::frodriguez_mseanea.org#ext#@neahq.onmicrosoft.com::bff10b71-9c9c-4939-a297-8550b1909c9f" providerId="AD" clId="Web-{E77F965E-9749-1FA7-6294-AFC3B74D8D38}" dt="2026-03-12T10:43:45.657" v="256"/>
        <pc:sldMkLst>
          <pc:docMk/>
          <pc:sldMk cId="3036431969" sldId="2668"/>
        </pc:sldMkLst>
        <pc:spChg chg="mod">
          <ac:chgData name="Rodriguez, Fabricio [MD]" userId="S::frodriguez_mseanea.org#ext#@neahq.onmicrosoft.com::bff10b71-9c9c-4939-a297-8550b1909c9f" providerId="AD" clId="Web-{E77F965E-9749-1FA7-6294-AFC3B74D8D38}" dt="2026-03-10T18:14:02.410" v="144" actId="20577"/>
          <ac:spMkLst>
            <pc:docMk/>
            <pc:sldMk cId="3036431969" sldId="2668"/>
            <ac:spMk id="2" creationId="{CE5742A7-9A8D-0EEA-5AA5-9EC4637AD54A}"/>
          </ac:spMkLst>
        </pc:spChg>
        <pc:picChg chg="mod">
          <ac:chgData name="Rodriguez, Fabricio [MD]" userId="S::frodriguez_mseanea.org#ext#@neahq.onmicrosoft.com::bff10b71-9c9c-4939-a297-8550b1909c9f" providerId="AD" clId="Web-{E77F965E-9749-1FA7-6294-AFC3B74D8D38}" dt="2026-03-10T18:25:13.832" v="154"/>
          <ac:picMkLst>
            <pc:docMk/>
            <pc:sldMk cId="3036431969" sldId="2668"/>
            <ac:picMk id="12" creationId="{94215916-C568-BB13-0C53-7025756BA606}"/>
          </ac:picMkLst>
        </pc:picChg>
      </pc:sldChg>
      <pc:sldChg chg="addSp delSp modSp new ord">
        <pc:chgData name="Rodriguez, Fabricio [MD]" userId="S::frodriguez_mseanea.org#ext#@neahq.onmicrosoft.com::bff10b71-9c9c-4939-a297-8550b1909c9f" providerId="AD" clId="Web-{E77F965E-9749-1FA7-6294-AFC3B74D8D38}" dt="2026-03-12T10:58:59.152" v="274"/>
        <pc:sldMkLst>
          <pc:docMk/>
          <pc:sldMk cId="154631015" sldId="2669"/>
        </pc:sldMkLst>
        <pc:picChg chg="add mod ord">
          <ac:chgData name="Rodriguez, Fabricio [MD]" userId="S::frodriguez_mseanea.org#ext#@neahq.onmicrosoft.com::bff10b71-9c9c-4939-a297-8550b1909c9f" providerId="AD" clId="Web-{E77F965E-9749-1FA7-6294-AFC3B74D8D38}" dt="2026-03-10T18:04:04.425" v="119" actId="1076"/>
          <ac:picMkLst>
            <pc:docMk/>
            <pc:sldMk cId="154631015" sldId="2669"/>
            <ac:picMk id="7" creationId="{4F67C190-8017-0690-1014-8D5E3BE45D67}"/>
          </ac:picMkLst>
        </pc:picChg>
      </pc:sldChg>
      <pc:sldChg chg="addSp delSp modSp new">
        <pc:chgData name="Rodriguez, Fabricio [MD]" userId="S::frodriguez_mseanea.org#ext#@neahq.onmicrosoft.com::bff10b71-9c9c-4939-a297-8550b1909c9f" providerId="AD" clId="Web-{E77F965E-9749-1FA7-6294-AFC3B74D8D38}" dt="2026-03-10T18:16:17.269" v="150" actId="20577"/>
        <pc:sldMkLst>
          <pc:docMk/>
          <pc:sldMk cId="988204485" sldId="2670"/>
        </pc:sldMkLst>
        <pc:spChg chg="add del mod">
          <ac:chgData name="Rodriguez, Fabricio [MD]" userId="S::frodriguez_mseanea.org#ext#@neahq.onmicrosoft.com::bff10b71-9c9c-4939-a297-8550b1909c9f" providerId="AD" clId="Web-{E77F965E-9749-1FA7-6294-AFC3B74D8D38}" dt="2026-03-10T17:18:23.699" v="84" actId="20577"/>
          <ac:spMkLst>
            <pc:docMk/>
            <pc:sldMk cId="988204485" sldId="2670"/>
            <ac:spMk id="2" creationId="{BCBE96FD-C8FF-2CCF-3084-EAF883C9F399}"/>
          </ac:spMkLst>
        </pc:spChg>
        <pc:spChg chg="mod">
          <ac:chgData name="Rodriguez, Fabricio [MD]" userId="S::frodriguez_mseanea.org#ext#@neahq.onmicrosoft.com::bff10b71-9c9c-4939-a297-8550b1909c9f" providerId="AD" clId="Web-{E77F965E-9749-1FA7-6294-AFC3B74D8D38}" dt="2026-03-10T18:16:17.269" v="150" actId="20577"/>
          <ac:spMkLst>
            <pc:docMk/>
            <pc:sldMk cId="988204485" sldId="2670"/>
            <ac:spMk id="3" creationId="{A7EEE293-B8A0-777F-D5F1-971EF4E42E3B}"/>
          </ac:spMkLst>
        </pc:spChg>
        <pc:picChg chg="add mod ord">
          <ac:chgData name="Rodriguez, Fabricio [MD]" userId="S::frodriguez_mseanea.org#ext#@neahq.onmicrosoft.com::bff10b71-9c9c-4939-a297-8550b1909c9f" providerId="AD" clId="Web-{E77F965E-9749-1FA7-6294-AFC3B74D8D38}" dt="2026-03-10T17:18:19.730" v="83" actId="1076"/>
          <ac:picMkLst>
            <pc:docMk/>
            <pc:sldMk cId="988204485" sldId="2670"/>
            <ac:picMk id="8" creationId="{FCDCEB4C-59C5-51A1-DF2B-182924A46351}"/>
          </ac:picMkLst>
        </pc:picChg>
      </pc:sldChg>
      <pc:sldChg chg="delSp modSp new ord">
        <pc:chgData name="Rodriguez, Fabricio [MD]" userId="S::frodriguez_mseanea.org#ext#@neahq.onmicrosoft.com::bff10b71-9c9c-4939-a297-8550b1909c9f" providerId="AD" clId="Web-{E77F965E-9749-1FA7-6294-AFC3B74D8D38}" dt="2026-03-12T10:50:49.371" v="261"/>
        <pc:sldMkLst>
          <pc:docMk/>
          <pc:sldMk cId="3843336576" sldId="2671"/>
        </pc:sldMkLst>
        <pc:spChg chg="mod">
          <ac:chgData name="Rodriguez, Fabricio [MD]" userId="S::frodriguez_mseanea.org#ext#@neahq.onmicrosoft.com::bff10b71-9c9c-4939-a297-8550b1909c9f" providerId="AD" clId="Web-{E77F965E-9749-1FA7-6294-AFC3B74D8D38}" dt="2026-03-11T15:28:04.325" v="252" actId="14100"/>
          <ac:spMkLst>
            <pc:docMk/>
            <pc:sldMk cId="3843336576" sldId="2671"/>
            <ac:spMk id="3" creationId="{BB3FD8AB-6DAB-256B-99C6-8E4C56C4A541}"/>
          </ac:spMkLst>
        </pc:spChg>
      </pc:sldChg>
      <pc:sldChg chg="new del">
        <pc:chgData name="Rodriguez, Fabricio [MD]" userId="S::frodriguez_mseanea.org#ext#@neahq.onmicrosoft.com::bff10b71-9c9c-4939-a297-8550b1909c9f" providerId="AD" clId="Web-{E77F965E-9749-1FA7-6294-AFC3B74D8D38}" dt="2026-03-12T10:47:37.341" v="260"/>
        <pc:sldMkLst>
          <pc:docMk/>
          <pc:sldMk cId="3733865761" sldId="2672"/>
        </pc:sldMkLst>
      </pc:sldChg>
      <pc:sldChg chg="add">
        <pc:chgData name="Rodriguez, Fabricio [MD]" userId="S::frodriguez_mseanea.org#ext#@neahq.onmicrosoft.com::bff10b71-9c9c-4939-a297-8550b1909c9f" providerId="AD" clId="Web-{E77F965E-9749-1FA7-6294-AFC3B74D8D38}" dt="2026-03-12T10:47:31.732" v="259"/>
        <pc:sldMkLst>
          <pc:docMk/>
          <pc:sldMk cId="1271877415" sldId="2673"/>
        </pc:sldMkLst>
      </pc:sldChg>
    </pc:docChg>
  </pc:docChgLst>
  <pc:docChgLst>
    <pc:chgData name="Rodriguez, Fabricio [MD]" userId="S::frodriguez_mseanea.org#ext#@neahq.onmicrosoft.com::bff10b71-9c9c-4939-a297-8550b1909c9f" providerId="AD" clId="Web-{0140F6D7-D066-9FDA-889E-CA9B62668E1E}"/>
    <pc:docChg chg="modSld">
      <pc:chgData name="Rodriguez, Fabricio [MD]" userId="S::frodriguez_mseanea.org#ext#@neahq.onmicrosoft.com::bff10b71-9c9c-4939-a297-8550b1909c9f" providerId="AD" clId="Web-{0140F6D7-D066-9FDA-889E-CA9B62668E1E}" dt="2026-03-13T18:49:28.610" v="5" actId="20577"/>
      <pc:docMkLst>
        <pc:docMk/>
      </pc:docMkLst>
      <pc:sldChg chg="modSp">
        <pc:chgData name="Rodriguez, Fabricio [MD]" userId="S::frodriguez_mseanea.org#ext#@neahq.onmicrosoft.com::bff10b71-9c9c-4939-a297-8550b1909c9f" providerId="AD" clId="Web-{0140F6D7-D066-9FDA-889E-CA9B62668E1E}" dt="2026-03-13T18:49:28.610" v="5" actId="20577"/>
        <pc:sldMkLst>
          <pc:docMk/>
          <pc:sldMk cId="4270309610" sldId="2666"/>
        </pc:sldMkLst>
        <pc:spChg chg="mod">
          <ac:chgData name="Rodriguez, Fabricio [MD]" userId="S::frodriguez_mseanea.org#ext#@neahq.onmicrosoft.com::bff10b71-9c9c-4939-a297-8550b1909c9f" providerId="AD" clId="Web-{0140F6D7-D066-9FDA-889E-CA9B62668E1E}" dt="2026-03-13T18:49:28.610" v="5" actId="20577"/>
          <ac:spMkLst>
            <pc:docMk/>
            <pc:sldMk cId="4270309610" sldId="2666"/>
            <ac:spMk id="5" creationId="{11CDF782-8BD0-68FD-62A2-C497F6D7D7D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8C674-CF62-4C53-92FB-17D5D67DC9C7}" type="datetimeFigureOut">
              <a:t>3/13/2026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BCA76F-5526-4187-B85C-0A5B109B7103}" type="slidenum">
              <a:t>‹#›</a:t>
            </a:fld>
            <a:endParaRPr lang="en-US"/>
          </a:p>
        </p:txBody>
      </p:sp>
    </p:spTree>
    <p:extLst>
      <p:ext uri="{BB962C8B-B14F-4D97-AF65-F5344CB8AC3E}">
        <p14:creationId xmlns:p14="http://schemas.microsoft.com/office/powerpoint/2010/main" val="290328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Examples of systems thinking in a school and union context.</a:t>
            </a:r>
          </a:p>
        </p:txBody>
      </p:sp>
      <p:sp>
        <p:nvSpPr>
          <p:cNvPr id="4" name="Slide Number Placeholder 3"/>
          <p:cNvSpPr>
            <a:spLocks noGrp="1"/>
          </p:cNvSpPr>
          <p:nvPr>
            <p:ph type="sldNum" sz="quarter" idx="5"/>
          </p:nvPr>
        </p:nvSpPr>
        <p:spPr/>
        <p:txBody>
          <a:bodyPr/>
          <a:lstStyle/>
          <a:p>
            <a:fld id="{95BCA76F-5526-4187-B85C-0A5B109B7103}" type="slidenum">
              <a:rPr lang="en-US"/>
              <a:t>2</a:t>
            </a:fld>
            <a:endParaRPr lang="en-US"/>
          </a:p>
        </p:txBody>
      </p:sp>
    </p:spTree>
    <p:extLst>
      <p:ext uri="{BB962C8B-B14F-4D97-AF65-F5344CB8AC3E}">
        <p14:creationId xmlns:p14="http://schemas.microsoft.com/office/powerpoint/2010/main" val="193692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B5A34-D9D8-FF79-864E-FFB4E6290D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732C7-84A8-F434-7AC1-BC1143143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0427D1-4682-1EC3-E736-B4FB965377E1}"/>
              </a:ext>
            </a:extLst>
          </p:cNvPr>
          <p:cNvSpPr>
            <a:spLocks noGrp="1"/>
          </p:cNvSpPr>
          <p:nvPr>
            <p:ph type="body" idx="1"/>
          </p:nvPr>
        </p:nvSpPr>
        <p:spPr/>
        <p:txBody>
          <a:bodyPr/>
          <a:lstStyle/>
          <a:p>
            <a:r>
              <a:rPr lang="en-US">
                <a:ea typeface="Calibri"/>
                <a:cs typeface="Calibri"/>
              </a:rPr>
              <a:t>Examples of systems thinking in a school and union context.</a:t>
            </a:r>
          </a:p>
        </p:txBody>
      </p:sp>
      <p:sp>
        <p:nvSpPr>
          <p:cNvPr id="4" name="Slide Number Placeholder 3">
            <a:extLst>
              <a:ext uri="{FF2B5EF4-FFF2-40B4-BE49-F238E27FC236}">
                <a16:creationId xmlns:a16="http://schemas.microsoft.com/office/drawing/2014/main" id="{D9F54B45-2810-50B6-ACB7-5D1535143F6E}"/>
              </a:ext>
            </a:extLst>
          </p:cNvPr>
          <p:cNvSpPr>
            <a:spLocks noGrp="1"/>
          </p:cNvSpPr>
          <p:nvPr>
            <p:ph type="sldNum" sz="quarter" idx="5"/>
          </p:nvPr>
        </p:nvSpPr>
        <p:spPr/>
        <p:txBody>
          <a:bodyPr/>
          <a:lstStyle/>
          <a:p>
            <a:fld id="{95BCA76F-5526-4187-B85C-0A5B109B7103}" type="slidenum">
              <a:rPr lang="en-US"/>
              <a:t>3</a:t>
            </a:fld>
            <a:endParaRPr lang="en-US"/>
          </a:p>
        </p:txBody>
      </p:sp>
    </p:spTree>
    <p:extLst>
      <p:ext uri="{BB962C8B-B14F-4D97-AF65-F5344CB8AC3E}">
        <p14:creationId xmlns:p14="http://schemas.microsoft.com/office/powerpoint/2010/main" val="1381074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Examples of systems thinking in a school and union context.</a:t>
            </a:r>
          </a:p>
        </p:txBody>
      </p:sp>
      <p:sp>
        <p:nvSpPr>
          <p:cNvPr id="4" name="Slide Number Placeholder 3"/>
          <p:cNvSpPr>
            <a:spLocks noGrp="1"/>
          </p:cNvSpPr>
          <p:nvPr>
            <p:ph type="sldNum" sz="quarter" idx="5"/>
          </p:nvPr>
        </p:nvSpPr>
        <p:spPr/>
        <p:txBody>
          <a:bodyPr/>
          <a:lstStyle/>
          <a:p>
            <a:fld id="{95BCA76F-5526-4187-B85C-0A5B109B7103}" type="slidenum">
              <a:rPr lang="en-US"/>
              <a:t>5</a:t>
            </a:fld>
            <a:endParaRPr lang="en-US"/>
          </a:p>
        </p:txBody>
      </p:sp>
    </p:spTree>
    <p:extLst>
      <p:ext uri="{BB962C8B-B14F-4D97-AF65-F5344CB8AC3E}">
        <p14:creationId xmlns:p14="http://schemas.microsoft.com/office/powerpoint/2010/main" val="193692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3CD92-56E5-7579-DC24-BDC8E7212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63553-C19A-F2B4-50ED-5C5FE7E8A6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883486-C5E0-D633-0662-809F732C250A}"/>
              </a:ext>
            </a:extLst>
          </p:cNvPr>
          <p:cNvSpPr>
            <a:spLocks noGrp="1"/>
          </p:cNvSpPr>
          <p:nvPr>
            <p:ph type="body" idx="1"/>
          </p:nvPr>
        </p:nvSpPr>
        <p:spPr/>
        <p:txBody>
          <a:bodyPr/>
          <a:lstStyle/>
          <a:p>
            <a:r>
              <a:rPr lang="en-US">
                <a:ea typeface="Calibri"/>
                <a:cs typeface="Calibri"/>
              </a:rPr>
              <a:t>Examples of systems thinking in a school and union context.</a:t>
            </a:r>
          </a:p>
        </p:txBody>
      </p:sp>
      <p:sp>
        <p:nvSpPr>
          <p:cNvPr id="4" name="Slide Number Placeholder 3">
            <a:extLst>
              <a:ext uri="{FF2B5EF4-FFF2-40B4-BE49-F238E27FC236}">
                <a16:creationId xmlns:a16="http://schemas.microsoft.com/office/drawing/2014/main" id="{D66D2A99-4B88-F728-E3FB-B45D407BB899}"/>
              </a:ext>
            </a:extLst>
          </p:cNvPr>
          <p:cNvSpPr>
            <a:spLocks noGrp="1"/>
          </p:cNvSpPr>
          <p:nvPr>
            <p:ph type="sldNum" sz="quarter" idx="5"/>
          </p:nvPr>
        </p:nvSpPr>
        <p:spPr/>
        <p:txBody>
          <a:bodyPr/>
          <a:lstStyle/>
          <a:p>
            <a:fld id="{95BCA76F-5526-4187-B85C-0A5B109B7103}" type="slidenum">
              <a:rPr lang="en-US"/>
              <a:t>7</a:t>
            </a:fld>
            <a:endParaRPr lang="en-US"/>
          </a:p>
        </p:txBody>
      </p:sp>
    </p:spTree>
    <p:extLst>
      <p:ext uri="{BB962C8B-B14F-4D97-AF65-F5344CB8AC3E}">
        <p14:creationId xmlns:p14="http://schemas.microsoft.com/office/powerpoint/2010/main" val="149526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965A7A7B-B71A-428D-833F-0F3507A6DB13}" type="datetimeFigureOut">
              <a:rPr lang="en-US" dirty="0"/>
              <a:t>3/13/2026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A65A5C87-DF58-40C8-B092-1DE63DB4547E}" type="slidenum">
              <a:rPr lang="en-US" dirty="0"/>
              <a:t>‹#›</a:t>
            </a:fld>
            <a:endParaRPr lang="en-US"/>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6267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5CF65307-640F-4AE7-B0BE-50C709AD86C5}" type="datetimeFigureOut">
              <a:rPr lang="en-US" dirty="0"/>
              <a:t>3/13/2026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1054772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F77EA1F9-1F0F-4C65-8F6E-9729B924AAAC}" type="datetimeFigureOut">
              <a:rPr lang="en-US" dirty="0"/>
              <a:t>3/13/2026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2571044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202278E8-5F4B-47D5-A617-8CCDF75D6A33}" type="datetimeFigureOut">
              <a:rPr lang="en-US" dirty="0"/>
              <a:t>3/13/2026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605113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16AAFA52-7A21-407F-8339-40DF182D7460}" type="datetimeFigureOut">
              <a:rPr lang="en-US" dirty="0"/>
              <a:t>3/13/2026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194146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96770335-1C1A-4243-9BDD-9630C417D284}" type="datetimeFigureOut">
              <a:rPr lang="en-US" dirty="0"/>
              <a:t>3/13/2026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4044044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141513F-8EBD-4612-96F4-CC3E309609AF}" type="datetimeFigureOut">
              <a:rPr lang="en-US" dirty="0"/>
              <a:t>3/13/2026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86916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6E6483A1-31A8-47A2-AB0A-53A7803D5EBF}" type="datetimeFigureOut">
              <a:rPr lang="en-US" dirty="0"/>
              <a:t>3/13/2026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3839632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noChangeAspect="1"/>
          </p:cNvSpPr>
          <p:nvPr>
            <p:ph type="pic" idx="1"/>
          </p:nvPr>
        </p:nvSpPr>
        <p:spPr>
          <a:xfrm>
            <a:off x="4965192" y="1161288"/>
            <a:ext cx="6729984" cy="4645152"/>
          </a:xfrm>
        </p:spPr>
        <p:txBody>
          <a:bodyPr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6D8810B9-2C7C-4CAF-99E2-617AE20BA331}" type="datetimeFigureOut">
              <a:rPr lang="en-US" dirty="0"/>
              <a:t>3/13/2026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3004321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F248F9EB-9D34-4B41-B66C-5FAF50876D2D}" type="datetimeFigureOut">
              <a:rPr lang="en-US" dirty="0"/>
              <a:t>3/13/2026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1483720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34489A26-CAA1-4690-8C1F-1641B1B97745}" type="datetimeFigureOut">
              <a:rPr lang="en-US" dirty="0"/>
              <a:t>3/13/2026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758376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E93E0A-5177-400C-87C9-C93AF466EC49}" type="datetimeFigureOut">
              <a:rPr lang="en-US" dirty="0"/>
              <a:t>3/13/2026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17615-2DB4-4DAA-9DE3-B2B689A846E0}" type="slidenum">
              <a:rPr lang="en-US" dirty="0"/>
              <a:t>‹#›</a:t>
            </a:fld>
            <a:endParaRPr lang="en-US"/>
          </a:p>
        </p:txBody>
      </p:sp>
    </p:spTree>
    <p:extLst>
      <p:ext uri="{BB962C8B-B14F-4D97-AF65-F5344CB8AC3E}">
        <p14:creationId xmlns:p14="http://schemas.microsoft.com/office/powerpoint/2010/main" val="266816336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cell phone&#10;&#10;AI-generated content may be incorrect.">
            <a:extLst>
              <a:ext uri="{FF2B5EF4-FFF2-40B4-BE49-F238E27FC236}">
                <a16:creationId xmlns:a16="http://schemas.microsoft.com/office/drawing/2014/main" id="{E7F3A351-CB3A-60FD-9CE9-BE63A01031E4}"/>
              </a:ext>
            </a:extLst>
          </p:cNvPr>
          <p:cNvPicPr>
            <a:picLocks noChangeAspect="1"/>
          </p:cNvPicPr>
          <p:nvPr/>
        </p:nvPicPr>
        <p:blipFill>
          <a:blip r:embed="rId2"/>
          <a:stretch>
            <a:fillRect/>
          </a:stretch>
        </p:blipFill>
        <p:spPr>
          <a:xfrm>
            <a:off x="6075632" y="221"/>
            <a:ext cx="5332842" cy="6857558"/>
          </a:xfrm>
          <a:prstGeom prst="rect">
            <a:avLst/>
          </a:prstGeom>
        </p:spPr>
      </p:pic>
      <p:pic>
        <p:nvPicPr>
          <p:cNvPr id="4" name="Content Placeholder 3" descr="A blue and white background with white text&#10;&#10;AI-generated content may be incorrect.">
            <a:extLst>
              <a:ext uri="{FF2B5EF4-FFF2-40B4-BE49-F238E27FC236}">
                <a16:creationId xmlns:a16="http://schemas.microsoft.com/office/drawing/2014/main" id="{DBE260B0-B305-F404-3930-5DD629FA057B}"/>
              </a:ext>
            </a:extLst>
          </p:cNvPr>
          <p:cNvPicPr>
            <a:picLocks noGrp="1" noChangeAspect="1"/>
          </p:cNvPicPr>
          <p:nvPr>
            <p:ph idx="1"/>
          </p:nvPr>
        </p:nvPicPr>
        <p:blipFill>
          <a:blip r:embed="rId3"/>
          <a:stretch>
            <a:fillRect/>
          </a:stretch>
        </p:blipFill>
        <p:spPr>
          <a:xfrm>
            <a:off x="763733" y="-9675"/>
            <a:ext cx="5322945" cy="6897142"/>
          </a:xfrm>
          <a:prstGeom prst="rect">
            <a:avLst/>
          </a:prstGeom>
        </p:spPr>
      </p:pic>
    </p:spTree>
    <p:extLst>
      <p:ext uri="{BB962C8B-B14F-4D97-AF65-F5344CB8AC3E}">
        <p14:creationId xmlns:p14="http://schemas.microsoft.com/office/powerpoint/2010/main" val="3204258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n iceberg in the water&#10;&#10;AI-generated content may be incorrect.">
            <a:extLst>
              <a:ext uri="{FF2B5EF4-FFF2-40B4-BE49-F238E27FC236}">
                <a16:creationId xmlns:a16="http://schemas.microsoft.com/office/drawing/2014/main" id="{40EA3AFD-15CA-ACCD-CAC6-CF05E2F033C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000" contrast="-48000"/>
                    </a14:imgEffect>
                  </a14:imgLayer>
                </a14:imgProps>
              </a:ext>
            </a:extLst>
          </a:blip>
          <a:stretch>
            <a:fillRect/>
          </a:stretch>
        </p:blipFill>
        <p:spPr>
          <a:xfrm>
            <a:off x="942976" y="2722"/>
            <a:ext cx="10306048" cy="6872966"/>
          </a:xfrm>
          <a:prstGeom prst="rect">
            <a:avLst/>
          </a:prstGeom>
        </p:spPr>
      </p:pic>
      <p:sp>
        <p:nvSpPr>
          <p:cNvPr id="2" name="TextBox 1">
            <a:extLst>
              <a:ext uri="{FF2B5EF4-FFF2-40B4-BE49-F238E27FC236}">
                <a16:creationId xmlns:a16="http://schemas.microsoft.com/office/drawing/2014/main" id="{8A70D1C8-390F-5F73-C522-6ABEA422FA1D}"/>
              </a:ext>
            </a:extLst>
          </p:cNvPr>
          <p:cNvSpPr txBox="1"/>
          <p:nvPr/>
        </p:nvSpPr>
        <p:spPr>
          <a:xfrm>
            <a:off x="2521730" y="620425"/>
            <a:ext cx="728499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ea typeface="+mn-lt"/>
                <a:cs typeface="+mn-lt"/>
              </a:rPr>
              <a:t>Awareness-based systems thinking is</a:t>
            </a:r>
            <a:r>
              <a:rPr lang="en-US" sz="3200" dirty="0">
                <a:ea typeface="+mn-lt"/>
                <a:cs typeface="+mn-lt"/>
              </a:rPr>
              <a:t> </a:t>
            </a:r>
            <a:r>
              <a:rPr lang="en-US" sz="3200">
                <a:solidFill>
                  <a:schemeClr val="bg1"/>
                </a:solidFill>
                <a:ea typeface="+mn-lt"/>
                <a:cs typeface="+mn-lt"/>
              </a:rPr>
              <a:t>a transformative approach that combines understanding complex system interconnections with shifting the inner awareness, consciousness, or mindset of the people within that system. It focuses on addressing root causes rather than just symptoms.</a:t>
            </a:r>
            <a:endParaRPr lang="en-US">
              <a:solidFill>
                <a:schemeClr val="bg1"/>
              </a:solidFill>
            </a:endParaRPr>
          </a:p>
          <a:p>
            <a:endParaRPr lang="en-US" sz="3200" dirty="0">
              <a:highlight>
                <a:srgbClr val="1F1F1F"/>
              </a:highlight>
            </a:endParaRPr>
          </a:p>
        </p:txBody>
      </p:sp>
    </p:spTree>
    <p:extLst>
      <p:ext uri="{BB962C8B-B14F-4D97-AF65-F5344CB8AC3E}">
        <p14:creationId xmlns:p14="http://schemas.microsoft.com/office/powerpoint/2010/main" val="3788473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76353-0974-14C8-EB88-6DF143788B8C}"/>
            </a:ext>
          </a:extLst>
        </p:cNvPr>
        <p:cNvGrpSpPr/>
        <p:nvPr/>
      </p:nvGrpSpPr>
      <p:grpSpPr>
        <a:xfrm>
          <a:off x="0" y="0"/>
          <a:ext cx="0" cy="0"/>
          <a:chOff x="0" y="0"/>
          <a:chExt cx="0" cy="0"/>
        </a:xfrm>
      </p:grpSpPr>
      <p:pic>
        <p:nvPicPr>
          <p:cNvPr id="12" name="Picture 11" descr="An iceberg in the water&#10;&#10;AI-generated content may be incorrect.">
            <a:extLst>
              <a:ext uri="{FF2B5EF4-FFF2-40B4-BE49-F238E27FC236}">
                <a16:creationId xmlns:a16="http://schemas.microsoft.com/office/drawing/2014/main" id="{94215916-C568-BB13-0C53-7025756BA606}"/>
              </a:ext>
            </a:extLst>
          </p:cNvPr>
          <p:cNvPicPr>
            <a:picLocks noChangeAspect="1"/>
          </p:cNvPicPr>
          <p:nvPr/>
        </p:nvPicPr>
        <p:blipFill>
          <a:blip r:embed="rId3">
            <a:extLst>
              <a:ext uri="{BEBA8EAE-BF5A-486C-A8C5-ECC9F3942E4B}">
                <a14:imgProps xmlns:a14="http://schemas.microsoft.com/office/drawing/2010/main">
                  <a14:imgLayer r:embed="rId4">
                    <a14:imgEffect>
                      <a14:saturation sat="84000"/>
                    </a14:imgEffect>
                    <a14:imgEffect>
                      <a14:brightnessContrast bright="-20000" contrast="-35000"/>
                    </a14:imgEffect>
                  </a14:imgLayer>
                </a14:imgProps>
              </a:ext>
            </a:extLst>
          </a:blip>
          <a:stretch>
            <a:fillRect/>
          </a:stretch>
        </p:blipFill>
        <p:spPr>
          <a:xfrm>
            <a:off x="942976" y="2722"/>
            <a:ext cx="10306048" cy="6872966"/>
          </a:xfrm>
          <a:prstGeom prst="rect">
            <a:avLst/>
          </a:prstGeom>
        </p:spPr>
      </p:pic>
      <p:sp>
        <p:nvSpPr>
          <p:cNvPr id="2" name="TextBox 1">
            <a:extLst>
              <a:ext uri="{FF2B5EF4-FFF2-40B4-BE49-F238E27FC236}">
                <a16:creationId xmlns:a16="http://schemas.microsoft.com/office/drawing/2014/main" id="{CE5742A7-9A8D-0EEA-5AA5-9EC4637AD54A}"/>
              </a:ext>
            </a:extLst>
          </p:cNvPr>
          <p:cNvSpPr txBox="1"/>
          <p:nvPr/>
        </p:nvSpPr>
        <p:spPr>
          <a:xfrm>
            <a:off x="2186519" y="1870142"/>
            <a:ext cx="8355733"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400" b="1">
                <a:latin typeface="Aptos Display"/>
              </a:rPr>
              <a:t>A " Change Maker" is </a:t>
            </a:r>
            <a:endParaRPr lang="en-US" b="1">
              <a:latin typeface="Avenir Next LT Pro"/>
            </a:endParaRPr>
          </a:p>
          <a:p>
            <a:r>
              <a:rPr lang="en-US" sz="3400" dirty="0">
                <a:solidFill>
                  <a:schemeClr val="bg1"/>
                </a:solidFill>
                <a:latin typeface="Aptos Display"/>
              </a:rPr>
              <a:t>a activist  who believes the systems patterns, structures, values, and beliefs that we live in are not getting us the results we need to thrive, and acts to make CHANGE.</a:t>
            </a:r>
            <a:endParaRPr lang="en-US" dirty="0">
              <a:solidFill>
                <a:schemeClr val="bg1"/>
              </a:solidFill>
            </a:endParaRPr>
          </a:p>
        </p:txBody>
      </p:sp>
    </p:spTree>
    <p:extLst>
      <p:ext uri="{BB962C8B-B14F-4D97-AF65-F5344CB8AC3E}">
        <p14:creationId xmlns:p14="http://schemas.microsoft.com/office/powerpoint/2010/main" val="303643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n iceberg in the water&#10;&#10;AI-generated content may be incorrect.">
            <a:extLst>
              <a:ext uri="{FF2B5EF4-FFF2-40B4-BE49-F238E27FC236}">
                <a16:creationId xmlns:a16="http://schemas.microsoft.com/office/drawing/2014/main" id="{FCDCEB4C-59C5-51A1-DF2B-182924A4635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000" contrast="-48000"/>
                    </a14:imgEffect>
                  </a14:imgLayer>
                </a14:imgProps>
              </a:ext>
            </a:extLst>
          </a:blip>
          <a:stretch>
            <a:fillRect/>
          </a:stretch>
        </p:blipFill>
        <p:spPr>
          <a:xfrm>
            <a:off x="1047360" y="-18155"/>
            <a:ext cx="10306048" cy="6872966"/>
          </a:xfrm>
          <a:prstGeom prst="rect">
            <a:avLst/>
          </a:prstGeom>
        </p:spPr>
      </p:pic>
      <p:sp>
        <p:nvSpPr>
          <p:cNvPr id="2" name="Title 1">
            <a:extLst>
              <a:ext uri="{FF2B5EF4-FFF2-40B4-BE49-F238E27FC236}">
                <a16:creationId xmlns:a16="http://schemas.microsoft.com/office/drawing/2014/main" id="{BCBE96FD-C8FF-2CCF-3084-EAF883C9F399}"/>
              </a:ext>
            </a:extLst>
          </p:cNvPr>
          <p:cNvSpPr>
            <a:spLocks noGrp="1"/>
          </p:cNvSpPr>
          <p:nvPr>
            <p:ph type="title"/>
          </p:nvPr>
        </p:nvSpPr>
        <p:spPr/>
        <p:txBody>
          <a:bodyPr>
            <a:normAutofit/>
          </a:bodyPr>
          <a:lstStyle/>
          <a:p>
            <a:r>
              <a:rPr lang="en-US" sz="3200" b="1"/>
              <a:t>Why we use "Awareness-Based Systems Thinking"</a:t>
            </a:r>
          </a:p>
        </p:txBody>
      </p:sp>
      <p:sp>
        <p:nvSpPr>
          <p:cNvPr id="3" name="Content Placeholder 2">
            <a:extLst>
              <a:ext uri="{FF2B5EF4-FFF2-40B4-BE49-F238E27FC236}">
                <a16:creationId xmlns:a16="http://schemas.microsoft.com/office/drawing/2014/main" id="{A7EEE293-B8A0-777F-D5F1-971EF4E42E3B}"/>
              </a:ext>
            </a:extLst>
          </p:cNvPr>
          <p:cNvSpPr>
            <a:spLocks noGrp="1"/>
          </p:cNvSpPr>
          <p:nvPr>
            <p:ph idx="1"/>
          </p:nvPr>
        </p:nvSpPr>
        <p:spPr/>
        <p:txBody>
          <a:bodyPr vert="horz" lIns="91440" tIns="45720" rIns="91440" bIns="45720" rtlCol="0" anchor="t">
            <a:normAutofit fontScale="92500" lnSpcReduction="20000"/>
          </a:bodyPr>
          <a:lstStyle/>
          <a:p>
            <a:r>
              <a:rPr lang="en-US">
                <a:solidFill>
                  <a:schemeClr val="bg1"/>
                </a:solidFill>
                <a:latin typeface="Aptos"/>
              </a:rPr>
              <a:t>Move beyond an individual/organizational perspectives into sensing the broader </a:t>
            </a:r>
            <a:r>
              <a:rPr lang="en-US" dirty="0">
                <a:solidFill>
                  <a:schemeClr val="bg1"/>
                </a:solidFill>
                <a:latin typeface="Aptos"/>
              </a:rPr>
              <a:t>system.</a:t>
            </a:r>
            <a:endParaRPr lang="en-US" dirty="0">
              <a:solidFill>
                <a:schemeClr val="bg1"/>
              </a:solidFill>
            </a:endParaRPr>
          </a:p>
          <a:p>
            <a:r>
              <a:rPr lang="en-US">
                <a:solidFill>
                  <a:schemeClr val="bg1"/>
                </a:solidFill>
                <a:latin typeface="Aptos"/>
              </a:rPr>
              <a:t>Notice recurring patterns and our own role in creating them.</a:t>
            </a:r>
            <a:endParaRPr lang="en-US">
              <a:solidFill>
                <a:schemeClr val="bg1"/>
              </a:solidFill>
            </a:endParaRPr>
          </a:p>
          <a:p>
            <a:r>
              <a:rPr lang="en-US" dirty="0">
                <a:solidFill>
                  <a:schemeClr val="bg1"/>
                </a:solidFill>
                <a:latin typeface="Aptos"/>
              </a:rPr>
              <a:t>Move away from "reacting to the past" towards "sensing the future" and what is emerging.</a:t>
            </a:r>
            <a:endParaRPr lang="en-US">
              <a:solidFill>
                <a:schemeClr val="bg1"/>
              </a:solidFill>
            </a:endParaRPr>
          </a:p>
          <a:p>
            <a:r>
              <a:rPr lang="en-US" i="1">
                <a:solidFill>
                  <a:schemeClr val="bg1"/>
                </a:solidFill>
                <a:latin typeface="Aptos"/>
              </a:rPr>
              <a:t>Help leaders test new ways of acting, learning quickly from failures rather than fearing them.</a:t>
            </a:r>
            <a:endParaRPr lang="en-US">
              <a:solidFill>
                <a:schemeClr val="bg1"/>
              </a:solidFill>
            </a:endParaRPr>
          </a:p>
          <a:p>
            <a:r>
              <a:rPr lang="en-US" i="1">
                <a:solidFill>
                  <a:schemeClr val="bg1"/>
                </a:solidFill>
                <a:latin typeface="Aptos"/>
              </a:rPr>
              <a:t>Build new structures that support and sustain the change.</a:t>
            </a:r>
            <a:endParaRPr lang="en-US">
              <a:solidFill>
                <a:schemeClr val="bg1"/>
              </a:solidFill>
            </a:endParaRPr>
          </a:p>
          <a:p>
            <a:endParaRPr lang="en-US" dirty="0"/>
          </a:p>
        </p:txBody>
      </p:sp>
      <p:sp>
        <p:nvSpPr>
          <p:cNvPr id="4" name="Date Placeholder 3">
            <a:extLst>
              <a:ext uri="{FF2B5EF4-FFF2-40B4-BE49-F238E27FC236}">
                <a16:creationId xmlns:a16="http://schemas.microsoft.com/office/drawing/2014/main" id="{DDD404C9-0073-7B6A-F108-E81B8427A86A}"/>
              </a:ext>
            </a:extLst>
          </p:cNvPr>
          <p:cNvSpPr>
            <a:spLocks noGrp="1"/>
          </p:cNvSpPr>
          <p:nvPr>
            <p:ph type="dt" sz="half" idx="10"/>
          </p:nvPr>
        </p:nvSpPr>
        <p:spPr/>
        <p:txBody>
          <a:bodyPr/>
          <a:lstStyle/>
          <a:p>
            <a:fld id="{24E2027A-1169-473F-9F73-40F76C6D1D5B}" type="datetime1">
              <a:t>3/13/2026</a:t>
            </a:fld>
            <a:endParaRPr lang="en-US"/>
          </a:p>
        </p:txBody>
      </p:sp>
      <p:sp>
        <p:nvSpPr>
          <p:cNvPr id="5" name="Footer Placeholder 4">
            <a:extLst>
              <a:ext uri="{FF2B5EF4-FFF2-40B4-BE49-F238E27FC236}">
                <a16:creationId xmlns:a16="http://schemas.microsoft.com/office/drawing/2014/main" id="{F6198837-67DF-C9CA-7957-0D88498D76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140D8-194C-690C-6896-A96F96A59F91}"/>
              </a:ext>
            </a:extLst>
          </p:cNvPr>
          <p:cNvSpPr>
            <a:spLocks noGrp="1"/>
          </p:cNvSpPr>
          <p:nvPr>
            <p:ph type="sldNum" sz="quarter" idx="12"/>
          </p:nvPr>
        </p:nvSpPr>
        <p:spPr/>
        <p:txBody>
          <a:bodyPr/>
          <a:lstStyle/>
          <a:p>
            <a:fld id="{A65A5C87-DF58-40C8-B092-1DE63DB4547E}" type="slidenum">
              <a:rPr lang="en-US" dirty="0"/>
              <a:t>4</a:t>
            </a:fld>
            <a:endParaRPr lang="en-US"/>
          </a:p>
        </p:txBody>
      </p:sp>
    </p:spTree>
    <p:extLst>
      <p:ext uri="{BB962C8B-B14F-4D97-AF65-F5344CB8AC3E}">
        <p14:creationId xmlns:p14="http://schemas.microsoft.com/office/powerpoint/2010/main" val="988204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n iceberg in the water&#10;&#10;AI-generated content may be incorrect.">
            <a:extLst>
              <a:ext uri="{FF2B5EF4-FFF2-40B4-BE49-F238E27FC236}">
                <a16:creationId xmlns:a16="http://schemas.microsoft.com/office/drawing/2014/main" id="{40EA3AFD-15CA-ACCD-CAC6-CF05E2F033C0}"/>
              </a:ext>
            </a:extLst>
          </p:cNvPr>
          <p:cNvPicPr>
            <a:picLocks noChangeAspect="1"/>
          </p:cNvPicPr>
          <p:nvPr/>
        </p:nvPicPr>
        <p:blipFill>
          <a:blip r:embed="rId3"/>
          <a:stretch>
            <a:fillRect/>
          </a:stretch>
        </p:blipFill>
        <p:spPr>
          <a:xfrm>
            <a:off x="942976" y="2722"/>
            <a:ext cx="10306048" cy="6872966"/>
          </a:xfrm>
          <a:prstGeom prst="rect">
            <a:avLst/>
          </a:prstGeom>
        </p:spPr>
      </p:pic>
    </p:spTree>
    <p:extLst>
      <p:ext uri="{BB962C8B-B14F-4D97-AF65-F5344CB8AC3E}">
        <p14:creationId xmlns:p14="http://schemas.microsoft.com/office/powerpoint/2010/main" val="127187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FD8AB-6DAB-256B-99C6-8E4C56C4A541}"/>
              </a:ext>
            </a:extLst>
          </p:cNvPr>
          <p:cNvSpPr>
            <a:spLocks noGrp="1"/>
          </p:cNvSpPr>
          <p:nvPr>
            <p:ph idx="1"/>
          </p:nvPr>
        </p:nvSpPr>
        <p:spPr>
          <a:xfrm>
            <a:off x="1115568" y="1716024"/>
            <a:ext cx="10168128" cy="4456176"/>
          </a:xfrm>
        </p:spPr>
        <p:txBody>
          <a:bodyPr vert="horz" lIns="91440" tIns="45720" rIns="91440" bIns="45720" rtlCol="0" anchor="t">
            <a:normAutofit/>
          </a:bodyPr>
          <a:lstStyle/>
          <a:p>
            <a:pPr marL="0" indent="0">
              <a:buNone/>
            </a:pPr>
            <a:r>
              <a:rPr lang="en-US" sz="3600">
                <a:highlight>
                  <a:srgbClr val="FFFFFF"/>
                </a:highlight>
                <a:latin typeface="Aptos"/>
              </a:rPr>
              <a:t>“We cannot solve our problems with the same thinking we used when we created them.” </a:t>
            </a:r>
            <a:endParaRPr lang="en-US"/>
          </a:p>
          <a:p>
            <a:pPr marL="0" indent="0">
              <a:buNone/>
            </a:pPr>
            <a:r>
              <a:rPr lang="en-US" sz="3600">
                <a:highlight>
                  <a:srgbClr val="FFFFFF"/>
                </a:highlight>
                <a:latin typeface="Aptos"/>
              </a:rPr>
              <a:t>Albert Einstein</a:t>
            </a:r>
            <a:endParaRPr lang="en-US"/>
          </a:p>
        </p:txBody>
      </p:sp>
      <p:sp>
        <p:nvSpPr>
          <p:cNvPr id="4" name="Date Placeholder 3">
            <a:extLst>
              <a:ext uri="{FF2B5EF4-FFF2-40B4-BE49-F238E27FC236}">
                <a16:creationId xmlns:a16="http://schemas.microsoft.com/office/drawing/2014/main" id="{9D8137B5-D223-B6CB-D4EA-E19A25C1B518}"/>
              </a:ext>
            </a:extLst>
          </p:cNvPr>
          <p:cNvSpPr>
            <a:spLocks noGrp="1"/>
          </p:cNvSpPr>
          <p:nvPr>
            <p:ph type="dt" sz="half" idx="10"/>
          </p:nvPr>
        </p:nvSpPr>
        <p:spPr/>
        <p:txBody>
          <a:bodyPr/>
          <a:lstStyle/>
          <a:p>
            <a:fld id="{F8C3989F-CAB5-4976-ADFC-5BD8B40AE99E}" type="datetime1">
              <a:t>3/13/2026</a:t>
            </a:fld>
            <a:endParaRPr lang="en-US"/>
          </a:p>
        </p:txBody>
      </p:sp>
      <p:sp>
        <p:nvSpPr>
          <p:cNvPr id="5" name="Footer Placeholder 4">
            <a:extLst>
              <a:ext uri="{FF2B5EF4-FFF2-40B4-BE49-F238E27FC236}">
                <a16:creationId xmlns:a16="http://schemas.microsoft.com/office/drawing/2014/main" id="{0CEEC870-D25E-B971-1C01-BB9C48EBA5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A2D16-03E2-6C4E-7CDD-4861CEDC3EDB}"/>
              </a:ext>
            </a:extLst>
          </p:cNvPr>
          <p:cNvSpPr>
            <a:spLocks noGrp="1"/>
          </p:cNvSpPr>
          <p:nvPr>
            <p:ph type="sldNum" sz="quarter" idx="12"/>
          </p:nvPr>
        </p:nvSpPr>
        <p:spPr/>
        <p:txBody>
          <a:bodyPr/>
          <a:lstStyle/>
          <a:p>
            <a:fld id="{A65A5C87-DF58-40C8-B092-1DE63DB4547E}" type="slidenum">
              <a:rPr lang="en-US" dirty="0"/>
              <a:t>6</a:t>
            </a:fld>
            <a:endParaRPr lang="en-US"/>
          </a:p>
        </p:txBody>
      </p:sp>
    </p:spTree>
    <p:extLst>
      <p:ext uri="{BB962C8B-B14F-4D97-AF65-F5344CB8AC3E}">
        <p14:creationId xmlns:p14="http://schemas.microsoft.com/office/powerpoint/2010/main" val="3843336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2B898-CCEE-C90F-BB3A-00073D9E0F12}"/>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E43FEACC-FBDD-A271-EF2C-1DEFBD765051}"/>
              </a:ext>
            </a:extLst>
          </p:cNvPr>
          <p:cNvPicPr>
            <a:picLocks noChangeAspect="1"/>
          </p:cNvPicPr>
          <p:nvPr/>
        </p:nvPicPr>
        <p:blipFill>
          <a:blip r:embed="rId3">
            <a:extLst>
              <a:ext uri="{BEBA8EAE-BF5A-486C-A8C5-ECC9F3942E4B}">
                <a14:imgProps xmlns:a14="http://schemas.microsoft.com/office/drawing/2010/main">
                  <a14:imgLayer r:embed="rId4">
                    <a14:imgEffect>
                      <a14:saturation sat="88000"/>
                    </a14:imgEffect>
                    <a14:imgEffect>
                      <a14:brightnessContrast bright="-18000" contrast="-33000"/>
                    </a14:imgEffect>
                  </a14:imgLayer>
                </a14:imgProps>
              </a:ext>
            </a:extLst>
          </a:blip>
          <a:srcRect t="32943"/>
          <a:stretch>
            <a:fillRect/>
          </a:stretch>
        </p:blipFill>
        <p:spPr>
          <a:xfrm>
            <a:off x="-1372523" y="-3166"/>
            <a:ext cx="14704290" cy="6558742"/>
          </a:xfrm>
          <a:prstGeom prst="rect">
            <a:avLst/>
          </a:prstGeom>
        </p:spPr>
      </p:pic>
      <p:sp>
        <p:nvSpPr>
          <p:cNvPr id="5" name="TextBox 4">
            <a:extLst>
              <a:ext uri="{FF2B5EF4-FFF2-40B4-BE49-F238E27FC236}">
                <a16:creationId xmlns:a16="http://schemas.microsoft.com/office/drawing/2014/main" id="{11CDF782-8BD0-68FD-62A2-C497F6D7D7D8}"/>
              </a:ext>
            </a:extLst>
          </p:cNvPr>
          <p:cNvSpPr txBox="1"/>
          <p:nvPr/>
        </p:nvSpPr>
        <p:spPr>
          <a:xfrm>
            <a:off x="137882" y="1863753"/>
            <a:ext cx="11684659" cy="4022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sz="3200">
                <a:solidFill>
                  <a:schemeClr val="bg1"/>
                </a:solidFill>
                <a:latin typeface="Aptos"/>
              </a:rPr>
              <a:t>You cannot understand a system unless you can change it </a:t>
            </a:r>
          </a:p>
          <a:p>
            <a:pPr marL="285750" indent="-285750">
              <a:lnSpc>
                <a:spcPct val="90000"/>
              </a:lnSpc>
              <a:spcBef>
                <a:spcPts val="1000"/>
              </a:spcBef>
              <a:buFont typeface="Arial"/>
              <a:buChar char="•"/>
            </a:pPr>
            <a:r>
              <a:rPr lang="en-US" sz="3200" dirty="0">
                <a:solidFill>
                  <a:schemeClr val="bg1"/>
                </a:solidFill>
                <a:latin typeface="Aptos"/>
              </a:rPr>
              <a:t>You cannot change a system until you transform the MINDSET of </a:t>
            </a:r>
            <a:r>
              <a:rPr lang="en-US" sz="3200">
                <a:solidFill>
                  <a:schemeClr val="bg1"/>
                </a:solidFill>
                <a:latin typeface="Aptos"/>
              </a:rPr>
              <a:t>the people</a:t>
            </a:r>
            <a:r>
              <a:rPr lang="en-US" sz="3200" dirty="0">
                <a:solidFill>
                  <a:schemeClr val="bg1"/>
                </a:solidFill>
                <a:latin typeface="Aptos"/>
              </a:rPr>
              <a:t> enacting the system.</a:t>
            </a:r>
          </a:p>
          <a:p>
            <a:pPr marL="285750" indent="-285750">
              <a:lnSpc>
                <a:spcPct val="90000"/>
              </a:lnSpc>
              <a:spcBef>
                <a:spcPts val="1000"/>
              </a:spcBef>
              <a:buFont typeface="Arial"/>
              <a:buChar char="•"/>
            </a:pPr>
            <a:r>
              <a:rPr lang="en-US" sz="3200">
                <a:solidFill>
                  <a:schemeClr val="bg1"/>
                </a:solidFill>
                <a:latin typeface="Aptos"/>
              </a:rPr>
              <a:t>You cannot change the MINDSET of the people until you can make them SEE THEMSELVES, SEE THEMSELVES IN THE SYSTEM, MAKE THE SYSTEM SEE ITSELF and INVERT ITSELF.</a:t>
            </a:r>
          </a:p>
          <a:p>
            <a:pPr marL="285750" indent="-285750">
              <a:lnSpc>
                <a:spcPct val="90000"/>
              </a:lnSpc>
              <a:spcBef>
                <a:spcPts val="1000"/>
              </a:spcBef>
              <a:buFont typeface="Arial"/>
              <a:buChar char="•"/>
            </a:pPr>
            <a:r>
              <a:rPr lang="en-US" sz="3200" dirty="0">
                <a:solidFill>
                  <a:schemeClr val="bg1"/>
                </a:solidFill>
                <a:latin typeface="Aptos"/>
              </a:rPr>
              <a:t>You cannot change the system until you an SENSE the possible future.</a:t>
            </a:r>
            <a:endParaRPr lang="en-US" sz="3200" dirty="0">
              <a:solidFill>
                <a:schemeClr val="bg1"/>
              </a:solidFill>
            </a:endParaRPr>
          </a:p>
        </p:txBody>
      </p:sp>
      <p:sp>
        <p:nvSpPr>
          <p:cNvPr id="2" name="TextBox 1">
            <a:extLst>
              <a:ext uri="{FF2B5EF4-FFF2-40B4-BE49-F238E27FC236}">
                <a16:creationId xmlns:a16="http://schemas.microsoft.com/office/drawing/2014/main" id="{1C410759-0DB8-E01F-0B40-67F311EEA9CA}"/>
              </a:ext>
            </a:extLst>
          </p:cNvPr>
          <p:cNvSpPr txBox="1"/>
          <p:nvPr/>
        </p:nvSpPr>
        <p:spPr>
          <a:xfrm>
            <a:off x="120082" y="360247"/>
            <a:ext cx="117280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Awareness-Based Systems Thinking Theory -</a:t>
            </a:r>
          </a:p>
        </p:txBody>
      </p:sp>
    </p:spTree>
    <p:extLst>
      <p:ext uri="{BB962C8B-B14F-4D97-AF65-F5344CB8AC3E}">
        <p14:creationId xmlns:p14="http://schemas.microsoft.com/office/powerpoint/2010/main" val="427030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blue iceberg with white text&#10;&#10;AI-generated content may be incorrect.">
            <a:extLst>
              <a:ext uri="{FF2B5EF4-FFF2-40B4-BE49-F238E27FC236}">
                <a16:creationId xmlns:a16="http://schemas.microsoft.com/office/drawing/2014/main" id="{4F67C190-8017-0690-1014-8D5E3BE45D67}"/>
              </a:ext>
            </a:extLst>
          </p:cNvPr>
          <p:cNvPicPr>
            <a:picLocks noGrp="1" noChangeAspect="1"/>
          </p:cNvPicPr>
          <p:nvPr>
            <p:ph idx="1"/>
          </p:nvPr>
        </p:nvPicPr>
        <p:blipFill>
          <a:blip r:embed="rId2"/>
          <a:stretch>
            <a:fillRect/>
          </a:stretch>
        </p:blipFill>
        <p:spPr>
          <a:xfrm>
            <a:off x="243701" y="202465"/>
            <a:ext cx="11703094" cy="6585598"/>
          </a:xfrm>
          <a:prstGeom prst="rect">
            <a:avLst/>
          </a:prstGeom>
        </p:spPr>
      </p:pic>
      <p:sp>
        <p:nvSpPr>
          <p:cNvPr id="4" name="Date Placeholder 3">
            <a:extLst>
              <a:ext uri="{FF2B5EF4-FFF2-40B4-BE49-F238E27FC236}">
                <a16:creationId xmlns:a16="http://schemas.microsoft.com/office/drawing/2014/main" id="{2DDEB3D0-E29E-61D5-C100-4040C4EA23CA}"/>
              </a:ext>
            </a:extLst>
          </p:cNvPr>
          <p:cNvSpPr>
            <a:spLocks noGrp="1"/>
          </p:cNvSpPr>
          <p:nvPr>
            <p:ph type="dt" sz="half" idx="10"/>
          </p:nvPr>
        </p:nvSpPr>
        <p:spPr/>
        <p:txBody>
          <a:bodyPr/>
          <a:lstStyle/>
          <a:p>
            <a:fld id="{279B1EF4-8F9C-4472-8C0C-2FDCF51C370C}" type="datetime1">
              <a:t>3/13/2026</a:t>
            </a:fld>
            <a:endParaRPr lang="en-US"/>
          </a:p>
        </p:txBody>
      </p:sp>
      <p:sp>
        <p:nvSpPr>
          <p:cNvPr id="5" name="Footer Placeholder 4">
            <a:extLst>
              <a:ext uri="{FF2B5EF4-FFF2-40B4-BE49-F238E27FC236}">
                <a16:creationId xmlns:a16="http://schemas.microsoft.com/office/drawing/2014/main" id="{586C8361-A4E8-0F36-6576-BA577ACF07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38731E-EBA9-6D72-5C39-3B44A05C79D4}"/>
              </a:ext>
            </a:extLst>
          </p:cNvPr>
          <p:cNvSpPr>
            <a:spLocks noGrp="1"/>
          </p:cNvSpPr>
          <p:nvPr>
            <p:ph type="sldNum" sz="quarter" idx="12"/>
          </p:nvPr>
        </p:nvSpPr>
        <p:spPr/>
        <p:txBody>
          <a:bodyPr/>
          <a:lstStyle/>
          <a:p>
            <a:fld id="{A65A5C87-DF58-40C8-B092-1DE63DB4547E}" type="slidenum">
              <a:rPr lang="en-US" dirty="0"/>
              <a:t>8</a:t>
            </a:fld>
            <a:endParaRPr lang="en-US"/>
          </a:p>
        </p:txBody>
      </p:sp>
    </p:spTree>
    <p:extLst>
      <p:ext uri="{BB962C8B-B14F-4D97-AF65-F5344CB8AC3E}">
        <p14:creationId xmlns:p14="http://schemas.microsoft.com/office/powerpoint/2010/main" val="154631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8DC4-F608-1AD1-AF86-5E39EB3AA1E1}"/>
              </a:ext>
            </a:extLst>
          </p:cNvPr>
          <p:cNvSpPr>
            <a:spLocks noGrp="1"/>
          </p:cNvSpPr>
          <p:nvPr>
            <p:ph type="title"/>
          </p:nvPr>
        </p:nvSpPr>
        <p:spPr>
          <a:xfrm>
            <a:off x="1063376" y="579955"/>
            <a:ext cx="10168128" cy="1179576"/>
          </a:xfrm>
        </p:spPr>
        <p:txBody>
          <a:bodyPr/>
          <a:lstStyle/>
          <a:p>
            <a:endParaRPr lang="en-US">
              <a:solidFill>
                <a:srgbClr val="FFFFFF"/>
              </a:solidFill>
            </a:endParaRPr>
          </a:p>
        </p:txBody>
      </p:sp>
      <p:sp>
        <p:nvSpPr>
          <p:cNvPr id="3" name="Content Placeholder 2">
            <a:extLst>
              <a:ext uri="{FF2B5EF4-FFF2-40B4-BE49-F238E27FC236}">
                <a16:creationId xmlns:a16="http://schemas.microsoft.com/office/drawing/2014/main" id="{3FA63046-C6A9-8FCF-FB61-B4C5BF83986A}"/>
              </a:ext>
            </a:extLst>
          </p:cNvPr>
          <p:cNvSpPr>
            <a:spLocks noGrp="1"/>
          </p:cNvSpPr>
          <p:nvPr>
            <p:ph idx="1"/>
          </p:nvPr>
        </p:nvSpPr>
        <p:spPr>
          <a:xfrm>
            <a:off x="1063376" y="2509339"/>
            <a:ext cx="10168128" cy="3694176"/>
          </a:xfrm>
        </p:spPr>
        <p:txBody>
          <a:bodyPr/>
          <a:lstStyle/>
          <a:p>
            <a:endParaRPr lang="en-US">
              <a:solidFill>
                <a:srgbClr val="FFFFFF"/>
              </a:solidFill>
            </a:endParaRPr>
          </a:p>
        </p:txBody>
      </p:sp>
      <p:pic>
        <p:nvPicPr>
          <p:cNvPr id="4" name="Picture 3" descr="An iceberg in the water&#10;&#10;AI-generated content may be incorrect.">
            <a:extLst>
              <a:ext uri="{FF2B5EF4-FFF2-40B4-BE49-F238E27FC236}">
                <a16:creationId xmlns:a16="http://schemas.microsoft.com/office/drawing/2014/main" id="{067BBE5C-DDE1-3C94-A646-5E1091341694}"/>
              </a:ext>
            </a:extLst>
          </p:cNvPr>
          <p:cNvPicPr>
            <a:picLocks noChangeAspect="1"/>
          </p:cNvPicPr>
          <p:nvPr/>
        </p:nvPicPr>
        <p:blipFill>
          <a:blip r:embed="rId2"/>
          <a:srcRect l="12616" t="32940" r="4441"/>
          <a:stretch>
            <a:fillRect/>
          </a:stretch>
        </p:blipFill>
        <p:spPr>
          <a:xfrm>
            <a:off x="1564" y="136"/>
            <a:ext cx="12196091" cy="6559064"/>
          </a:xfrm>
          <a:prstGeom prst="rect">
            <a:avLst/>
          </a:prstGeom>
        </p:spPr>
      </p:pic>
      <p:sp>
        <p:nvSpPr>
          <p:cNvPr id="5" name="TextBox 4">
            <a:extLst>
              <a:ext uri="{FF2B5EF4-FFF2-40B4-BE49-F238E27FC236}">
                <a16:creationId xmlns:a16="http://schemas.microsoft.com/office/drawing/2014/main" id="{D88161B0-1F7B-EB23-472F-68C8D515EEBD}"/>
              </a:ext>
            </a:extLst>
          </p:cNvPr>
          <p:cNvSpPr txBox="1"/>
          <p:nvPr/>
        </p:nvSpPr>
        <p:spPr>
          <a:xfrm>
            <a:off x="4582363" y="386002"/>
            <a:ext cx="2067098" cy="3970318"/>
          </a:xfrm>
          <a:prstGeom prst="rect">
            <a:avLst/>
          </a:prstGeom>
          <a:noFill/>
        </p:spPr>
        <p:txBody>
          <a:bodyPr wrap="square" rtlCol="0">
            <a:spAutoFit/>
          </a:bodyPr>
          <a:lstStyle/>
          <a:p>
            <a:r>
              <a:rPr lang="en-US">
                <a:solidFill>
                  <a:srgbClr val="FFFFFF"/>
                </a:solidFill>
              </a:rPr>
              <a:t>Open Mind</a:t>
            </a:r>
          </a:p>
          <a:p>
            <a:endParaRPr lang="en-US">
              <a:solidFill>
                <a:srgbClr val="FFFFFF"/>
              </a:solidFill>
            </a:endParaRPr>
          </a:p>
          <a:p>
            <a:endParaRPr lang="en-US">
              <a:solidFill>
                <a:srgbClr val="FFFFFF"/>
              </a:solidFill>
            </a:endParaRPr>
          </a:p>
          <a:p>
            <a:endParaRPr lang="en-US">
              <a:solidFill>
                <a:srgbClr val="FFFFFF"/>
              </a:solidFill>
            </a:endParaRPr>
          </a:p>
          <a:p>
            <a:endParaRPr lang="en-US">
              <a:solidFill>
                <a:srgbClr val="FFFFFF"/>
              </a:solidFill>
            </a:endParaRPr>
          </a:p>
          <a:p>
            <a:endParaRPr lang="en-US">
              <a:solidFill>
                <a:srgbClr val="FFFFFF"/>
              </a:solidFill>
            </a:endParaRPr>
          </a:p>
          <a:p>
            <a:r>
              <a:rPr lang="en-US">
                <a:solidFill>
                  <a:srgbClr val="FFFFFF"/>
                </a:solidFill>
              </a:rPr>
              <a:t>Open Heart</a:t>
            </a:r>
          </a:p>
          <a:p>
            <a:endParaRPr lang="en-US">
              <a:solidFill>
                <a:srgbClr val="FFFFFF"/>
              </a:solidFill>
            </a:endParaRPr>
          </a:p>
          <a:p>
            <a:endParaRPr lang="en-US">
              <a:solidFill>
                <a:srgbClr val="FFFFFF"/>
              </a:solidFill>
            </a:endParaRPr>
          </a:p>
          <a:p>
            <a:endParaRPr lang="en-US">
              <a:solidFill>
                <a:srgbClr val="FFFFFF"/>
              </a:solidFill>
            </a:endParaRPr>
          </a:p>
          <a:p>
            <a:endParaRPr lang="en-US">
              <a:solidFill>
                <a:srgbClr val="FFFFFF"/>
              </a:solidFill>
            </a:endParaRPr>
          </a:p>
          <a:p>
            <a:endParaRPr lang="en-US">
              <a:solidFill>
                <a:srgbClr val="FFFFFF"/>
              </a:solidFill>
            </a:endParaRPr>
          </a:p>
          <a:p>
            <a:r>
              <a:rPr lang="en-US">
                <a:solidFill>
                  <a:srgbClr val="FFFFFF"/>
                </a:solidFill>
              </a:rPr>
              <a:t>Open Will</a:t>
            </a:r>
          </a:p>
          <a:p>
            <a:endParaRPr lang="en-US">
              <a:solidFill>
                <a:srgbClr val="FFFFFF"/>
              </a:solidFill>
            </a:endParaRPr>
          </a:p>
        </p:txBody>
      </p:sp>
      <p:sp>
        <p:nvSpPr>
          <p:cNvPr id="6" name="TextBox 5">
            <a:extLst>
              <a:ext uri="{FF2B5EF4-FFF2-40B4-BE49-F238E27FC236}">
                <a16:creationId xmlns:a16="http://schemas.microsoft.com/office/drawing/2014/main" id="{4C220BFA-53D0-0584-D440-6DB19E0CC56F}"/>
              </a:ext>
            </a:extLst>
          </p:cNvPr>
          <p:cNvSpPr txBox="1"/>
          <p:nvPr/>
        </p:nvSpPr>
        <p:spPr>
          <a:xfrm>
            <a:off x="418957" y="581469"/>
            <a:ext cx="2533654" cy="369332"/>
          </a:xfrm>
          <a:prstGeom prst="rect">
            <a:avLst/>
          </a:prstGeom>
          <a:noFill/>
        </p:spPr>
        <p:txBody>
          <a:bodyPr wrap="square" rtlCol="0">
            <a:spAutoFit/>
          </a:bodyPr>
          <a:lstStyle/>
          <a:p>
            <a:r>
              <a:rPr lang="en-US">
                <a:solidFill>
                  <a:srgbClr val="FFFFFF"/>
                </a:solidFill>
              </a:rPr>
              <a:t>Suspend old patterns</a:t>
            </a:r>
          </a:p>
        </p:txBody>
      </p:sp>
      <p:sp>
        <p:nvSpPr>
          <p:cNvPr id="11" name="TextBox 10">
            <a:extLst>
              <a:ext uri="{FF2B5EF4-FFF2-40B4-BE49-F238E27FC236}">
                <a16:creationId xmlns:a16="http://schemas.microsoft.com/office/drawing/2014/main" id="{C89BD272-8E46-07F2-4B47-08B73BFBD416}"/>
              </a:ext>
            </a:extLst>
          </p:cNvPr>
          <p:cNvSpPr txBox="1"/>
          <p:nvPr/>
        </p:nvSpPr>
        <p:spPr>
          <a:xfrm>
            <a:off x="633666" y="1461652"/>
            <a:ext cx="2394065" cy="369332"/>
          </a:xfrm>
          <a:prstGeom prst="rect">
            <a:avLst/>
          </a:prstGeom>
          <a:noFill/>
        </p:spPr>
        <p:txBody>
          <a:bodyPr wrap="square" rtlCol="0">
            <a:spAutoFit/>
          </a:bodyPr>
          <a:lstStyle/>
          <a:p>
            <a:r>
              <a:rPr lang="en-US">
                <a:solidFill>
                  <a:srgbClr val="FFFFFF"/>
                </a:solidFill>
              </a:rPr>
              <a:t>See with Fresh Eyes</a:t>
            </a:r>
          </a:p>
        </p:txBody>
      </p:sp>
      <p:sp>
        <p:nvSpPr>
          <p:cNvPr id="12" name="TextBox 11">
            <a:extLst>
              <a:ext uri="{FF2B5EF4-FFF2-40B4-BE49-F238E27FC236}">
                <a16:creationId xmlns:a16="http://schemas.microsoft.com/office/drawing/2014/main" id="{9D396E62-8338-4EE4-7A26-2D6DE17C58D9}"/>
              </a:ext>
            </a:extLst>
          </p:cNvPr>
          <p:cNvSpPr txBox="1"/>
          <p:nvPr/>
        </p:nvSpPr>
        <p:spPr>
          <a:xfrm>
            <a:off x="420819" y="2375453"/>
            <a:ext cx="2801160" cy="646331"/>
          </a:xfrm>
          <a:prstGeom prst="rect">
            <a:avLst/>
          </a:prstGeom>
          <a:noFill/>
        </p:spPr>
        <p:txBody>
          <a:bodyPr wrap="square" rtlCol="0">
            <a:spAutoFit/>
          </a:bodyPr>
          <a:lstStyle/>
          <a:p>
            <a:r>
              <a:rPr lang="en-US">
                <a:solidFill>
                  <a:srgbClr val="FFFFFF"/>
                </a:solidFill>
              </a:rPr>
              <a:t>Redirect the energy to return to old patterns.</a:t>
            </a:r>
          </a:p>
        </p:txBody>
      </p:sp>
      <p:sp>
        <p:nvSpPr>
          <p:cNvPr id="14" name="TextBox 13">
            <a:extLst>
              <a:ext uri="{FF2B5EF4-FFF2-40B4-BE49-F238E27FC236}">
                <a16:creationId xmlns:a16="http://schemas.microsoft.com/office/drawing/2014/main" id="{7FC245C0-BC98-018F-9A26-280795E28713}"/>
              </a:ext>
            </a:extLst>
          </p:cNvPr>
          <p:cNvSpPr txBox="1"/>
          <p:nvPr/>
        </p:nvSpPr>
        <p:spPr>
          <a:xfrm>
            <a:off x="609411" y="3771772"/>
            <a:ext cx="3145095" cy="369332"/>
          </a:xfrm>
          <a:prstGeom prst="rect">
            <a:avLst/>
          </a:prstGeom>
          <a:noFill/>
        </p:spPr>
        <p:txBody>
          <a:bodyPr wrap="square" rtlCol="0">
            <a:spAutoFit/>
          </a:bodyPr>
          <a:lstStyle/>
          <a:p>
            <a:r>
              <a:rPr lang="en-US">
                <a:solidFill>
                  <a:srgbClr val="FFFFFF"/>
                </a:solidFill>
              </a:rPr>
              <a:t>Notice how you are feeling</a:t>
            </a:r>
          </a:p>
        </p:txBody>
      </p:sp>
      <p:sp>
        <p:nvSpPr>
          <p:cNvPr id="15" name="TextBox 14">
            <a:extLst>
              <a:ext uri="{FF2B5EF4-FFF2-40B4-BE49-F238E27FC236}">
                <a16:creationId xmlns:a16="http://schemas.microsoft.com/office/drawing/2014/main" id="{5C64C548-251D-135F-D4B2-9F1861E212BD}"/>
              </a:ext>
            </a:extLst>
          </p:cNvPr>
          <p:cNvSpPr txBox="1"/>
          <p:nvPr/>
        </p:nvSpPr>
        <p:spPr>
          <a:xfrm>
            <a:off x="842282" y="4681334"/>
            <a:ext cx="3646136" cy="369332"/>
          </a:xfrm>
          <a:prstGeom prst="rect">
            <a:avLst/>
          </a:prstGeom>
          <a:noFill/>
        </p:spPr>
        <p:txBody>
          <a:bodyPr wrap="square" rtlCol="0">
            <a:spAutoFit/>
          </a:bodyPr>
          <a:lstStyle/>
          <a:p>
            <a:r>
              <a:rPr lang="en-US">
                <a:solidFill>
                  <a:srgbClr val="FFFFFF"/>
                </a:solidFill>
              </a:rPr>
              <a:t>What do you need to LET GO of?</a:t>
            </a:r>
          </a:p>
        </p:txBody>
      </p:sp>
      <p:sp>
        <p:nvSpPr>
          <p:cNvPr id="16" name="TextBox 15">
            <a:extLst>
              <a:ext uri="{FF2B5EF4-FFF2-40B4-BE49-F238E27FC236}">
                <a16:creationId xmlns:a16="http://schemas.microsoft.com/office/drawing/2014/main" id="{0C04AAE3-CAB4-9A40-733E-1E8EC6677815}"/>
              </a:ext>
            </a:extLst>
          </p:cNvPr>
          <p:cNvSpPr txBox="1"/>
          <p:nvPr/>
        </p:nvSpPr>
        <p:spPr>
          <a:xfrm>
            <a:off x="3155154" y="5660025"/>
            <a:ext cx="4939126" cy="369332"/>
          </a:xfrm>
          <a:prstGeom prst="rect">
            <a:avLst/>
          </a:prstGeom>
          <a:noFill/>
        </p:spPr>
        <p:txBody>
          <a:bodyPr wrap="square" rtlCol="0">
            <a:spAutoFit/>
          </a:bodyPr>
          <a:lstStyle/>
          <a:p>
            <a:r>
              <a:rPr lang="en-US">
                <a:solidFill>
                  <a:srgbClr val="FFFFFF"/>
                </a:solidFill>
              </a:rPr>
              <a:t>What is Emerging? What must be done?</a:t>
            </a:r>
          </a:p>
        </p:txBody>
      </p:sp>
      <p:sp>
        <p:nvSpPr>
          <p:cNvPr id="17" name="TextBox 16">
            <a:extLst>
              <a:ext uri="{FF2B5EF4-FFF2-40B4-BE49-F238E27FC236}">
                <a16:creationId xmlns:a16="http://schemas.microsoft.com/office/drawing/2014/main" id="{77CDD455-9218-F82E-D5F2-809437202ED3}"/>
              </a:ext>
            </a:extLst>
          </p:cNvPr>
          <p:cNvSpPr txBox="1"/>
          <p:nvPr/>
        </p:nvSpPr>
        <p:spPr>
          <a:xfrm>
            <a:off x="6648446" y="4915814"/>
            <a:ext cx="4941858" cy="646331"/>
          </a:xfrm>
          <a:prstGeom prst="rect">
            <a:avLst/>
          </a:prstGeom>
          <a:noFill/>
        </p:spPr>
        <p:txBody>
          <a:bodyPr wrap="square" rtlCol="0">
            <a:spAutoFit/>
          </a:bodyPr>
          <a:lstStyle/>
          <a:p>
            <a:r>
              <a:rPr lang="en-US">
                <a:solidFill>
                  <a:srgbClr val="FFFFFF"/>
                </a:solidFill>
              </a:rPr>
              <a:t>What are the ideas, possible relationships and works that you are LETTING IN?</a:t>
            </a:r>
          </a:p>
        </p:txBody>
      </p:sp>
      <p:sp>
        <p:nvSpPr>
          <p:cNvPr id="18" name="TextBox 17">
            <a:extLst>
              <a:ext uri="{FF2B5EF4-FFF2-40B4-BE49-F238E27FC236}">
                <a16:creationId xmlns:a16="http://schemas.microsoft.com/office/drawing/2014/main" id="{C05E8EAA-06F4-8110-10C9-E552E50A6D4A}"/>
              </a:ext>
            </a:extLst>
          </p:cNvPr>
          <p:cNvSpPr txBox="1"/>
          <p:nvPr/>
        </p:nvSpPr>
        <p:spPr>
          <a:xfrm>
            <a:off x="6830519" y="4033356"/>
            <a:ext cx="4563421" cy="646331"/>
          </a:xfrm>
          <a:prstGeom prst="rect">
            <a:avLst/>
          </a:prstGeom>
          <a:noFill/>
        </p:spPr>
        <p:txBody>
          <a:bodyPr wrap="square" rtlCol="0">
            <a:spAutoFit/>
          </a:bodyPr>
          <a:lstStyle/>
          <a:p>
            <a:r>
              <a:rPr lang="en-US">
                <a:solidFill>
                  <a:srgbClr val="FFFFFF"/>
                </a:solidFill>
              </a:rPr>
              <a:t>Crystalizing: What could this look like in the real world? With who?</a:t>
            </a:r>
          </a:p>
        </p:txBody>
      </p:sp>
      <p:sp>
        <p:nvSpPr>
          <p:cNvPr id="19" name="TextBox 18">
            <a:extLst>
              <a:ext uri="{FF2B5EF4-FFF2-40B4-BE49-F238E27FC236}">
                <a16:creationId xmlns:a16="http://schemas.microsoft.com/office/drawing/2014/main" id="{27C95D5A-9E20-0C6B-E7BC-DD84FB98305B}"/>
              </a:ext>
            </a:extLst>
          </p:cNvPr>
          <p:cNvSpPr txBox="1"/>
          <p:nvPr/>
        </p:nvSpPr>
        <p:spPr>
          <a:xfrm>
            <a:off x="7180766" y="3128154"/>
            <a:ext cx="4566401" cy="646331"/>
          </a:xfrm>
          <a:prstGeom prst="rect">
            <a:avLst/>
          </a:prstGeom>
          <a:noFill/>
        </p:spPr>
        <p:txBody>
          <a:bodyPr wrap="square" lIns="91440" tIns="45720" rIns="91440" bIns="45720" rtlCol="0" anchor="t">
            <a:spAutoFit/>
          </a:bodyPr>
          <a:lstStyle/>
          <a:p>
            <a:r>
              <a:rPr lang="en-US" dirty="0">
                <a:solidFill>
                  <a:srgbClr val="FFFFFF"/>
                </a:solidFill>
              </a:rPr>
              <a:t>What can you do NOW to capture your </a:t>
            </a:r>
            <a:r>
              <a:rPr lang="en-US">
                <a:solidFill>
                  <a:srgbClr val="FFFFFF"/>
                </a:solidFill>
              </a:rPr>
              <a:t>inspiration? </a:t>
            </a:r>
          </a:p>
        </p:txBody>
      </p:sp>
      <p:sp>
        <p:nvSpPr>
          <p:cNvPr id="20" name="TextBox 19">
            <a:extLst>
              <a:ext uri="{FF2B5EF4-FFF2-40B4-BE49-F238E27FC236}">
                <a16:creationId xmlns:a16="http://schemas.microsoft.com/office/drawing/2014/main" id="{7E232C6B-B27B-8045-07ED-AAAFA805D89F}"/>
              </a:ext>
            </a:extLst>
          </p:cNvPr>
          <p:cNvSpPr txBox="1"/>
          <p:nvPr/>
        </p:nvSpPr>
        <p:spPr>
          <a:xfrm>
            <a:off x="7640061" y="2260309"/>
            <a:ext cx="3254451" cy="646331"/>
          </a:xfrm>
          <a:prstGeom prst="rect">
            <a:avLst/>
          </a:prstGeom>
          <a:noFill/>
        </p:spPr>
        <p:txBody>
          <a:bodyPr wrap="square" rtlCol="0">
            <a:spAutoFit/>
          </a:bodyPr>
          <a:lstStyle/>
          <a:p>
            <a:r>
              <a:rPr lang="en-US">
                <a:solidFill>
                  <a:srgbClr val="FFFFFF"/>
                </a:solidFill>
              </a:rPr>
              <a:t>Prototyping: What can you CREATE NOW as a symbol?</a:t>
            </a:r>
          </a:p>
        </p:txBody>
      </p:sp>
      <p:sp>
        <p:nvSpPr>
          <p:cNvPr id="21" name="TextBox 20">
            <a:extLst>
              <a:ext uri="{FF2B5EF4-FFF2-40B4-BE49-F238E27FC236}">
                <a16:creationId xmlns:a16="http://schemas.microsoft.com/office/drawing/2014/main" id="{A251E4F2-6DFD-15B0-0863-82AD3AB40B72}"/>
              </a:ext>
            </a:extLst>
          </p:cNvPr>
          <p:cNvSpPr txBox="1"/>
          <p:nvPr/>
        </p:nvSpPr>
        <p:spPr>
          <a:xfrm>
            <a:off x="8091112" y="1040084"/>
            <a:ext cx="3939209" cy="923330"/>
          </a:xfrm>
          <a:prstGeom prst="rect">
            <a:avLst/>
          </a:prstGeom>
          <a:noFill/>
        </p:spPr>
        <p:txBody>
          <a:bodyPr wrap="square" rtlCol="0">
            <a:spAutoFit/>
          </a:bodyPr>
          <a:lstStyle/>
          <a:p>
            <a:r>
              <a:rPr lang="en-US">
                <a:solidFill>
                  <a:srgbClr val="FFFFFF"/>
                </a:solidFill>
              </a:rPr>
              <a:t>How do you feel NOW? Can you move or shape your body to meet your new reality?</a:t>
            </a:r>
          </a:p>
        </p:txBody>
      </p:sp>
      <p:sp>
        <p:nvSpPr>
          <p:cNvPr id="22" name="TextBox 21">
            <a:extLst>
              <a:ext uri="{FF2B5EF4-FFF2-40B4-BE49-F238E27FC236}">
                <a16:creationId xmlns:a16="http://schemas.microsoft.com/office/drawing/2014/main" id="{45FDFB60-2932-6670-69F3-2EAF1B855CD0}"/>
              </a:ext>
            </a:extLst>
          </p:cNvPr>
          <p:cNvSpPr txBox="1"/>
          <p:nvPr/>
        </p:nvSpPr>
        <p:spPr>
          <a:xfrm>
            <a:off x="8579874" y="178704"/>
            <a:ext cx="3194686" cy="923330"/>
          </a:xfrm>
          <a:prstGeom prst="rect">
            <a:avLst/>
          </a:prstGeom>
          <a:noFill/>
        </p:spPr>
        <p:txBody>
          <a:bodyPr wrap="square" rtlCol="0">
            <a:spAutoFit/>
          </a:bodyPr>
          <a:lstStyle/>
          <a:p>
            <a:r>
              <a:rPr lang="en-US">
                <a:solidFill>
                  <a:srgbClr val="FFFFFF"/>
                </a:solidFill>
              </a:rPr>
              <a:t>Co-Create: Take initiative to invite in others to co-create with you</a:t>
            </a:r>
          </a:p>
        </p:txBody>
      </p:sp>
    </p:spTree>
    <p:extLst>
      <p:ext uri="{BB962C8B-B14F-4D97-AF65-F5344CB8AC3E}">
        <p14:creationId xmlns:p14="http://schemas.microsoft.com/office/powerpoint/2010/main" val="370753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186D-73B7-8609-09CB-938B78EA0DC0}"/>
              </a:ext>
            </a:extLst>
          </p:cNvPr>
          <p:cNvSpPr>
            <a:spLocks noGrp="1"/>
          </p:cNvSpPr>
          <p:nvPr>
            <p:ph type="title"/>
          </p:nvPr>
        </p:nvSpPr>
        <p:spPr/>
        <p:txBody>
          <a:bodyPr/>
          <a:lstStyle/>
          <a:p>
            <a:r>
              <a:rPr lang="en-US"/>
              <a:t>Puzzle Activity</a:t>
            </a:r>
          </a:p>
        </p:txBody>
      </p:sp>
      <p:sp>
        <p:nvSpPr>
          <p:cNvPr id="3" name="Content Placeholder 2">
            <a:extLst>
              <a:ext uri="{FF2B5EF4-FFF2-40B4-BE49-F238E27FC236}">
                <a16:creationId xmlns:a16="http://schemas.microsoft.com/office/drawing/2014/main" id="{B0984175-798C-5461-48CA-DE071EB8DBAC}"/>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850D3063-D7FF-68A1-DE73-257B4A495EE0}"/>
              </a:ext>
            </a:extLst>
          </p:cNvPr>
          <p:cNvSpPr>
            <a:spLocks noGrp="1"/>
          </p:cNvSpPr>
          <p:nvPr>
            <p:ph type="dt" sz="half" idx="10"/>
          </p:nvPr>
        </p:nvSpPr>
        <p:spPr/>
        <p:txBody>
          <a:bodyPr/>
          <a:lstStyle/>
          <a:p>
            <a:fld id="{47A28016-81A4-4926-A180-665BFE2F77B6}" type="datetime1">
              <a:t>3/13/2026</a:t>
            </a:fld>
            <a:endParaRPr lang="en-US"/>
          </a:p>
        </p:txBody>
      </p:sp>
      <p:sp>
        <p:nvSpPr>
          <p:cNvPr id="5" name="Footer Placeholder 4">
            <a:extLst>
              <a:ext uri="{FF2B5EF4-FFF2-40B4-BE49-F238E27FC236}">
                <a16:creationId xmlns:a16="http://schemas.microsoft.com/office/drawing/2014/main" id="{0209F3E7-EC3E-BD7D-265B-1ECB449C3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16840-1823-3218-1D60-49F4A8E8EA0D}"/>
              </a:ext>
            </a:extLst>
          </p:cNvPr>
          <p:cNvSpPr>
            <a:spLocks noGrp="1"/>
          </p:cNvSpPr>
          <p:nvPr>
            <p:ph type="sldNum" sz="quarter" idx="12"/>
          </p:nvPr>
        </p:nvSpPr>
        <p:spPr/>
        <p:txBody>
          <a:bodyPr/>
          <a:lstStyle/>
          <a:p>
            <a:fld id="{A65A5C87-DF58-40C8-B092-1DE63DB4547E}" type="slidenum">
              <a:rPr lang="en-US" dirty="0"/>
              <a:t>10</a:t>
            </a:fld>
            <a:endParaRPr lang="en-US"/>
          </a:p>
        </p:txBody>
      </p:sp>
    </p:spTree>
    <p:extLst>
      <p:ext uri="{BB962C8B-B14F-4D97-AF65-F5344CB8AC3E}">
        <p14:creationId xmlns:p14="http://schemas.microsoft.com/office/powerpoint/2010/main" val="1741322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85A31-70FC-37B2-F61B-6229D9C81487}"/>
              </a:ext>
            </a:extLst>
          </p:cNvPr>
          <p:cNvSpPr>
            <a:spLocks noGrp="1"/>
          </p:cNvSpPr>
          <p:nvPr>
            <p:ph type="title"/>
          </p:nvPr>
        </p:nvSpPr>
        <p:spPr/>
        <p:txBody>
          <a:bodyPr/>
          <a:lstStyle/>
          <a:p>
            <a:r>
              <a:rPr lang="en-US" sz="2800">
                <a:highlight>
                  <a:srgbClr val="FFFFFF"/>
                </a:highlight>
                <a:latin typeface="Avenir Next LT Pro"/>
              </a:rPr>
              <a:t>Small Group ACTIVITY. </a:t>
            </a:r>
            <a:r>
              <a:rPr lang="en-US" sz="2800" i="1">
                <a:highlight>
                  <a:srgbClr val="FFFFFF"/>
                </a:highlight>
                <a:latin typeface="Avenir Next LT Pro"/>
              </a:rPr>
              <a:t>20 Minutes. </a:t>
            </a:r>
            <a:r>
              <a:rPr lang="en-US" sz="2800">
                <a:highlight>
                  <a:srgbClr val="FFFFFF"/>
                </a:highlight>
                <a:latin typeface="Avenir Next LT Pro"/>
              </a:rPr>
              <a:t> </a:t>
            </a:r>
            <a:br>
              <a:rPr lang="en-US" sz="2800">
                <a:highlight>
                  <a:srgbClr val="FFFFFF"/>
                </a:highlight>
                <a:latin typeface="Avenir Next LT Pro"/>
              </a:rPr>
            </a:br>
            <a:r>
              <a:rPr lang="en-US" sz="1200" i="1">
                <a:highlight>
                  <a:srgbClr val="FFFFFF"/>
                </a:highlight>
                <a:latin typeface="Avenir Next LT Pro"/>
              </a:rPr>
              <a:t>Count off by 6 and create a group. Take notes on large paper.</a:t>
            </a:r>
            <a:endParaRPr lang="en-US" sz="1200"/>
          </a:p>
        </p:txBody>
      </p:sp>
      <p:sp>
        <p:nvSpPr>
          <p:cNvPr id="3" name="Content Placeholder 2">
            <a:extLst>
              <a:ext uri="{FF2B5EF4-FFF2-40B4-BE49-F238E27FC236}">
                <a16:creationId xmlns:a16="http://schemas.microsoft.com/office/drawing/2014/main" id="{00583DE5-B2C0-D1B3-2467-F1642CCAF906}"/>
              </a:ext>
            </a:extLst>
          </p:cNvPr>
          <p:cNvSpPr>
            <a:spLocks noGrp="1"/>
          </p:cNvSpPr>
          <p:nvPr>
            <p:ph idx="1"/>
          </p:nvPr>
        </p:nvSpPr>
        <p:spPr>
          <a:xfrm>
            <a:off x="1115568" y="1998490"/>
            <a:ext cx="10476869" cy="5448089"/>
          </a:xfrm>
        </p:spPr>
        <p:txBody>
          <a:bodyPr vert="horz" lIns="91440" tIns="45720" rIns="91440" bIns="45720" rtlCol="0" anchor="t">
            <a:normAutofit/>
          </a:bodyPr>
          <a:lstStyle/>
          <a:p>
            <a:pPr marL="457200" indent="-457200">
              <a:buAutoNum type="arabicParenR"/>
            </a:pPr>
            <a:r>
              <a:rPr lang="en-US" sz="2400"/>
              <a:t>Pick one problem.  It can be big to medium sized, for example,  affecting the whole world, the nation, your state, your school division or your local union.</a:t>
            </a:r>
            <a:endParaRPr lang="en-US" sz="2400">
              <a:latin typeface="Avenir Next LT Pro"/>
            </a:endParaRPr>
          </a:p>
          <a:p>
            <a:pPr marL="514350" indent="-514350">
              <a:buAutoNum type="arabicParenR"/>
            </a:pPr>
            <a:r>
              <a:rPr lang="en-US" sz="2400">
                <a:latin typeface="Avenir Next LT Pro"/>
              </a:rPr>
              <a:t>Define the people that are affected by or connected to this problem. List each group and how they are affected by the problem. </a:t>
            </a:r>
          </a:p>
          <a:p>
            <a:pPr marL="514350" indent="-514350">
              <a:buAutoNum type="arabicParenR"/>
            </a:pPr>
            <a:r>
              <a:rPr lang="en-US" sz="2400">
                <a:latin typeface="Avenir Next LT Pro"/>
              </a:rPr>
              <a:t>Label each group for +, neutral =, or against – the problem.</a:t>
            </a:r>
          </a:p>
          <a:p>
            <a:pPr marL="514350" indent="-514350">
              <a:buAutoNum type="arabicParenR"/>
            </a:pPr>
            <a:r>
              <a:rPr lang="en-US" sz="2400"/>
              <a:t>Download: What </a:t>
            </a:r>
            <a:r>
              <a:rPr lang="en-US" sz="2400">
                <a:latin typeface="Avenir Next LT Pro"/>
              </a:rPr>
              <a:t>are some patterns of thought or beliefs </a:t>
            </a:r>
            <a:r>
              <a:rPr lang="en-US" sz="2400"/>
              <a:t>that each group needs to download in order to have their position?</a:t>
            </a:r>
          </a:p>
          <a:p>
            <a:pPr marL="514350" indent="-514350">
              <a:buAutoNum type="arabicParenR"/>
            </a:pPr>
            <a:r>
              <a:rPr lang="en-US" sz="2400"/>
              <a:t>What are the patterns that surround each group as this problem persists?</a:t>
            </a:r>
          </a:p>
          <a:p>
            <a:pPr marL="514350" indent="-514350">
              <a:buAutoNum type="arabicParenR"/>
            </a:pPr>
            <a:endParaRPr lang="en-US" sz="2400"/>
          </a:p>
          <a:p>
            <a:pPr>
              <a:buAutoNum type="arabicParenR"/>
            </a:pPr>
            <a:endParaRPr lang="en-US"/>
          </a:p>
          <a:p>
            <a:pPr>
              <a:buAutoNum type="arabicParenR"/>
            </a:pPr>
            <a:endParaRPr lang="en-US"/>
          </a:p>
        </p:txBody>
      </p:sp>
    </p:spTree>
    <p:extLst>
      <p:ext uri="{BB962C8B-B14F-4D97-AF65-F5344CB8AC3E}">
        <p14:creationId xmlns:p14="http://schemas.microsoft.com/office/powerpoint/2010/main" val="3527380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39FB2-F689-3FFD-599B-354F22D77EFE}"/>
              </a:ext>
            </a:extLst>
          </p:cNvPr>
          <p:cNvSpPr>
            <a:spLocks noGrp="1"/>
          </p:cNvSpPr>
          <p:nvPr>
            <p:ph type="title"/>
          </p:nvPr>
        </p:nvSpPr>
        <p:spPr/>
        <p:txBody>
          <a:bodyPr/>
          <a:lstStyle/>
          <a:p>
            <a:r>
              <a:rPr lang="en-US" err="1"/>
              <a:t>ReCap</a:t>
            </a:r>
            <a:r>
              <a:rPr lang="en-US"/>
              <a:t>: Coaching Campaign Leaders</a:t>
            </a:r>
          </a:p>
        </p:txBody>
      </p:sp>
      <p:sp>
        <p:nvSpPr>
          <p:cNvPr id="3" name="Content Placeholder 2">
            <a:extLst>
              <a:ext uri="{FF2B5EF4-FFF2-40B4-BE49-F238E27FC236}">
                <a16:creationId xmlns:a16="http://schemas.microsoft.com/office/drawing/2014/main" id="{3154649D-F992-FEF3-19D5-24B5AA729850}"/>
              </a:ext>
            </a:extLst>
          </p:cNvPr>
          <p:cNvSpPr>
            <a:spLocks noGrp="1"/>
          </p:cNvSpPr>
          <p:nvPr>
            <p:ph idx="1"/>
          </p:nvPr>
        </p:nvSpPr>
        <p:spPr/>
        <p:txBody>
          <a:bodyPr vert="horz" lIns="91440" tIns="45720" rIns="91440" bIns="45720" rtlCol="0" anchor="t">
            <a:normAutofit/>
          </a:bodyPr>
          <a:lstStyle/>
          <a:p>
            <a:r>
              <a:rPr lang="en-US"/>
              <a:t>Concepts</a:t>
            </a:r>
          </a:p>
          <a:p>
            <a:r>
              <a:rPr lang="en-US"/>
              <a:t>Competencies</a:t>
            </a:r>
          </a:p>
          <a:p>
            <a:r>
              <a:rPr lang="en-US"/>
              <a:t>Core Skills </a:t>
            </a:r>
          </a:p>
          <a:p>
            <a:endParaRPr lang="en-US"/>
          </a:p>
          <a:p>
            <a:r>
              <a:rPr lang="en-US"/>
              <a:t>CG TO ADD SLIDES</a:t>
            </a:r>
          </a:p>
        </p:txBody>
      </p:sp>
    </p:spTree>
    <p:extLst>
      <p:ext uri="{BB962C8B-B14F-4D97-AF65-F5344CB8AC3E}">
        <p14:creationId xmlns:p14="http://schemas.microsoft.com/office/powerpoint/2010/main" val="4020035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F5E8-9B9D-2789-C8A3-43775A0D238B}"/>
              </a:ext>
            </a:extLst>
          </p:cNvPr>
          <p:cNvSpPr>
            <a:spLocks noGrp="1"/>
          </p:cNvSpPr>
          <p:nvPr>
            <p:ph type="title"/>
          </p:nvPr>
        </p:nvSpPr>
        <p:spPr/>
        <p:txBody>
          <a:bodyPr/>
          <a:lstStyle/>
          <a:p>
            <a:r>
              <a:rPr lang="en-US"/>
              <a:t>Reflection</a:t>
            </a:r>
          </a:p>
        </p:txBody>
      </p:sp>
      <p:sp>
        <p:nvSpPr>
          <p:cNvPr id="3" name="Content Placeholder 2">
            <a:extLst>
              <a:ext uri="{FF2B5EF4-FFF2-40B4-BE49-F238E27FC236}">
                <a16:creationId xmlns:a16="http://schemas.microsoft.com/office/drawing/2014/main" id="{B7BA5F6D-AA22-64E6-FED3-8BB6971C445C}"/>
              </a:ext>
            </a:extLst>
          </p:cNvPr>
          <p:cNvSpPr>
            <a:spLocks noGrp="1"/>
          </p:cNvSpPr>
          <p:nvPr>
            <p:ph idx="1"/>
          </p:nvPr>
        </p:nvSpPr>
        <p:spPr/>
        <p:txBody>
          <a:bodyPr vert="horz" lIns="91440" tIns="45720" rIns="91440" bIns="45720" rtlCol="0" anchor="t">
            <a:normAutofit/>
          </a:bodyPr>
          <a:lstStyle/>
          <a:p>
            <a:r>
              <a:rPr lang="en-US">
                <a:highlight>
                  <a:srgbClr val="FFFFFF"/>
                </a:highlight>
              </a:rPr>
              <a:t>How do you want to grow as a coach or when coaching  others? </a:t>
            </a:r>
          </a:p>
          <a:p>
            <a:r>
              <a:rPr lang="en-US">
                <a:highlight>
                  <a:srgbClr val="FFFFFF"/>
                </a:highlight>
              </a:rPr>
              <a:t>How might developing coaching skills help you grow on a deeper level?</a:t>
            </a:r>
          </a:p>
          <a:p>
            <a:pPr marL="0" indent="0">
              <a:buNone/>
            </a:pPr>
            <a:endParaRPr lang="en-US"/>
          </a:p>
        </p:txBody>
      </p:sp>
    </p:spTree>
    <p:extLst>
      <p:ext uri="{BB962C8B-B14F-4D97-AF65-F5344CB8AC3E}">
        <p14:creationId xmlns:p14="http://schemas.microsoft.com/office/powerpoint/2010/main" val="4102083789"/>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ccentBoxVTI">
      <a:majorFont>
        <a:latin typeface="Avenir Next LT Pro"/>
        <a:ea typeface=""/>
        <a:cs typeface=""/>
      </a:majorFont>
      <a:minorFont>
        <a:latin typeface="Avenir Next LT Pro"/>
        <a:ea typeface=""/>
        <a:cs typeface=""/>
      </a:minorFont>
    </a:fontScheme>
    <a:fmtScheme name="AccentBox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F4FE582F-5DDE-4E50-A331-B77FB79D7361}" vid="{42624B42-66F4-4B9A-A3DB-EB561F1627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DF9D3B-16CE-417D-977C-18F37EF5C18C}">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2D3128C-811C-4DFE-95D7-E696EAA85B2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4AC1DC3-4AE8-4721-8F5D-B27CB4A299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13</Slides>
  <Notes>4</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AccentBoxVTI</vt:lpstr>
      <vt:lpstr>PowerPoint Presentation</vt:lpstr>
      <vt:lpstr>PowerPoint Presentation</vt:lpstr>
      <vt:lpstr>PowerPoint Presentation</vt:lpstr>
      <vt:lpstr>Why we use "Awareness-Based Systems Thinking"</vt:lpstr>
      <vt:lpstr>PowerPoint Presentation</vt:lpstr>
      <vt:lpstr>PowerPoint Presentation</vt:lpstr>
      <vt:lpstr>PowerPoint Presentation</vt:lpstr>
      <vt:lpstr>PowerPoint Presentation</vt:lpstr>
      <vt:lpstr>PowerPoint Presentation</vt:lpstr>
      <vt:lpstr>Puzzle Activity</vt:lpstr>
      <vt:lpstr>Small Group ACTIVITY. 20 Minutes.   Count off by 6 and create a group. Take notes on large paper.</vt:lpstr>
      <vt:lpstr>ReCap: Coaching Campaign Leaders</vt:lpstr>
      <vt:lpstr>Reflection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Rodriguez, Fabricio [MD]</dc:creator>
  <cp:revision>140</cp:revision>
  <dcterms:created xsi:type="dcterms:W3CDTF">2026-02-19T15:22:08Z</dcterms:created>
  <dcterms:modified xsi:type="dcterms:W3CDTF">2026-03-13T18:49:29Z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Order">
    <vt:r8>19400</vt:r8>
  </property>
  <property fmtid="{D5CDD505-2E9C-101B-9397-08002B2CF9AE}" pid="5" name="_ExtendedDescription">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ies>
</file>