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13"/>
  </p:notesMasterIdLst>
  <p:sldIdLst>
    <p:sldId id="269" r:id="rId5"/>
    <p:sldId id="2664" r:id="rId6"/>
    <p:sldId id="2669" r:id="rId7"/>
    <p:sldId id="2668" r:id="rId8"/>
    <p:sldId id="2666" r:id="rId9"/>
    <p:sldId id="261" r:id="rId10"/>
    <p:sldId id="267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EEF676-7167-9556-E561-92B05CB27965}" v="119" dt="2026-03-09T18:32:36.089"/>
    <p1510:client id="{9ED004E0-7832-1AAF-178F-EF45936BF3D0}" v="10" dt="2026-03-10T18:27:05.552"/>
    <p1510:client id="{DF344E35-FF9A-9B05-5D4F-48B6C8A96EDF}" v="103" dt="2026-03-10T17:11:49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uez, Fabricio [MD]" userId="S::frodriguez_mseanea.org#ext#@neahq.onmicrosoft.com::bff10b71-9c9c-4939-a297-8550b1909c9f" providerId="AD" clId="Web-{DF344E35-FF9A-9B05-5D4F-48B6C8A96EDF}"/>
    <pc:docChg chg="addSld modSld">
      <pc:chgData name="Rodriguez, Fabricio [MD]" userId="S::frodriguez_mseanea.org#ext#@neahq.onmicrosoft.com::bff10b71-9c9c-4939-a297-8550b1909c9f" providerId="AD" clId="Web-{DF344E35-FF9A-9B05-5D4F-48B6C8A96EDF}" dt="2026-03-10T17:11:49.413" v="57"/>
      <pc:docMkLst>
        <pc:docMk/>
      </pc:docMkLst>
      <pc:sldChg chg="modSp">
        <pc:chgData name="Rodriguez, Fabricio [MD]" userId="S::frodriguez_mseanea.org#ext#@neahq.onmicrosoft.com::bff10b71-9c9c-4939-a297-8550b1909c9f" providerId="AD" clId="Web-{DF344E35-FF9A-9B05-5D4F-48B6C8A96EDF}" dt="2026-03-09T21:28:07.165" v="56" actId="20577"/>
        <pc:sldMkLst>
          <pc:docMk/>
          <pc:sldMk cId="4270309610" sldId="2666"/>
        </pc:sldMkLst>
        <pc:spChg chg="mod">
          <ac:chgData name="Rodriguez, Fabricio [MD]" userId="S::frodriguez_mseanea.org#ext#@neahq.onmicrosoft.com::bff10b71-9c9c-4939-a297-8550b1909c9f" providerId="AD" clId="Web-{DF344E35-FF9A-9B05-5D4F-48B6C8A96EDF}" dt="2026-03-09T21:28:07.165" v="56" actId="20577"/>
          <ac:spMkLst>
            <pc:docMk/>
            <pc:sldMk cId="4270309610" sldId="2666"/>
            <ac:spMk id="5" creationId="{11CDF782-8BD0-68FD-62A2-C497F6D7D7D8}"/>
          </ac:spMkLst>
        </pc:spChg>
      </pc:sldChg>
      <pc:sldChg chg="modAnim">
        <pc:chgData name="Rodriguez, Fabricio [MD]" userId="S::frodriguez_mseanea.org#ext#@neahq.onmicrosoft.com::bff10b71-9c9c-4939-a297-8550b1909c9f" providerId="AD" clId="Web-{DF344E35-FF9A-9B05-5D4F-48B6C8A96EDF}" dt="2026-03-09T21:24:41.944" v="4"/>
        <pc:sldMkLst>
          <pc:docMk/>
          <pc:sldMk cId="3036431969" sldId="2668"/>
        </pc:sldMkLst>
      </pc:sldChg>
      <pc:sldChg chg="add replId">
        <pc:chgData name="Rodriguez, Fabricio [MD]" userId="S::frodriguez_mseanea.org#ext#@neahq.onmicrosoft.com::bff10b71-9c9c-4939-a297-8550b1909c9f" providerId="AD" clId="Web-{DF344E35-FF9A-9B05-5D4F-48B6C8A96EDF}" dt="2026-03-10T17:11:49.413" v="57"/>
        <pc:sldMkLst>
          <pc:docMk/>
          <pc:sldMk cId="3742454125" sldId="2669"/>
        </pc:sldMkLst>
      </pc:sldChg>
    </pc:docChg>
  </pc:docChgLst>
  <pc:docChgLst>
    <pc:chgData name="Rodriguez, Fabricio [MD]" userId="0c95d284-335b-47b9-9a1b-8b34bbbbaecb" providerId="ADAL" clId="{A66E380F-26AE-40FF-B421-451C064F838B}"/>
    <pc:docChg chg="undo custSel addSld delSld modSld sldOrd">
      <pc:chgData name="Rodriguez, Fabricio [MD]" userId="0c95d284-335b-47b9-9a1b-8b34bbbbaecb" providerId="ADAL" clId="{A66E380F-26AE-40FF-B421-451C064F838B}" dt="2026-02-26T21:29:26.887" v="1526" actId="20577"/>
      <pc:docMkLst>
        <pc:docMk/>
      </pc:docMkLst>
      <pc:sldChg chg="ord">
        <pc:chgData name="Rodriguez, Fabricio [MD]" userId="0c95d284-335b-47b9-9a1b-8b34bbbbaecb" providerId="ADAL" clId="{A66E380F-26AE-40FF-B421-451C064F838B}" dt="2026-02-26T20:16:01.179" v="2"/>
        <pc:sldMkLst>
          <pc:docMk/>
          <pc:sldMk cId="4102083789" sldId="264"/>
        </pc:sldMkLst>
      </pc:sldChg>
      <pc:sldChg chg="modSp new mod ord">
        <pc:chgData name="Rodriguez, Fabricio [MD]" userId="0c95d284-335b-47b9-9a1b-8b34bbbbaecb" providerId="ADAL" clId="{A66E380F-26AE-40FF-B421-451C064F838B}" dt="2026-02-26T21:29:26.887" v="1526" actId="20577"/>
        <pc:sldMkLst>
          <pc:docMk/>
          <pc:sldMk cId="2703585746" sldId="2660"/>
        </pc:sldMkLst>
        <pc:spChg chg="mod">
          <ac:chgData name="Rodriguez, Fabricio [MD]" userId="0c95d284-335b-47b9-9a1b-8b34bbbbaecb" providerId="ADAL" clId="{A66E380F-26AE-40FF-B421-451C064F838B}" dt="2026-02-26T21:29:26.887" v="1526" actId="20577"/>
          <ac:spMkLst>
            <pc:docMk/>
            <pc:sldMk cId="2703585746" sldId="2660"/>
            <ac:spMk id="3" creationId="{E7F8F1C3-08A6-A5BA-737C-6DEB570BF4AC}"/>
          </ac:spMkLst>
        </pc:spChg>
      </pc:sldChg>
    </pc:docChg>
  </pc:docChgLst>
  <pc:docChgLst>
    <pc:chgData name="Rodriguez, Fabricio [MD]" userId="S::frodriguez_mseanea.org#ext#@neahq.onmicrosoft.com::bff10b71-9c9c-4939-a297-8550b1909c9f" providerId="AD" clId="Web-{9AEEF676-7167-9556-E561-92B05CB27965}"/>
    <pc:docChg chg="addSld delSld modSld">
      <pc:chgData name="Rodriguez, Fabricio [MD]" userId="S::frodriguez_mseanea.org#ext#@neahq.onmicrosoft.com::bff10b71-9c9c-4939-a297-8550b1909c9f" providerId="AD" clId="Web-{9AEEF676-7167-9556-E561-92B05CB27965}" dt="2026-03-09T18:32:36.089" v="76"/>
      <pc:docMkLst>
        <pc:docMk/>
      </pc:docMkLst>
      <pc:sldChg chg="del">
        <pc:chgData name="Rodriguez, Fabricio [MD]" userId="S::frodriguez_mseanea.org#ext#@neahq.onmicrosoft.com::bff10b71-9c9c-4939-a297-8550b1909c9f" providerId="AD" clId="Web-{9AEEF676-7167-9556-E561-92B05CB27965}" dt="2026-03-09T18:32:36.089" v="76"/>
        <pc:sldMkLst>
          <pc:docMk/>
          <pc:sldMk cId="1096513590" sldId="2661"/>
        </pc:sldMkLst>
      </pc:sldChg>
      <pc:sldChg chg="addSp delSp modSp addAnim modAnim">
        <pc:chgData name="Rodriguez, Fabricio [MD]" userId="S::frodriguez_mseanea.org#ext#@neahq.onmicrosoft.com::bff10b71-9c9c-4939-a297-8550b1909c9f" providerId="AD" clId="Web-{9AEEF676-7167-9556-E561-92B05CB27965}" dt="2026-03-09T18:30:27.789" v="75" actId="14100"/>
        <pc:sldMkLst>
          <pc:docMk/>
          <pc:sldMk cId="4270309610" sldId="2666"/>
        </pc:sldMkLst>
        <pc:spChg chg="add del">
          <ac:chgData name="Rodriguez, Fabricio [MD]" userId="S::frodriguez_mseanea.org#ext#@neahq.onmicrosoft.com::bff10b71-9c9c-4939-a297-8550b1909c9f" providerId="AD" clId="Web-{9AEEF676-7167-9556-E561-92B05CB27965}" dt="2026-03-09T18:27:24.501" v="41"/>
          <ac:spMkLst>
            <pc:docMk/>
            <pc:sldMk cId="4270309610" sldId="2666"/>
            <ac:spMk id="4" creationId="{604E1594-FD8C-48CE-A2F3-AD66D7D857B8}"/>
          </ac:spMkLst>
        </pc:spChg>
        <pc:spChg chg="add mod">
          <ac:chgData name="Rodriguez, Fabricio [MD]" userId="S::frodriguez_mseanea.org#ext#@neahq.onmicrosoft.com::bff10b71-9c9c-4939-a297-8550b1909c9f" providerId="AD" clId="Web-{9AEEF676-7167-9556-E561-92B05CB27965}" dt="2026-03-09T18:30:27.789" v="75" actId="14100"/>
          <ac:spMkLst>
            <pc:docMk/>
            <pc:sldMk cId="4270309610" sldId="2666"/>
            <ac:spMk id="5" creationId="{11CDF782-8BD0-68FD-62A2-C497F6D7D7D8}"/>
          </ac:spMkLst>
        </pc:spChg>
        <pc:picChg chg="add">
          <ac:chgData name="Rodriguez, Fabricio [MD]" userId="S::frodriguez_mseanea.org#ext#@neahq.onmicrosoft.com::bff10b71-9c9c-4939-a297-8550b1909c9f" providerId="AD" clId="Web-{9AEEF676-7167-9556-E561-92B05CB27965}" dt="2026-03-09T18:25:48.185" v="39"/>
          <ac:picMkLst>
            <pc:docMk/>
            <pc:sldMk cId="4270309610" sldId="2666"/>
            <ac:picMk id="3" creationId="{E43FEACC-FBDD-A271-EF2C-1DEFBD765051}"/>
          </ac:picMkLst>
        </pc:picChg>
        <pc:picChg chg="del">
          <ac:chgData name="Rodriguez, Fabricio [MD]" userId="S::frodriguez_mseanea.org#ext#@neahq.onmicrosoft.com::bff10b71-9c9c-4939-a297-8550b1909c9f" providerId="AD" clId="Web-{9AEEF676-7167-9556-E561-92B05CB27965}" dt="2026-03-09T18:25:48.045" v="38"/>
          <ac:picMkLst>
            <pc:docMk/>
            <pc:sldMk cId="4270309610" sldId="2666"/>
            <ac:picMk id="12" creationId="{ECD49678-1B05-5F21-93F4-96154C25B887}"/>
          </ac:picMkLst>
        </pc:picChg>
      </pc:sldChg>
      <pc:sldChg chg="addSp modSp add replId addAnim delAnim modAnim">
        <pc:chgData name="Rodriguez, Fabricio [MD]" userId="S::frodriguez_mseanea.org#ext#@neahq.onmicrosoft.com::bff10b71-9c9c-4939-a297-8550b1909c9f" providerId="AD" clId="Web-{9AEEF676-7167-9556-E561-92B05CB27965}" dt="2026-03-09T18:29:48.631" v="65"/>
        <pc:sldMkLst>
          <pc:docMk/>
          <pc:sldMk cId="3036431969" sldId="2668"/>
        </pc:sldMkLst>
        <pc:spChg chg="add mod">
          <ac:chgData name="Rodriguez, Fabricio [MD]" userId="S::frodriguez_mseanea.org#ext#@neahq.onmicrosoft.com::bff10b71-9c9c-4939-a297-8550b1909c9f" providerId="AD" clId="Web-{9AEEF676-7167-9556-E561-92B05CB27965}" dt="2026-03-09T18:14:03.296" v="28" actId="20577"/>
          <ac:spMkLst>
            <pc:docMk/>
            <pc:sldMk cId="3036431969" sldId="2668"/>
            <ac:spMk id="2" creationId="{CE5742A7-9A8D-0EEA-5AA5-9EC4637AD54A}"/>
          </ac:spMkLst>
        </pc:spChg>
      </pc:sldChg>
      <pc:sldChg chg="addSp delSp modSp add del replId modTransition addAnim delAnim">
        <pc:chgData name="Rodriguez, Fabricio [MD]" userId="S::frodriguez_mseanea.org#ext#@neahq.onmicrosoft.com::bff10b71-9c9c-4939-a297-8550b1909c9f" providerId="AD" clId="Web-{9AEEF676-7167-9556-E561-92B05CB27965}" dt="2026-03-09T18:24:43.791" v="37"/>
        <pc:sldMkLst>
          <pc:docMk/>
          <pc:sldMk cId="2329020819" sldId="2669"/>
        </pc:sldMkLst>
        <pc:spChg chg="del">
          <ac:chgData name="Rodriguez, Fabricio [MD]" userId="S::frodriguez_mseanea.org#ext#@neahq.onmicrosoft.com::bff10b71-9c9c-4939-a297-8550b1909c9f" providerId="AD" clId="Web-{9AEEF676-7167-9556-E561-92B05CB27965}" dt="2026-03-09T18:23:21.430" v="33"/>
          <ac:spMkLst>
            <pc:docMk/>
            <pc:sldMk cId="2329020819" sldId="2669"/>
            <ac:spMk id="2" creationId="{9E1216B5-2E85-94FD-7E47-DBFD7052D2F9}"/>
          </ac:spMkLst>
        </pc:spChg>
        <pc:picChg chg="add del mod">
          <ac:chgData name="Rodriguez, Fabricio [MD]" userId="S::frodriguez_mseanea.org#ext#@neahq.onmicrosoft.com::bff10b71-9c9c-4939-a297-8550b1909c9f" providerId="AD" clId="Web-{9AEEF676-7167-9556-E561-92B05CB27965}" dt="2026-03-09T18:24:17.508" v="36" actId="14100"/>
          <ac:picMkLst>
            <pc:docMk/>
            <pc:sldMk cId="2329020819" sldId="2669"/>
            <ac:picMk id="12" creationId="{ECE44B24-1226-1699-B325-1CF2C8CB0E02}"/>
          </ac:picMkLst>
        </pc:picChg>
      </pc:sldChg>
    </pc:docChg>
  </pc:docChgLst>
  <pc:docChgLst>
    <pc:chgData name="Gleason, Carrie [NEA]" userId="S::cgleason@nea.org::31a7c8cd-92be-4cca-a62a-d67004c12b95" providerId="AD" clId="Web-{3B597471-CF13-5E39-4146-7440526FCF37}"/>
    <pc:docChg chg="mod addSld delSld modSld sldOrd addMainMaster delMainMaster">
      <pc:chgData name="Gleason, Carrie [NEA]" userId="S::cgleason@nea.org::31a7c8cd-92be-4cca-a62a-d67004c12b95" providerId="AD" clId="Web-{3B597471-CF13-5E39-4146-7440526FCF37}" dt="2026-02-26T22:56:40.885" v="416" actId="20577"/>
      <pc:docMkLst>
        <pc:docMk/>
      </pc:docMkLst>
      <pc:sldChg chg="modSp mod ord modClrScheme chgLayout">
        <pc:chgData name="Gleason, Carrie [NEA]" userId="S::cgleason@nea.org::31a7c8cd-92be-4cca-a62a-d67004c12b95" providerId="AD" clId="Web-{3B597471-CF13-5E39-4146-7440526FCF37}" dt="2026-02-26T22:48:25.842" v="389"/>
        <pc:sldMkLst>
          <pc:docMk/>
          <pc:sldMk cId="4102083789" sldId="264"/>
        </pc:sldMkLst>
        <pc:spChg chg="mod ord">
          <ac:chgData name="Gleason, Carrie [NEA]" userId="S::cgleason@nea.org::31a7c8cd-92be-4cca-a62a-d67004c12b95" providerId="AD" clId="Web-{3B597471-CF13-5E39-4146-7440526FCF37}" dt="2026-02-26T22:35:35.193" v="28"/>
          <ac:spMkLst>
            <pc:docMk/>
            <pc:sldMk cId="4102083789" sldId="264"/>
            <ac:spMk id="2" creationId="{1EBBF5E8-9B9D-2789-C8A3-43775A0D238B}"/>
          </ac:spMkLst>
        </pc:spChg>
        <pc:spChg chg="mod ord">
          <ac:chgData name="Gleason, Carrie [NEA]" userId="S::cgleason@nea.org::31a7c8cd-92be-4cca-a62a-d67004c12b95" providerId="AD" clId="Web-{3B597471-CF13-5E39-4146-7440526FCF37}" dt="2026-02-26T22:35:35.193" v="28"/>
          <ac:spMkLst>
            <pc:docMk/>
            <pc:sldMk cId="4102083789" sldId="264"/>
            <ac:spMk id="3" creationId="{B7BA5F6D-AA22-64E6-FED3-8BB6971C445C}"/>
          </ac:spMkLst>
        </pc:spChg>
      </pc:sldChg>
      <pc:sldChg chg="add">
        <pc:chgData name="Gleason, Carrie [NEA]" userId="S::cgleason@nea.org::31a7c8cd-92be-4cca-a62a-d67004c12b95" providerId="AD" clId="Web-{3B597471-CF13-5E39-4146-7440526FCF37}" dt="2026-02-26T22:48:17.045" v="388"/>
        <pc:sldMkLst>
          <pc:docMk/>
          <pc:sldMk cId="4020035139" sldId="267"/>
        </pc:sldMkLst>
      </pc:sldChg>
      <pc:sldChg chg="modSp mod modClrScheme chgLayout">
        <pc:chgData name="Gleason, Carrie [NEA]" userId="S::cgleason@nea.org::31a7c8cd-92be-4cca-a62a-d67004c12b95" providerId="AD" clId="Web-{3B597471-CF13-5E39-4146-7440526FCF37}" dt="2026-02-26T22:35:35.193" v="28"/>
        <pc:sldMkLst>
          <pc:docMk/>
          <pc:sldMk cId="3204258719" sldId="269"/>
        </pc:sldMkLst>
        <pc:picChg chg="mod ord">
          <ac:chgData name="Gleason, Carrie [NEA]" userId="S::cgleason@nea.org::31a7c8cd-92be-4cca-a62a-d67004c12b95" providerId="AD" clId="Web-{3B597471-CF13-5E39-4146-7440526FCF37}" dt="2026-02-26T22:35:35.193" v="28"/>
          <ac:picMkLst>
            <pc:docMk/>
            <pc:sldMk cId="3204258719" sldId="269"/>
            <ac:picMk id="4" creationId="{DBE260B0-B305-F404-3930-5DD629FA057B}"/>
          </ac:picMkLst>
        </pc:picChg>
      </pc:sldChg>
      <pc:sldChg chg="modSp mod modClrScheme chgLayout">
        <pc:chgData name="Gleason, Carrie [NEA]" userId="S::cgleason@nea.org::31a7c8cd-92be-4cca-a62a-d67004c12b95" providerId="AD" clId="Web-{3B597471-CF13-5E39-4146-7440526FCF37}" dt="2026-02-26T22:47:45.342" v="386" actId="20577"/>
        <pc:sldMkLst>
          <pc:docMk/>
          <pc:sldMk cId="2703585746" sldId="2660"/>
        </pc:sldMkLst>
        <pc:spChg chg="mod ord">
          <ac:chgData name="Gleason, Carrie [NEA]" userId="S::cgleason@nea.org::31a7c8cd-92be-4cca-a62a-d67004c12b95" providerId="AD" clId="Web-{3B597471-CF13-5E39-4146-7440526FCF37}" dt="2026-02-26T22:47:15.529" v="364" actId="20577"/>
          <ac:spMkLst>
            <pc:docMk/>
            <pc:sldMk cId="2703585746" sldId="2660"/>
            <ac:spMk id="3" creationId="{E7F8F1C3-08A6-A5BA-737C-6DEB570BF4AC}"/>
          </ac:spMkLst>
        </pc:spChg>
      </pc:sldChg>
      <pc:sldChg chg="delSp modSp add mod modClrScheme chgLayout">
        <pc:chgData name="Gleason, Carrie [NEA]" userId="S::cgleason@nea.org::31a7c8cd-92be-4cca-a62a-d67004c12b95" providerId="AD" clId="Web-{3B597471-CF13-5E39-4146-7440526FCF37}" dt="2026-02-26T22:35:35.193" v="28"/>
        <pc:sldMkLst>
          <pc:docMk/>
          <pc:sldMk cId="3788473675" sldId="2664"/>
        </pc:sldMkLst>
      </pc:sldChg>
      <pc:sldChg chg="addSp delSp modSp add mod replId setBg modClrScheme chgLayout">
        <pc:chgData name="Gleason, Carrie [NEA]" userId="S::cgleason@nea.org::31a7c8cd-92be-4cca-a62a-d67004c12b95" providerId="AD" clId="Web-{3B597471-CF13-5E39-4146-7440526FCF37}" dt="2026-02-26T22:35:35.193" v="28"/>
        <pc:sldMkLst>
          <pc:docMk/>
          <pc:sldMk cId="4270309610" sldId="2666"/>
        </pc:sldMkLst>
      </pc:sldChg>
      <pc:sldMasterChg chg="add addSldLayout modSldLayout">
        <pc:chgData name="Gleason, Carrie [NEA]" userId="S::cgleason@nea.org::31a7c8cd-92be-4cca-a62a-d67004c12b95" providerId="AD" clId="Web-{3B597471-CF13-5E39-4146-7440526FCF37}" dt="2026-02-26T22:35:35.193" v="28"/>
        <pc:sldMasterMkLst>
          <pc:docMk/>
          <pc:sldMasterMk cId="2668163362" sldId="2147483708"/>
        </pc:sldMasterMkLst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1416267328" sldId="2147483709"/>
          </pc:sldLayoutMkLst>
        </pc:sldLayoutChg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1054772114" sldId="2147483710"/>
          </pc:sldLayoutMkLst>
        </pc:sldLayoutChg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2571044438" sldId="2147483711"/>
          </pc:sldLayoutMkLst>
        </pc:sldLayoutChg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605113798" sldId="2147483712"/>
          </pc:sldLayoutMkLst>
        </pc:sldLayoutChg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194146849" sldId="2147483713"/>
          </pc:sldLayoutMkLst>
        </pc:sldLayoutChg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4044044224" sldId="2147483714"/>
          </pc:sldLayoutMkLst>
        </pc:sldLayoutChg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86916278" sldId="2147483715"/>
          </pc:sldLayoutMkLst>
        </pc:sldLayoutChg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3839632333" sldId="2147483716"/>
          </pc:sldLayoutMkLst>
        </pc:sldLayoutChg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3004321187" sldId="2147483717"/>
          </pc:sldLayoutMkLst>
        </pc:sldLayoutChg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1483720441" sldId="2147483718"/>
          </pc:sldLayoutMkLst>
        </pc:sldLayoutChg>
        <pc:sldLayoutChg chg="add mod replId">
          <pc:chgData name="Gleason, Carrie [NEA]" userId="S::cgleason@nea.org::31a7c8cd-92be-4cca-a62a-d67004c12b95" providerId="AD" clId="Web-{3B597471-CF13-5E39-4146-7440526FCF37}" dt="2026-02-26T22:35:35.193" v="28"/>
          <pc:sldLayoutMkLst>
            <pc:docMk/>
            <pc:sldMasterMk cId="2668163362" sldId="2147483708"/>
            <pc:sldLayoutMk cId="758376309" sldId="2147483719"/>
          </pc:sldLayoutMkLst>
        </pc:sldLayoutChg>
      </pc:sldMasterChg>
    </pc:docChg>
  </pc:docChgLst>
  <pc:docChgLst>
    <pc:chgData name="Rodriguez, Fabricio [MD]" userId="S::frodriguez_mseanea.org#ext#@neahq.onmicrosoft.com::bff10b71-9c9c-4939-a297-8550b1909c9f" providerId="AD" clId="Web-{9ED004E0-7832-1AAF-178F-EF45936BF3D0}"/>
    <pc:docChg chg="addSld delSld modSld">
      <pc:chgData name="Rodriguez, Fabricio [MD]" userId="S::frodriguez_mseanea.org#ext#@neahq.onmicrosoft.com::bff10b71-9c9c-4939-a297-8550b1909c9f" providerId="AD" clId="Web-{9ED004E0-7832-1AAF-178F-EF45936BF3D0}" dt="2026-03-10T18:27:05.552" v="9"/>
      <pc:docMkLst>
        <pc:docMk/>
      </pc:docMkLst>
      <pc:sldChg chg="add del">
        <pc:chgData name="Rodriguez, Fabricio [MD]" userId="S::frodriguez_mseanea.org#ext#@neahq.onmicrosoft.com::bff10b71-9c9c-4939-a297-8550b1909c9f" providerId="AD" clId="Web-{9ED004E0-7832-1AAF-178F-EF45936BF3D0}" dt="2026-03-10T18:26:58.146" v="8"/>
        <pc:sldMkLst>
          <pc:docMk/>
          <pc:sldMk cId="3527380961" sldId="261"/>
        </pc:sldMkLst>
      </pc:sldChg>
      <pc:sldChg chg="del">
        <pc:chgData name="Rodriguez, Fabricio [MD]" userId="S::frodriguez_mseanea.org#ext#@neahq.onmicrosoft.com::bff10b71-9c9c-4939-a297-8550b1909c9f" providerId="AD" clId="Web-{9ED004E0-7832-1AAF-178F-EF45936BF3D0}" dt="2026-03-09T18:45:13.228" v="4"/>
        <pc:sldMkLst>
          <pc:docMk/>
          <pc:sldMk cId="3024046821" sldId="2658"/>
        </pc:sldMkLst>
      </pc:sldChg>
      <pc:sldChg chg="del">
        <pc:chgData name="Rodriguez, Fabricio [MD]" userId="S::frodriguez_mseanea.org#ext#@neahq.onmicrosoft.com::bff10b71-9c9c-4939-a297-8550b1909c9f" providerId="AD" clId="Web-{9ED004E0-7832-1AAF-178F-EF45936BF3D0}" dt="2026-03-09T18:34:44.054" v="1"/>
        <pc:sldMkLst>
          <pc:docMk/>
          <pc:sldMk cId="3707532086" sldId="2659"/>
        </pc:sldMkLst>
      </pc:sldChg>
      <pc:sldChg chg="addSp delSp modSp del">
        <pc:chgData name="Rodriguez, Fabricio [MD]" userId="S::frodriguez_mseanea.org#ext#@neahq.onmicrosoft.com::bff10b71-9c9c-4939-a297-8550b1909c9f" providerId="AD" clId="Web-{9ED004E0-7832-1AAF-178F-EF45936BF3D0}" dt="2026-03-10T18:27:05.552" v="9"/>
        <pc:sldMkLst>
          <pc:docMk/>
          <pc:sldMk cId="2703585746" sldId="2660"/>
        </pc:sldMkLst>
        <pc:spChg chg="del">
          <ac:chgData name="Rodriguez, Fabricio [MD]" userId="S::frodriguez_mseanea.org#ext#@neahq.onmicrosoft.com::bff10b71-9c9c-4939-a297-8550b1909c9f" providerId="AD" clId="Web-{9ED004E0-7832-1AAF-178F-EF45936BF3D0}" dt="2026-03-10T18:26:42.177" v="5"/>
          <ac:spMkLst>
            <pc:docMk/>
            <pc:sldMk cId="2703585746" sldId="2660"/>
            <ac:spMk id="2" creationId="{F6468C63-14C3-1E6B-CD16-B20353D43950}"/>
          </ac:spMkLst>
        </pc:spChg>
        <pc:spChg chg="mod">
          <ac:chgData name="Rodriguez, Fabricio [MD]" userId="S::frodriguez_mseanea.org#ext#@neahq.onmicrosoft.com::bff10b71-9c9c-4939-a297-8550b1909c9f" providerId="AD" clId="Web-{9ED004E0-7832-1AAF-178F-EF45936BF3D0}" dt="2026-03-10T18:26:57.114" v="7" actId="14100"/>
          <ac:spMkLst>
            <pc:docMk/>
            <pc:sldMk cId="2703585746" sldId="2660"/>
            <ac:spMk id="3" creationId="{E7F8F1C3-08A6-A5BA-737C-6DEB570BF4AC}"/>
          </ac:spMkLst>
        </pc:spChg>
        <pc:spChg chg="add del mod">
          <ac:chgData name="Rodriguez, Fabricio [MD]" userId="S::frodriguez_mseanea.org#ext#@neahq.onmicrosoft.com::bff10b71-9c9c-4939-a297-8550b1909c9f" providerId="AD" clId="Web-{9ED004E0-7832-1AAF-178F-EF45936BF3D0}" dt="2026-03-10T18:26:49.505" v="6"/>
          <ac:spMkLst>
            <pc:docMk/>
            <pc:sldMk cId="2703585746" sldId="2660"/>
            <ac:spMk id="5" creationId="{025C953A-8FD8-5DAB-77F1-89D783AE5BAA}"/>
          </ac:spMkLst>
        </pc:spChg>
      </pc:sldChg>
      <pc:sldChg chg="del">
        <pc:chgData name="Rodriguez, Fabricio [MD]" userId="S::frodriguez_mseanea.org#ext#@neahq.onmicrosoft.com::bff10b71-9c9c-4939-a297-8550b1909c9f" providerId="AD" clId="Web-{9ED004E0-7832-1AAF-178F-EF45936BF3D0}" dt="2026-03-09T18:34:41.710" v="0"/>
        <pc:sldMkLst>
          <pc:docMk/>
          <pc:sldMk cId="50291605" sldId="2662"/>
        </pc:sldMkLst>
      </pc:sldChg>
      <pc:sldChg chg="del">
        <pc:chgData name="Rodriguez, Fabricio [MD]" userId="S::frodriguez_mseanea.org#ext#@neahq.onmicrosoft.com::bff10b71-9c9c-4939-a297-8550b1909c9f" providerId="AD" clId="Web-{9ED004E0-7832-1AAF-178F-EF45936BF3D0}" dt="2026-03-09T18:34:50.194" v="2"/>
        <pc:sldMkLst>
          <pc:docMk/>
          <pc:sldMk cId="1741322722" sldId="26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8C674-CF62-4C53-92FB-17D5D67DC9C7}" type="datetimeFigureOut"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CA76F-5526-4187-B85C-0A5B109B710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28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Examples of systems thinking in a school and union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CA76F-5526-4187-B85C-0A5B109B710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2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689B4-1D56-F99D-36CF-C816FDB74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BDDA1E-72D6-283D-290F-AF9D02915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65A9D-0400-1E95-0D42-DC28EC717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Examples of systems thinking in a school and union context.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24B8A-51D7-3763-6321-D9AC2E789C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CA76F-5526-4187-B85C-0A5B109B7103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29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B5A34-D9D8-FF79-864E-FFB4E6290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B732C7-84A8-F434-7AC1-BC1143143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0427D1-4682-1EC3-E736-B4FB96537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Examples of systems thinking in a school and union context.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54B45-2810-50B6-ACB7-5D1535143F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CA76F-5526-4187-B85C-0A5B109B7103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7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3CD92-56E5-7579-DC24-BDC8E7212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63553-C19A-F2B4-50ED-5C5FE7E8A6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883486-C5E0-D633-0662-809F732C2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Examples of systems thinking in a school and union context.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D2A99-4B88-F728-E3FB-B45D407BB8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CA76F-5526-4187-B85C-0A5B109B7103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6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965A7A7B-B71A-428D-833F-0F3507A6DB13}" type="datetimeFigureOut">
              <a:rPr lang="en-US" dirty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1626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5CF65307-640F-4AE7-B0BE-50C709AD86C5}" type="datetimeFigureOut">
              <a:rPr lang="en-US" dirty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7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A1F9-1F0F-4C65-8F6E-9729B924AAAC}" type="datetimeFigureOut">
              <a:rPr lang="en-US" dirty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44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202278E8-5F4B-47D5-A617-8CCDF75D6A33}" type="datetimeFigureOut">
              <a:rPr lang="en-US" dirty="0"/>
              <a:t>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1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16AAFA52-7A21-407F-8339-40DF182D7460}" type="datetimeFigureOut">
              <a:rPr lang="en-US" dirty="0"/>
              <a:t>3/10/2026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6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0335-1C1A-4243-9BDD-9630C417D284}" type="datetimeFigureOut">
              <a:rPr lang="en-US" dirty="0"/>
              <a:t>3/10/2026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44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1513F-8EBD-4612-96F4-CC3E309609AF}" type="datetimeFigureOut">
              <a:rPr lang="en-US" dirty="0"/>
              <a:t>3/10/2026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6E6483A1-31A8-47A2-AB0A-53A7803D5EBF}" type="datetimeFigureOut">
              <a:rPr lang="en-US" dirty="0"/>
              <a:t>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3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6D8810B9-2C7C-4CAF-99E2-617AE20BA331}" type="datetimeFigureOut">
              <a:rPr lang="en-US" dirty="0"/>
              <a:t>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21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F9EB-9D34-4B41-B66C-5FAF50876D2D}" type="datetimeFigureOut">
              <a:rPr lang="en-US" dirty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2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9A26-CAA1-4690-8C1F-1641B1B97745}" type="datetimeFigureOut">
              <a:rPr lang="en-US" dirty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7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93E0A-5177-400C-87C9-C93AF466EC49}" type="datetimeFigureOut">
              <a:rPr lang="en-US" dirty="0"/>
              <a:t>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17615-2DB4-4DAA-9DE3-B2B689A846E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63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E7F3A351-CB3A-60FD-9CE9-BE63A0103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632" y="221"/>
            <a:ext cx="5332842" cy="6857558"/>
          </a:xfrm>
          <a:prstGeom prst="rect">
            <a:avLst/>
          </a:prstGeom>
        </p:spPr>
      </p:pic>
      <p:pic>
        <p:nvPicPr>
          <p:cNvPr id="4" name="Content Placeholder 3" descr="A blue and white background with white text&#10;&#10;AI-generated content may be incorrect.">
            <a:extLst>
              <a:ext uri="{FF2B5EF4-FFF2-40B4-BE49-F238E27FC236}">
                <a16:creationId xmlns:a16="http://schemas.microsoft.com/office/drawing/2014/main" id="{DBE260B0-B305-F404-3930-5DD629FA0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3733" y="-9675"/>
            <a:ext cx="5322945" cy="689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258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n iceberg in the water&#10;&#10;AI-generated content may be incorrect.">
            <a:extLst>
              <a:ext uri="{FF2B5EF4-FFF2-40B4-BE49-F238E27FC236}">
                <a16:creationId xmlns:a16="http://schemas.microsoft.com/office/drawing/2014/main" id="{40EA3AFD-15CA-ACCD-CAC6-CF05E2F03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6" y="2722"/>
            <a:ext cx="10306048" cy="687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7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6E01C-2EEF-D35A-2B4B-F605F276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n iceberg in the water&#10;&#10;AI-generated content may be incorrect.">
            <a:extLst>
              <a:ext uri="{FF2B5EF4-FFF2-40B4-BE49-F238E27FC236}">
                <a16:creationId xmlns:a16="http://schemas.microsoft.com/office/drawing/2014/main" id="{EDF5A0A1-F3B1-FEC6-8CA4-003079382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6" y="2722"/>
            <a:ext cx="10306048" cy="687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54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76353-0974-14C8-EB88-6DF143788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n iceberg in the water&#10;&#10;AI-generated content may be incorrect.">
            <a:extLst>
              <a:ext uri="{FF2B5EF4-FFF2-40B4-BE49-F238E27FC236}">
                <a16:creationId xmlns:a16="http://schemas.microsoft.com/office/drawing/2014/main" id="{94215916-C568-BB13-0C53-7025756BA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6" y="2722"/>
            <a:ext cx="10306048" cy="68729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5742A7-9A8D-0EEA-5AA5-9EC4637AD54A}"/>
              </a:ext>
            </a:extLst>
          </p:cNvPr>
          <p:cNvSpPr txBox="1"/>
          <p:nvPr/>
        </p:nvSpPr>
        <p:spPr>
          <a:xfrm>
            <a:off x="2061414" y="380261"/>
            <a:ext cx="8355733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400">
                <a:latin typeface="Aptos Display"/>
              </a:rPr>
              <a:t>A " Change Maker" is a person  who believes the systems patterns, structures, values, and beliefs that we live in are not getting us the results we need to thrive.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3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2B898-CCEE-C90F-BB3A-00073D9E0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iceberg in the water&#10;&#10;AI-generated content may be incorrect.">
            <a:extLst>
              <a:ext uri="{FF2B5EF4-FFF2-40B4-BE49-F238E27FC236}">
                <a16:creationId xmlns:a16="http://schemas.microsoft.com/office/drawing/2014/main" id="{E43FEACC-FBDD-A271-EF2C-1DEFBD7650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943"/>
          <a:stretch>
            <a:fillRect/>
          </a:stretch>
        </p:blipFill>
        <p:spPr>
          <a:xfrm>
            <a:off x="-1372523" y="-3166"/>
            <a:ext cx="14704290" cy="65587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CDF782-8BD0-68FD-62A2-C497F6D7D7D8}"/>
              </a:ext>
            </a:extLst>
          </p:cNvPr>
          <p:cNvSpPr txBox="1"/>
          <p:nvPr/>
        </p:nvSpPr>
        <p:spPr>
          <a:xfrm>
            <a:off x="410837" y="1306469"/>
            <a:ext cx="11788366" cy="46496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600" b="1">
                <a:solidFill>
                  <a:schemeClr val="bg1"/>
                </a:solidFill>
                <a:latin typeface="Aptos"/>
              </a:rPr>
              <a:t>RULES OF AWARENESS-BASED SYSTEMS THINKING</a:t>
            </a:r>
            <a:endParaRPr lang="en-US" sz="3600" b="1" dirty="0">
              <a:solidFill>
                <a:schemeClr val="bg1"/>
              </a:solidFill>
              <a:latin typeface="Apto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3200">
                <a:solidFill>
                  <a:schemeClr val="bg1"/>
                </a:solidFill>
                <a:latin typeface="Aptos"/>
              </a:rPr>
              <a:t>You cannot understand a system unless you can change it </a:t>
            </a:r>
            <a:endParaRPr lang="en-US">
              <a:solidFill>
                <a:schemeClr val="bg1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  <a:latin typeface="Aptos"/>
              </a:rPr>
              <a:t>You cannot change a system until you transform the MINDSET of </a:t>
            </a:r>
            <a:r>
              <a:rPr lang="en-US" sz="3200">
                <a:solidFill>
                  <a:schemeClr val="bg1"/>
                </a:solidFill>
                <a:latin typeface="Aptos"/>
              </a:rPr>
              <a:t>the people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 enacting the system.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3200">
                <a:solidFill>
                  <a:schemeClr val="bg1"/>
                </a:solidFill>
                <a:latin typeface="Aptos"/>
              </a:rPr>
              <a:t>You cannot change the MINDSET of the people until you can make them SEE THEMSELVES, SEE THEMSELVES IN THE SYSTEM, MAKE THE SYSTEM SEE ITSELF and INVERT ITSELF.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  <a:latin typeface="Aptos"/>
              </a:rPr>
              <a:t>You cannot change the system until you </a:t>
            </a:r>
            <a:r>
              <a:rPr lang="en-US" sz="3200">
                <a:solidFill>
                  <a:schemeClr val="bg1"/>
                </a:solidFill>
                <a:latin typeface="Aptos"/>
              </a:rPr>
              <a:t>can SENSE the POSSIBLE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 future.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30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85A31-70FC-37B2-F61B-6229D9C81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highlight>
                  <a:srgbClr val="FFFFFF"/>
                </a:highlight>
                <a:latin typeface="Avenir Next LT Pro"/>
              </a:rPr>
              <a:t>Small Group ACTIVITY. </a:t>
            </a:r>
            <a:r>
              <a:rPr lang="en-US" sz="2800" i="1">
                <a:highlight>
                  <a:srgbClr val="FFFFFF"/>
                </a:highlight>
                <a:latin typeface="Avenir Next LT Pro"/>
              </a:rPr>
              <a:t>20 Minutes. </a:t>
            </a:r>
            <a:r>
              <a:rPr lang="en-US" sz="2800">
                <a:highlight>
                  <a:srgbClr val="FFFFFF"/>
                </a:highlight>
                <a:latin typeface="Avenir Next LT Pro"/>
              </a:rPr>
              <a:t> </a:t>
            </a:r>
            <a:br>
              <a:rPr lang="en-US" sz="2800">
                <a:highlight>
                  <a:srgbClr val="FFFFFF"/>
                </a:highlight>
                <a:latin typeface="Avenir Next LT Pro"/>
              </a:rPr>
            </a:br>
            <a:r>
              <a:rPr lang="en-US" sz="1200" i="1">
                <a:highlight>
                  <a:srgbClr val="FFFFFF"/>
                </a:highlight>
                <a:latin typeface="Avenir Next LT Pro"/>
              </a:rPr>
              <a:t>Count off by 6 and create a group. Take notes on large paper.</a:t>
            </a:r>
            <a:endParaRPr lang="en-US" sz="1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83DE5-B2C0-D1B3-2467-F1642CCAF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998490"/>
            <a:ext cx="10476869" cy="54480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arenR"/>
            </a:pPr>
            <a:r>
              <a:rPr lang="en-US" sz="2400"/>
              <a:t>Pick one problem.  It can be big to medium sized, for example,  affecting the whole world, the nation, your state, your school division or your local union.</a:t>
            </a:r>
            <a:endParaRPr lang="en-US" sz="2400">
              <a:latin typeface="Avenir Next LT Pro"/>
            </a:endParaRPr>
          </a:p>
          <a:p>
            <a:pPr marL="514350" indent="-514350">
              <a:buAutoNum type="arabicParenR"/>
            </a:pPr>
            <a:r>
              <a:rPr lang="en-US" sz="2400">
                <a:latin typeface="Avenir Next LT Pro"/>
              </a:rPr>
              <a:t>Define the people that are affected by or connected to this problem. List each group and how they are affected by the problem. </a:t>
            </a:r>
          </a:p>
          <a:p>
            <a:pPr marL="514350" indent="-514350">
              <a:buAutoNum type="arabicParenR"/>
            </a:pPr>
            <a:r>
              <a:rPr lang="en-US" sz="2400">
                <a:latin typeface="Avenir Next LT Pro"/>
              </a:rPr>
              <a:t>Label each group for +, neutral =, or against – the problem.</a:t>
            </a:r>
          </a:p>
          <a:p>
            <a:pPr marL="514350" indent="-514350">
              <a:buAutoNum type="arabicParenR"/>
            </a:pPr>
            <a:r>
              <a:rPr lang="en-US" sz="2400"/>
              <a:t>Download: What </a:t>
            </a:r>
            <a:r>
              <a:rPr lang="en-US" sz="2400">
                <a:latin typeface="Avenir Next LT Pro"/>
              </a:rPr>
              <a:t>are some patterns of thought or beliefs </a:t>
            </a:r>
            <a:r>
              <a:rPr lang="en-US" sz="2400"/>
              <a:t>that each group needs to download in order to have their position?</a:t>
            </a:r>
          </a:p>
          <a:p>
            <a:pPr marL="514350" indent="-514350">
              <a:buAutoNum type="arabicParenR"/>
            </a:pPr>
            <a:r>
              <a:rPr lang="en-US" sz="2400"/>
              <a:t>What are the patterns that surround each group as this problem persists?</a:t>
            </a:r>
          </a:p>
          <a:p>
            <a:pPr marL="514350" indent="-514350">
              <a:buAutoNum type="arabicParenR"/>
            </a:pPr>
            <a:endParaRPr lang="en-US" sz="2400"/>
          </a:p>
          <a:p>
            <a:pPr>
              <a:buAutoNum type="arabicParenR"/>
            </a:pPr>
            <a:endParaRPr lang="en-US"/>
          </a:p>
          <a:p>
            <a:pPr>
              <a:buAutoNum type="arabicParenR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80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9FB2-F689-3FFD-599B-354F22D77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ReCap</a:t>
            </a:r>
            <a:r>
              <a:rPr lang="en-US"/>
              <a:t>: Coaching Campaign Leaders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4649D-F992-FEF3-19D5-24B5AA729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Concepts</a:t>
            </a:r>
          </a:p>
          <a:p>
            <a:r>
              <a:rPr lang="en-US"/>
              <a:t>Competencies</a:t>
            </a:r>
          </a:p>
          <a:p>
            <a:r>
              <a:rPr lang="en-US"/>
              <a:t>Core Skills </a:t>
            </a:r>
          </a:p>
          <a:p>
            <a:endParaRPr lang="en-US"/>
          </a:p>
          <a:p>
            <a:r>
              <a:rPr lang="en-US"/>
              <a:t>CG TO ADD SLIDES</a:t>
            </a:r>
          </a:p>
        </p:txBody>
      </p:sp>
    </p:spTree>
    <p:extLst>
      <p:ext uri="{BB962C8B-B14F-4D97-AF65-F5344CB8AC3E}">
        <p14:creationId xmlns:p14="http://schemas.microsoft.com/office/powerpoint/2010/main" val="4020035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BF5E8-9B9D-2789-C8A3-43775A0D2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A5F6D-AA22-64E6-FED3-8BB6971C4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highlight>
                  <a:srgbClr val="FFFFFF"/>
                </a:highlight>
              </a:rPr>
              <a:t>How do you want to grow as a coach or when coaching  others? </a:t>
            </a:r>
          </a:p>
          <a:p>
            <a:r>
              <a:rPr lang="en-US">
                <a:highlight>
                  <a:srgbClr val="FFFFFF"/>
                </a:highlight>
              </a:rPr>
              <a:t>How might developing coaching skills help you grow on a deeper level?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83789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ccentBoxVTI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AccentBox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F4FE582F-5DDE-4E50-A331-B77FB79D7361}" vid="{42624B42-66F4-4B9A-A3DB-EB561F162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AC1DC3-4AE8-4721-8F5D-B27CB4A299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DF9D3B-16CE-417D-977C-18F37EF5C18C}">
  <ds:schemaRefs>
    <ds:schemaRef ds:uri="05627597-0322-42fc-bc19-1d0dde15c694"/>
    <ds:schemaRef ds:uri="5ed5bd0d-9aa5-480d-8c58-25f9f57090c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2D3128C-811C-4DFE-95D7-E696EAA85B2A}">
  <ds:schemaRefs>
    <ds:schemaRef ds:uri="05627597-0322-42fc-bc19-1d0dde15c694"/>
    <ds:schemaRef ds:uri="5ed5bd0d-9aa5-480d-8c58-25f9f57090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8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AccentBoxVTI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Small Group ACTIVITY. 20 Minutes.   Count off by 6 and create a group. Take notes on large paper.</vt:lpstr>
      <vt:lpstr>ReCap: Coaching Campaign Leaders</vt:lpstr>
      <vt:lpstr>Reflection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Rodriguez, Fabricio [MD]</dc:creator>
  <cp:revision>6</cp:revision>
  <dcterms:created xsi:type="dcterms:W3CDTF">2026-02-19T15:22:08Z</dcterms:created>
  <dcterms:modified xsi:type="dcterms:W3CDTF">2026-03-10T18:27:12Z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Order">
    <vt:r8>19400</vt:r8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</Properties>
</file>