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37D_B8B2E2F4.xml" ContentType="application/vnd.ms-powerpoint.comment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75"/>
  </p:notesMasterIdLst>
  <p:handoutMasterIdLst>
    <p:handoutMasterId r:id="rId76"/>
  </p:handoutMasterIdLst>
  <p:sldIdLst>
    <p:sldId id="314" r:id="rId5"/>
    <p:sldId id="891" r:id="rId6"/>
    <p:sldId id="2616" r:id="rId7"/>
    <p:sldId id="859" r:id="rId8"/>
    <p:sldId id="893" r:id="rId9"/>
    <p:sldId id="861" r:id="rId10"/>
    <p:sldId id="894" r:id="rId11"/>
    <p:sldId id="895" r:id="rId12"/>
    <p:sldId id="860" r:id="rId13"/>
    <p:sldId id="898" r:id="rId14"/>
    <p:sldId id="961" r:id="rId15"/>
    <p:sldId id="942" r:id="rId16"/>
    <p:sldId id="814" r:id="rId17"/>
    <p:sldId id="960" r:id="rId18"/>
    <p:sldId id="897" r:id="rId19"/>
    <p:sldId id="885" r:id="rId20"/>
    <p:sldId id="1222" r:id="rId21"/>
    <p:sldId id="959" r:id="rId22"/>
    <p:sldId id="933" r:id="rId23"/>
    <p:sldId id="1220" r:id="rId24"/>
    <p:sldId id="943" r:id="rId25"/>
    <p:sldId id="945" r:id="rId26"/>
    <p:sldId id="1219" r:id="rId27"/>
    <p:sldId id="886" r:id="rId28"/>
    <p:sldId id="888" r:id="rId29"/>
    <p:sldId id="936" r:id="rId30"/>
    <p:sldId id="889" r:id="rId31"/>
    <p:sldId id="871" r:id="rId32"/>
    <p:sldId id="274" r:id="rId33"/>
    <p:sldId id="262" r:id="rId34"/>
    <p:sldId id="258" r:id="rId35"/>
    <p:sldId id="261" r:id="rId36"/>
    <p:sldId id="260" r:id="rId37"/>
    <p:sldId id="263" r:id="rId38"/>
    <p:sldId id="1223" r:id="rId39"/>
    <p:sldId id="267" r:id="rId40"/>
    <p:sldId id="264" r:id="rId41"/>
    <p:sldId id="269" r:id="rId42"/>
    <p:sldId id="270" r:id="rId43"/>
    <p:sldId id="1218" r:id="rId44"/>
    <p:sldId id="271" r:id="rId45"/>
    <p:sldId id="1226" r:id="rId46"/>
    <p:sldId id="257" r:id="rId47"/>
    <p:sldId id="820" r:id="rId48"/>
    <p:sldId id="915" r:id="rId49"/>
    <p:sldId id="939" r:id="rId50"/>
    <p:sldId id="938" r:id="rId51"/>
    <p:sldId id="722" r:id="rId52"/>
    <p:sldId id="841" r:id="rId53"/>
    <p:sldId id="916" r:id="rId54"/>
    <p:sldId id="906" r:id="rId55"/>
    <p:sldId id="910" r:id="rId56"/>
    <p:sldId id="918" r:id="rId57"/>
    <p:sldId id="940" r:id="rId58"/>
    <p:sldId id="1224" r:id="rId59"/>
    <p:sldId id="836" r:id="rId60"/>
    <p:sldId id="917" r:id="rId61"/>
    <p:sldId id="919" r:id="rId62"/>
    <p:sldId id="920" r:id="rId63"/>
    <p:sldId id="937" r:id="rId64"/>
    <p:sldId id="921" r:id="rId65"/>
    <p:sldId id="946" r:id="rId66"/>
    <p:sldId id="947" r:id="rId67"/>
    <p:sldId id="927" r:id="rId68"/>
    <p:sldId id="930" r:id="rId69"/>
    <p:sldId id="929" r:id="rId70"/>
    <p:sldId id="948" r:id="rId71"/>
    <p:sldId id="950" r:id="rId72"/>
    <p:sldId id="902" r:id="rId73"/>
    <p:sldId id="1225" r:id="rId74"/>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6AECD9E-AFC1-03AF-96AC-10B668A69B57}" v="2" dt="2026-06-11T17:23:54.054"/>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theme" Target="theme/theme1.xml"/><Relationship Id="rId5" Type="http://schemas.openxmlformats.org/officeDocument/2006/relationships/slide" Target="slides/slide1.xml"/><Relationship Id="rId61" Type="http://schemas.openxmlformats.org/officeDocument/2006/relationships/slide" Target="slides/slide57.xml"/><Relationship Id="rId82" Type="http://schemas.microsoft.com/office/2015/10/relationships/revisionInfo" Target="revisionInfo.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viewProps" Target="viewProps.xml"/><Relationship Id="rId8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handoutMaster" Target="handoutMasters/handoutMaster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ie Bishop [WA]" userId="S::kbishop_washingtonea.org#ext#@neahq.onmicrosoft.com::49e01a96-684d-4216-96b4-584a08a22682" providerId="AD" clId="Web-{71EBAB19-299F-F915-7D08-9DE69B8AC0CF}"/>
    <pc:docChg chg="delSld modSld sldOrd">
      <pc:chgData name="Katie Bishop [WA]" userId="S::kbishop_washingtonea.org#ext#@neahq.onmicrosoft.com::49e01a96-684d-4216-96b4-584a08a22682" providerId="AD" clId="Web-{71EBAB19-299F-F915-7D08-9DE69B8AC0CF}" dt="2026-05-14T21:40:20.493" v="14"/>
      <pc:docMkLst>
        <pc:docMk/>
      </pc:docMkLst>
      <pc:sldChg chg="ord">
        <pc:chgData name="Katie Bishop [WA]" userId="S::kbishop_washingtonea.org#ext#@neahq.onmicrosoft.com::49e01a96-684d-4216-96b4-584a08a22682" providerId="AD" clId="Web-{71EBAB19-299F-F915-7D08-9DE69B8AC0CF}" dt="2026-05-14T21:38:47.881" v="3"/>
        <pc:sldMkLst>
          <pc:docMk/>
          <pc:sldMk cId="3598578723" sldId="927"/>
        </pc:sldMkLst>
      </pc:sldChg>
      <pc:sldChg chg="ord">
        <pc:chgData name="Katie Bishop [WA]" userId="S::kbishop_washingtonea.org#ext#@neahq.onmicrosoft.com::49e01a96-684d-4216-96b4-584a08a22682" providerId="AD" clId="Web-{71EBAB19-299F-F915-7D08-9DE69B8AC0CF}" dt="2026-05-14T21:39:13.773" v="4"/>
        <pc:sldMkLst>
          <pc:docMk/>
          <pc:sldMk cId="2068305226" sldId="929"/>
        </pc:sldMkLst>
      </pc:sldChg>
      <pc:sldChg chg="ord">
        <pc:chgData name="Katie Bishop [WA]" userId="S::kbishop_washingtonea.org#ext#@neahq.onmicrosoft.com::49e01a96-684d-4216-96b4-584a08a22682" providerId="AD" clId="Web-{71EBAB19-299F-F915-7D08-9DE69B8AC0CF}" dt="2026-05-14T21:38:36.412" v="1"/>
        <pc:sldMkLst>
          <pc:docMk/>
          <pc:sldMk cId="2814366571" sldId="930"/>
        </pc:sldMkLst>
      </pc:sldChg>
      <pc:sldChg chg="modSp">
        <pc:chgData name="Katie Bishop [WA]" userId="S::kbishop_washingtonea.org#ext#@neahq.onmicrosoft.com::49e01a96-684d-4216-96b4-584a08a22682" providerId="AD" clId="Web-{71EBAB19-299F-F915-7D08-9DE69B8AC0CF}" dt="2026-05-14T21:37:32.754" v="0" actId="20577"/>
        <pc:sldMkLst>
          <pc:docMk/>
          <pc:sldMk cId="1172643424" sldId="948"/>
        </pc:sldMkLst>
        <pc:spChg chg="mod">
          <ac:chgData name="Katie Bishop [WA]" userId="S::kbishop_washingtonea.org#ext#@neahq.onmicrosoft.com::49e01a96-684d-4216-96b4-584a08a22682" providerId="AD" clId="Web-{71EBAB19-299F-F915-7D08-9DE69B8AC0CF}" dt="2026-05-14T21:37:32.754" v="0" actId="20577"/>
          <ac:spMkLst>
            <pc:docMk/>
            <pc:sldMk cId="1172643424" sldId="948"/>
            <ac:spMk id="2" creationId="{E3616399-F945-1D3D-70E0-EF01D5510192}"/>
          </ac:spMkLst>
        </pc:spChg>
      </pc:sldChg>
      <pc:sldChg chg="modSp">
        <pc:chgData name="Katie Bishop [WA]" userId="S::kbishop_washingtonea.org#ext#@neahq.onmicrosoft.com::49e01a96-684d-4216-96b4-584a08a22682" providerId="AD" clId="Web-{71EBAB19-299F-F915-7D08-9DE69B8AC0CF}" dt="2026-05-14T21:40:08.805" v="12" actId="20577"/>
        <pc:sldMkLst>
          <pc:docMk/>
          <pc:sldMk cId="770451627" sldId="950"/>
        </pc:sldMkLst>
        <pc:spChg chg="mod">
          <ac:chgData name="Katie Bishop [WA]" userId="S::kbishop_washingtonea.org#ext#@neahq.onmicrosoft.com::49e01a96-684d-4216-96b4-584a08a22682" providerId="AD" clId="Web-{71EBAB19-299F-F915-7D08-9DE69B8AC0CF}" dt="2026-05-14T21:40:08.805" v="12" actId="20577"/>
          <ac:spMkLst>
            <pc:docMk/>
            <pc:sldMk cId="770451627" sldId="950"/>
            <ac:spMk id="3" creationId="{67ADD62B-8665-36FB-B962-DEFD74F2155A}"/>
          </ac:spMkLst>
        </pc:spChg>
      </pc:sldChg>
    </pc:docChg>
  </pc:docChgLst>
  <pc:docChgLst>
    <pc:chgData name="Underwood, Alan" userId="S::aunderwood_cta.org#ext#@neahq.onmicrosoft.com::54c48b5b-322e-4ffa-bcdb-4b563c58d4fd" providerId="AD" clId="Web-{A2C32046-B64D-5042-0429-DFD538EB3F84}"/>
    <pc:docChg chg="modSld">
      <pc:chgData name="Underwood, Alan" userId="S::aunderwood_cta.org#ext#@neahq.onmicrosoft.com::54c48b5b-322e-4ffa-bcdb-4b563c58d4fd" providerId="AD" clId="Web-{A2C32046-B64D-5042-0429-DFD538EB3F84}" dt="2026-05-14T18:33:51.670" v="26" actId="20577"/>
      <pc:docMkLst>
        <pc:docMk/>
      </pc:docMkLst>
      <pc:sldChg chg="modSp">
        <pc:chgData name="Underwood, Alan" userId="S::aunderwood_cta.org#ext#@neahq.onmicrosoft.com::54c48b5b-322e-4ffa-bcdb-4b563c58d4fd" providerId="AD" clId="Web-{A2C32046-B64D-5042-0429-DFD538EB3F84}" dt="2026-05-14T18:33:51.670" v="26" actId="20577"/>
        <pc:sldMkLst>
          <pc:docMk/>
          <pc:sldMk cId="2263162062" sldId="1224"/>
        </pc:sldMkLst>
        <pc:spChg chg="mod">
          <ac:chgData name="Underwood, Alan" userId="S::aunderwood_cta.org#ext#@neahq.onmicrosoft.com::54c48b5b-322e-4ffa-bcdb-4b563c58d4fd" providerId="AD" clId="Web-{A2C32046-B64D-5042-0429-DFD538EB3F84}" dt="2026-05-14T18:33:51.670" v="26" actId="20577"/>
          <ac:spMkLst>
            <pc:docMk/>
            <pc:sldMk cId="2263162062" sldId="1224"/>
            <ac:spMk id="6" creationId="{5F90C524-A6E2-AA4D-DAC1-432704A3B243}"/>
          </ac:spMkLst>
        </pc:spChg>
      </pc:sldChg>
    </pc:docChg>
  </pc:docChgLst>
  <pc:docChgLst>
    <pc:chgData name="Underwood, Alan" userId="S::aunderwood_cta.org#ext#@neahq.onmicrosoft.com::54c48b5b-322e-4ffa-bcdb-4b563c58d4fd" providerId="AD" clId="Web-{56AECD9E-AFC1-03AF-96AC-10B668A69B57}"/>
    <pc:docChg chg="addSld delSld">
      <pc:chgData name="Underwood, Alan" userId="S::aunderwood_cta.org#ext#@neahq.onmicrosoft.com::54c48b5b-322e-4ffa-bcdb-4b563c58d4fd" providerId="AD" clId="Web-{56AECD9E-AFC1-03AF-96AC-10B668A69B57}" dt="2026-06-11T17:23:53.960" v="1"/>
      <pc:docMkLst>
        <pc:docMk/>
      </pc:docMkLst>
      <pc:sldChg chg="add del">
        <pc:chgData name="Underwood, Alan" userId="S::aunderwood_cta.org#ext#@neahq.onmicrosoft.com::54c48b5b-322e-4ffa-bcdb-4b563c58d4fd" providerId="AD" clId="Web-{56AECD9E-AFC1-03AF-96AC-10B668A69B57}" dt="2026-06-11T17:23:53.960" v="1"/>
        <pc:sldMkLst>
          <pc:docMk/>
          <pc:sldMk cId="500190653" sldId="921"/>
        </pc:sldMkLst>
      </pc:sldChg>
    </pc:docChg>
  </pc:docChgLst>
  <pc:docChgLst>
    <pc:chgData name="Fargen, Matthew [PA]" userId="S::mfargen_psea.org#ext#@neahq.onmicrosoft.com::c8c8ee83-2559-4650-ad3b-b4b80e1459a6" providerId="AD" clId="Web-{6159D714-C386-8AFF-198C-143E9A1FF375}"/>
    <pc:docChg chg="modSld">
      <pc:chgData name="Fargen, Matthew [PA]" userId="S::mfargen_psea.org#ext#@neahq.onmicrosoft.com::c8c8ee83-2559-4650-ad3b-b4b80e1459a6" providerId="AD" clId="Web-{6159D714-C386-8AFF-198C-143E9A1FF375}" dt="2026-05-14T16:44:48.319" v="680" actId="20577"/>
      <pc:docMkLst>
        <pc:docMk/>
      </pc:docMkLst>
      <pc:sldChg chg="modSp">
        <pc:chgData name="Fargen, Matthew [PA]" userId="S::mfargen_psea.org#ext#@neahq.onmicrosoft.com::c8c8ee83-2559-4650-ad3b-b4b80e1459a6" providerId="AD" clId="Web-{6159D714-C386-8AFF-198C-143E9A1FF375}" dt="2026-05-14T15:26:27.140" v="390" actId="14100"/>
        <pc:sldMkLst>
          <pc:docMk/>
          <pc:sldMk cId="3187457974" sldId="274"/>
        </pc:sldMkLst>
        <pc:picChg chg="mod">
          <ac:chgData name="Fargen, Matthew [PA]" userId="S::mfargen_psea.org#ext#@neahq.onmicrosoft.com::c8c8ee83-2559-4650-ad3b-b4b80e1459a6" providerId="AD" clId="Web-{6159D714-C386-8AFF-198C-143E9A1FF375}" dt="2026-05-14T15:26:27.140" v="390" actId="14100"/>
          <ac:picMkLst>
            <pc:docMk/>
            <pc:sldMk cId="3187457974" sldId="274"/>
            <ac:picMk id="6146" creationId="{377FC876-AEF4-25E8-6940-5F7458C2D6D7}"/>
          </ac:picMkLst>
        </pc:picChg>
      </pc:sldChg>
      <pc:sldChg chg="delSp modSp">
        <pc:chgData name="Fargen, Matthew [PA]" userId="S::mfargen_psea.org#ext#@neahq.onmicrosoft.com::c8c8ee83-2559-4650-ad3b-b4b80e1459a6" providerId="AD" clId="Web-{6159D714-C386-8AFF-198C-143E9A1FF375}" dt="2026-05-14T16:15:50.934" v="422" actId="14100"/>
        <pc:sldMkLst>
          <pc:docMk/>
          <pc:sldMk cId="4090344994" sldId="722"/>
        </pc:sldMkLst>
        <pc:picChg chg="mod">
          <ac:chgData name="Fargen, Matthew [PA]" userId="S::mfargen_psea.org#ext#@neahq.onmicrosoft.com::c8c8ee83-2559-4650-ad3b-b4b80e1459a6" providerId="AD" clId="Web-{6159D714-C386-8AFF-198C-143E9A1FF375}" dt="2026-05-14T16:15:50.934" v="422" actId="14100"/>
          <ac:picMkLst>
            <pc:docMk/>
            <pc:sldMk cId="4090344994" sldId="722"/>
            <ac:picMk id="3078" creationId="{00000000-0000-0000-0000-000000000000}"/>
          </ac:picMkLst>
        </pc:picChg>
      </pc:sldChg>
      <pc:sldChg chg="modSp">
        <pc:chgData name="Fargen, Matthew [PA]" userId="S::mfargen_psea.org#ext#@neahq.onmicrosoft.com::c8c8ee83-2559-4650-ad3b-b4b80e1459a6" providerId="AD" clId="Web-{6159D714-C386-8AFF-198C-143E9A1FF375}" dt="2026-05-14T14:56:47.098" v="116" actId="20577"/>
        <pc:sldMkLst>
          <pc:docMk/>
          <pc:sldMk cId="1382116723" sldId="814"/>
        </pc:sldMkLst>
        <pc:spChg chg="mod">
          <ac:chgData name="Fargen, Matthew [PA]" userId="S::mfargen_psea.org#ext#@neahq.onmicrosoft.com::c8c8ee83-2559-4650-ad3b-b4b80e1459a6" providerId="AD" clId="Web-{6159D714-C386-8AFF-198C-143E9A1FF375}" dt="2026-05-14T14:56:47.098" v="116" actId="20577"/>
          <ac:spMkLst>
            <pc:docMk/>
            <pc:sldMk cId="1382116723" sldId="814"/>
            <ac:spMk id="3" creationId="{00000000-0000-0000-0000-000000000000}"/>
          </ac:spMkLst>
        </pc:spChg>
      </pc:sldChg>
      <pc:sldChg chg="modSp">
        <pc:chgData name="Fargen, Matthew [PA]" userId="S::mfargen_psea.org#ext#@neahq.onmicrosoft.com::c8c8ee83-2559-4650-ad3b-b4b80e1459a6" providerId="AD" clId="Web-{6159D714-C386-8AFF-198C-143E9A1FF375}" dt="2026-05-14T16:26:48.428" v="463" actId="20577"/>
        <pc:sldMkLst>
          <pc:docMk/>
          <pc:sldMk cId="3453330489" sldId="836"/>
        </pc:sldMkLst>
        <pc:spChg chg="mod">
          <ac:chgData name="Fargen, Matthew [PA]" userId="S::mfargen_psea.org#ext#@neahq.onmicrosoft.com::c8c8ee83-2559-4650-ad3b-b4b80e1459a6" providerId="AD" clId="Web-{6159D714-C386-8AFF-198C-143E9A1FF375}" dt="2026-05-14T16:26:48.428" v="463" actId="20577"/>
          <ac:spMkLst>
            <pc:docMk/>
            <pc:sldMk cId="3453330489" sldId="836"/>
            <ac:spMk id="2" creationId="{012E7F72-3FC1-42A0-8FB3-447293AC08A5}"/>
          </ac:spMkLst>
        </pc:spChg>
      </pc:sldChg>
      <pc:sldChg chg="modSp">
        <pc:chgData name="Fargen, Matthew [PA]" userId="S::mfargen_psea.org#ext#@neahq.onmicrosoft.com::c8c8ee83-2559-4650-ad3b-b4b80e1459a6" providerId="AD" clId="Web-{6159D714-C386-8AFF-198C-143E9A1FF375}" dt="2026-05-14T16:16:36.966" v="426" actId="1076"/>
        <pc:sldMkLst>
          <pc:docMk/>
          <pc:sldMk cId="147314326" sldId="841"/>
        </pc:sldMkLst>
        <pc:spChg chg="mod">
          <ac:chgData name="Fargen, Matthew [PA]" userId="S::mfargen_psea.org#ext#@neahq.onmicrosoft.com::c8c8ee83-2559-4650-ad3b-b4b80e1459a6" providerId="AD" clId="Web-{6159D714-C386-8AFF-198C-143E9A1FF375}" dt="2026-05-14T16:16:21.606" v="425" actId="20577"/>
          <ac:spMkLst>
            <pc:docMk/>
            <pc:sldMk cId="147314326" sldId="841"/>
            <ac:spMk id="2" creationId="{F708456F-22E3-6FFB-41C8-A016E571575A}"/>
          </ac:spMkLst>
        </pc:spChg>
        <pc:graphicFrameChg chg="mod">
          <ac:chgData name="Fargen, Matthew [PA]" userId="S::mfargen_psea.org#ext#@neahq.onmicrosoft.com::c8c8ee83-2559-4650-ad3b-b4b80e1459a6" providerId="AD" clId="Web-{6159D714-C386-8AFF-198C-143E9A1FF375}" dt="2026-05-14T16:16:36.966" v="426" actId="1076"/>
          <ac:graphicFrameMkLst>
            <pc:docMk/>
            <pc:sldMk cId="147314326" sldId="841"/>
            <ac:graphicFrameMk id="5" creationId="{CD4FD348-4406-F524-BC6B-A9A8C512FC05}"/>
          </ac:graphicFrameMkLst>
        </pc:graphicFrameChg>
      </pc:sldChg>
      <pc:sldChg chg="modSp">
        <pc:chgData name="Fargen, Matthew [PA]" userId="S::mfargen_psea.org#ext#@neahq.onmicrosoft.com::c8c8ee83-2559-4650-ad3b-b4b80e1459a6" providerId="AD" clId="Web-{6159D714-C386-8AFF-198C-143E9A1FF375}" dt="2026-05-14T14:36:00.204" v="13"/>
        <pc:sldMkLst>
          <pc:docMk/>
          <pc:sldMk cId="3098731252" sldId="893"/>
        </pc:sldMkLst>
        <pc:graphicFrameChg chg="mod modGraphic">
          <ac:chgData name="Fargen, Matthew [PA]" userId="S::mfargen_psea.org#ext#@neahq.onmicrosoft.com::c8c8ee83-2559-4650-ad3b-b4b80e1459a6" providerId="AD" clId="Web-{6159D714-C386-8AFF-198C-143E9A1FF375}" dt="2026-05-14T14:36:00.204" v="13"/>
          <ac:graphicFrameMkLst>
            <pc:docMk/>
            <pc:sldMk cId="3098731252" sldId="893"/>
            <ac:graphicFrameMk id="4" creationId="{00000000-0000-0000-0000-000000000000}"/>
          </ac:graphicFrameMkLst>
        </pc:graphicFrameChg>
      </pc:sldChg>
      <pc:sldChg chg="modSp">
        <pc:chgData name="Fargen, Matthew [PA]" userId="S::mfargen_psea.org#ext#@neahq.onmicrosoft.com::c8c8ee83-2559-4650-ad3b-b4b80e1459a6" providerId="AD" clId="Web-{6159D714-C386-8AFF-198C-143E9A1FF375}" dt="2026-05-14T14:38:07.784" v="14" actId="20577"/>
        <pc:sldMkLst>
          <pc:docMk/>
          <pc:sldMk cId="2403110345" sldId="895"/>
        </pc:sldMkLst>
        <pc:spChg chg="mod">
          <ac:chgData name="Fargen, Matthew [PA]" userId="S::mfargen_psea.org#ext#@neahq.onmicrosoft.com::c8c8ee83-2559-4650-ad3b-b4b80e1459a6" providerId="AD" clId="Web-{6159D714-C386-8AFF-198C-143E9A1FF375}" dt="2026-05-14T14:38:07.784" v="14" actId="20577"/>
          <ac:spMkLst>
            <pc:docMk/>
            <pc:sldMk cId="2403110345" sldId="895"/>
            <ac:spMk id="199" creationId="{00000000-0000-0000-0000-000000000000}"/>
          </ac:spMkLst>
        </pc:spChg>
      </pc:sldChg>
      <pc:sldChg chg="delSp modSp">
        <pc:chgData name="Fargen, Matthew [PA]" userId="S::mfargen_psea.org#ext#@neahq.onmicrosoft.com::c8c8ee83-2559-4650-ad3b-b4b80e1459a6" providerId="AD" clId="Web-{6159D714-C386-8AFF-198C-143E9A1FF375}" dt="2026-05-14T16:20:11.047" v="442" actId="14100"/>
        <pc:sldMkLst>
          <pc:docMk/>
          <pc:sldMk cId="2355408237" sldId="906"/>
        </pc:sldMkLst>
        <pc:spChg chg="mod">
          <ac:chgData name="Fargen, Matthew [PA]" userId="S::mfargen_psea.org#ext#@neahq.onmicrosoft.com::c8c8ee83-2559-4650-ad3b-b4b80e1459a6" providerId="AD" clId="Web-{6159D714-C386-8AFF-198C-143E9A1FF375}" dt="2026-05-14T16:20:11.047" v="442" actId="14100"/>
          <ac:spMkLst>
            <pc:docMk/>
            <pc:sldMk cId="2355408237" sldId="906"/>
            <ac:spMk id="2" creationId="{51DA3E06-96B6-BC20-AB14-D72746C273D1}"/>
          </ac:spMkLst>
        </pc:spChg>
        <pc:spChg chg="mod">
          <ac:chgData name="Fargen, Matthew [PA]" userId="S::mfargen_psea.org#ext#@neahq.onmicrosoft.com::c8c8ee83-2559-4650-ad3b-b4b80e1459a6" providerId="AD" clId="Web-{6159D714-C386-8AFF-198C-143E9A1FF375}" dt="2026-05-14T16:14:44.933" v="418" actId="14100"/>
          <ac:spMkLst>
            <pc:docMk/>
            <pc:sldMk cId="2355408237" sldId="906"/>
            <ac:spMk id="3" creationId="{D2C96E3E-50C7-EB4E-E3FD-1EBE32AA88F8}"/>
          </ac:spMkLst>
        </pc:spChg>
        <pc:picChg chg="mod">
          <ac:chgData name="Fargen, Matthew [PA]" userId="S::mfargen_psea.org#ext#@neahq.onmicrosoft.com::c8c8ee83-2559-4650-ad3b-b4b80e1459a6" providerId="AD" clId="Web-{6159D714-C386-8AFF-198C-143E9A1FF375}" dt="2026-05-14T16:13:18.322" v="409" actId="14100"/>
          <ac:picMkLst>
            <pc:docMk/>
            <pc:sldMk cId="2355408237" sldId="906"/>
            <ac:picMk id="3078" creationId="{BC57D119-4CFF-4053-7D17-24491C3EE1DB}"/>
          </ac:picMkLst>
        </pc:picChg>
      </pc:sldChg>
      <pc:sldChg chg="modSp">
        <pc:chgData name="Fargen, Matthew [PA]" userId="S::mfargen_psea.org#ext#@neahq.onmicrosoft.com::c8c8ee83-2559-4650-ad3b-b4b80e1459a6" providerId="AD" clId="Web-{6159D714-C386-8AFF-198C-143E9A1FF375}" dt="2026-05-14T16:19:06.296" v="436" actId="20577"/>
        <pc:sldMkLst>
          <pc:docMk/>
          <pc:sldMk cId="2304549004" sldId="910"/>
        </pc:sldMkLst>
        <pc:spChg chg="mod">
          <ac:chgData name="Fargen, Matthew [PA]" userId="S::mfargen_psea.org#ext#@neahq.onmicrosoft.com::c8c8ee83-2559-4650-ad3b-b4b80e1459a6" providerId="AD" clId="Web-{6159D714-C386-8AFF-198C-143E9A1FF375}" dt="2026-05-14T16:19:06.296" v="436" actId="20577"/>
          <ac:spMkLst>
            <pc:docMk/>
            <pc:sldMk cId="2304549004" sldId="910"/>
            <ac:spMk id="2" creationId="{58AF9DA6-5958-8688-5C53-BD16CB59DFD0}"/>
          </ac:spMkLst>
        </pc:spChg>
        <pc:spChg chg="mod">
          <ac:chgData name="Fargen, Matthew [PA]" userId="S::mfargen_psea.org#ext#@neahq.onmicrosoft.com::c8c8ee83-2559-4650-ad3b-b4b80e1459a6" providerId="AD" clId="Web-{6159D714-C386-8AFF-198C-143E9A1FF375}" dt="2026-05-14T16:18:16.655" v="429" actId="14100"/>
          <ac:spMkLst>
            <pc:docMk/>
            <pc:sldMk cId="2304549004" sldId="910"/>
            <ac:spMk id="5" creationId="{9C29EC86-11F4-0A24-DDC1-E3644FC87A83}"/>
          </ac:spMkLst>
        </pc:spChg>
        <pc:picChg chg="mod">
          <ac:chgData name="Fargen, Matthew [PA]" userId="S::mfargen_psea.org#ext#@neahq.onmicrosoft.com::c8c8ee83-2559-4650-ad3b-b4b80e1459a6" providerId="AD" clId="Web-{6159D714-C386-8AFF-198C-143E9A1FF375}" dt="2026-05-14T16:13:53.947" v="414" actId="14100"/>
          <ac:picMkLst>
            <pc:docMk/>
            <pc:sldMk cId="2304549004" sldId="910"/>
            <ac:picMk id="7" creationId="{A1FDAFE7-918A-3CC9-B704-8D0C0AA4FE7B}"/>
          </ac:picMkLst>
        </pc:picChg>
      </pc:sldChg>
      <pc:sldChg chg="modSp">
        <pc:chgData name="Fargen, Matthew [PA]" userId="S::mfargen_psea.org#ext#@neahq.onmicrosoft.com::c8c8ee83-2559-4650-ad3b-b4b80e1459a6" providerId="AD" clId="Web-{6159D714-C386-8AFF-198C-143E9A1FF375}" dt="2026-05-14T16:21:24.361" v="450" actId="14100"/>
        <pc:sldMkLst>
          <pc:docMk/>
          <pc:sldMk cId="1792853970" sldId="916"/>
        </pc:sldMkLst>
        <pc:spChg chg="mod">
          <ac:chgData name="Fargen, Matthew [PA]" userId="S::mfargen_psea.org#ext#@neahq.onmicrosoft.com::c8c8ee83-2559-4650-ad3b-b4b80e1459a6" providerId="AD" clId="Web-{6159D714-C386-8AFF-198C-143E9A1FF375}" dt="2026-05-14T16:21:17.017" v="449" actId="14100"/>
          <ac:spMkLst>
            <pc:docMk/>
            <pc:sldMk cId="1792853970" sldId="916"/>
            <ac:spMk id="2" creationId="{07BBCC1B-BD27-48F9-BC1C-4A59BD64BB85}"/>
          </ac:spMkLst>
        </pc:spChg>
        <pc:spChg chg="mod">
          <ac:chgData name="Fargen, Matthew [PA]" userId="S::mfargen_psea.org#ext#@neahq.onmicrosoft.com::c8c8ee83-2559-4650-ad3b-b4b80e1459a6" providerId="AD" clId="Web-{6159D714-C386-8AFF-198C-143E9A1FF375}" dt="2026-05-14T16:21:24.361" v="450" actId="14100"/>
          <ac:spMkLst>
            <pc:docMk/>
            <pc:sldMk cId="1792853970" sldId="916"/>
            <ac:spMk id="5" creationId="{431E3FF4-18DE-869C-EEDE-3B3ABC12517A}"/>
          </ac:spMkLst>
        </pc:spChg>
        <pc:picChg chg="mod">
          <ac:chgData name="Fargen, Matthew [PA]" userId="S::mfargen_psea.org#ext#@neahq.onmicrosoft.com::c8c8ee83-2559-4650-ad3b-b4b80e1459a6" providerId="AD" clId="Web-{6159D714-C386-8AFF-198C-143E9A1FF375}" dt="2026-05-14T16:12:52.931" v="406" actId="14100"/>
          <ac:picMkLst>
            <pc:docMk/>
            <pc:sldMk cId="1792853970" sldId="916"/>
            <ac:picMk id="11" creationId="{5567E42D-0F3B-4476-2973-487565920436}"/>
          </ac:picMkLst>
        </pc:picChg>
      </pc:sldChg>
      <pc:sldChg chg="delSp modSp mod setBg">
        <pc:chgData name="Fargen, Matthew [PA]" userId="S::mfargen_psea.org#ext#@neahq.onmicrosoft.com::c8c8ee83-2559-4650-ad3b-b4b80e1459a6" providerId="AD" clId="Web-{6159D714-C386-8AFF-198C-143E9A1FF375}" dt="2026-05-14T15:11:54.877" v="131" actId="20577"/>
        <pc:sldMkLst>
          <pc:docMk/>
          <pc:sldMk cId="1822444356" sldId="933"/>
        </pc:sldMkLst>
        <pc:spChg chg="mod">
          <ac:chgData name="Fargen, Matthew [PA]" userId="S::mfargen_psea.org#ext#@neahq.onmicrosoft.com::c8c8ee83-2559-4650-ad3b-b4b80e1459a6" providerId="AD" clId="Web-{6159D714-C386-8AFF-198C-143E9A1FF375}" dt="2026-05-14T15:11:54.877" v="131" actId="20577"/>
          <ac:spMkLst>
            <pc:docMk/>
            <pc:sldMk cId="1822444356" sldId="933"/>
            <ac:spMk id="2" creationId="{B9B7A82A-A80F-B19B-4F08-C1CAC29F3AE8}"/>
          </ac:spMkLst>
        </pc:spChg>
      </pc:sldChg>
      <pc:sldChg chg="modSp">
        <pc:chgData name="Fargen, Matthew [PA]" userId="S::mfargen_psea.org#ext#@neahq.onmicrosoft.com::c8c8ee83-2559-4650-ad3b-b4b80e1459a6" providerId="AD" clId="Web-{6159D714-C386-8AFF-198C-143E9A1FF375}" dt="2026-05-14T16:22:44.112" v="455" actId="14100"/>
        <pc:sldMkLst>
          <pc:docMk/>
          <pc:sldMk cId="1304517525" sldId="940"/>
        </pc:sldMkLst>
        <pc:spChg chg="mod">
          <ac:chgData name="Fargen, Matthew [PA]" userId="S::mfargen_psea.org#ext#@neahq.onmicrosoft.com::c8c8ee83-2559-4650-ad3b-b4b80e1459a6" providerId="AD" clId="Web-{6159D714-C386-8AFF-198C-143E9A1FF375}" dt="2026-05-14T16:22:44.112" v="455" actId="14100"/>
          <ac:spMkLst>
            <pc:docMk/>
            <pc:sldMk cId="1304517525" sldId="940"/>
            <ac:spMk id="2" creationId="{2CD3EE02-2865-D38C-4B80-94371681D642}"/>
          </ac:spMkLst>
        </pc:spChg>
      </pc:sldChg>
      <pc:sldChg chg="modSp">
        <pc:chgData name="Fargen, Matthew [PA]" userId="S::mfargen_psea.org#ext#@neahq.onmicrosoft.com::c8c8ee83-2559-4650-ad3b-b4b80e1459a6" providerId="AD" clId="Web-{6159D714-C386-8AFF-198C-143E9A1FF375}" dt="2026-05-14T14:42:59.460" v="28" actId="20577"/>
        <pc:sldMkLst>
          <pc:docMk/>
          <pc:sldMk cId="1848376629" sldId="942"/>
        </pc:sldMkLst>
        <pc:spChg chg="mod">
          <ac:chgData name="Fargen, Matthew [PA]" userId="S::mfargen_psea.org#ext#@neahq.onmicrosoft.com::c8c8ee83-2559-4650-ad3b-b4b80e1459a6" providerId="AD" clId="Web-{6159D714-C386-8AFF-198C-143E9A1FF375}" dt="2026-05-14T14:42:47.351" v="27" actId="20577"/>
          <ac:spMkLst>
            <pc:docMk/>
            <pc:sldMk cId="1848376629" sldId="942"/>
            <ac:spMk id="2" creationId="{62EE9250-BDDD-C6ED-1426-83C84445DFEE}"/>
          </ac:spMkLst>
        </pc:spChg>
        <pc:spChg chg="mod">
          <ac:chgData name="Fargen, Matthew [PA]" userId="S::mfargen_psea.org#ext#@neahq.onmicrosoft.com::c8c8ee83-2559-4650-ad3b-b4b80e1459a6" providerId="AD" clId="Web-{6159D714-C386-8AFF-198C-143E9A1FF375}" dt="2026-05-14T14:42:59.460" v="28" actId="20577"/>
          <ac:spMkLst>
            <pc:docMk/>
            <pc:sldMk cId="1848376629" sldId="942"/>
            <ac:spMk id="3" creationId="{781658CF-465C-0A56-0065-CFA671BBD25E}"/>
          </ac:spMkLst>
        </pc:spChg>
      </pc:sldChg>
      <pc:sldChg chg="modSp">
        <pc:chgData name="Fargen, Matthew [PA]" userId="S::mfargen_psea.org#ext#@neahq.onmicrosoft.com::c8c8ee83-2559-4650-ad3b-b4b80e1459a6" providerId="AD" clId="Web-{6159D714-C386-8AFF-198C-143E9A1FF375}" dt="2026-05-14T15:19:47.415" v="324" actId="20577"/>
        <pc:sldMkLst>
          <pc:docMk/>
          <pc:sldMk cId="2686395969" sldId="943"/>
        </pc:sldMkLst>
        <pc:spChg chg="mod">
          <ac:chgData name="Fargen, Matthew [PA]" userId="S::mfargen_psea.org#ext#@neahq.onmicrosoft.com::c8c8ee83-2559-4650-ad3b-b4b80e1459a6" providerId="AD" clId="Web-{6159D714-C386-8AFF-198C-143E9A1FF375}" dt="2026-05-14T15:14:11.801" v="147" actId="14100"/>
          <ac:spMkLst>
            <pc:docMk/>
            <pc:sldMk cId="2686395969" sldId="943"/>
            <ac:spMk id="2" creationId="{4FE4E39E-5B2B-3C08-7F52-242A3D52AAA7}"/>
          </ac:spMkLst>
        </pc:spChg>
        <pc:spChg chg="mod">
          <ac:chgData name="Fargen, Matthew [PA]" userId="S::mfargen_psea.org#ext#@neahq.onmicrosoft.com::c8c8ee83-2559-4650-ad3b-b4b80e1459a6" providerId="AD" clId="Web-{6159D714-C386-8AFF-198C-143E9A1FF375}" dt="2026-05-14T15:19:47.415" v="324" actId="20577"/>
          <ac:spMkLst>
            <pc:docMk/>
            <pc:sldMk cId="2686395969" sldId="943"/>
            <ac:spMk id="10" creationId="{7F56B898-2DCA-65E9-602C-AB8F8B7B4B70}"/>
          </ac:spMkLst>
        </pc:spChg>
        <pc:picChg chg="mod">
          <ac:chgData name="Fargen, Matthew [PA]" userId="S::mfargen_psea.org#ext#@neahq.onmicrosoft.com::c8c8ee83-2559-4650-ad3b-b4b80e1459a6" providerId="AD" clId="Web-{6159D714-C386-8AFF-198C-143E9A1FF375}" dt="2026-05-14T15:12:52.502" v="134" actId="14100"/>
          <ac:picMkLst>
            <pc:docMk/>
            <pc:sldMk cId="2686395969" sldId="943"/>
            <ac:picMk id="4" creationId="{A0913348-6998-0713-1CDE-FB3798F32C84}"/>
          </ac:picMkLst>
        </pc:picChg>
      </pc:sldChg>
      <pc:sldChg chg="modSp">
        <pc:chgData name="Fargen, Matthew [PA]" userId="S::mfargen_psea.org#ext#@neahq.onmicrosoft.com::c8c8ee83-2559-4650-ad3b-b4b80e1459a6" providerId="AD" clId="Web-{6159D714-C386-8AFF-198C-143E9A1FF375}" dt="2026-05-14T15:23:12.293" v="370" actId="1076"/>
        <pc:sldMkLst>
          <pc:docMk/>
          <pc:sldMk cId="82161056" sldId="945"/>
        </pc:sldMkLst>
        <pc:spChg chg="mod">
          <ac:chgData name="Fargen, Matthew [PA]" userId="S::mfargen_psea.org#ext#@neahq.onmicrosoft.com::c8c8ee83-2559-4650-ad3b-b4b80e1459a6" providerId="AD" clId="Web-{6159D714-C386-8AFF-198C-143E9A1FF375}" dt="2026-05-14T15:21:55.135" v="341" actId="14100"/>
          <ac:spMkLst>
            <pc:docMk/>
            <pc:sldMk cId="82161056" sldId="945"/>
            <ac:spMk id="2" creationId="{91E7EB33-26CE-EF93-0173-1BC9A032A226}"/>
          </ac:spMkLst>
        </pc:spChg>
        <pc:spChg chg="mod">
          <ac:chgData name="Fargen, Matthew [PA]" userId="S::mfargen_psea.org#ext#@neahq.onmicrosoft.com::c8c8ee83-2559-4650-ad3b-b4b80e1459a6" providerId="AD" clId="Web-{6159D714-C386-8AFF-198C-143E9A1FF375}" dt="2026-05-14T15:23:12.293" v="370" actId="1076"/>
          <ac:spMkLst>
            <pc:docMk/>
            <pc:sldMk cId="82161056" sldId="945"/>
            <ac:spMk id="3" creationId="{3E358098-3DB0-75CC-5BF6-F40B2EEF1F95}"/>
          </ac:spMkLst>
        </pc:spChg>
        <pc:picChg chg="mod">
          <ac:chgData name="Fargen, Matthew [PA]" userId="S::mfargen_psea.org#ext#@neahq.onmicrosoft.com::c8c8ee83-2559-4650-ad3b-b4b80e1459a6" providerId="AD" clId="Web-{6159D714-C386-8AFF-198C-143E9A1FF375}" dt="2026-05-14T15:20:59.244" v="333" actId="14100"/>
          <ac:picMkLst>
            <pc:docMk/>
            <pc:sldMk cId="82161056" sldId="945"/>
            <ac:picMk id="6" creationId="{699ABDED-E260-31EA-ED1A-FAB88388CD2B}"/>
          </ac:picMkLst>
        </pc:picChg>
      </pc:sldChg>
      <pc:sldChg chg="modSp">
        <pc:chgData name="Fargen, Matthew [PA]" userId="S::mfargen_psea.org#ext#@neahq.onmicrosoft.com::c8c8ee83-2559-4650-ad3b-b4b80e1459a6" providerId="AD" clId="Web-{6159D714-C386-8AFF-198C-143E9A1FF375}" dt="2026-05-14T15:26:23.436" v="389" actId="14100"/>
        <pc:sldMkLst>
          <pc:docMk/>
          <pc:sldMk cId="1347233932" sldId="1219"/>
        </pc:sldMkLst>
        <pc:spChg chg="mod">
          <ac:chgData name="Fargen, Matthew [PA]" userId="S::mfargen_psea.org#ext#@neahq.onmicrosoft.com::c8c8ee83-2559-4650-ad3b-b4b80e1459a6" providerId="AD" clId="Web-{6159D714-C386-8AFF-198C-143E9A1FF375}" dt="2026-05-14T15:24:09.653" v="374" actId="20577"/>
          <ac:spMkLst>
            <pc:docMk/>
            <pc:sldMk cId="1347233932" sldId="1219"/>
            <ac:spMk id="2" creationId="{7099E895-1975-8FBF-946E-BF4A5169ADED}"/>
          </ac:spMkLst>
        </pc:spChg>
        <pc:spChg chg="mod">
          <ac:chgData name="Fargen, Matthew [PA]" userId="S::mfargen_psea.org#ext#@neahq.onmicrosoft.com::c8c8ee83-2559-4650-ad3b-b4b80e1459a6" providerId="AD" clId="Web-{6159D714-C386-8AFF-198C-143E9A1FF375}" dt="2026-05-14T15:24:36.575" v="377" actId="20577"/>
          <ac:spMkLst>
            <pc:docMk/>
            <pc:sldMk cId="1347233932" sldId="1219"/>
            <ac:spMk id="6" creationId="{8D3A2C3C-F99D-BA60-09CD-3276B0CDA342}"/>
          </ac:spMkLst>
        </pc:spChg>
        <pc:picChg chg="mod">
          <ac:chgData name="Fargen, Matthew [PA]" userId="S::mfargen_psea.org#ext#@neahq.onmicrosoft.com::c8c8ee83-2559-4650-ad3b-b4b80e1459a6" providerId="AD" clId="Web-{6159D714-C386-8AFF-198C-143E9A1FF375}" dt="2026-05-14T15:26:23.436" v="389" actId="14100"/>
          <ac:picMkLst>
            <pc:docMk/>
            <pc:sldMk cId="1347233932" sldId="1219"/>
            <ac:picMk id="4" creationId="{5C2C64C9-747D-BF42-D512-B9B9A36425B4}"/>
          </ac:picMkLst>
        </pc:picChg>
      </pc:sldChg>
      <pc:sldChg chg="modSp">
        <pc:chgData name="Fargen, Matthew [PA]" userId="S::mfargen_psea.org#ext#@neahq.onmicrosoft.com::c8c8ee83-2559-4650-ad3b-b4b80e1459a6" providerId="AD" clId="Web-{6159D714-C386-8AFF-198C-143E9A1FF375}" dt="2026-05-14T15:06:41.184" v="123" actId="14100"/>
        <pc:sldMkLst>
          <pc:docMk/>
          <pc:sldMk cId="1478521214" sldId="1220"/>
        </pc:sldMkLst>
        <pc:spChg chg="mod">
          <ac:chgData name="Fargen, Matthew [PA]" userId="S::mfargen_psea.org#ext#@neahq.onmicrosoft.com::c8c8ee83-2559-4650-ad3b-b4b80e1459a6" providerId="AD" clId="Web-{6159D714-C386-8AFF-198C-143E9A1FF375}" dt="2026-05-14T15:06:04.824" v="118" actId="1076"/>
          <ac:spMkLst>
            <pc:docMk/>
            <pc:sldMk cId="1478521214" sldId="1220"/>
            <ac:spMk id="2" creationId="{B0327CB7-76C4-8355-6A6B-43797FA0CA23}"/>
          </ac:spMkLst>
        </pc:spChg>
        <pc:picChg chg="mod">
          <ac:chgData name="Fargen, Matthew [PA]" userId="S::mfargen_psea.org#ext#@neahq.onmicrosoft.com::c8c8ee83-2559-4650-ad3b-b4b80e1459a6" providerId="AD" clId="Web-{6159D714-C386-8AFF-198C-143E9A1FF375}" dt="2026-05-14T15:06:41.184" v="123" actId="14100"/>
          <ac:picMkLst>
            <pc:docMk/>
            <pc:sldMk cId="1478521214" sldId="1220"/>
            <ac:picMk id="4" creationId="{7568AD69-80ED-6FD1-5B5E-206B716966CF}"/>
          </ac:picMkLst>
        </pc:picChg>
      </pc:sldChg>
      <pc:sldChg chg="delSp modSp">
        <pc:chgData name="Fargen, Matthew [PA]" userId="S::mfargen_psea.org#ext#@neahq.onmicrosoft.com::c8c8ee83-2559-4650-ad3b-b4b80e1459a6" providerId="AD" clId="Web-{6159D714-C386-8AFF-198C-143E9A1FF375}" dt="2026-05-14T16:40:02.924" v="654" actId="20577"/>
        <pc:sldMkLst>
          <pc:docMk/>
          <pc:sldMk cId="2263162062" sldId="1224"/>
        </pc:sldMkLst>
        <pc:spChg chg="mod">
          <ac:chgData name="Fargen, Matthew [PA]" userId="S::mfargen_psea.org#ext#@neahq.onmicrosoft.com::c8c8ee83-2559-4650-ad3b-b4b80e1459a6" providerId="AD" clId="Web-{6159D714-C386-8AFF-198C-143E9A1FF375}" dt="2026-05-14T16:40:02.924" v="654" actId="20577"/>
          <ac:spMkLst>
            <pc:docMk/>
            <pc:sldMk cId="2263162062" sldId="1224"/>
            <ac:spMk id="6" creationId="{5F90C524-A6E2-AA4D-DAC1-432704A3B243}"/>
          </ac:spMkLst>
        </pc:spChg>
        <pc:spChg chg="mod">
          <ac:chgData name="Fargen, Matthew [PA]" userId="S::mfargen_psea.org#ext#@neahq.onmicrosoft.com::c8c8ee83-2559-4650-ad3b-b4b80e1459a6" providerId="AD" clId="Web-{6159D714-C386-8AFF-198C-143E9A1FF375}" dt="2026-05-14T16:39:38.486" v="653" actId="20577"/>
          <ac:spMkLst>
            <pc:docMk/>
            <pc:sldMk cId="2263162062" sldId="1224"/>
            <ac:spMk id="19" creationId="{08EE1674-F500-D3E7-10BA-6E2BFAAA18C0}"/>
          </ac:spMkLst>
        </pc:spChg>
        <pc:picChg chg="mod">
          <ac:chgData name="Fargen, Matthew [PA]" userId="S::mfargen_psea.org#ext#@neahq.onmicrosoft.com::c8c8ee83-2559-4650-ad3b-b4b80e1459a6" providerId="AD" clId="Web-{6159D714-C386-8AFF-198C-143E9A1FF375}" dt="2026-05-14T16:32:40.542" v="471" actId="14100"/>
          <ac:picMkLst>
            <pc:docMk/>
            <pc:sldMk cId="2263162062" sldId="1224"/>
            <ac:picMk id="5" creationId="{397A11BD-5FB6-1B17-A6DE-CFB306DB026C}"/>
          </ac:picMkLst>
        </pc:picChg>
      </pc:sldChg>
    </pc:docChg>
  </pc:docChgLst>
  <pc:docChgLst>
    <pc:chgData name="Fargen, Matthew [PA]" userId="S::mfargen_psea.org#ext#@neahq.onmicrosoft.com::c8c8ee83-2559-4650-ad3b-b4b80e1459a6" providerId="AD" clId="Web-{8884F37D-397C-56E3-AEF0-193321AAFA21}"/>
    <pc:docChg chg="modSld">
      <pc:chgData name="Fargen, Matthew [PA]" userId="S::mfargen_psea.org#ext#@neahq.onmicrosoft.com::c8c8ee83-2559-4650-ad3b-b4b80e1459a6" providerId="AD" clId="Web-{8884F37D-397C-56E3-AEF0-193321AAFA21}" dt="2026-05-15T14:57:05.869" v="10" actId="20577"/>
      <pc:docMkLst>
        <pc:docMk/>
      </pc:docMkLst>
      <pc:sldChg chg="modSp">
        <pc:chgData name="Fargen, Matthew [PA]" userId="S::mfargen_psea.org#ext#@neahq.onmicrosoft.com::c8c8ee83-2559-4650-ad3b-b4b80e1459a6" providerId="AD" clId="Web-{8884F37D-397C-56E3-AEF0-193321AAFA21}" dt="2026-05-15T13:51:44.839" v="3" actId="20577"/>
        <pc:sldMkLst>
          <pc:docMk/>
          <pc:sldMk cId="956743193" sldId="898"/>
        </pc:sldMkLst>
        <pc:spChg chg="mod">
          <ac:chgData name="Fargen, Matthew [PA]" userId="S::mfargen_psea.org#ext#@neahq.onmicrosoft.com::c8c8ee83-2559-4650-ad3b-b4b80e1459a6" providerId="AD" clId="Web-{8884F37D-397C-56E3-AEF0-193321AAFA21}" dt="2026-05-15T13:51:44.839" v="3" actId="20577"/>
          <ac:spMkLst>
            <pc:docMk/>
            <pc:sldMk cId="956743193" sldId="898"/>
            <ac:spMk id="3" creationId="{E90F637A-28BF-4A83-9C2E-79664D85C545}"/>
          </ac:spMkLst>
        </pc:spChg>
      </pc:sldChg>
      <pc:sldChg chg="modSp">
        <pc:chgData name="Fargen, Matthew [PA]" userId="S::mfargen_psea.org#ext#@neahq.onmicrosoft.com::c8c8ee83-2559-4650-ad3b-b4b80e1459a6" providerId="AD" clId="Web-{8884F37D-397C-56E3-AEF0-193321AAFA21}" dt="2026-05-15T14:57:05.869" v="10" actId="20577"/>
        <pc:sldMkLst>
          <pc:docMk/>
          <pc:sldMk cId="82161056" sldId="945"/>
        </pc:sldMkLst>
        <pc:spChg chg="mod">
          <ac:chgData name="Fargen, Matthew [PA]" userId="S::mfargen_psea.org#ext#@neahq.onmicrosoft.com::c8c8ee83-2559-4650-ad3b-b4b80e1459a6" providerId="AD" clId="Web-{8884F37D-397C-56E3-AEF0-193321AAFA21}" dt="2026-05-15T14:57:05.869" v="10" actId="20577"/>
          <ac:spMkLst>
            <pc:docMk/>
            <pc:sldMk cId="82161056" sldId="945"/>
            <ac:spMk id="3" creationId="{3E358098-3DB0-75CC-5BF6-F40B2EEF1F95}"/>
          </ac:spMkLst>
        </pc:spChg>
      </pc:sldChg>
    </pc:docChg>
  </pc:docChgLst>
  <pc:docChgLst>
    <pc:chgData name="Kail, Amanda [NEA-FO]" userId="S::akail@nea.org::57fa41ed-6196-4a36-b76e-152a844f9ae8" providerId="AD" clId="Web-{A11E1CCB-C8E9-5D7E-2385-0682C35623B0}"/>
    <pc:docChg chg="sldOrd">
      <pc:chgData name="Kail, Amanda [NEA-FO]" userId="S::akail@nea.org::57fa41ed-6196-4a36-b76e-152a844f9ae8" providerId="AD" clId="Web-{A11E1CCB-C8E9-5D7E-2385-0682C35623B0}" dt="2026-05-19T20:16:09.311" v="5"/>
      <pc:docMkLst>
        <pc:docMk/>
      </pc:docMkLst>
      <pc:sldChg chg="ord">
        <pc:chgData name="Kail, Amanda [NEA-FO]" userId="S::akail@nea.org::57fa41ed-6196-4a36-b76e-152a844f9ae8" providerId="AD" clId="Web-{A11E1CCB-C8E9-5D7E-2385-0682C35623B0}" dt="2026-05-19T20:16:09.311" v="2"/>
        <pc:sldMkLst>
          <pc:docMk/>
          <pc:sldMk cId="923800660" sldId="258"/>
        </pc:sldMkLst>
      </pc:sldChg>
      <pc:sldChg chg="ord">
        <pc:chgData name="Kail, Amanda [NEA-FO]" userId="S::akail@nea.org::57fa41ed-6196-4a36-b76e-152a844f9ae8" providerId="AD" clId="Web-{A11E1CCB-C8E9-5D7E-2385-0682C35623B0}" dt="2026-05-19T20:16:09.311" v="0"/>
        <pc:sldMkLst>
          <pc:docMk/>
          <pc:sldMk cId="3829184561" sldId="260"/>
        </pc:sldMkLst>
      </pc:sldChg>
      <pc:sldChg chg="ord">
        <pc:chgData name="Kail, Amanda [NEA-FO]" userId="S::akail@nea.org::57fa41ed-6196-4a36-b76e-152a844f9ae8" providerId="AD" clId="Web-{A11E1CCB-C8E9-5D7E-2385-0682C35623B0}" dt="2026-05-19T20:16:09.311" v="1"/>
        <pc:sldMkLst>
          <pc:docMk/>
          <pc:sldMk cId="3174607526" sldId="261"/>
        </pc:sldMkLst>
      </pc:sldChg>
      <pc:sldChg chg="ord">
        <pc:chgData name="Kail, Amanda [NEA-FO]" userId="S::akail@nea.org::57fa41ed-6196-4a36-b76e-152a844f9ae8" providerId="AD" clId="Web-{A11E1CCB-C8E9-5D7E-2385-0682C35623B0}" dt="2026-05-19T20:16:09.311" v="3"/>
        <pc:sldMkLst>
          <pc:docMk/>
          <pc:sldMk cId="3337815729" sldId="262"/>
        </pc:sldMkLst>
      </pc:sldChg>
      <pc:sldChg chg="ord">
        <pc:chgData name="Kail, Amanda [NEA-FO]" userId="S::akail@nea.org::57fa41ed-6196-4a36-b76e-152a844f9ae8" providerId="AD" clId="Web-{A11E1CCB-C8E9-5D7E-2385-0682C35623B0}" dt="2026-05-19T20:16:09.311" v="4"/>
        <pc:sldMkLst>
          <pc:docMk/>
          <pc:sldMk cId="3187457974" sldId="274"/>
        </pc:sldMkLst>
      </pc:sldChg>
      <pc:sldChg chg="ord">
        <pc:chgData name="Kail, Amanda [NEA-FO]" userId="S::akail@nea.org::57fa41ed-6196-4a36-b76e-152a844f9ae8" providerId="AD" clId="Web-{A11E1CCB-C8E9-5D7E-2385-0682C35623B0}" dt="2026-05-19T20:16:09.311" v="5"/>
        <pc:sldMkLst>
          <pc:docMk/>
          <pc:sldMk cId="3317857758" sldId="871"/>
        </pc:sldMkLst>
      </pc:sldChg>
    </pc:docChg>
  </pc:docChgLst>
  <pc:docChgLst>
    <pc:chgData name="Kail, Amanda [NEA-FO]" userId="S::akail@nea.org::57fa41ed-6196-4a36-b76e-152a844f9ae8" providerId="AD" clId="Web-{BAF34C8C-369B-40CE-C3B3-635B908A4B00}"/>
    <pc:docChg chg="addSld delSld modSld">
      <pc:chgData name="Kail, Amanda [NEA-FO]" userId="S::akail@nea.org::57fa41ed-6196-4a36-b76e-152a844f9ae8" providerId="AD" clId="Web-{BAF34C8C-369B-40CE-C3B3-635B908A4B00}" dt="2026-05-14T16:58:14.101" v="79" actId="20577"/>
      <pc:docMkLst>
        <pc:docMk/>
      </pc:docMkLst>
      <pc:sldChg chg="modSp">
        <pc:chgData name="Kail, Amanda [NEA-FO]" userId="S::akail@nea.org::57fa41ed-6196-4a36-b76e-152a844f9ae8" providerId="AD" clId="Web-{BAF34C8C-369B-40CE-C3B3-635B908A4B00}" dt="2026-05-14T16:18:25.448" v="12" actId="20577"/>
        <pc:sldMkLst>
          <pc:docMk/>
          <pc:sldMk cId="4090344994" sldId="722"/>
        </pc:sldMkLst>
        <pc:spChg chg="mod">
          <ac:chgData name="Kail, Amanda [NEA-FO]" userId="S::akail@nea.org::57fa41ed-6196-4a36-b76e-152a844f9ae8" providerId="AD" clId="Web-{BAF34C8C-369B-40CE-C3B3-635B908A4B00}" dt="2026-05-14T16:18:25.448" v="12" actId="20577"/>
          <ac:spMkLst>
            <pc:docMk/>
            <pc:sldMk cId="4090344994" sldId="722"/>
            <ac:spMk id="3" creationId="{00000000-0000-0000-0000-000000000000}"/>
          </ac:spMkLst>
        </pc:spChg>
      </pc:sldChg>
      <pc:sldChg chg="modSp">
        <pc:chgData name="Kail, Amanda [NEA-FO]" userId="S::akail@nea.org::57fa41ed-6196-4a36-b76e-152a844f9ae8" providerId="AD" clId="Web-{BAF34C8C-369B-40CE-C3B3-635B908A4B00}" dt="2026-05-14T16:41:48.149" v="60" actId="20577"/>
        <pc:sldMkLst>
          <pc:docMk/>
          <pc:sldMk cId="2442641675" sldId="947"/>
        </pc:sldMkLst>
        <pc:spChg chg="mod">
          <ac:chgData name="Kail, Amanda [NEA-FO]" userId="S::akail@nea.org::57fa41ed-6196-4a36-b76e-152a844f9ae8" providerId="AD" clId="Web-{BAF34C8C-369B-40CE-C3B3-635B908A4B00}" dt="2026-05-14T16:41:48.149" v="60" actId="20577"/>
          <ac:spMkLst>
            <pc:docMk/>
            <pc:sldMk cId="2442641675" sldId="947"/>
            <ac:spMk id="3" creationId="{952B57D2-9E13-1EE5-324F-A9D49E63F2AA}"/>
          </ac:spMkLst>
        </pc:spChg>
      </pc:sldChg>
      <pc:sldChg chg="modSp new">
        <pc:chgData name="Kail, Amanda [NEA-FO]" userId="S::akail@nea.org::57fa41ed-6196-4a36-b76e-152a844f9ae8" providerId="AD" clId="Web-{BAF34C8C-369B-40CE-C3B3-635B908A4B00}" dt="2026-05-14T16:58:14.101" v="79" actId="20577"/>
        <pc:sldMkLst>
          <pc:docMk/>
          <pc:sldMk cId="1939368538" sldId="1225"/>
        </pc:sldMkLst>
      </pc:sldChg>
    </pc:docChg>
  </pc:docChgLst>
  <pc:docChgLst>
    <pc:chgData name="Kail, Amanda [NEA-FO]" userId="S::akail@nea.org::57fa41ed-6196-4a36-b76e-152a844f9ae8" providerId="AD" clId="Web-{FD3A05F1-CF14-7164-DEF5-7FB7522A8288}"/>
    <pc:docChg chg="modSld sldOrd">
      <pc:chgData name="Kail, Amanda [NEA-FO]" userId="S::akail@nea.org::57fa41ed-6196-4a36-b76e-152a844f9ae8" providerId="AD" clId="Web-{FD3A05F1-CF14-7164-DEF5-7FB7522A8288}" dt="2026-05-14T14:56:47.421" v="2" actId="20577"/>
      <pc:docMkLst>
        <pc:docMk/>
      </pc:docMkLst>
      <pc:sldChg chg="modSp">
        <pc:chgData name="Kail, Amanda [NEA-FO]" userId="S::akail@nea.org::57fa41ed-6196-4a36-b76e-152a844f9ae8" providerId="AD" clId="Web-{FD3A05F1-CF14-7164-DEF5-7FB7522A8288}" dt="2026-05-14T14:56:47.421" v="2" actId="20577"/>
        <pc:sldMkLst>
          <pc:docMk/>
          <pc:sldMk cId="1382116723" sldId="814"/>
        </pc:sldMkLst>
        <pc:spChg chg="mod">
          <ac:chgData name="Kail, Amanda [NEA-FO]" userId="S::akail@nea.org::57fa41ed-6196-4a36-b76e-152a844f9ae8" providerId="AD" clId="Web-{FD3A05F1-CF14-7164-DEF5-7FB7522A8288}" dt="2026-05-14T14:56:47.421" v="2" actId="20577"/>
          <ac:spMkLst>
            <pc:docMk/>
            <pc:sldMk cId="1382116723" sldId="814"/>
            <ac:spMk id="3" creationId="{00000000-0000-0000-0000-000000000000}"/>
          </ac:spMkLst>
        </pc:spChg>
      </pc:sldChg>
      <pc:sldChg chg="ord">
        <pc:chgData name="Kail, Amanda [NEA-FO]" userId="S::akail@nea.org::57fa41ed-6196-4a36-b76e-152a844f9ae8" providerId="AD" clId="Web-{FD3A05F1-CF14-7164-DEF5-7FB7522A8288}" dt="2026-05-14T14:40:18.131" v="0"/>
        <pc:sldMkLst>
          <pc:docMk/>
          <pc:sldMk cId="1848376629" sldId="942"/>
        </pc:sldMkLst>
      </pc:sldChg>
    </pc:docChg>
  </pc:docChgLst>
  <pc:docChgLst>
    <pc:chgData name="Holmes, Ellen [NEA]" userId="S::eholmes@nea.org::8df78491-616d-4641-a13e-176bb27a1b7f" providerId="AD" clId="Web-{CE814778-F4C7-BE68-2B52-E383D958D00D}"/>
    <pc:docChg chg="modSld">
      <pc:chgData name="Holmes, Ellen [NEA]" userId="S::eholmes@nea.org::8df78491-616d-4641-a13e-176bb27a1b7f" providerId="AD" clId="Web-{CE814778-F4C7-BE68-2B52-E383D958D00D}" dt="2026-05-14T21:19:28.088" v="66" actId="1076"/>
      <pc:docMkLst>
        <pc:docMk/>
      </pc:docMkLst>
      <pc:sldChg chg="modSp">
        <pc:chgData name="Holmes, Ellen [NEA]" userId="S::eholmes@nea.org::8df78491-616d-4641-a13e-176bb27a1b7f" providerId="AD" clId="Web-{CE814778-F4C7-BE68-2B52-E383D958D00D}" dt="2026-05-14T21:19:28.088" v="66" actId="1076"/>
        <pc:sldMkLst>
          <pc:docMk/>
          <pc:sldMk cId="3187457974" sldId="274"/>
        </pc:sldMkLst>
        <pc:spChg chg="mod">
          <ac:chgData name="Holmes, Ellen [NEA]" userId="S::eholmes@nea.org::8df78491-616d-4641-a13e-176bb27a1b7f" providerId="AD" clId="Web-{CE814778-F4C7-BE68-2B52-E383D958D00D}" dt="2026-05-14T21:18:19.586" v="56" actId="1076"/>
          <ac:spMkLst>
            <pc:docMk/>
            <pc:sldMk cId="3187457974" sldId="274"/>
            <ac:spMk id="2" creationId="{B649612C-AF71-AE62-94CB-23C8DDC1F994}"/>
          </ac:spMkLst>
        </pc:spChg>
        <pc:spChg chg="mod">
          <ac:chgData name="Holmes, Ellen [NEA]" userId="S::eholmes@nea.org::8df78491-616d-4641-a13e-176bb27a1b7f" providerId="AD" clId="Web-{CE814778-F4C7-BE68-2B52-E383D958D00D}" dt="2026-05-14T21:18:54.102" v="59" actId="1076"/>
          <ac:spMkLst>
            <pc:docMk/>
            <pc:sldMk cId="3187457974" sldId="274"/>
            <ac:spMk id="3" creationId="{5A217AB1-D50E-9574-3013-9B557AE937DB}"/>
          </ac:spMkLst>
        </pc:spChg>
        <pc:picChg chg="mod modCrop">
          <ac:chgData name="Holmes, Ellen [NEA]" userId="S::eholmes@nea.org::8df78491-616d-4641-a13e-176bb27a1b7f" providerId="AD" clId="Web-{CE814778-F4C7-BE68-2B52-E383D958D00D}" dt="2026-05-14T21:19:28.088" v="66" actId="1076"/>
          <ac:picMkLst>
            <pc:docMk/>
            <pc:sldMk cId="3187457974" sldId="274"/>
            <ac:picMk id="6146" creationId="{377FC876-AEF4-25E8-6940-5F7458C2D6D7}"/>
          </ac:picMkLst>
        </pc:picChg>
      </pc:sldChg>
      <pc:sldChg chg="addSp delSp modSp">
        <pc:chgData name="Holmes, Ellen [NEA]" userId="S::eholmes@nea.org::8df78491-616d-4641-a13e-176bb27a1b7f" providerId="AD" clId="Web-{CE814778-F4C7-BE68-2B52-E383D958D00D}" dt="2026-05-14T20:32:40.694" v="50" actId="1076"/>
        <pc:sldMkLst>
          <pc:docMk/>
          <pc:sldMk cId="1939368538" sldId="1225"/>
        </pc:sldMkLst>
        <pc:spChg chg="mod">
          <ac:chgData name="Holmes, Ellen [NEA]" userId="S::eholmes@nea.org::8df78491-616d-4641-a13e-176bb27a1b7f" providerId="AD" clId="Web-{CE814778-F4C7-BE68-2B52-E383D958D00D}" dt="2026-05-14T20:32:40.694" v="50" actId="1076"/>
          <ac:spMkLst>
            <pc:docMk/>
            <pc:sldMk cId="1939368538" sldId="1225"/>
            <ac:spMk id="4" creationId="{07B1C54D-6B09-16A1-F8AA-F94C96C87D2B}"/>
          </ac:spMkLst>
        </pc:spChg>
        <pc:picChg chg="add mod ord">
          <ac:chgData name="Holmes, Ellen [NEA]" userId="S::eholmes@nea.org::8df78491-616d-4641-a13e-176bb27a1b7f" providerId="AD" clId="Web-{CE814778-F4C7-BE68-2B52-E383D958D00D}" dt="2026-05-14T20:31:41.380" v="0"/>
          <ac:picMkLst>
            <pc:docMk/>
            <pc:sldMk cId="1939368538" sldId="1225"/>
            <ac:picMk id="5" creationId="{C1D15F8C-175C-C87B-A991-39C92DFF8FFD}"/>
          </ac:picMkLst>
        </pc:picChg>
      </pc:sldChg>
    </pc:docChg>
  </pc:docChgLst>
  <pc:docChgLst>
    <pc:chgData name="Fargen, Matthew [PA]" userId="S::mfargen_psea.org#ext#@neahq.onmicrosoft.com::c8c8ee83-2559-4650-ad3b-b4b80e1459a6" providerId="AD" clId="Web-{B43968C9-DAAD-8BC1-5A96-ED967F3BB5AA}"/>
    <pc:docChg chg="modSld">
      <pc:chgData name="Fargen, Matthew [PA]" userId="S::mfargen_psea.org#ext#@neahq.onmicrosoft.com::c8c8ee83-2559-4650-ad3b-b4b80e1459a6" providerId="AD" clId="Web-{B43968C9-DAAD-8BC1-5A96-ED967F3BB5AA}" dt="2026-05-15T18:50:45.491" v="5" actId="20577"/>
      <pc:docMkLst>
        <pc:docMk/>
      </pc:docMkLst>
      <pc:sldChg chg="modSp">
        <pc:chgData name="Fargen, Matthew [PA]" userId="S::mfargen_psea.org#ext#@neahq.onmicrosoft.com::c8c8ee83-2559-4650-ad3b-b4b80e1459a6" providerId="AD" clId="Web-{B43968C9-DAAD-8BC1-5A96-ED967F3BB5AA}" dt="2026-05-15T18:48:02.194" v="4" actId="14100"/>
        <pc:sldMkLst>
          <pc:docMk/>
          <pc:sldMk cId="2304549004" sldId="910"/>
        </pc:sldMkLst>
        <pc:picChg chg="mod">
          <ac:chgData name="Fargen, Matthew [PA]" userId="S::mfargen_psea.org#ext#@neahq.onmicrosoft.com::c8c8ee83-2559-4650-ad3b-b4b80e1459a6" providerId="AD" clId="Web-{B43968C9-DAAD-8BC1-5A96-ED967F3BB5AA}" dt="2026-05-15T18:48:02.194" v="4" actId="14100"/>
          <ac:picMkLst>
            <pc:docMk/>
            <pc:sldMk cId="2304549004" sldId="910"/>
            <ac:picMk id="7" creationId="{A1FDAFE7-918A-3CC9-B704-8D0C0AA4FE7B}"/>
          </ac:picMkLst>
        </pc:picChg>
      </pc:sldChg>
      <pc:sldChg chg="modSp">
        <pc:chgData name="Fargen, Matthew [PA]" userId="S::mfargen_psea.org#ext#@neahq.onmicrosoft.com::c8c8ee83-2559-4650-ad3b-b4b80e1459a6" providerId="AD" clId="Web-{B43968C9-DAAD-8BC1-5A96-ED967F3BB5AA}" dt="2026-05-15T18:50:45.491" v="5" actId="20577"/>
        <pc:sldMkLst>
          <pc:docMk/>
          <pc:sldMk cId="2442641675" sldId="947"/>
        </pc:sldMkLst>
        <pc:spChg chg="mod">
          <ac:chgData name="Fargen, Matthew [PA]" userId="S::mfargen_psea.org#ext#@neahq.onmicrosoft.com::c8c8ee83-2559-4650-ad3b-b4b80e1459a6" providerId="AD" clId="Web-{B43968C9-DAAD-8BC1-5A96-ED967F3BB5AA}" dt="2026-05-15T18:50:45.491" v="5" actId="20577"/>
          <ac:spMkLst>
            <pc:docMk/>
            <pc:sldMk cId="2442641675" sldId="947"/>
            <ac:spMk id="3" creationId="{952B57D2-9E13-1EE5-324F-A9D49E63F2AA}"/>
          </ac:spMkLst>
        </pc:spChg>
      </pc:sldChg>
    </pc:docChg>
  </pc:docChgLst>
  <pc:docChgLst>
    <pc:chgData name="Lytie, Kristin" userId="S::lytiek_weac.org#ext#@neahq.onmicrosoft.com::aec877d6-fdfa-437e-a4bd-110af0812344" providerId="AD" clId="Web-{F8321987-94E4-B71F-736A-2B4F616694FE}"/>
    <pc:docChg chg="modSld">
      <pc:chgData name="Lytie, Kristin" userId="S::lytiek_weac.org#ext#@neahq.onmicrosoft.com::aec877d6-fdfa-437e-a4bd-110af0812344" providerId="AD" clId="Web-{F8321987-94E4-B71F-736A-2B4F616694FE}" dt="2026-05-12T17:17:59.474" v="0" actId="20577"/>
      <pc:docMkLst>
        <pc:docMk/>
      </pc:docMkLst>
      <pc:sldChg chg="modSp">
        <pc:chgData name="Lytie, Kristin" userId="S::lytiek_weac.org#ext#@neahq.onmicrosoft.com::aec877d6-fdfa-437e-a4bd-110af0812344" providerId="AD" clId="Web-{F8321987-94E4-B71F-736A-2B4F616694FE}" dt="2026-05-12T17:17:59.474" v="0" actId="20577"/>
        <pc:sldMkLst>
          <pc:docMk/>
          <pc:sldMk cId="973149583" sldId="888"/>
        </pc:sldMkLst>
        <pc:spChg chg="mod">
          <ac:chgData name="Lytie, Kristin" userId="S::lytiek_weac.org#ext#@neahq.onmicrosoft.com::aec877d6-fdfa-437e-a4bd-110af0812344" providerId="AD" clId="Web-{F8321987-94E4-B71F-736A-2B4F616694FE}" dt="2026-05-12T17:17:59.474" v="0" actId="20577"/>
          <ac:spMkLst>
            <pc:docMk/>
            <pc:sldMk cId="973149583" sldId="888"/>
            <ac:spMk id="3" creationId="{5976C08B-3372-53A1-1970-25E492DB2262}"/>
          </ac:spMkLst>
        </pc:spChg>
      </pc:sldChg>
    </pc:docChg>
  </pc:docChgLst>
  <pc:docChgLst>
    <pc:chgData name="Underwood, Alan" userId="S::aunderwood_cta.org#ext#@neahq.onmicrosoft.com::54c48b5b-322e-4ffa-bcdb-4b563c58d4fd" providerId="AD" clId="Web-{6B7ACF4B-C8D6-3B39-7EE8-D4250C3DA6CC}"/>
    <pc:docChg chg="modSld">
      <pc:chgData name="Underwood, Alan" userId="S::aunderwood_cta.org#ext#@neahq.onmicrosoft.com::54c48b5b-322e-4ffa-bcdb-4b563c58d4fd" providerId="AD" clId="Web-{6B7ACF4B-C8D6-3B39-7EE8-D4250C3DA6CC}" dt="2026-05-14T16:41:26.467" v="208"/>
      <pc:docMkLst>
        <pc:docMk/>
      </pc:docMkLst>
      <pc:sldChg chg="modSp">
        <pc:chgData name="Underwood, Alan" userId="S::aunderwood_cta.org#ext#@neahq.onmicrosoft.com::54c48b5b-322e-4ffa-bcdb-4b563c58d4fd" providerId="AD" clId="Web-{6B7ACF4B-C8D6-3B39-7EE8-D4250C3DA6CC}" dt="2026-05-14T16:27:01.547" v="34" actId="20577"/>
        <pc:sldMkLst>
          <pc:docMk/>
          <pc:sldMk cId="3453330489" sldId="836"/>
        </pc:sldMkLst>
        <pc:spChg chg="mod">
          <ac:chgData name="Underwood, Alan" userId="S::aunderwood_cta.org#ext#@neahq.onmicrosoft.com::54c48b5b-322e-4ffa-bcdb-4b563c58d4fd" providerId="AD" clId="Web-{6B7ACF4B-C8D6-3B39-7EE8-D4250C3DA6CC}" dt="2026-05-14T16:27:01.547" v="34" actId="20577"/>
          <ac:spMkLst>
            <pc:docMk/>
            <pc:sldMk cId="3453330489" sldId="836"/>
            <ac:spMk id="2" creationId="{012E7F72-3FC1-42A0-8FB3-447293AC08A5}"/>
          </ac:spMkLst>
        </pc:spChg>
      </pc:sldChg>
      <pc:sldChg chg="modSp addAnim">
        <pc:chgData name="Underwood, Alan" userId="S::aunderwood_cta.org#ext#@neahq.onmicrosoft.com::54c48b5b-322e-4ffa-bcdb-4b563c58d4fd" providerId="AD" clId="Web-{6B7ACF4B-C8D6-3B39-7EE8-D4250C3DA6CC}" dt="2026-05-14T16:41:26.467" v="208"/>
        <pc:sldMkLst>
          <pc:docMk/>
          <pc:sldMk cId="2263162062" sldId="1224"/>
        </pc:sldMkLst>
        <pc:spChg chg="mod">
          <ac:chgData name="Underwood, Alan" userId="S::aunderwood_cta.org#ext#@neahq.onmicrosoft.com::54c48b5b-322e-4ffa-bcdb-4b563c58d4fd" providerId="AD" clId="Web-{6B7ACF4B-C8D6-3B39-7EE8-D4250C3DA6CC}" dt="2026-05-14T16:40:24.325" v="206" actId="20577"/>
          <ac:spMkLst>
            <pc:docMk/>
            <pc:sldMk cId="2263162062" sldId="1224"/>
            <ac:spMk id="6" creationId="{5F90C524-A6E2-AA4D-DAC1-432704A3B243}"/>
          </ac:spMkLst>
        </pc:spChg>
        <pc:spChg chg="mod">
          <ac:chgData name="Underwood, Alan" userId="S::aunderwood_cta.org#ext#@neahq.onmicrosoft.com::54c48b5b-322e-4ffa-bcdb-4b563c58d4fd" providerId="AD" clId="Web-{6B7ACF4B-C8D6-3B39-7EE8-D4250C3DA6CC}" dt="2026-05-14T16:34:16.147" v="68" actId="20577"/>
          <ac:spMkLst>
            <pc:docMk/>
            <pc:sldMk cId="2263162062" sldId="1224"/>
            <ac:spMk id="19" creationId="{08EE1674-F500-D3E7-10BA-6E2BFAAA18C0}"/>
          </ac:spMkLst>
        </pc:spChg>
      </pc:sldChg>
    </pc:docChg>
  </pc:docChgLst>
  <pc:docChgLst>
    <pc:chgData name="Kail, Amanda [NEA-FO]" userId="S::akail@nea.org::57fa41ed-6196-4a36-b76e-152a844f9ae8" providerId="AD" clId="Web-{A9FDBD6A-FD08-B312-0187-ABCAEEC4FE25}"/>
    <pc:docChg chg="modSld">
      <pc:chgData name="Kail, Amanda [NEA-FO]" userId="S::akail@nea.org::57fa41ed-6196-4a36-b76e-152a844f9ae8" providerId="AD" clId="Web-{A9FDBD6A-FD08-B312-0187-ABCAEEC4FE25}" dt="2026-05-14T21:39:45.362" v="135" actId="20577"/>
      <pc:docMkLst>
        <pc:docMk/>
      </pc:docMkLst>
      <pc:sldChg chg="modSp">
        <pc:chgData name="Kail, Amanda [NEA-FO]" userId="S::akail@nea.org::57fa41ed-6196-4a36-b76e-152a844f9ae8" providerId="AD" clId="Web-{A9FDBD6A-FD08-B312-0187-ABCAEEC4FE25}" dt="2026-05-14T21:39:45.362" v="135" actId="20577"/>
        <pc:sldMkLst>
          <pc:docMk/>
          <pc:sldMk cId="2403110345" sldId="895"/>
        </pc:sldMkLst>
        <pc:spChg chg="mod">
          <ac:chgData name="Kail, Amanda [NEA-FO]" userId="S::akail@nea.org::57fa41ed-6196-4a36-b76e-152a844f9ae8" providerId="AD" clId="Web-{A9FDBD6A-FD08-B312-0187-ABCAEEC4FE25}" dt="2026-05-14T21:39:45.362" v="135" actId="20577"/>
          <ac:spMkLst>
            <pc:docMk/>
            <pc:sldMk cId="2403110345" sldId="895"/>
            <ac:spMk id="199" creationId="{00000000-0000-0000-0000-000000000000}"/>
          </ac:spMkLst>
        </pc:spChg>
      </pc:sldChg>
    </pc:docChg>
  </pc:docChgLst>
  <pc:docChgLst>
    <pc:chgData name="Shephard Allen, Taraja [OH]" userId="65baa122-b778-4332-a641-aa527494d799" providerId="ADAL" clId="{964DD991-B07D-50A0-8339-5D337F214506}"/>
    <pc:docChg chg="undo redo custSel addSld delSld modSld sldOrd">
      <pc:chgData name="Shephard Allen, Taraja [OH]" userId="65baa122-b778-4332-a641-aa527494d799" providerId="ADAL" clId="{964DD991-B07D-50A0-8339-5D337F214506}" dt="2026-05-14T23:11:06.080" v="2605" actId="20578"/>
      <pc:docMkLst>
        <pc:docMk/>
      </pc:docMkLst>
      <pc:sldChg chg="addSp delSp modSp add mod ord modTransition modClrScheme chgLayout">
        <pc:chgData name="Shephard Allen, Taraja [OH]" userId="65baa122-b778-4332-a641-aa527494d799" providerId="ADAL" clId="{964DD991-B07D-50A0-8339-5D337F214506}" dt="2026-05-14T16:57:21.902" v="2214" actId="12"/>
        <pc:sldMkLst>
          <pc:docMk/>
          <pc:sldMk cId="3237143863" sldId="257"/>
        </pc:sldMkLst>
        <pc:spChg chg="mod">
          <ac:chgData name="Shephard Allen, Taraja [OH]" userId="65baa122-b778-4332-a641-aa527494d799" providerId="ADAL" clId="{964DD991-B07D-50A0-8339-5D337F214506}" dt="2026-05-14T16:57:21.902" v="2214" actId="12"/>
          <ac:spMkLst>
            <pc:docMk/>
            <pc:sldMk cId="3237143863" sldId="257"/>
            <ac:spMk id="3" creationId="{38A35DE3-1C07-61F1-BC90-6E49286800FD}"/>
          </ac:spMkLst>
        </pc:spChg>
        <pc:spChg chg="add mod">
          <ac:chgData name="Shephard Allen, Taraja [OH]" userId="65baa122-b778-4332-a641-aa527494d799" providerId="ADAL" clId="{964DD991-B07D-50A0-8339-5D337F214506}" dt="2026-05-14T16:47:14.709" v="2055" actId="13926"/>
          <ac:spMkLst>
            <pc:docMk/>
            <pc:sldMk cId="3237143863" sldId="257"/>
            <ac:spMk id="6" creationId="{EE13ACFF-6CFB-F935-E551-B9E1467AC34F}"/>
          </ac:spMkLst>
        </pc:spChg>
        <pc:picChg chg="add mod">
          <ac:chgData name="Shephard Allen, Taraja [OH]" userId="65baa122-b778-4332-a641-aa527494d799" providerId="ADAL" clId="{964DD991-B07D-50A0-8339-5D337F214506}" dt="2026-05-14T16:20:30.084" v="1907" actId="1076"/>
          <ac:picMkLst>
            <pc:docMk/>
            <pc:sldMk cId="3237143863" sldId="257"/>
            <ac:picMk id="4" creationId="{264C88A8-0F76-F715-3F12-8926990B38A2}"/>
          </ac:picMkLst>
        </pc:picChg>
      </pc:sldChg>
      <pc:sldChg chg="addSp modSp add mod modTransition modClrScheme chgLayout">
        <pc:chgData name="Shephard Allen, Taraja [OH]" userId="65baa122-b778-4332-a641-aa527494d799" providerId="ADAL" clId="{964DD991-B07D-50A0-8339-5D337F214506}" dt="2026-05-14T16:26:47.794" v="1944" actId="114"/>
        <pc:sldMkLst>
          <pc:docMk/>
          <pc:sldMk cId="923800660" sldId="258"/>
        </pc:sldMkLst>
        <pc:spChg chg="mod ord">
          <ac:chgData name="Shephard Allen, Taraja [OH]" userId="65baa122-b778-4332-a641-aa527494d799" providerId="ADAL" clId="{964DD991-B07D-50A0-8339-5D337F214506}" dt="2026-05-14T16:26:34.602" v="1943" actId="113"/>
          <ac:spMkLst>
            <pc:docMk/>
            <pc:sldMk cId="923800660" sldId="258"/>
            <ac:spMk id="3" creationId="{6756B66E-03D2-6CD1-0C82-07F23CFFB67D}"/>
          </ac:spMkLst>
        </pc:spChg>
        <pc:spChg chg="add mod">
          <ac:chgData name="Shephard Allen, Taraja [OH]" userId="65baa122-b778-4332-a641-aa527494d799" providerId="ADAL" clId="{964DD991-B07D-50A0-8339-5D337F214506}" dt="2026-05-14T16:26:47.794" v="1944" actId="114"/>
          <ac:spMkLst>
            <pc:docMk/>
            <pc:sldMk cId="923800660" sldId="258"/>
            <ac:spMk id="5" creationId="{C012004D-D6D6-572A-E252-0DF90D038678}"/>
          </ac:spMkLst>
        </pc:spChg>
      </pc:sldChg>
      <pc:sldChg chg="addSp delSp modSp add mod modTransition modClrScheme chgLayout">
        <pc:chgData name="Shephard Allen, Taraja [OH]" userId="65baa122-b778-4332-a641-aa527494d799" providerId="ADAL" clId="{964DD991-B07D-50A0-8339-5D337F214506}" dt="2026-05-14T16:26:15.328" v="1941" actId="113"/>
        <pc:sldMkLst>
          <pc:docMk/>
          <pc:sldMk cId="3337815729" sldId="262"/>
        </pc:sldMkLst>
        <pc:spChg chg="mod ord">
          <ac:chgData name="Shephard Allen, Taraja [OH]" userId="65baa122-b778-4332-a641-aa527494d799" providerId="ADAL" clId="{964DD991-B07D-50A0-8339-5D337F214506}" dt="2026-05-14T16:26:15.328" v="1941" actId="113"/>
          <ac:spMkLst>
            <pc:docMk/>
            <pc:sldMk cId="3337815729" sldId="262"/>
            <ac:spMk id="3" creationId="{3EF6F71D-2EFD-5A41-080E-512948898C79}"/>
          </ac:spMkLst>
        </pc:spChg>
        <pc:picChg chg="add mod">
          <ac:chgData name="Shephard Allen, Taraja [OH]" userId="65baa122-b778-4332-a641-aa527494d799" providerId="ADAL" clId="{964DD991-B07D-50A0-8339-5D337F214506}" dt="2026-05-14T16:04:10.464" v="1717" actId="1076"/>
          <ac:picMkLst>
            <pc:docMk/>
            <pc:sldMk cId="3337815729" sldId="262"/>
            <ac:picMk id="1026" creationId="{EBBBE4EE-9B4B-6226-05DB-ABAE15176291}"/>
          </ac:picMkLst>
        </pc:picChg>
      </pc:sldChg>
      <pc:sldChg chg="addSp modSp add mod modTransition">
        <pc:chgData name="Shephard Allen, Taraja [OH]" userId="65baa122-b778-4332-a641-aa527494d799" providerId="ADAL" clId="{964DD991-B07D-50A0-8339-5D337F214506}" dt="2026-05-14T16:10:51.810" v="1760" actId="14100"/>
        <pc:sldMkLst>
          <pc:docMk/>
          <pc:sldMk cId="4249842903" sldId="263"/>
        </pc:sldMkLst>
        <pc:spChg chg="add mod">
          <ac:chgData name="Shephard Allen, Taraja [OH]" userId="65baa122-b778-4332-a641-aa527494d799" providerId="ADAL" clId="{964DD991-B07D-50A0-8339-5D337F214506}" dt="2026-05-14T16:10:51.810" v="1760" actId="14100"/>
          <ac:spMkLst>
            <pc:docMk/>
            <pc:sldMk cId="4249842903" sldId="263"/>
            <ac:spMk id="5" creationId="{8B166DE3-7CD3-3B6E-9F18-7311703CF30B}"/>
          </ac:spMkLst>
        </pc:spChg>
      </pc:sldChg>
      <pc:sldChg chg="addSp delSp modSp add mod modTransition setBg modClrScheme chgLayout">
        <pc:chgData name="Shephard Allen, Taraja [OH]" userId="65baa122-b778-4332-a641-aa527494d799" providerId="ADAL" clId="{964DD991-B07D-50A0-8339-5D337F214506}" dt="2026-05-14T22:27:24.675" v="2545" actId="1076"/>
        <pc:sldMkLst>
          <pc:docMk/>
          <pc:sldMk cId="1567875702" sldId="264"/>
        </pc:sldMkLst>
        <pc:spChg chg="add mod">
          <ac:chgData name="Shephard Allen, Taraja [OH]" userId="65baa122-b778-4332-a641-aa527494d799" providerId="ADAL" clId="{964DD991-B07D-50A0-8339-5D337F214506}" dt="2026-05-14T16:08:09.452" v="1754" actId="20577"/>
          <ac:spMkLst>
            <pc:docMk/>
            <pc:sldMk cId="1567875702" sldId="264"/>
            <ac:spMk id="6" creationId="{3B0A05DC-B8D2-0D9F-2C08-31D97F6A607F}"/>
          </ac:spMkLst>
        </pc:spChg>
        <pc:picChg chg="add mod">
          <ac:chgData name="Shephard Allen, Taraja [OH]" userId="65baa122-b778-4332-a641-aa527494d799" providerId="ADAL" clId="{964DD991-B07D-50A0-8339-5D337F214506}" dt="2026-05-14T22:27:24.675" v="2545" actId="1076"/>
          <ac:picMkLst>
            <pc:docMk/>
            <pc:sldMk cId="1567875702" sldId="264"/>
            <ac:picMk id="2050" creationId="{D2D4190F-0C0D-D5E3-58A4-C712174A6AE4}"/>
          </ac:picMkLst>
        </pc:picChg>
      </pc:sldChg>
      <pc:sldChg chg="modSp add mod modTransition">
        <pc:chgData name="Shephard Allen, Taraja [OH]" userId="65baa122-b778-4332-a641-aa527494d799" providerId="ADAL" clId="{964DD991-B07D-50A0-8339-5D337F214506}" dt="2026-05-14T16:45:48.517" v="2043" actId="1076"/>
        <pc:sldMkLst>
          <pc:docMk/>
          <pc:sldMk cId="4207129190" sldId="267"/>
        </pc:sldMkLst>
        <pc:spChg chg="mod">
          <ac:chgData name="Shephard Allen, Taraja [OH]" userId="65baa122-b778-4332-a641-aa527494d799" providerId="ADAL" clId="{964DD991-B07D-50A0-8339-5D337F214506}" dt="2026-05-14T16:27:30.118" v="1948" actId="113"/>
          <ac:spMkLst>
            <pc:docMk/>
            <pc:sldMk cId="4207129190" sldId="267"/>
            <ac:spMk id="2" creationId="{8E877F0B-DFA8-40E7-C005-38667E2FFDC6}"/>
          </ac:spMkLst>
        </pc:spChg>
        <pc:spChg chg="mod">
          <ac:chgData name="Shephard Allen, Taraja [OH]" userId="65baa122-b778-4332-a641-aa527494d799" providerId="ADAL" clId="{964DD991-B07D-50A0-8339-5D337F214506}" dt="2026-05-14T16:27:34.660" v="1949" actId="113"/>
          <ac:spMkLst>
            <pc:docMk/>
            <pc:sldMk cId="4207129190" sldId="267"/>
            <ac:spMk id="3" creationId="{8909517C-F983-F4F0-E901-42A48F0469CA}"/>
          </ac:spMkLst>
        </pc:spChg>
        <pc:spChg chg="mod">
          <ac:chgData name="Shephard Allen, Taraja [OH]" userId="65baa122-b778-4332-a641-aa527494d799" providerId="ADAL" clId="{964DD991-B07D-50A0-8339-5D337F214506}" dt="2026-05-14T16:45:23.478" v="2037" actId="255"/>
          <ac:spMkLst>
            <pc:docMk/>
            <pc:sldMk cId="4207129190" sldId="267"/>
            <ac:spMk id="5" creationId="{6415FA46-109E-D79F-CCD8-0FDAB1DB6804}"/>
          </ac:spMkLst>
        </pc:spChg>
        <pc:spChg chg="mod">
          <ac:chgData name="Shephard Allen, Taraja [OH]" userId="65baa122-b778-4332-a641-aa527494d799" providerId="ADAL" clId="{964DD991-B07D-50A0-8339-5D337F214506}" dt="2026-05-14T16:45:45.593" v="2042" actId="14100"/>
          <ac:spMkLst>
            <pc:docMk/>
            <pc:sldMk cId="4207129190" sldId="267"/>
            <ac:spMk id="6" creationId="{9C6D5E5A-776B-CDF6-ED49-86BAB46E5B0A}"/>
          </ac:spMkLst>
        </pc:spChg>
        <pc:spChg chg="mod">
          <ac:chgData name="Shephard Allen, Taraja [OH]" userId="65baa122-b778-4332-a641-aa527494d799" providerId="ADAL" clId="{964DD991-B07D-50A0-8339-5D337F214506}" dt="2026-05-14T16:45:48.517" v="2043" actId="1076"/>
          <ac:spMkLst>
            <pc:docMk/>
            <pc:sldMk cId="4207129190" sldId="267"/>
            <ac:spMk id="8" creationId="{CB98EC4C-BAF2-443B-AEB4-8848855DA958}"/>
          </ac:spMkLst>
        </pc:spChg>
      </pc:sldChg>
      <pc:sldChg chg="addSp delSp modSp add mod ord modTransition modClrScheme chgLayout">
        <pc:chgData name="Shephard Allen, Taraja [OH]" userId="65baa122-b778-4332-a641-aa527494d799" providerId="ADAL" clId="{964DD991-B07D-50A0-8339-5D337F214506}" dt="2026-05-14T16:19:30.459" v="1895" actId="1076"/>
        <pc:sldMkLst>
          <pc:docMk/>
          <pc:sldMk cId="2866942003" sldId="269"/>
        </pc:sldMkLst>
        <pc:spChg chg="mod ord">
          <ac:chgData name="Shephard Allen, Taraja [OH]" userId="65baa122-b778-4332-a641-aa527494d799" providerId="ADAL" clId="{964DD991-B07D-50A0-8339-5D337F214506}" dt="2026-05-14T16:19:23.655" v="1893" actId="14100"/>
          <ac:spMkLst>
            <pc:docMk/>
            <pc:sldMk cId="2866942003" sldId="269"/>
            <ac:spMk id="3" creationId="{857DFB67-34CA-5584-5B60-854E303E075F}"/>
          </ac:spMkLst>
        </pc:spChg>
        <pc:spChg chg="add mod">
          <ac:chgData name="Shephard Allen, Taraja [OH]" userId="65baa122-b778-4332-a641-aa527494d799" providerId="ADAL" clId="{964DD991-B07D-50A0-8339-5D337F214506}" dt="2026-05-14T16:19:30.459" v="1895" actId="1076"/>
          <ac:spMkLst>
            <pc:docMk/>
            <pc:sldMk cId="2866942003" sldId="269"/>
            <ac:spMk id="5" creationId="{259D69BD-8197-A97C-9422-C14CEB23F767}"/>
          </ac:spMkLst>
        </pc:spChg>
        <pc:picChg chg="add mod">
          <ac:chgData name="Shephard Allen, Taraja [OH]" userId="65baa122-b778-4332-a641-aa527494d799" providerId="ADAL" clId="{964DD991-B07D-50A0-8339-5D337F214506}" dt="2026-05-14T16:19:27.117" v="1894" actId="1076"/>
          <ac:picMkLst>
            <pc:docMk/>
            <pc:sldMk cId="2866942003" sldId="269"/>
            <ac:picMk id="1028" creationId="{BDCA5143-8658-0DCA-F89A-47F06A59EB06}"/>
          </ac:picMkLst>
        </pc:picChg>
      </pc:sldChg>
      <pc:sldChg chg="modSp add mod modTransition">
        <pc:chgData name="Shephard Allen, Taraja [OH]" userId="65baa122-b778-4332-a641-aa527494d799" providerId="ADAL" clId="{964DD991-B07D-50A0-8339-5D337F214506}" dt="2026-05-14T22:39:38.925" v="2556" actId="20577"/>
        <pc:sldMkLst>
          <pc:docMk/>
          <pc:sldMk cId="533668716" sldId="270"/>
        </pc:sldMkLst>
        <pc:spChg chg="mod">
          <ac:chgData name="Shephard Allen, Taraja [OH]" userId="65baa122-b778-4332-a641-aa527494d799" providerId="ADAL" clId="{964DD991-B07D-50A0-8339-5D337F214506}" dt="2026-05-14T16:19:58.345" v="1901" actId="20577"/>
          <ac:spMkLst>
            <pc:docMk/>
            <pc:sldMk cId="533668716" sldId="270"/>
            <ac:spMk id="2" creationId="{8D443359-AAF4-2DA9-D296-E133E7985412}"/>
          </ac:spMkLst>
        </pc:spChg>
        <pc:spChg chg="mod">
          <ac:chgData name="Shephard Allen, Taraja [OH]" userId="65baa122-b778-4332-a641-aa527494d799" providerId="ADAL" clId="{964DD991-B07D-50A0-8339-5D337F214506}" dt="2026-05-14T22:39:38.925" v="2556" actId="20577"/>
          <ac:spMkLst>
            <pc:docMk/>
            <pc:sldMk cId="533668716" sldId="270"/>
            <ac:spMk id="3" creationId="{6395A147-1D24-744D-DADD-17B1E157A759}"/>
          </ac:spMkLst>
        </pc:spChg>
      </pc:sldChg>
      <pc:sldChg chg="modSp add mod modTransition">
        <pc:chgData name="Shephard Allen, Taraja [OH]" userId="65baa122-b778-4332-a641-aa527494d799" providerId="ADAL" clId="{964DD991-B07D-50A0-8339-5D337F214506}" dt="2026-05-14T17:02:20.602" v="2305" actId="20577"/>
        <pc:sldMkLst>
          <pc:docMk/>
          <pc:sldMk cId="2792873740" sldId="271"/>
        </pc:sldMkLst>
        <pc:spChg chg="mod">
          <ac:chgData name="Shephard Allen, Taraja [OH]" userId="65baa122-b778-4332-a641-aa527494d799" providerId="ADAL" clId="{964DD991-B07D-50A0-8339-5D337F214506}" dt="2026-05-14T16:57:58.970" v="2234" actId="20577"/>
          <ac:spMkLst>
            <pc:docMk/>
            <pc:sldMk cId="2792873740" sldId="271"/>
            <ac:spMk id="2" creationId="{A643B43A-BE47-50CC-6DCA-A00CCB80DF7F}"/>
          </ac:spMkLst>
        </pc:spChg>
        <pc:spChg chg="mod">
          <ac:chgData name="Shephard Allen, Taraja [OH]" userId="65baa122-b778-4332-a641-aa527494d799" providerId="ADAL" clId="{964DD991-B07D-50A0-8339-5D337F214506}" dt="2026-05-14T17:02:20.602" v="2305" actId="20577"/>
          <ac:spMkLst>
            <pc:docMk/>
            <pc:sldMk cId="2792873740" sldId="271"/>
            <ac:spMk id="3" creationId="{4B79D6F7-3CA4-03C6-BC54-7D20DC674652}"/>
          </ac:spMkLst>
        </pc:spChg>
      </pc:sldChg>
      <pc:sldChg chg="addSp modSp add mod modTransition modClrScheme chgLayout">
        <pc:chgData name="Shephard Allen, Taraja [OH]" userId="65baa122-b778-4332-a641-aa527494d799" providerId="ADAL" clId="{964DD991-B07D-50A0-8339-5D337F214506}" dt="2026-05-14T22:35:55.602" v="2555" actId="1076"/>
        <pc:sldMkLst>
          <pc:docMk/>
          <pc:sldMk cId="3187457974" sldId="274"/>
        </pc:sldMkLst>
        <pc:spChg chg="mod">
          <ac:chgData name="Shephard Allen, Taraja [OH]" userId="65baa122-b778-4332-a641-aa527494d799" providerId="ADAL" clId="{964DD991-B07D-50A0-8339-5D337F214506}" dt="2026-05-14T22:25:34.506" v="2538" actId="1076"/>
          <ac:spMkLst>
            <pc:docMk/>
            <pc:sldMk cId="3187457974" sldId="274"/>
            <ac:spMk id="2" creationId="{B649612C-AF71-AE62-94CB-23C8DDC1F994}"/>
          </ac:spMkLst>
        </pc:spChg>
        <pc:spChg chg="mod">
          <ac:chgData name="Shephard Allen, Taraja [OH]" userId="65baa122-b778-4332-a641-aa527494d799" providerId="ADAL" clId="{964DD991-B07D-50A0-8339-5D337F214506}" dt="2026-05-14T22:35:53.528" v="2554" actId="14100"/>
          <ac:spMkLst>
            <pc:docMk/>
            <pc:sldMk cId="3187457974" sldId="274"/>
            <ac:spMk id="3" creationId="{5A217AB1-D50E-9574-3013-9B557AE937DB}"/>
          </ac:spMkLst>
        </pc:spChg>
        <pc:picChg chg="add mod">
          <ac:chgData name="Shephard Allen, Taraja [OH]" userId="65baa122-b778-4332-a641-aa527494d799" providerId="ADAL" clId="{964DD991-B07D-50A0-8339-5D337F214506}" dt="2026-05-14T22:35:55.602" v="2555" actId="1076"/>
          <ac:picMkLst>
            <pc:docMk/>
            <pc:sldMk cId="3187457974" sldId="274"/>
            <ac:picMk id="6146" creationId="{377FC876-AEF4-25E8-6940-5F7458C2D6D7}"/>
          </ac:picMkLst>
        </pc:picChg>
      </pc:sldChg>
      <pc:sldChg chg="modSp mod">
        <pc:chgData name="Shephard Allen, Taraja [OH]" userId="65baa122-b778-4332-a641-aa527494d799" providerId="ADAL" clId="{964DD991-B07D-50A0-8339-5D337F214506}" dt="2026-05-14T22:59:52.316" v="2579" actId="20577"/>
        <pc:sldMkLst>
          <pc:docMk/>
          <pc:sldMk cId="4090344994" sldId="722"/>
        </pc:sldMkLst>
        <pc:spChg chg="mod">
          <ac:chgData name="Shephard Allen, Taraja [OH]" userId="65baa122-b778-4332-a641-aa527494d799" providerId="ADAL" clId="{964DD991-B07D-50A0-8339-5D337F214506}" dt="2026-05-14T22:59:52.316" v="2579" actId="20577"/>
          <ac:spMkLst>
            <pc:docMk/>
            <pc:sldMk cId="4090344994" sldId="722"/>
            <ac:spMk id="3" creationId="{00000000-0000-0000-0000-000000000000}"/>
          </ac:spMkLst>
        </pc:spChg>
      </pc:sldChg>
      <pc:sldChg chg="modSp mod">
        <pc:chgData name="Shephard Allen, Taraja [OH]" userId="65baa122-b778-4332-a641-aa527494d799" providerId="ADAL" clId="{964DD991-B07D-50A0-8339-5D337F214506}" dt="2026-05-14T14:57:12.424" v="950" actId="14100"/>
        <pc:sldMkLst>
          <pc:docMk/>
          <pc:sldMk cId="1382116723" sldId="814"/>
        </pc:sldMkLst>
        <pc:spChg chg="mod">
          <ac:chgData name="Shephard Allen, Taraja [OH]" userId="65baa122-b778-4332-a641-aa527494d799" providerId="ADAL" clId="{964DD991-B07D-50A0-8339-5D337F214506}" dt="2026-05-14T14:57:12.424" v="950" actId="14100"/>
          <ac:spMkLst>
            <pc:docMk/>
            <pc:sldMk cId="1382116723" sldId="814"/>
            <ac:spMk id="3" creationId="{00000000-0000-0000-0000-000000000000}"/>
          </ac:spMkLst>
        </pc:spChg>
        <pc:spChg chg="mod">
          <ac:chgData name="Shephard Allen, Taraja [OH]" userId="65baa122-b778-4332-a641-aa527494d799" providerId="ADAL" clId="{964DD991-B07D-50A0-8339-5D337F214506}" dt="2026-05-14T14:57:02.410" v="948" actId="1076"/>
          <ac:spMkLst>
            <pc:docMk/>
            <pc:sldMk cId="1382116723" sldId="814"/>
            <ac:spMk id="6" creationId="{CDFCC7A9-2636-FC26-9801-C842166E12E3}"/>
          </ac:spMkLst>
        </pc:spChg>
        <pc:picChg chg="mod">
          <ac:chgData name="Shephard Allen, Taraja [OH]" userId="65baa122-b778-4332-a641-aa527494d799" providerId="ADAL" clId="{964DD991-B07D-50A0-8339-5D337F214506}" dt="2026-05-14T14:57:07.453" v="949" actId="1076"/>
          <ac:picMkLst>
            <pc:docMk/>
            <pc:sldMk cId="1382116723" sldId="814"/>
            <ac:picMk id="5" creationId="{D9316FC6-6A97-E886-CD14-11D3CB750E72}"/>
          </ac:picMkLst>
        </pc:picChg>
      </pc:sldChg>
      <pc:sldChg chg="addSp delSp modSp mod modClrScheme chgLayout">
        <pc:chgData name="Shephard Allen, Taraja [OH]" userId="65baa122-b778-4332-a641-aa527494d799" providerId="ADAL" clId="{964DD991-B07D-50A0-8339-5D337F214506}" dt="2026-05-14T15:22:10.695" v="1668" actId="20577"/>
        <pc:sldMkLst>
          <pc:docMk/>
          <pc:sldMk cId="680754673" sldId="860"/>
        </pc:sldMkLst>
        <pc:spChg chg="mod ord">
          <ac:chgData name="Shephard Allen, Taraja [OH]" userId="65baa122-b778-4332-a641-aa527494d799" providerId="ADAL" clId="{964DD991-B07D-50A0-8339-5D337F214506}" dt="2026-05-14T15:03:52.556" v="1063" actId="700"/>
          <ac:spMkLst>
            <pc:docMk/>
            <pc:sldMk cId="680754673" sldId="860"/>
            <ac:spMk id="4" creationId="{00000000-0000-0000-0000-000000000000}"/>
          </ac:spMkLst>
        </pc:spChg>
        <pc:spChg chg="add mod ord">
          <ac:chgData name="Shephard Allen, Taraja [OH]" userId="65baa122-b778-4332-a641-aa527494d799" providerId="ADAL" clId="{964DD991-B07D-50A0-8339-5D337F214506}" dt="2026-05-14T15:04:30.392" v="1119" actId="20577"/>
          <ac:spMkLst>
            <pc:docMk/>
            <pc:sldMk cId="680754673" sldId="860"/>
            <ac:spMk id="7" creationId="{D61BBC20-FC94-0FF4-E3D1-9C827CC4504C}"/>
          </ac:spMkLst>
        </pc:spChg>
        <pc:spChg chg="add mod ord">
          <ac:chgData name="Shephard Allen, Taraja [OH]" userId="65baa122-b778-4332-a641-aa527494d799" providerId="ADAL" clId="{964DD991-B07D-50A0-8339-5D337F214506}" dt="2026-05-14T15:22:10.695" v="1668" actId="20577"/>
          <ac:spMkLst>
            <pc:docMk/>
            <pc:sldMk cId="680754673" sldId="860"/>
            <ac:spMk id="8" creationId="{343F2E68-92B3-81F2-6C41-3BCF696C5763}"/>
          </ac:spMkLst>
        </pc:spChg>
      </pc:sldChg>
      <pc:sldChg chg="delSp modSp mod">
        <pc:chgData name="Shephard Allen, Taraja [OH]" userId="65baa122-b778-4332-a641-aa527494d799" providerId="ADAL" clId="{964DD991-B07D-50A0-8339-5D337F214506}" dt="2026-05-14T14:47:17.517" v="922" actId="2710"/>
        <pc:sldMkLst>
          <pc:docMk/>
          <pc:sldMk cId="1278620575" sldId="861"/>
        </pc:sldMkLst>
        <pc:spChg chg="mod">
          <ac:chgData name="Shephard Allen, Taraja [OH]" userId="65baa122-b778-4332-a641-aa527494d799" providerId="ADAL" clId="{964DD991-B07D-50A0-8339-5D337F214506}" dt="2026-05-14T14:47:17.517" v="922" actId="2710"/>
          <ac:spMkLst>
            <pc:docMk/>
            <pc:sldMk cId="1278620575" sldId="861"/>
            <ac:spMk id="3" creationId="{D5A9E3C9-07AA-41F6-A08B-5C66AAB1A24E}"/>
          </ac:spMkLst>
        </pc:spChg>
        <pc:spChg chg="mod">
          <ac:chgData name="Shephard Allen, Taraja [OH]" userId="65baa122-b778-4332-a641-aa527494d799" providerId="ADAL" clId="{964DD991-B07D-50A0-8339-5D337F214506}" dt="2026-05-14T14:44:25.221" v="827" actId="1076"/>
          <ac:spMkLst>
            <pc:docMk/>
            <pc:sldMk cId="1278620575" sldId="861"/>
            <ac:spMk id="7" creationId="{8AA0D949-D237-924F-0752-B7CFE5093D91}"/>
          </ac:spMkLst>
        </pc:spChg>
      </pc:sldChg>
      <pc:sldChg chg="modSp mod">
        <pc:chgData name="Shephard Allen, Taraja [OH]" userId="65baa122-b778-4332-a641-aa527494d799" providerId="ADAL" clId="{964DD991-B07D-50A0-8339-5D337F214506}" dt="2026-05-14T18:55:47.979" v="2496" actId="20577"/>
        <pc:sldMkLst>
          <pc:docMk/>
          <pc:sldMk cId="3317857758" sldId="871"/>
        </pc:sldMkLst>
        <pc:spChg chg="mod">
          <ac:chgData name="Shephard Allen, Taraja [OH]" userId="65baa122-b778-4332-a641-aa527494d799" providerId="ADAL" clId="{964DD991-B07D-50A0-8339-5D337F214506}" dt="2026-05-14T18:55:47.979" v="2496" actId="20577"/>
          <ac:spMkLst>
            <pc:docMk/>
            <pc:sldMk cId="3317857758" sldId="871"/>
            <ac:spMk id="4" creationId="{00000000-0000-0000-0000-000000000000}"/>
          </ac:spMkLst>
        </pc:spChg>
      </pc:sldChg>
      <pc:sldChg chg="modSp mod">
        <pc:chgData name="Shephard Allen, Taraja [OH]" userId="65baa122-b778-4332-a641-aa527494d799" providerId="ADAL" clId="{964DD991-B07D-50A0-8339-5D337F214506}" dt="2026-05-14T15:12:24.556" v="1554" actId="1076"/>
        <pc:sldMkLst>
          <pc:docMk/>
          <pc:sldMk cId="799015218" sldId="885"/>
        </pc:sldMkLst>
        <pc:spChg chg="mod">
          <ac:chgData name="Shephard Allen, Taraja [OH]" userId="65baa122-b778-4332-a641-aa527494d799" providerId="ADAL" clId="{964DD991-B07D-50A0-8339-5D337F214506}" dt="2026-05-14T15:12:13.231" v="1550" actId="1076"/>
          <ac:spMkLst>
            <pc:docMk/>
            <pc:sldMk cId="799015218" sldId="885"/>
            <ac:spMk id="2" creationId="{FB87888C-0981-6C2A-9D74-863C275BEA57}"/>
          </ac:spMkLst>
        </pc:spChg>
        <pc:spChg chg="mod">
          <ac:chgData name="Shephard Allen, Taraja [OH]" userId="65baa122-b778-4332-a641-aa527494d799" providerId="ADAL" clId="{964DD991-B07D-50A0-8339-5D337F214506}" dt="2026-05-14T15:12:22.941" v="1553" actId="14100"/>
          <ac:spMkLst>
            <pc:docMk/>
            <pc:sldMk cId="799015218" sldId="885"/>
            <ac:spMk id="3" creationId="{7F145B30-1F35-2112-4933-A7D2D10997E7}"/>
          </ac:spMkLst>
        </pc:spChg>
        <pc:picChg chg="mod">
          <ac:chgData name="Shephard Allen, Taraja [OH]" userId="65baa122-b778-4332-a641-aa527494d799" providerId="ADAL" clId="{964DD991-B07D-50A0-8339-5D337F214506}" dt="2026-05-14T15:12:24.556" v="1554" actId="1076"/>
          <ac:picMkLst>
            <pc:docMk/>
            <pc:sldMk cId="799015218" sldId="885"/>
            <ac:picMk id="6" creationId="{AF9FE5F5-6356-9DD7-0C3D-0B89E8255600}"/>
          </ac:picMkLst>
        </pc:picChg>
      </pc:sldChg>
      <pc:sldChg chg="modSp mod">
        <pc:chgData name="Shephard Allen, Taraja [OH]" userId="65baa122-b778-4332-a641-aa527494d799" providerId="ADAL" clId="{964DD991-B07D-50A0-8339-5D337F214506}" dt="2026-05-14T16:42:38.382" v="2016" actId="113"/>
        <pc:sldMkLst>
          <pc:docMk/>
          <pc:sldMk cId="3100364117" sldId="886"/>
        </pc:sldMkLst>
        <pc:spChg chg="mod">
          <ac:chgData name="Shephard Allen, Taraja [OH]" userId="65baa122-b778-4332-a641-aa527494d799" providerId="ADAL" clId="{964DD991-B07D-50A0-8339-5D337F214506}" dt="2026-05-14T16:42:38.382" v="2016" actId="113"/>
          <ac:spMkLst>
            <pc:docMk/>
            <pc:sldMk cId="3100364117" sldId="886"/>
            <ac:spMk id="2" creationId="{93D0C389-0DDB-1812-C8CA-E8C5C8108D6F}"/>
          </ac:spMkLst>
        </pc:spChg>
        <pc:spChg chg="mod">
          <ac:chgData name="Shephard Allen, Taraja [OH]" userId="65baa122-b778-4332-a641-aa527494d799" providerId="ADAL" clId="{964DD991-B07D-50A0-8339-5D337F214506}" dt="2026-05-14T16:42:29.250" v="2014" actId="255"/>
          <ac:spMkLst>
            <pc:docMk/>
            <pc:sldMk cId="3100364117" sldId="886"/>
            <ac:spMk id="5" creationId="{AD557934-38EC-5BEE-160F-63BCF1ED92A6}"/>
          </ac:spMkLst>
        </pc:spChg>
      </pc:sldChg>
      <pc:sldChg chg="modSp mod">
        <pc:chgData name="Shephard Allen, Taraja [OH]" userId="65baa122-b778-4332-a641-aa527494d799" providerId="ADAL" clId="{964DD991-B07D-50A0-8339-5D337F214506}" dt="2026-05-14T16:42:19.225" v="2013" actId="2710"/>
        <pc:sldMkLst>
          <pc:docMk/>
          <pc:sldMk cId="973149583" sldId="888"/>
        </pc:sldMkLst>
        <pc:spChg chg="mod">
          <ac:chgData name="Shephard Allen, Taraja [OH]" userId="65baa122-b778-4332-a641-aa527494d799" providerId="ADAL" clId="{964DD991-B07D-50A0-8339-5D337F214506}" dt="2026-05-14T16:42:19.225" v="2013" actId="2710"/>
          <ac:spMkLst>
            <pc:docMk/>
            <pc:sldMk cId="973149583" sldId="888"/>
            <ac:spMk id="3" creationId="{5976C08B-3372-53A1-1970-25E492DB2262}"/>
          </ac:spMkLst>
        </pc:spChg>
      </pc:sldChg>
      <pc:sldChg chg="addSp delSp modSp mod modClrScheme chgLayout">
        <pc:chgData name="Shephard Allen, Taraja [OH]" userId="65baa122-b778-4332-a641-aa527494d799" providerId="ADAL" clId="{964DD991-B07D-50A0-8339-5D337F214506}" dt="2026-05-14T18:41:35.032" v="2470" actId="113"/>
        <pc:sldMkLst>
          <pc:docMk/>
          <pc:sldMk cId="3098731252" sldId="893"/>
        </pc:sldMkLst>
        <pc:spChg chg="mod ord">
          <ac:chgData name="Shephard Allen, Taraja [OH]" userId="65baa122-b778-4332-a641-aa527494d799" providerId="ADAL" clId="{964DD991-B07D-50A0-8339-5D337F214506}" dt="2026-05-14T15:21:06.777" v="1648" actId="1076"/>
          <ac:spMkLst>
            <pc:docMk/>
            <pc:sldMk cId="3098731252" sldId="893"/>
            <ac:spMk id="2" creationId="{8AA0D949-D237-924F-0752-B7CFE5093D91}"/>
          </ac:spMkLst>
        </pc:spChg>
        <pc:graphicFrameChg chg="mod modGraphic">
          <ac:chgData name="Shephard Allen, Taraja [OH]" userId="65baa122-b778-4332-a641-aa527494d799" providerId="ADAL" clId="{964DD991-B07D-50A0-8339-5D337F214506}" dt="2026-05-14T18:41:35.032" v="2470" actId="113"/>
          <ac:graphicFrameMkLst>
            <pc:docMk/>
            <pc:sldMk cId="3098731252" sldId="893"/>
            <ac:graphicFrameMk id="4" creationId="{00000000-0000-0000-0000-000000000000}"/>
          </ac:graphicFrameMkLst>
        </pc:graphicFrameChg>
        <pc:picChg chg="mod">
          <ac:chgData name="Shephard Allen, Taraja [OH]" userId="65baa122-b778-4332-a641-aa527494d799" providerId="ADAL" clId="{964DD991-B07D-50A0-8339-5D337F214506}" dt="2026-05-14T15:21:12.380" v="1651" actId="1076"/>
          <ac:picMkLst>
            <pc:docMk/>
            <pc:sldMk cId="3098731252" sldId="893"/>
            <ac:picMk id="6" creationId="{00000000-0000-0000-0000-000000000000}"/>
          </ac:picMkLst>
        </pc:picChg>
      </pc:sldChg>
      <pc:sldChg chg="modSp mod">
        <pc:chgData name="Shephard Allen, Taraja [OH]" userId="65baa122-b778-4332-a641-aa527494d799" providerId="ADAL" clId="{964DD991-B07D-50A0-8339-5D337F214506}" dt="2026-05-14T14:49:37.064" v="925" actId="12"/>
        <pc:sldMkLst>
          <pc:docMk/>
          <pc:sldMk cId="3250686682" sldId="894"/>
        </pc:sldMkLst>
        <pc:spChg chg="mod">
          <ac:chgData name="Shephard Allen, Taraja [OH]" userId="65baa122-b778-4332-a641-aa527494d799" providerId="ADAL" clId="{964DD991-B07D-50A0-8339-5D337F214506}" dt="2026-05-14T14:49:37.064" v="925" actId="12"/>
          <ac:spMkLst>
            <pc:docMk/>
            <pc:sldMk cId="3250686682" sldId="894"/>
            <ac:spMk id="3" creationId="{00000000-0000-0000-0000-000000000000}"/>
          </ac:spMkLst>
        </pc:spChg>
      </pc:sldChg>
      <pc:sldChg chg="delSp modSp mod">
        <pc:chgData name="Shephard Allen, Taraja [OH]" userId="65baa122-b778-4332-a641-aa527494d799" providerId="ADAL" clId="{964DD991-B07D-50A0-8339-5D337F214506}" dt="2026-05-14T23:05:08.102" v="2597" actId="20578"/>
        <pc:sldMkLst>
          <pc:docMk/>
          <pc:sldMk cId="2403110345" sldId="895"/>
        </pc:sldMkLst>
        <pc:spChg chg="mod">
          <ac:chgData name="Shephard Allen, Taraja [OH]" userId="65baa122-b778-4332-a641-aa527494d799" providerId="ADAL" clId="{964DD991-B07D-50A0-8339-5D337F214506}" dt="2026-05-14T23:02:51.409" v="2584" actId="255"/>
          <ac:spMkLst>
            <pc:docMk/>
            <pc:sldMk cId="2403110345" sldId="895"/>
            <ac:spMk id="198" creationId="{00000000-0000-0000-0000-000000000000}"/>
          </ac:spMkLst>
        </pc:spChg>
        <pc:spChg chg="mod">
          <ac:chgData name="Shephard Allen, Taraja [OH]" userId="65baa122-b778-4332-a641-aa527494d799" providerId="ADAL" clId="{964DD991-B07D-50A0-8339-5D337F214506}" dt="2026-05-14T23:05:08.102" v="2597" actId="20578"/>
          <ac:spMkLst>
            <pc:docMk/>
            <pc:sldMk cId="2403110345" sldId="895"/>
            <ac:spMk id="199" creationId="{00000000-0000-0000-0000-000000000000}"/>
          </ac:spMkLst>
        </pc:spChg>
      </pc:sldChg>
      <pc:sldChg chg="addSp delSp modSp mod">
        <pc:chgData name="Shephard Allen, Taraja [OH]" userId="65baa122-b778-4332-a641-aa527494d799" providerId="ADAL" clId="{964DD991-B07D-50A0-8339-5D337F214506}" dt="2026-05-14T16:23:16.781" v="1928" actId="1076"/>
        <pc:sldMkLst>
          <pc:docMk/>
          <pc:sldMk cId="2177775410" sldId="897"/>
        </pc:sldMkLst>
        <pc:spChg chg="mod">
          <ac:chgData name="Shephard Allen, Taraja [OH]" userId="65baa122-b778-4332-a641-aa527494d799" providerId="ADAL" clId="{964DD991-B07D-50A0-8339-5D337F214506}" dt="2026-05-14T15:22:53.770" v="1676" actId="1076"/>
          <ac:spMkLst>
            <pc:docMk/>
            <pc:sldMk cId="2177775410" sldId="897"/>
            <ac:spMk id="2" creationId="{BA3D9075-0058-4A2B-8FFB-0D242D0FEDB7}"/>
          </ac:spMkLst>
        </pc:spChg>
        <pc:spChg chg="mod">
          <ac:chgData name="Shephard Allen, Taraja [OH]" userId="65baa122-b778-4332-a641-aa527494d799" providerId="ADAL" clId="{964DD991-B07D-50A0-8339-5D337F214506}" dt="2026-05-14T16:23:06.798" v="1925" actId="1076"/>
          <ac:spMkLst>
            <pc:docMk/>
            <pc:sldMk cId="2177775410" sldId="897"/>
            <ac:spMk id="3" creationId="{E90F637A-28BF-4A83-9C2E-79664D85C545}"/>
          </ac:spMkLst>
        </pc:spChg>
        <pc:spChg chg="mod">
          <ac:chgData name="Shephard Allen, Taraja [OH]" userId="65baa122-b778-4332-a641-aa527494d799" providerId="ADAL" clId="{964DD991-B07D-50A0-8339-5D337F214506}" dt="2026-05-14T16:22:52.173" v="1922" actId="1076"/>
          <ac:spMkLst>
            <pc:docMk/>
            <pc:sldMk cId="2177775410" sldId="897"/>
            <ac:spMk id="6" creationId="{95F3A706-863F-02F2-264C-2ABD79E5EB61}"/>
          </ac:spMkLst>
        </pc:spChg>
        <pc:picChg chg="add mod">
          <ac:chgData name="Shephard Allen, Taraja [OH]" userId="65baa122-b778-4332-a641-aa527494d799" providerId="ADAL" clId="{964DD991-B07D-50A0-8339-5D337F214506}" dt="2026-05-14T16:23:16.781" v="1928" actId="1076"/>
          <ac:picMkLst>
            <pc:docMk/>
            <pc:sldMk cId="2177775410" sldId="897"/>
            <ac:picMk id="4" creationId="{71D9FCC3-8E9C-E481-B9FC-500B11625E1A}"/>
          </ac:picMkLst>
        </pc:picChg>
      </pc:sldChg>
      <pc:sldChg chg="modSp mod">
        <pc:chgData name="Shephard Allen, Taraja [OH]" userId="65baa122-b778-4332-a641-aa527494d799" providerId="ADAL" clId="{964DD991-B07D-50A0-8339-5D337F214506}" dt="2026-05-14T15:16:26.901" v="1595" actId="1076"/>
        <pc:sldMkLst>
          <pc:docMk/>
          <pc:sldMk cId="956743193" sldId="898"/>
        </pc:sldMkLst>
        <pc:spChg chg="mod">
          <ac:chgData name="Shephard Allen, Taraja [OH]" userId="65baa122-b778-4332-a641-aa527494d799" providerId="ADAL" clId="{964DD991-B07D-50A0-8339-5D337F214506}" dt="2026-05-14T15:15:24.774" v="1587" actId="1076"/>
          <ac:spMkLst>
            <pc:docMk/>
            <pc:sldMk cId="956743193" sldId="898"/>
            <ac:spMk id="2" creationId="{BA3D9075-0058-4A2B-8FFB-0D242D0FEDB7}"/>
          </ac:spMkLst>
        </pc:spChg>
        <pc:spChg chg="mod">
          <ac:chgData name="Shephard Allen, Taraja [OH]" userId="65baa122-b778-4332-a641-aa527494d799" providerId="ADAL" clId="{964DD991-B07D-50A0-8339-5D337F214506}" dt="2026-05-14T15:16:26.901" v="1595" actId="1076"/>
          <ac:spMkLst>
            <pc:docMk/>
            <pc:sldMk cId="956743193" sldId="898"/>
            <ac:spMk id="3" creationId="{E90F637A-28BF-4A83-9C2E-79664D85C545}"/>
          </ac:spMkLst>
        </pc:spChg>
        <pc:picChg chg="mod">
          <ac:chgData name="Shephard Allen, Taraja [OH]" userId="65baa122-b778-4332-a641-aa527494d799" providerId="ADAL" clId="{964DD991-B07D-50A0-8339-5D337F214506}" dt="2026-05-14T15:16:04.521" v="1594" actId="14100"/>
          <ac:picMkLst>
            <pc:docMk/>
            <pc:sldMk cId="956743193" sldId="898"/>
            <ac:picMk id="5" creationId="{00000000-0000-0000-0000-000000000000}"/>
          </ac:picMkLst>
        </pc:picChg>
      </pc:sldChg>
      <pc:sldChg chg="modSp mod ord">
        <pc:chgData name="Shephard Allen, Taraja [OH]" userId="65baa122-b778-4332-a641-aa527494d799" providerId="ADAL" clId="{964DD991-B07D-50A0-8339-5D337F214506}" dt="2026-05-14T23:11:06.080" v="2605" actId="20578"/>
        <pc:sldMkLst>
          <pc:docMk/>
          <pc:sldMk cId="2894847459" sldId="902"/>
        </pc:sldMkLst>
        <pc:spChg chg="mod">
          <ac:chgData name="Shephard Allen, Taraja [OH]" userId="65baa122-b778-4332-a641-aa527494d799" providerId="ADAL" clId="{964DD991-B07D-50A0-8339-5D337F214506}" dt="2026-05-14T18:40:43.539" v="2469" actId="255"/>
          <ac:spMkLst>
            <pc:docMk/>
            <pc:sldMk cId="2894847459" sldId="902"/>
            <ac:spMk id="5" creationId="{00000000-0000-0000-0000-000000000000}"/>
          </ac:spMkLst>
        </pc:spChg>
      </pc:sldChg>
      <pc:sldChg chg="modSp mod">
        <pc:chgData name="Shephard Allen, Taraja [OH]" userId="65baa122-b778-4332-a641-aa527494d799" providerId="ADAL" clId="{964DD991-B07D-50A0-8339-5D337F214506}" dt="2026-05-14T16:39:31.747" v="2003" actId="948"/>
        <pc:sldMkLst>
          <pc:docMk/>
          <pc:sldMk cId="2304549004" sldId="910"/>
        </pc:sldMkLst>
        <pc:spChg chg="mod">
          <ac:chgData name="Shephard Allen, Taraja [OH]" userId="65baa122-b778-4332-a641-aa527494d799" providerId="ADAL" clId="{964DD991-B07D-50A0-8339-5D337F214506}" dt="2026-05-14T16:39:31.747" v="2003" actId="948"/>
          <ac:spMkLst>
            <pc:docMk/>
            <pc:sldMk cId="2304549004" sldId="910"/>
            <ac:spMk id="5" creationId="{9C29EC86-11F4-0A24-DDC1-E3644FC87A83}"/>
          </ac:spMkLst>
        </pc:spChg>
        <pc:picChg chg="mod">
          <ac:chgData name="Shephard Allen, Taraja [OH]" userId="65baa122-b778-4332-a641-aa527494d799" providerId="ADAL" clId="{964DD991-B07D-50A0-8339-5D337F214506}" dt="2026-05-14T16:34:41.870" v="1996" actId="1076"/>
          <ac:picMkLst>
            <pc:docMk/>
            <pc:sldMk cId="2304549004" sldId="910"/>
            <ac:picMk id="7" creationId="{A1FDAFE7-918A-3CC9-B704-8D0C0AA4FE7B}"/>
          </ac:picMkLst>
        </pc:picChg>
      </pc:sldChg>
      <pc:sldChg chg="modSp mod">
        <pc:chgData name="Shephard Allen, Taraja [OH]" userId="65baa122-b778-4332-a641-aa527494d799" providerId="ADAL" clId="{964DD991-B07D-50A0-8339-5D337F214506}" dt="2026-05-14T18:55:59.434" v="2499" actId="20577"/>
        <pc:sldMkLst>
          <pc:docMk/>
          <pc:sldMk cId="2283780653" sldId="915"/>
        </pc:sldMkLst>
        <pc:spChg chg="mod">
          <ac:chgData name="Shephard Allen, Taraja [OH]" userId="65baa122-b778-4332-a641-aa527494d799" providerId="ADAL" clId="{964DD991-B07D-50A0-8339-5D337F214506}" dt="2026-05-14T18:55:59.434" v="2499" actId="20577"/>
          <ac:spMkLst>
            <pc:docMk/>
            <pc:sldMk cId="2283780653" sldId="915"/>
            <ac:spMk id="3" creationId="{AFDAAF51-3C11-4799-433F-F2A77E0BF4FC}"/>
          </ac:spMkLst>
        </pc:spChg>
      </pc:sldChg>
      <pc:sldChg chg="modSp mod">
        <pc:chgData name="Shephard Allen, Taraja [OH]" userId="65baa122-b778-4332-a641-aa527494d799" providerId="ADAL" clId="{964DD991-B07D-50A0-8339-5D337F214506}" dt="2026-05-14T16:34:11.080" v="1989" actId="12"/>
        <pc:sldMkLst>
          <pc:docMk/>
          <pc:sldMk cId="2262878510" sldId="918"/>
        </pc:sldMkLst>
        <pc:spChg chg="mod">
          <ac:chgData name="Shephard Allen, Taraja [OH]" userId="65baa122-b778-4332-a641-aa527494d799" providerId="ADAL" clId="{964DD991-B07D-50A0-8339-5D337F214506}" dt="2026-05-14T16:34:00.772" v="1985" actId="14100"/>
          <ac:spMkLst>
            <pc:docMk/>
            <pc:sldMk cId="2262878510" sldId="918"/>
            <ac:spMk id="2" creationId="{D608F218-4354-CE23-1EC7-FEC5D2EE7DA5}"/>
          </ac:spMkLst>
        </pc:spChg>
        <pc:spChg chg="mod">
          <ac:chgData name="Shephard Allen, Taraja [OH]" userId="65baa122-b778-4332-a641-aa527494d799" providerId="ADAL" clId="{964DD991-B07D-50A0-8339-5D337F214506}" dt="2026-05-14T16:34:11.080" v="1989" actId="12"/>
          <ac:spMkLst>
            <pc:docMk/>
            <pc:sldMk cId="2262878510" sldId="918"/>
            <ac:spMk id="3" creationId="{089B6E82-911B-8DEA-69E5-4FBCAB4EBE51}"/>
          </ac:spMkLst>
        </pc:spChg>
      </pc:sldChg>
      <pc:sldChg chg="modSp mod">
        <pc:chgData name="Shephard Allen, Taraja [OH]" userId="65baa122-b778-4332-a641-aa527494d799" providerId="ADAL" clId="{964DD991-B07D-50A0-8339-5D337F214506}" dt="2026-05-14T16:41:08.694" v="2008" actId="14100"/>
        <pc:sldMkLst>
          <pc:docMk/>
          <pc:sldMk cId="895511643" sldId="919"/>
        </pc:sldMkLst>
        <pc:spChg chg="mod">
          <ac:chgData name="Shephard Allen, Taraja [OH]" userId="65baa122-b778-4332-a641-aa527494d799" providerId="ADAL" clId="{964DD991-B07D-50A0-8339-5D337F214506}" dt="2026-05-14T16:41:02.289" v="2007" actId="1076"/>
          <ac:spMkLst>
            <pc:docMk/>
            <pc:sldMk cId="895511643" sldId="919"/>
            <ac:spMk id="6" creationId="{A813F70D-E817-295C-1EA7-536ACFBBC95B}"/>
          </ac:spMkLst>
        </pc:spChg>
        <pc:spChg chg="mod">
          <ac:chgData name="Shephard Allen, Taraja [OH]" userId="65baa122-b778-4332-a641-aa527494d799" providerId="ADAL" clId="{964DD991-B07D-50A0-8339-5D337F214506}" dt="2026-05-14T16:40:05.481" v="2004" actId="12"/>
          <ac:spMkLst>
            <pc:docMk/>
            <pc:sldMk cId="895511643" sldId="919"/>
            <ac:spMk id="15" creationId="{C1252D51-9F0F-C78F-B967-53912227BAD5}"/>
          </ac:spMkLst>
        </pc:spChg>
        <pc:spChg chg="mod">
          <ac:chgData name="Shephard Allen, Taraja [OH]" userId="65baa122-b778-4332-a641-aa527494d799" providerId="ADAL" clId="{964DD991-B07D-50A0-8339-5D337F214506}" dt="2026-05-14T16:40:27.790" v="2005" actId="14100"/>
          <ac:spMkLst>
            <pc:docMk/>
            <pc:sldMk cId="895511643" sldId="919"/>
            <ac:spMk id="20" creationId="{61AC2236-7465-6289-59A6-E679911B45B9}"/>
          </ac:spMkLst>
        </pc:spChg>
        <pc:picChg chg="mod">
          <ac:chgData name="Shephard Allen, Taraja [OH]" userId="65baa122-b778-4332-a641-aa527494d799" providerId="ADAL" clId="{964DD991-B07D-50A0-8339-5D337F214506}" dt="2026-05-14T16:41:08.694" v="2008" actId="14100"/>
          <ac:picMkLst>
            <pc:docMk/>
            <pc:sldMk cId="895511643" sldId="919"/>
            <ac:picMk id="5" creationId="{0DF99B12-EAE2-8AF2-AC37-FC1A79E0F02B}"/>
          </ac:picMkLst>
        </pc:picChg>
      </pc:sldChg>
      <pc:sldChg chg="modSp mod">
        <pc:chgData name="Shephard Allen, Taraja [OH]" userId="65baa122-b778-4332-a641-aa527494d799" providerId="ADAL" clId="{964DD991-B07D-50A0-8339-5D337F214506}" dt="2026-05-14T18:28:20.297" v="2324" actId="255"/>
        <pc:sldMkLst>
          <pc:docMk/>
          <pc:sldMk cId="2883387332" sldId="920"/>
        </pc:sldMkLst>
        <pc:spChg chg="mod">
          <ac:chgData name="Shephard Allen, Taraja [OH]" userId="65baa122-b778-4332-a641-aa527494d799" providerId="ADAL" clId="{964DD991-B07D-50A0-8339-5D337F214506}" dt="2026-05-14T18:28:20.297" v="2324" actId="255"/>
          <ac:spMkLst>
            <pc:docMk/>
            <pc:sldMk cId="2883387332" sldId="920"/>
            <ac:spMk id="5" creationId="{07D10CE5-E254-23CB-3B56-5AD80ABCC36C}"/>
          </ac:spMkLst>
        </pc:spChg>
      </pc:sldChg>
      <pc:sldChg chg="modSp mod">
        <pc:chgData name="Shephard Allen, Taraja [OH]" userId="65baa122-b778-4332-a641-aa527494d799" providerId="ADAL" clId="{964DD991-B07D-50A0-8339-5D337F214506}" dt="2026-05-14T18:37:15.558" v="2414" actId="12"/>
        <pc:sldMkLst>
          <pc:docMk/>
          <pc:sldMk cId="3598578723" sldId="927"/>
        </pc:sldMkLst>
        <pc:spChg chg="mod">
          <ac:chgData name="Shephard Allen, Taraja [OH]" userId="65baa122-b778-4332-a641-aa527494d799" providerId="ADAL" clId="{964DD991-B07D-50A0-8339-5D337F214506}" dt="2026-05-14T18:37:15.558" v="2414" actId="12"/>
          <ac:spMkLst>
            <pc:docMk/>
            <pc:sldMk cId="3598578723" sldId="927"/>
            <ac:spMk id="2" creationId="{9ECEA756-CF64-62D9-664B-54F5D307D936}"/>
          </ac:spMkLst>
        </pc:spChg>
      </pc:sldChg>
      <pc:sldChg chg="modSp mod">
        <pc:chgData name="Shephard Allen, Taraja [OH]" userId="65baa122-b778-4332-a641-aa527494d799" providerId="ADAL" clId="{964DD991-B07D-50A0-8339-5D337F214506}" dt="2026-05-14T18:37:03.387" v="2413" actId="12"/>
        <pc:sldMkLst>
          <pc:docMk/>
          <pc:sldMk cId="2814366571" sldId="930"/>
        </pc:sldMkLst>
        <pc:spChg chg="mod">
          <ac:chgData name="Shephard Allen, Taraja [OH]" userId="65baa122-b778-4332-a641-aa527494d799" providerId="ADAL" clId="{964DD991-B07D-50A0-8339-5D337F214506}" dt="2026-05-14T18:37:03.387" v="2413" actId="12"/>
          <ac:spMkLst>
            <pc:docMk/>
            <pc:sldMk cId="2814366571" sldId="930"/>
            <ac:spMk id="2" creationId="{27459922-4B55-C93E-37F8-45A2AF9FB13E}"/>
          </ac:spMkLst>
        </pc:spChg>
      </pc:sldChg>
      <pc:sldChg chg="addSp delSp modSp mod">
        <pc:chgData name="Shephard Allen, Taraja [OH]" userId="65baa122-b778-4332-a641-aa527494d799" providerId="ADAL" clId="{964DD991-B07D-50A0-8339-5D337F214506}" dt="2026-05-14T16:41:53.828" v="2012" actId="478"/>
        <pc:sldMkLst>
          <pc:docMk/>
          <pc:sldMk cId="1822444356" sldId="933"/>
        </pc:sldMkLst>
      </pc:sldChg>
      <pc:sldChg chg="modSp mod">
        <pc:chgData name="Shephard Allen, Taraja [OH]" userId="65baa122-b778-4332-a641-aa527494d799" providerId="ADAL" clId="{964DD991-B07D-50A0-8339-5D337F214506}" dt="2026-05-14T22:52:56.465" v="2565" actId="1076"/>
        <pc:sldMkLst>
          <pc:docMk/>
          <pc:sldMk cId="2252899272" sldId="936"/>
        </pc:sldMkLst>
        <pc:spChg chg="mod">
          <ac:chgData name="Shephard Allen, Taraja [OH]" userId="65baa122-b778-4332-a641-aa527494d799" providerId="ADAL" clId="{964DD991-B07D-50A0-8339-5D337F214506}" dt="2026-05-14T22:52:56.465" v="2565" actId="1076"/>
          <ac:spMkLst>
            <pc:docMk/>
            <pc:sldMk cId="2252899272" sldId="936"/>
            <ac:spMk id="2" creationId="{1A41BF27-8AE7-283B-54C9-DAA3E4BFAB91}"/>
          </ac:spMkLst>
        </pc:spChg>
        <pc:spChg chg="mod">
          <ac:chgData name="Shephard Allen, Taraja [OH]" userId="65baa122-b778-4332-a641-aa527494d799" providerId="ADAL" clId="{964DD991-B07D-50A0-8339-5D337F214506}" dt="2026-05-14T22:52:46.659" v="2562" actId="14100"/>
          <ac:spMkLst>
            <pc:docMk/>
            <pc:sldMk cId="2252899272" sldId="936"/>
            <ac:spMk id="3" creationId="{811B9535-D198-48C6-1C52-375A8B1807D5}"/>
          </ac:spMkLst>
        </pc:spChg>
      </pc:sldChg>
      <pc:sldChg chg="modSp mod">
        <pc:chgData name="Shephard Allen, Taraja [OH]" userId="65baa122-b778-4332-a641-aa527494d799" providerId="ADAL" clId="{964DD991-B07D-50A0-8339-5D337F214506}" dt="2026-05-14T18:29:26.859" v="2335" actId="2710"/>
        <pc:sldMkLst>
          <pc:docMk/>
          <pc:sldMk cId="3711090854" sldId="937"/>
        </pc:sldMkLst>
        <pc:spChg chg="mod">
          <ac:chgData name="Shephard Allen, Taraja [OH]" userId="65baa122-b778-4332-a641-aa527494d799" providerId="ADAL" clId="{964DD991-B07D-50A0-8339-5D337F214506}" dt="2026-05-14T18:28:47.053" v="2330" actId="20577"/>
          <ac:spMkLst>
            <pc:docMk/>
            <pc:sldMk cId="3711090854" sldId="937"/>
            <ac:spMk id="2" creationId="{3511C5C5-0628-0AAE-6BD6-BAAD10AC4600}"/>
          </ac:spMkLst>
        </pc:spChg>
        <pc:spChg chg="mod">
          <ac:chgData name="Shephard Allen, Taraja [OH]" userId="65baa122-b778-4332-a641-aa527494d799" providerId="ADAL" clId="{964DD991-B07D-50A0-8339-5D337F214506}" dt="2026-05-14T18:29:26.859" v="2335" actId="2710"/>
          <ac:spMkLst>
            <pc:docMk/>
            <pc:sldMk cId="3711090854" sldId="937"/>
            <ac:spMk id="3" creationId="{CE31991F-A1B2-50D6-C179-2889E7305B41}"/>
          </ac:spMkLst>
        </pc:spChg>
      </pc:sldChg>
      <pc:sldChg chg="modSp mod">
        <pc:chgData name="Shephard Allen, Taraja [OH]" userId="65baa122-b778-4332-a641-aa527494d799" providerId="ADAL" clId="{964DD991-B07D-50A0-8339-5D337F214506}" dt="2026-05-14T16:41:34.864" v="2010" actId="255"/>
        <pc:sldMkLst>
          <pc:docMk/>
          <pc:sldMk cId="1771889942" sldId="938"/>
        </pc:sldMkLst>
        <pc:spChg chg="mod">
          <ac:chgData name="Shephard Allen, Taraja [OH]" userId="65baa122-b778-4332-a641-aa527494d799" providerId="ADAL" clId="{964DD991-B07D-50A0-8339-5D337F214506}" dt="2026-05-14T16:41:34.864" v="2010" actId="255"/>
          <ac:spMkLst>
            <pc:docMk/>
            <pc:sldMk cId="1771889942" sldId="938"/>
            <ac:spMk id="9" creationId="{A9CBC8B7-8839-BE50-294F-A956555A1D3D}"/>
          </ac:spMkLst>
        </pc:spChg>
      </pc:sldChg>
      <pc:sldChg chg="addSp delSp modSp mod">
        <pc:chgData name="Shephard Allen, Taraja [OH]" userId="65baa122-b778-4332-a641-aa527494d799" providerId="ADAL" clId="{964DD991-B07D-50A0-8339-5D337F214506}" dt="2026-05-14T22:59:09.362" v="2577" actId="14100"/>
        <pc:sldMkLst>
          <pc:docMk/>
          <pc:sldMk cId="2606686272" sldId="939"/>
        </pc:sldMkLst>
        <pc:picChg chg="add mod">
          <ac:chgData name="Shephard Allen, Taraja [OH]" userId="65baa122-b778-4332-a641-aa527494d799" providerId="ADAL" clId="{964DD991-B07D-50A0-8339-5D337F214506}" dt="2026-05-14T22:59:09.362" v="2577" actId="14100"/>
          <ac:picMkLst>
            <pc:docMk/>
            <pc:sldMk cId="2606686272" sldId="939"/>
            <ac:picMk id="1026" creationId="{0E8B62B5-8494-773F-F55E-45729F1DA7B6}"/>
          </ac:picMkLst>
        </pc:picChg>
      </pc:sldChg>
      <pc:sldChg chg="modSp mod">
        <pc:chgData name="Shephard Allen, Taraja [OH]" userId="65baa122-b778-4332-a641-aa527494d799" providerId="ADAL" clId="{964DD991-B07D-50A0-8339-5D337F214506}" dt="2026-05-14T18:57:28.136" v="2531" actId="20577"/>
        <pc:sldMkLst>
          <pc:docMk/>
          <pc:sldMk cId="1304517525" sldId="940"/>
        </pc:sldMkLst>
        <pc:spChg chg="mod">
          <ac:chgData name="Shephard Allen, Taraja [OH]" userId="65baa122-b778-4332-a641-aa527494d799" providerId="ADAL" clId="{964DD991-B07D-50A0-8339-5D337F214506}" dt="2026-05-14T18:57:28.136" v="2531" actId="20577"/>
          <ac:spMkLst>
            <pc:docMk/>
            <pc:sldMk cId="1304517525" sldId="940"/>
            <ac:spMk id="3" creationId="{69B33CB5-DA76-3BF6-45FB-897CF873C9E9}"/>
          </ac:spMkLst>
        </pc:spChg>
      </pc:sldChg>
      <pc:sldChg chg="modSp mod">
        <pc:chgData name="Shephard Allen, Taraja [OH]" userId="65baa122-b778-4332-a641-aa527494d799" providerId="ADAL" clId="{964DD991-B07D-50A0-8339-5D337F214506}" dt="2026-05-14T14:54:42.943" v="944" actId="1076"/>
        <pc:sldMkLst>
          <pc:docMk/>
          <pc:sldMk cId="1848376629" sldId="942"/>
        </pc:sldMkLst>
        <pc:spChg chg="mod">
          <ac:chgData name="Shephard Allen, Taraja [OH]" userId="65baa122-b778-4332-a641-aa527494d799" providerId="ADAL" clId="{964DD991-B07D-50A0-8339-5D337F214506}" dt="2026-05-14T14:51:06.617" v="931" actId="1076"/>
          <ac:spMkLst>
            <pc:docMk/>
            <pc:sldMk cId="1848376629" sldId="942"/>
            <ac:spMk id="2" creationId="{62EE9250-BDDD-C6ED-1426-83C84445DFEE}"/>
          </ac:spMkLst>
        </pc:spChg>
        <pc:spChg chg="mod">
          <ac:chgData name="Shephard Allen, Taraja [OH]" userId="65baa122-b778-4332-a641-aa527494d799" providerId="ADAL" clId="{964DD991-B07D-50A0-8339-5D337F214506}" dt="2026-05-14T14:54:42.943" v="944" actId="1076"/>
          <ac:spMkLst>
            <pc:docMk/>
            <pc:sldMk cId="1848376629" sldId="942"/>
            <ac:spMk id="3" creationId="{781658CF-465C-0A56-0065-CFA671BBD25E}"/>
          </ac:spMkLst>
        </pc:spChg>
        <pc:picChg chg="mod">
          <ac:chgData name="Shephard Allen, Taraja [OH]" userId="65baa122-b778-4332-a641-aa527494d799" providerId="ADAL" clId="{964DD991-B07D-50A0-8339-5D337F214506}" dt="2026-05-14T14:51:55.681" v="937" actId="1076"/>
          <ac:picMkLst>
            <pc:docMk/>
            <pc:sldMk cId="1848376629" sldId="942"/>
            <ac:picMk id="5" creationId="{EE8D05B1-9766-0160-7A78-F763A31011D5}"/>
          </ac:picMkLst>
        </pc:picChg>
      </pc:sldChg>
      <pc:sldChg chg="modSp mod">
        <pc:chgData name="Shephard Allen, Taraja [OH]" userId="65baa122-b778-4332-a641-aa527494d799" providerId="ADAL" clId="{964DD991-B07D-50A0-8339-5D337F214506}" dt="2026-05-14T16:44:15.342" v="2033" actId="1076"/>
        <pc:sldMkLst>
          <pc:docMk/>
          <pc:sldMk cId="2686395969" sldId="943"/>
        </pc:sldMkLst>
        <pc:spChg chg="mod">
          <ac:chgData name="Shephard Allen, Taraja [OH]" userId="65baa122-b778-4332-a641-aa527494d799" providerId="ADAL" clId="{964DD991-B07D-50A0-8339-5D337F214506}" dt="2026-05-14T16:44:15.342" v="2033" actId="1076"/>
          <ac:spMkLst>
            <pc:docMk/>
            <pc:sldMk cId="2686395969" sldId="943"/>
            <ac:spMk id="2" creationId="{4FE4E39E-5B2B-3C08-7F52-242A3D52AAA7}"/>
          </ac:spMkLst>
        </pc:spChg>
        <pc:spChg chg="mod">
          <ac:chgData name="Shephard Allen, Taraja [OH]" userId="65baa122-b778-4332-a641-aa527494d799" providerId="ADAL" clId="{964DD991-B07D-50A0-8339-5D337F214506}" dt="2026-05-14T16:44:05.691" v="2032" actId="20577"/>
          <ac:spMkLst>
            <pc:docMk/>
            <pc:sldMk cId="2686395969" sldId="943"/>
            <ac:spMk id="10" creationId="{7F56B898-2DCA-65E9-602C-AB8F8B7B4B70}"/>
          </ac:spMkLst>
        </pc:spChg>
      </pc:sldChg>
      <pc:sldChg chg="modSp mod">
        <pc:chgData name="Shephard Allen, Taraja [OH]" userId="65baa122-b778-4332-a641-aa527494d799" providerId="ADAL" clId="{964DD991-B07D-50A0-8339-5D337F214506}" dt="2026-05-14T16:21:45.492" v="1915" actId="12"/>
        <pc:sldMkLst>
          <pc:docMk/>
          <pc:sldMk cId="82161056" sldId="945"/>
        </pc:sldMkLst>
        <pc:spChg chg="mod">
          <ac:chgData name="Shephard Allen, Taraja [OH]" userId="65baa122-b778-4332-a641-aa527494d799" providerId="ADAL" clId="{964DD991-B07D-50A0-8339-5D337F214506}" dt="2026-05-14T16:21:45.492" v="1915" actId="12"/>
          <ac:spMkLst>
            <pc:docMk/>
            <pc:sldMk cId="82161056" sldId="945"/>
            <ac:spMk id="3" creationId="{3E358098-3DB0-75CC-5BF6-F40B2EEF1F95}"/>
          </ac:spMkLst>
        </pc:spChg>
        <pc:picChg chg="mod">
          <ac:chgData name="Shephard Allen, Taraja [OH]" userId="65baa122-b778-4332-a641-aa527494d799" providerId="ADAL" clId="{964DD991-B07D-50A0-8339-5D337F214506}" dt="2026-05-14T16:21:37.542" v="1914" actId="1076"/>
          <ac:picMkLst>
            <pc:docMk/>
            <pc:sldMk cId="82161056" sldId="945"/>
            <ac:picMk id="6" creationId="{699ABDED-E260-31EA-ED1A-FAB88388CD2B}"/>
          </ac:picMkLst>
        </pc:picChg>
      </pc:sldChg>
      <pc:sldChg chg="modSp mod">
        <pc:chgData name="Shephard Allen, Taraja [OH]" userId="65baa122-b778-4332-a641-aa527494d799" providerId="ADAL" clId="{964DD991-B07D-50A0-8339-5D337F214506}" dt="2026-05-14T18:32:27.760" v="2388" actId="20577"/>
        <pc:sldMkLst>
          <pc:docMk/>
          <pc:sldMk cId="939809867" sldId="946"/>
        </pc:sldMkLst>
        <pc:spChg chg="mod">
          <ac:chgData name="Shephard Allen, Taraja [OH]" userId="65baa122-b778-4332-a641-aa527494d799" providerId="ADAL" clId="{964DD991-B07D-50A0-8339-5D337F214506}" dt="2026-05-14T18:30:17.253" v="2350" actId="1076"/>
          <ac:spMkLst>
            <pc:docMk/>
            <pc:sldMk cId="939809867" sldId="946"/>
            <ac:spMk id="2" creationId="{68E49B5C-8DB9-741F-6AD4-1B59CC008070}"/>
          </ac:spMkLst>
        </pc:spChg>
        <pc:spChg chg="mod">
          <ac:chgData name="Shephard Allen, Taraja [OH]" userId="65baa122-b778-4332-a641-aa527494d799" providerId="ADAL" clId="{964DD991-B07D-50A0-8339-5D337F214506}" dt="2026-05-14T18:32:27.760" v="2388" actId="20577"/>
          <ac:spMkLst>
            <pc:docMk/>
            <pc:sldMk cId="939809867" sldId="946"/>
            <ac:spMk id="3" creationId="{8002A55C-951E-16F7-C3F2-4D43D3805788}"/>
          </ac:spMkLst>
        </pc:spChg>
      </pc:sldChg>
      <pc:sldChg chg="addSp delSp modSp mod">
        <pc:chgData name="Shephard Allen, Taraja [OH]" userId="65baa122-b778-4332-a641-aa527494d799" providerId="ADAL" clId="{964DD991-B07D-50A0-8339-5D337F214506}" dt="2026-05-14T18:35:34.084" v="2409" actId="20577"/>
        <pc:sldMkLst>
          <pc:docMk/>
          <pc:sldMk cId="2442641675" sldId="947"/>
        </pc:sldMkLst>
        <pc:spChg chg="mod">
          <ac:chgData name="Shephard Allen, Taraja [OH]" userId="65baa122-b778-4332-a641-aa527494d799" providerId="ADAL" clId="{964DD991-B07D-50A0-8339-5D337F214506}" dt="2026-05-14T18:32:40.044" v="2391" actId="1076"/>
          <ac:spMkLst>
            <pc:docMk/>
            <pc:sldMk cId="2442641675" sldId="947"/>
            <ac:spMk id="2" creationId="{2680B84D-009B-BCC8-8FCF-421C65A290D7}"/>
          </ac:spMkLst>
        </pc:spChg>
        <pc:spChg chg="mod">
          <ac:chgData name="Shephard Allen, Taraja [OH]" userId="65baa122-b778-4332-a641-aa527494d799" providerId="ADAL" clId="{964DD991-B07D-50A0-8339-5D337F214506}" dt="2026-05-14T18:35:34.084" v="2409" actId="20577"/>
          <ac:spMkLst>
            <pc:docMk/>
            <pc:sldMk cId="2442641675" sldId="947"/>
            <ac:spMk id="3" creationId="{952B57D2-9E13-1EE5-324F-A9D49E63F2AA}"/>
          </ac:spMkLst>
        </pc:spChg>
        <pc:picChg chg="add mod">
          <ac:chgData name="Shephard Allen, Taraja [OH]" userId="65baa122-b778-4332-a641-aa527494d799" providerId="ADAL" clId="{964DD991-B07D-50A0-8339-5D337F214506}" dt="2026-05-14T18:35:28.145" v="2407" actId="688"/>
          <ac:picMkLst>
            <pc:docMk/>
            <pc:sldMk cId="2442641675" sldId="947"/>
            <ac:picMk id="1028" creationId="{C45A2449-FA01-31A5-58E1-0B350DABC8AD}"/>
          </ac:picMkLst>
        </pc:picChg>
        <pc:picChg chg="add mod">
          <ac:chgData name="Shephard Allen, Taraja [OH]" userId="65baa122-b778-4332-a641-aa527494d799" providerId="ADAL" clId="{964DD991-B07D-50A0-8339-5D337F214506}" dt="2026-05-14T18:35:21.756" v="2404" actId="1076"/>
          <ac:picMkLst>
            <pc:docMk/>
            <pc:sldMk cId="2442641675" sldId="947"/>
            <ac:picMk id="1030" creationId="{94273609-0289-7CC7-4935-FEC2B828CC86}"/>
          </ac:picMkLst>
        </pc:picChg>
      </pc:sldChg>
      <pc:sldChg chg="modSp mod">
        <pc:chgData name="Shephard Allen, Taraja [OH]" userId="65baa122-b778-4332-a641-aa527494d799" providerId="ADAL" clId="{964DD991-B07D-50A0-8339-5D337F214506}" dt="2026-05-14T23:01:12.089" v="2582" actId="1076"/>
        <pc:sldMkLst>
          <pc:docMk/>
          <pc:sldMk cId="1172643424" sldId="948"/>
        </pc:sldMkLst>
        <pc:spChg chg="mod">
          <ac:chgData name="Shephard Allen, Taraja [OH]" userId="65baa122-b778-4332-a641-aa527494d799" providerId="ADAL" clId="{964DD991-B07D-50A0-8339-5D337F214506}" dt="2026-05-14T23:01:09.225" v="2581" actId="1076"/>
          <ac:spMkLst>
            <pc:docMk/>
            <pc:sldMk cId="1172643424" sldId="948"/>
            <ac:spMk id="2" creationId="{E3616399-F945-1D3D-70E0-EF01D5510192}"/>
          </ac:spMkLst>
        </pc:spChg>
        <pc:spChg chg="mod">
          <ac:chgData name="Shephard Allen, Taraja [OH]" userId="65baa122-b778-4332-a641-aa527494d799" providerId="ADAL" clId="{964DD991-B07D-50A0-8339-5D337F214506}" dt="2026-05-14T23:01:12.089" v="2582" actId="1076"/>
          <ac:spMkLst>
            <pc:docMk/>
            <pc:sldMk cId="1172643424" sldId="948"/>
            <ac:spMk id="3" creationId="{2C97D0A9-9856-60BC-BB4F-149F1034A9A7}"/>
          </ac:spMkLst>
        </pc:spChg>
      </pc:sldChg>
      <pc:sldChg chg="modSp mod">
        <pc:chgData name="Shephard Allen, Taraja [OH]" userId="65baa122-b778-4332-a641-aa527494d799" providerId="ADAL" clId="{964DD991-B07D-50A0-8339-5D337F214506}" dt="2026-05-14T18:38:15.185" v="2426" actId="2710"/>
        <pc:sldMkLst>
          <pc:docMk/>
          <pc:sldMk cId="770451627" sldId="950"/>
        </pc:sldMkLst>
        <pc:spChg chg="mod">
          <ac:chgData name="Shephard Allen, Taraja [OH]" userId="65baa122-b778-4332-a641-aa527494d799" providerId="ADAL" clId="{964DD991-B07D-50A0-8339-5D337F214506}" dt="2026-05-14T18:38:02.087" v="2423" actId="1076"/>
          <ac:spMkLst>
            <pc:docMk/>
            <pc:sldMk cId="770451627" sldId="950"/>
            <ac:spMk id="2" creationId="{01364A0A-A5BE-4446-AF49-2CFB5EC631DE}"/>
          </ac:spMkLst>
        </pc:spChg>
        <pc:spChg chg="mod">
          <ac:chgData name="Shephard Allen, Taraja [OH]" userId="65baa122-b778-4332-a641-aa527494d799" providerId="ADAL" clId="{964DD991-B07D-50A0-8339-5D337F214506}" dt="2026-05-14T18:38:15.185" v="2426" actId="2710"/>
          <ac:spMkLst>
            <pc:docMk/>
            <pc:sldMk cId="770451627" sldId="950"/>
            <ac:spMk id="3" creationId="{67ADD62B-8665-36FB-B962-DEFD74F2155A}"/>
          </ac:spMkLst>
        </pc:spChg>
        <pc:picChg chg="mod">
          <ac:chgData name="Shephard Allen, Taraja [OH]" userId="65baa122-b778-4332-a641-aa527494d799" providerId="ADAL" clId="{964DD991-B07D-50A0-8339-5D337F214506}" dt="2026-05-14T18:37:57.845" v="2422" actId="1076"/>
          <ac:picMkLst>
            <pc:docMk/>
            <pc:sldMk cId="770451627" sldId="950"/>
            <ac:picMk id="4" creationId="{B29FC015-1419-0F7F-3A7B-5A2F798D461E}"/>
          </ac:picMkLst>
        </pc:picChg>
      </pc:sldChg>
      <pc:sldChg chg="modSp mod">
        <pc:chgData name="Shephard Allen, Taraja [OH]" userId="65baa122-b778-4332-a641-aa527494d799" providerId="ADAL" clId="{964DD991-B07D-50A0-8339-5D337F214506}" dt="2026-05-14T18:55:34.791" v="2481" actId="20577"/>
        <pc:sldMkLst>
          <pc:docMk/>
          <pc:sldMk cId="215411129" sldId="959"/>
        </pc:sldMkLst>
        <pc:spChg chg="mod">
          <ac:chgData name="Shephard Allen, Taraja [OH]" userId="65baa122-b778-4332-a641-aa527494d799" providerId="ADAL" clId="{964DD991-B07D-50A0-8339-5D337F214506}" dt="2026-05-14T18:55:34.791" v="2481" actId="20577"/>
          <ac:spMkLst>
            <pc:docMk/>
            <pc:sldMk cId="215411129" sldId="959"/>
            <ac:spMk id="4" creationId="{75A5DE8B-C702-2884-6711-0FBEE600260A}"/>
          </ac:spMkLst>
        </pc:spChg>
      </pc:sldChg>
      <pc:sldChg chg="modSp mod">
        <pc:chgData name="Shephard Allen, Taraja [OH]" userId="65baa122-b778-4332-a641-aa527494d799" providerId="ADAL" clId="{964DD991-B07D-50A0-8339-5D337F214506}" dt="2026-05-14T18:55:23.858" v="2480" actId="20577"/>
        <pc:sldMkLst>
          <pc:docMk/>
          <pc:sldMk cId="470448410" sldId="960"/>
        </pc:sldMkLst>
        <pc:spChg chg="mod">
          <ac:chgData name="Shephard Allen, Taraja [OH]" userId="65baa122-b778-4332-a641-aa527494d799" providerId="ADAL" clId="{964DD991-B07D-50A0-8339-5D337F214506}" dt="2026-05-14T18:55:23.858" v="2480" actId="20577"/>
          <ac:spMkLst>
            <pc:docMk/>
            <pc:sldMk cId="470448410" sldId="960"/>
            <ac:spMk id="4" creationId="{A7EB0217-4EAC-122E-D32E-C995404ADD6B}"/>
          </ac:spMkLst>
        </pc:spChg>
      </pc:sldChg>
      <pc:sldChg chg="modSp mod">
        <pc:chgData name="Shephard Allen, Taraja [OH]" userId="65baa122-b778-4332-a641-aa527494d799" providerId="ADAL" clId="{964DD991-B07D-50A0-8339-5D337F214506}" dt="2026-05-14T18:55:02.767" v="2474" actId="20577"/>
        <pc:sldMkLst>
          <pc:docMk/>
          <pc:sldMk cId="3170111039" sldId="961"/>
        </pc:sldMkLst>
        <pc:spChg chg="mod">
          <ac:chgData name="Shephard Allen, Taraja [OH]" userId="65baa122-b778-4332-a641-aa527494d799" providerId="ADAL" clId="{964DD991-B07D-50A0-8339-5D337F214506}" dt="2026-05-14T18:55:02.767" v="2474" actId="20577"/>
          <ac:spMkLst>
            <pc:docMk/>
            <pc:sldMk cId="3170111039" sldId="961"/>
            <ac:spMk id="4" creationId="{B342922F-19AF-E659-34F1-F62B253D9106}"/>
          </ac:spMkLst>
        </pc:spChg>
      </pc:sldChg>
      <pc:sldChg chg="modSp mod">
        <pc:chgData name="Shephard Allen, Taraja [OH]" userId="65baa122-b778-4332-a641-aa527494d799" providerId="ADAL" clId="{964DD991-B07D-50A0-8339-5D337F214506}" dt="2026-05-14T16:24:32.094" v="1939" actId="1076"/>
        <pc:sldMkLst>
          <pc:docMk/>
          <pc:sldMk cId="1347233932" sldId="1219"/>
        </pc:sldMkLst>
        <pc:spChg chg="mod">
          <ac:chgData name="Shephard Allen, Taraja [OH]" userId="65baa122-b778-4332-a641-aa527494d799" providerId="ADAL" clId="{964DD991-B07D-50A0-8339-5D337F214506}" dt="2026-05-14T16:24:27.797" v="1937" actId="1076"/>
          <ac:spMkLst>
            <pc:docMk/>
            <pc:sldMk cId="1347233932" sldId="1219"/>
            <ac:spMk id="2" creationId="{7099E895-1975-8FBF-946E-BF4A5169ADED}"/>
          </ac:spMkLst>
        </pc:spChg>
        <pc:spChg chg="mod">
          <ac:chgData name="Shephard Allen, Taraja [OH]" userId="65baa122-b778-4332-a641-aa527494d799" providerId="ADAL" clId="{964DD991-B07D-50A0-8339-5D337F214506}" dt="2026-05-14T16:24:32.094" v="1939" actId="1076"/>
          <ac:spMkLst>
            <pc:docMk/>
            <pc:sldMk cId="1347233932" sldId="1219"/>
            <ac:spMk id="6" creationId="{8D3A2C3C-F99D-BA60-09CD-3276B0CDA342}"/>
          </ac:spMkLst>
        </pc:spChg>
        <pc:picChg chg="mod">
          <ac:chgData name="Shephard Allen, Taraja [OH]" userId="65baa122-b778-4332-a641-aa527494d799" providerId="ADAL" clId="{964DD991-B07D-50A0-8339-5D337F214506}" dt="2026-05-14T16:24:10.856" v="1934" actId="1076"/>
          <ac:picMkLst>
            <pc:docMk/>
            <pc:sldMk cId="1347233932" sldId="1219"/>
            <ac:picMk id="4" creationId="{5C2C64C9-747D-BF42-D512-B9B9A36425B4}"/>
          </ac:picMkLst>
        </pc:picChg>
      </pc:sldChg>
      <pc:sldChg chg="modSp add mod">
        <pc:chgData name="Shephard Allen, Taraja [OH]" userId="65baa122-b778-4332-a641-aa527494d799" providerId="ADAL" clId="{964DD991-B07D-50A0-8339-5D337F214506}" dt="2026-05-14T15:11:05.746" v="1533" actId="20577"/>
        <pc:sldMkLst>
          <pc:docMk/>
          <pc:sldMk cId="83867780" sldId="1222"/>
        </pc:sldMkLst>
        <pc:spChg chg="mod">
          <ac:chgData name="Shephard Allen, Taraja [OH]" userId="65baa122-b778-4332-a641-aa527494d799" providerId="ADAL" clId="{964DD991-B07D-50A0-8339-5D337F214506}" dt="2026-05-14T15:11:05.746" v="1533" actId="20577"/>
          <ac:spMkLst>
            <pc:docMk/>
            <pc:sldMk cId="83867780" sldId="1222"/>
            <ac:spMk id="2" creationId="{86291F35-2572-8D92-3F4D-F29B52E44DDF}"/>
          </ac:spMkLst>
        </pc:spChg>
        <pc:spChg chg="mod">
          <ac:chgData name="Shephard Allen, Taraja [OH]" userId="65baa122-b778-4332-a641-aa527494d799" providerId="ADAL" clId="{964DD991-B07D-50A0-8339-5D337F214506}" dt="2026-05-14T15:10:59.213" v="1529" actId="14100"/>
          <ac:spMkLst>
            <pc:docMk/>
            <pc:sldMk cId="83867780" sldId="1222"/>
            <ac:spMk id="3" creationId="{F563377F-4144-F3FE-7DEA-03F3551690E1}"/>
          </ac:spMkLst>
        </pc:spChg>
      </pc:sldChg>
      <pc:sldChg chg="modSp new mod">
        <pc:chgData name="Shephard Allen, Taraja [OH]" userId="65baa122-b778-4332-a641-aa527494d799" providerId="ADAL" clId="{964DD991-B07D-50A0-8339-5D337F214506}" dt="2026-05-14T16:27:23.975" v="1947" actId="1076"/>
        <pc:sldMkLst>
          <pc:docMk/>
          <pc:sldMk cId="3987700535" sldId="1223"/>
        </pc:sldMkLst>
        <pc:spChg chg="mod">
          <ac:chgData name="Shephard Allen, Taraja [OH]" userId="65baa122-b778-4332-a641-aa527494d799" providerId="ADAL" clId="{964DD991-B07D-50A0-8339-5D337F214506}" dt="2026-05-14T16:27:23.975" v="1947" actId="1076"/>
          <ac:spMkLst>
            <pc:docMk/>
            <pc:sldMk cId="3987700535" sldId="1223"/>
            <ac:spMk id="2" creationId="{2F5FFD66-4CC9-EC59-CD7F-92A7FADD140B}"/>
          </ac:spMkLst>
        </pc:spChg>
      </pc:sldChg>
      <pc:sldChg chg="addSp delSp modSp new mod modClrScheme chgLayout">
        <pc:chgData name="Shephard Allen, Taraja [OH]" userId="65baa122-b778-4332-a641-aa527494d799" providerId="ADAL" clId="{964DD991-B07D-50A0-8339-5D337F214506}" dt="2026-05-14T23:00:28.845" v="2580" actId="12"/>
        <pc:sldMkLst>
          <pc:docMk/>
          <pc:sldMk cId="2263162062" sldId="1224"/>
        </pc:sldMkLst>
        <pc:spChg chg="add mod ord">
          <ac:chgData name="Shephard Allen, Taraja [OH]" userId="65baa122-b778-4332-a641-aa527494d799" providerId="ADAL" clId="{964DD991-B07D-50A0-8339-5D337F214506}" dt="2026-05-14T23:00:28.845" v="2580" actId="12"/>
          <ac:spMkLst>
            <pc:docMk/>
            <pc:sldMk cId="2263162062" sldId="1224"/>
            <ac:spMk id="6" creationId="{5F90C524-A6E2-AA4D-DAC1-432704A3B243}"/>
          </ac:spMkLst>
        </pc:spChg>
        <pc:spChg chg="add mod ord">
          <ac:chgData name="Shephard Allen, Taraja [OH]" userId="65baa122-b778-4332-a641-aa527494d799" providerId="ADAL" clId="{964DD991-B07D-50A0-8339-5D337F214506}" dt="2026-05-14T16:32:01.655" v="1967" actId="700"/>
          <ac:spMkLst>
            <pc:docMk/>
            <pc:sldMk cId="2263162062" sldId="1224"/>
            <ac:spMk id="19" creationId="{08EE1674-F500-D3E7-10BA-6E2BFAAA18C0}"/>
          </ac:spMkLst>
        </pc:spChg>
        <pc:picChg chg="add mod">
          <ac:chgData name="Shephard Allen, Taraja [OH]" userId="65baa122-b778-4332-a641-aa527494d799" providerId="ADAL" clId="{964DD991-B07D-50A0-8339-5D337F214506}" dt="2026-05-14T16:30:52.151" v="1966"/>
          <ac:picMkLst>
            <pc:docMk/>
            <pc:sldMk cId="2263162062" sldId="1224"/>
            <ac:picMk id="5" creationId="{397A11BD-5FB6-1B17-A6DE-CFB306DB026C}"/>
          </ac:picMkLst>
        </pc:picChg>
      </pc:sldChg>
      <pc:sldChg chg="modSp mod ord">
        <pc:chgData name="Shephard Allen, Taraja [OH]" userId="65baa122-b778-4332-a641-aa527494d799" providerId="ADAL" clId="{964DD991-B07D-50A0-8339-5D337F214506}" dt="2026-05-14T23:10:41.080" v="2604" actId="20578"/>
        <pc:sldMkLst>
          <pc:docMk/>
          <pc:sldMk cId="1939368538" sldId="1225"/>
        </pc:sldMkLst>
        <pc:spChg chg="mod">
          <ac:chgData name="Shephard Allen, Taraja [OH]" userId="65baa122-b778-4332-a641-aa527494d799" providerId="ADAL" clId="{964DD991-B07D-50A0-8339-5D337F214506}" dt="2026-05-14T23:09:45.567" v="2603" actId="1076"/>
          <ac:spMkLst>
            <pc:docMk/>
            <pc:sldMk cId="1939368538" sldId="1225"/>
            <ac:spMk id="4" creationId="{07B1C54D-6B09-16A1-F8AA-F94C96C87D2B}"/>
          </ac:spMkLst>
        </pc:spChg>
      </pc:sldChg>
      <pc:sldChg chg="addSp delSp modSp new mod modClrScheme chgLayout">
        <pc:chgData name="Shephard Allen, Taraja [OH]" userId="65baa122-b778-4332-a641-aa527494d799" providerId="ADAL" clId="{964DD991-B07D-50A0-8339-5D337F214506}" dt="2026-05-14T17:02:43.998" v="2321" actId="20577"/>
        <pc:sldMkLst>
          <pc:docMk/>
          <pc:sldMk cId="1847425072" sldId="1226"/>
        </pc:sldMkLst>
        <pc:spChg chg="add mod ord">
          <ac:chgData name="Shephard Allen, Taraja [OH]" userId="65baa122-b778-4332-a641-aa527494d799" providerId="ADAL" clId="{964DD991-B07D-50A0-8339-5D337F214506}" dt="2026-05-14T17:02:43.998" v="2321" actId="20577"/>
          <ac:spMkLst>
            <pc:docMk/>
            <pc:sldMk cId="1847425072" sldId="1226"/>
            <ac:spMk id="3" creationId="{CD115AE6-0195-3F11-ECAD-342667D39ED4}"/>
          </ac:spMkLst>
        </pc:spChg>
        <pc:spChg chg="add mod ord">
          <ac:chgData name="Shephard Allen, Taraja [OH]" userId="65baa122-b778-4332-a641-aa527494d799" providerId="ADAL" clId="{964DD991-B07D-50A0-8339-5D337F214506}" dt="2026-05-14T17:00:06.406" v="2273" actId="255"/>
          <ac:spMkLst>
            <pc:docMk/>
            <pc:sldMk cId="1847425072" sldId="1226"/>
            <ac:spMk id="4" creationId="{D4297B26-78E9-6D8C-F129-0413955E8212}"/>
          </ac:spMkLst>
        </pc:spChg>
      </pc:sldChg>
      <pc:sldChg chg="modSp add mod modTransition setBg">
        <pc:chgData name="Shephard Allen, Taraja [OH]" userId="65baa122-b778-4332-a641-aa527494d799" providerId="ADAL" clId="{964DD991-B07D-50A0-8339-5D337F214506}" dt="2026-05-14T18:43:32.548" v="2473" actId="1076"/>
        <pc:sldMkLst>
          <pc:docMk/>
          <pc:sldMk cId="3060979580" sldId="2616"/>
        </pc:sldMkLst>
        <pc:spChg chg="mod">
          <ac:chgData name="Shephard Allen, Taraja [OH]" userId="65baa122-b778-4332-a641-aa527494d799" providerId="ADAL" clId="{964DD991-B07D-50A0-8339-5D337F214506}" dt="2026-05-14T18:43:32.548" v="2473" actId="1076"/>
          <ac:spMkLst>
            <pc:docMk/>
            <pc:sldMk cId="3060979580" sldId="2616"/>
            <ac:spMk id="23" creationId="{FDB3D80D-367E-817D-DAF7-4120EF62C60E}"/>
          </ac:spMkLst>
        </pc:spChg>
        <pc:picChg chg="mod">
          <ac:chgData name="Shephard Allen, Taraja [OH]" userId="65baa122-b778-4332-a641-aa527494d799" providerId="ADAL" clId="{964DD991-B07D-50A0-8339-5D337F214506}" dt="2026-05-14T18:43:28.063" v="2472" actId="1076"/>
          <ac:picMkLst>
            <pc:docMk/>
            <pc:sldMk cId="3060979580" sldId="2616"/>
            <ac:picMk id="25" creationId="{0F235D38-B7BF-2321-B3E3-9513E5E1F5EF}"/>
          </ac:picMkLst>
        </pc:picChg>
      </pc:sldChg>
    </pc:docChg>
  </pc:docChgLst>
  <pc:docChgLst>
    <pc:chgData name="Clancy, Pete [IA]" userId="S::pete.clancy_isea.org#ext#@neahq.onmicrosoft.com::8b2ed7af-4c20-43fc-a459-8581236a9977" providerId="AD" clId="Web-{2D7ECFAC-8B07-96BE-2B9E-8AE281337BCF}"/>
    <pc:docChg chg="modSld">
      <pc:chgData name="Clancy, Pete [IA]" userId="S::pete.clancy_isea.org#ext#@neahq.onmicrosoft.com::8b2ed7af-4c20-43fc-a459-8581236a9977" providerId="AD" clId="Web-{2D7ECFAC-8B07-96BE-2B9E-8AE281337BCF}" dt="2026-05-14T16:30:42.997" v="19" actId="20577"/>
      <pc:docMkLst>
        <pc:docMk/>
      </pc:docMkLst>
    </pc:docChg>
  </pc:docChgLst>
  <pc:docChgLst>
    <pc:chgData name="Fargen, Matthew [PA]" userId="S::mfargen_psea.org#ext#@neahq.onmicrosoft.com::c8c8ee83-2559-4650-ad3b-b4b80e1459a6" providerId="AD" clId="Web-{913DB08B-D10C-F04C-945C-A9B906299221}"/>
    <pc:docChg chg="modSld">
      <pc:chgData name="Fargen, Matthew [PA]" userId="S::mfargen_psea.org#ext#@neahq.onmicrosoft.com::c8c8ee83-2559-4650-ad3b-b4b80e1459a6" providerId="AD" clId="Web-{913DB08B-D10C-F04C-945C-A9B906299221}" dt="2026-05-14T21:12:56.701" v="10" actId="20577"/>
      <pc:docMkLst>
        <pc:docMk/>
      </pc:docMkLst>
      <pc:sldChg chg="modSp">
        <pc:chgData name="Fargen, Matthew [PA]" userId="S::mfargen_psea.org#ext#@neahq.onmicrosoft.com::c8c8ee83-2559-4650-ad3b-b4b80e1459a6" providerId="AD" clId="Web-{913DB08B-D10C-F04C-945C-A9B906299221}" dt="2026-05-14T21:12:56.701" v="10" actId="20577"/>
        <pc:sldMkLst>
          <pc:docMk/>
          <pc:sldMk cId="1848376629" sldId="942"/>
        </pc:sldMkLst>
        <pc:spChg chg="mod">
          <ac:chgData name="Fargen, Matthew [PA]" userId="S::mfargen_psea.org#ext#@neahq.onmicrosoft.com::c8c8ee83-2559-4650-ad3b-b4b80e1459a6" providerId="AD" clId="Web-{913DB08B-D10C-F04C-945C-A9B906299221}" dt="2026-05-14T21:12:56.701" v="10" actId="20577"/>
          <ac:spMkLst>
            <pc:docMk/>
            <pc:sldMk cId="1848376629" sldId="942"/>
            <ac:spMk id="2" creationId="{62EE9250-BDDD-C6ED-1426-83C84445DFEE}"/>
          </ac:spMkLst>
        </pc:spChg>
      </pc:sldChg>
    </pc:docChg>
  </pc:docChgLst>
  <pc:docChgLst>
    <pc:chgData name="Clancy, Pete [IA]" userId="S::pete.clancy_isea.org#ext#@neahq.onmicrosoft.com::8b2ed7af-4c20-43fc-a459-8581236a9977" providerId="AD" clId="Web-{2EBFC830-E187-7149-66EC-1A1C766368C1}"/>
    <pc:docChg chg="modSld">
      <pc:chgData name="Clancy, Pete [IA]" userId="S::pete.clancy_isea.org#ext#@neahq.onmicrosoft.com::8b2ed7af-4c20-43fc-a459-8581236a9977" providerId="AD" clId="Web-{2EBFC830-E187-7149-66EC-1A1C766368C1}" dt="2026-05-14T21:41:12.368" v="301" actId="20577"/>
      <pc:docMkLst>
        <pc:docMk/>
      </pc:docMkLst>
      <pc:sldChg chg="modSp">
        <pc:chgData name="Clancy, Pete [IA]" userId="S::pete.clancy_isea.org#ext#@neahq.onmicrosoft.com::8b2ed7af-4c20-43fc-a459-8581236a9977" providerId="AD" clId="Web-{2EBFC830-E187-7149-66EC-1A1C766368C1}" dt="2026-05-14T21:41:12.368" v="301" actId="20577"/>
        <pc:sldMkLst>
          <pc:docMk/>
          <pc:sldMk cId="1172643424" sldId="948"/>
        </pc:sldMkLst>
        <pc:spChg chg="mod">
          <ac:chgData name="Clancy, Pete [IA]" userId="S::pete.clancy_isea.org#ext#@neahq.onmicrosoft.com::8b2ed7af-4c20-43fc-a459-8581236a9977" providerId="AD" clId="Web-{2EBFC830-E187-7149-66EC-1A1C766368C1}" dt="2026-05-14T21:38:18.133" v="33" actId="20577"/>
          <ac:spMkLst>
            <pc:docMk/>
            <pc:sldMk cId="1172643424" sldId="948"/>
            <ac:spMk id="2" creationId="{E3616399-F945-1D3D-70E0-EF01D5510192}"/>
          </ac:spMkLst>
        </pc:spChg>
        <pc:spChg chg="mod">
          <ac:chgData name="Clancy, Pete [IA]" userId="S::pete.clancy_isea.org#ext#@neahq.onmicrosoft.com::8b2ed7af-4c20-43fc-a459-8581236a9977" providerId="AD" clId="Web-{2EBFC830-E187-7149-66EC-1A1C766368C1}" dt="2026-05-14T21:41:12.368" v="301" actId="20577"/>
          <ac:spMkLst>
            <pc:docMk/>
            <pc:sldMk cId="1172643424" sldId="948"/>
            <ac:spMk id="3" creationId="{2C97D0A9-9856-60BC-BB4F-149F1034A9A7}"/>
          </ac:spMkLst>
        </pc:spChg>
      </pc:sldChg>
    </pc:docChg>
  </pc:docChgLst>
  <pc:docChgLst>
    <pc:chgData name="Lytie, Kristin" userId="S::lytiek_weac.org#ext#@neahq.onmicrosoft.com::aec877d6-fdfa-437e-a4bd-110af0812344" providerId="AD" clId="Web-{F097DCBB-F0BF-4E4A-92FF-001108B11530}"/>
    <pc:docChg chg="sldOrd">
      <pc:chgData name="Lytie, Kristin" userId="S::lytiek_weac.org#ext#@neahq.onmicrosoft.com::aec877d6-fdfa-437e-a4bd-110af0812344" providerId="AD" clId="Web-{F097DCBB-F0BF-4E4A-92FF-001108B11530}" dt="2026-05-15T13:54:09.716" v="0"/>
      <pc:docMkLst>
        <pc:docMk/>
      </pc:docMkLst>
      <pc:sldChg chg="ord">
        <pc:chgData name="Lytie, Kristin" userId="S::lytiek_weac.org#ext#@neahq.onmicrosoft.com::aec877d6-fdfa-437e-a4bd-110af0812344" providerId="AD" clId="Web-{F097DCBB-F0BF-4E4A-92FF-001108B11530}" dt="2026-05-15T13:54:09.716" v="0"/>
        <pc:sldMkLst>
          <pc:docMk/>
          <pc:sldMk cId="1822444356" sldId="933"/>
        </pc:sldMkLst>
      </pc:sldChg>
    </pc:docChg>
  </pc:docChgLst>
  <pc:docChgLst>
    <pc:chgData name="Lytie, Kristin" userId="S::lytiek_weac.org#ext#@neahq.onmicrosoft.com::aec877d6-fdfa-437e-a4bd-110af0812344" providerId="AD" clId="Web-{C9F86009-BF72-1D4E-0DA5-C5E869D1C94A}"/>
    <pc:docChg chg="addSld delSld modSld sldOrd">
      <pc:chgData name="Lytie, Kristin" userId="S::lytiek_weac.org#ext#@neahq.onmicrosoft.com::aec877d6-fdfa-437e-a4bd-110af0812344" providerId="AD" clId="Web-{C9F86009-BF72-1D4E-0DA5-C5E869D1C94A}" dt="2026-05-14T18:54:05.591" v="127" actId="20577"/>
      <pc:docMkLst>
        <pc:docMk/>
      </pc:docMkLst>
      <pc:sldChg chg="ord">
        <pc:chgData name="Lytie, Kristin" userId="S::lytiek_weac.org#ext#@neahq.onmicrosoft.com::aec877d6-fdfa-437e-a4bd-110af0812344" providerId="AD" clId="Web-{C9F86009-BF72-1D4E-0DA5-C5E869D1C94A}" dt="2026-05-14T13:49:58.734" v="1"/>
        <pc:sldMkLst>
          <pc:docMk/>
          <pc:sldMk cId="1822444356" sldId="933"/>
        </pc:sldMkLst>
      </pc:sldChg>
      <pc:sldChg chg="modSp">
        <pc:chgData name="Lytie, Kristin" userId="S::lytiek_weac.org#ext#@neahq.onmicrosoft.com::aec877d6-fdfa-437e-a4bd-110af0812344" providerId="AD" clId="Web-{C9F86009-BF72-1D4E-0DA5-C5E869D1C94A}" dt="2026-05-14T15:23:47.202" v="109" actId="20577"/>
        <pc:sldMkLst>
          <pc:docMk/>
          <pc:sldMk cId="2252899272" sldId="936"/>
        </pc:sldMkLst>
        <pc:spChg chg="mod">
          <ac:chgData name="Lytie, Kristin" userId="S::lytiek_weac.org#ext#@neahq.onmicrosoft.com::aec877d6-fdfa-437e-a4bd-110af0812344" providerId="AD" clId="Web-{C9F86009-BF72-1D4E-0DA5-C5E869D1C94A}" dt="2026-05-14T15:23:47.202" v="109" actId="20577"/>
          <ac:spMkLst>
            <pc:docMk/>
            <pc:sldMk cId="2252899272" sldId="936"/>
            <ac:spMk id="3" creationId="{811B9535-D198-48C6-1C52-375A8B1807D5}"/>
          </ac:spMkLst>
        </pc:spChg>
      </pc:sldChg>
      <pc:sldChg chg="modSp">
        <pc:chgData name="Lytie, Kristin" userId="S::lytiek_weac.org#ext#@neahq.onmicrosoft.com::aec877d6-fdfa-437e-a4bd-110af0812344" providerId="AD" clId="Web-{C9F86009-BF72-1D4E-0DA5-C5E869D1C94A}" dt="2026-05-14T15:12:46.848" v="60" actId="20577"/>
        <pc:sldMkLst>
          <pc:docMk/>
          <pc:sldMk cId="2686395969" sldId="943"/>
        </pc:sldMkLst>
        <pc:spChg chg="mod">
          <ac:chgData name="Lytie, Kristin" userId="S::lytiek_weac.org#ext#@neahq.onmicrosoft.com::aec877d6-fdfa-437e-a4bd-110af0812344" providerId="AD" clId="Web-{C9F86009-BF72-1D4E-0DA5-C5E869D1C94A}" dt="2026-05-14T15:12:46.848" v="60" actId="20577"/>
          <ac:spMkLst>
            <pc:docMk/>
            <pc:sldMk cId="2686395969" sldId="943"/>
            <ac:spMk id="10" creationId="{7F56B898-2DCA-65E9-602C-AB8F8B7B4B70}"/>
          </ac:spMkLst>
        </pc:spChg>
      </pc:sldChg>
      <pc:sldChg chg="modSp">
        <pc:chgData name="Lytie, Kristin" userId="S::lytiek_weac.org#ext#@neahq.onmicrosoft.com::aec877d6-fdfa-437e-a4bd-110af0812344" providerId="AD" clId="Web-{C9F86009-BF72-1D4E-0DA5-C5E869D1C94A}" dt="2026-05-14T18:54:05.591" v="127" actId="20577"/>
        <pc:sldMkLst>
          <pc:docMk/>
          <pc:sldMk cId="215411129" sldId="959"/>
        </pc:sldMkLst>
        <pc:spChg chg="mod">
          <ac:chgData name="Lytie, Kristin" userId="S::lytiek_weac.org#ext#@neahq.onmicrosoft.com::aec877d6-fdfa-437e-a4bd-110af0812344" providerId="AD" clId="Web-{C9F86009-BF72-1D4E-0DA5-C5E869D1C94A}" dt="2026-05-14T18:54:05.591" v="127" actId="20577"/>
          <ac:spMkLst>
            <pc:docMk/>
            <pc:sldMk cId="215411129" sldId="959"/>
            <ac:spMk id="4" creationId="{75A5DE8B-C702-2884-6711-0FBEE600260A}"/>
          </ac:spMkLst>
        </pc:spChg>
      </pc:sldChg>
      <pc:sldChg chg="add replId">
        <pc:chgData name="Lytie, Kristin" userId="S::lytiek_weac.org#ext#@neahq.onmicrosoft.com::aec877d6-fdfa-437e-a4bd-110af0812344" providerId="AD" clId="Web-{C9F86009-BF72-1D4E-0DA5-C5E869D1C94A}" dt="2026-05-14T14:05:00.202" v="33"/>
        <pc:sldMkLst>
          <pc:docMk/>
          <pc:sldMk cId="1347233932" sldId="1219"/>
        </pc:sldMkLst>
      </pc:sldChg>
      <pc:sldChg chg="add del replId">
        <pc:chgData name="Lytie, Kristin" userId="S::lytiek_weac.org#ext#@neahq.onmicrosoft.com::aec877d6-fdfa-437e-a4bd-110af0812344" providerId="AD" clId="Web-{C9F86009-BF72-1D4E-0DA5-C5E869D1C94A}" dt="2026-05-14T14:07:54.989" v="38"/>
        <pc:sldMkLst>
          <pc:docMk/>
          <pc:sldMk cId="1478521214" sldId="1220"/>
        </pc:sldMkLst>
      </pc:sldChg>
    </pc:docChg>
  </pc:docChgLst>
  <pc:docChgLst>
    <pc:chgData name="Katie Bishop [WA]" userId="S::kbishop_washingtonea.org#ext#@neahq.onmicrosoft.com::49e01a96-684d-4216-96b4-584a08a22682" providerId="AD" clId="Web-{7362C747-09B4-2E01-D910-6811103BF259}"/>
    <pc:docChg chg="modSld">
      <pc:chgData name="Katie Bishop [WA]" userId="S::kbishop_washingtonea.org#ext#@neahq.onmicrosoft.com::49e01a96-684d-4216-96b4-584a08a22682" providerId="AD" clId="Web-{7362C747-09B4-2E01-D910-6811103BF259}" dt="2026-05-14T16:56:23.937" v="32" actId="20577"/>
      <pc:docMkLst>
        <pc:docMk/>
      </pc:docMkLst>
      <pc:sldChg chg="modSp">
        <pc:chgData name="Katie Bishop [WA]" userId="S::kbishop_washingtonea.org#ext#@neahq.onmicrosoft.com::49e01a96-684d-4216-96b4-584a08a22682" providerId="AD" clId="Web-{7362C747-09B4-2E01-D910-6811103BF259}" dt="2026-05-14T16:56:23.937" v="32" actId="20577"/>
        <pc:sldMkLst>
          <pc:docMk/>
          <pc:sldMk cId="4090344994" sldId="722"/>
        </pc:sldMkLst>
        <pc:spChg chg="mod">
          <ac:chgData name="Katie Bishop [WA]" userId="S::kbishop_washingtonea.org#ext#@neahq.onmicrosoft.com::49e01a96-684d-4216-96b4-584a08a22682" providerId="AD" clId="Web-{7362C747-09B4-2E01-D910-6811103BF259}" dt="2026-05-14T16:56:23.937" v="32" actId="20577"/>
          <ac:spMkLst>
            <pc:docMk/>
            <pc:sldMk cId="4090344994" sldId="722"/>
            <ac:spMk id="3" creationId="{00000000-0000-0000-0000-000000000000}"/>
          </ac:spMkLst>
        </pc:spChg>
      </pc:sldChg>
      <pc:sldChg chg="addSp delSp modSp">
        <pc:chgData name="Katie Bishop [WA]" userId="S::kbishop_washingtonea.org#ext#@neahq.onmicrosoft.com::49e01a96-684d-4216-96b4-584a08a22682" providerId="AD" clId="Web-{7362C747-09B4-2E01-D910-6811103BF259}" dt="2026-05-14T16:40:14.723" v="6" actId="14100"/>
        <pc:sldMkLst>
          <pc:docMk/>
          <pc:sldMk cId="1771889942" sldId="938"/>
        </pc:sldMkLst>
        <pc:spChg chg="mod">
          <ac:chgData name="Katie Bishop [WA]" userId="S::kbishop_washingtonea.org#ext#@neahq.onmicrosoft.com::49e01a96-684d-4216-96b4-584a08a22682" providerId="AD" clId="Web-{7362C747-09B4-2E01-D910-6811103BF259}" dt="2026-05-14T16:40:10.535" v="5" actId="20577"/>
          <ac:spMkLst>
            <pc:docMk/>
            <pc:sldMk cId="1771889942" sldId="938"/>
            <ac:spMk id="15" creationId="{FD66E502-28AA-84C6-9C13-94CB2AD2C2F2}"/>
          </ac:spMkLst>
        </pc:spChg>
        <pc:picChg chg="add mod ord">
          <ac:chgData name="Katie Bishop [WA]" userId="S::kbishop_washingtonea.org#ext#@neahq.onmicrosoft.com::49e01a96-684d-4216-96b4-584a08a22682" providerId="AD" clId="Web-{7362C747-09B4-2E01-D910-6811103BF259}" dt="2026-05-14T16:40:14.723" v="6" actId="14100"/>
          <ac:picMkLst>
            <pc:docMk/>
            <pc:sldMk cId="1771889942" sldId="938"/>
            <ac:picMk id="5" creationId="{0EECE49E-D035-673A-909F-87CD42326D4B}"/>
          </ac:picMkLst>
        </pc:picChg>
      </pc:sldChg>
    </pc:docChg>
  </pc:docChgLst>
</pc:chgInfo>
</file>

<file path=ppt/comments/modernComment_37D_B8B2E2F4.xml><?xml version="1.0" encoding="utf-8"?>
<p188:cmLst xmlns:a="http://schemas.openxmlformats.org/drawingml/2006/main" xmlns:r="http://schemas.openxmlformats.org/officeDocument/2006/relationships" xmlns:p188="http://schemas.microsoft.com/office/powerpoint/2018/8/main">
  <p188:cm id="{01C22F49-F1F1-400D-8E62-0203114097A5}" authorId="{5EB03D44-B1C1-0879-E02E-DC41FCBAC9C0}" created="2023-06-07T20:28:07.776">
    <pc:sldMkLst xmlns:pc="http://schemas.microsoft.com/office/powerpoint/2013/main/command">
      <pc:docMk/>
      <pc:sldMk cId="1672448561" sldId="578"/>
    </pc:sldMkLst>
    <p188:txBody>
      <a:bodyPr/>
      <a:lstStyle/>
      <a:p>
        <a:r>
          <a:rPr lang="en-US"/>
          <a:t>Could be tweaked </a:t>
        </a:r>
      </a:p>
    </p188:txBody>
  </p188:cm>
</p188:cmLst>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8D57E7-DF40-40C5-ADAD-427AEB7E688C}"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BF86C038-D24A-4B05-B457-280193C1CC1E}">
      <dgm:prSet phldrT="[Text]"/>
      <dgm:spPr/>
      <dgm:t>
        <a:bodyPr/>
        <a:lstStyle/>
        <a:p>
          <a:r>
            <a:rPr lang="en-US">
              <a:solidFill>
                <a:schemeClr val="tx2"/>
              </a:solidFill>
            </a:rPr>
            <a:t>Problems</a:t>
          </a:r>
        </a:p>
      </dgm:t>
    </dgm:pt>
    <dgm:pt modelId="{D605A875-5677-4B91-BF38-9ECE93C1D2C2}" type="parTrans" cxnId="{239876FD-0BC3-4D9D-ACC5-9102B691BE88}">
      <dgm:prSet/>
      <dgm:spPr/>
      <dgm:t>
        <a:bodyPr/>
        <a:lstStyle/>
        <a:p>
          <a:endParaRPr lang="en-US"/>
        </a:p>
      </dgm:t>
    </dgm:pt>
    <dgm:pt modelId="{E0F8A4B1-5360-4330-9878-753DB3AD34DF}" type="sibTrans" cxnId="{239876FD-0BC3-4D9D-ACC5-9102B691BE88}">
      <dgm:prSet/>
      <dgm:spPr/>
      <dgm:t>
        <a:bodyPr/>
        <a:lstStyle/>
        <a:p>
          <a:endParaRPr lang="en-US"/>
        </a:p>
      </dgm:t>
    </dgm:pt>
    <dgm:pt modelId="{50B323A0-A461-4101-A317-2133226E8DA5}">
      <dgm:prSet phldrT="[Text]"/>
      <dgm:spPr/>
      <dgm:t>
        <a:bodyPr/>
        <a:lstStyle/>
        <a:p>
          <a:r>
            <a:rPr lang="en-US">
              <a:solidFill>
                <a:schemeClr val="tx2"/>
              </a:solidFill>
            </a:rPr>
            <a:t>Causes</a:t>
          </a:r>
        </a:p>
      </dgm:t>
    </dgm:pt>
    <dgm:pt modelId="{A50ACD4F-6E90-44D8-86BB-D79B55A07D6D}" type="parTrans" cxnId="{461C99CF-040F-4B6F-B71D-23B35CA329B5}">
      <dgm:prSet/>
      <dgm:spPr/>
      <dgm:t>
        <a:bodyPr/>
        <a:lstStyle/>
        <a:p>
          <a:endParaRPr lang="en-US"/>
        </a:p>
      </dgm:t>
    </dgm:pt>
    <dgm:pt modelId="{7A8B3E52-E774-4EC8-AEFE-BAAED5C2CA3A}" type="sibTrans" cxnId="{461C99CF-040F-4B6F-B71D-23B35CA329B5}">
      <dgm:prSet/>
      <dgm:spPr/>
      <dgm:t>
        <a:bodyPr/>
        <a:lstStyle/>
        <a:p>
          <a:endParaRPr lang="en-US"/>
        </a:p>
      </dgm:t>
    </dgm:pt>
    <dgm:pt modelId="{90984FE8-FF35-466A-900E-2CE85FC099B2}">
      <dgm:prSet phldrT="[Text]"/>
      <dgm:spPr/>
      <dgm:t>
        <a:bodyPr/>
        <a:lstStyle/>
        <a:p>
          <a:r>
            <a:rPr lang="en-US">
              <a:solidFill>
                <a:schemeClr val="tx2"/>
              </a:solidFill>
            </a:rPr>
            <a:t>Solutions</a:t>
          </a:r>
        </a:p>
      </dgm:t>
    </dgm:pt>
    <dgm:pt modelId="{2F717CB8-E939-4112-9E85-8CB5FB3611F3}" type="parTrans" cxnId="{EC59216A-489A-44D7-A12B-AE739BCDA625}">
      <dgm:prSet/>
      <dgm:spPr/>
      <dgm:t>
        <a:bodyPr/>
        <a:lstStyle/>
        <a:p>
          <a:endParaRPr lang="en-US"/>
        </a:p>
      </dgm:t>
    </dgm:pt>
    <dgm:pt modelId="{C207BD50-F7B7-460D-BC29-154F14134493}" type="sibTrans" cxnId="{EC59216A-489A-44D7-A12B-AE739BCDA625}">
      <dgm:prSet/>
      <dgm:spPr/>
      <dgm:t>
        <a:bodyPr/>
        <a:lstStyle/>
        <a:p>
          <a:endParaRPr lang="en-US"/>
        </a:p>
      </dgm:t>
    </dgm:pt>
    <dgm:pt modelId="{0DD19E15-2CED-45C1-A47E-35FDDB49E18E}">
      <dgm:prSet phldrT="[Text]"/>
      <dgm:spPr/>
      <dgm:t>
        <a:bodyPr/>
        <a:lstStyle/>
        <a:p>
          <a:r>
            <a:rPr lang="en-US">
              <a:solidFill>
                <a:schemeClr val="tx2"/>
              </a:solidFill>
            </a:rPr>
            <a:t>History</a:t>
          </a:r>
        </a:p>
      </dgm:t>
    </dgm:pt>
    <dgm:pt modelId="{A1FF7EA7-3A41-46B2-8ADB-233F55A2A7DE}" type="parTrans" cxnId="{6EC2D03B-FD90-46EA-97CE-E0DB7D03FB28}">
      <dgm:prSet/>
      <dgm:spPr/>
      <dgm:t>
        <a:bodyPr/>
        <a:lstStyle/>
        <a:p>
          <a:endParaRPr lang="en-US"/>
        </a:p>
      </dgm:t>
    </dgm:pt>
    <dgm:pt modelId="{65E4BAAC-ADDB-4D8A-B3B8-C8B41F5A5536}" type="sibTrans" cxnId="{6EC2D03B-FD90-46EA-97CE-E0DB7D03FB28}">
      <dgm:prSet/>
      <dgm:spPr/>
      <dgm:t>
        <a:bodyPr/>
        <a:lstStyle/>
        <a:p>
          <a:endParaRPr lang="en-US"/>
        </a:p>
      </dgm:t>
    </dgm:pt>
    <dgm:pt modelId="{0870B28A-3DB2-441A-B4B8-D18DE7350637}">
      <dgm:prSet phldrT="[Text]"/>
      <dgm:spPr/>
      <dgm:t>
        <a:bodyPr/>
        <a:lstStyle/>
        <a:p>
          <a:r>
            <a:rPr lang="en-US">
              <a:solidFill>
                <a:schemeClr val="tx2"/>
              </a:solidFill>
            </a:rPr>
            <a:t>Strategies</a:t>
          </a:r>
        </a:p>
      </dgm:t>
    </dgm:pt>
    <dgm:pt modelId="{BB957F90-EB53-4863-937F-98488F5E59C2}" type="parTrans" cxnId="{00FA0DF6-6F2F-4B10-9BF9-409ABDBD9CED}">
      <dgm:prSet/>
      <dgm:spPr/>
      <dgm:t>
        <a:bodyPr/>
        <a:lstStyle/>
        <a:p>
          <a:endParaRPr lang="en-US"/>
        </a:p>
      </dgm:t>
    </dgm:pt>
    <dgm:pt modelId="{EA683595-3048-4950-B114-1A70480C6BB9}" type="sibTrans" cxnId="{00FA0DF6-6F2F-4B10-9BF9-409ABDBD9CED}">
      <dgm:prSet/>
      <dgm:spPr/>
      <dgm:t>
        <a:bodyPr/>
        <a:lstStyle/>
        <a:p>
          <a:endParaRPr lang="en-US"/>
        </a:p>
      </dgm:t>
    </dgm:pt>
    <dgm:pt modelId="{5873A0D1-BB18-4CEE-B02B-3A15F71D4CEA}">
      <dgm:prSet phldrT="[Text]"/>
      <dgm:spPr/>
      <dgm:t>
        <a:bodyPr/>
        <a:lstStyle/>
        <a:p>
          <a:r>
            <a:rPr lang="en-US">
              <a:solidFill>
                <a:schemeClr val="tx2"/>
              </a:solidFill>
            </a:rPr>
            <a:t>Leadership</a:t>
          </a:r>
        </a:p>
      </dgm:t>
    </dgm:pt>
    <dgm:pt modelId="{DE743265-401B-43E1-B627-41262AC115C6}" type="parTrans" cxnId="{2AD01B93-DE1B-484C-88E4-5BC81BF68AA2}">
      <dgm:prSet/>
      <dgm:spPr/>
      <dgm:t>
        <a:bodyPr/>
        <a:lstStyle/>
        <a:p>
          <a:endParaRPr lang="en-US"/>
        </a:p>
      </dgm:t>
    </dgm:pt>
    <dgm:pt modelId="{986D1E7C-1204-4335-A2E1-E35A977232FD}" type="sibTrans" cxnId="{2AD01B93-DE1B-484C-88E4-5BC81BF68AA2}">
      <dgm:prSet/>
      <dgm:spPr/>
      <dgm:t>
        <a:bodyPr/>
        <a:lstStyle/>
        <a:p>
          <a:endParaRPr lang="en-US"/>
        </a:p>
      </dgm:t>
    </dgm:pt>
    <dgm:pt modelId="{4948AD60-0565-4263-BC0F-D2CFCE766555}" type="pres">
      <dgm:prSet presAssocID="{168D57E7-DF40-40C5-ADAD-427AEB7E688C}" presName="linear" presStyleCnt="0">
        <dgm:presLayoutVars>
          <dgm:animLvl val="lvl"/>
          <dgm:resizeHandles val="exact"/>
        </dgm:presLayoutVars>
      </dgm:prSet>
      <dgm:spPr/>
    </dgm:pt>
    <dgm:pt modelId="{10FB5EB0-1B76-4471-8A9A-5E6F958450D0}" type="pres">
      <dgm:prSet presAssocID="{BF86C038-D24A-4B05-B457-280193C1CC1E}" presName="parentText" presStyleLbl="node1" presStyleIdx="0" presStyleCnt="6">
        <dgm:presLayoutVars>
          <dgm:chMax val="0"/>
          <dgm:bulletEnabled val="1"/>
        </dgm:presLayoutVars>
      </dgm:prSet>
      <dgm:spPr/>
    </dgm:pt>
    <dgm:pt modelId="{4D60380C-31BE-4DB9-A175-BE3B2B6821A1}" type="pres">
      <dgm:prSet presAssocID="{E0F8A4B1-5360-4330-9878-753DB3AD34DF}" presName="spacer" presStyleCnt="0"/>
      <dgm:spPr/>
    </dgm:pt>
    <dgm:pt modelId="{3F5737EE-9EE2-492D-804D-FAAC33B1B018}" type="pres">
      <dgm:prSet presAssocID="{50B323A0-A461-4101-A317-2133226E8DA5}" presName="parentText" presStyleLbl="node1" presStyleIdx="1" presStyleCnt="6" custScaleY="95369">
        <dgm:presLayoutVars>
          <dgm:chMax val="0"/>
          <dgm:bulletEnabled val="1"/>
        </dgm:presLayoutVars>
      </dgm:prSet>
      <dgm:spPr/>
    </dgm:pt>
    <dgm:pt modelId="{7B958EE5-A309-4735-A4D9-DB2E1CF1F26E}" type="pres">
      <dgm:prSet presAssocID="{7A8B3E52-E774-4EC8-AEFE-BAAED5C2CA3A}" presName="spacer" presStyleCnt="0"/>
      <dgm:spPr/>
    </dgm:pt>
    <dgm:pt modelId="{A6DBEB27-AB89-425A-9A29-516AA7A03889}" type="pres">
      <dgm:prSet presAssocID="{0DD19E15-2CED-45C1-A47E-35FDDB49E18E}" presName="parentText" presStyleLbl="node1" presStyleIdx="2" presStyleCnt="6">
        <dgm:presLayoutVars>
          <dgm:chMax val="0"/>
          <dgm:bulletEnabled val="1"/>
        </dgm:presLayoutVars>
      </dgm:prSet>
      <dgm:spPr/>
    </dgm:pt>
    <dgm:pt modelId="{F23A4252-AAAE-44B8-A168-F6EE1446B225}" type="pres">
      <dgm:prSet presAssocID="{65E4BAAC-ADDB-4D8A-B3B8-C8B41F5A5536}" presName="spacer" presStyleCnt="0"/>
      <dgm:spPr/>
    </dgm:pt>
    <dgm:pt modelId="{0B589A53-3B81-4C50-8C10-041CFE00F388}" type="pres">
      <dgm:prSet presAssocID="{90984FE8-FF35-466A-900E-2CE85FC099B2}" presName="parentText" presStyleLbl="node1" presStyleIdx="3" presStyleCnt="6">
        <dgm:presLayoutVars>
          <dgm:chMax val="0"/>
          <dgm:bulletEnabled val="1"/>
        </dgm:presLayoutVars>
      </dgm:prSet>
      <dgm:spPr/>
    </dgm:pt>
    <dgm:pt modelId="{32FCC7DD-E9DC-45E9-8B60-71399E93567D}" type="pres">
      <dgm:prSet presAssocID="{C207BD50-F7B7-460D-BC29-154F14134493}" presName="spacer" presStyleCnt="0"/>
      <dgm:spPr/>
    </dgm:pt>
    <dgm:pt modelId="{461AFD7F-650C-4B89-9C71-00658A008D6E}" type="pres">
      <dgm:prSet presAssocID="{0870B28A-3DB2-441A-B4B8-D18DE7350637}" presName="parentText" presStyleLbl="node1" presStyleIdx="4" presStyleCnt="6">
        <dgm:presLayoutVars>
          <dgm:chMax val="0"/>
          <dgm:bulletEnabled val="1"/>
        </dgm:presLayoutVars>
      </dgm:prSet>
      <dgm:spPr/>
    </dgm:pt>
    <dgm:pt modelId="{04F683CE-CAA6-4B11-988D-F1944C5414D6}" type="pres">
      <dgm:prSet presAssocID="{EA683595-3048-4950-B114-1A70480C6BB9}" presName="spacer" presStyleCnt="0"/>
      <dgm:spPr/>
    </dgm:pt>
    <dgm:pt modelId="{93F52F2B-BD9D-4F72-9E02-7D5AED460333}" type="pres">
      <dgm:prSet presAssocID="{5873A0D1-BB18-4CEE-B02B-3A15F71D4CEA}" presName="parentText" presStyleLbl="node1" presStyleIdx="5" presStyleCnt="6">
        <dgm:presLayoutVars>
          <dgm:chMax val="0"/>
          <dgm:bulletEnabled val="1"/>
        </dgm:presLayoutVars>
      </dgm:prSet>
      <dgm:spPr/>
    </dgm:pt>
  </dgm:ptLst>
  <dgm:cxnLst>
    <dgm:cxn modelId="{54682E15-5BB0-431F-A3B4-2072DE953901}" type="presOf" srcId="{0870B28A-3DB2-441A-B4B8-D18DE7350637}" destId="{461AFD7F-650C-4B89-9C71-00658A008D6E}" srcOrd="0" destOrd="0" presId="urn:microsoft.com/office/officeart/2005/8/layout/vList2"/>
    <dgm:cxn modelId="{6020191B-1099-4D89-959E-78496AB8FA42}" type="presOf" srcId="{50B323A0-A461-4101-A317-2133226E8DA5}" destId="{3F5737EE-9EE2-492D-804D-FAAC33B1B018}" srcOrd="0" destOrd="0" presId="urn:microsoft.com/office/officeart/2005/8/layout/vList2"/>
    <dgm:cxn modelId="{6EC2D03B-FD90-46EA-97CE-E0DB7D03FB28}" srcId="{168D57E7-DF40-40C5-ADAD-427AEB7E688C}" destId="{0DD19E15-2CED-45C1-A47E-35FDDB49E18E}" srcOrd="2" destOrd="0" parTransId="{A1FF7EA7-3A41-46B2-8ADB-233F55A2A7DE}" sibTransId="{65E4BAAC-ADDB-4D8A-B3B8-C8B41F5A5536}"/>
    <dgm:cxn modelId="{EC59216A-489A-44D7-A12B-AE739BCDA625}" srcId="{168D57E7-DF40-40C5-ADAD-427AEB7E688C}" destId="{90984FE8-FF35-466A-900E-2CE85FC099B2}" srcOrd="3" destOrd="0" parTransId="{2F717CB8-E939-4112-9E85-8CB5FB3611F3}" sibTransId="{C207BD50-F7B7-460D-BC29-154F14134493}"/>
    <dgm:cxn modelId="{DE1AD178-2BDB-4D6D-8C8F-968F51C919EE}" type="presOf" srcId="{5873A0D1-BB18-4CEE-B02B-3A15F71D4CEA}" destId="{93F52F2B-BD9D-4F72-9E02-7D5AED460333}" srcOrd="0" destOrd="0" presId="urn:microsoft.com/office/officeart/2005/8/layout/vList2"/>
    <dgm:cxn modelId="{2AD01B93-DE1B-484C-88E4-5BC81BF68AA2}" srcId="{168D57E7-DF40-40C5-ADAD-427AEB7E688C}" destId="{5873A0D1-BB18-4CEE-B02B-3A15F71D4CEA}" srcOrd="5" destOrd="0" parTransId="{DE743265-401B-43E1-B627-41262AC115C6}" sibTransId="{986D1E7C-1204-4335-A2E1-E35A977232FD}"/>
    <dgm:cxn modelId="{DE046796-6B6E-4F0D-8D4A-1C92566BD1D3}" type="presOf" srcId="{168D57E7-DF40-40C5-ADAD-427AEB7E688C}" destId="{4948AD60-0565-4263-BC0F-D2CFCE766555}" srcOrd="0" destOrd="0" presId="urn:microsoft.com/office/officeart/2005/8/layout/vList2"/>
    <dgm:cxn modelId="{5854C5BC-6607-4C1A-9BD9-127CD5F00975}" type="presOf" srcId="{BF86C038-D24A-4B05-B457-280193C1CC1E}" destId="{10FB5EB0-1B76-4471-8A9A-5E6F958450D0}" srcOrd="0" destOrd="0" presId="urn:microsoft.com/office/officeart/2005/8/layout/vList2"/>
    <dgm:cxn modelId="{2597F2C5-F123-40B7-AC9A-DF8D64718903}" type="presOf" srcId="{0DD19E15-2CED-45C1-A47E-35FDDB49E18E}" destId="{A6DBEB27-AB89-425A-9A29-516AA7A03889}" srcOrd="0" destOrd="0" presId="urn:microsoft.com/office/officeart/2005/8/layout/vList2"/>
    <dgm:cxn modelId="{461C99CF-040F-4B6F-B71D-23B35CA329B5}" srcId="{168D57E7-DF40-40C5-ADAD-427AEB7E688C}" destId="{50B323A0-A461-4101-A317-2133226E8DA5}" srcOrd="1" destOrd="0" parTransId="{A50ACD4F-6E90-44D8-86BB-D79B55A07D6D}" sibTransId="{7A8B3E52-E774-4EC8-AEFE-BAAED5C2CA3A}"/>
    <dgm:cxn modelId="{176C61DD-D360-4904-8B3F-5D1D9404E568}" type="presOf" srcId="{90984FE8-FF35-466A-900E-2CE85FC099B2}" destId="{0B589A53-3B81-4C50-8C10-041CFE00F388}" srcOrd="0" destOrd="0" presId="urn:microsoft.com/office/officeart/2005/8/layout/vList2"/>
    <dgm:cxn modelId="{00FA0DF6-6F2F-4B10-9BF9-409ABDBD9CED}" srcId="{168D57E7-DF40-40C5-ADAD-427AEB7E688C}" destId="{0870B28A-3DB2-441A-B4B8-D18DE7350637}" srcOrd="4" destOrd="0" parTransId="{BB957F90-EB53-4863-937F-98488F5E59C2}" sibTransId="{EA683595-3048-4950-B114-1A70480C6BB9}"/>
    <dgm:cxn modelId="{239876FD-0BC3-4D9D-ACC5-9102B691BE88}" srcId="{168D57E7-DF40-40C5-ADAD-427AEB7E688C}" destId="{BF86C038-D24A-4B05-B457-280193C1CC1E}" srcOrd="0" destOrd="0" parTransId="{D605A875-5677-4B91-BF38-9ECE93C1D2C2}" sibTransId="{E0F8A4B1-5360-4330-9878-753DB3AD34DF}"/>
    <dgm:cxn modelId="{A5C8449E-2C10-41F6-BE48-7FC47D2AC2C4}" type="presParOf" srcId="{4948AD60-0565-4263-BC0F-D2CFCE766555}" destId="{10FB5EB0-1B76-4471-8A9A-5E6F958450D0}" srcOrd="0" destOrd="0" presId="urn:microsoft.com/office/officeart/2005/8/layout/vList2"/>
    <dgm:cxn modelId="{B3D6A923-9B35-4FD0-89B4-F23D5CCD4119}" type="presParOf" srcId="{4948AD60-0565-4263-BC0F-D2CFCE766555}" destId="{4D60380C-31BE-4DB9-A175-BE3B2B6821A1}" srcOrd="1" destOrd="0" presId="urn:microsoft.com/office/officeart/2005/8/layout/vList2"/>
    <dgm:cxn modelId="{664B9D71-A79F-417A-907F-F4F24C979EC4}" type="presParOf" srcId="{4948AD60-0565-4263-BC0F-D2CFCE766555}" destId="{3F5737EE-9EE2-492D-804D-FAAC33B1B018}" srcOrd="2" destOrd="0" presId="urn:microsoft.com/office/officeart/2005/8/layout/vList2"/>
    <dgm:cxn modelId="{7F985D75-1D90-4EC7-9A31-CC8CA1610B28}" type="presParOf" srcId="{4948AD60-0565-4263-BC0F-D2CFCE766555}" destId="{7B958EE5-A309-4735-A4D9-DB2E1CF1F26E}" srcOrd="3" destOrd="0" presId="urn:microsoft.com/office/officeart/2005/8/layout/vList2"/>
    <dgm:cxn modelId="{C7B0A8AD-32AA-4E3E-9A75-AD822F09B526}" type="presParOf" srcId="{4948AD60-0565-4263-BC0F-D2CFCE766555}" destId="{A6DBEB27-AB89-425A-9A29-516AA7A03889}" srcOrd="4" destOrd="0" presId="urn:microsoft.com/office/officeart/2005/8/layout/vList2"/>
    <dgm:cxn modelId="{1AD49FF0-D212-4C8A-B717-4AC3375AB213}" type="presParOf" srcId="{4948AD60-0565-4263-BC0F-D2CFCE766555}" destId="{F23A4252-AAAE-44B8-A168-F6EE1446B225}" srcOrd="5" destOrd="0" presId="urn:microsoft.com/office/officeart/2005/8/layout/vList2"/>
    <dgm:cxn modelId="{B7FE3B46-F8FA-4091-A354-3DE1D36E430E}" type="presParOf" srcId="{4948AD60-0565-4263-BC0F-D2CFCE766555}" destId="{0B589A53-3B81-4C50-8C10-041CFE00F388}" srcOrd="6" destOrd="0" presId="urn:microsoft.com/office/officeart/2005/8/layout/vList2"/>
    <dgm:cxn modelId="{AC93FA4F-7E08-42B3-8D66-CA56592E54CA}" type="presParOf" srcId="{4948AD60-0565-4263-BC0F-D2CFCE766555}" destId="{32FCC7DD-E9DC-45E9-8B60-71399E93567D}" srcOrd="7" destOrd="0" presId="urn:microsoft.com/office/officeart/2005/8/layout/vList2"/>
    <dgm:cxn modelId="{3598D290-FBC2-4215-9B56-993A14B1CF17}" type="presParOf" srcId="{4948AD60-0565-4263-BC0F-D2CFCE766555}" destId="{461AFD7F-650C-4B89-9C71-00658A008D6E}" srcOrd="8" destOrd="0" presId="urn:microsoft.com/office/officeart/2005/8/layout/vList2"/>
    <dgm:cxn modelId="{55E2C48C-7CE6-4C47-8BAA-4C44DE575471}" type="presParOf" srcId="{4948AD60-0565-4263-BC0F-D2CFCE766555}" destId="{04F683CE-CAA6-4B11-988D-F1944C5414D6}" srcOrd="9" destOrd="0" presId="urn:microsoft.com/office/officeart/2005/8/layout/vList2"/>
    <dgm:cxn modelId="{E30EDFDD-B0F7-4D40-8C2D-AFF5AA5E55AD}" type="presParOf" srcId="{4948AD60-0565-4263-BC0F-D2CFCE766555}" destId="{93F52F2B-BD9D-4F72-9E02-7D5AED460333}"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7291CB9-5ECF-4E45-989F-7B5B4E3B1E24}" type="doc">
      <dgm:prSet loTypeId="urn:microsoft.com/office/officeart/2005/8/layout/hierarchy1" loCatId="hierarchy" qsTypeId="urn:microsoft.com/office/officeart/2005/8/quickstyle/simple4" qsCatId="simple" csTypeId="urn:microsoft.com/office/officeart/2005/8/colors/accent2_2" csCatId="accent2"/>
      <dgm:spPr/>
      <dgm:t>
        <a:bodyPr/>
        <a:lstStyle/>
        <a:p>
          <a:endParaRPr lang="en-US"/>
        </a:p>
      </dgm:t>
    </dgm:pt>
    <dgm:pt modelId="{2763C620-5C80-422A-8882-373E74D54879}">
      <dgm:prSet/>
      <dgm:spPr/>
      <dgm:t>
        <a:bodyPr/>
        <a:lstStyle/>
        <a:p>
          <a:r>
            <a:rPr lang="en-US"/>
            <a:t>How are working people divided against each other?</a:t>
          </a:r>
        </a:p>
      </dgm:t>
    </dgm:pt>
    <dgm:pt modelId="{37F2909C-C197-4666-BCFD-A7AC47CDE890}" type="parTrans" cxnId="{E18F7BDF-8125-44F6-B26B-5D0B48402E8E}">
      <dgm:prSet/>
      <dgm:spPr/>
      <dgm:t>
        <a:bodyPr/>
        <a:lstStyle/>
        <a:p>
          <a:endParaRPr lang="en-US"/>
        </a:p>
      </dgm:t>
    </dgm:pt>
    <dgm:pt modelId="{6A1C8179-7130-4B52-B2B5-E61DECC94F8F}" type="sibTrans" cxnId="{E18F7BDF-8125-44F6-B26B-5D0B48402E8E}">
      <dgm:prSet/>
      <dgm:spPr/>
      <dgm:t>
        <a:bodyPr/>
        <a:lstStyle/>
        <a:p>
          <a:endParaRPr lang="en-US"/>
        </a:p>
      </dgm:t>
    </dgm:pt>
    <dgm:pt modelId="{FB526D83-44AA-41D2-841D-69600876AEC6}">
      <dgm:prSet/>
      <dgm:spPr/>
      <dgm:t>
        <a:bodyPr/>
        <a:lstStyle/>
        <a:p>
          <a:pPr rtl="0"/>
          <a:r>
            <a:rPr lang="en-US">
              <a:latin typeface="Euphemia"/>
            </a:rPr>
            <a:t>How and why do the people with the most power create the division? </a:t>
          </a:r>
          <a:endParaRPr lang="en-US"/>
        </a:p>
      </dgm:t>
    </dgm:pt>
    <dgm:pt modelId="{B557A209-455A-45A9-A60F-A9DDF961FB70}" type="parTrans" cxnId="{67C4B160-2B6D-4D83-8FC3-C68C86666F82}">
      <dgm:prSet/>
      <dgm:spPr/>
      <dgm:t>
        <a:bodyPr/>
        <a:lstStyle/>
        <a:p>
          <a:endParaRPr lang="en-US"/>
        </a:p>
      </dgm:t>
    </dgm:pt>
    <dgm:pt modelId="{44A07AB9-C594-4C37-AF9C-E3B07CF540B7}" type="sibTrans" cxnId="{67C4B160-2B6D-4D83-8FC3-C68C86666F82}">
      <dgm:prSet/>
      <dgm:spPr/>
      <dgm:t>
        <a:bodyPr/>
        <a:lstStyle/>
        <a:p>
          <a:endParaRPr lang="en-US"/>
        </a:p>
      </dgm:t>
    </dgm:pt>
    <dgm:pt modelId="{9C0F97DC-413D-4420-9328-F97777A0D345}" type="pres">
      <dgm:prSet presAssocID="{67291CB9-5ECF-4E45-989F-7B5B4E3B1E24}" presName="hierChild1" presStyleCnt="0">
        <dgm:presLayoutVars>
          <dgm:chPref val="1"/>
          <dgm:dir/>
          <dgm:animOne val="branch"/>
          <dgm:animLvl val="lvl"/>
          <dgm:resizeHandles/>
        </dgm:presLayoutVars>
      </dgm:prSet>
      <dgm:spPr/>
    </dgm:pt>
    <dgm:pt modelId="{5FC1B30E-2C2E-4B5B-A748-469A7B09884F}" type="pres">
      <dgm:prSet presAssocID="{2763C620-5C80-422A-8882-373E74D54879}" presName="hierRoot1" presStyleCnt="0"/>
      <dgm:spPr/>
    </dgm:pt>
    <dgm:pt modelId="{D6CF32F7-83E6-4154-97F3-91B72AAC1A4F}" type="pres">
      <dgm:prSet presAssocID="{2763C620-5C80-422A-8882-373E74D54879}" presName="composite" presStyleCnt="0"/>
      <dgm:spPr/>
    </dgm:pt>
    <dgm:pt modelId="{7B9B4DF8-3C4C-4E53-B7AE-74B8751D2E3A}" type="pres">
      <dgm:prSet presAssocID="{2763C620-5C80-422A-8882-373E74D54879}" presName="background" presStyleLbl="node0" presStyleIdx="0" presStyleCnt="2"/>
      <dgm:spPr/>
    </dgm:pt>
    <dgm:pt modelId="{257257A8-2130-40DD-B0C1-20FBC7A3FD19}" type="pres">
      <dgm:prSet presAssocID="{2763C620-5C80-422A-8882-373E74D54879}" presName="text" presStyleLbl="fgAcc0" presStyleIdx="0" presStyleCnt="2">
        <dgm:presLayoutVars>
          <dgm:chPref val="3"/>
        </dgm:presLayoutVars>
      </dgm:prSet>
      <dgm:spPr/>
    </dgm:pt>
    <dgm:pt modelId="{39061253-1310-4598-8B02-F26B3EFFCDF3}" type="pres">
      <dgm:prSet presAssocID="{2763C620-5C80-422A-8882-373E74D54879}" presName="hierChild2" presStyleCnt="0"/>
      <dgm:spPr/>
    </dgm:pt>
    <dgm:pt modelId="{272FF1B5-CFF4-4CE9-BBB2-6401CF0626D9}" type="pres">
      <dgm:prSet presAssocID="{FB526D83-44AA-41D2-841D-69600876AEC6}" presName="hierRoot1" presStyleCnt="0"/>
      <dgm:spPr/>
    </dgm:pt>
    <dgm:pt modelId="{6402DFB2-4497-425E-9FFB-AC5D64F57026}" type="pres">
      <dgm:prSet presAssocID="{FB526D83-44AA-41D2-841D-69600876AEC6}" presName="composite" presStyleCnt="0"/>
      <dgm:spPr/>
    </dgm:pt>
    <dgm:pt modelId="{A2A6A6BE-7462-462F-8654-5DB6712F417B}" type="pres">
      <dgm:prSet presAssocID="{FB526D83-44AA-41D2-841D-69600876AEC6}" presName="background" presStyleLbl="node0" presStyleIdx="1" presStyleCnt="2"/>
      <dgm:spPr/>
    </dgm:pt>
    <dgm:pt modelId="{F2BD4C69-04E1-4BC8-8FEB-91B6CA368931}" type="pres">
      <dgm:prSet presAssocID="{FB526D83-44AA-41D2-841D-69600876AEC6}" presName="text" presStyleLbl="fgAcc0" presStyleIdx="1" presStyleCnt="2">
        <dgm:presLayoutVars>
          <dgm:chPref val="3"/>
        </dgm:presLayoutVars>
      </dgm:prSet>
      <dgm:spPr/>
    </dgm:pt>
    <dgm:pt modelId="{75AF4E9B-C2E4-4FC8-A3C7-DEB8AEDA08F4}" type="pres">
      <dgm:prSet presAssocID="{FB526D83-44AA-41D2-841D-69600876AEC6}" presName="hierChild2" presStyleCnt="0"/>
      <dgm:spPr/>
    </dgm:pt>
  </dgm:ptLst>
  <dgm:cxnLst>
    <dgm:cxn modelId="{F1F62321-6486-4F93-BCF9-DF3476EC2D03}" type="presOf" srcId="{FB526D83-44AA-41D2-841D-69600876AEC6}" destId="{F2BD4C69-04E1-4BC8-8FEB-91B6CA368931}" srcOrd="0" destOrd="0" presId="urn:microsoft.com/office/officeart/2005/8/layout/hierarchy1"/>
    <dgm:cxn modelId="{67C4B160-2B6D-4D83-8FC3-C68C86666F82}" srcId="{67291CB9-5ECF-4E45-989F-7B5B4E3B1E24}" destId="{FB526D83-44AA-41D2-841D-69600876AEC6}" srcOrd="1" destOrd="0" parTransId="{B557A209-455A-45A9-A60F-A9DDF961FB70}" sibTransId="{44A07AB9-C594-4C37-AF9C-E3B07CF540B7}"/>
    <dgm:cxn modelId="{90450E97-37F3-4238-B83D-1F86083C7763}" type="presOf" srcId="{2763C620-5C80-422A-8882-373E74D54879}" destId="{257257A8-2130-40DD-B0C1-20FBC7A3FD19}" srcOrd="0" destOrd="0" presId="urn:microsoft.com/office/officeart/2005/8/layout/hierarchy1"/>
    <dgm:cxn modelId="{E18F7BDF-8125-44F6-B26B-5D0B48402E8E}" srcId="{67291CB9-5ECF-4E45-989F-7B5B4E3B1E24}" destId="{2763C620-5C80-422A-8882-373E74D54879}" srcOrd="0" destOrd="0" parTransId="{37F2909C-C197-4666-BCFD-A7AC47CDE890}" sibTransId="{6A1C8179-7130-4B52-B2B5-E61DECC94F8F}"/>
    <dgm:cxn modelId="{4D3655E6-6D51-45B4-8A7B-F4A950AD6EE9}" type="presOf" srcId="{67291CB9-5ECF-4E45-989F-7B5B4E3B1E24}" destId="{9C0F97DC-413D-4420-9328-F97777A0D345}" srcOrd="0" destOrd="0" presId="urn:microsoft.com/office/officeart/2005/8/layout/hierarchy1"/>
    <dgm:cxn modelId="{357D27DE-E63A-4E69-AA73-386D01942BDC}" type="presParOf" srcId="{9C0F97DC-413D-4420-9328-F97777A0D345}" destId="{5FC1B30E-2C2E-4B5B-A748-469A7B09884F}" srcOrd="0" destOrd="0" presId="urn:microsoft.com/office/officeart/2005/8/layout/hierarchy1"/>
    <dgm:cxn modelId="{548633AE-8A9D-4766-AE82-AE41B03FFBC1}" type="presParOf" srcId="{5FC1B30E-2C2E-4B5B-A748-469A7B09884F}" destId="{D6CF32F7-83E6-4154-97F3-91B72AAC1A4F}" srcOrd="0" destOrd="0" presId="urn:microsoft.com/office/officeart/2005/8/layout/hierarchy1"/>
    <dgm:cxn modelId="{29D9981C-31EA-4C8F-8695-C2246C3D4F9F}" type="presParOf" srcId="{D6CF32F7-83E6-4154-97F3-91B72AAC1A4F}" destId="{7B9B4DF8-3C4C-4E53-B7AE-74B8751D2E3A}" srcOrd="0" destOrd="0" presId="urn:microsoft.com/office/officeart/2005/8/layout/hierarchy1"/>
    <dgm:cxn modelId="{C388A9CD-A2A3-46EB-B375-09E7F1FBCE49}" type="presParOf" srcId="{D6CF32F7-83E6-4154-97F3-91B72AAC1A4F}" destId="{257257A8-2130-40DD-B0C1-20FBC7A3FD19}" srcOrd="1" destOrd="0" presId="urn:microsoft.com/office/officeart/2005/8/layout/hierarchy1"/>
    <dgm:cxn modelId="{A684C24E-FC25-4BBA-B275-B0739B9D54C8}" type="presParOf" srcId="{5FC1B30E-2C2E-4B5B-A748-469A7B09884F}" destId="{39061253-1310-4598-8B02-F26B3EFFCDF3}" srcOrd="1" destOrd="0" presId="urn:microsoft.com/office/officeart/2005/8/layout/hierarchy1"/>
    <dgm:cxn modelId="{F3D85A02-1F8B-4113-A2FF-38F708A8914D}" type="presParOf" srcId="{9C0F97DC-413D-4420-9328-F97777A0D345}" destId="{272FF1B5-CFF4-4CE9-BBB2-6401CF0626D9}" srcOrd="1" destOrd="0" presId="urn:microsoft.com/office/officeart/2005/8/layout/hierarchy1"/>
    <dgm:cxn modelId="{690DF0B3-1F67-46CA-98CB-827EF586BC65}" type="presParOf" srcId="{272FF1B5-CFF4-4CE9-BBB2-6401CF0626D9}" destId="{6402DFB2-4497-425E-9FFB-AC5D64F57026}" srcOrd="0" destOrd="0" presId="urn:microsoft.com/office/officeart/2005/8/layout/hierarchy1"/>
    <dgm:cxn modelId="{DA545955-9408-421B-9532-7C5CED3C0FD1}" type="presParOf" srcId="{6402DFB2-4497-425E-9FFB-AC5D64F57026}" destId="{A2A6A6BE-7462-462F-8654-5DB6712F417B}" srcOrd="0" destOrd="0" presId="urn:microsoft.com/office/officeart/2005/8/layout/hierarchy1"/>
    <dgm:cxn modelId="{82A660C0-60B1-44BC-A2CE-5DFBED294155}" type="presParOf" srcId="{6402DFB2-4497-425E-9FFB-AC5D64F57026}" destId="{F2BD4C69-04E1-4BC8-8FEB-91B6CA368931}" srcOrd="1" destOrd="0" presId="urn:microsoft.com/office/officeart/2005/8/layout/hierarchy1"/>
    <dgm:cxn modelId="{E144D93D-02DB-4DCA-AFC6-9A58D82311A0}" type="presParOf" srcId="{272FF1B5-CFF4-4CE9-BBB2-6401CF0626D9}" destId="{75AF4E9B-C2E4-4FC8-A3C7-DEB8AEDA08F4}"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FB5EB0-1B76-4471-8A9A-5E6F958450D0}">
      <dsp:nvSpPr>
        <dsp:cNvPr id="0" name=""/>
        <dsp:cNvSpPr/>
      </dsp:nvSpPr>
      <dsp:spPr>
        <a:xfrm>
          <a:off x="0" y="70483"/>
          <a:ext cx="2779908" cy="85527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solidFill>
                <a:schemeClr val="tx2"/>
              </a:solidFill>
            </a:rPr>
            <a:t>Problems</a:t>
          </a:r>
        </a:p>
      </dsp:txBody>
      <dsp:txXfrm>
        <a:off x="41751" y="112234"/>
        <a:ext cx="2696406" cy="771768"/>
      </dsp:txXfrm>
    </dsp:sp>
    <dsp:sp modelId="{3F5737EE-9EE2-492D-804D-FAAC33B1B018}">
      <dsp:nvSpPr>
        <dsp:cNvPr id="0" name=""/>
        <dsp:cNvSpPr/>
      </dsp:nvSpPr>
      <dsp:spPr>
        <a:xfrm>
          <a:off x="0" y="1023673"/>
          <a:ext cx="2779908" cy="815662"/>
        </a:xfrm>
        <a:prstGeom prst="roundRect">
          <a:avLst/>
        </a:prstGeom>
        <a:solidFill>
          <a:schemeClr val="accent5">
            <a:hueOff val="-3896463"/>
            <a:satOff val="-4048"/>
            <a:lumOff val="117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solidFill>
                <a:schemeClr val="tx2"/>
              </a:solidFill>
            </a:rPr>
            <a:t>Causes</a:t>
          </a:r>
        </a:p>
      </dsp:txBody>
      <dsp:txXfrm>
        <a:off x="39817" y="1063490"/>
        <a:ext cx="2700274" cy="736028"/>
      </dsp:txXfrm>
    </dsp:sp>
    <dsp:sp modelId="{A6DBEB27-AB89-425A-9A29-516AA7A03889}">
      <dsp:nvSpPr>
        <dsp:cNvPr id="0" name=""/>
        <dsp:cNvSpPr/>
      </dsp:nvSpPr>
      <dsp:spPr>
        <a:xfrm>
          <a:off x="0" y="1937256"/>
          <a:ext cx="2779908" cy="855270"/>
        </a:xfrm>
        <a:prstGeom prst="roundRect">
          <a:avLst/>
        </a:prstGeom>
        <a:solidFill>
          <a:schemeClr val="accent5">
            <a:hueOff val="-7792926"/>
            <a:satOff val="-8096"/>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solidFill>
                <a:schemeClr val="tx2"/>
              </a:solidFill>
            </a:rPr>
            <a:t>History</a:t>
          </a:r>
        </a:p>
      </dsp:txBody>
      <dsp:txXfrm>
        <a:off x="41751" y="1979007"/>
        <a:ext cx="2696406" cy="771768"/>
      </dsp:txXfrm>
    </dsp:sp>
    <dsp:sp modelId="{0B589A53-3B81-4C50-8C10-041CFE00F388}">
      <dsp:nvSpPr>
        <dsp:cNvPr id="0" name=""/>
        <dsp:cNvSpPr/>
      </dsp:nvSpPr>
      <dsp:spPr>
        <a:xfrm>
          <a:off x="0" y="2890446"/>
          <a:ext cx="2779908" cy="855270"/>
        </a:xfrm>
        <a:prstGeom prst="roundRect">
          <a:avLst/>
        </a:prstGeom>
        <a:solidFill>
          <a:schemeClr val="accent5">
            <a:hueOff val="-11689389"/>
            <a:satOff val="-12143"/>
            <a:lumOff val="352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solidFill>
                <a:schemeClr val="tx2"/>
              </a:solidFill>
            </a:rPr>
            <a:t>Solutions</a:t>
          </a:r>
        </a:p>
      </dsp:txBody>
      <dsp:txXfrm>
        <a:off x="41751" y="2932197"/>
        <a:ext cx="2696406" cy="771768"/>
      </dsp:txXfrm>
    </dsp:sp>
    <dsp:sp modelId="{461AFD7F-650C-4B89-9C71-00658A008D6E}">
      <dsp:nvSpPr>
        <dsp:cNvPr id="0" name=""/>
        <dsp:cNvSpPr/>
      </dsp:nvSpPr>
      <dsp:spPr>
        <a:xfrm>
          <a:off x="0" y="3843636"/>
          <a:ext cx="2779908" cy="855270"/>
        </a:xfrm>
        <a:prstGeom prst="roundRect">
          <a:avLst/>
        </a:prstGeom>
        <a:solidFill>
          <a:schemeClr val="accent5">
            <a:hueOff val="-15585851"/>
            <a:satOff val="-16191"/>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solidFill>
                <a:schemeClr val="tx2"/>
              </a:solidFill>
            </a:rPr>
            <a:t>Strategies</a:t>
          </a:r>
        </a:p>
      </dsp:txBody>
      <dsp:txXfrm>
        <a:off x="41751" y="3885387"/>
        <a:ext cx="2696406" cy="771768"/>
      </dsp:txXfrm>
    </dsp:sp>
    <dsp:sp modelId="{93F52F2B-BD9D-4F72-9E02-7D5AED460333}">
      <dsp:nvSpPr>
        <dsp:cNvPr id="0" name=""/>
        <dsp:cNvSpPr/>
      </dsp:nvSpPr>
      <dsp:spPr>
        <a:xfrm>
          <a:off x="0" y="4796826"/>
          <a:ext cx="2779908" cy="855270"/>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solidFill>
                <a:schemeClr val="tx2"/>
              </a:solidFill>
            </a:rPr>
            <a:t>Leadership</a:t>
          </a:r>
        </a:p>
      </dsp:txBody>
      <dsp:txXfrm>
        <a:off x="41751" y="4838577"/>
        <a:ext cx="2696406" cy="77176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9B4DF8-3C4C-4E53-B7AE-74B8751D2E3A}">
      <dsp:nvSpPr>
        <dsp:cNvPr id="0" name=""/>
        <dsp:cNvSpPr/>
      </dsp:nvSpPr>
      <dsp:spPr>
        <a:xfrm>
          <a:off x="1194" y="733941"/>
          <a:ext cx="4191605" cy="2661669"/>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257257A8-2130-40DD-B0C1-20FBC7A3FD19}">
      <dsp:nvSpPr>
        <dsp:cNvPr id="0" name=""/>
        <dsp:cNvSpPr/>
      </dsp:nvSpPr>
      <dsp:spPr>
        <a:xfrm>
          <a:off x="466928" y="1176388"/>
          <a:ext cx="4191605" cy="2661669"/>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a:t>How are working people divided against each other?</a:t>
          </a:r>
        </a:p>
      </dsp:txBody>
      <dsp:txXfrm>
        <a:off x="544886" y="1254346"/>
        <a:ext cx="4035689" cy="2505753"/>
      </dsp:txXfrm>
    </dsp:sp>
    <dsp:sp modelId="{A2A6A6BE-7462-462F-8654-5DB6712F417B}">
      <dsp:nvSpPr>
        <dsp:cNvPr id="0" name=""/>
        <dsp:cNvSpPr/>
      </dsp:nvSpPr>
      <dsp:spPr>
        <a:xfrm>
          <a:off x="5124267" y="733941"/>
          <a:ext cx="4191605" cy="2661669"/>
        </a:xfrm>
        <a:prstGeom prst="roundRect">
          <a:avLst>
            <a:gd name="adj" fmla="val 1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sp>
    <dsp:sp modelId="{F2BD4C69-04E1-4BC8-8FEB-91B6CA368931}">
      <dsp:nvSpPr>
        <dsp:cNvPr id="0" name=""/>
        <dsp:cNvSpPr/>
      </dsp:nvSpPr>
      <dsp:spPr>
        <a:xfrm>
          <a:off x="5590001" y="1176388"/>
          <a:ext cx="4191605" cy="2661669"/>
        </a:xfrm>
        <a:prstGeom prst="roundRect">
          <a:avLst>
            <a:gd name="adj" fmla="val 10000"/>
          </a:avLst>
        </a:prstGeom>
        <a:solidFill>
          <a:schemeClr val="lt1">
            <a:alpha val="90000"/>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29540" tIns="129540" rIns="129540" bIns="129540" numCol="1" spcCol="1270" anchor="ctr" anchorCtr="0">
          <a:noAutofit/>
        </a:bodyPr>
        <a:lstStyle/>
        <a:p>
          <a:pPr marL="0" lvl="0" indent="0" algn="ctr" defTabSz="1511300" rtl="0">
            <a:lnSpc>
              <a:spcPct val="90000"/>
            </a:lnSpc>
            <a:spcBef>
              <a:spcPct val="0"/>
            </a:spcBef>
            <a:spcAft>
              <a:spcPct val="35000"/>
            </a:spcAft>
            <a:buNone/>
          </a:pPr>
          <a:r>
            <a:rPr lang="en-US" sz="3400" kern="1200">
              <a:latin typeface="Euphemia"/>
            </a:rPr>
            <a:t>How and why do the people with the most power create the division? </a:t>
          </a:r>
          <a:endParaRPr lang="en-US" sz="3400" kern="1200"/>
        </a:p>
      </dsp:txBody>
      <dsp:txXfrm>
        <a:off x="5667959" y="1254346"/>
        <a:ext cx="4035689" cy="250575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6/11/2026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6/11/2026</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6</a:t>
            </a:r>
          </a:p>
        </p:txBody>
      </p:sp>
      <p:sp>
        <p:nvSpPr>
          <p:cNvPr id="4" name="Slide Number Placeholder 3"/>
          <p:cNvSpPr>
            <a:spLocks noGrp="1"/>
          </p:cNvSpPr>
          <p:nvPr>
            <p:ph type="sldNum" sz="quarter" idx="5"/>
          </p:nvPr>
        </p:nvSpPr>
        <p:spPr/>
        <p:txBody>
          <a:bodyPr/>
          <a:lstStyle/>
          <a:p>
            <a:fld id="{841221E5-7225-48EB-A4EE-420E7BFCF705}" type="slidenum">
              <a:rPr lang="en-US" smtClean="0"/>
              <a:pPr/>
              <a:t>1</a:t>
            </a:fld>
            <a:endParaRPr lang="en-US"/>
          </a:p>
        </p:txBody>
      </p:sp>
    </p:spTree>
    <p:extLst>
      <p:ext uri="{BB962C8B-B14F-4D97-AF65-F5344CB8AC3E}">
        <p14:creationId xmlns:p14="http://schemas.microsoft.com/office/powerpoint/2010/main" val="42400480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ADF99-F437-7B89-E4A6-DB3CF04CDD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61D9E6-5EBD-5E5C-6EFB-B1F86D5442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82E773-EF86-5524-F29A-4DF0564934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EA437E2-AEE6-BA35-E0DA-1B2F991CC99B}"/>
              </a:ext>
            </a:extLst>
          </p:cNvPr>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2506198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244D3-830A-FBE6-FE2B-FD0836A373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F70DC-C317-AE7E-DD22-D9FCA2A44BE7}"/>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1F9C93F-F1B1-3F5A-ADFB-30035A7BD40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FA3A134-056D-2C6D-4287-F8886F34F2B3}"/>
              </a:ext>
            </a:extLst>
          </p:cNvPr>
          <p:cNvSpPr>
            <a:spLocks noGrp="1"/>
          </p:cNvSpPr>
          <p:nvPr>
            <p:ph type="sldNum" sz="quarter" idx="5"/>
          </p:nvPr>
        </p:nvSpPr>
        <p:spPr/>
        <p:txBody>
          <a:bodyPr/>
          <a:lstStyle/>
          <a:p>
            <a:fld id="{979DA763-8D56-48F7-A1A9-3B4AE30C1F04}" type="slidenum">
              <a:rPr lang="en-US" smtClean="0"/>
              <a:t>3</a:t>
            </a:fld>
            <a:endParaRPr lang="en-US"/>
          </a:p>
        </p:txBody>
      </p:sp>
    </p:spTree>
    <p:extLst>
      <p:ext uri="{BB962C8B-B14F-4D97-AF65-F5344CB8AC3E}">
        <p14:creationId xmlns:p14="http://schemas.microsoft.com/office/powerpoint/2010/main" val="23264538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4</a:t>
            </a:fld>
            <a:endParaRPr lang="en-US"/>
          </a:p>
        </p:txBody>
      </p:sp>
    </p:spTree>
    <p:extLst>
      <p:ext uri="{BB962C8B-B14F-4D97-AF65-F5344CB8AC3E}">
        <p14:creationId xmlns:p14="http://schemas.microsoft.com/office/powerpoint/2010/main" val="18674024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7</a:t>
            </a:fld>
            <a:endParaRPr lang="en-US"/>
          </a:p>
        </p:txBody>
      </p:sp>
    </p:spTree>
    <p:extLst>
      <p:ext uri="{BB962C8B-B14F-4D97-AF65-F5344CB8AC3E}">
        <p14:creationId xmlns:p14="http://schemas.microsoft.com/office/powerpoint/2010/main" val="5210859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8</a:t>
            </a:fld>
            <a:endParaRPr/>
          </a:p>
        </p:txBody>
      </p:sp>
    </p:spTree>
    <p:extLst>
      <p:ext uri="{BB962C8B-B14F-4D97-AF65-F5344CB8AC3E}">
        <p14:creationId xmlns:p14="http://schemas.microsoft.com/office/powerpoint/2010/main" val="37127356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65834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13</a:t>
            </a:fld>
            <a:endParaRPr lang="en-US"/>
          </a:p>
        </p:txBody>
      </p:sp>
    </p:spTree>
    <p:extLst>
      <p:ext uri="{BB962C8B-B14F-4D97-AF65-F5344CB8AC3E}">
        <p14:creationId xmlns:p14="http://schemas.microsoft.com/office/powerpoint/2010/main" val="25424328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15</a:t>
            </a:fld>
            <a:endParaRPr lang="en-US"/>
          </a:p>
        </p:txBody>
      </p:sp>
    </p:spTree>
    <p:extLst>
      <p:ext uri="{BB962C8B-B14F-4D97-AF65-F5344CB8AC3E}">
        <p14:creationId xmlns:p14="http://schemas.microsoft.com/office/powerpoint/2010/main" val="28694223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16</a:t>
            </a:fld>
            <a:endParaRPr lang="en-US"/>
          </a:p>
        </p:txBody>
      </p:sp>
    </p:spTree>
    <p:extLst>
      <p:ext uri="{BB962C8B-B14F-4D97-AF65-F5344CB8AC3E}">
        <p14:creationId xmlns:p14="http://schemas.microsoft.com/office/powerpoint/2010/main" val="31592622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6D6A5-C70E-5337-430B-302D1B2773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9AC838-3C9A-CC23-81EA-BDCC1DEC0C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422065-D9DF-60D4-FF6E-9FAAA9E7AA1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AF9E4C2-27B4-C3ED-0CE6-9D40F696E96A}"/>
              </a:ext>
            </a:extLst>
          </p:cNvPr>
          <p:cNvSpPr>
            <a:spLocks noGrp="1"/>
          </p:cNvSpPr>
          <p:nvPr>
            <p:ph type="sldNum" sz="quarter" idx="5"/>
          </p:nvPr>
        </p:nvSpPr>
        <p:spPr/>
        <p:txBody>
          <a:bodyPr/>
          <a:lstStyle/>
          <a:p>
            <a:fld id="{841221E5-7225-48EB-A4EE-420E7BFCF705}" type="slidenum">
              <a:rPr lang="en-US" smtClean="0"/>
              <a:pPr/>
              <a:t>23</a:t>
            </a:fld>
            <a:endParaRPr lang="en-US"/>
          </a:p>
        </p:txBody>
      </p:sp>
    </p:spTree>
    <p:extLst>
      <p:ext uri="{BB962C8B-B14F-4D97-AF65-F5344CB8AC3E}">
        <p14:creationId xmlns:p14="http://schemas.microsoft.com/office/powerpoint/2010/main" val="2792935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24</a:t>
            </a:fld>
            <a:endParaRPr lang="en-US"/>
          </a:p>
        </p:txBody>
      </p:sp>
    </p:spTree>
    <p:extLst>
      <p:ext uri="{BB962C8B-B14F-4D97-AF65-F5344CB8AC3E}">
        <p14:creationId xmlns:p14="http://schemas.microsoft.com/office/powerpoint/2010/main" val="10430092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27</a:t>
            </a:fld>
            <a:endParaRPr lang="en-US"/>
          </a:p>
        </p:txBody>
      </p:sp>
    </p:spTree>
    <p:extLst>
      <p:ext uri="{BB962C8B-B14F-4D97-AF65-F5344CB8AC3E}">
        <p14:creationId xmlns:p14="http://schemas.microsoft.com/office/powerpoint/2010/main" val="39896276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29</a:t>
            </a:fld>
            <a:endParaRPr lang="en-US"/>
          </a:p>
        </p:txBody>
      </p:sp>
    </p:spTree>
    <p:extLst>
      <p:ext uri="{BB962C8B-B14F-4D97-AF65-F5344CB8AC3E}">
        <p14:creationId xmlns:p14="http://schemas.microsoft.com/office/powerpoint/2010/main" val="37052397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31</a:t>
            </a:fld>
            <a:endParaRPr lang="en-US"/>
          </a:p>
        </p:txBody>
      </p:sp>
    </p:spTree>
    <p:extLst>
      <p:ext uri="{BB962C8B-B14F-4D97-AF65-F5344CB8AC3E}">
        <p14:creationId xmlns:p14="http://schemas.microsoft.com/office/powerpoint/2010/main" val="10035050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40</a:t>
            </a:fld>
            <a:endParaRPr lang="en-US"/>
          </a:p>
        </p:txBody>
      </p:sp>
    </p:spTree>
    <p:extLst>
      <p:ext uri="{BB962C8B-B14F-4D97-AF65-F5344CB8AC3E}">
        <p14:creationId xmlns:p14="http://schemas.microsoft.com/office/powerpoint/2010/main" val="19912492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48</a:t>
            </a:fld>
            <a:endParaRPr lang="en-US"/>
          </a:p>
        </p:txBody>
      </p:sp>
    </p:spTree>
    <p:extLst>
      <p:ext uri="{BB962C8B-B14F-4D97-AF65-F5344CB8AC3E}">
        <p14:creationId xmlns:p14="http://schemas.microsoft.com/office/powerpoint/2010/main" val="12395091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49</a:t>
            </a:fld>
            <a:endParaRPr lang="en-US"/>
          </a:p>
        </p:txBody>
      </p:sp>
    </p:spTree>
    <p:extLst>
      <p:ext uri="{BB962C8B-B14F-4D97-AF65-F5344CB8AC3E}">
        <p14:creationId xmlns:p14="http://schemas.microsoft.com/office/powerpoint/2010/main" val="9243270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530EE6-7D33-FB6F-3CAF-32E280BCA4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08FBB2-53D9-158D-48F8-B7DC5AB398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679629-6158-F52F-9C0C-C86764220D8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6092D97-8FF0-868C-FAD6-FF14B816CF5E}"/>
              </a:ext>
            </a:extLst>
          </p:cNvPr>
          <p:cNvSpPr>
            <a:spLocks noGrp="1"/>
          </p:cNvSpPr>
          <p:nvPr>
            <p:ph type="sldNum" sz="quarter" idx="5"/>
          </p:nvPr>
        </p:nvSpPr>
        <p:spPr/>
        <p:txBody>
          <a:bodyPr/>
          <a:lstStyle/>
          <a:p>
            <a:fld id="{841221E5-7225-48EB-A4EE-420E7BFCF705}" type="slidenum">
              <a:rPr lang="en-US" smtClean="0"/>
              <a:pPr/>
              <a:t>50</a:t>
            </a:fld>
            <a:endParaRPr lang="en-US"/>
          </a:p>
        </p:txBody>
      </p:sp>
    </p:spTree>
    <p:extLst>
      <p:ext uri="{BB962C8B-B14F-4D97-AF65-F5344CB8AC3E}">
        <p14:creationId xmlns:p14="http://schemas.microsoft.com/office/powerpoint/2010/main" val="20475087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51</a:t>
            </a:fld>
            <a:endParaRPr lang="en-US"/>
          </a:p>
        </p:txBody>
      </p:sp>
    </p:spTree>
    <p:extLst>
      <p:ext uri="{BB962C8B-B14F-4D97-AF65-F5344CB8AC3E}">
        <p14:creationId xmlns:p14="http://schemas.microsoft.com/office/powerpoint/2010/main" val="7784898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52</a:t>
            </a:fld>
            <a:endParaRPr lang="en-US"/>
          </a:p>
        </p:txBody>
      </p:sp>
    </p:spTree>
    <p:extLst>
      <p:ext uri="{BB962C8B-B14F-4D97-AF65-F5344CB8AC3E}">
        <p14:creationId xmlns:p14="http://schemas.microsoft.com/office/powerpoint/2010/main" val="37723939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41221E5-7225-48EB-A4EE-420E7BFCF705}" type="slidenum">
              <a:rPr lang="en-US" smtClean="0"/>
              <a:pPr/>
              <a:t>58</a:t>
            </a:fld>
            <a:endParaRPr lang="en-US"/>
          </a:p>
        </p:txBody>
      </p:sp>
    </p:spTree>
    <p:extLst>
      <p:ext uri="{BB962C8B-B14F-4D97-AF65-F5344CB8AC3E}">
        <p14:creationId xmlns:p14="http://schemas.microsoft.com/office/powerpoint/2010/main" val="41904461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2215f98ad84_0_60:notes"/>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2215f98ad84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chemeClr val="dk1"/>
                </a:solidFill>
              </a:rPr>
              <a:t>3 minutes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r>
              <a:rPr lang="en"/>
              <a:t>Right now, I am going to ask you to close your eyes….Think of…</a:t>
            </a:r>
            <a:endParaRPr/>
          </a:p>
          <a:p>
            <a:pPr marL="0" lvl="0" indent="0" algn="l" rtl="0">
              <a:spcBef>
                <a:spcPts val="0"/>
              </a:spcBef>
              <a:spcAft>
                <a:spcPts val="0"/>
              </a:spcAft>
              <a:buNone/>
            </a:pPr>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“Think of an experience you’ve had of effective coaching, or being supported by someone – this could have been an athletic coach, a teacher mentor, or anyone else in your life who supported you to learn and grow in some way. What’s a </a:t>
            </a:r>
            <a:r>
              <a:rPr lang="en" i="1">
                <a:solidFill>
                  <a:schemeClr val="dk1"/>
                </a:solidFill>
              </a:rPr>
              <a:t>moment</a:t>
            </a:r>
            <a:r>
              <a:rPr lang="en">
                <a:solidFill>
                  <a:schemeClr val="dk1"/>
                </a:solidFill>
              </a:rPr>
              <a:t> you remember them providing a kind of support that exemplifies the role of a coach?...(continue closed eye in your own style)”</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What were you feeling as you came into coaching? How did you feel leaving the coaching session? </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What did they say? And if you can’t remember - what has stuck with you now that this is the moment you’re recalling? </a:t>
            </a: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r>
              <a:rPr lang="en">
                <a:solidFill>
                  <a:schemeClr val="dk1"/>
                </a:solidFill>
              </a:rPr>
              <a:t>You can open your eyes….</a:t>
            </a: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8481263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a:extLst>
            <a:ext uri="{FF2B5EF4-FFF2-40B4-BE49-F238E27FC236}">
              <a16:creationId xmlns:a16="http://schemas.microsoft.com/office/drawing/2014/main" id="{C2936D81-A51D-6797-7029-3A96DA47B2AC}"/>
            </a:ext>
          </a:extLst>
        </p:cNvPr>
        <p:cNvGrpSpPr/>
        <p:nvPr/>
      </p:nvGrpSpPr>
      <p:grpSpPr>
        <a:xfrm>
          <a:off x="0" y="0"/>
          <a:ext cx="0" cy="0"/>
          <a:chOff x="0" y="0"/>
          <a:chExt cx="0" cy="0"/>
        </a:xfrm>
      </p:grpSpPr>
      <p:sp>
        <p:nvSpPr>
          <p:cNvPr id="237" name="Google Shape;237;g2215f98ad84_0_60:notes">
            <a:extLst>
              <a:ext uri="{FF2B5EF4-FFF2-40B4-BE49-F238E27FC236}">
                <a16:creationId xmlns:a16="http://schemas.microsoft.com/office/drawing/2014/main" id="{67EC822D-E4BA-E201-E32A-EB100AB633D9}"/>
              </a:ext>
            </a:extLst>
          </p:cNvPr>
          <p:cNvSpPr>
            <a:spLocks noGrp="1" noRot="1" noChangeAspect="1"/>
          </p:cNvSpPr>
          <p:nvPr>
            <p:ph type="sldImg" idx="2"/>
          </p:nvPr>
        </p:nvSpPr>
        <p:spPr>
          <a:xfrm>
            <a:off x="382588" y="685800"/>
            <a:ext cx="609282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2215f98ad84_0_60:notes">
            <a:extLst>
              <a:ext uri="{FF2B5EF4-FFF2-40B4-BE49-F238E27FC236}">
                <a16:creationId xmlns:a16="http://schemas.microsoft.com/office/drawing/2014/main" id="{FA2C9E89-BD4E-6830-306F-5CB7D7C6951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a:solidFill>
                  <a:schemeClr val="dk1"/>
                </a:solidFill>
              </a:rPr>
              <a:t>3 minutes</a:t>
            </a:r>
            <a:endParaRPr>
              <a:solidFill>
                <a:schemeClr val="dk1"/>
              </a:solidFill>
            </a:endParaRPr>
          </a:p>
          <a:p>
            <a:pPr marL="0" lvl="0" indent="0" algn="l" rtl="0">
              <a:lnSpc>
                <a:spcPct val="115000"/>
              </a:lnSpc>
              <a:spcBef>
                <a:spcPts val="0"/>
              </a:spcBef>
              <a:spcAft>
                <a:spcPts val="0"/>
              </a:spcAft>
              <a:buClr>
                <a:schemeClr val="dk1"/>
              </a:buClr>
              <a:buSzPts val="1100"/>
              <a:buFont typeface="Arial"/>
              <a:buNone/>
            </a:pPr>
            <a:endParaRPr>
              <a:solidFill>
                <a:schemeClr val="dk1"/>
              </a:solidFill>
            </a:endParaRPr>
          </a:p>
          <a:p>
            <a:pPr marL="0" lvl="0" indent="0" algn="l" rtl="0">
              <a:spcBef>
                <a:spcPts val="0"/>
              </a:spcBef>
              <a:spcAft>
                <a:spcPts val="0"/>
              </a:spcAft>
              <a:buNone/>
            </a:pPr>
            <a:r>
              <a:rPr lang="en"/>
              <a:t>Right now, I am going to ask you to close your eyes….Think of…</a:t>
            </a:r>
            <a:endParaRPr/>
          </a:p>
          <a:p>
            <a:pPr marL="0" lvl="0" indent="0" algn="l" rtl="0">
              <a:spcBef>
                <a:spcPts val="0"/>
              </a:spcBef>
              <a:spcAft>
                <a:spcPts val="0"/>
              </a:spcAft>
              <a:buNone/>
            </a:pPr>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“Think of an experience you’ve had of effective coaching, or being supported by someone – this could have been an athletic coach, a teacher mentor, or anyone else in your life who supported you to learn and grow in some way. What’s a </a:t>
            </a:r>
            <a:r>
              <a:rPr lang="en" i="1">
                <a:solidFill>
                  <a:schemeClr val="dk1"/>
                </a:solidFill>
              </a:rPr>
              <a:t>moment</a:t>
            </a:r>
            <a:r>
              <a:rPr lang="en">
                <a:solidFill>
                  <a:schemeClr val="dk1"/>
                </a:solidFill>
              </a:rPr>
              <a:t> you remember them providing a kind of support that exemplifies the role of a coach?...(continue closed eye in your own style)”</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What were you feeling as you came into coaching? How did you feel leaving the coaching session? </a:t>
            </a:r>
            <a:endParaRPr>
              <a:solidFill>
                <a:schemeClr val="dk1"/>
              </a:solidFill>
            </a:endParaRPr>
          </a:p>
          <a:p>
            <a:pPr marL="914400" lvl="1" indent="-298450" algn="l" rtl="0">
              <a:lnSpc>
                <a:spcPct val="115000"/>
              </a:lnSpc>
              <a:spcBef>
                <a:spcPts val="0"/>
              </a:spcBef>
              <a:spcAft>
                <a:spcPts val="0"/>
              </a:spcAft>
              <a:buClr>
                <a:schemeClr val="dk1"/>
              </a:buClr>
              <a:buSzPts val="1100"/>
              <a:buChar char="○"/>
            </a:pPr>
            <a:r>
              <a:rPr lang="en">
                <a:solidFill>
                  <a:schemeClr val="dk1"/>
                </a:solidFill>
              </a:rPr>
              <a:t>What did they say? And if you can’t remember - what has stuck with you now that this is the moment you’re recalling? </a:t>
            </a:r>
            <a:endParaRPr>
              <a:solidFill>
                <a:schemeClr val="dk1"/>
              </a:solidFill>
            </a:endParaRPr>
          </a:p>
          <a:p>
            <a:pPr marL="0" lvl="0" indent="0" algn="l" rtl="0">
              <a:lnSpc>
                <a:spcPct val="115000"/>
              </a:lnSpc>
              <a:spcBef>
                <a:spcPts val="0"/>
              </a:spcBef>
              <a:spcAft>
                <a:spcPts val="0"/>
              </a:spcAft>
              <a:buNone/>
            </a:pPr>
            <a:endParaRPr>
              <a:solidFill>
                <a:schemeClr val="dk1"/>
              </a:solidFill>
            </a:endParaRPr>
          </a:p>
          <a:p>
            <a:pPr marL="0" lvl="0" indent="0" algn="l" rtl="0">
              <a:lnSpc>
                <a:spcPct val="115000"/>
              </a:lnSpc>
              <a:spcBef>
                <a:spcPts val="0"/>
              </a:spcBef>
              <a:spcAft>
                <a:spcPts val="0"/>
              </a:spcAft>
              <a:buNone/>
            </a:pPr>
            <a:r>
              <a:rPr lang="en">
                <a:solidFill>
                  <a:schemeClr val="dk1"/>
                </a:solidFill>
              </a:rPr>
              <a:t>You can open your eyes….</a:t>
            </a:r>
            <a:endParaRPr>
              <a:solidFill>
                <a:schemeClr val="dk1"/>
              </a:solidFill>
            </a:endParaRPr>
          </a:p>
          <a:p>
            <a:pPr marL="0" lvl="0" indent="0" algn="l" rtl="0">
              <a:spcBef>
                <a:spcPts val="0"/>
              </a:spcBef>
              <a:spcAft>
                <a:spcPts val="0"/>
              </a:spcAft>
              <a:buNone/>
            </a:pPr>
            <a:endParaRPr/>
          </a:p>
        </p:txBody>
      </p:sp>
    </p:spTree>
    <p:extLst>
      <p:ext uri="{BB962C8B-B14F-4D97-AF65-F5344CB8AC3E}">
        <p14:creationId xmlns:p14="http://schemas.microsoft.com/office/powerpoint/2010/main" val="23207065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ECDD0-9676-FE0F-7E64-17ABA40C78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44A295-8D1F-F4E2-CED5-43E54A3B25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C3F46D-754C-38DE-7339-66DEC69398C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B824612-6368-C5F3-93B2-5F54ABB329B9}"/>
              </a:ext>
            </a:extLst>
          </p:cNvPr>
          <p:cNvSpPr>
            <a:spLocks noGrp="1"/>
          </p:cNvSpPr>
          <p:nvPr>
            <p:ph type="sldNum" sz="quarter" idx="5"/>
          </p:nvPr>
        </p:nvSpPr>
        <p:spPr/>
        <p:txBody>
          <a:bodyPr/>
          <a:lstStyle/>
          <a:p>
            <a:fld id="{841221E5-7225-48EB-A4EE-420E7BFCF705}" type="slidenum">
              <a:rPr lang="en-US" smtClean="0"/>
              <a:pPr/>
              <a:t>68</a:t>
            </a:fld>
            <a:endParaRPr lang="en-US"/>
          </a:p>
        </p:txBody>
      </p:sp>
    </p:spTree>
    <p:extLst>
      <p:ext uri="{BB962C8B-B14F-4D97-AF65-F5344CB8AC3E}">
        <p14:creationId xmlns:p14="http://schemas.microsoft.com/office/powerpoint/2010/main" val="40606094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6/11/2026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6/11/2026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6/11/2026</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6/11/2026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6/11/2026</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6/11/2026</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6/11/2026</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6/11/2026</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6/11/2026</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6/11/2026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6/11/2026</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6/11/2026</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3">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mailto:gmarquez@nea.org" TargetMode="External"/><Relationship Id="rId4" Type="http://schemas.openxmlformats.org/officeDocument/2006/relationships/hyperlink" Target="mailto:rmartin@nea.org"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microsoft.com/office/2018/10/relationships/comments" Target="../comments/modernComment_37D_B8B2E2F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www.eoi.es/blogs/imsd/complications-of-communications/" TargetMode="External"/><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Layout" Target="../slideLayouts/slideLayout2.xml"/><Relationship Id="rId1" Type="http://schemas.openxmlformats.org/officeDocument/2006/relationships/video" Target="https://www.youtube.com/embed/D2m5ro3-ErI?feature=oembed"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jobsanger.blogspot.com/2011/07/" TargetMode="External"/><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8.xml"/><Relationship Id="rId4" Type="http://schemas.openxmlformats.org/officeDocument/2006/relationships/hyperlink" Target="https://creator.nightcafe.studio/gallery/the-bridgeport-art-center"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8.xml"/><Relationship Id="rId4" Type="http://schemas.openxmlformats.org/officeDocument/2006/relationships/hyperlink" Target="https://creator.nightcafe.studio/gallery/the-bridgeport-art-center" TargetMode="External"/></Relationships>
</file>

<file path=ppt/slides/_rels/slide5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hyperlink" Target="https://www.flickr.com/photos/designsbykari/5355359719" TargetMode="Externa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4.xml"/><Relationship Id="rId1" Type="http://schemas.openxmlformats.org/officeDocument/2006/relationships/slideLayout" Target="../slideLayouts/slideLayout4.xml"/><Relationship Id="rId4" Type="http://schemas.openxmlformats.org/officeDocument/2006/relationships/hyperlink" Target="https://www.tahr.org.tw/civicrm/contribute/transact?reset=1&amp;id=16" TargetMode="External"/></Relationships>
</file>

<file path=ppt/slides/_rels/slide66.xml.rels><?xml version="1.0" encoding="UTF-8" standalone="yes"?>
<Relationships xmlns="http://schemas.openxmlformats.org/package/2006/relationships"><Relationship Id="rId8" Type="http://schemas.openxmlformats.org/officeDocument/2006/relationships/image" Target="../media/image41.jpeg"/><Relationship Id="rId3" Type="http://schemas.openxmlformats.org/officeDocument/2006/relationships/image" Target="../media/image36.png"/><Relationship Id="rId7" Type="http://schemas.openxmlformats.org/officeDocument/2006/relationships/image" Target="../media/image40.png"/><Relationship Id="rId2" Type="http://schemas.openxmlformats.org/officeDocument/2006/relationships/image" Target="../media/image35.jpeg"/><Relationship Id="rId1" Type="http://schemas.openxmlformats.org/officeDocument/2006/relationships/slideLayout" Target="../slideLayouts/slideLayout7.xml"/><Relationship Id="rId6" Type="http://schemas.openxmlformats.org/officeDocument/2006/relationships/image" Target="../media/image39.png"/><Relationship Id="rId11" Type="http://schemas.openxmlformats.org/officeDocument/2006/relationships/image" Target="../media/image44.png"/><Relationship Id="rId5" Type="http://schemas.openxmlformats.org/officeDocument/2006/relationships/image" Target="../media/image38.png"/><Relationship Id="rId10" Type="http://schemas.openxmlformats.org/officeDocument/2006/relationships/image" Target="../media/image43.jpeg"/><Relationship Id="rId4" Type="http://schemas.openxmlformats.org/officeDocument/2006/relationships/image" Target="../media/image37.jpeg"/><Relationship Id="rId9" Type="http://schemas.openxmlformats.org/officeDocument/2006/relationships/image" Target="../media/image42.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9.xml"/></Relationships>
</file>

<file path=ppt/slides/_rels/slide7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101166" cy="2680127"/>
          </a:xfrm>
        </p:spPr>
        <p:txBody>
          <a:bodyPr/>
          <a:lstStyle/>
          <a:p>
            <a:pPr marL="0" indent="0"/>
            <a:r>
              <a:rPr lang="en-US" altLang="en-US" sz="7200"/>
              <a:t>Campaign Academy:</a:t>
            </a:r>
            <a:br>
              <a:rPr lang="en-US" altLang="en-US" sz="7200"/>
            </a:br>
            <a:r>
              <a:rPr lang="en-US" altLang="en-US"/>
              <a:t>Building a Team to Win</a:t>
            </a:r>
          </a:p>
        </p:txBody>
      </p:sp>
      <p:sp>
        <p:nvSpPr>
          <p:cNvPr id="102402" name="Content Placeholder 2"/>
          <p:cNvSpPr>
            <a:spLocks noGrp="1"/>
          </p:cNvSpPr>
          <p:nvPr>
            <p:ph type="subTitle" idx="1"/>
          </p:nvPr>
        </p:nvSpPr>
        <p:spPr/>
        <p:txBody>
          <a:bodyPr>
            <a:normAutofit/>
          </a:bodyPr>
          <a:lstStyle/>
          <a:p>
            <a:pPr marL="0" indent="0">
              <a:buNone/>
            </a:pPr>
            <a:r>
              <a:rPr lang="en-US" altLang="en-US" sz="4700"/>
              <a:t>New Orleans, 2026</a:t>
            </a:r>
          </a:p>
          <a:p>
            <a:pPr marL="0" indent="0" algn="ctr">
              <a:buNone/>
            </a:pPr>
            <a:endParaRPr lang="en-US" altLang="en-US" sz="9597"/>
          </a:p>
        </p:txBody>
      </p:sp>
    </p:spTree>
    <p:extLst>
      <p:ext uri="{BB962C8B-B14F-4D97-AF65-F5344CB8AC3E}">
        <p14:creationId xmlns:p14="http://schemas.microsoft.com/office/powerpoint/2010/main" val="3195401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D6143-27AB-0C3B-486A-784F4C141B47}"/>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627FB29D-CDB6-3347-889F-6997EB673F0F}"/>
              </a:ext>
            </a:extLst>
          </p:cNvPr>
          <p:cNvSpPr txBox="1">
            <a:spLocks/>
          </p:cNvSpPr>
          <p:nvPr/>
        </p:nvSpPr>
        <p:spPr>
          <a:xfrm>
            <a:off x="3603927" y="1242596"/>
            <a:ext cx="7902536" cy="948212"/>
          </a:xfrm>
          <a:prstGeom prst="rect">
            <a:avLst/>
          </a:prstGeom>
        </p:spPr>
        <p:txBody>
          <a:bodyPr vert="horz" lIns="91416" tIns="45708" rIns="91416" bIns="45708"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9" b="1"/>
              <a:t>Campaign Academy</a:t>
            </a:r>
            <a:endParaRPr lang="en-US" sz="4099">
              <a:ea typeface="Calibri Light" panose="020F0302020204030204"/>
              <a:cs typeface="Calibri Light" panose="020F0302020204030204"/>
            </a:endParaRPr>
          </a:p>
        </p:txBody>
      </p:sp>
      <p:pic>
        <p:nvPicPr>
          <p:cNvPr id="25" name="Picture 4" descr="Logo, company name&#10;&#10;Description automatically generated">
            <a:extLst>
              <a:ext uri="{FF2B5EF4-FFF2-40B4-BE49-F238E27FC236}">
                <a16:creationId xmlns:a16="http://schemas.microsoft.com/office/drawing/2014/main" id="{604F6278-C84F-81C1-421C-14C285CDC12A}"/>
              </a:ext>
            </a:extLst>
          </p:cNvPr>
          <p:cNvPicPr>
            <a:picLocks noChangeAspect="1"/>
          </p:cNvPicPr>
          <p:nvPr/>
        </p:nvPicPr>
        <p:blipFill>
          <a:blip r:embed="rId3"/>
          <a:srcRect l="20439" t="615" r="22131" b="-923"/>
          <a:stretch/>
        </p:blipFill>
        <p:spPr>
          <a:xfrm>
            <a:off x="1030871" y="282238"/>
            <a:ext cx="2467703" cy="2868929"/>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CF690BD1-12DE-A0D4-343D-38789BABDAC1}"/>
              </a:ext>
            </a:extLst>
          </p:cNvPr>
          <p:cNvSpPr txBox="1">
            <a:spLocks/>
          </p:cNvSpPr>
          <p:nvPr/>
        </p:nvSpPr>
        <p:spPr>
          <a:xfrm>
            <a:off x="1205948" y="3271591"/>
            <a:ext cx="10789577" cy="2117361"/>
          </a:xfrm>
          <a:prstGeom prst="rect">
            <a:avLst/>
          </a:prstGeom>
        </p:spPr>
        <p:txBody>
          <a:bodyPr vert="horz" lIns="91416" tIns="45708" rIns="91416"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1999">
                <a:solidFill>
                  <a:schemeClr val="tx1"/>
                </a:solidFill>
                <a:ea typeface="+mj-lt"/>
                <a:cs typeface="+mj-lt"/>
              </a:rPr>
              <a:t>By attending this training, you confirm that you are either an NEA affiliate staff person or NEA member in good standing. The information you receive here is only for your use in your capacity as an NEA affiliate staff person or NEA member.</a:t>
            </a:r>
            <a:endParaRPr lang="en-US" sz="1999">
              <a:solidFill>
                <a:schemeClr val="tx1"/>
              </a:solidFill>
              <a:ea typeface="Calibri Light"/>
              <a:cs typeface="Calibri Light"/>
            </a:endParaRPr>
          </a:p>
          <a:p>
            <a:pPr>
              <a:lnSpc>
                <a:spcPct val="100000"/>
              </a:lnSpc>
            </a:pPr>
            <a:r>
              <a:rPr lang="en-US" sz="1999">
                <a:solidFill>
                  <a:schemeClr val="tx1"/>
                </a:solidFill>
                <a:ea typeface="+mj-lt"/>
                <a:cs typeface="+mj-lt"/>
              </a:rPr>
              <a:t>This presentation and its contents are confidential and may not be further distributed or passed on to any other person or published or reproduced, in whole or in part, by any medium or in any form, for any purpose unless written consent has been provided by Ellen Holmes.  Audio/video recording, copying of slides, and the use of AI note-taking tools are prohibited without the written consent from Kyle </a:t>
            </a:r>
            <a:r>
              <a:rPr lang="en-US" sz="1999" err="1">
                <a:solidFill>
                  <a:schemeClr val="tx1"/>
                </a:solidFill>
                <a:ea typeface="+mj-lt"/>
                <a:cs typeface="+mj-lt"/>
              </a:rPr>
              <a:t>Serrette</a:t>
            </a:r>
            <a:r>
              <a:rPr lang="en-US" sz="1999">
                <a:solidFill>
                  <a:schemeClr val="tx1"/>
                </a:solidFill>
                <a:ea typeface="+mj-lt"/>
                <a:cs typeface="+mj-lt"/>
              </a:rPr>
              <a:t>. Violation of these terms may result in legal action.</a:t>
            </a:r>
            <a:endParaRPr lang="en-US" sz="1999">
              <a:solidFill>
                <a:schemeClr val="tx1"/>
              </a:solidFill>
              <a:ea typeface="Calibri Light"/>
              <a:cs typeface="Calibri Light"/>
            </a:endParaRPr>
          </a:p>
          <a:p>
            <a:endParaRPr lang="en-US" sz="1999">
              <a:ea typeface="Calibri Light"/>
              <a:cs typeface="Calibri Light"/>
            </a:endParaRPr>
          </a:p>
        </p:txBody>
      </p:sp>
    </p:spTree>
    <p:extLst>
      <p:ext uri="{BB962C8B-B14F-4D97-AF65-F5344CB8AC3E}">
        <p14:creationId xmlns:p14="http://schemas.microsoft.com/office/powerpoint/2010/main" val="366359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14A9B-3991-936F-50B0-8560616C923E}"/>
            </a:ext>
          </a:extLst>
        </p:cNvPr>
        <p:cNvGrpSpPr/>
        <p:nvPr/>
      </p:nvGrpSpPr>
      <p:grpSpPr>
        <a:xfrm>
          <a:off x="0" y="0"/>
          <a:ext cx="0" cy="0"/>
          <a:chOff x="0" y="0"/>
          <a:chExt cx="0" cy="0"/>
        </a:xfrm>
      </p:grpSpPr>
      <p:sp>
        <p:nvSpPr>
          <p:cNvPr id="23" name="Title 1">
            <a:extLst>
              <a:ext uri="{FF2B5EF4-FFF2-40B4-BE49-F238E27FC236}">
                <a16:creationId xmlns:a16="http://schemas.microsoft.com/office/drawing/2014/main" id="{FDB3D80D-367E-817D-DAF7-4120EF62C60E}"/>
              </a:ext>
            </a:extLst>
          </p:cNvPr>
          <p:cNvSpPr txBox="1">
            <a:spLocks/>
          </p:cNvSpPr>
          <p:nvPr/>
        </p:nvSpPr>
        <p:spPr>
          <a:xfrm>
            <a:off x="3325351" y="260610"/>
            <a:ext cx="8417792" cy="918754"/>
          </a:xfrm>
          <a:prstGeom prst="rect">
            <a:avLst/>
          </a:prstGeom>
        </p:spPr>
        <p:txBody>
          <a:bodyPr vert="horz" lIns="91392" tIns="45696" rIns="91392" bIns="45696"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ctr">
              <a:lnSpc>
                <a:spcPct val="100000"/>
              </a:lnSpc>
              <a:spcBef>
                <a:spcPts val="0"/>
              </a:spcBef>
            </a:pPr>
            <a:r>
              <a:rPr lang="en-US" sz="4898" b="1"/>
              <a:t> NEA Standards of Conduct</a:t>
            </a:r>
            <a:endParaRPr lang="en-US" sz="4798"/>
          </a:p>
        </p:txBody>
      </p:sp>
      <p:pic>
        <p:nvPicPr>
          <p:cNvPr id="25" name="Picture 4" descr="Logo, company name&#10;&#10;Description automatically generated">
            <a:extLst>
              <a:ext uri="{FF2B5EF4-FFF2-40B4-BE49-F238E27FC236}">
                <a16:creationId xmlns:a16="http://schemas.microsoft.com/office/drawing/2014/main" id="{0F235D38-B7BF-2321-B3E3-9513E5E1F5EF}"/>
              </a:ext>
            </a:extLst>
          </p:cNvPr>
          <p:cNvPicPr>
            <a:picLocks noChangeAspect="1"/>
          </p:cNvPicPr>
          <p:nvPr/>
        </p:nvPicPr>
        <p:blipFill>
          <a:blip r:embed="rId3"/>
          <a:srcRect l="20439" t="615" r="22131" b="-923"/>
          <a:stretch/>
        </p:blipFill>
        <p:spPr>
          <a:xfrm>
            <a:off x="609676" y="1603285"/>
            <a:ext cx="2255146" cy="2641088"/>
          </a:xfrm>
          <a:prstGeom prst="rect">
            <a:avLst/>
          </a:prstGeom>
          <a:ln>
            <a:noFill/>
          </a:ln>
          <a:effectLst>
            <a:outerShdw blurRad="190500" algn="tl" rotWithShape="0">
              <a:srgbClr val="000000">
                <a:alpha val="70000"/>
              </a:srgbClr>
            </a:outerShdw>
          </a:effectLst>
        </p:spPr>
      </p:pic>
      <p:sp>
        <p:nvSpPr>
          <p:cNvPr id="29" name="Subtitle 2">
            <a:extLst>
              <a:ext uri="{FF2B5EF4-FFF2-40B4-BE49-F238E27FC236}">
                <a16:creationId xmlns:a16="http://schemas.microsoft.com/office/drawing/2014/main" id="{B77E20EF-D3EF-7456-8365-66C46C688A73}"/>
              </a:ext>
            </a:extLst>
          </p:cNvPr>
          <p:cNvSpPr txBox="1">
            <a:spLocks/>
          </p:cNvSpPr>
          <p:nvPr/>
        </p:nvSpPr>
        <p:spPr>
          <a:xfrm>
            <a:off x="3054633" y="1389281"/>
            <a:ext cx="8959228" cy="4893449"/>
          </a:xfrm>
          <a:prstGeom prst="rect">
            <a:avLst/>
          </a:prstGeom>
          <a:ln>
            <a:noFill/>
          </a:ln>
        </p:spPr>
        <p:txBody>
          <a:bodyPr vert="horz" lIns="91392" tIns="45696" rIns="91392" bIns="45696"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00000"/>
              </a:lnSpc>
            </a:pPr>
            <a:r>
              <a:rPr lang="en-US" sz="2399">
                <a:solidFill>
                  <a:schemeClr val="tx1"/>
                </a:solidFill>
                <a:ea typeface="+mj-lt"/>
                <a:cs typeface="+mj-lt"/>
              </a:rPr>
              <a:t>NEA has adopted a Standard of Conduct Policy to ensure that all of our gatherings are welcoming to and free from discriminatory, harassing, or otherwise unacceptable behavior. Discrimination or harassment based on race, color, ethnicity, religion, sex, age, national origin, sexual orientation, disability, gender identity, or expression, or any other characteristic protected by law will not be tolerated. If you have experience any discriminatory or harassing behavior, please report the incident by emailing Ron "Duff" Martin (</a:t>
            </a:r>
            <a:r>
              <a:rPr lang="en-US" sz="2399">
                <a:solidFill>
                  <a:schemeClr val="tx1"/>
                </a:solidFill>
                <a:ea typeface="+mj-lt"/>
                <a:cs typeface="+mj-lt"/>
                <a:hlinkClick r:id="rId4">
                  <a:extLst>
                    <a:ext uri="{A12FA001-AC4F-418D-AE19-62706E023703}">
                      <ahyp:hlinkClr xmlns:ahyp="http://schemas.microsoft.com/office/drawing/2018/hyperlinkcolor" val="tx"/>
                    </a:ext>
                  </a:extLst>
                </a:hlinkClick>
              </a:rPr>
              <a:t>rmartin@nea.org</a:t>
            </a:r>
            <a:r>
              <a:rPr lang="en-US" sz="2399">
                <a:solidFill>
                  <a:schemeClr val="tx1"/>
                </a:solidFill>
                <a:ea typeface="+mj-lt"/>
                <a:cs typeface="+mj-lt"/>
              </a:rPr>
              <a:t>) and Gladys Marquez (</a:t>
            </a:r>
            <a:r>
              <a:rPr lang="en-US" sz="2399">
                <a:solidFill>
                  <a:schemeClr val="tx1"/>
                </a:solidFill>
                <a:ea typeface="+mj-lt"/>
                <a:cs typeface="+mj-lt"/>
                <a:hlinkClick r:id="rId5">
                  <a:extLst>
                    <a:ext uri="{A12FA001-AC4F-418D-AE19-62706E023703}">
                      <ahyp:hlinkClr xmlns:ahyp="http://schemas.microsoft.com/office/drawing/2018/hyperlinkcolor" val="tx"/>
                    </a:ext>
                  </a:extLst>
                </a:hlinkClick>
              </a:rPr>
              <a:t>gmarquez@nea.org</a:t>
            </a:r>
            <a:r>
              <a:rPr lang="en-US" sz="2399">
                <a:solidFill>
                  <a:schemeClr val="tx1"/>
                </a:solidFill>
                <a:ea typeface="+mj-lt"/>
                <a:cs typeface="+mj-lt"/>
              </a:rPr>
              <a:t>). Thank you for your commitment to ensuring a positive event for all. </a:t>
            </a:r>
            <a:endParaRPr lang="en-US" sz="2399">
              <a:solidFill>
                <a:schemeClr val="tx1"/>
              </a:solidFill>
              <a:ea typeface="Calibri Light"/>
              <a:cs typeface="Calibri Light"/>
            </a:endParaRPr>
          </a:p>
          <a:p>
            <a:pPr>
              <a:lnSpc>
                <a:spcPct val="100000"/>
              </a:lnSpc>
            </a:pPr>
            <a:endParaRPr lang="en-US" sz="2798">
              <a:solidFill>
                <a:schemeClr val="tx1"/>
              </a:solidFill>
              <a:ea typeface="Calibri Light"/>
              <a:cs typeface="Calibri Light"/>
            </a:endParaRPr>
          </a:p>
          <a:p>
            <a:endParaRPr lang="en-US" sz="1998">
              <a:ea typeface="Calibri Light"/>
              <a:cs typeface="Calibri Light"/>
            </a:endParaRPr>
          </a:p>
        </p:txBody>
      </p:sp>
    </p:spTree>
    <p:extLst>
      <p:ext uri="{BB962C8B-B14F-4D97-AF65-F5344CB8AC3E}">
        <p14:creationId xmlns:p14="http://schemas.microsoft.com/office/powerpoint/2010/main" val="3060979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684212" y="-533400"/>
            <a:ext cx="9782801" cy="1239837"/>
          </a:xfrm>
        </p:spPr>
        <p:txBody>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912812" y="1089906"/>
            <a:ext cx="10752156" cy="5111017"/>
          </a:xfrm>
        </p:spPr>
        <p:txBody>
          <a:bodyPr vert="horz" lIns="0" tIns="45708" rIns="0" bIns="45708" rtlCol="0" anchor="t">
            <a:noAutofit/>
          </a:bodyPr>
          <a:lstStyle/>
          <a:p>
            <a:pPr marL="0" indent="0">
              <a:buNone/>
            </a:pPr>
            <a:r>
              <a:rPr lang="en-US" sz="3599"/>
              <a:t>We begin by acknowledging that through a history of colonization and brutality, we are currently on the traditional lands stewarded by generations of indigenous people.</a:t>
            </a:r>
            <a:endParaRPr lang="en-US" sz="3599">
              <a:cs typeface="Calibri"/>
            </a:endParaRPr>
          </a:p>
          <a:p>
            <a:pPr marL="0" indent="0">
              <a:buNone/>
            </a:pPr>
            <a:r>
              <a:rPr lang="en-US" sz="3599">
                <a:cs typeface="Calibri"/>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2297483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0D949-D237-924F-0752-B7CFE5093D91}"/>
              </a:ext>
            </a:extLst>
          </p:cNvPr>
          <p:cNvSpPr>
            <a:spLocks noGrp="1"/>
          </p:cNvSpPr>
          <p:nvPr>
            <p:ph type="title"/>
          </p:nvPr>
        </p:nvSpPr>
        <p:spPr>
          <a:xfrm>
            <a:off x="762111" y="127566"/>
            <a:ext cx="3336910" cy="862497"/>
          </a:xfrm>
        </p:spPr>
        <p:txBody>
          <a:bodyPr>
            <a:normAutofit/>
          </a:bodyPr>
          <a:lstStyle/>
          <a:p>
            <a:r>
              <a:rPr lang="en-US" sz="3600"/>
              <a:t>Key Outcomes</a:t>
            </a:r>
          </a:p>
        </p:txBody>
      </p:sp>
      <p:graphicFrame>
        <p:nvGraphicFramePr>
          <p:cNvPr id="4" name="Table 3"/>
          <p:cNvGraphicFramePr>
            <a:graphicFrameLocks noGrp="1"/>
          </p:cNvGraphicFramePr>
          <p:nvPr>
            <p:extLst>
              <p:ext uri="{D42A27DB-BD31-4B8C-83A1-F6EECF244321}">
                <p14:modId xmlns:p14="http://schemas.microsoft.com/office/powerpoint/2010/main" val="34108207"/>
              </p:ext>
            </p:extLst>
          </p:nvPr>
        </p:nvGraphicFramePr>
        <p:xfrm>
          <a:off x="762111" y="1453084"/>
          <a:ext cx="11150077" cy="4807204"/>
        </p:xfrm>
        <a:graphic>
          <a:graphicData uri="http://schemas.openxmlformats.org/drawingml/2006/table">
            <a:tbl>
              <a:tblPr firstRow="1" firstCol="1" bandRow="1">
                <a:tableStyleId>{073A0DAA-6AF3-43AB-8588-CEC1D06C72B9}</a:tableStyleId>
              </a:tblPr>
              <a:tblGrid>
                <a:gridCol w="11150077">
                  <a:extLst>
                    <a:ext uri="{9D8B030D-6E8A-4147-A177-3AD203B41FA5}">
                      <a16:colId xmlns:a16="http://schemas.microsoft.com/office/drawing/2014/main" val="4234582280"/>
                    </a:ext>
                  </a:extLst>
                </a:gridCol>
              </a:tblGrid>
              <a:tr h="3818237">
                <a:tc>
                  <a:txBody>
                    <a:bodyPr/>
                    <a:lstStyle/>
                    <a:p>
                      <a:pPr marL="0" marR="0">
                        <a:lnSpc>
                          <a:spcPct val="107000"/>
                        </a:lnSpc>
                        <a:spcBef>
                          <a:spcPts val="0"/>
                        </a:spcBef>
                        <a:spcAft>
                          <a:spcPts val="0"/>
                        </a:spcAft>
                      </a:pPr>
                      <a:r>
                        <a:rPr lang="en-US" sz="2800">
                          <a:solidFill>
                            <a:schemeClr val="tx2"/>
                          </a:solidFill>
                          <a:effectLst/>
                          <a:latin typeface="+mn-lt"/>
                        </a:rPr>
                        <a:t>Participants</a:t>
                      </a:r>
                      <a:r>
                        <a:rPr lang="en-US" sz="2800" baseline="0">
                          <a:solidFill>
                            <a:schemeClr val="tx2"/>
                          </a:solidFill>
                          <a:effectLst/>
                          <a:latin typeface="+mn-lt"/>
                        </a:rPr>
                        <a:t> will:</a:t>
                      </a:r>
                    </a:p>
                    <a:p>
                      <a:pPr marL="0" marR="0">
                        <a:lnSpc>
                          <a:spcPct val="107000"/>
                        </a:lnSpc>
                        <a:spcBef>
                          <a:spcPts val="0"/>
                        </a:spcBef>
                        <a:spcAft>
                          <a:spcPts val="0"/>
                        </a:spcAft>
                      </a:pPr>
                      <a:endParaRPr lang="en-US" sz="1800" b="0" baseline="0">
                        <a:solidFill>
                          <a:schemeClr val="tx2"/>
                        </a:solidFill>
                        <a:effectLst/>
                        <a:latin typeface="+mn-lt"/>
                      </a:endParaRPr>
                    </a:p>
                    <a:p>
                      <a:pPr marL="285750" marR="0" indent="-285750">
                        <a:lnSpc>
                          <a:spcPct val="150000"/>
                        </a:lnSpc>
                        <a:spcBef>
                          <a:spcPts val="0"/>
                        </a:spcBef>
                        <a:spcAft>
                          <a:spcPts val="0"/>
                        </a:spcAft>
                        <a:buFont typeface="Arial" panose="020B0604020202020204" pitchFamily="34" charset="0"/>
                        <a:buChar char="•"/>
                      </a:pPr>
                      <a:r>
                        <a:rPr lang="en-US" sz="2000" b="0" baseline="0">
                          <a:solidFill>
                            <a:schemeClr val="tx2"/>
                          </a:solidFill>
                          <a:effectLst/>
                          <a:latin typeface="+mn-lt"/>
                        </a:rPr>
                        <a:t>Analyze their current situation in the context of a broader political landscape   </a:t>
                      </a:r>
                    </a:p>
                    <a:p>
                      <a:pPr marL="285750" marR="0" indent="-285750">
                        <a:lnSpc>
                          <a:spcPct val="150000"/>
                        </a:lnSpc>
                        <a:spcBef>
                          <a:spcPts val="0"/>
                        </a:spcBef>
                        <a:spcAft>
                          <a:spcPts val="0"/>
                        </a:spcAft>
                        <a:buFont typeface="Arial" panose="020B0604020202020204" pitchFamily="34" charset="0"/>
                        <a:buChar char="•"/>
                      </a:pPr>
                      <a:r>
                        <a:rPr lang="en-US" sz="2000" b="0" baseline="0">
                          <a:solidFill>
                            <a:schemeClr val="tx2"/>
                          </a:solidFill>
                          <a:effectLst/>
                          <a:latin typeface="+mn-lt"/>
                        </a:rPr>
                        <a:t>Build a vision based on shared values  and analyze that vision through an equity lens  </a:t>
                      </a:r>
                    </a:p>
                    <a:p>
                      <a:pPr marL="285750" marR="0" indent="-285750">
                        <a:lnSpc>
                          <a:spcPct val="150000"/>
                        </a:lnSpc>
                        <a:spcBef>
                          <a:spcPts val="0"/>
                        </a:spcBef>
                        <a:spcAft>
                          <a:spcPts val="0"/>
                        </a:spcAft>
                        <a:buFont typeface="Arial" panose="020B0604020202020204" pitchFamily="34" charset="0"/>
                        <a:buChar char="•"/>
                      </a:pPr>
                      <a:r>
                        <a:rPr lang="en-US" sz="2000" b="0" baseline="0">
                          <a:solidFill>
                            <a:schemeClr val="tx2"/>
                          </a:solidFill>
                          <a:effectLst/>
                          <a:latin typeface="+mn-lt"/>
                        </a:rPr>
                        <a:t>Articulate solidarity as a strategic choice  as well as a union value  </a:t>
                      </a:r>
                    </a:p>
                    <a:p>
                      <a:pPr marL="285750" marR="0" indent="-285750">
                        <a:lnSpc>
                          <a:spcPct val="150000"/>
                        </a:lnSpc>
                        <a:spcBef>
                          <a:spcPts val="0"/>
                        </a:spcBef>
                        <a:spcAft>
                          <a:spcPts val="0"/>
                        </a:spcAft>
                        <a:buFont typeface="Arial" panose="020B0604020202020204" pitchFamily="34" charset="0"/>
                        <a:buChar char="•"/>
                      </a:pPr>
                      <a:r>
                        <a:rPr lang="en-US" sz="2000" b="0" baseline="0">
                          <a:solidFill>
                            <a:schemeClr val="tx2"/>
                          </a:solidFill>
                          <a:effectLst/>
                          <a:latin typeface="+mn-lt"/>
                        </a:rPr>
                        <a:t>Understand why a team is vital to a campaign  </a:t>
                      </a:r>
                    </a:p>
                    <a:p>
                      <a:pPr marL="285750" marR="0" indent="-285750">
                        <a:lnSpc>
                          <a:spcPct val="150000"/>
                        </a:lnSpc>
                        <a:spcBef>
                          <a:spcPts val="0"/>
                        </a:spcBef>
                        <a:spcAft>
                          <a:spcPts val="0"/>
                        </a:spcAft>
                        <a:buFont typeface="Arial" panose="020B0604020202020204" pitchFamily="34" charset="0"/>
                        <a:buChar char="•"/>
                      </a:pPr>
                      <a:r>
                        <a:rPr lang="en-US" sz="2000" b="0" baseline="0">
                          <a:solidFill>
                            <a:schemeClr val="tx2"/>
                          </a:solidFill>
                          <a:effectLst/>
                          <a:latin typeface="+mn-lt"/>
                        </a:rPr>
                        <a:t>Learn the strategy of base-building  </a:t>
                      </a:r>
                    </a:p>
                    <a:p>
                      <a:pPr marL="285750" marR="0" indent="-285750">
                        <a:lnSpc>
                          <a:spcPct val="150000"/>
                        </a:lnSpc>
                        <a:spcBef>
                          <a:spcPts val="0"/>
                        </a:spcBef>
                        <a:spcAft>
                          <a:spcPts val="0"/>
                        </a:spcAft>
                        <a:buFont typeface="Arial" panose="020B0604020202020204" pitchFamily="34" charset="0"/>
                        <a:buChar char="•"/>
                      </a:pPr>
                      <a:r>
                        <a:rPr lang="en-US" sz="2000" b="0" baseline="0">
                          <a:solidFill>
                            <a:schemeClr val="tx2"/>
                          </a:solidFill>
                          <a:effectLst/>
                          <a:latin typeface="+mn-lt"/>
                        </a:rPr>
                        <a:t>Learn key skills  to  build  a team: 1:1 organizing conversation, worksite mapping  and charting, and leader identification  </a:t>
                      </a:r>
                    </a:p>
                    <a:p>
                      <a:pPr marL="285750" marR="0" indent="-285750">
                        <a:lnSpc>
                          <a:spcPct val="150000"/>
                        </a:lnSpc>
                        <a:spcBef>
                          <a:spcPts val="0"/>
                        </a:spcBef>
                        <a:spcAft>
                          <a:spcPts val="0"/>
                        </a:spcAft>
                        <a:buFont typeface="Arial" panose="020B0604020202020204" pitchFamily="34" charset="0"/>
                        <a:buChar char="•"/>
                      </a:pPr>
                      <a:r>
                        <a:rPr lang="en-US" sz="2000" b="0" baseline="0">
                          <a:solidFill>
                            <a:schemeClr val="tx2"/>
                          </a:solidFill>
                          <a:effectLst/>
                          <a:latin typeface="+mn-lt"/>
                        </a:rPr>
                        <a:t>Learn about examples of how to troubleshoot common problems with organizing teams.  </a:t>
                      </a:r>
                    </a:p>
                    <a:p>
                      <a:pPr marL="285750" marR="0" indent="-285750">
                        <a:lnSpc>
                          <a:spcPct val="150000"/>
                        </a:lnSpc>
                        <a:spcBef>
                          <a:spcPts val="0"/>
                        </a:spcBef>
                        <a:spcAft>
                          <a:spcPts val="0"/>
                        </a:spcAft>
                        <a:buFont typeface="Arial" panose="020B0604020202020204" pitchFamily="34" charset="0"/>
                        <a:buChar char="•"/>
                      </a:pPr>
                      <a:r>
                        <a:rPr lang="en-US" sz="2000" b="0" baseline="0">
                          <a:solidFill>
                            <a:schemeClr val="tx2"/>
                          </a:solidFill>
                          <a:effectLst/>
                          <a:latin typeface="+mn-lt"/>
                        </a:rPr>
                        <a:t>Create a plan to build the strongest, tightest, most resilient  organizing committee possible  </a:t>
                      </a:r>
                    </a:p>
                  </a:txBody>
                  <a:tcPr marL="68580" marR="68580" marT="0" marB="0">
                    <a:noFill/>
                  </a:tcPr>
                </a:tc>
                <a:extLst>
                  <a:ext uri="{0D108BD9-81ED-4DB2-BD59-A6C34878D82A}">
                    <a16:rowId xmlns:a16="http://schemas.microsoft.com/office/drawing/2014/main" val="2168718353"/>
                  </a:ext>
                </a:extLst>
              </a:tr>
            </a:tbl>
          </a:graphicData>
        </a:graphic>
      </p:graphicFrame>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62673" y="127566"/>
            <a:ext cx="1849515" cy="1849515"/>
          </a:xfrm>
          <a:prstGeom prst="rect">
            <a:avLst/>
          </a:prstGeom>
        </p:spPr>
      </p:pic>
    </p:spTree>
    <p:extLst>
      <p:ext uri="{BB962C8B-B14F-4D97-AF65-F5344CB8AC3E}">
        <p14:creationId xmlns:p14="http://schemas.microsoft.com/office/powerpoint/2010/main" val="3098731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876800" y="161365"/>
            <a:ext cx="6970643" cy="6624917"/>
          </a:xfrm>
        </p:spPr>
        <p:txBody>
          <a:bodyPr vert="horz" lIns="91440" tIns="45720" rIns="91440" bIns="45720" rtlCol="0" anchor="t">
            <a:normAutofit/>
          </a:bodyPr>
          <a:lstStyle/>
          <a:p>
            <a:pPr marL="0" indent="0">
              <a:buNone/>
            </a:pPr>
            <a:endParaRPr lang="en-US" sz="2400" b="1">
              <a:solidFill>
                <a:schemeClr val="tx2"/>
              </a:solidFill>
            </a:endParaRPr>
          </a:p>
          <a:p>
            <a:pPr marL="0" indent="0">
              <a:lnSpc>
                <a:spcPct val="100000"/>
              </a:lnSpc>
              <a:buNone/>
            </a:pPr>
            <a:r>
              <a:rPr lang="en-US" sz="2400" b="1">
                <a:solidFill>
                  <a:schemeClr val="tx2"/>
                </a:solidFill>
              </a:rPr>
              <a:t>General Conference Schedule:</a:t>
            </a:r>
          </a:p>
          <a:p>
            <a:pPr lvl="1">
              <a:lnSpc>
                <a:spcPct val="100000"/>
              </a:lnSpc>
              <a:buFont typeface="Arial" panose="020B0604020202020204" pitchFamily="34" charset="0"/>
              <a:buChar char="•"/>
            </a:pPr>
            <a:r>
              <a:rPr lang="en-US" b="1">
                <a:solidFill>
                  <a:schemeClr val="tx2"/>
                </a:solidFill>
              </a:rPr>
              <a:t>Friday: </a:t>
            </a:r>
            <a:r>
              <a:rPr lang="en-US">
                <a:solidFill>
                  <a:schemeClr val="tx2"/>
                </a:solidFill>
              </a:rPr>
              <a:t>8:30am-4:30pm</a:t>
            </a:r>
          </a:p>
          <a:p>
            <a:pPr lvl="1">
              <a:lnSpc>
                <a:spcPct val="100000"/>
              </a:lnSpc>
              <a:buFont typeface="Arial" panose="020B0604020202020204" pitchFamily="34" charset="0"/>
              <a:buChar char="•"/>
            </a:pPr>
            <a:r>
              <a:rPr lang="en-US" b="1">
                <a:solidFill>
                  <a:schemeClr val="tx2"/>
                </a:solidFill>
              </a:rPr>
              <a:t>Saturday: </a:t>
            </a:r>
            <a:r>
              <a:rPr lang="en-US">
                <a:solidFill>
                  <a:schemeClr val="tx2"/>
                </a:solidFill>
              </a:rPr>
              <a:t>8:30am-4:30pm</a:t>
            </a:r>
          </a:p>
          <a:p>
            <a:pPr lvl="1">
              <a:lnSpc>
                <a:spcPct val="100000"/>
              </a:lnSpc>
              <a:buFont typeface="Arial" panose="020B0604020202020204" pitchFamily="34" charset="0"/>
              <a:buChar char="•"/>
            </a:pPr>
            <a:r>
              <a:rPr lang="en-US" b="1">
                <a:solidFill>
                  <a:schemeClr val="tx2"/>
                </a:solidFill>
              </a:rPr>
              <a:t>Sunday: </a:t>
            </a:r>
            <a:r>
              <a:rPr lang="en-US">
                <a:solidFill>
                  <a:schemeClr val="tx2"/>
                </a:solidFill>
              </a:rPr>
              <a:t>8:30am-1:00pm</a:t>
            </a:r>
          </a:p>
          <a:p>
            <a:pPr lvl="1">
              <a:lnSpc>
                <a:spcPct val="100000"/>
              </a:lnSpc>
              <a:buFont typeface="Arial" panose="020B0604020202020204" pitchFamily="34" charset="0"/>
              <a:buChar char="•"/>
            </a:pPr>
            <a:endParaRPr lang="en-US">
              <a:solidFill>
                <a:schemeClr val="tx2"/>
              </a:solidFill>
            </a:endParaRPr>
          </a:p>
          <a:p>
            <a:pPr marL="0" indent="0">
              <a:lnSpc>
                <a:spcPct val="100000"/>
              </a:lnSpc>
              <a:buNone/>
            </a:pPr>
            <a:r>
              <a:rPr lang="en-US" sz="2400" b="1">
                <a:solidFill>
                  <a:schemeClr val="tx2"/>
                </a:solidFill>
              </a:rPr>
              <a:t>General Conference Meal Breaks</a:t>
            </a:r>
          </a:p>
          <a:p>
            <a:pPr lvl="1">
              <a:lnSpc>
                <a:spcPct val="100000"/>
              </a:lnSpc>
              <a:buFont typeface="Arial" panose="020B0604020202020204" pitchFamily="34" charset="0"/>
              <a:buChar char="•"/>
            </a:pPr>
            <a:r>
              <a:rPr lang="en-US" b="1">
                <a:solidFill>
                  <a:schemeClr val="tx2"/>
                </a:solidFill>
              </a:rPr>
              <a:t>Breakfast: </a:t>
            </a:r>
            <a:r>
              <a:rPr lang="en-US">
                <a:solidFill>
                  <a:schemeClr val="tx2"/>
                </a:solidFill>
              </a:rPr>
              <a:t>7:30am-8:30am </a:t>
            </a:r>
          </a:p>
          <a:p>
            <a:pPr lvl="1">
              <a:lnSpc>
                <a:spcPct val="100000"/>
              </a:lnSpc>
              <a:buFont typeface="Arial" panose="020B0604020202020204" pitchFamily="34" charset="0"/>
              <a:buChar char="•"/>
            </a:pPr>
            <a:r>
              <a:rPr lang="en-US" b="1">
                <a:solidFill>
                  <a:schemeClr val="tx2"/>
                </a:solidFill>
              </a:rPr>
              <a:t>Lunch: </a:t>
            </a:r>
            <a:r>
              <a:rPr lang="en-US">
                <a:solidFill>
                  <a:schemeClr val="tx2"/>
                </a:solidFill>
              </a:rPr>
              <a:t>12:00pm -1:00pm </a:t>
            </a:r>
          </a:p>
          <a:p>
            <a:pPr lvl="2">
              <a:lnSpc>
                <a:spcPct val="100000"/>
              </a:lnSpc>
              <a:buFont typeface="Arial" panose="020B0604020202020204" pitchFamily="34" charset="0"/>
              <a:buChar char="•"/>
            </a:pPr>
            <a:r>
              <a:rPr lang="en-US" sz="2400">
                <a:solidFill>
                  <a:schemeClr val="tx2"/>
                </a:solidFill>
              </a:rPr>
              <a:t>Sunday Boxed Lunch To Go</a:t>
            </a:r>
          </a:p>
          <a:p>
            <a:pPr lvl="1">
              <a:lnSpc>
                <a:spcPct val="100000"/>
              </a:lnSpc>
              <a:buFont typeface="Arial" panose="020B0604020202020204" pitchFamily="34" charset="0"/>
              <a:buChar char="•"/>
            </a:pPr>
            <a:r>
              <a:rPr lang="en-US" b="1">
                <a:solidFill>
                  <a:schemeClr val="tx2"/>
                </a:solidFill>
              </a:rPr>
              <a:t>Adult Choice Networking: </a:t>
            </a:r>
            <a:r>
              <a:rPr lang="en-US" sz="2400">
                <a:solidFill>
                  <a:schemeClr val="tx2"/>
                </a:solidFill>
              </a:rPr>
              <a:t>4:30pm-5:00pm</a:t>
            </a:r>
          </a:p>
        </p:txBody>
      </p:sp>
      <p:sp>
        <p:nvSpPr>
          <p:cNvPr id="6" name="Slide Number Placeholder 5"/>
          <p:cNvSpPr>
            <a:spLocks noGrp="1"/>
          </p:cNvSpPr>
          <p:nvPr>
            <p:ph type="sldNum" sz="quarter" idx="12"/>
          </p:nvPr>
        </p:nvSpPr>
        <p:spPr/>
        <p:txBody>
          <a:bodyPr/>
          <a:lstStyle/>
          <a:p>
            <a:fld id="{5414DF46-E7D2-4146-95BA-57A23C39CF98}" type="slidenum">
              <a:rPr lang="en-US" smtClean="0"/>
              <a:t>6</a:t>
            </a:fld>
            <a:endParaRPr lang="en-US"/>
          </a:p>
        </p:txBody>
      </p:sp>
      <p:sp>
        <p:nvSpPr>
          <p:cNvPr id="7" name="Title 1">
            <a:extLst>
              <a:ext uri="{FF2B5EF4-FFF2-40B4-BE49-F238E27FC236}">
                <a16:creationId xmlns:a16="http://schemas.microsoft.com/office/drawing/2014/main" id="{8AA0D949-D237-924F-0752-B7CFE5093D91}"/>
              </a:ext>
            </a:extLst>
          </p:cNvPr>
          <p:cNvSpPr>
            <a:spLocks noGrp="1"/>
          </p:cNvSpPr>
          <p:nvPr>
            <p:ph type="title"/>
          </p:nvPr>
        </p:nvSpPr>
        <p:spPr>
          <a:xfrm>
            <a:off x="1074240" y="421193"/>
            <a:ext cx="3293422" cy="1371600"/>
          </a:xfrm>
        </p:spPr>
        <p:txBody>
          <a:bodyPr>
            <a:normAutofit/>
          </a:bodyPr>
          <a:lstStyle/>
          <a:p>
            <a:r>
              <a:rPr lang="en-US" sz="3600"/>
              <a:t>Overall  Agenda</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12786205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Friday, May 17</a:t>
            </a:r>
          </a:p>
        </p:txBody>
      </p:sp>
      <p:sp>
        <p:nvSpPr>
          <p:cNvPr id="3" name="Content Placeholder 2"/>
          <p:cNvSpPr>
            <a:spLocks noGrp="1"/>
          </p:cNvSpPr>
          <p:nvPr>
            <p:ph idx="1"/>
          </p:nvPr>
        </p:nvSpPr>
        <p:spPr>
          <a:xfrm>
            <a:off x="4919907" y="291403"/>
            <a:ext cx="6782636" cy="6310364"/>
          </a:xfrm>
        </p:spPr>
        <p:txBody>
          <a:bodyPr>
            <a:normAutofit fontScale="55000" lnSpcReduction="20000"/>
          </a:bodyPr>
          <a:lstStyle/>
          <a:p>
            <a:pPr fontAlgn="base">
              <a:lnSpc>
                <a:spcPct val="120000"/>
              </a:lnSpc>
              <a:buFont typeface="Arial" panose="020B0604020202020204" pitchFamily="34" charset="0"/>
              <a:buChar char="•"/>
            </a:pPr>
            <a:r>
              <a:rPr lang="en-US" sz="3600"/>
              <a:t>8:30-9:00	Introduction and Overview </a:t>
            </a:r>
          </a:p>
          <a:p>
            <a:pPr fontAlgn="base">
              <a:lnSpc>
                <a:spcPct val="120000"/>
              </a:lnSpc>
              <a:buFont typeface="Arial" panose="020B0604020202020204" pitchFamily="34" charset="0"/>
              <a:buChar char="•"/>
            </a:pPr>
            <a:r>
              <a:rPr lang="en-US" sz="3600"/>
              <a:t>9:00-9:15	Values Mixer</a:t>
            </a:r>
          </a:p>
          <a:p>
            <a:pPr fontAlgn="base">
              <a:lnSpc>
                <a:spcPct val="120000"/>
              </a:lnSpc>
              <a:buFont typeface="Arial" panose="020B0604020202020204" pitchFamily="34" charset="0"/>
              <a:buChar char="•"/>
            </a:pPr>
            <a:r>
              <a:rPr lang="en-US" sz="3600"/>
              <a:t>9:15-10:30	Building a Shared Vision </a:t>
            </a:r>
          </a:p>
          <a:p>
            <a:pPr fontAlgn="base">
              <a:lnSpc>
                <a:spcPct val="120000"/>
              </a:lnSpc>
              <a:buFont typeface="Arial" panose="020B0604020202020204" pitchFamily="34" charset="0"/>
              <a:buChar char="•"/>
            </a:pPr>
            <a:r>
              <a:rPr lang="en-US" sz="3600" b="1"/>
              <a:t>10:30-10:45	Break </a:t>
            </a:r>
          </a:p>
          <a:p>
            <a:pPr fontAlgn="base">
              <a:lnSpc>
                <a:spcPct val="120000"/>
              </a:lnSpc>
              <a:buFont typeface="Arial" panose="020B0604020202020204" pitchFamily="34" charset="0"/>
              <a:buChar char="•"/>
            </a:pPr>
            <a:r>
              <a:rPr lang="en-US" sz="3600"/>
              <a:t>10:45-12:00	Centering Equity</a:t>
            </a:r>
          </a:p>
          <a:p>
            <a:pPr fontAlgn="base">
              <a:lnSpc>
                <a:spcPct val="120000"/>
              </a:lnSpc>
              <a:buFont typeface="Arial" panose="020B0604020202020204" pitchFamily="34" charset="0"/>
              <a:buChar char="•"/>
            </a:pPr>
            <a:r>
              <a:rPr lang="en-US" sz="3600" b="1"/>
              <a:t>12:00-1:00	Lunch </a:t>
            </a:r>
          </a:p>
          <a:p>
            <a:pPr fontAlgn="base">
              <a:lnSpc>
                <a:spcPct val="120000"/>
              </a:lnSpc>
              <a:buFont typeface="Arial" panose="020B0604020202020204" pitchFamily="34" charset="0"/>
              <a:buChar char="•"/>
            </a:pPr>
            <a:r>
              <a:rPr lang="en-US" sz="3600"/>
              <a:t>1:00-2:00	Solidarity as a Core Value &amp; Strategy</a:t>
            </a:r>
          </a:p>
          <a:p>
            <a:pPr fontAlgn="base">
              <a:lnSpc>
                <a:spcPct val="120000"/>
              </a:lnSpc>
              <a:buFont typeface="Arial" panose="020B0604020202020204" pitchFamily="34" charset="0"/>
              <a:buChar char="•"/>
            </a:pPr>
            <a:r>
              <a:rPr lang="en-US" sz="3600"/>
              <a:t>2:00-2:30	Putting it All Together </a:t>
            </a:r>
          </a:p>
          <a:p>
            <a:pPr fontAlgn="base">
              <a:lnSpc>
                <a:spcPct val="120000"/>
              </a:lnSpc>
              <a:buFont typeface="Arial" panose="020B0604020202020204" pitchFamily="34" charset="0"/>
              <a:buChar char="•"/>
            </a:pPr>
            <a:r>
              <a:rPr lang="en-US" sz="3600" b="1"/>
              <a:t>2:30-2:45	Break </a:t>
            </a:r>
          </a:p>
          <a:p>
            <a:pPr fontAlgn="base">
              <a:lnSpc>
                <a:spcPct val="120000"/>
              </a:lnSpc>
              <a:buFont typeface="Arial" panose="020B0604020202020204" pitchFamily="34" charset="0"/>
              <a:buChar char="•"/>
            </a:pPr>
            <a:r>
              <a:rPr lang="en-US" sz="3600"/>
              <a:t>2:45-3:00	Energizer Activity</a:t>
            </a:r>
          </a:p>
          <a:p>
            <a:pPr fontAlgn="base">
              <a:lnSpc>
                <a:spcPct val="120000"/>
              </a:lnSpc>
              <a:buFont typeface="Arial" panose="020B0604020202020204" pitchFamily="34" charset="0"/>
              <a:buChar char="•"/>
            </a:pPr>
            <a:r>
              <a:rPr lang="en-US" sz="3600"/>
              <a:t>3:00-4:00	Base-Building Strategy </a:t>
            </a:r>
          </a:p>
          <a:p>
            <a:pPr fontAlgn="base">
              <a:lnSpc>
                <a:spcPct val="120000"/>
              </a:lnSpc>
              <a:buFont typeface="Arial" panose="020B0604020202020204" pitchFamily="34" charset="0"/>
              <a:buChar char="•"/>
            </a:pPr>
            <a:r>
              <a:rPr lang="en-US" sz="3600"/>
              <a:t>4:00-4:30	Ending it Right</a:t>
            </a:r>
          </a:p>
          <a:p>
            <a:pPr fontAlgn="base">
              <a:lnSpc>
                <a:spcPct val="120000"/>
              </a:lnSpc>
              <a:buFont typeface="Arial" panose="020B0604020202020204" pitchFamily="34" charset="0"/>
              <a:buChar char="•"/>
            </a:pPr>
            <a:r>
              <a:rPr lang="en-US" sz="3600" b="1"/>
              <a:t>4:30-5:00	Networking</a:t>
            </a:r>
          </a:p>
          <a:p>
            <a:pPr fontAlgn="base"/>
            <a:endParaRPr lang="en-US"/>
          </a:p>
          <a:p>
            <a:pPr marL="0" indent="0">
              <a:buNone/>
            </a:pPr>
            <a:endParaRPr lang="en-US"/>
          </a:p>
        </p:txBody>
      </p:sp>
      <p:sp>
        <p:nvSpPr>
          <p:cNvPr id="5" name="Text Placeholder 4"/>
          <p:cNvSpPr>
            <a:spLocks noGrp="1"/>
          </p:cNvSpPr>
          <p:nvPr>
            <p:ph type="body" sz="half" idx="2"/>
          </p:nvPr>
        </p:nvSpPr>
        <p:spPr/>
        <p:txBody>
          <a:bodyPr/>
          <a:lstStyle/>
          <a:p>
            <a:r>
              <a:rPr lang="en-US"/>
              <a:t>AGENDA</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3250686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prstGeom prst="rect">
            <a:avLst/>
          </a:prstGeom>
        </p:spPr>
        <p:txBody>
          <a:bodyPr spcFirstLastPara="1" vert="horz" wrap="square" lIns="91425" tIns="45700" rIns="91425" bIns="45700" rtlCol="0" anchor="ctr" anchorCtr="0">
            <a:normAutofit/>
          </a:bodyPr>
          <a:lstStyle/>
          <a:p>
            <a:pPr>
              <a:spcBef>
                <a:spcPts val="0"/>
              </a:spcBef>
            </a:pPr>
            <a:r>
              <a:rPr lang="en-US" sz="3600" b="1"/>
              <a:t>Logistics to Remember</a:t>
            </a:r>
            <a:endParaRPr sz="3600" b="1"/>
          </a:p>
        </p:txBody>
      </p:sp>
      <p:sp>
        <p:nvSpPr>
          <p:cNvPr id="199" name="Google Shape;199;g135435d5bc1_0_38"/>
          <p:cNvSpPr txBox="1">
            <a:spLocks noGrp="1"/>
          </p:cNvSpPr>
          <p:nvPr>
            <p:ph idx="1"/>
          </p:nvPr>
        </p:nvSpPr>
        <p:spPr>
          <a:prstGeom prst="rect">
            <a:avLst/>
          </a:prstGeom>
        </p:spPr>
        <p:txBody>
          <a:bodyPr spcFirstLastPara="1" vert="horz" wrap="square" lIns="91425" tIns="45700" rIns="91425" bIns="45700" rtlCol="0" anchor="t" anchorCtr="0">
            <a:noAutofit/>
          </a:bodyPr>
          <a:lstStyle/>
          <a:p>
            <a:pPr marL="0" indent="0">
              <a:spcBef>
                <a:spcPts val="640"/>
              </a:spcBef>
              <a:buNone/>
            </a:pPr>
            <a:r>
              <a:rPr lang="en-US" sz="4800">
                <a:solidFill>
                  <a:schemeClr val="dk1"/>
                </a:solidFill>
              </a:rPr>
              <a:t>PEPs Portal</a:t>
            </a:r>
          </a:p>
          <a:p>
            <a:pPr lvl="1">
              <a:spcBef>
                <a:spcPts val="640"/>
              </a:spcBef>
              <a:buFont typeface="Arial" panose="020B0604020202020204" pitchFamily="34" charset="0"/>
              <a:buChar char="•"/>
            </a:pPr>
            <a:r>
              <a:rPr lang="en-US" sz="4400">
                <a:solidFill>
                  <a:schemeClr val="dk1"/>
                </a:solidFill>
              </a:rPr>
              <a:t>Materials</a:t>
            </a:r>
            <a:endParaRPr sz="4400">
              <a:solidFill>
                <a:schemeClr val="dk1"/>
              </a:solidFill>
            </a:endParaRPr>
          </a:p>
          <a:p>
            <a:pPr marL="0" indent="0">
              <a:spcBef>
                <a:spcPts val="640"/>
              </a:spcBef>
              <a:buNone/>
            </a:pPr>
            <a:r>
              <a:rPr lang="en-US" sz="4800">
                <a:solidFill>
                  <a:schemeClr val="dk1"/>
                </a:solidFill>
              </a:rPr>
              <a:t>Food</a:t>
            </a:r>
          </a:p>
          <a:p>
            <a:pPr lvl="1">
              <a:spcBef>
                <a:spcPts val="640"/>
              </a:spcBef>
              <a:buFont typeface="Arial" panose="020B0604020202020204" pitchFamily="34" charset="0"/>
              <a:buChar char="•"/>
            </a:pPr>
            <a:r>
              <a:rPr lang="en-US" sz="4400">
                <a:solidFill>
                  <a:schemeClr val="dk1"/>
                </a:solidFill>
              </a:rPr>
              <a:t>Allergies</a:t>
            </a:r>
          </a:p>
          <a:p>
            <a:pPr lvl="1">
              <a:spcBef>
                <a:spcPts val="640"/>
              </a:spcBef>
              <a:buFont typeface="Arial" panose="020B0604020202020204" pitchFamily="34" charset="0"/>
              <a:buChar char="•"/>
            </a:pPr>
            <a:r>
              <a:rPr lang="en-US" sz="4400">
                <a:solidFill>
                  <a:schemeClr val="dk1"/>
                </a:solidFill>
              </a:rPr>
              <a:t>Special Meals </a:t>
            </a:r>
          </a:p>
          <a:p>
            <a:pPr marL="0" indent="0">
              <a:spcBef>
                <a:spcPts val="640"/>
              </a:spcBef>
              <a:buNone/>
            </a:pPr>
            <a:r>
              <a:rPr lang="en-US" sz="4800">
                <a:solidFill>
                  <a:schemeClr val="dk1"/>
                </a:solidFill>
              </a:rPr>
              <a:t>Bathrooms</a:t>
            </a:r>
          </a:p>
          <a:p>
            <a:pPr marL="0" indent="0">
              <a:spcBef>
                <a:spcPts val="640"/>
              </a:spcBef>
              <a:buNone/>
            </a:pPr>
            <a:r>
              <a:rPr lang="en-US" sz="4800">
                <a:solidFill>
                  <a:schemeClr val="dk1"/>
                </a:solidFill>
              </a:rPr>
              <a:t>Room Temperature</a:t>
            </a:r>
          </a:p>
          <a:p>
            <a:pPr marL="0" indent="0">
              <a:spcBef>
                <a:spcPts val="640"/>
              </a:spcBef>
              <a:buNone/>
            </a:pPr>
            <a:r>
              <a:rPr lang="en-US" sz="4800">
                <a:solidFill>
                  <a:schemeClr val="dk1"/>
                </a:solidFill>
              </a:rPr>
              <a:t>Solidarity Captain </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8229" y="2352260"/>
            <a:ext cx="3465443" cy="3465443"/>
          </a:xfrm>
          <a:prstGeom prst="rect">
            <a:avLst/>
          </a:prstGeom>
        </p:spPr>
      </p:pic>
    </p:spTree>
    <p:extLst>
      <p:ext uri="{BB962C8B-B14F-4D97-AF65-F5344CB8AC3E}">
        <p14:creationId xmlns:p14="http://schemas.microsoft.com/office/powerpoint/2010/main" val="2403110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61BBC20-FC94-0FF4-E3D1-9C827CC4504C}"/>
              </a:ext>
            </a:extLst>
          </p:cNvPr>
          <p:cNvSpPr>
            <a:spLocks noGrp="1"/>
          </p:cNvSpPr>
          <p:nvPr>
            <p:ph type="title"/>
          </p:nvPr>
        </p:nvSpPr>
        <p:spPr>
          <a:xfrm>
            <a:off x="5832389" y="177800"/>
            <a:ext cx="5543848" cy="1239837"/>
          </a:xfrm>
        </p:spPr>
        <p:txBody>
          <a:bodyPr/>
          <a:lstStyle/>
          <a:p>
            <a:r>
              <a:rPr lang="en-US"/>
              <a:t>Who is in the room?</a:t>
            </a:r>
          </a:p>
        </p:txBody>
      </p:sp>
      <p:sp>
        <p:nvSpPr>
          <p:cNvPr id="8" name="Content Placeholder 7">
            <a:extLst>
              <a:ext uri="{FF2B5EF4-FFF2-40B4-BE49-F238E27FC236}">
                <a16:creationId xmlns:a16="http://schemas.microsoft.com/office/drawing/2014/main" id="{343F2E68-92B3-81F2-6C41-3BCF696C5763}"/>
              </a:ext>
            </a:extLst>
          </p:cNvPr>
          <p:cNvSpPr>
            <a:spLocks noGrp="1"/>
          </p:cNvSpPr>
          <p:nvPr>
            <p:ph idx="1"/>
          </p:nvPr>
        </p:nvSpPr>
        <p:spPr>
          <a:xfrm>
            <a:off x="5832389" y="1600200"/>
            <a:ext cx="5543848" cy="4572000"/>
          </a:xfrm>
        </p:spPr>
        <p:txBody>
          <a:bodyPr/>
          <a:lstStyle/>
          <a:p>
            <a:pPr marL="0" indent="0">
              <a:buNone/>
            </a:pPr>
            <a:r>
              <a:rPr lang="en-US"/>
              <a:t>Share Your</a:t>
            </a:r>
          </a:p>
          <a:p>
            <a:pPr>
              <a:buFont typeface="Arial" panose="020B0604020202020204" pitchFamily="34" charset="0"/>
              <a:buChar char="•"/>
            </a:pPr>
            <a:r>
              <a:rPr lang="en-US"/>
              <a:t>Name</a:t>
            </a:r>
          </a:p>
          <a:p>
            <a:pPr>
              <a:buFont typeface="Arial" panose="020B0604020202020204" pitchFamily="34" charset="0"/>
              <a:buChar char="•"/>
            </a:pPr>
            <a:r>
              <a:rPr lang="en-US"/>
              <a:t>Pronouns</a:t>
            </a:r>
          </a:p>
          <a:p>
            <a:pPr>
              <a:buFont typeface="Arial" panose="020B0604020202020204" pitchFamily="34" charset="0"/>
              <a:buChar char="•"/>
            </a:pPr>
            <a:r>
              <a:rPr lang="en-US"/>
              <a:t>Location</a:t>
            </a:r>
          </a:p>
        </p:txBody>
      </p:sp>
      <p:sp>
        <p:nvSpPr>
          <p:cNvPr id="4" name="Slide Number Placeholder 3"/>
          <p:cNvSpPr>
            <a:spLocks noGrp="1"/>
          </p:cNvSpPr>
          <p:nvPr>
            <p:ph type="sldNum" sz="quarter" idx="12"/>
          </p:nvPr>
        </p:nvSpPr>
        <p:spPr/>
        <p:txBody>
          <a:bodyPr/>
          <a:lstStyle/>
          <a:p>
            <a:fld id="{5414DF46-E7D2-4146-95BA-57A23C39CF98}" type="slidenum">
              <a:rPr lang="en-US" smtClean="0"/>
              <a:t>9</a:t>
            </a:fld>
            <a:endParaRPr lang="en-US"/>
          </a:p>
        </p:txBody>
      </p:sp>
      <p:pic>
        <p:nvPicPr>
          <p:cNvPr id="5" name="Picture 2" descr="830+ Diverse People Thinking Stock Illustrations, Royalty-Free Vector  Graphics &amp; Clip Art - iStock"/>
          <p:cNvPicPr>
            <a:picLocks noChangeAspect="1" noChangeArrowheads="1"/>
          </p:cNvPicPr>
          <p:nvPr/>
        </p:nvPicPr>
        <p:blipFill rotWithShape="1">
          <a:blip r:embed="rId2">
            <a:extLst>
              <a:ext uri="{28A0092B-C50C-407E-A947-70E740481C1C}">
                <a14:useLocalDpi xmlns:a14="http://schemas.microsoft.com/office/drawing/2010/main" val="0"/>
              </a:ext>
            </a:extLst>
          </a:blip>
          <a:srcRect l="11144" b="1865"/>
          <a:stretch/>
        </p:blipFill>
        <p:spPr bwMode="auto">
          <a:xfrm>
            <a:off x="636104" y="704114"/>
            <a:ext cx="4648460" cy="4841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0754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97043" y="372980"/>
            <a:ext cx="12224084" cy="5811252"/>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553250" y="96214"/>
            <a:ext cx="10615825" cy="584200"/>
          </a:xfrm>
        </p:spPr>
        <p:txBody>
          <a:bodyPr>
            <a:normAutofit fontScale="90000"/>
          </a:bodyPr>
          <a:lstStyle/>
          <a:p>
            <a:r>
              <a:rPr lang="en-US" b="1"/>
              <a:t>Community Agreements (p. 2)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723209" y="866702"/>
            <a:ext cx="7291806" cy="5476056"/>
          </a:xfrm>
          <a:solidFill>
            <a:schemeClr val="bg1">
              <a:alpha val="0"/>
            </a:schemeClr>
          </a:solidFill>
        </p:spPr>
        <p:txBody>
          <a:bodyPr vert="horz" lIns="0" tIns="45708" rIns="0" bIns="45708" rtlCol="0" anchor="t">
            <a:noAutofit/>
          </a:bodyPr>
          <a:lstStyle/>
          <a:p>
            <a:pPr marL="0" indent="0">
              <a:buNone/>
            </a:pPr>
            <a:r>
              <a:rPr lang="en-US" sz="2400"/>
              <a:t>Using Self-Awareness and Self-Knowledge </a:t>
            </a:r>
          </a:p>
          <a:p>
            <a:pPr marL="0" indent="0">
              <a:buNone/>
            </a:pPr>
            <a:r>
              <a:rPr lang="en-US" sz="2400"/>
              <a:t>Listening for Understanding</a:t>
            </a:r>
          </a:p>
          <a:p>
            <a:pPr marL="0" indent="0">
              <a:buNone/>
            </a:pPr>
            <a:r>
              <a:rPr lang="en-US" sz="2400"/>
              <a:t>Being Gracious</a:t>
            </a:r>
          </a:p>
          <a:p>
            <a:pPr marL="0" indent="0">
              <a:buNone/>
            </a:pPr>
            <a:r>
              <a:rPr lang="en-US" sz="2400"/>
              <a:t>Staying Engaged</a:t>
            </a:r>
          </a:p>
          <a:p>
            <a:pPr marL="0" indent="0">
              <a:buNone/>
            </a:pPr>
            <a:r>
              <a:rPr lang="en-US" sz="2400"/>
              <a:t>Being Open and Suspend Judgment</a:t>
            </a:r>
          </a:p>
          <a:p>
            <a:pPr marL="0" indent="0">
              <a:buNone/>
            </a:pPr>
            <a:r>
              <a:rPr lang="en-US" sz="2400"/>
              <a:t>Saying “I”- tell your truth</a:t>
            </a:r>
          </a:p>
          <a:p>
            <a:pPr marL="0" indent="0">
              <a:buNone/>
            </a:pPr>
            <a:r>
              <a:rPr lang="en-US" sz="2400"/>
              <a:t>Leaning into Discomfort </a:t>
            </a:r>
          </a:p>
          <a:p>
            <a:pPr marL="0" indent="0">
              <a:buNone/>
            </a:pPr>
            <a:r>
              <a:rPr lang="en-US" sz="2400"/>
              <a:t>Reaching Empathy</a:t>
            </a:r>
          </a:p>
          <a:p>
            <a:pPr marL="0" indent="0">
              <a:buNone/>
            </a:pPr>
            <a:r>
              <a:rPr lang="en-US" sz="2400"/>
              <a:t>Expecting Non-Resolution and Non-Closure</a:t>
            </a:r>
          </a:p>
          <a:p>
            <a:pPr marL="0" indent="0">
              <a:buNone/>
            </a:pPr>
            <a:r>
              <a:rPr lang="en-US" sz="2750"/>
              <a:t> </a:t>
            </a:r>
            <a:r>
              <a:rPr lang="en-US" sz="1200"/>
              <a:t>Adapted from “Embracing equity and inclusion”, Annie E. Casey Foundation</a:t>
            </a:r>
          </a:p>
        </p:txBody>
      </p:sp>
    </p:spTree>
    <p:extLst>
      <p:ext uri="{BB962C8B-B14F-4D97-AF65-F5344CB8AC3E}">
        <p14:creationId xmlns:p14="http://schemas.microsoft.com/office/powerpoint/2010/main" val="956743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D0358-848B-7BB7-8797-75AA336C8C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AE26548-F6FC-9139-22E7-A9ECF6ABD3DF}"/>
              </a:ext>
            </a:extLst>
          </p:cNvPr>
          <p:cNvSpPr>
            <a:spLocks noGrp="1"/>
          </p:cNvSpPr>
          <p:nvPr>
            <p:ph type="title"/>
          </p:nvPr>
        </p:nvSpPr>
        <p:spPr>
          <a:xfrm>
            <a:off x="3503612" y="2614795"/>
            <a:ext cx="7421551" cy="1010411"/>
          </a:xfrm>
          <a:noFill/>
        </p:spPr>
        <p:txBody>
          <a:bodyPr>
            <a:noAutofit/>
          </a:bodyPr>
          <a:lstStyle/>
          <a:p>
            <a:r>
              <a:rPr lang="en-US" sz="7200"/>
              <a:t>Core Values</a:t>
            </a:r>
            <a:endParaRPr lang="en-US"/>
          </a:p>
        </p:txBody>
      </p:sp>
      <p:sp>
        <p:nvSpPr>
          <p:cNvPr id="4" name="Text Placeholder 3">
            <a:extLst>
              <a:ext uri="{FF2B5EF4-FFF2-40B4-BE49-F238E27FC236}">
                <a16:creationId xmlns:a16="http://schemas.microsoft.com/office/drawing/2014/main" id="{B342922F-19AF-E659-34F1-F62B253D9106}"/>
              </a:ext>
            </a:extLst>
          </p:cNvPr>
          <p:cNvSpPr>
            <a:spLocks noGrp="1"/>
          </p:cNvSpPr>
          <p:nvPr>
            <p:ph type="body" idx="1"/>
          </p:nvPr>
        </p:nvSpPr>
        <p:spPr>
          <a:xfrm>
            <a:off x="3582075" y="3910634"/>
            <a:ext cx="7264623" cy="1150203"/>
          </a:xfrm>
        </p:spPr>
        <p:txBody>
          <a:bodyPr/>
          <a:lstStyle/>
          <a:p>
            <a:r>
              <a:rPr lang="en-US"/>
              <a:t>Matt Fargen</a:t>
            </a:r>
          </a:p>
        </p:txBody>
      </p:sp>
    </p:spTree>
    <p:extLst>
      <p:ext uri="{BB962C8B-B14F-4D97-AF65-F5344CB8AC3E}">
        <p14:creationId xmlns:p14="http://schemas.microsoft.com/office/powerpoint/2010/main" val="3170111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EE9250-BDDD-C6ED-1426-83C84445DFEE}"/>
              </a:ext>
            </a:extLst>
          </p:cNvPr>
          <p:cNvSpPr>
            <a:spLocks noGrp="1"/>
          </p:cNvSpPr>
          <p:nvPr>
            <p:ph type="title"/>
          </p:nvPr>
        </p:nvSpPr>
        <p:spPr>
          <a:xfrm>
            <a:off x="1203011" y="207946"/>
            <a:ext cx="9782801" cy="786842"/>
          </a:xfrm>
        </p:spPr>
        <p:txBody>
          <a:bodyPr vert="horz" lIns="91440" tIns="45720" rIns="91440" bIns="45720" rtlCol="0" anchor="b">
            <a:normAutofit/>
          </a:bodyPr>
          <a:lstStyle/>
          <a:p>
            <a:r>
              <a:rPr lang="en-US"/>
              <a:t>What are core values? (p.4)</a:t>
            </a:r>
          </a:p>
        </p:txBody>
      </p:sp>
      <p:sp>
        <p:nvSpPr>
          <p:cNvPr id="3" name="Content Placeholder 2">
            <a:extLst>
              <a:ext uri="{FF2B5EF4-FFF2-40B4-BE49-F238E27FC236}">
                <a16:creationId xmlns:a16="http://schemas.microsoft.com/office/drawing/2014/main" id="{781658CF-465C-0A56-0065-CFA671BBD25E}"/>
              </a:ext>
            </a:extLst>
          </p:cNvPr>
          <p:cNvSpPr>
            <a:spLocks noGrp="1"/>
          </p:cNvSpPr>
          <p:nvPr>
            <p:ph sz="half" idx="1"/>
          </p:nvPr>
        </p:nvSpPr>
        <p:spPr>
          <a:xfrm>
            <a:off x="1040776" y="1384160"/>
            <a:ext cx="5053635" cy="4572000"/>
          </a:xfrm>
        </p:spPr>
        <p:txBody>
          <a:bodyPr vert="horz" lIns="91440" tIns="45720" rIns="91440" bIns="45720" rtlCol="0" anchor="t">
            <a:normAutofit/>
          </a:bodyPr>
          <a:lstStyle/>
          <a:p>
            <a:pPr>
              <a:lnSpc>
                <a:spcPct val="100000"/>
              </a:lnSpc>
              <a:buFont typeface="Arial" panose="020B0604020202020204" pitchFamily="34" charset="0"/>
              <a:buChar char="•"/>
            </a:pPr>
            <a:r>
              <a:rPr lang="en-US" sz="2000">
                <a:solidFill>
                  <a:schemeClr val="tx2"/>
                </a:solidFill>
                <a:ea typeface="+mn-lt"/>
                <a:cs typeface="+mn-lt"/>
              </a:rPr>
              <a:t>Core Values are the things that guide us when things are getting difficult or challenging. </a:t>
            </a:r>
            <a:endParaRPr lang="en-US" sz="2000">
              <a:solidFill>
                <a:schemeClr val="tx2"/>
              </a:solidFill>
            </a:endParaRPr>
          </a:p>
          <a:p>
            <a:pPr>
              <a:lnSpc>
                <a:spcPct val="100000"/>
              </a:lnSpc>
              <a:buFont typeface="Arial" panose="020B0604020202020204" pitchFamily="34" charset="0"/>
              <a:buChar char="•"/>
            </a:pPr>
            <a:r>
              <a:rPr lang="en-US" sz="2000">
                <a:solidFill>
                  <a:schemeClr val="tx2"/>
                </a:solidFill>
                <a:ea typeface="+mn-lt"/>
                <a:cs typeface="+mn-lt"/>
              </a:rPr>
              <a:t>Core Values are important to discuss with your core leadership team so that you understand, and they know what will motivate them and what will motivate you in times of difficulty. It is why you are willing to do this work-</a:t>
            </a:r>
            <a:endParaRPr lang="en-US" sz="2000">
              <a:solidFill>
                <a:schemeClr val="tx2"/>
              </a:solidFill>
            </a:endParaRPr>
          </a:p>
          <a:p>
            <a:pPr>
              <a:lnSpc>
                <a:spcPct val="100000"/>
              </a:lnSpc>
              <a:buFont typeface="Arial" panose="020B0604020202020204" pitchFamily="34" charset="0"/>
              <a:buChar char="•"/>
            </a:pPr>
            <a:r>
              <a:rPr lang="en-US" sz="2000">
                <a:solidFill>
                  <a:schemeClr val="tx2"/>
                </a:solidFill>
              </a:rPr>
              <a:t>Examples: teamwork, compassion, curiosity, integrity, courage, faith, sustainability, competition, loyalty, kindness...</a:t>
            </a:r>
          </a:p>
        </p:txBody>
      </p:sp>
      <p:pic>
        <p:nvPicPr>
          <p:cNvPr id="5" name="Picture 4" descr="A close-up of words&#10;&#10;AI-generated content may be incorrect.">
            <a:extLst>
              <a:ext uri="{FF2B5EF4-FFF2-40B4-BE49-F238E27FC236}">
                <a16:creationId xmlns:a16="http://schemas.microsoft.com/office/drawing/2014/main" id="{EE8D05B1-9766-0160-7A78-F763A31011D5}"/>
              </a:ext>
            </a:extLst>
          </p:cNvPr>
          <p:cNvPicPr>
            <a:picLocks noChangeAspect="1"/>
          </p:cNvPicPr>
          <p:nvPr/>
        </p:nvPicPr>
        <p:blipFill>
          <a:blip r:embed="rId2">
            <a:extLst>
              <a:ext uri="{837473B0-CC2E-450A-ABE3-18F120FF3D39}">
                <a1611:picAttrSrcUrl xmlns:a1611="http://schemas.microsoft.com/office/drawing/2016/11/main" r:id="rId3"/>
              </a:ext>
            </a:extLst>
          </a:blip>
          <a:srcRect l="25504" r="20525" b="-2"/>
          <a:stretch>
            <a:fillRect/>
          </a:stretch>
        </p:blipFill>
        <p:spPr>
          <a:xfrm>
            <a:off x="6943489" y="1143000"/>
            <a:ext cx="4814586" cy="4572000"/>
          </a:xfrm>
          <a:prstGeom prst="rect">
            <a:avLst/>
          </a:prstGeom>
          <a:noFill/>
        </p:spPr>
      </p:pic>
    </p:spTree>
    <p:extLst>
      <p:ext uri="{BB962C8B-B14F-4D97-AF65-F5344CB8AC3E}">
        <p14:creationId xmlns:p14="http://schemas.microsoft.com/office/powerpoint/2010/main" val="1848376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DFCC7A9-2636-FC26-9801-C842166E12E3}"/>
              </a:ext>
            </a:extLst>
          </p:cNvPr>
          <p:cNvSpPr>
            <a:spLocks noGrp="1"/>
          </p:cNvSpPr>
          <p:nvPr>
            <p:ph type="title"/>
          </p:nvPr>
        </p:nvSpPr>
        <p:spPr>
          <a:xfrm>
            <a:off x="1033587" y="177800"/>
            <a:ext cx="9782801" cy="965200"/>
          </a:xfrm>
        </p:spPr>
        <p:txBody>
          <a:bodyPr anchor="b">
            <a:normAutofit/>
          </a:bodyPr>
          <a:lstStyle/>
          <a:p>
            <a:r>
              <a:rPr lang="en-US"/>
              <a:t>Values Mixer</a:t>
            </a:r>
          </a:p>
        </p:txBody>
      </p:sp>
      <p:pic>
        <p:nvPicPr>
          <p:cNvPr id="5" name="Graphic 4" descr="Two speech bubbles">
            <a:extLst>
              <a:ext uri="{FF2B5EF4-FFF2-40B4-BE49-F238E27FC236}">
                <a16:creationId xmlns:a16="http://schemas.microsoft.com/office/drawing/2014/main" id="{D9316FC6-6A97-E886-CD14-11D3CB750E7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33587" y="1266911"/>
            <a:ext cx="4572000" cy="4572000"/>
          </a:xfrm>
          <a:prstGeom prst="rect">
            <a:avLst/>
          </a:prstGeom>
        </p:spPr>
      </p:pic>
      <p:sp>
        <p:nvSpPr>
          <p:cNvPr id="3" name="Content Placeholder 2"/>
          <p:cNvSpPr>
            <a:spLocks noGrp="1"/>
          </p:cNvSpPr>
          <p:nvPr>
            <p:ph sz="half" idx="2"/>
          </p:nvPr>
        </p:nvSpPr>
        <p:spPr>
          <a:xfrm>
            <a:off x="5918479" y="1143000"/>
            <a:ext cx="5457758" cy="4572000"/>
          </a:xfrm>
        </p:spPr>
        <p:txBody>
          <a:bodyPr vert="horz" lIns="91440" tIns="45720" rIns="91440" bIns="45720" rtlCol="0" anchor="t">
            <a:normAutofit/>
          </a:bodyPr>
          <a:lstStyle/>
          <a:p>
            <a:pPr marL="246380" indent="-246380">
              <a:buFont typeface="Arial" panose="020B0604020202020204" pitchFamily="34" charset="0"/>
              <a:buChar char="•"/>
            </a:pPr>
            <a:r>
              <a:rPr lang="en-US"/>
              <a:t>List 3-5 of your core values on your own.</a:t>
            </a:r>
          </a:p>
          <a:p>
            <a:pPr marL="246380" indent="-246380">
              <a:buFont typeface="Arial" panose="020B0604020202020204" pitchFamily="34" charset="0"/>
              <a:buChar char="•"/>
            </a:pPr>
            <a:r>
              <a:rPr lang="en-US"/>
              <a:t>Use the chart paper near your table to list the core values from your table.</a:t>
            </a:r>
          </a:p>
          <a:p>
            <a:pPr marL="246380" indent="-246380">
              <a:buFont typeface="Arial" panose="020B0604020202020204" pitchFamily="34" charset="0"/>
              <a:buChar char="•"/>
            </a:pPr>
            <a:r>
              <a:rPr lang="en-US"/>
              <a:t>We will be referring back to this throughout the day.</a:t>
            </a:r>
          </a:p>
        </p:txBody>
      </p:sp>
    </p:spTree>
    <p:extLst>
      <p:ext uri="{BB962C8B-B14F-4D97-AF65-F5344CB8AC3E}">
        <p14:creationId xmlns:p14="http://schemas.microsoft.com/office/powerpoint/2010/main" val="1382116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76CDC-DD67-76E1-0556-AC537ACB62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9DC9E6-2C70-C7EB-6FED-0339B8F63E92}"/>
              </a:ext>
            </a:extLst>
          </p:cNvPr>
          <p:cNvSpPr>
            <a:spLocks noGrp="1"/>
          </p:cNvSpPr>
          <p:nvPr>
            <p:ph type="title"/>
          </p:nvPr>
        </p:nvSpPr>
        <p:spPr>
          <a:xfrm>
            <a:off x="3503612" y="2614795"/>
            <a:ext cx="7421551" cy="1010411"/>
          </a:xfrm>
          <a:noFill/>
        </p:spPr>
        <p:txBody>
          <a:bodyPr>
            <a:noAutofit/>
          </a:bodyPr>
          <a:lstStyle/>
          <a:p>
            <a:r>
              <a:rPr lang="en-US" sz="7200"/>
              <a:t>Personal Vision</a:t>
            </a:r>
          </a:p>
        </p:txBody>
      </p:sp>
      <p:sp>
        <p:nvSpPr>
          <p:cNvPr id="4" name="Text Placeholder 3">
            <a:extLst>
              <a:ext uri="{FF2B5EF4-FFF2-40B4-BE49-F238E27FC236}">
                <a16:creationId xmlns:a16="http://schemas.microsoft.com/office/drawing/2014/main" id="{A7EB0217-4EAC-122E-D32E-C995404ADD6B}"/>
              </a:ext>
            </a:extLst>
          </p:cNvPr>
          <p:cNvSpPr>
            <a:spLocks noGrp="1"/>
          </p:cNvSpPr>
          <p:nvPr>
            <p:ph type="body" idx="1"/>
          </p:nvPr>
        </p:nvSpPr>
        <p:spPr>
          <a:xfrm>
            <a:off x="3582075" y="3625206"/>
            <a:ext cx="7264623" cy="1150203"/>
          </a:xfrm>
        </p:spPr>
        <p:txBody>
          <a:bodyPr/>
          <a:lstStyle/>
          <a:p>
            <a:r>
              <a:rPr lang="en-US"/>
              <a:t>Amanda Kail</a:t>
            </a:r>
          </a:p>
        </p:txBody>
      </p:sp>
    </p:spTree>
    <p:extLst>
      <p:ext uri="{BB962C8B-B14F-4D97-AF65-F5344CB8AC3E}">
        <p14:creationId xmlns:p14="http://schemas.microsoft.com/office/powerpoint/2010/main" val="470448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590586" y="131371"/>
            <a:ext cx="5594335" cy="709585"/>
          </a:xfrm>
        </p:spPr>
        <p:txBody>
          <a:bodyPr>
            <a:normAutofit/>
          </a:bodyPr>
          <a:lstStyle/>
          <a:p>
            <a:r>
              <a:rPr lang="en-US"/>
              <a:t>What’s your vision?</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745052" y="1525959"/>
            <a:ext cx="10570833" cy="4834648"/>
          </a:xfrm>
        </p:spPr>
        <p:txBody>
          <a:bodyPr vert="horz" lIns="0" tIns="45708" rIns="0" bIns="45708" rtlCol="0" anchor="t">
            <a:noAutofit/>
          </a:bodyPr>
          <a:lstStyle/>
          <a:p>
            <a:pPr>
              <a:lnSpc>
                <a:spcPct val="120000"/>
              </a:lnSpc>
              <a:buFont typeface="Arial" panose="020B0604020202020204" pitchFamily="34" charset="0"/>
              <a:buChar char="•"/>
            </a:pPr>
            <a:r>
              <a:rPr lang="en-US" sz="2000"/>
              <a:t>How will you be living? </a:t>
            </a:r>
          </a:p>
          <a:p>
            <a:pPr>
              <a:lnSpc>
                <a:spcPct val="120000"/>
              </a:lnSpc>
              <a:buFont typeface="Arial" panose="020B0604020202020204" pitchFamily="34" charset="0"/>
              <a:buChar char="•"/>
            </a:pPr>
            <a:r>
              <a:rPr lang="en-US" sz="2000"/>
              <a:t>What will it be like to arrive at work? </a:t>
            </a:r>
          </a:p>
          <a:p>
            <a:pPr>
              <a:lnSpc>
                <a:spcPct val="120000"/>
              </a:lnSpc>
              <a:buFont typeface="Arial" panose="020B0604020202020204" pitchFamily="34" charset="0"/>
              <a:buChar char="•"/>
            </a:pPr>
            <a:r>
              <a:rPr lang="en-US" sz="2000"/>
              <a:t>What will your workday feel like? </a:t>
            </a:r>
          </a:p>
          <a:p>
            <a:pPr>
              <a:lnSpc>
                <a:spcPct val="120000"/>
              </a:lnSpc>
              <a:buFont typeface="Arial" panose="020B0604020202020204" pitchFamily="34" charset="0"/>
              <a:buChar char="•"/>
            </a:pPr>
            <a:r>
              <a:rPr lang="en-US" sz="2000"/>
              <a:t>What will your students’ lives be like?</a:t>
            </a:r>
          </a:p>
          <a:p>
            <a:pPr>
              <a:lnSpc>
                <a:spcPct val="120000"/>
              </a:lnSpc>
              <a:buFont typeface="Arial" panose="020B0604020202020204" pitchFamily="34" charset="0"/>
              <a:buChar char="•"/>
            </a:pPr>
            <a:r>
              <a:rPr lang="en-US" sz="2000"/>
              <a:t>What will your coworkers’ lives be like?</a:t>
            </a:r>
          </a:p>
          <a:p>
            <a:pPr>
              <a:lnSpc>
                <a:spcPct val="120000"/>
              </a:lnSpc>
              <a:buFont typeface="Arial" panose="020B0604020202020204" pitchFamily="34" charset="0"/>
              <a:buChar char="•"/>
            </a:pPr>
            <a:r>
              <a:rPr lang="en-US" sz="2000"/>
              <a:t>What will you be doing in your free time?</a:t>
            </a:r>
          </a:p>
          <a:p>
            <a:pPr>
              <a:lnSpc>
                <a:spcPct val="120000"/>
              </a:lnSpc>
              <a:buFont typeface="Arial" panose="020B0604020202020204" pitchFamily="34" charset="0"/>
              <a:buChar char="•"/>
            </a:pPr>
            <a:r>
              <a:rPr lang="en-US" sz="2000"/>
              <a:t>How will you be interacting with family and friends? With neighbors?  </a:t>
            </a:r>
          </a:p>
          <a:p>
            <a:pPr>
              <a:lnSpc>
                <a:spcPct val="120000"/>
              </a:lnSpc>
              <a:buFont typeface="Arial" panose="020B0604020202020204" pitchFamily="34" charset="0"/>
              <a:buChar char="•"/>
            </a:pPr>
            <a:r>
              <a:rPr lang="en-US" sz="2000"/>
              <a:t>What will your community be like? </a:t>
            </a:r>
          </a:p>
          <a:p>
            <a:pPr>
              <a:lnSpc>
                <a:spcPct val="120000"/>
              </a:lnSpc>
              <a:buFont typeface="Arial" panose="020B0604020202020204" pitchFamily="34" charset="0"/>
              <a:buChar char="•"/>
            </a:pPr>
            <a:r>
              <a:rPr lang="en-US" sz="2000"/>
              <a:t>What will you see when you are out and about in your community?</a:t>
            </a:r>
            <a:endParaRPr lang="en-US" sz="2000">
              <a:cs typeface="Calibri" panose="020F0502020204030204"/>
            </a:endParaRPr>
          </a:p>
        </p:txBody>
      </p:sp>
      <p:sp>
        <p:nvSpPr>
          <p:cNvPr id="6" name="TextBox 5">
            <a:extLst>
              <a:ext uri="{FF2B5EF4-FFF2-40B4-BE49-F238E27FC236}">
                <a16:creationId xmlns:a16="http://schemas.microsoft.com/office/drawing/2014/main" id="{95F3A706-863F-02F2-264C-2ABD79E5EB61}"/>
              </a:ext>
            </a:extLst>
          </p:cNvPr>
          <p:cNvSpPr txBox="1"/>
          <p:nvPr/>
        </p:nvSpPr>
        <p:spPr>
          <a:xfrm>
            <a:off x="745052" y="902383"/>
            <a:ext cx="10879738" cy="461665"/>
          </a:xfrm>
          <a:prstGeom prst="rect">
            <a:avLst/>
          </a:prstGeom>
          <a:noFill/>
        </p:spPr>
        <p:txBody>
          <a:bodyPr wrap="square">
            <a:spAutoFit/>
          </a:bodyPr>
          <a:lstStyle/>
          <a:p>
            <a:r>
              <a:rPr lang="en-US" sz="2400"/>
              <a:t>In 10 years, the world is governed by your values….</a:t>
            </a:r>
            <a:endParaRPr lang="en-US" sz="2400">
              <a:cs typeface="Calibri" panose="020F0502020204030204"/>
            </a:endParaRPr>
          </a:p>
        </p:txBody>
      </p:sp>
      <p:pic>
        <p:nvPicPr>
          <p:cNvPr id="4" name="Picture 3" descr="Split green blue and yellow gradient">
            <a:extLst>
              <a:ext uri="{FF2B5EF4-FFF2-40B4-BE49-F238E27FC236}">
                <a16:creationId xmlns:a16="http://schemas.microsoft.com/office/drawing/2014/main" id="{71D9FCC3-8E9C-E481-B9FC-500B11625E1A}"/>
              </a:ext>
            </a:extLst>
          </p:cNvPr>
          <p:cNvPicPr>
            <a:picLocks noChangeAspect="1"/>
          </p:cNvPicPr>
          <p:nvPr/>
        </p:nvPicPr>
        <p:blipFill>
          <a:blip r:embed="rId3"/>
          <a:srcRect l="-85" t="8155" r="1236" b="8959"/>
          <a:stretch>
            <a:fillRect/>
          </a:stretch>
        </p:blipFill>
        <p:spPr>
          <a:xfrm>
            <a:off x="6184921" y="1525959"/>
            <a:ext cx="5566961" cy="3034940"/>
          </a:xfrm>
          <a:prstGeom prst="rect">
            <a:avLst/>
          </a:prstGeom>
        </p:spPr>
      </p:pic>
    </p:spTree>
    <p:extLst>
      <p:ext uri="{BB962C8B-B14F-4D97-AF65-F5344CB8AC3E}">
        <p14:creationId xmlns:p14="http://schemas.microsoft.com/office/powerpoint/2010/main" val="2177775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6D20E-ED41-3812-5BEA-B0122DB717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B87888C-0981-6C2A-9D74-863C275BEA57}"/>
              </a:ext>
            </a:extLst>
          </p:cNvPr>
          <p:cNvSpPr>
            <a:spLocks noGrp="1"/>
          </p:cNvSpPr>
          <p:nvPr>
            <p:ph type="title"/>
          </p:nvPr>
        </p:nvSpPr>
        <p:spPr>
          <a:xfrm>
            <a:off x="1126196" y="249538"/>
            <a:ext cx="9782801" cy="872524"/>
          </a:xfrm>
        </p:spPr>
        <p:txBody>
          <a:bodyPr anchor="b">
            <a:normAutofit/>
          </a:bodyPr>
          <a:lstStyle/>
          <a:p>
            <a:r>
              <a:rPr lang="en-US"/>
              <a:t>Share Your Vision with a Partner</a:t>
            </a:r>
          </a:p>
        </p:txBody>
      </p:sp>
      <p:sp>
        <p:nvSpPr>
          <p:cNvPr id="3" name="Content Placeholder 2">
            <a:extLst>
              <a:ext uri="{FF2B5EF4-FFF2-40B4-BE49-F238E27FC236}">
                <a16:creationId xmlns:a16="http://schemas.microsoft.com/office/drawing/2014/main" id="{7F145B30-1F35-2112-4933-A7D2D10997E7}"/>
              </a:ext>
            </a:extLst>
          </p:cNvPr>
          <p:cNvSpPr>
            <a:spLocks noGrp="1"/>
          </p:cNvSpPr>
          <p:nvPr>
            <p:ph sz="half" idx="1"/>
          </p:nvPr>
        </p:nvSpPr>
        <p:spPr>
          <a:xfrm>
            <a:off x="1203011" y="1600200"/>
            <a:ext cx="4814586" cy="4207476"/>
          </a:xfrm>
        </p:spPr>
        <p:txBody>
          <a:bodyPr>
            <a:normAutofit/>
          </a:bodyPr>
          <a:lstStyle/>
          <a:p>
            <a:pPr>
              <a:lnSpc>
                <a:spcPct val="150000"/>
              </a:lnSpc>
              <a:buFont typeface="Arial" panose="020B0604020202020204" pitchFamily="34" charset="0"/>
              <a:buChar char="•"/>
            </a:pPr>
            <a:r>
              <a:rPr lang="en-US" sz="2400"/>
              <a:t>What resonates ? </a:t>
            </a:r>
          </a:p>
          <a:p>
            <a:pPr>
              <a:lnSpc>
                <a:spcPct val="150000"/>
              </a:lnSpc>
              <a:buFont typeface="Arial" panose="020B0604020202020204" pitchFamily="34" charset="0"/>
              <a:buChar char="•"/>
            </a:pPr>
            <a:r>
              <a:rPr lang="en-US" sz="2400"/>
              <a:t>Where do you hear your partner’s values most strongly?</a:t>
            </a:r>
          </a:p>
          <a:p>
            <a:pPr>
              <a:lnSpc>
                <a:spcPct val="150000"/>
              </a:lnSpc>
              <a:buFont typeface="Arial" panose="020B0604020202020204" pitchFamily="34" charset="0"/>
              <a:buChar char="•"/>
            </a:pPr>
            <a:r>
              <a:rPr lang="en-US" sz="2400"/>
              <a:t>What new understanding did you gain by listening? </a:t>
            </a:r>
          </a:p>
        </p:txBody>
      </p:sp>
      <p:pic>
        <p:nvPicPr>
          <p:cNvPr id="6" name="Picture 5" descr="Sea oats in twilight">
            <a:extLst>
              <a:ext uri="{FF2B5EF4-FFF2-40B4-BE49-F238E27FC236}">
                <a16:creationId xmlns:a16="http://schemas.microsoft.com/office/drawing/2014/main" id="{AF9FE5F5-6356-9DD7-0C3D-0B89E8255600}"/>
              </a:ext>
            </a:extLst>
          </p:cNvPr>
          <p:cNvPicPr>
            <a:picLocks noChangeAspect="1"/>
          </p:cNvPicPr>
          <p:nvPr/>
        </p:nvPicPr>
        <p:blipFill>
          <a:blip r:embed="rId3"/>
          <a:srcRect l="24927" r="4783" b="2"/>
          <a:stretch>
            <a:fillRect/>
          </a:stretch>
        </p:blipFill>
        <p:spPr>
          <a:xfrm>
            <a:off x="7065906" y="1600200"/>
            <a:ext cx="4248548" cy="4034482"/>
          </a:xfrm>
          <a:prstGeom prst="rect">
            <a:avLst/>
          </a:prstGeom>
          <a:noFill/>
        </p:spPr>
      </p:pic>
    </p:spTree>
    <p:extLst>
      <p:ext uri="{BB962C8B-B14F-4D97-AF65-F5344CB8AC3E}">
        <p14:creationId xmlns:p14="http://schemas.microsoft.com/office/powerpoint/2010/main" val="799015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7F52F0-1811-F815-A944-6A3704E6D5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291F35-2572-8D92-3F4D-F29B52E44DDF}"/>
              </a:ext>
            </a:extLst>
          </p:cNvPr>
          <p:cNvSpPr>
            <a:spLocks noGrp="1"/>
          </p:cNvSpPr>
          <p:nvPr>
            <p:ph type="title"/>
          </p:nvPr>
        </p:nvSpPr>
        <p:spPr>
          <a:xfrm>
            <a:off x="662018" y="894010"/>
            <a:ext cx="2563096" cy="1134165"/>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F563377F-4144-F3FE-7DEA-03F3551690E1}"/>
              </a:ext>
            </a:extLst>
          </p:cNvPr>
          <p:cNvSpPr>
            <a:spLocks noGrp="1"/>
          </p:cNvSpPr>
          <p:nvPr>
            <p:ph idx="1"/>
          </p:nvPr>
        </p:nvSpPr>
        <p:spPr>
          <a:xfrm>
            <a:off x="3321921" y="894010"/>
            <a:ext cx="8204886" cy="4814812"/>
          </a:xfrm>
        </p:spPr>
        <p:txBody>
          <a:bodyPr vert="horz" lIns="91440" tIns="45720" rIns="91440" bIns="45720" rtlCol="0" anchor="t">
            <a:noAutofit/>
          </a:bodyPr>
          <a:lstStyle/>
          <a:p>
            <a:pPr>
              <a:lnSpc>
                <a:spcPct val="150000"/>
              </a:lnSpc>
              <a:buFont typeface="Arial" panose="020B0604020202020204" pitchFamily="34" charset="0"/>
              <a:buChar char="•"/>
            </a:pPr>
            <a:r>
              <a:rPr lang="en-US" sz="3200"/>
              <a:t>Shared values is a foundation for building trust and campaign participation.</a:t>
            </a:r>
          </a:p>
          <a:p>
            <a:pPr>
              <a:lnSpc>
                <a:spcPct val="150000"/>
              </a:lnSpc>
              <a:buFont typeface="Arial" panose="020B0604020202020204" pitchFamily="34" charset="0"/>
              <a:buChar char="•"/>
            </a:pPr>
            <a:r>
              <a:rPr lang="en-US" sz="3200"/>
              <a:t>Building a shared vision helps others find their self-interest in your goals.</a:t>
            </a:r>
          </a:p>
          <a:p>
            <a:pPr>
              <a:lnSpc>
                <a:spcPct val="150000"/>
              </a:lnSpc>
              <a:buFont typeface="Arial" panose="020B0604020202020204" pitchFamily="34" charset="0"/>
              <a:buChar char="•"/>
            </a:pPr>
            <a:r>
              <a:rPr lang="en-US" sz="3200"/>
              <a:t>A shared vision helps others see where you are going with your campaign.</a:t>
            </a:r>
          </a:p>
        </p:txBody>
      </p:sp>
      <p:pic>
        <p:nvPicPr>
          <p:cNvPr id="4" name="Picture 3">
            <a:extLst>
              <a:ext uri="{FF2B5EF4-FFF2-40B4-BE49-F238E27FC236}">
                <a16:creationId xmlns:a16="http://schemas.microsoft.com/office/drawing/2014/main" id="{F2880E35-8F13-0EF1-AF23-82BE3ED7EA2B}"/>
              </a:ext>
            </a:extLst>
          </p:cNvPr>
          <p:cNvPicPr/>
          <p:nvPr/>
        </p:nvPicPr>
        <p:blipFill rotWithShape="1">
          <a:blip r:embed="rId2"/>
          <a:srcRect l="3839" t="29433" r="75686" b="29787"/>
          <a:stretch/>
        </p:blipFill>
        <p:spPr>
          <a:xfrm>
            <a:off x="662018" y="2244129"/>
            <a:ext cx="2129440" cy="2469567"/>
          </a:xfrm>
          <a:prstGeom prst="rect">
            <a:avLst/>
          </a:prstGeom>
        </p:spPr>
      </p:pic>
    </p:spTree>
    <p:extLst>
      <p:ext uri="{BB962C8B-B14F-4D97-AF65-F5344CB8AC3E}">
        <p14:creationId xmlns:p14="http://schemas.microsoft.com/office/powerpoint/2010/main" val="83867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F88720-31E6-D15A-8239-7C0B3E5511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9207BC-2A24-7DD2-6DD1-B431B7F3CF89}"/>
              </a:ext>
            </a:extLst>
          </p:cNvPr>
          <p:cNvSpPr>
            <a:spLocks noGrp="1"/>
          </p:cNvSpPr>
          <p:nvPr>
            <p:ph type="title"/>
          </p:nvPr>
        </p:nvSpPr>
        <p:spPr>
          <a:xfrm>
            <a:off x="3503612" y="2614795"/>
            <a:ext cx="7421551" cy="1010411"/>
          </a:xfrm>
          <a:noFill/>
        </p:spPr>
        <p:txBody>
          <a:bodyPr>
            <a:noAutofit/>
          </a:bodyPr>
          <a:lstStyle/>
          <a:p>
            <a:r>
              <a:rPr lang="en-US" sz="7200"/>
              <a:t>Shared Vision</a:t>
            </a:r>
          </a:p>
        </p:txBody>
      </p:sp>
      <p:sp>
        <p:nvSpPr>
          <p:cNvPr id="4" name="Text Placeholder 3">
            <a:extLst>
              <a:ext uri="{FF2B5EF4-FFF2-40B4-BE49-F238E27FC236}">
                <a16:creationId xmlns:a16="http://schemas.microsoft.com/office/drawing/2014/main" id="{75A5DE8B-C702-2884-6711-0FBEE600260A}"/>
              </a:ext>
            </a:extLst>
          </p:cNvPr>
          <p:cNvSpPr>
            <a:spLocks noGrp="1"/>
          </p:cNvSpPr>
          <p:nvPr>
            <p:ph type="body" idx="1"/>
          </p:nvPr>
        </p:nvSpPr>
        <p:spPr>
          <a:xfrm>
            <a:off x="3582075" y="3970924"/>
            <a:ext cx="7264623" cy="1150203"/>
          </a:xfrm>
        </p:spPr>
        <p:txBody>
          <a:bodyPr/>
          <a:lstStyle/>
          <a:p>
            <a:r>
              <a:rPr lang="en-US"/>
              <a:t>Kristin Lytie</a:t>
            </a:r>
          </a:p>
        </p:txBody>
      </p:sp>
    </p:spTree>
    <p:extLst>
      <p:ext uri="{BB962C8B-B14F-4D97-AF65-F5344CB8AC3E}">
        <p14:creationId xmlns:p14="http://schemas.microsoft.com/office/powerpoint/2010/main" val="215411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2"/>
          <a:stretch>
            <a:fillRect t="-2000" b="-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7A82A-A80F-B19B-4F08-C1CAC29F3AE8}"/>
              </a:ext>
            </a:extLst>
          </p:cNvPr>
          <p:cNvSpPr>
            <a:spLocks noGrp="1"/>
          </p:cNvSpPr>
          <p:nvPr>
            <p:ph type="title"/>
          </p:nvPr>
        </p:nvSpPr>
        <p:spPr>
          <a:xfrm>
            <a:off x="516285" y="-3569"/>
            <a:ext cx="10780583" cy="718403"/>
          </a:xfrm>
        </p:spPr>
        <p:txBody>
          <a:bodyPr>
            <a:normAutofit/>
          </a:bodyPr>
          <a:lstStyle/>
          <a:p>
            <a:r>
              <a:rPr lang="en-US" sz="4400" b="1"/>
              <a:t>Why does a shared vision matter? </a:t>
            </a:r>
          </a:p>
        </p:txBody>
      </p:sp>
    </p:spTree>
    <p:extLst>
      <p:ext uri="{BB962C8B-B14F-4D97-AF65-F5344CB8AC3E}">
        <p14:creationId xmlns:p14="http://schemas.microsoft.com/office/powerpoint/2010/main" val="1822444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9111B3-9EE7-9A7D-DA74-1B0BF978FF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327CB7-76C4-8355-6A6B-43797FA0CA23}"/>
              </a:ext>
            </a:extLst>
          </p:cNvPr>
          <p:cNvSpPr>
            <a:spLocks noGrp="1"/>
          </p:cNvSpPr>
          <p:nvPr>
            <p:ph type="title"/>
          </p:nvPr>
        </p:nvSpPr>
        <p:spPr>
          <a:xfrm>
            <a:off x="584315" y="-3569"/>
            <a:ext cx="9782801" cy="514363"/>
          </a:xfrm>
        </p:spPr>
        <p:txBody>
          <a:bodyPr>
            <a:normAutofit fontScale="90000"/>
          </a:bodyPr>
          <a:lstStyle/>
          <a:p>
            <a:r>
              <a:rPr lang="en-US"/>
              <a:t>SPFE- A Vision Rooted in Shared Values</a:t>
            </a:r>
          </a:p>
        </p:txBody>
      </p:sp>
      <p:pic>
        <p:nvPicPr>
          <p:cNvPr id="4" name="Online Media 3" title="SPFE 100 Year Celebration Video">
            <a:hlinkClick r:id="" action="ppaction://noaction"/>
            <a:extLst>
              <a:ext uri="{FF2B5EF4-FFF2-40B4-BE49-F238E27FC236}">
                <a16:creationId xmlns:a16="http://schemas.microsoft.com/office/drawing/2014/main" id="{7568AD69-80ED-6FD1-5B5E-206B716966CF}"/>
              </a:ext>
            </a:extLst>
          </p:cNvPr>
          <p:cNvPicPr>
            <a:picLocks noGrp="1" noRot="1" noChangeAspect="1"/>
          </p:cNvPicPr>
          <p:nvPr>
            <p:ph idx="1"/>
            <a:videoFile r:link="rId1"/>
          </p:nvPr>
        </p:nvPicPr>
        <p:blipFill>
          <a:blip r:embed="rId3"/>
          <a:stretch>
            <a:fillRect/>
          </a:stretch>
        </p:blipFill>
        <p:spPr>
          <a:xfrm>
            <a:off x="488188" y="511989"/>
            <a:ext cx="11697111" cy="5886921"/>
          </a:xfrm>
          <a:prstGeom prst="rect">
            <a:avLst/>
          </a:prstGeom>
        </p:spPr>
      </p:pic>
    </p:spTree>
    <p:extLst>
      <p:ext uri="{BB962C8B-B14F-4D97-AF65-F5344CB8AC3E}">
        <p14:creationId xmlns:p14="http://schemas.microsoft.com/office/powerpoint/2010/main" val="1478521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4E39E-5B2B-3C08-7F52-242A3D52AAA7}"/>
              </a:ext>
            </a:extLst>
          </p:cNvPr>
          <p:cNvSpPr>
            <a:spLocks noGrp="1"/>
          </p:cNvSpPr>
          <p:nvPr>
            <p:ph type="title"/>
          </p:nvPr>
        </p:nvSpPr>
        <p:spPr>
          <a:xfrm>
            <a:off x="736395" y="116174"/>
            <a:ext cx="3588221" cy="748144"/>
          </a:xfrm>
        </p:spPr>
        <p:txBody>
          <a:bodyPr anchor="b">
            <a:noAutofit/>
          </a:bodyPr>
          <a:lstStyle/>
          <a:p>
            <a:r>
              <a:rPr lang="en-US" sz="4400"/>
              <a:t>Power</a:t>
            </a:r>
          </a:p>
        </p:txBody>
      </p:sp>
      <p:pic>
        <p:nvPicPr>
          <p:cNvPr id="4" name="Content Placeholder 3" descr="A balance of stones on a wooden surface&#10;&#10;AI-generated content may be incorrect.">
            <a:extLst>
              <a:ext uri="{FF2B5EF4-FFF2-40B4-BE49-F238E27FC236}">
                <a16:creationId xmlns:a16="http://schemas.microsoft.com/office/drawing/2014/main" id="{A0913348-6998-0713-1CDE-FB3798F32C84}"/>
              </a:ext>
            </a:extLst>
          </p:cNvPr>
          <p:cNvPicPr>
            <a:picLocks noGrp="1" noChangeAspect="1"/>
          </p:cNvPicPr>
          <p:nvPr>
            <p:ph idx="1"/>
          </p:nvPr>
        </p:nvPicPr>
        <p:blipFill>
          <a:blip r:embed="rId2">
            <a:extLst>
              <a:ext uri="{837473B0-CC2E-450A-ABE3-18F120FF3D39}">
                <a1611:picAttrSrcUrl xmlns:a1611="http://schemas.microsoft.com/office/drawing/2016/11/main" r:id="rId3"/>
              </a:ext>
            </a:extLst>
          </a:blip>
          <a:stretch>
            <a:fillRect/>
          </a:stretch>
        </p:blipFill>
        <p:spPr>
          <a:xfrm>
            <a:off x="4783407" y="1062631"/>
            <a:ext cx="7069044" cy="4665564"/>
          </a:xfrm>
          <a:prstGeom prst="rect">
            <a:avLst/>
          </a:prstGeom>
          <a:noFill/>
        </p:spPr>
      </p:pic>
      <p:sp>
        <p:nvSpPr>
          <p:cNvPr id="10" name="Text Placeholder 3">
            <a:extLst>
              <a:ext uri="{FF2B5EF4-FFF2-40B4-BE49-F238E27FC236}">
                <a16:creationId xmlns:a16="http://schemas.microsoft.com/office/drawing/2014/main" id="{7F56B898-2DCA-65E9-602C-AB8F8B7B4B70}"/>
              </a:ext>
            </a:extLst>
          </p:cNvPr>
          <p:cNvSpPr>
            <a:spLocks noGrp="1"/>
          </p:cNvSpPr>
          <p:nvPr>
            <p:ph type="body" sz="half" idx="2"/>
          </p:nvPr>
        </p:nvSpPr>
        <p:spPr>
          <a:xfrm>
            <a:off x="666057" y="1328118"/>
            <a:ext cx="4006427" cy="4665564"/>
          </a:xfrm>
        </p:spPr>
        <p:txBody>
          <a:bodyPr vert="horz" lIns="91440" tIns="45720" rIns="91440" bIns="45720" rtlCol="0" anchor="t">
            <a:normAutofit fontScale="92500"/>
          </a:bodyPr>
          <a:lstStyle/>
          <a:p>
            <a:pPr marL="342900" indent="-342900">
              <a:buFont typeface="Arial" panose="020B0604020202020204" pitchFamily="34" charset="0"/>
              <a:buChar char="•"/>
            </a:pPr>
            <a:r>
              <a:rPr lang="en" sz="2600">
                <a:ea typeface="+mn-lt"/>
                <a:cs typeface="+mn-lt"/>
              </a:rPr>
              <a:t>Our targets have money and titles, and the power to give us what our members want</a:t>
            </a:r>
            <a:endParaRPr lang="en-US" sz="2600"/>
          </a:p>
          <a:p>
            <a:pPr marL="342900" indent="-342900">
              <a:buFont typeface="Arial" panose="020B0604020202020204" pitchFamily="34" charset="0"/>
              <a:buChar char="•"/>
            </a:pPr>
            <a:r>
              <a:rPr lang="en" sz="2600">
                <a:ea typeface="+mn-lt"/>
                <a:cs typeface="+mn-lt"/>
              </a:rPr>
              <a:t>Unions have people with a shared vision of a just and equitable future</a:t>
            </a:r>
          </a:p>
          <a:p>
            <a:pPr marL="342900" indent="-342900">
              <a:buFont typeface="Arial" panose="020B0604020202020204" pitchFamily="34" charset="0"/>
              <a:buChar char="•"/>
            </a:pPr>
            <a:r>
              <a:rPr lang="en" sz="2600">
                <a:ea typeface="+mn-lt"/>
                <a:cs typeface="+mn-lt"/>
              </a:rPr>
              <a:t>Unions have power when they activate members by reflecting their values</a:t>
            </a:r>
            <a:endParaRPr lang="en">
              <a:ea typeface="+mn-lt"/>
              <a:cs typeface="+mn-lt"/>
            </a:endParaRPr>
          </a:p>
          <a:p>
            <a:endParaRPr lang="en">
              <a:ea typeface="+mn-lt"/>
              <a:cs typeface="+mn-lt"/>
            </a:endParaRPr>
          </a:p>
        </p:txBody>
      </p:sp>
    </p:spTree>
    <p:extLst>
      <p:ext uri="{BB962C8B-B14F-4D97-AF65-F5344CB8AC3E}">
        <p14:creationId xmlns:p14="http://schemas.microsoft.com/office/powerpoint/2010/main" val="2686395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7EB33-26CE-EF93-0173-1BC9A032A226}"/>
              </a:ext>
            </a:extLst>
          </p:cNvPr>
          <p:cNvSpPr>
            <a:spLocks noGrp="1"/>
          </p:cNvSpPr>
          <p:nvPr>
            <p:ph type="title"/>
          </p:nvPr>
        </p:nvSpPr>
        <p:spPr>
          <a:xfrm>
            <a:off x="470931" y="-3568"/>
            <a:ext cx="7356374" cy="1149151"/>
          </a:xfrm>
        </p:spPr>
        <p:txBody>
          <a:bodyPr>
            <a:noAutofit/>
          </a:bodyPr>
          <a:lstStyle/>
          <a:p>
            <a:r>
              <a:rPr lang="en-US" sz="4400"/>
              <a:t>Another world is possible...</a:t>
            </a:r>
          </a:p>
        </p:txBody>
      </p:sp>
      <p:sp>
        <p:nvSpPr>
          <p:cNvPr id="3" name="Content Placeholder 2">
            <a:extLst>
              <a:ext uri="{FF2B5EF4-FFF2-40B4-BE49-F238E27FC236}">
                <a16:creationId xmlns:a16="http://schemas.microsoft.com/office/drawing/2014/main" id="{3E358098-3DB0-75CC-5BF6-F40B2EEF1F95}"/>
              </a:ext>
            </a:extLst>
          </p:cNvPr>
          <p:cNvSpPr>
            <a:spLocks noGrp="1"/>
          </p:cNvSpPr>
          <p:nvPr>
            <p:ph idx="1"/>
          </p:nvPr>
        </p:nvSpPr>
        <p:spPr>
          <a:xfrm>
            <a:off x="470931" y="2881116"/>
            <a:ext cx="7367712" cy="1987498"/>
          </a:xfrm>
        </p:spPr>
        <p:txBody>
          <a:bodyPr vert="horz" lIns="91440" tIns="45720" rIns="91440" bIns="45720" rtlCol="0" anchor="t">
            <a:normAutofit/>
          </a:bodyPr>
          <a:lstStyle/>
          <a:p>
            <a:pPr marL="246380" indent="-246380">
              <a:buFont typeface="Arial" panose="020B0604020202020204" pitchFamily="34" charset="0"/>
              <a:buChar char="•"/>
            </a:pPr>
            <a:r>
              <a:rPr lang="en-US" sz="3400"/>
              <a:t>But no person can do it alone. </a:t>
            </a:r>
            <a:endParaRPr lang="en-US"/>
          </a:p>
        </p:txBody>
      </p:sp>
      <p:pic>
        <p:nvPicPr>
          <p:cNvPr id="6" name="Picture 5" descr="Workers Universal Label 1917 | Free SVG">
            <a:extLst>
              <a:ext uri="{FF2B5EF4-FFF2-40B4-BE49-F238E27FC236}">
                <a16:creationId xmlns:a16="http://schemas.microsoft.com/office/drawing/2014/main" id="{699ABDED-E260-31EA-ED1A-FAB88388CD2B}"/>
              </a:ext>
            </a:extLst>
          </p:cNvPr>
          <p:cNvPicPr>
            <a:picLocks noChangeAspect="1"/>
          </p:cNvPicPr>
          <p:nvPr/>
        </p:nvPicPr>
        <p:blipFill>
          <a:blip r:embed="rId2"/>
          <a:stretch>
            <a:fillRect/>
          </a:stretch>
        </p:blipFill>
        <p:spPr>
          <a:xfrm>
            <a:off x="7337623" y="194411"/>
            <a:ext cx="4711866" cy="5373409"/>
          </a:xfrm>
          <a:prstGeom prst="rect">
            <a:avLst/>
          </a:prstGeom>
        </p:spPr>
      </p:pic>
    </p:spTree>
    <p:extLst>
      <p:ext uri="{BB962C8B-B14F-4D97-AF65-F5344CB8AC3E}">
        <p14:creationId xmlns:p14="http://schemas.microsoft.com/office/powerpoint/2010/main" val="82161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3C074-67C3-BC12-9C00-6DEDF6F416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99E895-1975-8FBF-946E-BF4A5169ADED}"/>
              </a:ext>
            </a:extLst>
          </p:cNvPr>
          <p:cNvSpPr>
            <a:spLocks noGrp="1"/>
          </p:cNvSpPr>
          <p:nvPr>
            <p:ph type="title"/>
          </p:nvPr>
        </p:nvSpPr>
        <p:spPr>
          <a:xfrm>
            <a:off x="1071868" y="207446"/>
            <a:ext cx="9782801" cy="684396"/>
          </a:xfrm>
        </p:spPr>
        <p:txBody>
          <a:bodyPr>
            <a:noAutofit/>
          </a:bodyPr>
          <a:lstStyle/>
          <a:p>
            <a:r>
              <a:rPr lang="en-US" sz="4400"/>
              <a:t>Creating a Shared Vision</a:t>
            </a:r>
          </a:p>
        </p:txBody>
      </p:sp>
      <p:pic>
        <p:nvPicPr>
          <p:cNvPr id="4" name="Picture 3" descr="Conversation Free Stock Photo - Public Domain Pictures">
            <a:extLst>
              <a:ext uri="{FF2B5EF4-FFF2-40B4-BE49-F238E27FC236}">
                <a16:creationId xmlns:a16="http://schemas.microsoft.com/office/drawing/2014/main" id="{5C2C64C9-747D-BF42-D512-B9B9A36425B4}"/>
              </a:ext>
            </a:extLst>
          </p:cNvPr>
          <p:cNvPicPr>
            <a:picLocks noChangeAspect="1"/>
          </p:cNvPicPr>
          <p:nvPr/>
        </p:nvPicPr>
        <p:blipFill>
          <a:blip r:embed="rId3"/>
          <a:stretch>
            <a:fillRect/>
          </a:stretch>
        </p:blipFill>
        <p:spPr>
          <a:xfrm>
            <a:off x="6807954" y="1135443"/>
            <a:ext cx="5295371" cy="4311111"/>
          </a:xfrm>
          <a:prstGeom prst="rect">
            <a:avLst/>
          </a:prstGeom>
        </p:spPr>
      </p:pic>
      <p:sp>
        <p:nvSpPr>
          <p:cNvPr id="6" name="Content Placeholder 5">
            <a:extLst>
              <a:ext uri="{FF2B5EF4-FFF2-40B4-BE49-F238E27FC236}">
                <a16:creationId xmlns:a16="http://schemas.microsoft.com/office/drawing/2014/main" id="{8D3A2C3C-F99D-BA60-09CD-3276B0CDA342}"/>
              </a:ext>
            </a:extLst>
          </p:cNvPr>
          <p:cNvSpPr>
            <a:spLocks noGrp="1"/>
          </p:cNvSpPr>
          <p:nvPr>
            <p:ph idx="1"/>
          </p:nvPr>
        </p:nvSpPr>
        <p:spPr>
          <a:xfrm>
            <a:off x="1071868" y="1135443"/>
            <a:ext cx="5031651" cy="4572000"/>
          </a:xfrm>
        </p:spPr>
        <p:txBody>
          <a:bodyPr vert="horz" lIns="91440" tIns="45720" rIns="91440" bIns="45720" rtlCol="0" anchor="t">
            <a:normAutofit/>
          </a:bodyPr>
          <a:lstStyle/>
          <a:p>
            <a:pPr>
              <a:lnSpc>
                <a:spcPct val="100000"/>
              </a:lnSpc>
              <a:buFont typeface="Arial" panose="020B0604020202020204" pitchFamily="34" charset="0"/>
              <a:buChar char="•"/>
            </a:pPr>
            <a:r>
              <a:rPr lang="en-US" sz="3400"/>
              <a:t>Share one or two things from your vision with the group. </a:t>
            </a:r>
          </a:p>
          <a:p>
            <a:pPr>
              <a:lnSpc>
                <a:spcPct val="100000"/>
              </a:lnSpc>
              <a:buFont typeface="Arial" panose="020B0604020202020204" pitchFamily="34" charset="0"/>
              <a:buChar char="•"/>
            </a:pPr>
            <a:r>
              <a:rPr lang="en-US" sz="3400"/>
              <a:t>On your chart paper, write or draw a collective vision for the future in 10 years.</a:t>
            </a:r>
            <a:r>
              <a:rPr lang="en-US"/>
              <a:t> </a:t>
            </a:r>
          </a:p>
        </p:txBody>
      </p:sp>
    </p:spTree>
    <p:extLst>
      <p:ext uri="{BB962C8B-B14F-4D97-AF65-F5344CB8AC3E}">
        <p14:creationId xmlns:p14="http://schemas.microsoft.com/office/powerpoint/2010/main" val="1347233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B96EBA-6596-8516-6D6A-7F2DC83213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3D0C389-0DDB-1812-C8CA-E8C5C8108D6F}"/>
              </a:ext>
            </a:extLst>
          </p:cNvPr>
          <p:cNvSpPr>
            <a:spLocks noGrp="1"/>
          </p:cNvSpPr>
          <p:nvPr>
            <p:ph type="title"/>
          </p:nvPr>
        </p:nvSpPr>
        <p:spPr/>
        <p:txBody>
          <a:bodyPr>
            <a:normAutofit/>
          </a:bodyPr>
          <a:lstStyle/>
          <a:p>
            <a:r>
              <a:rPr lang="en-US" sz="3200" b="1"/>
              <a:t>Gallery Walk </a:t>
            </a:r>
          </a:p>
        </p:txBody>
      </p:sp>
      <p:sp>
        <p:nvSpPr>
          <p:cNvPr id="5" name="Text Placeholder 4">
            <a:extLst>
              <a:ext uri="{FF2B5EF4-FFF2-40B4-BE49-F238E27FC236}">
                <a16:creationId xmlns:a16="http://schemas.microsoft.com/office/drawing/2014/main" id="{AD557934-38EC-5BEE-160F-63BCF1ED92A6}"/>
              </a:ext>
            </a:extLst>
          </p:cNvPr>
          <p:cNvSpPr>
            <a:spLocks noGrp="1"/>
          </p:cNvSpPr>
          <p:nvPr>
            <p:ph type="body" sz="half" idx="2"/>
          </p:nvPr>
        </p:nvSpPr>
        <p:spPr/>
        <p:txBody>
          <a:bodyPr>
            <a:normAutofit/>
          </a:bodyPr>
          <a:lstStyle/>
          <a:p>
            <a:pPr marL="457200" indent="-457200">
              <a:buFont typeface="+mj-lt"/>
              <a:buAutoNum type="arabicPeriod"/>
            </a:pPr>
            <a:r>
              <a:rPr lang="en-US" sz="2400"/>
              <a:t>Where are the commonalities?</a:t>
            </a:r>
          </a:p>
          <a:p>
            <a:pPr marL="457200" indent="-457200">
              <a:buFont typeface="+mj-lt"/>
              <a:buAutoNum type="arabicPeriod"/>
            </a:pPr>
            <a:r>
              <a:rPr lang="en-US" sz="2400"/>
              <a:t>What stands out?</a:t>
            </a:r>
          </a:p>
          <a:p>
            <a:pPr marL="457200" indent="-457200">
              <a:buFont typeface="+mj-lt"/>
              <a:buAutoNum type="arabicPeriod"/>
            </a:pPr>
            <a:r>
              <a:rPr lang="en-US" sz="2400"/>
              <a:t>What is something new for you?</a:t>
            </a:r>
          </a:p>
        </p:txBody>
      </p:sp>
      <p:pic>
        <p:nvPicPr>
          <p:cNvPr id="11" name="Content Placeholder 10">
            <a:extLst>
              <a:ext uri="{FF2B5EF4-FFF2-40B4-BE49-F238E27FC236}">
                <a16:creationId xmlns:a16="http://schemas.microsoft.com/office/drawing/2014/main" id="{6EA63788-D188-3C11-71C7-DC301ACC9564}"/>
              </a:ext>
            </a:extLst>
          </p:cNvPr>
          <p:cNvPicPr>
            <a:picLocks noGrp="1" noChangeAspect="1"/>
          </p:cNvPicPr>
          <p:nvPr>
            <p:ph idx="1"/>
          </p:nvPr>
        </p:nvPicPr>
        <p:blipFill>
          <a:blip r:embed="rId3">
            <a:extLst>
              <a:ext uri="{837473B0-CC2E-450A-ABE3-18F120FF3D39}">
                <a1611:picAttrSrcUrl xmlns:a1611="http://schemas.microsoft.com/office/drawing/2016/11/main" r:id="rId4"/>
              </a:ext>
            </a:extLst>
          </a:blip>
          <a:stretch>
            <a:fillRect/>
          </a:stretch>
        </p:blipFill>
        <p:spPr>
          <a:xfrm>
            <a:off x="5433219" y="482600"/>
            <a:ext cx="5689600" cy="5689600"/>
          </a:xfrm>
        </p:spPr>
      </p:pic>
    </p:spTree>
    <p:extLst>
      <p:ext uri="{BB962C8B-B14F-4D97-AF65-F5344CB8AC3E}">
        <p14:creationId xmlns:p14="http://schemas.microsoft.com/office/powerpoint/2010/main" val="31003641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FD92D-2A20-208B-8CCA-E1BD6BA12F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462110-FBA5-A94A-F0F9-6873CE285250}"/>
              </a:ext>
            </a:extLst>
          </p:cNvPr>
          <p:cNvSpPr>
            <a:spLocks noGrp="1"/>
          </p:cNvSpPr>
          <p:nvPr>
            <p:ph type="title"/>
          </p:nvPr>
        </p:nvSpPr>
        <p:spPr>
          <a:xfrm>
            <a:off x="894522" y="177800"/>
            <a:ext cx="10481715" cy="1239837"/>
          </a:xfrm>
        </p:spPr>
        <p:txBody>
          <a:bodyPr/>
          <a:lstStyle/>
          <a:p>
            <a:r>
              <a:rPr lang="en-US"/>
              <a:t>Debrief</a:t>
            </a:r>
          </a:p>
        </p:txBody>
      </p:sp>
      <p:sp>
        <p:nvSpPr>
          <p:cNvPr id="3" name="Content Placeholder 2">
            <a:extLst>
              <a:ext uri="{FF2B5EF4-FFF2-40B4-BE49-F238E27FC236}">
                <a16:creationId xmlns:a16="http://schemas.microsoft.com/office/drawing/2014/main" id="{5976C08B-3372-53A1-1970-25E492DB2262}"/>
              </a:ext>
            </a:extLst>
          </p:cNvPr>
          <p:cNvSpPr>
            <a:spLocks noGrp="1"/>
          </p:cNvSpPr>
          <p:nvPr>
            <p:ph idx="1"/>
          </p:nvPr>
        </p:nvSpPr>
        <p:spPr>
          <a:xfrm>
            <a:off x="1031385" y="1568689"/>
            <a:ext cx="10774585" cy="4572000"/>
          </a:xfrm>
        </p:spPr>
        <p:txBody>
          <a:bodyPr vert="horz" lIns="91440" tIns="45720" rIns="91440" bIns="45720" rtlCol="0" anchor="t">
            <a:normAutofit/>
          </a:bodyPr>
          <a:lstStyle/>
          <a:p>
            <a:pPr marL="0" indent="0">
              <a:spcBef>
                <a:spcPts val="1000"/>
              </a:spcBef>
              <a:buNone/>
            </a:pPr>
            <a:endParaRPr lang="en-US">
              <a:solidFill>
                <a:srgbClr val="000000"/>
              </a:solidFill>
              <a:latin typeface="Aptos"/>
            </a:endParaRPr>
          </a:p>
          <a:p>
            <a:pPr marL="514350" indent="-514350">
              <a:lnSpc>
                <a:spcPct val="100000"/>
              </a:lnSpc>
              <a:spcBef>
                <a:spcPts val="1000"/>
              </a:spcBef>
              <a:buFont typeface="+mj-lt"/>
              <a:buAutoNum type="arabicPeriod"/>
            </a:pPr>
            <a:r>
              <a:rPr lang="en-US"/>
              <a:t>What did it feel like  to do  this exercise? </a:t>
            </a:r>
          </a:p>
          <a:p>
            <a:pPr marL="514350" indent="-514350">
              <a:lnSpc>
                <a:spcPct val="100000"/>
              </a:lnSpc>
              <a:spcBef>
                <a:spcPts val="1000"/>
              </a:spcBef>
              <a:buFont typeface="+mj-lt"/>
              <a:buAutoNum type="arabicPeriod"/>
            </a:pPr>
            <a:r>
              <a:rPr lang="en-US"/>
              <a:t>What is the power of sharing a vision like this, as opposed to a list of policy changes  or political agenda? </a:t>
            </a:r>
          </a:p>
          <a:p>
            <a:pPr marL="514350" indent="-514350">
              <a:lnSpc>
                <a:spcPct val="100000"/>
              </a:lnSpc>
              <a:spcBef>
                <a:spcPts val="1000"/>
              </a:spcBef>
              <a:buFont typeface="+mj-lt"/>
              <a:buAutoNum type="arabicPeriod"/>
            </a:pPr>
            <a:r>
              <a:rPr lang="en-US"/>
              <a:t>How could you use this exercise in your local?</a:t>
            </a:r>
          </a:p>
          <a:p>
            <a:pPr marL="0" indent="0">
              <a:spcBef>
                <a:spcPts val="1000"/>
              </a:spcBef>
              <a:buNone/>
            </a:pPr>
            <a:endParaRPr lang="en-US"/>
          </a:p>
        </p:txBody>
      </p:sp>
    </p:spTree>
    <p:extLst>
      <p:ext uri="{BB962C8B-B14F-4D97-AF65-F5344CB8AC3E}">
        <p14:creationId xmlns:p14="http://schemas.microsoft.com/office/powerpoint/2010/main" val="9731495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BF07BE-1E68-AF45-BFA9-0C7DDABA4E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41BF27-8AE7-283B-54C9-DAA3E4BFAB91}"/>
              </a:ext>
            </a:extLst>
          </p:cNvPr>
          <p:cNvSpPr>
            <a:spLocks noGrp="1"/>
          </p:cNvSpPr>
          <p:nvPr>
            <p:ph type="title"/>
          </p:nvPr>
        </p:nvSpPr>
        <p:spPr>
          <a:xfrm>
            <a:off x="662017" y="538411"/>
            <a:ext cx="2374306" cy="995750"/>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811B9535-D198-48C6-1C52-375A8B1807D5}"/>
              </a:ext>
            </a:extLst>
          </p:cNvPr>
          <p:cNvSpPr>
            <a:spLocks noGrp="1"/>
          </p:cNvSpPr>
          <p:nvPr>
            <p:ph idx="1"/>
          </p:nvPr>
        </p:nvSpPr>
        <p:spPr>
          <a:xfrm>
            <a:off x="3036323" y="746191"/>
            <a:ext cx="8733223" cy="5339649"/>
          </a:xfrm>
        </p:spPr>
        <p:txBody>
          <a:bodyPr vert="horz" lIns="91440" tIns="45720" rIns="91440" bIns="45720" rtlCol="0" anchor="t">
            <a:noAutofit/>
          </a:bodyPr>
          <a:lstStyle/>
          <a:p>
            <a:pPr>
              <a:lnSpc>
                <a:spcPct val="150000"/>
              </a:lnSpc>
              <a:buFont typeface="Arial" panose="020B0604020202020204" pitchFamily="34" charset="0"/>
              <a:buChar char="•"/>
            </a:pPr>
            <a:r>
              <a:rPr lang="en-US" sz="2400"/>
              <a:t>Shared values are a foundation for building trust and campaign participation. </a:t>
            </a:r>
          </a:p>
          <a:p>
            <a:pPr>
              <a:lnSpc>
                <a:spcPct val="150000"/>
              </a:lnSpc>
              <a:buFont typeface="Arial" panose="020B0604020202020204" pitchFamily="34" charset="0"/>
              <a:buChar char="•"/>
            </a:pPr>
            <a:r>
              <a:rPr lang="en-US" sz="2400"/>
              <a:t>A shared vision creates understanding of the goal but also:</a:t>
            </a:r>
          </a:p>
          <a:p>
            <a:pPr lvl="1">
              <a:lnSpc>
                <a:spcPct val="150000"/>
              </a:lnSpc>
              <a:buFont typeface="Arial" panose="020B0604020202020204" pitchFamily="34" charset="0"/>
              <a:buChar char="•"/>
            </a:pPr>
            <a:r>
              <a:rPr lang="en-US"/>
              <a:t>How the work will be done</a:t>
            </a:r>
          </a:p>
          <a:p>
            <a:pPr lvl="1">
              <a:lnSpc>
                <a:spcPct val="150000"/>
              </a:lnSpc>
              <a:buFont typeface="Arial" panose="020B0604020202020204" pitchFamily="34" charset="0"/>
              <a:buChar char="•"/>
            </a:pPr>
            <a:r>
              <a:rPr lang="en-US"/>
              <a:t>Roles members can have and the self interest to choose them.</a:t>
            </a:r>
          </a:p>
          <a:p>
            <a:pPr>
              <a:lnSpc>
                <a:spcPct val="150000"/>
              </a:lnSpc>
              <a:buFont typeface="Arial" panose="020B0604020202020204" pitchFamily="34" charset="0"/>
              <a:buChar char="•"/>
            </a:pPr>
            <a:r>
              <a:rPr lang="en-US" sz="2400"/>
              <a:t>Remember to listen to the values of others.</a:t>
            </a:r>
          </a:p>
          <a:p>
            <a:pPr>
              <a:lnSpc>
                <a:spcPct val="150000"/>
              </a:lnSpc>
              <a:buFont typeface="Arial" panose="020B0604020202020204" pitchFamily="34" charset="0"/>
              <a:buChar char="•"/>
            </a:pPr>
            <a:r>
              <a:rPr lang="en-US" sz="2400"/>
              <a:t>People do not value what they do not build. </a:t>
            </a:r>
            <a:endParaRPr lang="en-US" sz="3200"/>
          </a:p>
          <a:p>
            <a:pPr marL="0" indent="0">
              <a:buNone/>
            </a:pPr>
            <a:endParaRPr lang="en-US" sz="3200"/>
          </a:p>
        </p:txBody>
      </p:sp>
      <p:pic>
        <p:nvPicPr>
          <p:cNvPr id="4" name="Picture 3">
            <a:extLst>
              <a:ext uri="{FF2B5EF4-FFF2-40B4-BE49-F238E27FC236}">
                <a16:creationId xmlns:a16="http://schemas.microsoft.com/office/drawing/2014/main" id="{68F55ACC-3B8B-3525-5104-09319132DE91}"/>
              </a:ext>
            </a:extLst>
          </p:cNvPr>
          <p:cNvPicPr/>
          <p:nvPr/>
        </p:nvPicPr>
        <p:blipFill rotWithShape="1">
          <a:blip r:embed="rId2"/>
          <a:srcRect l="3839" t="29433" r="75686" b="29787"/>
          <a:stretch/>
        </p:blipFill>
        <p:spPr>
          <a:xfrm>
            <a:off x="662018" y="2244129"/>
            <a:ext cx="2129440" cy="2469567"/>
          </a:xfrm>
          <a:prstGeom prst="rect">
            <a:avLst/>
          </a:prstGeom>
        </p:spPr>
      </p:pic>
    </p:spTree>
    <p:extLst>
      <p:ext uri="{BB962C8B-B14F-4D97-AF65-F5344CB8AC3E}">
        <p14:creationId xmlns:p14="http://schemas.microsoft.com/office/powerpoint/2010/main" val="2252899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774CB-7A8B-30B1-E255-EC0546ADFD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788F38-9192-7220-832D-8AB0B16CEA35}"/>
              </a:ext>
            </a:extLst>
          </p:cNvPr>
          <p:cNvSpPr>
            <a:spLocks noGrp="1"/>
          </p:cNvSpPr>
          <p:nvPr>
            <p:ph type="title"/>
          </p:nvPr>
        </p:nvSpPr>
        <p:spPr/>
        <p:txBody>
          <a:bodyPr anchor="b">
            <a:normAutofit/>
          </a:bodyPr>
          <a:lstStyle/>
          <a:p>
            <a:r>
              <a:rPr lang="en-US"/>
              <a:t>Break</a:t>
            </a:r>
            <a:br>
              <a:rPr lang="en-US"/>
            </a:br>
            <a:br>
              <a:rPr lang="en-US"/>
            </a:br>
            <a:r>
              <a:rPr lang="en-US"/>
              <a:t>10:30-10:45</a:t>
            </a:r>
          </a:p>
        </p:txBody>
      </p:sp>
      <p:sp>
        <p:nvSpPr>
          <p:cNvPr id="3" name="Content Placeholder 2">
            <a:extLst>
              <a:ext uri="{FF2B5EF4-FFF2-40B4-BE49-F238E27FC236}">
                <a16:creationId xmlns:a16="http://schemas.microsoft.com/office/drawing/2014/main" id="{1D59D753-FCA5-8B8D-F767-622768B88413}"/>
              </a:ext>
            </a:extLst>
          </p:cNvPr>
          <p:cNvSpPr>
            <a:spLocks noGrp="1"/>
          </p:cNvSpPr>
          <p:nvPr>
            <p:ph type="body" idx="1"/>
          </p:nvPr>
        </p:nvSpPr>
        <p:spPr/>
        <p:txBody>
          <a:bodyPr vert="horz" lIns="91440" tIns="45720" rIns="91440" bIns="45720" rtlCol="0" anchor="t">
            <a:normAutofit/>
          </a:bodyPr>
          <a:lstStyle/>
          <a:p>
            <a:pPr marL="246380" indent="-246380">
              <a:spcBef>
                <a:spcPts val="1000"/>
              </a:spcBef>
            </a:pPr>
            <a:endParaRPr lang="en-US"/>
          </a:p>
          <a:p>
            <a:pPr marL="246380" indent="-246380">
              <a:spcBef>
                <a:spcPts val="1000"/>
              </a:spcBef>
            </a:pPr>
            <a:endParaRPr lang="en-US"/>
          </a:p>
          <a:p>
            <a:pPr marL="246380" indent="-246380">
              <a:spcBef>
                <a:spcPts val="1000"/>
              </a:spcBef>
            </a:pPr>
            <a:endParaRPr lang="en-US"/>
          </a:p>
        </p:txBody>
      </p:sp>
    </p:spTree>
    <p:extLst>
      <p:ext uri="{BB962C8B-B14F-4D97-AF65-F5344CB8AC3E}">
        <p14:creationId xmlns:p14="http://schemas.microsoft.com/office/powerpoint/2010/main" val="2667448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22197" y="2286064"/>
            <a:ext cx="8283272" cy="1146438"/>
          </a:xfrm>
          <a:noFill/>
        </p:spPr>
        <p:txBody>
          <a:bodyPr>
            <a:noAutofit/>
          </a:bodyPr>
          <a:lstStyle/>
          <a:p>
            <a:r>
              <a:rPr lang="en-US" sz="7200"/>
              <a:t>Centering Equity</a:t>
            </a:r>
          </a:p>
        </p:txBody>
      </p:sp>
      <p:sp>
        <p:nvSpPr>
          <p:cNvPr id="4" name="Text Placeholder 3"/>
          <p:cNvSpPr>
            <a:spLocks noGrp="1"/>
          </p:cNvSpPr>
          <p:nvPr>
            <p:ph type="body" idx="1"/>
          </p:nvPr>
        </p:nvSpPr>
        <p:spPr>
          <a:xfrm>
            <a:off x="3575331" y="3548000"/>
            <a:ext cx="7264623" cy="1150203"/>
          </a:xfrm>
        </p:spPr>
        <p:txBody>
          <a:bodyPr/>
          <a:lstStyle/>
          <a:p>
            <a:r>
              <a:rPr lang="en-US"/>
              <a:t>Dr. Taraja Shephard Allen</a:t>
            </a:r>
          </a:p>
        </p:txBody>
      </p:sp>
    </p:spTree>
    <p:extLst>
      <p:ext uri="{BB962C8B-B14F-4D97-AF65-F5344CB8AC3E}">
        <p14:creationId xmlns:p14="http://schemas.microsoft.com/office/powerpoint/2010/main" val="3317857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9612C-AF71-AE62-94CB-23C8DDC1F994}"/>
              </a:ext>
            </a:extLst>
          </p:cNvPr>
          <p:cNvSpPr>
            <a:spLocks noGrp="1"/>
          </p:cNvSpPr>
          <p:nvPr>
            <p:ph type="title"/>
          </p:nvPr>
        </p:nvSpPr>
        <p:spPr>
          <a:xfrm>
            <a:off x="536680" y="30480"/>
            <a:ext cx="9782801" cy="722745"/>
          </a:xfrm>
        </p:spPr>
        <p:txBody>
          <a:bodyPr anchor="b">
            <a:normAutofit/>
          </a:bodyPr>
          <a:lstStyle/>
          <a:p>
            <a:r>
              <a:rPr lang="en-US"/>
              <a:t>An Unfinished Promise. An Incomplete Vision.</a:t>
            </a:r>
          </a:p>
        </p:txBody>
      </p:sp>
      <p:sp>
        <p:nvSpPr>
          <p:cNvPr id="3" name="Content Placeholder 2">
            <a:extLst>
              <a:ext uri="{FF2B5EF4-FFF2-40B4-BE49-F238E27FC236}">
                <a16:creationId xmlns:a16="http://schemas.microsoft.com/office/drawing/2014/main" id="{5A217AB1-D50E-9574-3013-9B557AE937DB}"/>
              </a:ext>
            </a:extLst>
          </p:cNvPr>
          <p:cNvSpPr>
            <a:spLocks noGrp="1"/>
          </p:cNvSpPr>
          <p:nvPr>
            <p:ph sz="half" idx="1"/>
          </p:nvPr>
        </p:nvSpPr>
        <p:spPr>
          <a:xfrm>
            <a:off x="615154" y="894245"/>
            <a:ext cx="6263165" cy="5323676"/>
          </a:xfrm>
        </p:spPr>
        <p:txBody>
          <a:bodyPr vert="horz" lIns="91440" tIns="45720" rIns="91440" bIns="45720" rtlCol="0" anchor="t">
            <a:noAutofit/>
          </a:bodyPr>
          <a:lstStyle/>
          <a:p>
            <a:pPr marL="0" indent="0">
              <a:lnSpc>
                <a:spcPct val="100000"/>
              </a:lnSpc>
              <a:buNone/>
            </a:pPr>
            <a:r>
              <a:rPr lang="en-US" sz="2200"/>
              <a:t>Every vision is shaped by </a:t>
            </a:r>
            <a:r>
              <a:rPr lang="en-US" sz="2200" b="1" i="1"/>
              <a:t>who was present </a:t>
            </a:r>
            <a:r>
              <a:rPr lang="en-US" sz="2200"/>
              <a:t>when it was written and who was not yet imagined.</a:t>
            </a:r>
          </a:p>
          <a:p>
            <a:pPr marL="0" indent="0">
              <a:lnSpc>
                <a:spcPct val="100000"/>
              </a:lnSpc>
              <a:buNone/>
            </a:pPr>
            <a:r>
              <a:rPr lang="en-US" sz="2200"/>
              <a:t>A vision meant to guide us all. Written with certainty. Declared complete.</a:t>
            </a:r>
          </a:p>
          <a:p>
            <a:pPr marL="0" indent="0">
              <a:lnSpc>
                <a:spcPct val="100000"/>
              </a:lnSpc>
              <a:buNone/>
            </a:pPr>
            <a:r>
              <a:rPr lang="en-US" sz="2200" b="1"/>
              <a:t>Yet:</a:t>
            </a:r>
          </a:p>
          <a:p>
            <a:pPr marL="612140" lvl="1" indent="-246380">
              <a:lnSpc>
                <a:spcPct val="100000"/>
              </a:lnSpc>
              <a:buFont typeface="Arial" panose="020B0604020202020204" pitchFamily="34" charset="0"/>
              <a:buChar char="•"/>
            </a:pPr>
            <a:r>
              <a:rPr lang="en-US" sz="2200"/>
              <a:t>power decided what mattered</a:t>
            </a:r>
          </a:p>
          <a:p>
            <a:pPr marL="612140" lvl="1" indent="-246380">
              <a:lnSpc>
                <a:spcPct val="100000"/>
              </a:lnSpc>
              <a:buFont typeface="Arial" panose="020B0604020202020204" pitchFamily="34" charset="0"/>
              <a:buChar char="•"/>
            </a:pPr>
            <a:r>
              <a:rPr lang="en-US" sz="2200"/>
              <a:t>access determined who contributed</a:t>
            </a:r>
          </a:p>
          <a:p>
            <a:pPr marL="612140" lvl="1" indent="-246380">
              <a:lnSpc>
                <a:spcPct val="100000"/>
              </a:lnSpc>
              <a:buFont typeface="Arial" panose="020B0604020202020204" pitchFamily="34" charset="0"/>
              <a:buChar char="•"/>
            </a:pPr>
            <a:r>
              <a:rPr lang="en-US" sz="2200"/>
              <a:t>silence was mistaken for agreement</a:t>
            </a:r>
          </a:p>
          <a:p>
            <a:pPr marL="0" indent="0">
              <a:lnSpc>
                <a:spcPct val="100000"/>
              </a:lnSpc>
              <a:buNone/>
            </a:pPr>
            <a:r>
              <a:rPr lang="en-US" sz="2200" b="1">
                <a:highlight>
                  <a:srgbClr val="FFFF00"/>
                </a:highlight>
              </a:rPr>
              <a:t>What we inherit is not neutral. What we build next is a choice.</a:t>
            </a:r>
          </a:p>
          <a:p>
            <a:pPr marL="0" indent="0">
              <a:lnSpc>
                <a:spcPct val="100000"/>
              </a:lnSpc>
              <a:buNone/>
            </a:pPr>
            <a:r>
              <a:rPr lang="en-US" sz="2200"/>
              <a:t>Campaigns are no different.</a:t>
            </a:r>
          </a:p>
        </p:txBody>
      </p:sp>
      <p:pic>
        <p:nvPicPr>
          <p:cNvPr id="6146" name="Picture 2">
            <a:extLst>
              <a:ext uri="{FF2B5EF4-FFF2-40B4-BE49-F238E27FC236}">
                <a16:creationId xmlns:a16="http://schemas.microsoft.com/office/drawing/2014/main" id="{377FC876-AEF4-25E8-6940-5F7458C2D6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558" t="10791" r="12774" b="11367"/>
          <a:stretch>
            <a:fillRect/>
          </a:stretch>
        </p:blipFill>
        <p:spPr bwMode="auto">
          <a:xfrm>
            <a:off x="7010399" y="1407019"/>
            <a:ext cx="4873625" cy="4043961"/>
          </a:xfrm>
          <a:prstGeom prst="rect">
            <a:avLst/>
          </a:prstGeom>
          <a:solidFill>
            <a:srgbClr val="FFFFFF"/>
          </a:solidFill>
        </p:spPr>
      </p:pic>
    </p:spTree>
    <p:extLst>
      <p:ext uri="{BB962C8B-B14F-4D97-AF65-F5344CB8AC3E}">
        <p14:creationId xmlns:p14="http://schemas.microsoft.com/office/powerpoint/2010/main" val="3187457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3E3DB-42ED-70B9-354A-562B996CDC5A}"/>
              </a:ext>
            </a:extLst>
          </p:cNvPr>
          <p:cNvSpPr>
            <a:spLocks noGrp="1"/>
          </p:cNvSpPr>
          <p:nvPr>
            <p:ph type="title"/>
          </p:nvPr>
        </p:nvSpPr>
        <p:spPr>
          <a:xfrm>
            <a:off x="903384" y="225136"/>
            <a:ext cx="3637444" cy="1094509"/>
          </a:xfrm>
        </p:spPr>
        <p:txBody>
          <a:bodyPr anchor="b">
            <a:normAutofit/>
          </a:bodyPr>
          <a:lstStyle/>
          <a:p>
            <a:pPr>
              <a:lnSpc>
                <a:spcPct val="150000"/>
              </a:lnSpc>
            </a:pPr>
            <a:r>
              <a:rPr lang="en-US" sz="2200"/>
              <a:t>Centering Equity: </a:t>
            </a:r>
            <a:br>
              <a:rPr lang="en-US" sz="2200"/>
            </a:br>
            <a:r>
              <a:rPr lang="en-US" sz="2200"/>
              <a:t>Race, Class and Gender</a:t>
            </a:r>
          </a:p>
        </p:txBody>
      </p:sp>
      <p:sp>
        <p:nvSpPr>
          <p:cNvPr id="3" name="Content Placeholder 2">
            <a:extLst>
              <a:ext uri="{FF2B5EF4-FFF2-40B4-BE49-F238E27FC236}">
                <a16:creationId xmlns:a16="http://schemas.microsoft.com/office/drawing/2014/main" id="{3EF6F71D-2EFD-5A41-080E-512948898C79}"/>
              </a:ext>
            </a:extLst>
          </p:cNvPr>
          <p:cNvSpPr>
            <a:spLocks noGrp="1"/>
          </p:cNvSpPr>
          <p:nvPr>
            <p:ph type="body" sz="half" idx="2"/>
          </p:nvPr>
        </p:nvSpPr>
        <p:spPr>
          <a:xfrm>
            <a:off x="903382" y="1596736"/>
            <a:ext cx="3769101" cy="4452372"/>
          </a:xfrm>
        </p:spPr>
        <p:txBody>
          <a:bodyPr>
            <a:normAutofit/>
          </a:bodyPr>
          <a:lstStyle/>
          <a:p>
            <a:pPr marL="0" indent="0">
              <a:buNone/>
            </a:pPr>
            <a:r>
              <a:rPr lang="en-US" b="1"/>
              <a:t>Equity is:</a:t>
            </a:r>
          </a:p>
          <a:p>
            <a:pPr marL="800100" lvl="1" indent="-342900">
              <a:buFont typeface="Arial" panose="020B0604020202020204" pitchFamily="34" charset="0"/>
              <a:buChar char="•"/>
            </a:pPr>
            <a:r>
              <a:rPr lang="en-US" sz="2000"/>
              <a:t>deliberate and intentional</a:t>
            </a:r>
          </a:p>
          <a:p>
            <a:pPr marL="800100" lvl="1" indent="-342900">
              <a:buFont typeface="Arial" panose="020B0604020202020204" pitchFamily="34" charset="0"/>
              <a:buChar char="•"/>
            </a:pPr>
            <a:r>
              <a:rPr lang="en-US" sz="2000"/>
              <a:t>rooted in history and systems</a:t>
            </a:r>
          </a:p>
          <a:p>
            <a:pPr marL="800100" lvl="1" indent="-342900">
              <a:buFont typeface="Arial" panose="020B0604020202020204" pitchFamily="34" charset="0"/>
              <a:buChar char="•"/>
            </a:pPr>
            <a:r>
              <a:rPr lang="en-US" sz="2000"/>
              <a:t>measured by outcomes, not promises</a:t>
            </a:r>
          </a:p>
          <a:p>
            <a:endParaRPr lang="en-US"/>
          </a:p>
          <a:p>
            <a:pPr marL="0" indent="0">
              <a:buNone/>
            </a:pPr>
            <a:r>
              <a:rPr lang="en-US"/>
              <a:t>It is the work of designing so everyone belongs — not just those already inside.</a:t>
            </a:r>
          </a:p>
        </p:txBody>
      </p:sp>
      <p:pic>
        <p:nvPicPr>
          <p:cNvPr id="1026" name="Picture 2" descr="What to the African American is Independence Day?">
            <a:extLst>
              <a:ext uri="{FF2B5EF4-FFF2-40B4-BE49-F238E27FC236}">
                <a16:creationId xmlns:a16="http://schemas.microsoft.com/office/drawing/2014/main" id="{EBBBE4EE-9B4B-6226-05DB-ABAE1517629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7965" t="-1" r="6061" b="-1"/>
          <a:stretch>
            <a:fillRect/>
          </a:stretch>
        </p:blipFill>
        <p:spPr bwMode="auto">
          <a:xfrm>
            <a:off x="4982590" y="1004454"/>
            <a:ext cx="6790776" cy="4849091"/>
          </a:xfrm>
          <a:prstGeom prst="rect">
            <a:avLst/>
          </a:prstGeom>
          <a:solidFill>
            <a:srgbClr val="FFFFFF"/>
          </a:solidFill>
        </p:spPr>
      </p:pic>
    </p:spTree>
    <p:extLst>
      <p:ext uri="{BB962C8B-B14F-4D97-AF65-F5344CB8AC3E}">
        <p14:creationId xmlns:p14="http://schemas.microsoft.com/office/powerpoint/2010/main" val="3337815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ABA61-2442-7059-BE75-B1DA6237CADF}"/>
              </a:ext>
            </a:extLst>
          </p:cNvPr>
          <p:cNvSpPr>
            <a:spLocks noGrp="1"/>
          </p:cNvSpPr>
          <p:nvPr>
            <p:ph type="title"/>
          </p:nvPr>
        </p:nvSpPr>
        <p:spPr>
          <a:xfrm>
            <a:off x="665181" y="205509"/>
            <a:ext cx="9782801" cy="750455"/>
          </a:xfrm>
        </p:spPr>
        <p:txBody>
          <a:bodyPr anchor="b">
            <a:normAutofit/>
          </a:bodyPr>
          <a:lstStyle/>
          <a:p>
            <a:r>
              <a:rPr lang="en-US"/>
              <a:t>Why Centering Equity Matters</a:t>
            </a:r>
          </a:p>
        </p:txBody>
      </p:sp>
      <p:pic>
        <p:nvPicPr>
          <p:cNvPr id="1026" name="Picture 2" descr="Poster from the 2017 Women's March on Washington with the message, “Revolution Is Not A One Time Event”,">
            <a:extLst>
              <a:ext uri="{FF2B5EF4-FFF2-40B4-BE49-F238E27FC236}">
                <a16:creationId xmlns:a16="http://schemas.microsoft.com/office/drawing/2014/main" id="{40C94358-2F27-6CC1-B0BF-9663E00EE7C8}"/>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12588" y="1507737"/>
            <a:ext cx="4814586" cy="3418356"/>
          </a:xfrm>
          <a:prstGeom prst="rect">
            <a:avLst/>
          </a:prstGeom>
          <a:solidFill>
            <a:srgbClr val="FFFFFF"/>
          </a:solidFill>
        </p:spPr>
      </p:pic>
      <p:sp>
        <p:nvSpPr>
          <p:cNvPr id="3" name="Content Placeholder 2">
            <a:extLst>
              <a:ext uri="{FF2B5EF4-FFF2-40B4-BE49-F238E27FC236}">
                <a16:creationId xmlns:a16="http://schemas.microsoft.com/office/drawing/2014/main" id="{6756B66E-03D2-6CD1-0C82-07F23CFFB67D}"/>
              </a:ext>
            </a:extLst>
          </p:cNvPr>
          <p:cNvSpPr>
            <a:spLocks noGrp="1"/>
          </p:cNvSpPr>
          <p:nvPr>
            <p:ph sz="half" idx="2"/>
          </p:nvPr>
        </p:nvSpPr>
        <p:spPr>
          <a:xfrm>
            <a:off x="5787736" y="1248767"/>
            <a:ext cx="6002482" cy="4019424"/>
          </a:xfrm>
        </p:spPr>
        <p:txBody>
          <a:bodyPr>
            <a:noAutofit/>
          </a:bodyPr>
          <a:lstStyle/>
          <a:p>
            <a:pPr marL="0" indent="0">
              <a:lnSpc>
                <a:spcPct val="100000"/>
              </a:lnSpc>
              <a:buNone/>
            </a:pPr>
            <a:r>
              <a:rPr lang="en-US" sz="2400" b="1"/>
              <a:t>What happens when:</a:t>
            </a:r>
          </a:p>
          <a:p>
            <a:pPr lvl="1">
              <a:lnSpc>
                <a:spcPct val="100000"/>
              </a:lnSpc>
            </a:pPr>
            <a:r>
              <a:rPr lang="en-US"/>
              <a:t>a vision doesn’t include everyone?</a:t>
            </a:r>
          </a:p>
          <a:p>
            <a:pPr lvl="1">
              <a:lnSpc>
                <a:spcPct val="100000"/>
              </a:lnSpc>
            </a:pPr>
            <a:r>
              <a:rPr lang="en-US"/>
              <a:t>decisions are made far from lived experience?</a:t>
            </a:r>
          </a:p>
          <a:p>
            <a:pPr lvl="1">
              <a:lnSpc>
                <a:spcPct val="100000"/>
              </a:lnSpc>
            </a:pPr>
            <a:r>
              <a:rPr lang="en-US"/>
              <a:t>absence is treated as neutral?</a:t>
            </a:r>
          </a:p>
          <a:p>
            <a:pPr marL="0" indent="0">
              <a:lnSpc>
                <a:spcPct val="100000"/>
              </a:lnSpc>
              <a:buNone/>
            </a:pPr>
            <a:r>
              <a:rPr lang="en-US" sz="2400" b="1"/>
              <a:t>Equity analysis helps us see:</a:t>
            </a:r>
          </a:p>
          <a:p>
            <a:pPr lvl="1">
              <a:lnSpc>
                <a:spcPct val="100000"/>
              </a:lnSpc>
            </a:pPr>
            <a:r>
              <a:rPr lang="en-US"/>
              <a:t>whose interests were prioritized</a:t>
            </a:r>
          </a:p>
          <a:p>
            <a:pPr lvl="1">
              <a:lnSpc>
                <a:spcPct val="100000"/>
              </a:lnSpc>
            </a:pPr>
            <a:r>
              <a:rPr lang="en-US"/>
              <a:t>whose experiences were ignored</a:t>
            </a:r>
          </a:p>
          <a:p>
            <a:pPr lvl="1">
              <a:lnSpc>
                <a:spcPct val="100000"/>
              </a:lnSpc>
            </a:pPr>
            <a:r>
              <a:rPr lang="en-US"/>
              <a:t>who absorbs harm when systems fail</a:t>
            </a:r>
          </a:p>
          <a:p>
            <a:pPr marL="365760" lvl="1" indent="0">
              <a:buNone/>
            </a:pPr>
            <a:endParaRPr lang="en-US"/>
          </a:p>
        </p:txBody>
      </p:sp>
      <p:sp>
        <p:nvSpPr>
          <p:cNvPr id="5" name="TextBox 4">
            <a:extLst>
              <a:ext uri="{FF2B5EF4-FFF2-40B4-BE49-F238E27FC236}">
                <a16:creationId xmlns:a16="http://schemas.microsoft.com/office/drawing/2014/main" id="{C012004D-D6D6-572A-E252-0DF90D038678}"/>
              </a:ext>
            </a:extLst>
          </p:cNvPr>
          <p:cNvSpPr txBox="1"/>
          <p:nvPr/>
        </p:nvSpPr>
        <p:spPr>
          <a:xfrm>
            <a:off x="812588" y="5609233"/>
            <a:ext cx="10868025" cy="523220"/>
          </a:xfrm>
          <a:prstGeom prst="rect">
            <a:avLst/>
          </a:prstGeom>
          <a:noFill/>
        </p:spPr>
        <p:txBody>
          <a:bodyPr wrap="square">
            <a:spAutoFit/>
          </a:bodyPr>
          <a:lstStyle/>
          <a:p>
            <a:pPr marL="0" indent="0">
              <a:buNone/>
            </a:pPr>
            <a:r>
              <a:rPr lang="en-US" sz="2800"/>
              <a:t>Equity is not about </a:t>
            </a:r>
            <a:r>
              <a:rPr lang="en-US" sz="2800" i="1"/>
              <a:t>intent</a:t>
            </a:r>
            <a:r>
              <a:rPr lang="en-US" sz="2800"/>
              <a:t>. It is about design, access, and impact.</a:t>
            </a:r>
          </a:p>
        </p:txBody>
      </p:sp>
    </p:spTree>
    <p:extLst>
      <p:ext uri="{BB962C8B-B14F-4D97-AF65-F5344CB8AC3E}">
        <p14:creationId xmlns:p14="http://schemas.microsoft.com/office/powerpoint/2010/main" val="923800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3A8B8E-B891-1A3D-8E68-99734B853ED0}"/>
              </a:ext>
            </a:extLst>
          </p:cNvPr>
          <p:cNvSpPr>
            <a:spLocks noGrp="1"/>
          </p:cNvSpPr>
          <p:nvPr>
            <p:ph type="title"/>
          </p:nvPr>
        </p:nvSpPr>
        <p:spPr>
          <a:xfrm>
            <a:off x="772554" y="157019"/>
            <a:ext cx="9782801" cy="715818"/>
          </a:xfrm>
        </p:spPr>
        <p:txBody>
          <a:bodyPr/>
          <a:lstStyle/>
          <a:p>
            <a:r>
              <a:rPr lang="en-US"/>
              <a:t>Equity and Power</a:t>
            </a:r>
          </a:p>
        </p:txBody>
      </p:sp>
      <p:sp>
        <p:nvSpPr>
          <p:cNvPr id="3" name="Content Placeholder 2">
            <a:extLst>
              <a:ext uri="{FF2B5EF4-FFF2-40B4-BE49-F238E27FC236}">
                <a16:creationId xmlns:a16="http://schemas.microsoft.com/office/drawing/2014/main" id="{77D4E782-9C0E-38B7-6952-487F595A5B2B}"/>
              </a:ext>
            </a:extLst>
          </p:cNvPr>
          <p:cNvSpPr>
            <a:spLocks noGrp="1"/>
          </p:cNvSpPr>
          <p:nvPr>
            <p:ph idx="1"/>
          </p:nvPr>
        </p:nvSpPr>
        <p:spPr>
          <a:xfrm>
            <a:off x="772554" y="1028700"/>
            <a:ext cx="6390246" cy="5295900"/>
          </a:xfrm>
        </p:spPr>
        <p:txBody>
          <a:bodyPr>
            <a:noAutofit/>
          </a:bodyPr>
          <a:lstStyle/>
          <a:p>
            <a:pPr marL="0" indent="0">
              <a:lnSpc>
                <a:spcPct val="150000"/>
              </a:lnSpc>
              <a:buNone/>
            </a:pPr>
            <a:r>
              <a:rPr lang="en-US" sz="2000" b="1">
                <a:solidFill>
                  <a:schemeClr val="tx2"/>
                </a:solidFill>
              </a:rPr>
              <a:t>Equity is not a value statement — it is a campaign discipline.</a:t>
            </a:r>
            <a:endParaRPr lang="en-US" sz="2000" b="1">
              <a:solidFill>
                <a:schemeClr val="tx2"/>
              </a:solidFill>
              <a:highlight>
                <a:srgbClr val="FFFF00"/>
              </a:highlight>
            </a:endParaRPr>
          </a:p>
          <a:p>
            <a:pPr marL="0" indent="0">
              <a:lnSpc>
                <a:spcPct val="150000"/>
              </a:lnSpc>
              <a:buNone/>
            </a:pPr>
            <a:r>
              <a:rPr lang="en-US" sz="2000" b="1">
                <a:highlight>
                  <a:srgbClr val="FFFF00"/>
                </a:highlight>
              </a:rPr>
              <a:t>Campaigns without equity analysis often reproduce existing power structures. </a:t>
            </a:r>
          </a:p>
          <a:p>
            <a:pPr marL="0" indent="0">
              <a:lnSpc>
                <a:spcPct val="150000"/>
              </a:lnSpc>
              <a:buNone/>
            </a:pPr>
            <a:r>
              <a:rPr lang="en-US" sz="2000" b="1"/>
              <a:t>Consider:</a:t>
            </a:r>
          </a:p>
          <a:p>
            <a:pPr lvl="1">
              <a:lnSpc>
                <a:spcPct val="150000"/>
              </a:lnSpc>
              <a:buFont typeface="Arial" panose="020B0604020202020204" pitchFamily="34" charset="0"/>
              <a:buChar char="•"/>
            </a:pPr>
            <a:r>
              <a:rPr lang="en-US" sz="2000"/>
              <a:t>Who defines the problem determines whose needs are centered?</a:t>
            </a:r>
          </a:p>
          <a:p>
            <a:pPr lvl="1">
              <a:lnSpc>
                <a:spcPct val="150000"/>
              </a:lnSpc>
              <a:buFont typeface="Arial" panose="020B0604020202020204" pitchFamily="34" charset="0"/>
              <a:buChar char="•"/>
            </a:pPr>
            <a:r>
              <a:rPr lang="en-US" sz="2000"/>
              <a:t>Who names the solution shapes who benefits?</a:t>
            </a:r>
          </a:p>
          <a:p>
            <a:pPr lvl="1">
              <a:lnSpc>
                <a:spcPct val="150000"/>
              </a:lnSpc>
              <a:buFont typeface="Arial" panose="020B0604020202020204" pitchFamily="34" charset="0"/>
              <a:buChar char="•"/>
            </a:pPr>
            <a:r>
              <a:rPr lang="en-US" sz="2000"/>
              <a:t>Who leads the work determines how power moves — or if it does at all?</a:t>
            </a:r>
          </a:p>
        </p:txBody>
      </p:sp>
      <p:pic>
        <p:nvPicPr>
          <p:cNvPr id="3074" name="Picture 2" descr="Voting Is People Power">
            <a:extLst>
              <a:ext uri="{FF2B5EF4-FFF2-40B4-BE49-F238E27FC236}">
                <a16:creationId xmlns:a16="http://schemas.microsoft.com/office/drawing/2014/main" id="{0574D2B7-9A2B-B9D1-810D-0FD03C2B12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31377" y="1679864"/>
            <a:ext cx="3810000" cy="381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4607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C7A3A1-CEBE-0901-F868-2CAA4B30A2A8}"/>
              </a:ext>
            </a:extLst>
          </p:cNvPr>
          <p:cNvSpPr>
            <a:spLocks noGrp="1"/>
          </p:cNvSpPr>
          <p:nvPr>
            <p:ph type="title"/>
          </p:nvPr>
        </p:nvSpPr>
        <p:spPr>
          <a:xfrm>
            <a:off x="812800" y="177800"/>
            <a:ext cx="11013440" cy="778164"/>
          </a:xfrm>
        </p:spPr>
        <p:txBody>
          <a:bodyPr/>
          <a:lstStyle/>
          <a:p>
            <a:r>
              <a:rPr lang="en-US"/>
              <a:t>Programs vs. Campaigns —Through an Equity Lens</a:t>
            </a:r>
          </a:p>
        </p:txBody>
      </p:sp>
      <p:sp>
        <p:nvSpPr>
          <p:cNvPr id="8" name="Text Placeholder 7">
            <a:extLst>
              <a:ext uri="{FF2B5EF4-FFF2-40B4-BE49-F238E27FC236}">
                <a16:creationId xmlns:a16="http://schemas.microsoft.com/office/drawing/2014/main" id="{9311932B-1947-B6ED-525F-AAD3552A3726}"/>
              </a:ext>
            </a:extLst>
          </p:cNvPr>
          <p:cNvSpPr>
            <a:spLocks noGrp="1"/>
          </p:cNvSpPr>
          <p:nvPr>
            <p:ph type="body" idx="1"/>
          </p:nvPr>
        </p:nvSpPr>
        <p:spPr>
          <a:xfrm>
            <a:off x="814739" y="1238042"/>
            <a:ext cx="4818888" cy="523148"/>
          </a:xfrm>
        </p:spPr>
        <p:txBody>
          <a:bodyPr/>
          <a:lstStyle/>
          <a:p>
            <a:r>
              <a:rPr lang="en-US" b="1"/>
              <a:t>Programs</a:t>
            </a:r>
          </a:p>
        </p:txBody>
      </p:sp>
      <p:sp>
        <p:nvSpPr>
          <p:cNvPr id="9" name="Content Placeholder 8">
            <a:extLst>
              <a:ext uri="{FF2B5EF4-FFF2-40B4-BE49-F238E27FC236}">
                <a16:creationId xmlns:a16="http://schemas.microsoft.com/office/drawing/2014/main" id="{2A61483B-D336-4EA3-6112-610C739AC7D8}"/>
              </a:ext>
            </a:extLst>
          </p:cNvPr>
          <p:cNvSpPr>
            <a:spLocks noGrp="1"/>
          </p:cNvSpPr>
          <p:nvPr>
            <p:ph sz="half" idx="2"/>
          </p:nvPr>
        </p:nvSpPr>
        <p:spPr>
          <a:xfrm>
            <a:off x="816890" y="2015559"/>
            <a:ext cx="4814586" cy="3657493"/>
          </a:xfrm>
        </p:spPr>
        <p:txBody>
          <a:bodyPr>
            <a:noAutofit/>
          </a:bodyPr>
          <a:lstStyle/>
          <a:p>
            <a:pPr>
              <a:lnSpc>
                <a:spcPct val="120000"/>
              </a:lnSpc>
              <a:buFont typeface="Arial" panose="020B0604020202020204" pitchFamily="34" charset="0"/>
              <a:buChar char="•"/>
            </a:pPr>
            <a:r>
              <a:rPr lang="en-US" sz="2000"/>
              <a:t>Often designed for people</a:t>
            </a:r>
          </a:p>
          <a:p>
            <a:pPr>
              <a:lnSpc>
                <a:spcPct val="120000"/>
              </a:lnSpc>
              <a:buFont typeface="Arial" panose="020B0604020202020204" pitchFamily="34" charset="0"/>
              <a:buChar char="•"/>
            </a:pPr>
            <a:r>
              <a:rPr lang="en-US" sz="2000"/>
              <a:t>Participation is optional, often low‑risk</a:t>
            </a:r>
          </a:p>
          <a:p>
            <a:pPr>
              <a:lnSpc>
                <a:spcPct val="120000"/>
              </a:lnSpc>
              <a:buFont typeface="Arial" panose="020B0604020202020204" pitchFamily="34" charset="0"/>
              <a:buChar char="•"/>
            </a:pPr>
            <a:r>
              <a:rPr lang="en-US" sz="2000"/>
              <a:t>Leadership is frequently predefined</a:t>
            </a:r>
          </a:p>
          <a:p>
            <a:pPr>
              <a:lnSpc>
                <a:spcPct val="120000"/>
              </a:lnSpc>
              <a:buFont typeface="Arial" panose="020B0604020202020204" pitchFamily="34" charset="0"/>
              <a:buChar char="•"/>
            </a:pPr>
            <a:r>
              <a:rPr lang="en-US" sz="2000"/>
              <a:t>Can unintentionally prioritize access for those already resourced</a:t>
            </a:r>
          </a:p>
          <a:p>
            <a:pPr>
              <a:lnSpc>
                <a:spcPct val="120000"/>
              </a:lnSpc>
              <a:buFont typeface="Arial" panose="020B0604020202020204" pitchFamily="34" charset="0"/>
              <a:buChar char="•"/>
            </a:pPr>
            <a:r>
              <a:rPr lang="en-US" sz="2000"/>
              <a:t>May ease harm without changing conditions</a:t>
            </a:r>
          </a:p>
        </p:txBody>
      </p:sp>
      <p:sp>
        <p:nvSpPr>
          <p:cNvPr id="10" name="Text Placeholder 9">
            <a:extLst>
              <a:ext uri="{FF2B5EF4-FFF2-40B4-BE49-F238E27FC236}">
                <a16:creationId xmlns:a16="http://schemas.microsoft.com/office/drawing/2014/main" id="{2F9B2C63-8B2D-12FE-92E3-C98DA09E21EC}"/>
              </a:ext>
            </a:extLst>
          </p:cNvPr>
          <p:cNvSpPr>
            <a:spLocks noGrp="1"/>
          </p:cNvSpPr>
          <p:nvPr>
            <p:ph type="body" sz="quarter" idx="3"/>
          </p:nvPr>
        </p:nvSpPr>
        <p:spPr>
          <a:xfrm>
            <a:off x="6094412" y="1245247"/>
            <a:ext cx="4818888" cy="515943"/>
          </a:xfrm>
        </p:spPr>
        <p:txBody>
          <a:bodyPr/>
          <a:lstStyle/>
          <a:p>
            <a:r>
              <a:rPr lang="en-US" b="1"/>
              <a:t>Campaigns</a:t>
            </a:r>
          </a:p>
        </p:txBody>
      </p:sp>
      <p:sp>
        <p:nvSpPr>
          <p:cNvPr id="11" name="Content Placeholder 10">
            <a:extLst>
              <a:ext uri="{FF2B5EF4-FFF2-40B4-BE49-F238E27FC236}">
                <a16:creationId xmlns:a16="http://schemas.microsoft.com/office/drawing/2014/main" id="{D1B6FDE5-B128-7659-06B3-909161CE2738}"/>
              </a:ext>
            </a:extLst>
          </p:cNvPr>
          <p:cNvSpPr>
            <a:spLocks noGrp="1"/>
          </p:cNvSpPr>
          <p:nvPr>
            <p:ph sz="quarter" idx="4"/>
          </p:nvPr>
        </p:nvSpPr>
        <p:spPr>
          <a:xfrm>
            <a:off x="6094412" y="1915621"/>
            <a:ext cx="5475323" cy="4111106"/>
          </a:xfrm>
        </p:spPr>
        <p:txBody>
          <a:bodyPr>
            <a:noAutofit/>
          </a:bodyPr>
          <a:lstStyle/>
          <a:p>
            <a:pPr>
              <a:lnSpc>
                <a:spcPct val="120000"/>
              </a:lnSpc>
              <a:buFont typeface="Arial" panose="020B0604020202020204" pitchFamily="34" charset="0"/>
              <a:buChar char="•"/>
            </a:pPr>
            <a:r>
              <a:rPr lang="en-US" sz="2000"/>
              <a:t>Built with those most impacted</a:t>
            </a:r>
          </a:p>
          <a:p>
            <a:pPr>
              <a:lnSpc>
                <a:spcPct val="120000"/>
              </a:lnSpc>
              <a:buFont typeface="Arial" panose="020B0604020202020204" pitchFamily="34" charset="0"/>
              <a:buChar char="•"/>
            </a:pPr>
            <a:r>
              <a:rPr lang="en-US" sz="2000"/>
              <a:t>Leadership emerges from lived experience</a:t>
            </a:r>
          </a:p>
          <a:p>
            <a:pPr>
              <a:lnSpc>
                <a:spcPct val="120000"/>
              </a:lnSpc>
              <a:buFont typeface="Arial" panose="020B0604020202020204" pitchFamily="34" charset="0"/>
              <a:buChar char="•"/>
            </a:pPr>
            <a:r>
              <a:rPr lang="en-US" sz="2000"/>
              <a:t>Risk is shared and supported</a:t>
            </a:r>
          </a:p>
          <a:p>
            <a:pPr>
              <a:lnSpc>
                <a:spcPct val="120000"/>
              </a:lnSpc>
              <a:buFont typeface="Arial" panose="020B0604020202020204" pitchFamily="34" charset="0"/>
              <a:buChar char="•"/>
            </a:pPr>
            <a:r>
              <a:rPr lang="en-US" sz="2000"/>
              <a:t>Power is intentionally shifted, not managed</a:t>
            </a:r>
          </a:p>
          <a:p>
            <a:pPr>
              <a:lnSpc>
                <a:spcPct val="120000"/>
              </a:lnSpc>
              <a:buFont typeface="Arial" panose="020B0604020202020204" pitchFamily="34" charset="0"/>
              <a:buChar char="•"/>
            </a:pPr>
            <a:r>
              <a:rPr lang="en-US" sz="2000"/>
              <a:t>Demands are shaped by those closest to the harm</a:t>
            </a:r>
          </a:p>
          <a:p>
            <a:pPr>
              <a:lnSpc>
                <a:spcPct val="120000"/>
              </a:lnSpc>
              <a:buFont typeface="Arial" panose="020B0604020202020204" pitchFamily="34" charset="0"/>
              <a:buChar char="•"/>
            </a:pPr>
            <a:r>
              <a:rPr lang="en-US" sz="2000"/>
              <a:t>Success is measured by who gained voice, agency, and power</a:t>
            </a:r>
          </a:p>
        </p:txBody>
      </p:sp>
    </p:spTree>
    <p:extLst>
      <p:ext uri="{BB962C8B-B14F-4D97-AF65-F5344CB8AC3E}">
        <p14:creationId xmlns:p14="http://schemas.microsoft.com/office/powerpoint/2010/main" val="3829184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27AD1-AE3A-B0D0-5FA3-1B12D0A9AC8A}"/>
              </a:ext>
            </a:extLst>
          </p:cNvPr>
          <p:cNvSpPr>
            <a:spLocks noGrp="1"/>
          </p:cNvSpPr>
          <p:nvPr>
            <p:ph type="title"/>
          </p:nvPr>
        </p:nvSpPr>
        <p:spPr>
          <a:xfrm>
            <a:off x="623618" y="296718"/>
            <a:ext cx="9782801" cy="778164"/>
          </a:xfrm>
        </p:spPr>
        <p:txBody>
          <a:bodyPr/>
          <a:lstStyle/>
          <a:p>
            <a:r>
              <a:rPr lang="en-US"/>
              <a:t>The Four Essential Organizing Questions</a:t>
            </a:r>
          </a:p>
        </p:txBody>
      </p:sp>
      <p:sp>
        <p:nvSpPr>
          <p:cNvPr id="3" name="Content Placeholder 2">
            <a:extLst>
              <a:ext uri="{FF2B5EF4-FFF2-40B4-BE49-F238E27FC236}">
                <a16:creationId xmlns:a16="http://schemas.microsoft.com/office/drawing/2014/main" id="{703E6162-6A1F-2EA8-ECF1-3789D66C5D4E}"/>
              </a:ext>
            </a:extLst>
          </p:cNvPr>
          <p:cNvSpPr>
            <a:spLocks noGrp="1"/>
          </p:cNvSpPr>
          <p:nvPr>
            <p:ph idx="1"/>
          </p:nvPr>
        </p:nvSpPr>
        <p:spPr>
          <a:xfrm>
            <a:off x="623617" y="1309254"/>
            <a:ext cx="7051801" cy="4572000"/>
          </a:xfrm>
        </p:spPr>
        <p:txBody>
          <a:bodyPr/>
          <a:lstStyle/>
          <a:p>
            <a:pPr marL="0" indent="0">
              <a:lnSpc>
                <a:spcPct val="150000"/>
              </a:lnSpc>
              <a:buNone/>
            </a:pPr>
            <a:r>
              <a:rPr lang="en-US" sz="2000" b="1"/>
              <a:t>Every Organizer Asks</a:t>
            </a:r>
          </a:p>
          <a:p>
            <a:pPr marL="822960" lvl="1" indent="-457200">
              <a:lnSpc>
                <a:spcPct val="150000"/>
              </a:lnSpc>
              <a:buFont typeface="+mj-lt"/>
              <a:buAutoNum type="arabicPeriod"/>
            </a:pPr>
            <a:r>
              <a:rPr lang="en-US" sz="2000"/>
              <a:t>Who are my people? What are their issues?</a:t>
            </a:r>
          </a:p>
          <a:p>
            <a:pPr marL="822960" lvl="1" indent="-457200">
              <a:lnSpc>
                <a:spcPct val="150000"/>
              </a:lnSpc>
              <a:buFont typeface="+mj-lt"/>
              <a:buAutoNum type="arabicPeriod"/>
            </a:pPr>
            <a:r>
              <a:rPr lang="en-US" sz="2000"/>
              <a:t>What do they demand?</a:t>
            </a:r>
          </a:p>
          <a:p>
            <a:pPr marL="822960" lvl="1" indent="-457200">
              <a:lnSpc>
                <a:spcPct val="150000"/>
              </a:lnSpc>
              <a:buFont typeface="+mj-lt"/>
              <a:buAutoNum type="arabicPeriod"/>
            </a:pPr>
            <a:r>
              <a:rPr lang="en-US" sz="2000"/>
              <a:t>Who has the power to meet that demand?</a:t>
            </a:r>
          </a:p>
          <a:p>
            <a:pPr marL="822960" lvl="1" indent="-457200">
              <a:lnSpc>
                <a:spcPct val="150000"/>
              </a:lnSpc>
              <a:buFont typeface="+mj-lt"/>
              <a:buAutoNum type="arabicPeriod"/>
            </a:pPr>
            <a:r>
              <a:rPr lang="en-US" sz="2000"/>
              <a:t>What are people willing to risk to win?</a:t>
            </a:r>
          </a:p>
          <a:p>
            <a:endParaRPr lang="en-US"/>
          </a:p>
        </p:txBody>
      </p:sp>
      <p:sp>
        <p:nvSpPr>
          <p:cNvPr id="5" name="TextBox 4">
            <a:extLst>
              <a:ext uri="{FF2B5EF4-FFF2-40B4-BE49-F238E27FC236}">
                <a16:creationId xmlns:a16="http://schemas.microsoft.com/office/drawing/2014/main" id="{8B166DE3-7CD3-3B6E-9F18-7311703CF30B}"/>
              </a:ext>
            </a:extLst>
          </p:cNvPr>
          <p:cNvSpPr txBox="1"/>
          <p:nvPr/>
        </p:nvSpPr>
        <p:spPr>
          <a:xfrm>
            <a:off x="785460" y="4628317"/>
            <a:ext cx="6579981" cy="400110"/>
          </a:xfrm>
          <a:prstGeom prst="rect">
            <a:avLst/>
          </a:prstGeom>
          <a:noFill/>
        </p:spPr>
        <p:txBody>
          <a:bodyPr wrap="square">
            <a:spAutoFit/>
          </a:bodyPr>
          <a:lstStyle/>
          <a:p>
            <a:pPr marL="0" indent="0">
              <a:buNone/>
            </a:pPr>
            <a:r>
              <a:rPr lang="en-US" sz="2000" b="1">
                <a:highlight>
                  <a:srgbClr val="FFFF00"/>
                </a:highlight>
              </a:rPr>
              <a:t>The Missing 5</a:t>
            </a:r>
            <a:r>
              <a:rPr lang="en-US" sz="2000" b="1" baseline="30000">
                <a:highlight>
                  <a:srgbClr val="FFFF00"/>
                </a:highlight>
              </a:rPr>
              <a:t>th</a:t>
            </a:r>
            <a:r>
              <a:rPr lang="en-US" sz="2000" b="1">
                <a:highlight>
                  <a:srgbClr val="FFFF00"/>
                </a:highlight>
              </a:rPr>
              <a:t> Question: Who is missing — and why?</a:t>
            </a:r>
          </a:p>
        </p:txBody>
      </p:sp>
      <p:sp>
        <p:nvSpPr>
          <p:cNvPr id="6" name="TextBox 5">
            <a:extLst>
              <a:ext uri="{FF2B5EF4-FFF2-40B4-BE49-F238E27FC236}">
                <a16:creationId xmlns:a16="http://schemas.microsoft.com/office/drawing/2014/main" id="{BF3004B0-2E0A-1852-AEBD-23A408BAB1CF}"/>
              </a:ext>
            </a:extLst>
          </p:cNvPr>
          <p:cNvSpPr txBox="1"/>
          <p:nvPr/>
        </p:nvSpPr>
        <p:spPr>
          <a:xfrm>
            <a:off x="1067665" y="5345668"/>
            <a:ext cx="6167004" cy="369332"/>
          </a:xfrm>
          <a:prstGeom prst="rect">
            <a:avLst/>
          </a:prstGeom>
          <a:noFill/>
        </p:spPr>
        <p:txBody>
          <a:bodyPr wrap="square">
            <a:spAutoFit/>
          </a:bodyPr>
          <a:lstStyle/>
          <a:p>
            <a:pPr marL="0" indent="0">
              <a:buNone/>
            </a:pPr>
            <a:r>
              <a:rPr lang="en-US"/>
              <a:t>Asked once, it’s reflection. Asked always, it’s equity.</a:t>
            </a:r>
          </a:p>
        </p:txBody>
      </p:sp>
      <p:pic>
        <p:nvPicPr>
          <p:cNvPr id="4098" name="Picture 2" descr="FAQs – Alamo Organizers">
            <a:extLst>
              <a:ext uri="{FF2B5EF4-FFF2-40B4-BE49-F238E27FC236}">
                <a16:creationId xmlns:a16="http://schemas.microsoft.com/office/drawing/2014/main" id="{CE1B9B66-A857-9542-7572-A3CF894A4E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4553" y="1586408"/>
            <a:ext cx="4564272" cy="30419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98429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FFD66-4CC9-EC59-CD7F-92A7FADD140B}"/>
              </a:ext>
            </a:extLst>
          </p:cNvPr>
          <p:cNvSpPr>
            <a:spLocks noGrp="1"/>
          </p:cNvSpPr>
          <p:nvPr>
            <p:ph type="title"/>
          </p:nvPr>
        </p:nvSpPr>
        <p:spPr>
          <a:xfrm>
            <a:off x="1467060" y="1637323"/>
            <a:ext cx="10080000" cy="1791677"/>
          </a:xfrm>
        </p:spPr>
        <p:txBody>
          <a:bodyPr>
            <a:normAutofit/>
          </a:bodyPr>
          <a:lstStyle/>
          <a:p>
            <a:pPr>
              <a:lnSpc>
                <a:spcPct val="150000"/>
              </a:lnSpc>
            </a:pPr>
            <a:r>
              <a:rPr lang="en-US" b="1"/>
              <a:t>What are some of the challenges that come with </a:t>
            </a:r>
            <a:r>
              <a:rPr lang="en-US" b="1" i="1"/>
              <a:t>intentionally</a:t>
            </a:r>
            <a:r>
              <a:rPr lang="en-US" b="1"/>
              <a:t> centering equity?</a:t>
            </a:r>
          </a:p>
        </p:txBody>
      </p:sp>
    </p:spTree>
    <p:extLst>
      <p:ext uri="{BB962C8B-B14F-4D97-AF65-F5344CB8AC3E}">
        <p14:creationId xmlns:p14="http://schemas.microsoft.com/office/powerpoint/2010/main" val="39877005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1CAD02A-E8A0-64B7-1510-AB9055134CC8}"/>
              </a:ext>
            </a:extLst>
          </p:cNvPr>
          <p:cNvSpPr>
            <a:spLocks noGrp="1"/>
          </p:cNvSpPr>
          <p:nvPr>
            <p:ph type="title"/>
          </p:nvPr>
        </p:nvSpPr>
        <p:spPr>
          <a:xfrm>
            <a:off x="790368" y="96865"/>
            <a:ext cx="9782801" cy="792249"/>
          </a:xfrm>
        </p:spPr>
        <p:txBody>
          <a:bodyPr>
            <a:normAutofit/>
          </a:bodyPr>
          <a:lstStyle/>
          <a:p>
            <a:r>
              <a:rPr lang="en-US">
                <a:solidFill>
                  <a:schemeClr val="tx1"/>
                </a:solidFill>
              </a:rPr>
              <a:t>Common Myths When Centering Equity</a:t>
            </a:r>
          </a:p>
        </p:txBody>
      </p:sp>
      <p:sp>
        <p:nvSpPr>
          <p:cNvPr id="3" name="Text Placeholder 2">
            <a:extLst>
              <a:ext uri="{FF2B5EF4-FFF2-40B4-BE49-F238E27FC236}">
                <a16:creationId xmlns:a16="http://schemas.microsoft.com/office/drawing/2014/main" id="{8909517C-F983-F4F0-E901-42A48F0469CA}"/>
              </a:ext>
            </a:extLst>
          </p:cNvPr>
          <p:cNvSpPr>
            <a:spLocks noGrp="1"/>
          </p:cNvSpPr>
          <p:nvPr>
            <p:ph type="body" sz="quarter" idx="3"/>
          </p:nvPr>
        </p:nvSpPr>
        <p:spPr>
          <a:xfrm>
            <a:off x="6094413" y="1035130"/>
            <a:ext cx="5181838" cy="641612"/>
          </a:xfrm>
        </p:spPr>
        <p:txBody>
          <a:bodyPr/>
          <a:lstStyle/>
          <a:p>
            <a:r>
              <a:rPr lang="en-US" b="1"/>
              <a:t>What equity analysis reveals</a:t>
            </a:r>
          </a:p>
        </p:txBody>
      </p:sp>
      <p:sp>
        <p:nvSpPr>
          <p:cNvPr id="6" name="Content Placeholder 5">
            <a:extLst>
              <a:ext uri="{FF2B5EF4-FFF2-40B4-BE49-F238E27FC236}">
                <a16:creationId xmlns:a16="http://schemas.microsoft.com/office/drawing/2014/main" id="{9C6D5E5A-776B-CDF6-ED49-86BAB46E5B0A}"/>
              </a:ext>
            </a:extLst>
          </p:cNvPr>
          <p:cNvSpPr>
            <a:spLocks noGrp="1"/>
          </p:cNvSpPr>
          <p:nvPr>
            <p:ph sz="quarter" idx="4"/>
          </p:nvPr>
        </p:nvSpPr>
        <p:spPr>
          <a:xfrm>
            <a:off x="6144106" y="1744669"/>
            <a:ext cx="5522029" cy="3212483"/>
          </a:xfrm>
        </p:spPr>
        <p:txBody>
          <a:bodyPr>
            <a:noAutofit/>
          </a:bodyPr>
          <a:lstStyle/>
          <a:p>
            <a:pPr lvl="1">
              <a:lnSpc>
                <a:spcPct val="150000"/>
              </a:lnSpc>
              <a:buFont typeface="Wingdings" pitchFamily="2" charset="2"/>
              <a:buChar char="q"/>
            </a:pPr>
            <a:r>
              <a:rPr lang="en-US"/>
              <a:t>Absence signals barriers, not apathy.</a:t>
            </a:r>
          </a:p>
          <a:p>
            <a:pPr lvl="1">
              <a:lnSpc>
                <a:spcPct val="150000"/>
              </a:lnSpc>
              <a:buFont typeface="Wingdings" pitchFamily="2" charset="2"/>
              <a:buChar char="q"/>
            </a:pPr>
            <a:r>
              <a:rPr lang="en-US"/>
              <a:t>“Small” issues often reflect systemic harm.</a:t>
            </a:r>
          </a:p>
          <a:p>
            <a:pPr lvl="1">
              <a:lnSpc>
                <a:spcPct val="150000"/>
              </a:lnSpc>
              <a:buFont typeface="Wingdings" pitchFamily="2" charset="2"/>
              <a:buChar char="q"/>
            </a:pPr>
            <a:r>
              <a:rPr lang="en-US"/>
              <a:t>Tradition can mask normalized inequity.</a:t>
            </a:r>
          </a:p>
          <a:p>
            <a:pPr lvl="1">
              <a:lnSpc>
                <a:spcPct val="150000"/>
              </a:lnSpc>
              <a:buFont typeface="Wingdings" pitchFamily="2" charset="2"/>
              <a:buChar char="q"/>
            </a:pPr>
            <a:r>
              <a:rPr lang="en-US"/>
              <a:t>Harm is often carried quietly by the same people.</a:t>
            </a:r>
          </a:p>
        </p:txBody>
      </p:sp>
      <p:sp>
        <p:nvSpPr>
          <p:cNvPr id="2" name="Text Placeholder 1">
            <a:extLst>
              <a:ext uri="{FF2B5EF4-FFF2-40B4-BE49-F238E27FC236}">
                <a16:creationId xmlns:a16="http://schemas.microsoft.com/office/drawing/2014/main" id="{8E877F0B-DFA8-40E7-C005-38667E2FFDC6}"/>
              </a:ext>
            </a:extLst>
          </p:cNvPr>
          <p:cNvSpPr>
            <a:spLocks noGrp="1"/>
          </p:cNvSpPr>
          <p:nvPr>
            <p:ph type="body" idx="1"/>
          </p:nvPr>
        </p:nvSpPr>
        <p:spPr>
          <a:xfrm>
            <a:off x="862880" y="1160088"/>
            <a:ext cx="4818888" cy="662670"/>
          </a:xfrm>
        </p:spPr>
        <p:txBody>
          <a:bodyPr/>
          <a:lstStyle/>
          <a:p>
            <a:r>
              <a:rPr lang="en-US" b="1"/>
              <a:t>Myths we hear</a:t>
            </a:r>
          </a:p>
        </p:txBody>
      </p:sp>
      <p:sp>
        <p:nvSpPr>
          <p:cNvPr id="5" name="Content Placeholder 4">
            <a:extLst>
              <a:ext uri="{FF2B5EF4-FFF2-40B4-BE49-F238E27FC236}">
                <a16:creationId xmlns:a16="http://schemas.microsoft.com/office/drawing/2014/main" id="{6415FA46-109E-D79F-CCD8-0FDAB1DB6804}"/>
              </a:ext>
            </a:extLst>
          </p:cNvPr>
          <p:cNvSpPr>
            <a:spLocks noGrp="1"/>
          </p:cNvSpPr>
          <p:nvPr>
            <p:ph sz="half" idx="2"/>
          </p:nvPr>
        </p:nvSpPr>
        <p:spPr>
          <a:xfrm>
            <a:off x="790368" y="1916184"/>
            <a:ext cx="4927904" cy="2869454"/>
          </a:xfrm>
        </p:spPr>
        <p:txBody>
          <a:bodyPr>
            <a:normAutofit fontScale="92500"/>
          </a:bodyPr>
          <a:lstStyle/>
          <a:p>
            <a:pPr marL="365760" lvl="1" indent="0">
              <a:lnSpc>
                <a:spcPct val="150000"/>
              </a:lnSpc>
              <a:buNone/>
            </a:pPr>
            <a:r>
              <a:rPr lang="en-US" sz="2200"/>
              <a:t>“They don’t come to meetings.”</a:t>
            </a:r>
          </a:p>
          <a:p>
            <a:pPr marL="365760" lvl="1" indent="0">
              <a:lnSpc>
                <a:spcPct val="150000"/>
              </a:lnSpc>
              <a:buNone/>
            </a:pPr>
            <a:r>
              <a:rPr lang="en-US" sz="2200"/>
              <a:t>“This issue isn’t big enough or doesn’t exist.”</a:t>
            </a:r>
          </a:p>
          <a:p>
            <a:pPr marL="365760" lvl="1" indent="0">
              <a:lnSpc>
                <a:spcPct val="150000"/>
              </a:lnSpc>
              <a:buNone/>
            </a:pPr>
            <a:r>
              <a:rPr lang="en-US" sz="2200"/>
              <a:t>“That’s just the way it’s always been.”</a:t>
            </a:r>
          </a:p>
          <a:p>
            <a:pPr marL="365760" lvl="1" indent="0">
              <a:lnSpc>
                <a:spcPct val="150000"/>
              </a:lnSpc>
              <a:buNone/>
            </a:pPr>
            <a:r>
              <a:rPr lang="en-US" sz="2200"/>
              <a:t>“It only impacts a few people.”</a:t>
            </a:r>
          </a:p>
          <a:p>
            <a:pPr marL="457063" lvl="1" indent="0">
              <a:buNone/>
            </a:pPr>
            <a:endParaRPr lang="en-US"/>
          </a:p>
        </p:txBody>
      </p:sp>
      <p:sp>
        <p:nvSpPr>
          <p:cNvPr id="8" name="TextBox 7">
            <a:extLst>
              <a:ext uri="{FF2B5EF4-FFF2-40B4-BE49-F238E27FC236}">
                <a16:creationId xmlns:a16="http://schemas.microsoft.com/office/drawing/2014/main" id="{CB98EC4C-BAF2-443B-AEB4-8848855DA958}"/>
              </a:ext>
            </a:extLst>
          </p:cNvPr>
          <p:cNvSpPr txBox="1"/>
          <p:nvPr/>
        </p:nvSpPr>
        <p:spPr>
          <a:xfrm>
            <a:off x="837981" y="5221884"/>
            <a:ext cx="10512862" cy="952056"/>
          </a:xfrm>
          <a:prstGeom prst="rect">
            <a:avLst/>
          </a:prstGeom>
          <a:noFill/>
        </p:spPr>
        <p:txBody>
          <a:bodyPr wrap="square">
            <a:spAutoFit/>
          </a:bodyPr>
          <a:lstStyle/>
          <a:p>
            <a:pPr>
              <a:lnSpc>
                <a:spcPct val="150000"/>
              </a:lnSpc>
            </a:pPr>
            <a:r>
              <a:rPr lang="en-US" sz="2000">
                <a:highlight>
                  <a:srgbClr val="FFFF00"/>
                </a:highlight>
              </a:rPr>
              <a:t>Equity‑centered responses remove barriers, prioritize lived experience, challenge what’s been normalized, and address root causes rather than symptoms.</a:t>
            </a:r>
          </a:p>
        </p:txBody>
      </p:sp>
    </p:spTree>
    <p:extLst>
      <p:ext uri="{BB962C8B-B14F-4D97-AF65-F5344CB8AC3E}">
        <p14:creationId xmlns:p14="http://schemas.microsoft.com/office/powerpoint/2010/main" val="4207129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A70AC-A4A3-19E1-4211-1AED477B32A0}"/>
              </a:ext>
            </a:extLst>
          </p:cNvPr>
          <p:cNvSpPr>
            <a:spLocks noGrp="1"/>
          </p:cNvSpPr>
          <p:nvPr>
            <p:ph type="title"/>
          </p:nvPr>
        </p:nvSpPr>
        <p:spPr>
          <a:xfrm>
            <a:off x="753736" y="426026"/>
            <a:ext cx="3934427" cy="1371600"/>
          </a:xfrm>
        </p:spPr>
        <p:txBody>
          <a:bodyPr anchor="b">
            <a:normAutofit/>
          </a:bodyPr>
          <a:lstStyle/>
          <a:p>
            <a:pPr>
              <a:lnSpc>
                <a:spcPct val="150000"/>
              </a:lnSpc>
            </a:pPr>
            <a:r>
              <a:rPr lang="en-US" b="1"/>
              <a:t>Who is in the Room Where It Happens?</a:t>
            </a:r>
          </a:p>
        </p:txBody>
      </p:sp>
      <p:pic>
        <p:nvPicPr>
          <p:cNvPr id="2050" name="Picture 2" descr="No photo description available.">
            <a:extLst>
              <a:ext uri="{FF2B5EF4-FFF2-40B4-BE49-F238E27FC236}">
                <a16:creationId xmlns:a16="http://schemas.microsoft.com/office/drawing/2014/main" id="{D2D4190F-0C0D-D5E3-58A4-C712174A6A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4412" y="130979"/>
            <a:ext cx="4871953" cy="608994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3B0A05DC-B8D2-0D9F-2C08-31D97F6A607F}"/>
              </a:ext>
            </a:extLst>
          </p:cNvPr>
          <p:cNvSpPr txBox="1"/>
          <p:nvPr/>
        </p:nvSpPr>
        <p:spPr>
          <a:xfrm>
            <a:off x="753736" y="2341266"/>
            <a:ext cx="3934427" cy="3340017"/>
          </a:xfrm>
          <a:prstGeom prst="rect">
            <a:avLst/>
          </a:prstGeom>
          <a:noFill/>
        </p:spPr>
        <p:txBody>
          <a:bodyPr wrap="square" rtlCol="0">
            <a:spAutoFit/>
          </a:bodyPr>
          <a:lstStyle/>
          <a:p>
            <a:pPr>
              <a:lnSpc>
                <a:spcPct val="150000"/>
              </a:lnSpc>
            </a:pPr>
            <a:r>
              <a:rPr lang="en-US" sz="2400"/>
              <a:t>Decisions are made</a:t>
            </a:r>
            <a:br>
              <a:rPr lang="en-US" sz="2400"/>
            </a:br>
            <a:r>
              <a:rPr lang="en-US" sz="2400"/>
              <a:t>by those who are present.</a:t>
            </a:r>
          </a:p>
          <a:p>
            <a:pPr>
              <a:lnSpc>
                <a:spcPct val="150000"/>
              </a:lnSpc>
            </a:pPr>
            <a:endParaRPr lang="en-US" sz="2400"/>
          </a:p>
          <a:p>
            <a:pPr>
              <a:lnSpc>
                <a:spcPct val="150000"/>
              </a:lnSpc>
            </a:pPr>
            <a:r>
              <a:rPr lang="en-US" sz="2400"/>
              <a:t>Absence is not accidental.</a:t>
            </a:r>
            <a:br>
              <a:rPr lang="en-US" sz="2400"/>
            </a:br>
            <a:r>
              <a:rPr lang="en-US" sz="2400"/>
              <a:t>- It is produced.</a:t>
            </a:r>
            <a:br>
              <a:rPr lang="en-US" sz="2400"/>
            </a:br>
            <a:r>
              <a:rPr lang="en-US" sz="2400"/>
              <a:t>- It is predictable.</a:t>
            </a:r>
          </a:p>
        </p:txBody>
      </p:sp>
    </p:spTree>
    <p:extLst>
      <p:ext uri="{BB962C8B-B14F-4D97-AF65-F5344CB8AC3E}">
        <p14:creationId xmlns:p14="http://schemas.microsoft.com/office/powerpoint/2010/main" val="15678757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E0875-2440-68FF-FD49-056785AD79AD}"/>
              </a:ext>
            </a:extLst>
          </p:cNvPr>
          <p:cNvSpPr>
            <a:spLocks noGrp="1"/>
          </p:cNvSpPr>
          <p:nvPr>
            <p:ph type="title"/>
          </p:nvPr>
        </p:nvSpPr>
        <p:spPr>
          <a:xfrm>
            <a:off x="1593436" y="177801"/>
            <a:ext cx="9782801" cy="508000"/>
          </a:xfrm>
        </p:spPr>
        <p:txBody>
          <a:bodyPr anchor="b">
            <a:normAutofit fontScale="90000"/>
          </a:bodyPr>
          <a:lstStyle/>
          <a:p>
            <a:r>
              <a:rPr lang="en-US"/>
              <a:t>Who Leads Equity Work (And at What Cost):</a:t>
            </a:r>
          </a:p>
        </p:txBody>
      </p:sp>
      <p:sp>
        <p:nvSpPr>
          <p:cNvPr id="3" name="Content Placeholder 2">
            <a:extLst>
              <a:ext uri="{FF2B5EF4-FFF2-40B4-BE49-F238E27FC236}">
                <a16:creationId xmlns:a16="http://schemas.microsoft.com/office/drawing/2014/main" id="{857DFB67-34CA-5584-5B60-854E303E075F}"/>
              </a:ext>
            </a:extLst>
          </p:cNvPr>
          <p:cNvSpPr>
            <a:spLocks noGrp="1"/>
          </p:cNvSpPr>
          <p:nvPr>
            <p:ph sz="half" idx="2"/>
          </p:nvPr>
        </p:nvSpPr>
        <p:spPr>
          <a:xfrm>
            <a:off x="6933363" y="903534"/>
            <a:ext cx="5165027" cy="4924444"/>
          </a:xfrm>
        </p:spPr>
        <p:txBody>
          <a:bodyPr>
            <a:noAutofit/>
          </a:bodyPr>
          <a:lstStyle/>
          <a:p>
            <a:pPr marL="0" indent="0">
              <a:lnSpc>
                <a:spcPct val="100000"/>
              </a:lnSpc>
              <a:buNone/>
            </a:pPr>
            <a:r>
              <a:rPr lang="en-US" sz="2000" b="1"/>
              <a:t>A Necessary Note on Leadership and Care</a:t>
            </a:r>
          </a:p>
          <a:p>
            <a:pPr lvl="1">
              <a:lnSpc>
                <a:spcPct val="100000"/>
              </a:lnSpc>
              <a:buFont typeface="Arial" panose="020B0604020202020204" pitchFamily="34" charset="0"/>
              <a:buChar char="•"/>
            </a:pPr>
            <a:r>
              <a:rPr lang="en-US" sz="2000"/>
              <a:t>Equity work should not rest solely on marginalized people.</a:t>
            </a:r>
          </a:p>
          <a:p>
            <a:pPr lvl="1">
              <a:lnSpc>
                <a:spcPct val="100000"/>
              </a:lnSpc>
              <a:buFont typeface="Arial" panose="020B0604020202020204" pitchFamily="34" charset="0"/>
              <a:buChar char="•"/>
            </a:pPr>
            <a:r>
              <a:rPr lang="en-US" sz="2000"/>
              <a:t>Those most impacted must be centered — not burdened.</a:t>
            </a:r>
          </a:p>
          <a:p>
            <a:pPr lvl="1">
              <a:lnSpc>
                <a:spcPct val="100000"/>
              </a:lnSpc>
              <a:buFont typeface="Arial" panose="020B0604020202020204" pitchFamily="34" charset="0"/>
              <a:buChar char="•"/>
            </a:pPr>
            <a:r>
              <a:rPr lang="en-US" sz="2000"/>
              <a:t>Responsibility for equity belongs to those with power, access, and influence.</a:t>
            </a:r>
          </a:p>
          <a:p>
            <a:pPr marL="0" indent="0">
              <a:lnSpc>
                <a:spcPct val="100000"/>
              </a:lnSpc>
              <a:buNone/>
            </a:pPr>
            <a:r>
              <a:rPr lang="en-US" sz="2000" b="1"/>
              <a:t>Equity work should never:</a:t>
            </a:r>
          </a:p>
          <a:p>
            <a:pPr lvl="1">
              <a:lnSpc>
                <a:spcPct val="100000"/>
              </a:lnSpc>
              <a:buFont typeface="Arial" panose="020B0604020202020204" pitchFamily="34" charset="0"/>
              <a:buChar char="•"/>
            </a:pPr>
            <a:r>
              <a:rPr lang="en-US" sz="2000"/>
              <a:t>cost someone their health</a:t>
            </a:r>
          </a:p>
          <a:p>
            <a:pPr lvl="1">
              <a:lnSpc>
                <a:spcPct val="100000"/>
              </a:lnSpc>
              <a:buFont typeface="Arial" panose="020B0604020202020204" pitchFamily="34" charset="0"/>
              <a:buChar char="•"/>
            </a:pPr>
            <a:r>
              <a:rPr lang="en-US" sz="2000"/>
              <a:t>erode their sense of belonging</a:t>
            </a:r>
          </a:p>
          <a:p>
            <a:pPr lvl="1">
              <a:lnSpc>
                <a:spcPct val="100000"/>
              </a:lnSpc>
              <a:buFont typeface="Arial" panose="020B0604020202020204" pitchFamily="34" charset="0"/>
              <a:buChar char="•"/>
            </a:pPr>
            <a:r>
              <a:rPr lang="en-US" sz="2000"/>
              <a:t>require reliving harm to be believed</a:t>
            </a:r>
          </a:p>
        </p:txBody>
      </p:sp>
      <p:pic>
        <p:nvPicPr>
          <p:cNvPr id="1028" name="Picture 4" descr="AI generated image">
            <a:extLst>
              <a:ext uri="{FF2B5EF4-FFF2-40B4-BE49-F238E27FC236}">
                <a16:creationId xmlns:a16="http://schemas.microsoft.com/office/drawing/2014/main" id="{BDCA5143-8658-0DCA-F89A-47F06A59EB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5881" y="1661585"/>
            <a:ext cx="5986533" cy="326772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59D69BD-8197-A97C-9422-C14CEB23F767}"/>
              </a:ext>
            </a:extLst>
          </p:cNvPr>
          <p:cNvSpPr txBox="1"/>
          <p:nvPr/>
        </p:nvSpPr>
        <p:spPr>
          <a:xfrm>
            <a:off x="665881" y="5614824"/>
            <a:ext cx="11432509" cy="430887"/>
          </a:xfrm>
          <a:prstGeom prst="rect">
            <a:avLst/>
          </a:prstGeom>
          <a:noFill/>
        </p:spPr>
        <p:txBody>
          <a:bodyPr wrap="square">
            <a:spAutoFit/>
          </a:bodyPr>
          <a:lstStyle/>
          <a:p>
            <a:pPr marL="0" indent="0">
              <a:lnSpc>
                <a:spcPct val="100000"/>
              </a:lnSpc>
              <a:buNone/>
            </a:pPr>
            <a:r>
              <a:rPr lang="en-US" sz="2200" b="1">
                <a:highlight>
                  <a:srgbClr val="FFFF00"/>
                </a:highlight>
              </a:rPr>
              <a:t>Centering equity means shared leadership, collective care, and real accountability</a:t>
            </a:r>
          </a:p>
        </p:txBody>
      </p:sp>
    </p:spTree>
    <p:extLst>
      <p:ext uri="{BB962C8B-B14F-4D97-AF65-F5344CB8AC3E}">
        <p14:creationId xmlns:p14="http://schemas.microsoft.com/office/powerpoint/2010/main" val="2866942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43359-AAF4-2DA9-D296-E133E7985412}"/>
              </a:ext>
            </a:extLst>
          </p:cNvPr>
          <p:cNvSpPr>
            <a:spLocks noGrp="1"/>
          </p:cNvSpPr>
          <p:nvPr>
            <p:ph type="title"/>
          </p:nvPr>
        </p:nvSpPr>
        <p:spPr>
          <a:xfrm>
            <a:off x="812589" y="83127"/>
            <a:ext cx="10357638" cy="674255"/>
          </a:xfrm>
        </p:spPr>
        <p:txBody>
          <a:bodyPr>
            <a:normAutofit/>
          </a:bodyPr>
          <a:lstStyle/>
          <a:p>
            <a:r>
              <a:rPr lang="en-US" b="1"/>
              <a:t>Centering Equity: A Tool and How to Use It (p.5)</a:t>
            </a:r>
            <a:endParaRPr lang="en-US"/>
          </a:p>
        </p:txBody>
      </p:sp>
      <p:sp>
        <p:nvSpPr>
          <p:cNvPr id="3" name="Content Placeholder 2">
            <a:extLst>
              <a:ext uri="{FF2B5EF4-FFF2-40B4-BE49-F238E27FC236}">
                <a16:creationId xmlns:a16="http://schemas.microsoft.com/office/drawing/2014/main" id="{6395A147-1D24-744D-DADD-17B1E157A759}"/>
              </a:ext>
            </a:extLst>
          </p:cNvPr>
          <p:cNvSpPr>
            <a:spLocks noGrp="1"/>
          </p:cNvSpPr>
          <p:nvPr>
            <p:ph idx="1"/>
          </p:nvPr>
        </p:nvSpPr>
        <p:spPr>
          <a:xfrm>
            <a:off x="812588" y="1017155"/>
            <a:ext cx="10863597" cy="4916054"/>
          </a:xfrm>
        </p:spPr>
        <p:txBody>
          <a:bodyPr>
            <a:noAutofit/>
          </a:bodyPr>
          <a:lstStyle/>
          <a:p>
            <a:pPr marL="0" indent="0">
              <a:lnSpc>
                <a:spcPct val="120000"/>
              </a:lnSpc>
              <a:buNone/>
            </a:pPr>
            <a:r>
              <a:rPr lang="en-US" sz="2000" b="1"/>
              <a:t>What is the Centering Equity Tool?</a:t>
            </a:r>
          </a:p>
          <a:p>
            <a:pPr lvl="1">
              <a:lnSpc>
                <a:spcPct val="120000"/>
              </a:lnSpc>
              <a:buFont typeface="Arial" panose="020B0604020202020204" pitchFamily="34" charset="0"/>
              <a:buChar char="•"/>
            </a:pPr>
            <a:r>
              <a:rPr lang="en-US" sz="2000"/>
              <a:t>A set of questions used to identify inequities across race, class, and gender; examine root causes and systems; assess impacts on different groups; shape equitable solutions and strategies; and elevate leadership of those most impacted.</a:t>
            </a:r>
          </a:p>
          <a:p>
            <a:pPr lvl="1">
              <a:lnSpc>
                <a:spcPct val="120000"/>
              </a:lnSpc>
              <a:buFont typeface="Arial" panose="020B0604020202020204" pitchFamily="34" charset="0"/>
              <a:buChar char="•"/>
            </a:pPr>
            <a:endParaRPr lang="en-US" sz="2000"/>
          </a:p>
          <a:p>
            <a:pPr marL="0" indent="0">
              <a:lnSpc>
                <a:spcPct val="120000"/>
              </a:lnSpc>
              <a:buNone/>
            </a:pPr>
            <a:r>
              <a:rPr lang="en-US" sz="2000" b="1"/>
              <a:t>Remember… </a:t>
            </a:r>
            <a:r>
              <a:rPr lang="en-US" sz="2000" b="1">
                <a:highlight>
                  <a:srgbClr val="FFFF00"/>
                </a:highlight>
              </a:rPr>
              <a:t>Equity is layered through every stage of a campaign, not added at the end.</a:t>
            </a:r>
          </a:p>
          <a:p>
            <a:pPr lvl="1">
              <a:lnSpc>
                <a:spcPct val="120000"/>
              </a:lnSpc>
              <a:buFont typeface="Arial" panose="020B0604020202020204" pitchFamily="34" charset="0"/>
              <a:buChar char="•"/>
            </a:pPr>
            <a:r>
              <a:rPr lang="en-US" sz="2000"/>
              <a:t>If those most impacted are not in the room, power is not centered.</a:t>
            </a:r>
          </a:p>
          <a:p>
            <a:pPr lvl="1">
              <a:lnSpc>
                <a:spcPct val="120000"/>
              </a:lnSpc>
              <a:buFont typeface="Arial" panose="020B0604020202020204" pitchFamily="34" charset="0"/>
              <a:buChar char="•"/>
            </a:pPr>
            <a:r>
              <a:rPr lang="en-US" sz="2000"/>
              <a:t>If leadership does not reflect lived experience, equity is incomplete.</a:t>
            </a:r>
          </a:p>
          <a:p>
            <a:pPr lvl="1">
              <a:lnSpc>
                <a:spcPct val="120000"/>
              </a:lnSpc>
              <a:buFont typeface="Arial" panose="020B0604020202020204" pitchFamily="34" charset="0"/>
              <a:buChar char="•"/>
            </a:pPr>
            <a:r>
              <a:rPr lang="en-US" sz="2000"/>
              <a:t>If demands benefit some while harming others, the analysis is unfinished.</a:t>
            </a:r>
          </a:p>
          <a:p>
            <a:pPr lvl="1">
              <a:lnSpc>
                <a:spcPct val="120000"/>
              </a:lnSpc>
              <a:buFont typeface="Arial" panose="020B0604020202020204" pitchFamily="34" charset="0"/>
              <a:buChar char="•"/>
            </a:pPr>
            <a:r>
              <a:rPr lang="en-US" sz="2000"/>
              <a:t>If success is not measured by who gained voice, agency, and power, the campaign must be redesigned.</a:t>
            </a:r>
          </a:p>
        </p:txBody>
      </p:sp>
    </p:spTree>
    <p:extLst>
      <p:ext uri="{BB962C8B-B14F-4D97-AF65-F5344CB8AC3E}">
        <p14:creationId xmlns:p14="http://schemas.microsoft.com/office/powerpoint/2010/main" val="533668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060482589"/>
              </p:ext>
            </p:extLst>
          </p:nvPr>
        </p:nvGraphicFramePr>
        <p:xfrm>
          <a:off x="546401" y="245750"/>
          <a:ext cx="2779908" cy="57225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Table 4"/>
          <p:cNvGraphicFramePr>
            <a:graphicFrameLocks noGrp="1"/>
          </p:cNvGraphicFramePr>
          <p:nvPr>
            <p:extLst>
              <p:ext uri="{D42A27DB-BD31-4B8C-83A1-F6EECF244321}">
                <p14:modId xmlns:p14="http://schemas.microsoft.com/office/powerpoint/2010/main" val="4101793146"/>
              </p:ext>
            </p:extLst>
          </p:nvPr>
        </p:nvGraphicFramePr>
        <p:xfrm>
          <a:off x="3326309" y="245750"/>
          <a:ext cx="8686098" cy="5731462"/>
        </p:xfrm>
        <a:graphic>
          <a:graphicData uri="http://schemas.openxmlformats.org/drawingml/2006/table">
            <a:tbl>
              <a:tblPr firstRow="1" bandRow="1">
                <a:tableStyleId>{5940675A-B579-460E-94D1-54222C63F5DA}</a:tableStyleId>
              </a:tblPr>
              <a:tblGrid>
                <a:gridCol w="8686098">
                  <a:extLst>
                    <a:ext uri="{9D8B030D-6E8A-4147-A177-3AD203B41FA5}">
                      <a16:colId xmlns:a16="http://schemas.microsoft.com/office/drawing/2014/main" val="3007921274"/>
                    </a:ext>
                  </a:extLst>
                </a:gridCol>
              </a:tblGrid>
              <a:tr h="1005578">
                <a:tc>
                  <a:txBody>
                    <a:bodyPr/>
                    <a:lstStyle/>
                    <a:p>
                      <a:r>
                        <a:rPr lang="en-US" sz="2000" b="0"/>
                        <a:t>What race,</a:t>
                      </a:r>
                      <a:r>
                        <a:rPr lang="en-US" sz="2000" b="0" baseline="0"/>
                        <a:t> class, or gender</a:t>
                      </a:r>
                      <a:r>
                        <a:rPr lang="en-US" sz="2000" b="0"/>
                        <a:t> inequities are you noticing or experiencing? </a:t>
                      </a:r>
                    </a:p>
                    <a:p>
                      <a:r>
                        <a:rPr lang="en-US" sz="2000" b="0"/>
                        <a:t>What are the impacts on different racial groups? Who benefits most and who is hurt most?</a:t>
                      </a:r>
                    </a:p>
                  </a:txBody>
                  <a:tcPr marL="91416" marR="91416" marT="45708" marB="45708"/>
                </a:tc>
                <a:extLst>
                  <a:ext uri="{0D108BD9-81ED-4DB2-BD59-A6C34878D82A}">
                    <a16:rowId xmlns:a16="http://schemas.microsoft.com/office/drawing/2014/main" val="1213395071"/>
                  </a:ext>
                </a:extLst>
              </a:tr>
              <a:tr h="101187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a:t>What institutions, policies, or practices are causing or contributing to the inequities? What social norms, popular myths, or cultural biases may be contributing?</a:t>
                      </a:r>
                    </a:p>
                  </a:txBody>
                  <a:tcPr marL="91416" marR="91416" marT="45708" marB="45708"/>
                </a:tc>
                <a:extLst>
                  <a:ext uri="{0D108BD9-81ED-4DB2-BD59-A6C34878D82A}">
                    <a16:rowId xmlns:a16="http://schemas.microsoft.com/office/drawing/2014/main" val="1645695214"/>
                  </a:ext>
                </a:extLst>
              </a:tr>
              <a:tr h="90435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a:t>How did things get this way and are things worsening or improving?</a:t>
                      </a:r>
                    </a:p>
                    <a:p>
                      <a:endParaRPr lang="en-US" sz="2000" b="0"/>
                    </a:p>
                  </a:txBody>
                  <a:tcPr marL="91416" marR="91416" marT="45708" marB="45708"/>
                </a:tc>
                <a:extLst>
                  <a:ext uri="{0D108BD9-81ED-4DB2-BD59-A6C34878D82A}">
                    <a16:rowId xmlns:a16="http://schemas.microsoft.com/office/drawing/2014/main" val="4042356102"/>
                  </a:ext>
                </a:extLst>
              </a:tr>
              <a:tr h="904358">
                <a:tc>
                  <a:txBody>
                    <a:bodyPr/>
                    <a:lstStyle/>
                    <a:p>
                      <a:r>
                        <a:rPr lang="en-US" sz="2000" b="0"/>
                        <a:t>What solutions could address the root causes and eliminate the inequities? How would different racial groups be impacted by the proposed solutions?</a:t>
                      </a:r>
                    </a:p>
                  </a:txBody>
                  <a:tcPr marL="91416" marR="91416" marT="45708" marB="45708"/>
                </a:tc>
                <a:extLst>
                  <a:ext uri="{0D108BD9-81ED-4DB2-BD59-A6C34878D82A}">
                    <a16:rowId xmlns:a16="http://schemas.microsoft.com/office/drawing/2014/main" val="3888157564"/>
                  </a:ext>
                </a:extLst>
              </a:tr>
              <a:tr h="797785">
                <a:tc>
                  <a:txBody>
                    <a:bodyPr/>
                    <a:lstStyle/>
                    <a:p>
                      <a:r>
                        <a:rPr lang="en-US" sz="2000" b="0"/>
                        <a:t>What strategies and actions could be used to advance the solutions?</a:t>
                      </a:r>
                    </a:p>
                  </a:txBody>
                  <a:tcPr marL="91416" marR="91416" marT="45708" marB="45708"/>
                </a:tc>
                <a:extLst>
                  <a:ext uri="{0D108BD9-81ED-4DB2-BD59-A6C34878D82A}">
                    <a16:rowId xmlns:a16="http://schemas.microsoft.com/office/drawing/2014/main" val="2317964995"/>
                  </a:ext>
                </a:extLst>
              </a:tr>
              <a:tr h="1005578">
                <a:tc>
                  <a:txBody>
                    <a:bodyPr/>
                    <a:lstStyle/>
                    <a:p>
                      <a:r>
                        <a:rPr lang="en-US" sz="2000" b="0"/>
                        <a:t>Who are the stakeholders most affected by the inequities? Are they involved in naming the issues and solutions? What kinds of active leadership roles could they take to advance the proposed solution?</a:t>
                      </a:r>
                    </a:p>
                  </a:txBody>
                  <a:tcPr marL="91416" marR="91416" marT="45708" marB="45708"/>
                </a:tc>
                <a:extLst>
                  <a:ext uri="{0D108BD9-81ED-4DB2-BD59-A6C34878D82A}">
                    <a16:rowId xmlns:a16="http://schemas.microsoft.com/office/drawing/2014/main" val="2721004732"/>
                  </a:ext>
                </a:extLst>
              </a:tr>
            </a:tbl>
          </a:graphicData>
        </a:graphic>
      </p:graphicFrame>
    </p:spTree>
    <p:extLst>
      <p:ext uri="{BB962C8B-B14F-4D97-AF65-F5344CB8AC3E}">
        <p14:creationId xmlns:p14="http://schemas.microsoft.com/office/powerpoint/2010/main" val="3117596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3B43A-BE47-50CC-6DCA-A00CCB80DF7F}"/>
              </a:ext>
            </a:extLst>
          </p:cNvPr>
          <p:cNvSpPr>
            <a:spLocks noGrp="1"/>
          </p:cNvSpPr>
          <p:nvPr>
            <p:ph type="title"/>
          </p:nvPr>
        </p:nvSpPr>
        <p:spPr>
          <a:xfrm>
            <a:off x="959590" y="250537"/>
            <a:ext cx="9782801" cy="663864"/>
          </a:xfrm>
        </p:spPr>
        <p:txBody>
          <a:bodyPr/>
          <a:lstStyle/>
          <a:p>
            <a:r>
              <a:rPr lang="en-US">
                <a:solidFill>
                  <a:schemeClr val="tx1"/>
                </a:solidFill>
              </a:rPr>
              <a:t>Teamwork: Applying the Equity Analysis</a:t>
            </a:r>
          </a:p>
        </p:txBody>
      </p:sp>
      <p:sp>
        <p:nvSpPr>
          <p:cNvPr id="3" name="Content Placeholder 2">
            <a:extLst>
              <a:ext uri="{FF2B5EF4-FFF2-40B4-BE49-F238E27FC236}">
                <a16:creationId xmlns:a16="http://schemas.microsoft.com/office/drawing/2014/main" id="{4B79D6F7-3CA4-03C6-BC54-7D20DC674652}"/>
              </a:ext>
            </a:extLst>
          </p:cNvPr>
          <p:cNvSpPr>
            <a:spLocks noGrp="1"/>
          </p:cNvSpPr>
          <p:nvPr>
            <p:ph idx="1"/>
          </p:nvPr>
        </p:nvSpPr>
        <p:spPr>
          <a:xfrm>
            <a:off x="959589" y="1298864"/>
            <a:ext cx="10875655" cy="4572000"/>
          </a:xfrm>
        </p:spPr>
        <p:txBody>
          <a:bodyPr>
            <a:noAutofit/>
          </a:bodyPr>
          <a:lstStyle/>
          <a:p>
            <a:pPr marL="0" indent="0">
              <a:lnSpc>
                <a:spcPct val="100000"/>
              </a:lnSpc>
              <a:buNone/>
            </a:pPr>
            <a:r>
              <a:rPr lang="en-US" sz="2000" b="1">
                <a:highlight>
                  <a:srgbClr val="FFFF00"/>
                </a:highlight>
              </a:rPr>
              <a:t>Use the Equity Analysis questions. Work with YOUR campaign or campaign idea.</a:t>
            </a:r>
          </a:p>
          <a:p>
            <a:pPr>
              <a:lnSpc>
                <a:spcPct val="150000"/>
              </a:lnSpc>
              <a:buFont typeface="Arial" panose="020B0604020202020204" pitchFamily="34" charset="0"/>
              <a:buChar char="•"/>
            </a:pPr>
            <a:r>
              <a:rPr lang="en-US" sz="2000"/>
              <a:t>As you work, keep these three prompts in view:</a:t>
            </a:r>
          </a:p>
          <a:p>
            <a:pPr lvl="1">
              <a:lnSpc>
                <a:spcPct val="150000"/>
              </a:lnSpc>
              <a:buFont typeface="Arial" panose="020B0604020202020204" pitchFamily="34" charset="0"/>
              <a:buChar char="•"/>
            </a:pPr>
            <a:r>
              <a:rPr lang="en-US" sz="2000"/>
              <a:t>Who is most directly impacted and are they shaping the decisions being made?</a:t>
            </a:r>
          </a:p>
          <a:p>
            <a:pPr lvl="1">
              <a:lnSpc>
                <a:spcPct val="150000"/>
              </a:lnSpc>
              <a:buFont typeface="Arial" panose="020B0604020202020204" pitchFamily="34" charset="0"/>
              <a:buChar char="•"/>
            </a:pPr>
            <a:r>
              <a:rPr lang="en-US" sz="2000"/>
              <a:t>Who is missing from the process, and what barriers keep them out of the room?</a:t>
            </a:r>
          </a:p>
          <a:p>
            <a:pPr lvl="1">
              <a:lnSpc>
                <a:spcPct val="150000"/>
              </a:lnSpc>
              <a:buFont typeface="Arial" panose="020B0604020202020204" pitchFamily="34" charset="0"/>
              <a:buChar char="•"/>
            </a:pPr>
            <a:r>
              <a:rPr lang="en-US" sz="2000"/>
              <a:t>What would need to change for this campaign to truly shift power, not just manage harm?</a:t>
            </a:r>
          </a:p>
          <a:p>
            <a:pPr marL="0" indent="0">
              <a:lnSpc>
                <a:spcPct val="150000"/>
              </a:lnSpc>
              <a:buNone/>
            </a:pPr>
            <a:r>
              <a:rPr lang="en-US" sz="2000"/>
              <a:t>Notice where your campaign is strong and where it needs to be redesigned.</a:t>
            </a:r>
          </a:p>
        </p:txBody>
      </p:sp>
    </p:spTree>
    <p:extLst>
      <p:ext uri="{BB962C8B-B14F-4D97-AF65-F5344CB8AC3E}">
        <p14:creationId xmlns:p14="http://schemas.microsoft.com/office/powerpoint/2010/main" val="2792873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D115AE6-0195-3F11-ECAD-342667D39ED4}"/>
              </a:ext>
            </a:extLst>
          </p:cNvPr>
          <p:cNvSpPr>
            <a:spLocks noGrp="1"/>
          </p:cNvSpPr>
          <p:nvPr>
            <p:ph type="title"/>
          </p:nvPr>
        </p:nvSpPr>
        <p:spPr/>
        <p:txBody>
          <a:bodyPr/>
          <a:lstStyle/>
          <a:p>
            <a:r>
              <a:rPr lang="en-US" b="1">
                <a:solidFill>
                  <a:schemeClr val="tx1"/>
                </a:solidFill>
              </a:rPr>
              <a:t>Team Equity Analysis Share Out:</a:t>
            </a:r>
          </a:p>
        </p:txBody>
      </p:sp>
      <p:sp>
        <p:nvSpPr>
          <p:cNvPr id="4" name="Content Placeholder 3">
            <a:extLst>
              <a:ext uri="{FF2B5EF4-FFF2-40B4-BE49-F238E27FC236}">
                <a16:creationId xmlns:a16="http://schemas.microsoft.com/office/drawing/2014/main" id="{D4297B26-78E9-6D8C-F129-0413955E8212}"/>
              </a:ext>
            </a:extLst>
          </p:cNvPr>
          <p:cNvSpPr>
            <a:spLocks noGrp="1"/>
          </p:cNvSpPr>
          <p:nvPr>
            <p:ph idx="1"/>
          </p:nvPr>
        </p:nvSpPr>
        <p:spPr/>
        <p:txBody>
          <a:bodyPr>
            <a:normAutofit/>
          </a:bodyPr>
          <a:lstStyle/>
          <a:p>
            <a:pPr marL="0" indent="0" algn="ctr">
              <a:lnSpc>
                <a:spcPct val="150000"/>
              </a:lnSpc>
              <a:buNone/>
            </a:pPr>
            <a:r>
              <a:rPr lang="en-US" sz="4000"/>
              <a:t>Where your campaign is strong or where does it need to be redesigned?</a:t>
            </a:r>
          </a:p>
        </p:txBody>
      </p:sp>
    </p:spTree>
    <p:extLst>
      <p:ext uri="{BB962C8B-B14F-4D97-AF65-F5344CB8AC3E}">
        <p14:creationId xmlns:p14="http://schemas.microsoft.com/office/powerpoint/2010/main" val="1847425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31B7D-729C-49F9-67EC-785DD6025593}"/>
              </a:ext>
            </a:extLst>
          </p:cNvPr>
          <p:cNvSpPr>
            <a:spLocks noGrp="1"/>
          </p:cNvSpPr>
          <p:nvPr>
            <p:ph type="title"/>
          </p:nvPr>
        </p:nvSpPr>
        <p:spPr>
          <a:xfrm>
            <a:off x="808770" y="150091"/>
            <a:ext cx="9782801" cy="708891"/>
          </a:xfrm>
        </p:spPr>
        <p:txBody>
          <a:bodyPr anchor="b">
            <a:normAutofit/>
          </a:bodyPr>
          <a:lstStyle/>
          <a:p>
            <a:r>
              <a:rPr lang="en-US"/>
              <a:t>Key Points: Centering Equity in Campaigns</a:t>
            </a:r>
          </a:p>
        </p:txBody>
      </p:sp>
      <p:sp>
        <p:nvSpPr>
          <p:cNvPr id="3" name="Content Placeholder 2">
            <a:extLst>
              <a:ext uri="{FF2B5EF4-FFF2-40B4-BE49-F238E27FC236}">
                <a16:creationId xmlns:a16="http://schemas.microsoft.com/office/drawing/2014/main" id="{38A35DE3-1C07-61F1-BC90-6E49286800FD}"/>
              </a:ext>
            </a:extLst>
          </p:cNvPr>
          <p:cNvSpPr>
            <a:spLocks noGrp="1"/>
          </p:cNvSpPr>
          <p:nvPr>
            <p:ph sz="half" idx="1"/>
          </p:nvPr>
        </p:nvSpPr>
        <p:spPr>
          <a:xfrm>
            <a:off x="808769" y="1042516"/>
            <a:ext cx="7340443" cy="3871128"/>
          </a:xfrm>
        </p:spPr>
        <p:txBody>
          <a:bodyPr>
            <a:noAutofit/>
          </a:bodyPr>
          <a:lstStyle/>
          <a:p>
            <a:pPr>
              <a:lnSpc>
                <a:spcPct val="100000"/>
              </a:lnSpc>
              <a:buFont typeface="Arial" panose="020B0604020202020204" pitchFamily="34" charset="0"/>
              <a:buChar char="•"/>
            </a:pPr>
            <a:r>
              <a:rPr lang="en-US" sz="2400" b="1"/>
              <a:t>Centering equity means equity shapes the vision, not just the outcome</a:t>
            </a:r>
            <a:r>
              <a:rPr lang="en-US" sz="2400"/>
              <a:t>.</a:t>
            </a:r>
          </a:p>
          <a:p>
            <a:pPr>
              <a:lnSpc>
                <a:spcPct val="100000"/>
              </a:lnSpc>
              <a:buFont typeface="Arial" panose="020B0604020202020204" pitchFamily="34" charset="0"/>
              <a:buChar char="•"/>
            </a:pPr>
            <a:r>
              <a:rPr lang="en-US" sz="2400" b="1"/>
              <a:t>Equity analysis is essential to avoid reinforcing harm.</a:t>
            </a:r>
          </a:p>
          <a:p>
            <a:pPr>
              <a:lnSpc>
                <a:spcPct val="100000"/>
              </a:lnSpc>
              <a:buFont typeface="Arial" panose="020B0604020202020204" pitchFamily="34" charset="0"/>
              <a:buChar char="•"/>
            </a:pPr>
            <a:r>
              <a:rPr lang="en-US" sz="2400" b="1"/>
              <a:t>Centering equity shifts campaigns from:</a:t>
            </a:r>
          </a:p>
          <a:p>
            <a:pPr lvl="1">
              <a:lnSpc>
                <a:spcPct val="100000"/>
              </a:lnSpc>
              <a:buFont typeface="Arial" panose="020B0604020202020204" pitchFamily="34" charset="0"/>
              <a:buChar char="•"/>
            </a:pPr>
            <a:r>
              <a:rPr lang="en-US"/>
              <a:t>participation → leadership</a:t>
            </a:r>
          </a:p>
          <a:p>
            <a:pPr lvl="1">
              <a:lnSpc>
                <a:spcPct val="100000"/>
              </a:lnSpc>
              <a:buFont typeface="Arial" panose="020B0604020202020204" pitchFamily="34" charset="0"/>
              <a:buChar char="•"/>
            </a:pPr>
            <a:r>
              <a:rPr lang="en-US"/>
              <a:t>representation → shared power</a:t>
            </a:r>
          </a:p>
          <a:p>
            <a:pPr lvl="1">
              <a:lnSpc>
                <a:spcPct val="100000"/>
              </a:lnSpc>
              <a:buFont typeface="Arial" panose="020B0604020202020204" pitchFamily="34" charset="0"/>
              <a:buChar char="•"/>
            </a:pPr>
            <a:r>
              <a:rPr lang="en-US"/>
              <a:t>fixes → systemic change</a:t>
            </a:r>
          </a:p>
        </p:txBody>
      </p:sp>
      <p:pic>
        <p:nvPicPr>
          <p:cNvPr id="4" name="Picture 3">
            <a:extLst>
              <a:ext uri="{FF2B5EF4-FFF2-40B4-BE49-F238E27FC236}">
                <a16:creationId xmlns:a16="http://schemas.microsoft.com/office/drawing/2014/main" id="{264C88A8-0F76-F715-3F12-8926990B38A2}"/>
              </a:ext>
            </a:extLst>
          </p:cNvPr>
          <p:cNvPicPr/>
          <p:nvPr/>
        </p:nvPicPr>
        <p:blipFill rotWithShape="1">
          <a:blip r:embed="rId2"/>
          <a:srcRect l="3839" t="29433" r="75686" b="29787"/>
          <a:stretch/>
        </p:blipFill>
        <p:spPr>
          <a:xfrm>
            <a:off x="8852599" y="1590153"/>
            <a:ext cx="2649186" cy="2971800"/>
          </a:xfrm>
          <a:prstGeom prst="rect">
            <a:avLst/>
          </a:prstGeom>
          <a:noFill/>
        </p:spPr>
      </p:pic>
      <p:sp>
        <p:nvSpPr>
          <p:cNvPr id="6" name="TextBox 5">
            <a:extLst>
              <a:ext uri="{FF2B5EF4-FFF2-40B4-BE49-F238E27FC236}">
                <a16:creationId xmlns:a16="http://schemas.microsoft.com/office/drawing/2014/main" id="{EE13ACFF-6CFB-F935-E551-B9E1467AC34F}"/>
              </a:ext>
            </a:extLst>
          </p:cNvPr>
          <p:cNvSpPr txBox="1"/>
          <p:nvPr/>
        </p:nvSpPr>
        <p:spPr>
          <a:xfrm>
            <a:off x="808769" y="5097178"/>
            <a:ext cx="10693016" cy="1124026"/>
          </a:xfrm>
          <a:prstGeom prst="rect">
            <a:avLst/>
          </a:prstGeom>
          <a:noFill/>
        </p:spPr>
        <p:txBody>
          <a:bodyPr wrap="square">
            <a:spAutoFit/>
          </a:bodyPr>
          <a:lstStyle/>
          <a:p>
            <a:pPr marL="0" indent="0">
              <a:lnSpc>
                <a:spcPct val="150000"/>
              </a:lnSpc>
              <a:buNone/>
            </a:pPr>
            <a:r>
              <a:rPr lang="en-US" sz="2400">
                <a:highlight>
                  <a:srgbClr val="FFFF00"/>
                </a:highlight>
              </a:rPr>
              <a:t>A campaign is equitable only if those most impacted help define the problem, shape the demands, lead the work, and gain power through it</a:t>
            </a:r>
            <a:r>
              <a:rPr lang="en-US" sz="2400"/>
              <a:t>.</a:t>
            </a:r>
          </a:p>
        </p:txBody>
      </p:sp>
    </p:spTree>
    <p:extLst>
      <p:ext uri="{BB962C8B-B14F-4D97-AF65-F5344CB8AC3E}">
        <p14:creationId xmlns:p14="http://schemas.microsoft.com/office/powerpoint/2010/main" val="3237143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Lunch</a:t>
            </a:r>
          </a:p>
        </p:txBody>
      </p:sp>
      <p:sp>
        <p:nvSpPr>
          <p:cNvPr id="3" name="Text Placeholder 2"/>
          <p:cNvSpPr>
            <a:spLocks noGrp="1"/>
          </p:cNvSpPr>
          <p:nvPr>
            <p:ph type="body" idx="1"/>
          </p:nvPr>
        </p:nvSpPr>
        <p:spPr/>
        <p:txBody>
          <a:bodyPr/>
          <a:lstStyle/>
          <a:p>
            <a:r>
              <a:rPr lang="en-US"/>
              <a:t>12:00-1:00</a:t>
            </a:r>
          </a:p>
        </p:txBody>
      </p:sp>
    </p:spTree>
    <p:extLst>
      <p:ext uri="{BB962C8B-B14F-4D97-AF65-F5344CB8AC3E}">
        <p14:creationId xmlns:p14="http://schemas.microsoft.com/office/powerpoint/2010/main" val="1319145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031D1-6175-30CC-2A7A-210B8E11F1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DDD1943-21AB-A850-1EA9-A0E5CE823279}"/>
              </a:ext>
            </a:extLst>
          </p:cNvPr>
          <p:cNvSpPr>
            <a:spLocks noGrp="1"/>
          </p:cNvSpPr>
          <p:nvPr>
            <p:ph type="title"/>
          </p:nvPr>
        </p:nvSpPr>
        <p:spPr>
          <a:xfrm>
            <a:off x="3503612" y="2082025"/>
            <a:ext cx="8283272" cy="2177971"/>
          </a:xfrm>
        </p:spPr>
        <p:txBody>
          <a:bodyPr>
            <a:noAutofit/>
          </a:bodyPr>
          <a:lstStyle/>
          <a:p>
            <a:r>
              <a:rPr lang="en-US" sz="7200"/>
              <a:t>Solidarity as a Core Value and Strategy</a:t>
            </a:r>
          </a:p>
        </p:txBody>
      </p:sp>
      <p:sp>
        <p:nvSpPr>
          <p:cNvPr id="3" name="Text Placeholder 2">
            <a:extLst>
              <a:ext uri="{FF2B5EF4-FFF2-40B4-BE49-F238E27FC236}">
                <a16:creationId xmlns:a16="http://schemas.microsoft.com/office/drawing/2014/main" id="{AFDAAF51-3C11-4799-433F-F2A77E0BF4FC}"/>
              </a:ext>
            </a:extLst>
          </p:cNvPr>
          <p:cNvSpPr>
            <a:spLocks noGrp="1"/>
          </p:cNvSpPr>
          <p:nvPr>
            <p:ph type="body" idx="1"/>
          </p:nvPr>
        </p:nvSpPr>
        <p:spPr>
          <a:xfrm>
            <a:off x="3606458" y="4571495"/>
            <a:ext cx="7264623" cy="914905"/>
          </a:xfrm>
        </p:spPr>
        <p:txBody>
          <a:bodyPr/>
          <a:lstStyle/>
          <a:p>
            <a:r>
              <a:rPr lang="en-US"/>
              <a:t>Katie Bishop</a:t>
            </a:r>
          </a:p>
        </p:txBody>
      </p:sp>
    </p:spTree>
    <p:extLst>
      <p:ext uri="{BB962C8B-B14F-4D97-AF65-F5344CB8AC3E}">
        <p14:creationId xmlns:p14="http://schemas.microsoft.com/office/powerpoint/2010/main" val="2283780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919F2-97FD-D9B6-0DDF-01BD140CA5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62EE1B-8463-2BE7-A9D2-074051F41601}"/>
              </a:ext>
            </a:extLst>
          </p:cNvPr>
          <p:cNvSpPr>
            <a:spLocks noGrp="1"/>
          </p:cNvSpPr>
          <p:nvPr>
            <p:ph type="title"/>
          </p:nvPr>
        </p:nvSpPr>
        <p:spPr>
          <a:solidFill>
            <a:schemeClr val="accent4">
              <a:lumMod val="75000"/>
            </a:schemeClr>
          </a:solidFill>
        </p:spPr>
        <p:txBody>
          <a:bodyPr anchor="ctr">
            <a:normAutofit/>
          </a:bodyPr>
          <a:lstStyle/>
          <a:p>
            <a:r>
              <a:rPr lang="en-US">
                <a:solidFill>
                  <a:schemeClr val="bg1"/>
                </a:solidFill>
              </a:rPr>
              <a:t>How would you describe solidarity? </a:t>
            </a:r>
          </a:p>
        </p:txBody>
      </p:sp>
      <p:pic>
        <p:nvPicPr>
          <p:cNvPr id="1026" name="Picture 2" descr="Solidarity">
            <a:extLst>
              <a:ext uri="{FF2B5EF4-FFF2-40B4-BE49-F238E27FC236}">
                <a16:creationId xmlns:a16="http://schemas.microsoft.com/office/drawing/2014/main" id="{0E8B62B5-8494-773F-F55E-45729F1DA7B6}"/>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6045" t="4412" r="3270" b="3236"/>
          <a:stretch>
            <a:fillRect/>
          </a:stretch>
        </p:blipFill>
        <p:spPr bwMode="auto">
          <a:xfrm>
            <a:off x="2877671" y="1416579"/>
            <a:ext cx="6858000" cy="49503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6686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B0D1A-FCDF-CDA1-7C03-8D95D933FC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AF4960-BD38-6920-3F66-0068A9ABC8DC}"/>
              </a:ext>
            </a:extLst>
          </p:cNvPr>
          <p:cNvSpPr>
            <a:spLocks noGrp="1"/>
          </p:cNvSpPr>
          <p:nvPr>
            <p:ph type="title"/>
          </p:nvPr>
        </p:nvSpPr>
        <p:spPr>
          <a:solidFill>
            <a:schemeClr val="accent4">
              <a:lumMod val="75000"/>
            </a:schemeClr>
          </a:solidFill>
        </p:spPr>
        <p:txBody>
          <a:bodyPr anchor="ctr">
            <a:normAutofit/>
          </a:bodyPr>
          <a:lstStyle/>
          <a:p>
            <a:r>
              <a:rPr lang="en-US">
                <a:solidFill>
                  <a:schemeClr val="bg1"/>
                </a:solidFill>
              </a:rPr>
              <a:t>Solidarity</a:t>
            </a:r>
          </a:p>
        </p:txBody>
      </p:sp>
      <p:sp>
        <p:nvSpPr>
          <p:cNvPr id="9" name="Text Placeholder 8">
            <a:extLst>
              <a:ext uri="{FF2B5EF4-FFF2-40B4-BE49-F238E27FC236}">
                <a16:creationId xmlns:a16="http://schemas.microsoft.com/office/drawing/2014/main" id="{A9CBC8B7-8839-BE50-294F-A956555A1D3D}"/>
              </a:ext>
            </a:extLst>
          </p:cNvPr>
          <p:cNvSpPr>
            <a:spLocks noGrp="1"/>
          </p:cNvSpPr>
          <p:nvPr>
            <p:ph type="body" sz="half" idx="2"/>
          </p:nvPr>
        </p:nvSpPr>
        <p:spPr/>
        <p:txBody>
          <a:bodyPr/>
          <a:lstStyle/>
          <a:p>
            <a:pPr>
              <a:lnSpc>
                <a:spcPct val="100000"/>
              </a:lnSpc>
            </a:pPr>
            <a:r>
              <a:rPr lang="en-US" sz="2400"/>
              <a:t>“Unity or agreement of feeling or action, especially among individuals with a common interest; mutual support within a group.”</a:t>
            </a:r>
          </a:p>
          <a:p>
            <a:endParaRPr lang="en-US"/>
          </a:p>
          <a:p>
            <a:endParaRPr lang="en-US"/>
          </a:p>
        </p:txBody>
      </p:sp>
      <p:sp>
        <p:nvSpPr>
          <p:cNvPr id="15" name="TextBox 14">
            <a:extLst>
              <a:ext uri="{FF2B5EF4-FFF2-40B4-BE49-F238E27FC236}">
                <a16:creationId xmlns:a16="http://schemas.microsoft.com/office/drawing/2014/main" id="{FD66E502-28AA-84C6-9C13-94CB2AD2C2F2}"/>
              </a:ext>
            </a:extLst>
          </p:cNvPr>
          <p:cNvSpPr txBox="1"/>
          <p:nvPr/>
        </p:nvSpPr>
        <p:spPr>
          <a:xfrm>
            <a:off x="5160753" y="5939612"/>
            <a:ext cx="6094562" cy="230832"/>
          </a:xfrm>
          <a:prstGeom prst="rect">
            <a:avLst/>
          </a:prstGeom>
          <a:noFill/>
        </p:spPr>
        <p:txBody>
          <a:bodyPr wrap="square" lIns="91440" tIns="45720" rIns="91440" bIns="45720" anchor="t">
            <a:spAutoFit/>
          </a:bodyPr>
          <a:lstStyle/>
          <a:p>
            <a:r>
              <a:rPr lang="en-US" sz="900">
                <a:ea typeface="+mn-lt"/>
                <a:cs typeface="+mn-lt"/>
              </a:rPr>
              <a:t>https://www.newsobserver.com/news/local/education/article315575311.html</a:t>
            </a:r>
            <a:endParaRPr lang="en-US"/>
          </a:p>
        </p:txBody>
      </p:sp>
      <p:pic>
        <p:nvPicPr>
          <p:cNvPr id="5" name="Content Placeholder 4" descr="North Carolina teachers pack the Bicentennial Mall for their rally on Wednesday, May 16, 2018 in Raleigh, N.C. Another mass teacher rally is scheduled in Raleigh for May 1, 2026.">
            <a:extLst>
              <a:ext uri="{FF2B5EF4-FFF2-40B4-BE49-F238E27FC236}">
                <a16:creationId xmlns:a16="http://schemas.microsoft.com/office/drawing/2014/main" id="{0EECE49E-D035-673A-909F-87CD42326D4B}"/>
              </a:ext>
            </a:extLst>
          </p:cNvPr>
          <p:cNvPicPr>
            <a:picLocks noGrp="1" noChangeAspect="1"/>
          </p:cNvPicPr>
          <p:nvPr>
            <p:ph idx="1"/>
          </p:nvPr>
        </p:nvPicPr>
        <p:blipFill>
          <a:blip r:embed="rId2"/>
          <a:stretch>
            <a:fillRect/>
          </a:stretch>
        </p:blipFill>
        <p:spPr>
          <a:xfrm>
            <a:off x="5159592" y="869836"/>
            <a:ext cx="6216645" cy="4522652"/>
          </a:xfrm>
          <a:prstGeom prst="rect">
            <a:avLst/>
          </a:prstGeom>
        </p:spPr>
      </p:pic>
    </p:spTree>
    <p:extLst>
      <p:ext uri="{BB962C8B-B14F-4D97-AF65-F5344CB8AC3E}">
        <p14:creationId xmlns:p14="http://schemas.microsoft.com/office/powerpoint/2010/main" val="1771889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New Groups</a:t>
            </a:r>
          </a:p>
        </p:txBody>
      </p:sp>
      <p:sp>
        <p:nvSpPr>
          <p:cNvPr id="3" name="Content Placeholder 2"/>
          <p:cNvSpPr>
            <a:spLocks noGrp="1"/>
          </p:cNvSpPr>
          <p:nvPr>
            <p:ph idx="1"/>
          </p:nvPr>
        </p:nvSpPr>
        <p:spPr>
          <a:xfrm>
            <a:off x="5561011" y="1600200"/>
            <a:ext cx="5815225" cy="4572000"/>
          </a:xfrm>
        </p:spPr>
        <p:txBody>
          <a:bodyPr vert="horz" lIns="91440" tIns="45720" rIns="91440" bIns="45720" rtlCol="0" anchor="t">
            <a:normAutofit/>
          </a:bodyPr>
          <a:lstStyle/>
          <a:p>
            <a:pPr marL="0" indent="0">
              <a:buNone/>
            </a:pPr>
            <a:r>
              <a:rPr lang="en-US" sz="5400"/>
              <a:t>Mix it up!</a:t>
            </a:r>
          </a:p>
          <a:p>
            <a:pPr marL="0" indent="0">
              <a:buNone/>
            </a:pPr>
            <a:endParaRPr lang="en-US" sz="5400"/>
          </a:p>
          <a:p>
            <a:pPr marL="0" indent="0">
              <a:buNone/>
            </a:pPr>
            <a:r>
              <a:rPr lang="en-US" sz="5400"/>
              <a:t>Count off by 8…</a:t>
            </a:r>
          </a:p>
        </p:txBody>
      </p:sp>
      <p:pic>
        <p:nvPicPr>
          <p:cNvPr id="3078" name="Picture 6" descr="8,000+ Diverse Group Of People Talking Stock Illustrations, Royalty-Free  Vector Graphics &amp; Clip Art - iStock | Racially diverse group of people  talk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115" y="2289828"/>
            <a:ext cx="4134325" cy="38848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0344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8456F-22E3-6FFB-41C8-A016E571575A}"/>
              </a:ext>
            </a:extLst>
          </p:cNvPr>
          <p:cNvSpPr>
            <a:spLocks noGrp="1"/>
          </p:cNvSpPr>
          <p:nvPr>
            <p:ph type="title"/>
          </p:nvPr>
        </p:nvSpPr>
        <p:spPr>
          <a:xfrm>
            <a:off x="550300" y="177800"/>
            <a:ext cx="10825937" cy="729738"/>
          </a:xfrm>
        </p:spPr>
        <p:txBody>
          <a:bodyPr anchor="b">
            <a:normAutofit/>
          </a:bodyPr>
          <a:lstStyle/>
          <a:p>
            <a:r>
              <a:rPr lang="en-US" sz="4000"/>
              <a:t>Record your answers on the chart paper.</a:t>
            </a:r>
          </a:p>
        </p:txBody>
      </p:sp>
      <p:graphicFrame>
        <p:nvGraphicFramePr>
          <p:cNvPr id="5" name="Content Placeholder 2">
            <a:extLst>
              <a:ext uri="{FF2B5EF4-FFF2-40B4-BE49-F238E27FC236}">
                <a16:creationId xmlns:a16="http://schemas.microsoft.com/office/drawing/2014/main" id="{CD4FD348-4406-F524-BC6B-A9A8C512FC05}"/>
              </a:ext>
            </a:extLst>
          </p:cNvPr>
          <p:cNvGraphicFramePr>
            <a:graphicFrameLocks noGrp="1"/>
          </p:cNvGraphicFramePr>
          <p:nvPr>
            <p:ph idx="1"/>
            <p:extLst>
              <p:ext uri="{D42A27DB-BD31-4B8C-83A1-F6EECF244321}">
                <p14:modId xmlns:p14="http://schemas.microsoft.com/office/powerpoint/2010/main" val="114277681"/>
              </p:ext>
            </p:extLst>
          </p:nvPr>
        </p:nvGraphicFramePr>
        <p:xfrm>
          <a:off x="1207929" y="1611536"/>
          <a:ext cx="9782801"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7314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43BEB-7DD8-F92B-A003-3E22736A2D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BBCC1B-BD27-48F9-BC1C-4A59BD64BB85}"/>
              </a:ext>
            </a:extLst>
          </p:cNvPr>
          <p:cNvSpPr>
            <a:spLocks noGrp="1"/>
          </p:cNvSpPr>
          <p:nvPr>
            <p:ph type="title"/>
          </p:nvPr>
        </p:nvSpPr>
        <p:spPr>
          <a:xfrm>
            <a:off x="836133" y="381000"/>
            <a:ext cx="3678928" cy="634791"/>
          </a:xfrm>
        </p:spPr>
        <p:txBody>
          <a:bodyPr>
            <a:normAutofit/>
          </a:bodyPr>
          <a:lstStyle/>
          <a:p>
            <a:r>
              <a:rPr lang="en-US" sz="3600"/>
              <a:t>Gallery Walk </a:t>
            </a:r>
          </a:p>
        </p:txBody>
      </p:sp>
      <p:sp>
        <p:nvSpPr>
          <p:cNvPr id="5" name="Text Placeholder 4">
            <a:extLst>
              <a:ext uri="{FF2B5EF4-FFF2-40B4-BE49-F238E27FC236}">
                <a16:creationId xmlns:a16="http://schemas.microsoft.com/office/drawing/2014/main" id="{431E3FF4-18DE-869C-EEDE-3B3ABC12517A}"/>
              </a:ext>
            </a:extLst>
          </p:cNvPr>
          <p:cNvSpPr>
            <a:spLocks noGrp="1"/>
          </p:cNvSpPr>
          <p:nvPr>
            <p:ph type="body" sz="half" idx="2"/>
          </p:nvPr>
        </p:nvSpPr>
        <p:spPr>
          <a:xfrm>
            <a:off x="938178" y="1828800"/>
            <a:ext cx="3837667" cy="4343400"/>
          </a:xfrm>
        </p:spPr>
        <p:txBody>
          <a:bodyPr vert="horz" lIns="91440" tIns="45720" rIns="91440" bIns="45720" rtlCol="0" anchor="t">
            <a:normAutofit/>
          </a:bodyPr>
          <a:lstStyle/>
          <a:p>
            <a:r>
              <a:rPr lang="en-US" sz="3200"/>
              <a:t>Put a dot next to every example you see happening in your own local.</a:t>
            </a:r>
            <a:r>
              <a:rPr lang="en-US" sz="2400"/>
              <a:t> </a:t>
            </a:r>
          </a:p>
        </p:txBody>
      </p:sp>
      <p:pic>
        <p:nvPicPr>
          <p:cNvPr id="11" name="Content Placeholder 10">
            <a:extLst>
              <a:ext uri="{FF2B5EF4-FFF2-40B4-BE49-F238E27FC236}">
                <a16:creationId xmlns:a16="http://schemas.microsoft.com/office/drawing/2014/main" id="{5567E42D-0F3B-4476-2973-487565920436}"/>
              </a:ext>
            </a:extLst>
          </p:cNvPr>
          <p:cNvPicPr>
            <a:picLocks noGrp="1" noChangeAspect="1"/>
          </p:cNvPicPr>
          <p:nvPr>
            <p:ph idx="1"/>
          </p:nvPr>
        </p:nvPicPr>
        <p:blipFill>
          <a:blip r:embed="rId3">
            <a:extLst>
              <a:ext uri="{837473B0-CC2E-450A-ABE3-18F120FF3D39}">
                <a1611:picAttrSrcUrl xmlns:a1611="http://schemas.microsoft.com/office/drawing/2016/11/main" r:id="rId4"/>
              </a:ext>
            </a:extLst>
          </a:blip>
          <a:stretch>
            <a:fillRect/>
          </a:stretch>
        </p:blipFill>
        <p:spPr>
          <a:xfrm>
            <a:off x="4775591" y="6508"/>
            <a:ext cx="7152256" cy="6845823"/>
          </a:xfrm>
        </p:spPr>
      </p:pic>
    </p:spTree>
    <p:extLst>
      <p:ext uri="{BB962C8B-B14F-4D97-AF65-F5344CB8AC3E}">
        <p14:creationId xmlns:p14="http://schemas.microsoft.com/office/powerpoint/2010/main" val="1792853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1E34B-7C7F-7D74-AEEC-42883F73A8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DA3E06-96B6-BC20-AB14-D72746C273D1}"/>
              </a:ext>
            </a:extLst>
          </p:cNvPr>
          <p:cNvSpPr>
            <a:spLocks noGrp="1"/>
          </p:cNvSpPr>
          <p:nvPr>
            <p:ph type="title"/>
          </p:nvPr>
        </p:nvSpPr>
        <p:spPr>
          <a:xfrm>
            <a:off x="643380" y="675723"/>
            <a:ext cx="4155142" cy="544108"/>
          </a:xfrm>
        </p:spPr>
        <p:txBody>
          <a:bodyPr>
            <a:normAutofit/>
          </a:bodyPr>
          <a:lstStyle/>
          <a:p>
            <a:r>
              <a:rPr lang="en-US" sz="3000"/>
              <a:t>Talk at your table</a:t>
            </a:r>
          </a:p>
        </p:txBody>
      </p:sp>
      <p:sp>
        <p:nvSpPr>
          <p:cNvPr id="3" name="Content Placeholder 2">
            <a:extLst>
              <a:ext uri="{FF2B5EF4-FFF2-40B4-BE49-F238E27FC236}">
                <a16:creationId xmlns:a16="http://schemas.microsoft.com/office/drawing/2014/main" id="{D2C96E3E-50C7-EB4E-E3FD-1EBE32AA88F8}"/>
              </a:ext>
            </a:extLst>
          </p:cNvPr>
          <p:cNvSpPr>
            <a:spLocks noGrp="1"/>
          </p:cNvSpPr>
          <p:nvPr>
            <p:ph idx="1"/>
          </p:nvPr>
        </p:nvSpPr>
        <p:spPr>
          <a:xfrm>
            <a:off x="4789998" y="1543522"/>
            <a:ext cx="7085129" cy="4742033"/>
          </a:xfrm>
        </p:spPr>
        <p:txBody>
          <a:bodyPr vert="horz" lIns="91440" tIns="45720" rIns="91440" bIns="45720" rtlCol="0" anchor="t">
            <a:normAutofit/>
          </a:bodyPr>
          <a:lstStyle/>
          <a:p>
            <a:pPr marL="514350" indent="-514350">
              <a:buFont typeface="+mj-lt"/>
              <a:buAutoNum type="arabicPeriod"/>
            </a:pPr>
            <a:r>
              <a:rPr lang="en-US"/>
              <a:t>What tactics to divide working people stood out to you? Why?</a:t>
            </a:r>
          </a:p>
          <a:p>
            <a:pPr marL="514350" indent="-514350">
              <a:buFont typeface="+mj-lt"/>
              <a:buAutoNum type="arabicPeriod"/>
            </a:pPr>
            <a:r>
              <a:rPr lang="en-US"/>
              <a:t>Which ones did you see repeated often? Why do you think that is?</a:t>
            </a:r>
          </a:p>
          <a:p>
            <a:pPr marL="514350" indent="-514350">
              <a:buFont typeface="+mj-lt"/>
              <a:buAutoNum type="arabicPeriod"/>
            </a:pPr>
            <a:r>
              <a:rPr lang="en-US"/>
              <a:t>Who is using these tactics? Why?</a:t>
            </a:r>
          </a:p>
          <a:p>
            <a:pPr marL="514350" indent="-514350">
              <a:buFont typeface="+mj-lt"/>
              <a:buAutoNum type="arabicPeriod"/>
            </a:pPr>
            <a:r>
              <a:rPr lang="en-US"/>
              <a:t>What is the impact of these tactics in your own locals? </a:t>
            </a:r>
          </a:p>
          <a:p>
            <a:pPr marL="514350" indent="-514350">
              <a:buFont typeface="+mj-lt"/>
              <a:buAutoNum type="arabicPeriod"/>
            </a:pPr>
            <a:r>
              <a:rPr lang="en-US"/>
              <a:t>What is the impact across local and state lines?</a:t>
            </a:r>
            <a:endParaRPr lang="en-US" sz="5400"/>
          </a:p>
        </p:txBody>
      </p:sp>
      <p:pic>
        <p:nvPicPr>
          <p:cNvPr id="3078" name="Picture 6" descr="8,000+ Diverse Group Of People Talking Stock Illustrations, Royalty-Free  Vector Graphics &amp; Clip Art - iStock | Racially diverse group of people  talking">
            <a:extLst>
              <a:ext uri="{FF2B5EF4-FFF2-40B4-BE49-F238E27FC236}">
                <a16:creationId xmlns:a16="http://schemas.microsoft.com/office/drawing/2014/main" id="{BC57D119-4CFF-4053-7D17-24491C3EE1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453" y="2289828"/>
            <a:ext cx="4145664" cy="3726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55408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F9DA6-5958-8688-5C53-BD16CB59DFD0}"/>
              </a:ext>
            </a:extLst>
          </p:cNvPr>
          <p:cNvSpPr>
            <a:spLocks noGrp="1"/>
          </p:cNvSpPr>
          <p:nvPr>
            <p:ph type="title"/>
          </p:nvPr>
        </p:nvSpPr>
        <p:spPr>
          <a:xfrm>
            <a:off x="654719" y="381000"/>
            <a:ext cx="4143803" cy="955667"/>
          </a:xfrm>
        </p:spPr>
        <p:txBody>
          <a:bodyPr>
            <a:noAutofit/>
          </a:bodyPr>
          <a:lstStyle/>
          <a:p>
            <a:r>
              <a:rPr lang="en-US" sz="3600"/>
              <a:t>Why solidarity?</a:t>
            </a:r>
          </a:p>
        </p:txBody>
      </p:sp>
      <p:pic>
        <p:nvPicPr>
          <p:cNvPr id="7" name="Content Placeholder 6">
            <a:extLst>
              <a:ext uri="{FF2B5EF4-FFF2-40B4-BE49-F238E27FC236}">
                <a16:creationId xmlns:a16="http://schemas.microsoft.com/office/drawing/2014/main" id="{A1FDAFE7-918A-3CC9-B704-8D0C0AA4FE7B}"/>
              </a:ext>
            </a:extLst>
          </p:cNvPr>
          <p:cNvPicPr>
            <a:picLocks noGrp="1" noChangeAspect="1"/>
          </p:cNvPicPr>
          <p:nvPr>
            <p:ph idx="1"/>
          </p:nvPr>
        </p:nvPicPr>
        <p:blipFill>
          <a:blip r:embed="rId3"/>
          <a:stretch>
            <a:fillRect/>
          </a:stretch>
        </p:blipFill>
        <p:spPr>
          <a:xfrm>
            <a:off x="4775846" y="-3468"/>
            <a:ext cx="7163157" cy="6877398"/>
          </a:xfrm>
          <a:prstGeom prst="rect">
            <a:avLst/>
          </a:prstGeom>
        </p:spPr>
      </p:pic>
      <p:sp>
        <p:nvSpPr>
          <p:cNvPr id="5" name="Text Placeholder 4">
            <a:extLst>
              <a:ext uri="{FF2B5EF4-FFF2-40B4-BE49-F238E27FC236}">
                <a16:creationId xmlns:a16="http://schemas.microsoft.com/office/drawing/2014/main" id="{9C29EC86-11F4-0A24-DDC1-E3644FC87A83}"/>
              </a:ext>
            </a:extLst>
          </p:cNvPr>
          <p:cNvSpPr>
            <a:spLocks noGrp="1"/>
          </p:cNvSpPr>
          <p:nvPr>
            <p:ph type="body" sz="half" idx="2"/>
          </p:nvPr>
        </p:nvSpPr>
        <p:spPr>
          <a:xfrm>
            <a:off x="643381" y="1828800"/>
            <a:ext cx="4143803" cy="4343400"/>
          </a:xfrm>
        </p:spPr>
        <p:txBody>
          <a:bodyPr vert="horz" lIns="91440" tIns="45720" rIns="91440" bIns="45720" rtlCol="0" anchor="t">
            <a:normAutofit/>
          </a:bodyPr>
          <a:lstStyle/>
          <a:p>
            <a:pPr marL="457200" indent="-274320">
              <a:buFont typeface="Arial" panose="020B0604020202020204" pitchFamily="34" charset="0"/>
              <a:buChar char="•"/>
            </a:pPr>
            <a:r>
              <a:rPr lang="en-US" sz="2800"/>
              <a:t>Why is solidarity a strategy as well as a value?</a:t>
            </a:r>
          </a:p>
          <a:p>
            <a:pPr marL="457200" indent="-274320">
              <a:buFont typeface="Arial" panose="020B0604020202020204" pitchFamily="34" charset="0"/>
              <a:buChar char="•"/>
            </a:pPr>
            <a:endParaRPr lang="en-US" sz="2800"/>
          </a:p>
          <a:p>
            <a:pPr marL="457200" indent="-274320">
              <a:buFont typeface="Arial" panose="020B0604020202020204" pitchFamily="34" charset="0"/>
              <a:buChar char="•"/>
            </a:pPr>
            <a:r>
              <a:rPr lang="en-US" sz="2800"/>
              <a:t>How do we overcome the tactics of division? </a:t>
            </a:r>
          </a:p>
          <a:p>
            <a:endParaRPr lang="en-US"/>
          </a:p>
        </p:txBody>
      </p:sp>
    </p:spTree>
    <p:extLst>
      <p:ext uri="{BB962C8B-B14F-4D97-AF65-F5344CB8AC3E}">
        <p14:creationId xmlns:p14="http://schemas.microsoft.com/office/powerpoint/2010/main" val="2304549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E88AF9-1789-952B-94E1-CEBB550B23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08F218-4354-CE23-1EC7-FEC5D2EE7DA5}"/>
              </a:ext>
            </a:extLst>
          </p:cNvPr>
          <p:cNvSpPr>
            <a:spLocks noGrp="1"/>
          </p:cNvSpPr>
          <p:nvPr>
            <p:ph type="title"/>
          </p:nvPr>
        </p:nvSpPr>
        <p:spPr>
          <a:xfrm>
            <a:off x="662018" y="622998"/>
            <a:ext cx="2583600" cy="1185705"/>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089B6E82-911B-8DEA-69E5-4FBCAB4EBE51}"/>
              </a:ext>
            </a:extLst>
          </p:cNvPr>
          <p:cNvSpPr>
            <a:spLocks noGrp="1"/>
          </p:cNvSpPr>
          <p:nvPr>
            <p:ph idx="1"/>
          </p:nvPr>
        </p:nvSpPr>
        <p:spPr>
          <a:xfrm>
            <a:off x="3376246" y="663713"/>
            <a:ext cx="8510954" cy="5530574"/>
          </a:xfrm>
        </p:spPr>
        <p:txBody>
          <a:bodyPr vert="horz" lIns="91440" tIns="45720" rIns="91440" bIns="45720" rtlCol="0" anchor="t">
            <a:noAutofit/>
          </a:bodyPr>
          <a:lstStyle/>
          <a:p>
            <a:pPr>
              <a:lnSpc>
                <a:spcPct val="100000"/>
              </a:lnSpc>
              <a:buFont typeface="Arial" panose="020B0604020202020204" pitchFamily="34" charset="0"/>
              <a:buChar char="•"/>
            </a:pPr>
            <a:r>
              <a:rPr lang="en-US" sz="3200">
                <a:solidFill>
                  <a:srgbClr val="000000"/>
                </a:solidFill>
                <a:highlight>
                  <a:srgbClr val="FFFFFF"/>
                </a:highlight>
                <a:ea typeface="Calibri"/>
                <a:cs typeface="Calibri"/>
              </a:rPr>
              <a:t>Solidarity is standing together and using our resources in support of another. </a:t>
            </a:r>
            <a:endParaRPr lang="en-US" sz="3200">
              <a:solidFill>
                <a:srgbClr val="000000"/>
              </a:solidFill>
              <a:highlight>
                <a:srgbClr val="C6C6C6"/>
              </a:highlight>
              <a:ea typeface="Calibri"/>
              <a:cs typeface="Calibri"/>
            </a:endParaRPr>
          </a:p>
          <a:p>
            <a:pPr>
              <a:lnSpc>
                <a:spcPct val="100000"/>
              </a:lnSpc>
              <a:buFont typeface="Arial" panose="020B0604020202020204" pitchFamily="34" charset="0"/>
              <a:buChar char="•"/>
            </a:pPr>
            <a:r>
              <a:rPr lang="en-US" sz="3200">
                <a:solidFill>
                  <a:srgbClr val="000000"/>
                </a:solidFill>
                <a:highlight>
                  <a:srgbClr val="FFFFFF"/>
                </a:highlight>
                <a:ea typeface="Calibri"/>
                <a:cs typeface="Calibri"/>
              </a:rPr>
              <a:t>Division, based on race/gender/sexuality, can be overcome with intentional thoughtful work.</a:t>
            </a:r>
            <a:endParaRPr lang="en-US" sz="3200">
              <a:solidFill>
                <a:srgbClr val="000000"/>
              </a:solidFill>
              <a:highlight>
                <a:srgbClr val="C6C6C6"/>
              </a:highlight>
              <a:ea typeface="Calibri"/>
              <a:cs typeface="Calibri"/>
            </a:endParaRPr>
          </a:p>
          <a:p>
            <a:pPr>
              <a:lnSpc>
                <a:spcPct val="100000"/>
              </a:lnSpc>
              <a:buFont typeface="Arial" panose="020B0604020202020204" pitchFamily="34" charset="0"/>
              <a:buChar char="•"/>
            </a:pPr>
            <a:r>
              <a:rPr lang="en-US" sz="3200">
                <a:solidFill>
                  <a:srgbClr val="000000"/>
                </a:solidFill>
                <a:highlight>
                  <a:srgbClr val="FFFFFF"/>
                </a:highlight>
                <a:ea typeface="Calibri"/>
                <a:cs typeface="Calibri"/>
              </a:rPr>
              <a:t>Solidarity does not mean abandoning your own values- but partnering with those that align with your values.  </a:t>
            </a:r>
            <a:endParaRPr lang="en-US" sz="3200">
              <a:solidFill>
                <a:srgbClr val="000000"/>
              </a:solidFill>
              <a:highlight>
                <a:srgbClr val="C6C6C6"/>
              </a:highlight>
              <a:ea typeface="Calibri"/>
              <a:cs typeface="Calibri"/>
            </a:endParaRPr>
          </a:p>
          <a:p>
            <a:pPr>
              <a:lnSpc>
                <a:spcPct val="100000"/>
              </a:lnSpc>
              <a:buFont typeface="Arial" panose="020B0604020202020204" pitchFamily="34" charset="0"/>
              <a:buChar char="•"/>
            </a:pPr>
            <a:r>
              <a:rPr lang="en-US" sz="3200">
                <a:solidFill>
                  <a:srgbClr val="000000"/>
                </a:solidFill>
                <a:highlight>
                  <a:srgbClr val="FFFFFF"/>
                </a:highlight>
                <a:ea typeface="Calibri"/>
                <a:cs typeface="Calibri"/>
              </a:rPr>
              <a:t>All we have is each other. </a:t>
            </a:r>
          </a:p>
          <a:p>
            <a:pPr marL="246380" indent="-246380"/>
            <a:endParaRPr lang="en-US" sz="8000"/>
          </a:p>
          <a:p>
            <a:pPr marL="246380" indent="-246380"/>
            <a:endParaRPr lang="en-US" sz="3200"/>
          </a:p>
        </p:txBody>
      </p:sp>
      <p:pic>
        <p:nvPicPr>
          <p:cNvPr id="4" name="Picture 3">
            <a:extLst>
              <a:ext uri="{FF2B5EF4-FFF2-40B4-BE49-F238E27FC236}">
                <a16:creationId xmlns:a16="http://schemas.microsoft.com/office/drawing/2014/main" id="{99F30500-4E89-BBBB-0138-EB83B700B371}"/>
              </a:ext>
            </a:extLst>
          </p:cNvPr>
          <p:cNvPicPr/>
          <p:nvPr/>
        </p:nvPicPr>
        <p:blipFill rotWithShape="1">
          <a:blip r:embed="rId2"/>
          <a:srcRect l="3839" t="29433" r="75686" b="29787"/>
          <a:stretch/>
        </p:blipFill>
        <p:spPr>
          <a:xfrm>
            <a:off x="662018" y="2244129"/>
            <a:ext cx="2129440" cy="2469567"/>
          </a:xfrm>
          <a:prstGeom prst="rect">
            <a:avLst/>
          </a:prstGeom>
        </p:spPr>
      </p:pic>
    </p:spTree>
    <p:extLst>
      <p:ext uri="{BB962C8B-B14F-4D97-AF65-F5344CB8AC3E}">
        <p14:creationId xmlns:p14="http://schemas.microsoft.com/office/powerpoint/2010/main" val="22628785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17D3EC-1377-E90A-0091-BCEAEBCA95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D3EE02-2865-D38C-4B80-94371681D642}"/>
              </a:ext>
            </a:extLst>
          </p:cNvPr>
          <p:cNvSpPr>
            <a:spLocks noGrp="1"/>
          </p:cNvSpPr>
          <p:nvPr>
            <p:ph type="title"/>
          </p:nvPr>
        </p:nvSpPr>
        <p:spPr>
          <a:xfrm>
            <a:off x="3276843" y="2240722"/>
            <a:ext cx="8906886" cy="1191780"/>
          </a:xfrm>
        </p:spPr>
        <p:txBody>
          <a:bodyPr>
            <a:noAutofit/>
          </a:bodyPr>
          <a:lstStyle/>
          <a:p>
            <a:r>
              <a:rPr lang="en-US" sz="7000"/>
              <a:t>Putting It All Together</a:t>
            </a:r>
          </a:p>
        </p:txBody>
      </p:sp>
      <p:sp>
        <p:nvSpPr>
          <p:cNvPr id="3" name="Text Placeholder 2">
            <a:extLst>
              <a:ext uri="{FF2B5EF4-FFF2-40B4-BE49-F238E27FC236}">
                <a16:creationId xmlns:a16="http://schemas.microsoft.com/office/drawing/2014/main" id="{69B33CB5-DA76-3BF6-45FB-897CF873C9E9}"/>
              </a:ext>
            </a:extLst>
          </p:cNvPr>
          <p:cNvSpPr>
            <a:spLocks noGrp="1"/>
          </p:cNvSpPr>
          <p:nvPr>
            <p:ph type="body" idx="1"/>
          </p:nvPr>
        </p:nvSpPr>
        <p:spPr>
          <a:xfrm>
            <a:off x="3384921" y="3732089"/>
            <a:ext cx="7264623" cy="696782"/>
          </a:xfrm>
        </p:spPr>
        <p:txBody>
          <a:bodyPr/>
          <a:lstStyle/>
          <a:p>
            <a:r>
              <a:rPr lang="en-US"/>
              <a:t>Alan Underwood</a:t>
            </a:r>
          </a:p>
        </p:txBody>
      </p:sp>
    </p:spTree>
    <p:extLst>
      <p:ext uri="{BB962C8B-B14F-4D97-AF65-F5344CB8AC3E}">
        <p14:creationId xmlns:p14="http://schemas.microsoft.com/office/powerpoint/2010/main" val="1304517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08EE1674-F500-D3E7-10BA-6E2BFAAA18C0}"/>
              </a:ext>
            </a:extLst>
          </p:cNvPr>
          <p:cNvSpPr>
            <a:spLocks noGrp="1"/>
          </p:cNvSpPr>
          <p:nvPr>
            <p:ph type="title"/>
          </p:nvPr>
        </p:nvSpPr>
        <p:spPr>
          <a:xfrm>
            <a:off x="584315" y="7767"/>
            <a:ext cx="9782801" cy="809087"/>
          </a:xfrm>
        </p:spPr>
        <p:txBody>
          <a:bodyPr>
            <a:normAutofit/>
          </a:bodyPr>
          <a:lstStyle/>
          <a:p>
            <a:r>
              <a:rPr lang="en-US" sz="4400"/>
              <a:t>Problem vs Issue Reminder...</a:t>
            </a:r>
          </a:p>
        </p:txBody>
      </p:sp>
      <p:sp>
        <p:nvSpPr>
          <p:cNvPr id="6" name="Content Placeholder 5">
            <a:extLst>
              <a:ext uri="{FF2B5EF4-FFF2-40B4-BE49-F238E27FC236}">
                <a16:creationId xmlns:a16="http://schemas.microsoft.com/office/drawing/2014/main" id="{5F90C524-A6E2-AA4D-DAC1-432704A3B243}"/>
              </a:ext>
            </a:extLst>
          </p:cNvPr>
          <p:cNvSpPr>
            <a:spLocks noGrp="1"/>
          </p:cNvSpPr>
          <p:nvPr>
            <p:ph idx="1"/>
          </p:nvPr>
        </p:nvSpPr>
        <p:spPr>
          <a:xfrm>
            <a:off x="584317" y="1414285"/>
            <a:ext cx="5364308" cy="4757915"/>
          </a:xfrm>
        </p:spPr>
        <p:txBody>
          <a:bodyPr vert="horz" lIns="91440" tIns="45720" rIns="91440" bIns="45720" rtlCol="0" anchor="t">
            <a:normAutofit/>
          </a:bodyPr>
          <a:lstStyle/>
          <a:p>
            <a:pPr>
              <a:buFont typeface="Arial" panose="020B0604020202020204" pitchFamily="34" charset="0"/>
              <a:buChar char="•"/>
            </a:pPr>
            <a:r>
              <a:rPr lang="en-US" b="1"/>
              <a:t>Problem</a:t>
            </a:r>
            <a:r>
              <a:rPr lang="en-US"/>
              <a:t>: "Our students receiving services don't have enough support."</a:t>
            </a:r>
          </a:p>
          <a:p>
            <a:pPr>
              <a:buFont typeface="Arial" panose="020B0604020202020204" pitchFamily="34" charset="0"/>
              <a:buChar char="•"/>
            </a:pPr>
            <a:r>
              <a:rPr lang="en-US" b="1"/>
              <a:t>Issue</a:t>
            </a:r>
            <a:r>
              <a:rPr lang="en-US"/>
              <a:t>: Paraprofessionals start at $13.00/hour.</a:t>
            </a:r>
          </a:p>
          <a:p>
            <a:pPr>
              <a:buFont typeface="Arial" panose="020B0604020202020204" pitchFamily="34" charset="0"/>
              <a:buChar char="•"/>
            </a:pPr>
            <a:r>
              <a:rPr lang="en-US" b="1"/>
              <a:t>Issue</a:t>
            </a:r>
            <a:r>
              <a:rPr lang="en-US"/>
              <a:t>: School Psychologists do not have a caseload limit. </a:t>
            </a:r>
          </a:p>
          <a:p>
            <a:pPr>
              <a:buFont typeface="Arial" panose="020B0604020202020204" pitchFamily="34" charset="0"/>
              <a:buChar char="•"/>
            </a:pPr>
            <a:endParaRPr lang="en-US"/>
          </a:p>
          <a:p>
            <a:pPr>
              <a:buFont typeface="Arial" panose="020B0604020202020204" pitchFamily="34" charset="0"/>
              <a:buChar char="•"/>
            </a:pPr>
            <a:r>
              <a:rPr lang="en-US"/>
              <a:t>Page 55.</a:t>
            </a:r>
          </a:p>
          <a:p>
            <a:pPr marL="246380" indent="-246380"/>
            <a:endParaRPr lang="en-US"/>
          </a:p>
        </p:txBody>
      </p:sp>
      <p:pic>
        <p:nvPicPr>
          <p:cNvPr id="5" name="Google Shape;212;p11">
            <a:extLst>
              <a:ext uri="{FF2B5EF4-FFF2-40B4-BE49-F238E27FC236}">
                <a16:creationId xmlns:a16="http://schemas.microsoft.com/office/drawing/2014/main" id="{397A11BD-5FB6-1B17-A6DE-CFB306DB026C}"/>
              </a:ext>
            </a:extLst>
          </p:cNvPr>
          <p:cNvPicPr preferRelativeResize="0"/>
          <p:nvPr/>
        </p:nvPicPr>
        <p:blipFill rotWithShape="1">
          <a:blip r:embed="rId2"/>
          <a:srcRect l="1516" b="-5196"/>
          <a:stretch/>
        </p:blipFill>
        <p:spPr>
          <a:xfrm>
            <a:off x="6096000" y="1414516"/>
            <a:ext cx="5990657" cy="4189115"/>
          </a:xfrm>
          <a:prstGeom prst="rect">
            <a:avLst/>
          </a:prstGeom>
          <a:noFill/>
        </p:spPr>
      </p:pic>
    </p:spTree>
    <p:extLst>
      <p:ext uri="{BB962C8B-B14F-4D97-AF65-F5344CB8AC3E}">
        <p14:creationId xmlns:p14="http://schemas.microsoft.com/office/powerpoint/2010/main" val="2263162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E7F72-3FC1-42A0-8FB3-447293AC08A5}"/>
              </a:ext>
            </a:extLst>
          </p:cNvPr>
          <p:cNvSpPr>
            <a:spLocks noGrp="1"/>
          </p:cNvSpPr>
          <p:nvPr>
            <p:ph type="title"/>
          </p:nvPr>
        </p:nvSpPr>
        <p:spPr>
          <a:xfrm>
            <a:off x="514136" y="6928"/>
            <a:ext cx="11677612" cy="6347900"/>
          </a:xfrm>
          <a:solidFill>
            <a:schemeClr val="accent4">
              <a:lumMod val="75000"/>
            </a:schemeClr>
          </a:solidFill>
        </p:spPr>
        <p:txBody>
          <a:bodyPr anchor="ctr">
            <a:normAutofit/>
          </a:bodyPr>
          <a:lstStyle/>
          <a:p>
            <a:pPr algn="ctr"/>
            <a:r>
              <a:rPr lang="en-US" sz="7200" b="1">
                <a:solidFill>
                  <a:schemeClr val="bg1"/>
                </a:solidFill>
              </a:rPr>
              <a:t>Using what you have learned, describe a local issue and a vision for what it would look like if the person in power delivered on your demand.</a:t>
            </a:r>
          </a:p>
        </p:txBody>
      </p:sp>
    </p:spTree>
    <p:extLst>
      <p:ext uri="{BB962C8B-B14F-4D97-AF65-F5344CB8AC3E}">
        <p14:creationId xmlns:p14="http://schemas.microsoft.com/office/powerpoint/2010/main" val="3453330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CA1F2C-EDAD-FFEE-9840-A8A7151D3C9A}"/>
              </a:ext>
            </a:extLst>
          </p:cNvPr>
          <p:cNvSpPr>
            <a:spLocks noGrp="1"/>
          </p:cNvSpPr>
          <p:nvPr>
            <p:ph type="title"/>
          </p:nvPr>
        </p:nvSpPr>
        <p:spPr>
          <a:xfrm>
            <a:off x="3367550" y="2569453"/>
            <a:ext cx="8271934" cy="863049"/>
          </a:xfrm>
        </p:spPr>
        <p:txBody>
          <a:bodyPr>
            <a:noAutofit/>
          </a:bodyPr>
          <a:lstStyle/>
          <a:p>
            <a:r>
              <a:rPr lang="en-US" sz="7200"/>
              <a:t>Break </a:t>
            </a:r>
          </a:p>
        </p:txBody>
      </p:sp>
      <p:sp>
        <p:nvSpPr>
          <p:cNvPr id="5" name="Text Placeholder 4">
            <a:extLst>
              <a:ext uri="{FF2B5EF4-FFF2-40B4-BE49-F238E27FC236}">
                <a16:creationId xmlns:a16="http://schemas.microsoft.com/office/drawing/2014/main" id="{35CA9527-1E11-579B-94C3-185CC3F353C9}"/>
              </a:ext>
            </a:extLst>
          </p:cNvPr>
          <p:cNvSpPr>
            <a:spLocks noGrp="1"/>
          </p:cNvSpPr>
          <p:nvPr>
            <p:ph type="body" idx="1"/>
          </p:nvPr>
        </p:nvSpPr>
        <p:spPr>
          <a:xfrm>
            <a:off x="3470195" y="3606609"/>
            <a:ext cx="7264623" cy="1150203"/>
          </a:xfrm>
        </p:spPr>
        <p:txBody>
          <a:bodyPr/>
          <a:lstStyle/>
          <a:p>
            <a:r>
              <a:rPr lang="en-US"/>
              <a:t>2:30-2:45</a:t>
            </a:r>
          </a:p>
        </p:txBody>
      </p:sp>
    </p:spTree>
    <p:extLst>
      <p:ext uri="{BB962C8B-B14F-4D97-AF65-F5344CB8AC3E}">
        <p14:creationId xmlns:p14="http://schemas.microsoft.com/office/powerpoint/2010/main" val="2673441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DB8335F-71C2-E8A6-E866-46D9E9FFA6A3}"/>
              </a:ext>
            </a:extLst>
          </p:cNvPr>
          <p:cNvSpPr>
            <a:spLocks noGrp="1"/>
          </p:cNvSpPr>
          <p:nvPr>
            <p:ph type="title"/>
          </p:nvPr>
        </p:nvSpPr>
        <p:spPr>
          <a:xfrm>
            <a:off x="1593436" y="177800"/>
            <a:ext cx="9782801" cy="1239837"/>
          </a:xfrm>
        </p:spPr>
        <p:txBody>
          <a:bodyPr anchor="b">
            <a:normAutofit/>
          </a:bodyPr>
          <a:lstStyle/>
          <a:p>
            <a:r>
              <a:rPr lang="en-US" sz="7200"/>
              <a:t>ENERGIZER BREAK!</a:t>
            </a:r>
          </a:p>
        </p:txBody>
      </p:sp>
      <p:sp>
        <p:nvSpPr>
          <p:cNvPr id="20" name="Text Placeholder 2">
            <a:extLst>
              <a:ext uri="{FF2B5EF4-FFF2-40B4-BE49-F238E27FC236}">
                <a16:creationId xmlns:a16="http://schemas.microsoft.com/office/drawing/2014/main" id="{61AC2236-7465-6289-59A6-E679911B45B9}"/>
              </a:ext>
            </a:extLst>
          </p:cNvPr>
          <p:cNvSpPr>
            <a:spLocks noGrp="1"/>
          </p:cNvSpPr>
          <p:nvPr>
            <p:ph type="body" idx="1"/>
          </p:nvPr>
        </p:nvSpPr>
        <p:spPr>
          <a:xfrm>
            <a:off x="1593436" y="1499616"/>
            <a:ext cx="4818888" cy="540199"/>
          </a:xfrm>
        </p:spPr>
        <p:txBody>
          <a:bodyPr/>
          <a:lstStyle/>
          <a:p>
            <a:r>
              <a:rPr lang="en-US"/>
              <a:t>Marker madness</a:t>
            </a:r>
          </a:p>
        </p:txBody>
      </p:sp>
      <p:pic>
        <p:nvPicPr>
          <p:cNvPr id="5" name="Content Placeholder 4" descr="A group of colorful markers&#10;&#10;AI-generated content may be incorrect.">
            <a:extLst>
              <a:ext uri="{FF2B5EF4-FFF2-40B4-BE49-F238E27FC236}">
                <a16:creationId xmlns:a16="http://schemas.microsoft.com/office/drawing/2014/main" id="{0DF99B12-EAE2-8AF2-AC37-FC1A79E0F02B}"/>
              </a:ext>
            </a:extLst>
          </p:cNvPr>
          <p:cNvPicPr>
            <a:picLocks noGrp="1" noChangeAspect="1"/>
          </p:cNvPicPr>
          <p:nvPr>
            <p:ph sz="half" idx="2"/>
          </p:nvPr>
        </p:nvPicPr>
        <p:blipFill>
          <a:blip r:embed="rId3">
            <a:extLst>
              <a:ext uri="{837473B0-CC2E-450A-ABE3-18F120FF3D39}">
                <a1611:picAttrSrcUrl xmlns:a1611="http://schemas.microsoft.com/office/drawing/2016/11/main" r:id="rId4"/>
              </a:ext>
            </a:extLst>
          </a:blip>
          <a:srcRect l="12105" r="-2" b="-2"/>
          <a:stretch>
            <a:fillRect/>
          </a:stretch>
        </p:blipFill>
        <p:spPr>
          <a:xfrm>
            <a:off x="1593436" y="2260229"/>
            <a:ext cx="4818888" cy="3660761"/>
          </a:xfrm>
          <a:prstGeom prst="rect">
            <a:avLst/>
          </a:prstGeom>
          <a:noFill/>
        </p:spPr>
      </p:pic>
      <p:sp>
        <p:nvSpPr>
          <p:cNvPr id="6" name="TextBox 5">
            <a:extLst>
              <a:ext uri="{FF2B5EF4-FFF2-40B4-BE49-F238E27FC236}">
                <a16:creationId xmlns:a16="http://schemas.microsoft.com/office/drawing/2014/main" id="{A813F70D-E817-295C-1EA7-536ACFBBC95B}"/>
              </a:ext>
            </a:extLst>
          </p:cNvPr>
          <p:cNvSpPr txBox="1"/>
          <p:nvPr/>
        </p:nvSpPr>
        <p:spPr>
          <a:xfrm>
            <a:off x="6557349" y="1417637"/>
            <a:ext cx="4818888" cy="938784"/>
          </a:xfrm>
          <a:prstGeom prst="rect">
            <a:avLst/>
          </a:prstGeom>
        </p:spPr>
        <p:txBody>
          <a:bodyPr vert="horz" lIns="91440" tIns="45720" rIns="91440" bIns="45720" rtlCol="0" anchor="b">
            <a:normAutofit/>
          </a:bodyPr>
          <a:lstStyle/>
          <a:p>
            <a:pPr>
              <a:spcAft>
                <a:spcPts val="600"/>
              </a:spcAft>
            </a:pPr>
            <a:r>
              <a:rPr lang="en-US" sz="2400" cap="all"/>
              <a:t>Who can pick up the most markers in 60 seconds?</a:t>
            </a:r>
            <a:endParaRPr lang="en-US" sz="2400" b="0" kern="1200" cap="all" baseline="0"/>
          </a:p>
        </p:txBody>
      </p:sp>
      <p:sp>
        <p:nvSpPr>
          <p:cNvPr id="15" name="Text Placeholder 3">
            <a:extLst>
              <a:ext uri="{FF2B5EF4-FFF2-40B4-BE49-F238E27FC236}">
                <a16:creationId xmlns:a16="http://schemas.microsoft.com/office/drawing/2014/main" id="{C1252D51-9F0F-C78F-B967-53912227BAD5}"/>
              </a:ext>
            </a:extLst>
          </p:cNvPr>
          <p:cNvSpPr>
            <a:spLocks noGrp="1"/>
          </p:cNvSpPr>
          <p:nvPr>
            <p:ph sz="quarter" idx="4"/>
          </p:nvPr>
        </p:nvSpPr>
        <p:spPr>
          <a:xfrm>
            <a:off x="6557349" y="2514600"/>
            <a:ext cx="4818888" cy="3655568"/>
          </a:xfrm>
        </p:spPr>
        <p:txBody>
          <a:bodyPr vert="horz" lIns="91440" tIns="45720" rIns="91440" bIns="45720" rtlCol="0" anchor="t">
            <a:normAutofit/>
          </a:bodyPr>
          <a:lstStyle/>
          <a:p>
            <a:pPr>
              <a:buFont typeface="Arial" panose="020B0604020202020204" pitchFamily="34" charset="0"/>
              <a:buChar char="•"/>
            </a:pPr>
            <a:r>
              <a:rPr lang="en-US"/>
              <a:t>2 volunteers</a:t>
            </a:r>
          </a:p>
          <a:p>
            <a:pPr>
              <a:buFont typeface="Arial" panose="020B0604020202020204" pitchFamily="34" charset="0"/>
              <a:buChar char="•"/>
            </a:pPr>
            <a:r>
              <a:rPr lang="en-US"/>
              <a:t>Follow the directions on the slip of paper. </a:t>
            </a:r>
          </a:p>
          <a:p>
            <a:pPr>
              <a:buFont typeface="Arial" panose="020B0604020202020204" pitchFamily="34" charset="0"/>
              <a:buChar char="•"/>
            </a:pPr>
            <a:r>
              <a:rPr lang="en-US"/>
              <a:t>Don't start until I say GO!</a:t>
            </a:r>
          </a:p>
        </p:txBody>
      </p:sp>
    </p:spTree>
    <p:extLst>
      <p:ext uri="{BB962C8B-B14F-4D97-AF65-F5344CB8AC3E}">
        <p14:creationId xmlns:p14="http://schemas.microsoft.com/office/powerpoint/2010/main" val="8955116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9EE178-DAB5-AF65-2487-ABD8C6470FF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394735F-F9B7-121B-512C-37DA47280A64}"/>
              </a:ext>
            </a:extLst>
          </p:cNvPr>
          <p:cNvSpPr>
            <a:spLocks noGrp="1"/>
          </p:cNvSpPr>
          <p:nvPr>
            <p:ph type="title"/>
          </p:nvPr>
        </p:nvSpPr>
        <p:spPr/>
        <p:txBody>
          <a:bodyPr anchor="b">
            <a:normAutofit/>
          </a:bodyPr>
          <a:lstStyle/>
          <a:p>
            <a:r>
              <a:rPr lang="en-US"/>
              <a:t>Marker Madness Debrief</a:t>
            </a:r>
          </a:p>
        </p:txBody>
      </p:sp>
      <p:sp>
        <p:nvSpPr>
          <p:cNvPr id="5" name="Content Placeholder 4">
            <a:extLst>
              <a:ext uri="{FF2B5EF4-FFF2-40B4-BE49-F238E27FC236}">
                <a16:creationId xmlns:a16="http://schemas.microsoft.com/office/drawing/2014/main" id="{07D10CE5-E254-23CB-3B56-5AD80ABCC36C}"/>
              </a:ext>
            </a:extLst>
          </p:cNvPr>
          <p:cNvSpPr>
            <a:spLocks noGrp="1"/>
          </p:cNvSpPr>
          <p:nvPr>
            <p:ph idx="1"/>
          </p:nvPr>
        </p:nvSpPr>
        <p:spPr/>
        <p:txBody>
          <a:bodyPr/>
          <a:lstStyle/>
          <a:p>
            <a:pPr>
              <a:lnSpc>
                <a:spcPct val="100000"/>
              </a:lnSpc>
              <a:buFont typeface="Arial" panose="020B0604020202020204" pitchFamily="34" charset="0"/>
              <a:buChar char="•"/>
            </a:pPr>
            <a:r>
              <a:rPr lang="en-US" sz="2400"/>
              <a:t>Who got the most markers? Why?</a:t>
            </a:r>
          </a:p>
          <a:p>
            <a:pPr>
              <a:lnSpc>
                <a:spcPct val="100000"/>
              </a:lnSpc>
              <a:buFont typeface="Arial" panose="020B0604020202020204" pitchFamily="34" charset="0"/>
              <a:buChar char="•"/>
            </a:pPr>
            <a:r>
              <a:rPr lang="en-US" sz="2400"/>
              <a:t>Who got no markers? </a:t>
            </a:r>
          </a:p>
          <a:p>
            <a:pPr>
              <a:lnSpc>
                <a:spcPct val="100000"/>
              </a:lnSpc>
              <a:buFont typeface="Arial" panose="020B0604020202020204" pitchFamily="34" charset="0"/>
              <a:buChar char="•"/>
            </a:pPr>
            <a:r>
              <a:rPr lang="en-US" sz="2400"/>
              <a:t>At your tables…</a:t>
            </a:r>
          </a:p>
          <a:p>
            <a:pPr lvl="1">
              <a:lnSpc>
                <a:spcPct val="100000"/>
              </a:lnSpc>
              <a:buFont typeface="Arial" panose="020B0604020202020204" pitchFamily="34" charset="0"/>
              <a:buChar char="•"/>
            </a:pPr>
            <a:r>
              <a:rPr lang="en-US"/>
              <a:t>What do the markers represent?</a:t>
            </a:r>
          </a:p>
          <a:p>
            <a:pPr lvl="1">
              <a:lnSpc>
                <a:spcPct val="100000"/>
              </a:lnSpc>
              <a:buFont typeface="Arial" panose="020B0604020202020204" pitchFamily="34" charset="0"/>
              <a:buChar char="•"/>
            </a:pPr>
            <a:r>
              <a:rPr lang="en-US"/>
              <a:t>What takeaways are there for why and how you need to build your team?</a:t>
            </a:r>
          </a:p>
          <a:p>
            <a:pPr lvl="1"/>
            <a:endParaRPr lang="en-US"/>
          </a:p>
        </p:txBody>
      </p:sp>
    </p:spTree>
    <p:extLst>
      <p:ext uri="{BB962C8B-B14F-4D97-AF65-F5344CB8AC3E}">
        <p14:creationId xmlns:p14="http://schemas.microsoft.com/office/powerpoint/2010/main" val="2883387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D4CCB-7900-B4A8-AFB8-1FB4702F63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11C5C5-0628-0AAE-6BD6-BAAD10AC4600}"/>
              </a:ext>
            </a:extLst>
          </p:cNvPr>
          <p:cNvSpPr>
            <a:spLocks noGrp="1"/>
          </p:cNvSpPr>
          <p:nvPr>
            <p:ph type="title"/>
          </p:nvPr>
        </p:nvSpPr>
        <p:spPr>
          <a:xfrm>
            <a:off x="662018" y="0"/>
            <a:ext cx="2543406" cy="1134165"/>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CE31991F-A1B2-50D6-C179-2889E7305B41}"/>
              </a:ext>
            </a:extLst>
          </p:cNvPr>
          <p:cNvSpPr>
            <a:spLocks noGrp="1"/>
          </p:cNvSpPr>
          <p:nvPr>
            <p:ph idx="1"/>
          </p:nvPr>
        </p:nvSpPr>
        <p:spPr>
          <a:xfrm>
            <a:off x="3346101" y="287422"/>
            <a:ext cx="8370278" cy="5680863"/>
          </a:xfrm>
        </p:spPr>
        <p:txBody>
          <a:bodyPr vert="horz" lIns="91440" tIns="45720" rIns="91440" bIns="45720" rtlCol="0" anchor="t">
            <a:noAutofit/>
          </a:bodyPr>
          <a:lstStyle/>
          <a:p>
            <a:pPr marL="246380" indent="-246380"/>
            <a:endParaRPr lang="en-US"/>
          </a:p>
          <a:p>
            <a:pPr>
              <a:lnSpc>
                <a:spcPct val="100000"/>
              </a:lnSpc>
              <a:buFont typeface="Arial" panose="020B0604020202020204" pitchFamily="34" charset="0"/>
              <a:buChar char="•"/>
            </a:pPr>
            <a:r>
              <a:rPr lang="en-US"/>
              <a:t>Review your team through the lens of equity:</a:t>
            </a:r>
          </a:p>
          <a:p>
            <a:pPr lvl="1">
              <a:lnSpc>
                <a:spcPct val="100000"/>
              </a:lnSpc>
              <a:buFont typeface="Arial" panose="020B0604020202020204" pitchFamily="34" charset="0"/>
              <a:buChar char="•"/>
            </a:pPr>
            <a:r>
              <a:rPr lang="en-US" sz="2800"/>
              <a:t>How is the work being distributed? </a:t>
            </a:r>
          </a:p>
          <a:p>
            <a:pPr lvl="1">
              <a:lnSpc>
                <a:spcPct val="100000"/>
              </a:lnSpc>
              <a:buFont typeface="Arial" panose="020B0604020202020204" pitchFamily="34" charset="0"/>
              <a:buChar char="•"/>
            </a:pPr>
            <a:r>
              <a:rPr lang="en-US" sz="2800"/>
              <a:t>Is everyone represented? </a:t>
            </a:r>
          </a:p>
          <a:p>
            <a:pPr>
              <a:lnSpc>
                <a:spcPct val="100000"/>
              </a:lnSpc>
              <a:buFont typeface="Arial" panose="020B0604020202020204" pitchFamily="34" charset="0"/>
              <a:buChar char="•"/>
            </a:pPr>
            <a:r>
              <a:rPr lang="en-US"/>
              <a:t>Remember, they have money we have people. They have money we have people. </a:t>
            </a:r>
          </a:p>
          <a:p>
            <a:pPr>
              <a:lnSpc>
                <a:spcPct val="100000"/>
              </a:lnSpc>
              <a:buFont typeface="Arial" panose="020B0604020202020204" pitchFamily="34" charset="0"/>
              <a:buChar char="•"/>
            </a:pPr>
            <a:r>
              <a:rPr lang="en-US"/>
              <a:t>Our relationships represent the power we have to move an issue. </a:t>
            </a:r>
          </a:p>
          <a:p>
            <a:pPr>
              <a:lnSpc>
                <a:spcPct val="100000"/>
              </a:lnSpc>
              <a:buFont typeface="Arial" panose="020B0604020202020204" pitchFamily="34" charset="0"/>
              <a:buChar char="•"/>
            </a:pPr>
            <a:r>
              <a:rPr lang="en-US"/>
              <a:t>Team building and sharing work creates buy in and pride. </a:t>
            </a:r>
          </a:p>
        </p:txBody>
      </p:sp>
      <p:pic>
        <p:nvPicPr>
          <p:cNvPr id="4" name="Picture 3">
            <a:extLst>
              <a:ext uri="{FF2B5EF4-FFF2-40B4-BE49-F238E27FC236}">
                <a16:creationId xmlns:a16="http://schemas.microsoft.com/office/drawing/2014/main" id="{F52BD0FD-6808-A34D-EBDA-7623ABF0CAF1}"/>
              </a:ext>
            </a:extLst>
          </p:cNvPr>
          <p:cNvPicPr/>
          <p:nvPr/>
        </p:nvPicPr>
        <p:blipFill rotWithShape="1">
          <a:blip r:embed="rId2"/>
          <a:srcRect l="3839" t="29433" r="75686" b="29787"/>
          <a:stretch/>
        </p:blipFill>
        <p:spPr>
          <a:xfrm>
            <a:off x="662018" y="2244129"/>
            <a:ext cx="2129440" cy="2469567"/>
          </a:xfrm>
          <a:prstGeom prst="rect">
            <a:avLst/>
          </a:prstGeom>
        </p:spPr>
      </p:pic>
    </p:spTree>
    <p:extLst>
      <p:ext uri="{BB962C8B-B14F-4D97-AF65-F5344CB8AC3E}">
        <p14:creationId xmlns:p14="http://schemas.microsoft.com/office/powerpoint/2010/main" val="3711090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3C33C5-8AFE-F3CD-BE72-530EC09B4AB9}"/>
              </a:ext>
            </a:extLst>
          </p:cNvPr>
          <p:cNvSpPr>
            <a:spLocks noGrp="1"/>
          </p:cNvSpPr>
          <p:nvPr>
            <p:ph type="title"/>
          </p:nvPr>
        </p:nvSpPr>
        <p:spPr>
          <a:xfrm>
            <a:off x="3514950" y="2263393"/>
            <a:ext cx="8271934" cy="1169109"/>
          </a:xfrm>
        </p:spPr>
        <p:txBody>
          <a:bodyPr>
            <a:normAutofit/>
          </a:bodyPr>
          <a:lstStyle/>
          <a:p>
            <a:r>
              <a:rPr lang="en-US" sz="7200"/>
              <a:t>Base-Building</a:t>
            </a:r>
          </a:p>
        </p:txBody>
      </p:sp>
      <p:sp>
        <p:nvSpPr>
          <p:cNvPr id="5" name="Text Placeholder 4">
            <a:extLst>
              <a:ext uri="{FF2B5EF4-FFF2-40B4-BE49-F238E27FC236}">
                <a16:creationId xmlns:a16="http://schemas.microsoft.com/office/drawing/2014/main" id="{D29D7C66-B513-5C33-9E35-795E263CE3BF}"/>
              </a:ext>
            </a:extLst>
          </p:cNvPr>
          <p:cNvSpPr>
            <a:spLocks noGrp="1"/>
          </p:cNvSpPr>
          <p:nvPr>
            <p:ph type="body" idx="1"/>
          </p:nvPr>
        </p:nvSpPr>
        <p:spPr>
          <a:xfrm>
            <a:off x="3514950" y="3701694"/>
            <a:ext cx="7264623" cy="1150203"/>
          </a:xfrm>
        </p:spPr>
        <p:txBody>
          <a:bodyPr/>
          <a:lstStyle/>
          <a:p>
            <a:r>
              <a:rPr lang="en-US"/>
              <a:t>Pete Clancy</a:t>
            </a:r>
          </a:p>
        </p:txBody>
      </p:sp>
    </p:spTree>
    <p:extLst>
      <p:ext uri="{BB962C8B-B14F-4D97-AF65-F5344CB8AC3E}">
        <p14:creationId xmlns:p14="http://schemas.microsoft.com/office/powerpoint/2010/main" val="5001906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49B5C-8DB9-741F-6AD4-1B59CC008070}"/>
              </a:ext>
            </a:extLst>
          </p:cNvPr>
          <p:cNvSpPr>
            <a:spLocks noGrp="1"/>
          </p:cNvSpPr>
          <p:nvPr>
            <p:ph type="title"/>
          </p:nvPr>
        </p:nvSpPr>
        <p:spPr>
          <a:xfrm>
            <a:off x="1203011" y="187850"/>
            <a:ext cx="9782801" cy="806938"/>
          </a:xfrm>
        </p:spPr>
        <p:txBody>
          <a:bodyPr/>
          <a:lstStyle/>
          <a:p>
            <a:r>
              <a:rPr lang="en-US"/>
              <a:t>What is ”Strategy"?</a:t>
            </a:r>
          </a:p>
        </p:txBody>
      </p:sp>
      <p:sp>
        <p:nvSpPr>
          <p:cNvPr id="3" name="Text Placeholder 2">
            <a:extLst>
              <a:ext uri="{FF2B5EF4-FFF2-40B4-BE49-F238E27FC236}">
                <a16:creationId xmlns:a16="http://schemas.microsoft.com/office/drawing/2014/main" id="{8002A55C-951E-16F7-C3F2-4D43D3805788}"/>
              </a:ext>
            </a:extLst>
          </p:cNvPr>
          <p:cNvSpPr>
            <a:spLocks noGrp="1"/>
          </p:cNvSpPr>
          <p:nvPr>
            <p:ph idx="1"/>
          </p:nvPr>
        </p:nvSpPr>
        <p:spPr>
          <a:xfrm>
            <a:off x="1203010" y="1268605"/>
            <a:ext cx="9782801" cy="4880986"/>
          </a:xfrm>
        </p:spPr>
        <p:txBody>
          <a:bodyPr vert="horz" lIns="91440" tIns="45720" rIns="91440" bIns="45720" rtlCol="0" anchor="t">
            <a:normAutofit fontScale="62500" lnSpcReduction="20000"/>
          </a:bodyPr>
          <a:lstStyle/>
          <a:p>
            <a:pPr marL="0" indent="0">
              <a:lnSpc>
                <a:spcPct val="160000"/>
              </a:lnSpc>
              <a:buNone/>
            </a:pPr>
            <a:r>
              <a:rPr lang="en-US" sz="3800" b="1"/>
              <a:t>"Using the resources you have to make the power you need to get what you want.”- </a:t>
            </a:r>
            <a:r>
              <a:rPr lang="en-US" sz="3800"/>
              <a:t>Marshall Ganz</a:t>
            </a:r>
            <a:endParaRPr lang="en-US" sz="3800" i="1"/>
          </a:p>
          <a:p>
            <a:pPr marL="0" indent="0">
              <a:lnSpc>
                <a:spcPct val="160000"/>
              </a:lnSpc>
              <a:buNone/>
            </a:pPr>
            <a:r>
              <a:rPr lang="en-US" sz="3800" b="1"/>
              <a:t>"Strategy involves identifying your group's form of power and then finding ways to concentrate it to achieve your goals."  - </a:t>
            </a:r>
            <a:r>
              <a:rPr lang="en-US" sz="3800"/>
              <a:t>Deepak Bhargava and Stephanie Luce</a:t>
            </a:r>
            <a:endParaRPr lang="en-US" sz="3800" i="1"/>
          </a:p>
          <a:p>
            <a:pPr marL="0" indent="0">
              <a:lnSpc>
                <a:spcPct val="160000"/>
              </a:lnSpc>
              <a:buNone/>
            </a:pPr>
            <a:r>
              <a:rPr lang="en-US" sz="3800" b="1"/>
              <a:t>"...strategies are not just action plans and operational purposes. Strategies are the 'ways and means' to get closer to our intended horizon.”- </a:t>
            </a:r>
            <a:r>
              <a:rPr lang="en-US" sz="3800"/>
              <a:t>Norma </a:t>
            </a:r>
            <a:r>
              <a:rPr lang="en-US" sz="3800" err="1"/>
              <a:t>Kaweloku</a:t>
            </a:r>
            <a:r>
              <a:rPr lang="en-US" sz="3800"/>
              <a:t> Wong</a:t>
            </a:r>
            <a:r>
              <a:rPr lang="en-US" sz="3800" i="1"/>
              <a:t>,</a:t>
            </a:r>
            <a:r>
              <a:rPr lang="en-US"/>
              <a:t> </a:t>
            </a:r>
          </a:p>
        </p:txBody>
      </p:sp>
    </p:spTree>
    <p:extLst>
      <p:ext uri="{BB962C8B-B14F-4D97-AF65-F5344CB8AC3E}">
        <p14:creationId xmlns:p14="http://schemas.microsoft.com/office/powerpoint/2010/main" val="939809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0B84D-009B-BCC8-8FCF-421C65A290D7}"/>
              </a:ext>
            </a:extLst>
          </p:cNvPr>
          <p:cNvSpPr>
            <a:spLocks noGrp="1"/>
          </p:cNvSpPr>
          <p:nvPr>
            <p:ph type="title"/>
          </p:nvPr>
        </p:nvSpPr>
        <p:spPr>
          <a:xfrm>
            <a:off x="1203011" y="331879"/>
            <a:ext cx="9782801" cy="707842"/>
          </a:xfrm>
        </p:spPr>
        <p:txBody>
          <a:bodyPr/>
          <a:lstStyle/>
          <a:p>
            <a:r>
              <a:rPr lang="en-US"/>
              <a:t>Some Examples of Strategies</a:t>
            </a:r>
          </a:p>
        </p:txBody>
      </p:sp>
      <p:sp>
        <p:nvSpPr>
          <p:cNvPr id="3" name="Content Placeholder 2">
            <a:extLst>
              <a:ext uri="{FF2B5EF4-FFF2-40B4-BE49-F238E27FC236}">
                <a16:creationId xmlns:a16="http://schemas.microsoft.com/office/drawing/2014/main" id="{952B57D2-9E13-1EE5-324F-A9D49E63F2AA}"/>
              </a:ext>
            </a:extLst>
          </p:cNvPr>
          <p:cNvSpPr>
            <a:spLocks noGrp="1"/>
          </p:cNvSpPr>
          <p:nvPr>
            <p:ph idx="1"/>
          </p:nvPr>
        </p:nvSpPr>
        <p:spPr>
          <a:xfrm>
            <a:off x="1203011" y="1419330"/>
            <a:ext cx="9782801" cy="4572000"/>
          </a:xfrm>
        </p:spPr>
        <p:txBody>
          <a:bodyPr vert="horz" lIns="91440" tIns="45720" rIns="91440" bIns="45720" rtlCol="0" anchor="t">
            <a:normAutofit/>
          </a:bodyPr>
          <a:lstStyle/>
          <a:p>
            <a:pPr marL="246380" indent="-246380">
              <a:buFont typeface="Arial" pitchFamily="34" charset="0"/>
              <a:buChar char="•"/>
            </a:pPr>
            <a:r>
              <a:rPr lang="en-US"/>
              <a:t>  Disruption </a:t>
            </a:r>
            <a:endParaRPr lang="en-US">
              <a:highlight>
                <a:srgbClr val="FFFF00"/>
              </a:highlight>
            </a:endParaRPr>
          </a:p>
          <a:p>
            <a:pPr marL="457200" indent="-457200">
              <a:buFont typeface="Arial" pitchFamily="34" charset="0"/>
              <a:buChar char="•"/>
            </a:pPr>
            <a:r>
              <a:rPr lang="en-US"/>
              <a:t>Narrative Shift</a:t>
            </a:r>
            <a:endParaRPr lang="en-US">
              <a:highlight>
                <a:srgbClr val="FFFF00"/>
              </a:highlight>
            </a:endParaRPr>
          </a:p>
          <a:p>
            <a:pPr marL="457200" indent="-457200">
              <a:buFont typeface="Arial" pitchFamily="34" charset="0"/>
              <a:buChar char="•"/>
            </a:pPr>
            <a:r>
              <a:rPr lang="en-US"/>
              <a:t>Electoral Change  </a:t>
            </a:r>
            <a:endParaRPr lang="en-US">
              <a:highlight>
                <a:srgbClr val="FFFF00"/>
              </a:highlight>
            </a:endParaRPr>
          </a:p>
          <a:p>
            <a:pPr marL="457200" indent="-457200">
              <a:buFont typeface="Arial" pitchFamily="34" charset="0"/>
              <a:buChar char="•"/>
            </a:pPr>
            <a:r>
              <a:rPr lang="en-US"/>
              <a:t>Rapid Acceleration </a:t>
            </a:r>
          </a:p>
          <a:p>
            <a:pPr marL="457200" indent="-457200">
              <a:buFont typeface="Arial" pitchFamily="34" charset="0"/>
              <a:buChar char="•"/>
            </a:pPr>
            <a:r>
              <a:rPr lang="en-US"/>
              <a:t>Collective Care </a:t>
            </a:r>
          </a:p>
          <a:p>
            <a:pPr marL="457200" indent="-457200">
              <a:buFont typeface="Arial" pitchFamily="34" charset="0"/>
              <a:buChar char="•"/>
            </a:pPr>
            <a:r>
              <a:rPr lang="en-US"/>
              <a:t>Inside/Outside </a:t>
            </a:r>
          </a:p>
          <a:p>
            <a:pPr marL="0" indent="0">
              <a:buNone/>
            </a:pPr>
            <a:endParaRPr lang="en-US"/>
          </a:p>
        </p:txBody>
      </p:sp>
      <p:pic>
        <p:nvPicPr>
          <p:cNvPr id="1028" name="Picture 4" descr="Practical Radicals: Seven Strategies to Change the World by Bhargava, Deepak; Luce, Stephanie by Press, Paperback">
            <a:extLst>
              <a:ext uri="{FF2B5EF4-FFF2-40B4-BE49-F238E27FC236}">
                <a16:creationId xmlns:a16="http://schemas.microsoft.com/office/drawing/2014/main" id="{C45A2449-FA01-31A5-58E1-0B350DABC8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1166814">
            <a:off x="6722076" y="1152360"/>
            <a:ext cx="2142824" cy="321022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When No Thing Works: A Zen and Indigenous Perspective on Resilience, Shared Purpose, and Leadership in the Timeplace of Collapse by Wong, Norma by ">
            <a:extLst>
              <a:ext uri="{FF2B5EF4-FFF2-40B4-BE49-F238E27FC236}">
                <a16:creationId xmlns:a16="http://schemas.microsoft.com/office/drawing/2014/main" id="{94273609-0289-7CC7-4935-FEC2B828CC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924104">
            <a:off x="9591707" y="1523494"/>
            <a:ext cx="2063594" cy="31870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2641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44"/>
          <p:cNvSpPr txBox="1">
            <a:spLocks noGrp="1"/>
          </p:cNvSpPr>
          <p:nvPr>
            <p:ph type="title"/>
          </p:nvPr>
        </p:nvSpPr>
        <p:spPr>
          <a:xfrm>
            <a:off x="1593436" y="177800"/>
            <a:ext cx="9782801" cy="1239837"/>
          </a:xfrm>
        </p:spPr>
        <p:txBody>
          <a:bodyPr spcFirstLastPara="1" vert="horz" lIns="91425" tIns="91425" rIns="91425" bIns="91425" rtlCol="0" anchor="b" anchorCtr="0">
            <a:normAutofit/>
          </a:bodyPr>
          <a:lstStyle/>
          <a:p>
            <a:r>
              <a:rPr lang="en"/>
              <a:t>Strategy: Base-Building</a:t>
            </a:r>
            <a:endParaRPr lang="en-US"/>
          </a:p>
        </p:txBody>
      </p:sp>
      <p:sp>
        <p:nvSpPr>
          <p:cNvPr id="2" name="Content Placeholder 1">
            <a:extLst>
              <a:ext uri="{FF2B5EF4-FFF2-40B4-BE49-F238E27FC236}">
                <a16:creationId xmlns:a16="http://schemas.microsoft.com/office/drawing/2014/main" id="{9ECEA756-CF64-62D9-664B-54F5D307D936}"/>
              </a:ext>
            </a:extLst>
          </p:cNvPr>
          <p:cNvSpPr>
            <a:spLocks noGrp="1"/>
          </p:cNvSpPr>
          <p:nvPr>
            <p:ph sz="half" idx="1"/>
          </p:nvPr>
        </p:nvSpPr>
        <p:spPr>
          <a:xfrm>
            <a:off x="1593436" y="1600200"/>
            <a:ext cx="4814586" cy="4572000"/>
          </a:xfrm>
        </p:spPr>
        <p:txBody>
          <a:bodyPr vert="horz" lIns="91440" tIns="45720" rIns="91440" bIns="45720" rtlCol="0" anchor="t">
            <a:normAutofit/>
          </a:bodyPr>
          <a:lstStyle/>
          <a:p>
            <a:pPr>
              <a:buFont typeface="Arial" panose="020B0604020202020204" pitchFamily="34" charset="0"/>
              <a:buChar char="•"/>
            </a:pPr>
            <a:r>
              <a:rPr lang="en-US" sz="2400">
                <a:solidFill>
                  <a:srgbClr val="000000"/>
                </a:solidFill>
                <a:highlight>
                  <a:srgbClr val="FFFFFF"/>
                </a:highlight>
                <a:latin typeface="Calibri"/>
                <a:ea typeface="Calibri"/>
                <a:cs typeface="Calibri"/>
              </a:rPr>
              <a:t>Recruiting new members </a:t>
            </a:r>
          </a:p>
          <a:p>
            <a:pPr>
              <a:buFont typeface="Arial" panose="020B0604020202020204" pitchFamily="34" charset="0"/>
              <a:buChar char="•"/>
            </a:pPr>
            <a:r>
              <a:rPr lang="en-US" sz="2400">
                <a:solidFill>
                  <a:srgbClr val="000000"/>
                </a:solidFill>
                <a:highlight>
                  <a:srgbClr val="FFFFFF"/>
                </a:highlight>
                <a:latin typeface="Calibri"/>
                <a:ea typeface="Calibri"/>
                <a:cs typeface="Calibri"/>
              </a:rPr>
              <a:t>Expanding participation </a:t>
            </a:r>
          </a:p>
          <a:p>
            <a:pPr>
              <a:buFont typeface="Arial" panose="020B0604020202020204" pitchFamily="34" charset="0"/>
              <a:buChar char="•"/>
            </a:pPr>
            <a:r>
              <a:rPr lang="en-US" sz="2400">
                <a:solidFill>
                  <a:srgbClr val="000000"/>
                </a:solidFill>
                <a:highlight>
                  <a:srgbClr val="FFFFFF"/>
                </a:highlight>
                <a:latin typeface="Calibri"/>
                <a:ea typeface="Calibri"/>
                <a:cs typeface="Calibri"/>
              </a:rPr>
              <a:t>Deepening relationships </a:t>
            </a:r>
            <a:endParaRPr lang="en-US" sz="2400">
              <a:solidFill>
                <a:srgbClr val="465562"/>
              </a:solidFill>
              <a:latin typeface="Euphemia"/>
              <a:ea typeface="Calibri"/>
              <a:cs typeface="Calibri"/>
            </a:endParaRPr>
          </a:p>
          <a:p>
            <a:pPr>
              <a:buFont typeface="Arial" panose="020B0604020202020204" pitchFamily="34" charset="0"/>
              <a:buChar char="•"/>
            </a:pPr>
            <a:r>
              <a:rPr lang="en-US" sz="2400">
                <a:solidFill>
                  <a:srgbClr val="000000"/>
                </a:solidFill>
                <a:highlight>
                  <a:srgbClr val="FFFFFF"/>
                </a:highlight>
                <a:latin typeface="Calibri"/>
                <a:ea typeface="Calibri"/>
                <a:cs typeface="Calibri"/>
              </a:rPr>
              <a:t>Developing leaders </a:t>
            </a:r>
            <a:endParaRPr lang="en-US" sz="2400">
              <a:solidFill>
                <a:srgbClr val="465562"/>
              </a:solidFill>
              <a:latin typeface="Euphemia"/>
              <a:ea typeface="Calibri"/>
              <a:cs typeface="Calibri"/>
            </a:endParaRPr>
          </a:p>
          <a:p>
            <a:pPr>
              <a:buFont typeface="Arial" panose="020B0604020202020204" pitchFamily="34" charset="0"/>
              <a:buChar char="•"/>
            </a:pPr>
            <a:r>
              <a:rPr lang="en-US" sz="2400">
                <a:solidFill>
                  <a:srgbClr val="000000"/>
                </a:solidFill>
                <a:highlight>
                  <a:srgbClr val="FFFFFF"/>
                </a:highlight>
                <a:latin typeface="Calibri"/>
                <a:ea typeface="Calibri"/>
                <a:cs typeface="Calibri"/>
              </a:rPr>
              <a:t>Moving people into action </a:t>
            </a:r>
          </a:p>
          <a:p>
            <a:pPr>
              <a:buFont typeface="Arial" panose="020B0604020202020204" pitchFamily="34" charset="0"/>
              <a:buChar char="•"/>
            </a:pPr>
            <a:r>
              <a:rPr lang="en-US" sz="2400">
                <a:solidFill>
                  <a:srgbClr val="000000"/>
                </a:solidFill>
                <a:highlight>
                  <a:srgbClr val="FFFFFF"/>
                </a:highlight>
                <a:latin typeface="Calibri"/>
                <a:ea typeface="Calibri"/>
                <a:cs typeface="Calibri"/>
              </a:rPr>
              <a:t>Majority Actions of Members</a:t>
            </a:r>
            <a:r>
              <a:rPr lang="en-US" sz="2400" b="1">
                <a:solidFill>
                  <a:srgbClr val="000000"/>
                </a:solidFill>
                <a:highlight>
                  <a:srgbClr val="FFFFFF"/>
                </a:highlight>
                <a:latin typeface="Calibri"/>
                <a:ea typeface="Calibri"/>
                <a:cs typeface="Calibri"/>
              </a:rPr>
              <a:t> </a:t>
            </a:r>
            <a:endParaRPr lang="en-US" sz="2400">
              <a:solidFill>
                <a:srgbClr val="000000"/>
              </a:solidFill>
              <a:highlight>
                <a:srgbClr val="FFFFFF"/>
              </a:highlight>
              <a:latin typeface="Calibri"/>
              <a:ea typeface="Calibri"/>
              <a:cs typeface="Calibri"/>
            </a:endParaRPr>
          </a:p>
        </p:txBody>
      </p:sp>
      <p:pic>
        <p:nvPicPr>
          <p:cNvPr id="4" name="Picture 3" descr="A group of people climbing a mountain&#10;&#10;AI-generated content may be incorrect.">
            <a:extLst>
              <a:ext uri="{FF2B5EF4-FFF2-40B4-BE49-F238E27FC236}">
                <a16:creationId xmlns:a16="http://schemas.microsoft.com/office/drawing/2014/main" id="{F5DAD0E6-2560-3F7A-D1ED-1A669DE5FA7B}"/>
              </a:ext>
            </a:extLst>
          </p:cNvPr>
          <p:cNvPicPr>
            <a:picLocks noChangeAspect="1"/>
          </p:cNvPicPr>
          <p:nvPr/>
        </p:nvPicPr>
        <p:blipFill>
          <a:blip r:embed="rId3"/>
          <a:stretch>
            <a:fillRect/>
          </a:stretch>
        </p:blipFill>
        <p:spPr>
          <a:xfrm>
            <a:off x="6561651" y="2056657"/>
            <a:ext cx="4814586" cy="3659085"/>
          </a:xfrm>
          <a:prstGeom prst="rect">
            <a:avLst/>
          </a:prstGeom>
          <a:noFill/>
        </p:spPr>
      </p:pic>
    </p:spTree>
    <p:extLst>
      <p:ext uri="{BB962C8B-B14F-4D97-AF65-F5344CB8AC3E}">
        <p14:creationId xmlns:p14="http://schemas.microsoft.com/office/powerpoint/2010/main" val="3598578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239">
          <a:extLst>
            <a:ext uri="{FF2B5EF4-FFF2-40B4-BE49-F238E27FC236}">
              <a16:creationId xmlns:a16="http://schemas.microsoft.com/office/drawing/2014/main" id="{C4392E61-00A9-FBD7-8D11-6E453BEEE302}"/>
            </a:ext>
          </a:extLst>
        </p:cNvPr>
        <p:cNvGrpSpPr/>
        <p:nvPr/>
      </p:nvGrpSpPr>
      <p:grpSpPr>
        <a:xfrm>
          <a:off x="0" y="0"/>
          <a:ext cx="0" cy="0"/>
          <a:chOff x="0" y="0"/>
          <a:chExt cx="0" cy="0"/>
        </a:xfrm>
      </p:grpSpPr>
      <p:sp>
        <p:nvSpPr>
          <p:cNvPr id="240" name="Google Shape;240;p44">
            <a:extLst>
              <a:ext uri="{FF2B5EF4-FFF2-40B4-BE49-F238E27FC236}">
                <a16:creationId xmlns:a16="http://schemas.microsoft.com/office/drawing/2014/main" id="{3BCC037F-02C0-821C-C01A-ECC08E43064C}"/>
              </a:ext>
            </a:extLst>
          </p:cNvPr>
          <p:cNvSpPr txBox="1">
            <a:spLocks noGrp="1"/>
          </p:cNvSpPr>
          <p:nvPr>
            <p:ph type="title"/>
          </p:nvPr>
        </p:nvSpPr>
        <p:spPr>
          <a:xfrm>
            <a:off x="1593436" y="177800"/>
            <a:ext cx="9782801" cy="1239837"/>
          </a:xfrm>
        </p:spPr>
        <p:txBody>
          <a:bodyPr spcFirstLastPara="1" vert="horz" lIns="91425" tIns="91425" rIns="91425" bIns="91425" rtlCol="0" anchor="b" anchorCtr="0">
            <a:normAutofit/>
          </a:bodyPr>
          <a:lstStyle/>
          <a:p>
            <a:r>
              <a:rPr lang="en"/>
              <a:t>Strategy: Base-Building</a:t>
            </a:r>
            <a:endParaRPr lang="en-US"/>
          </a:p>
        </p:txBody>
      </p:sp>
      <p:pic>
        <p:nvPicPr>
          <p:cNvPr id="3" name="Picture 2" descr="A large group of people&#10;&#10;AI-generated content may be incorrect.">
            <a:extLst>
              <a:ext uri="{FF2B5EF4-FFF2-40B4-BE49-F238E27FC236}">
                <a16:creationId xmlns:a16="http://schemas.microsoft.com/office/drawing/2014/main" id="{3FF57B95-B32D-5F1B-6F97-2899DBB347AD}"/>
              </a:ext>
            </a:extLst>
          </p:cNvPr>
          <p:cNvPicPr>
            <a:picLocks noChangeAspect="1"/>
          </p:cNvPicPr>
          <p:nvPr/>
        </p:nvPicPr>
        <p:blipFill>
          <a:blip r:embed="rId3">
            <a:extLst>
              <a:ext uri="{837473B0-CC2E-450A-ABE3-18F120FF3D39}">
                <a1611:picAttrSrcUrl xmlns:a1611="http://schemas.microsoft.com/office/drawing/2016/11/main" r:id="rId4"/>
              </a:ext>
            </a:extLst>
          </a:blip>
          <a:srcRect t="2495" r="-4" b="2540"/>
          <a:stretch>
            <a:fillRect/>
          </a:stretch>
        </p:blipFill>
        <p:spPr>
          <a:xfrm>
            <a:off x="1593436" y="1600200"/>
            <a:ext cx="4814586" cy="4572000"/>
          </a:xfrm>
          <a:prstGeom prst="rect">
            <a:avLst/>
          </a:prstGeom>
          <a:noFill/>
        </p:spPr>
      </p:pic>
      <p:sp>
        <p:nvSpPr>
          <p:cNvPr id="2" name="Content Placeholder 1">
            <a:extLst>
              <a:ext uri="{FF2B5EF4-FFF2-40B4-BE49-F238E27FC236}">
                <a16:creationId xmlns:a16="http://schemas.microsoft.com/office/drawing/2014/main" id="{27459922-4B55-C93E-37F8-45A2AF9FB13E}"/>
              </a:ext>
            </a:extLst>
          </p:cNvPr>
          <p:cNvSpPr>
            <a:spLocks noGrp="1"/>
          </p:cNvSpPr>
          <p:nvPr>
            <p:ph sz="half" idx="2"/>
          </p:nvPr>
        </p:nvSpPr>
        <p:spPr>
          <a:xfrm>
            <a:off x="6561651" y="1600200"/>
            <a:ext cx="4814586" cy="4572000"/>
          </a:xfrm>
        </p:spPr>
        <p:txBody>
          <a:bodyPr vert="horz" lIns="91440" tIns="45720" rIns="91440" bIns="45720" rtlCol="0">
            <a:normAutofit/>
          </a:bodyPr>
          <a:lstStyle/>
          <a:p>
            <a:pPr>
              <a:buFont typeface="Arial" panose="020B0604020202020204" pitchFamily="34" charset="0"/>
              <a:buChar char="•"/>
            </a:pPr>
            <a:r>
              <a:rPr lang="en-US"/>
              <a:t>Who is your "base"?</a:t>
            </a:r>
          </a:p>
          <a:p>
            <a:pPr>
              <a:buFont typeface="Arial" panose="020B0604020202020204" pitchFamily="34" charset="0"/>
              <a:buChar char="•"/>
            </a:pPr>
            <a:r>
              <a:rPr lang="en-US"/>
              <a:t>Why do you need to build your base?</a:t>
            </a:r>
          </a:p>
          <a:p>
            <a:pPr>
              <a:buFont typeface="Arial" panose="020B0604020202020204" pitchFamily="34" charset="0"/>
              <a:buChar char="•"/>
            </a:pPr>
            <a:r>
              <a:rPr lang="en-US"/>
              <a:t>How do you "build" your base?</a:t>
            </a:r>
          </a:p>
        </p:txBody>
      </p:sp>
    </p:spTree>
    <p:extLst>
      <p:ext uri="{BB962C8B-B14F-4D97-AF65-F5344CB8AC3E}">
        <p14:creationId xmlns:p14="http://schemas.microsoft.com/office/powerpoint/2010/main" val="28143665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No photo description available.">
            <a:extLst>
              <a:ext uri="{FF2B5EF4-FFF2-40B4-BE49-F238E27FC236}">
                <a16:creationId xmlns:a16="http://schemas.microsoft.com/office/drawing/2014/main" id="{5EFA4A6A-70F2-2AF5-A637-9EED4899B5DC}"/>
              </a:ext>
            </a:extLst>
          </p:cNvPr>
          <p:cNvPicPr>
            <a:picLocks noChangeAspect="1"/>
          </p:cNvPicPr>
          <p:nvPr/>
        </p:nvPicPr>
        <p:blipFill>
          <a:blip r:embed="rId2"/>
          <a:stretch>
            <a:fillRect/>
          </a:stretch>
        </p:blipFill>
        <p:spPr>
          <a:xfrm>
            <a:off x="4463640" y="1247"/>
            <a:ext cx="2485673" cy="2920247"/>
          </a:xfrm>
          <a:prstGeom prst="rect">
            <a:avLst/>
          </a:prstGeom>
        </p:spPr>
      </p:pic>
      <p:pic>
        <p:nvPicPr>
          <p:cNvPr id="15" name="Picture 14" descr="A group of women sitting at a table&#10;&#10;AI-generated content may be incorrect.">
            <a:extLst>
              <a:ext uri="{FF2B5EF4-FFF2-40B4-BE49-F238E27FC236}">
                <a16:creationId xmlns:a16="http://schemas.microsoft.com/office/drawing/2014/main" id="{BDE04A9B-7733-4184-CAB6-93156283B6A7}"/>
              </a:ext>
            </a:extLst>
          </p:cNvPr>
          <p:cNvPicPr>
            <a:picLocks noChangeAspect="1"/>
          </p:cNvPicPr>
          <p:nvPr/>
        </p:nvPicPr>
        <p:blipFill>
          <a:blip r:embed="rId3"/>
          <a:stretch>
            <a:fillRect/>
          </a:stretch>
        </p:blipFill>
        <p:spPr>
          <a:xfrm>
            <a:off x="988354" y="23584"/>
            <a:ext cx="3567451" cy="2600228"/>
          </a:xfrm>
          <a:prstGeom prst="rect">
            <a:avLst/>
          </a:prstGeom>
        </p:spPr>
      </p:pic>
      <p:pic>
        <p:nvPicPr>
          <p:cNvPr id="11" name="Picture 10" descr="May be an image of crowd and text that says 'M INTHESCHOOLS SCHOOLS STUDENTS STUDENTSDESERVE DESERVE AN'T WAIT DURSTU ENTS FOR រង់គ២លប្ត្ត INVIERTA INVIERTAENLASESCUEL EN AS ESCUELAS QUE NUESTROS ESTUDIANTES MERECEN PODEMOS EMOS ESPERAR ESTABILIDADPARA SUELDOJUSTO JUSTO NUESIKOS PARALOS ESTUDIANTES EDUCADORES ESCUELASCON PERSOKAL COMPLETO ntPhotographer'">
            <a:extLst>
              <a:ext uri="{FF2B5EF4-FFF2-40B4-BE49-F238E27FC236}">
                <a16:creationId xmlns:a16="http://schemas.microsoft.com/office/drawing/2014/main" id="{541480C5-E0DE-EF6B-10CF-9DD09A718A0E}"/>
              </a:ext>
            </a:extLst>
          </p:cNvPr>
          <p:cNvPicPr>
            <a:picLocks noChangeAspect="1"/>
          </p:cNvPicPr>
          <p:nvPr/>
        </p:nvPicPr>
        <p:blipFill>
          <a:blip r:embed="rId4"/>
          <a:srcRect l="2422" t="23387" b="-1391"/>
          <a:stretch>
            <a:fillRect/>
          </a:stretch>
        </p:blipFill>
        <p:spPr>
          <a:xfrm>
            <a:off x="988831" y="2619194"/>
            <a:ext cx="2501006" cy="2732953"/>
          </a:xfrm>
          <a:prstGeom prst="rect">
            <a:avLst/>
          </a:prstGeom>
        </p:spPr>
      </p:pic>
      <p:pic>
        <p:nvPicPr>
          <p:cNvPr id="2" name="Picture 1" descr="A group of people holding signs&#10;&#10;AI-generated content may be incorrect.">
            <a:extLst>
              <a:ext uri="{FF2B5EF4-FFF2-40B4-BE49-F238E27FC236}">
                <a16:creationId xmlns:a16="http://schemas.microsoft.com/office/drawing/2014/main" id="{3DB96392-D33F-EA8C-9299-56EDD2EFD99C}"/>
              </a:ext>
            </a:extLst>
          </p:cNvPr>
          <p:cNvPicPr>
            <a:picLocks noChangeAspect="1"/>
          </p:cNvPicPr>
          <p:nvPr/>
        </p:nvPicPr>
        <p:blipFill>
          <a:blip r:embed="rId5"/>
          <a:stretch>
            <a:fillRect/>
          </a:stretch>
        </p:blipFill>
        <p:spPr>
          <a:xfrm>
            <a:off x="3487019" y="2520901"/>
            <a:ext cx="4743200" cy="3140473"/>
          </a:xfrm>
          <a:prstGeom prst="rect">
            <a:avLst/>
          </a:prstGeom>
        </p:spPr>
      </p:pic>
      <p:pic>
        <p:nvPicPr>
          <p:cNvPr id="3" name="Picture 2" descr="A group of women standing in front of a sign&#10;&#10;AI-generated content may be incorrect.">
            <a:extLst>
              <a:ext uri="{FF2B5EF4-FFF2-40B4-BE49-F238E27FC236}">
                <a16:creationId xmlns:a16="http://schemas.microsoft.com/office/drawing/2014/main" id="{080BF182-C7F4-3F83-B878-0C295E2B762D}"/>
              </a:ext>
            </a:extLst>
          </p:cNvPr>
          <p:cNvPicPr>
            <a:picLocks noChangeAspect="1"/>
          </p:cNvPicPr>
          <p:nvPr/>
        </p:nvPicPr>
        <p:blipFill>
          <a:blip r:embed="rId6"/>
          <a:srcRect l="6515" r="10481" b="3169"/>
          <a:stretch>
            <a:fillRect/>
          </a:stretch>
        </p:blipFill>
        <p:spPr>
          <a:xfrm>
            <a:off x="6607025" y="44526"/>
            <a:ext cx="2713128" cy="2584517"/>
          </a:xfrm>
          <a:prstGeom prst="rect">
            <a:avLst/>
          </a:prstGeom>
        </p:spPr>
      </p:pic>
      <p:pic>
        <p:nvPicPr>
          <p:cNvPr id="4" name="Picture 3" descr="A group of people posing for a photo&#10;&#10;AI-generated content may be incorrect.">
            <a:extLst>
              <a:ext uri="{FF2B5EF4-FFF2-40B4-BE49-F238E27FC236}">
                <a16:creationId xmlns:a16="http://schemas.microsoft.com/office/drawing/2014/main" id="{C97601B0-94D5-2442-1D02-81E942238EC8}"/>
              </a:ext>
            </a:extLst>
          </p:cNvPr>
          <p:cNvPicPr>
            <a:picLocks noChangeAspect="1"/>
          </p:cNvPicPr>
          <p:nvPr/>
        </p:nvPicPr>
        <p:blipFill>
          <a:blip r:embed="rId7"/>
          <a:stretch>
            <a:fillRect/>
          </a:stretch>
        </p:blipFill>
        <p:spPr>
          <a:xfrm>
            <a:off x="985893" y="4998283"/>
            <a:ext cx="2772802" cy="1840656"/>
          </a:xfrm>
          <a:prstGeom prst="rect">
            <a:avLst/>
          </a:prstGeom>
        </p:spPr>
      </p:pic>
      <p:pic>
        <p:nvPicPr>
          <p:cNvPr id="5" name="Picture 4" descr="No photo description available.">
            <a:extLst>
              <a:ext uri="{FF2B5EF4-FFF2-40B4-BE49-F238E27FC236}">
                <a16:creationId xmlns:a16="http://schemas.microsoft.com/office/drawing/2014/main" id="{55156030-AFA2-DCB0-FD74-DD81AFF7E59C}"/>
              </a:ext>
            </a:extLst>
          </p:cNvPr>
          <p:cNvPicPr>
            <a:picLocks noChangeAspect="1"/>
          </p:cNvPicPr>
          <p:nvPr/>
        </p:nvPicPr>
        <p:blipFill>
          <a:blip r:embed="rId8"/>
          <a:stretch>
            <a:fillRect/>
          </a:stretch>
        </p:blipFill>
        <p:spPr>
          <a:xfrm>
            <a:off x="8236213" y="1709154"/>
            <a:ext cx="2593660" cy="3295453"/>
          </a:xfrm>
          <a:prstGeom prst="rect">
            <a:avLst/>
          </a:prstGeom>
        </p:spPr>
      </p:pic>
      <p:pic>
        <p:nvPicPr>
          <p:cNvPr id="6" name="Picture 5" descr="A group of people posing for a photo&#10;&#10;AI-generated content may be incorrect.">
            <a:extLst>
              <a:ext uri="{FF2B5EF4-FFF2-40B4-BE49-F238E27FC236}">
                <a16:creationId xmlns:a16="http://schemas.microsoft.com/office/drawing/2014/main" id="{3FF26B52-874B-6D8F-5C14-D327AC15CC94}"/>
              </a:ext>
            </a:extLst>
          </p:cNvPr>
          <p:cNvPicPr>
            <a:picLocks noChangeAspect="1"/>
          </p:cNvPicPr>
          <p:nvPr/>
        </p:nvPicPr>
        <p:blipFill>
          <a:blip r:embed="rId9"/>
          <a:srcRect t="27980" b="114"/>
          <a:stretch>
            <a:fillRect/>
          </a:stretch>
        </p:blipFill>
        <p:spPr>
          <a:xfrm>
            <a:off x="7198656" y="4861243"/>
            <a:ext cx="3628375" cy="1977051"/>
          </a:xfrm>
          <a:prstGeom prst="rect">
            <a:avLst/>
          </a:prstGeom>
        </p:spPr>
      </p:pic>
      <p:pic>
        <p:nvPicPr>
          <p:cNvPr id="17" name="Picture 16" descr="May be an image of text that says 'UP OM.SI OFAXO Earaen nea neaMenebe Member Benefits រមុ STUDENT LOAN FORGIVENESS WORKSHOPS OCT 27 @ 5:00 Μ EΤ OCT 28 @ 7:30 ET OcT 30 @ 4:30 ET and OCT 30 @ 6:30 PM ET NOV 3 3@ @ 5:30 ET'">
            <a:extLst>
              <a:ext uri="{FF2B5EF4-FFF2-40B4-BE49-F238E27FC236}">
                <a16:creationId xmlns:a16="http://schemas.microsoft.com/office/drawing/2014/main" id="{838CB874-B323-6D1D-FB61-0611E87DF9EE}"/>
              </a:ext>
            </a:extLst>
          </p:cNvPr>
          <p:cNvPicPr>
            <a:picLocks noChangeAspect="1"/>
          </p:cNvPicPr>
          <p:nvPr/>
        </p:nvPicPr>
        <p:blipFill>
          <a:blip r:embed="rId10"/>
          <a:stretch>
            <a:fillRect/>
          </a:stretch>
        </p:blipFill>
        <p:spPr>
          <a:xfrm>
            <a:off x="9202512" y="3587"/>
            <a:ext cx="1742587" cy="2121033"/>
          </a:xfrm>
          <a:prstGeom prst="rect">
            <a:avLst/>
          </a:prstGeom>
        </p:spPr>
      </p:pic>
      <p:pic>
        <p:nvPicPr>
          <p:cNvPr id="7" name="Picture 6" descr="A selfie of two women&#10;&#10;AI-generated content may be incorrect.">
            <a:extLst>
              <a:ext uri="{FF2B5EF4-FFF2-40B4-BE49-F238E27FC236}">
                <a16:creationId xmlns:a16="http://schemas.microsoft.com/office/drawing/2014/main" id="{1DF03744-8792-9642-0971-59408D911CF0}"/>
              </a:ext>
            </a:extLst>
          </p:cNvPr>
          <p:cNvPicPr>
            <a:picLocks noChangeAspect="1"/>
          </p:cNvPicPr>
          <p:nvPr/>
        </p:nvPicPr>
        <p:blipFill>
          <a:blip r:embed="rId11"/>
          <a:stretch>
            <a:fillRect/>
          </a:stretch>
        </p:blipFill>
        <p:spPr>
          <a:xfrm>
            <a:off x="3145700" y="4872817"/>
            <a:ext cx="4419921" cy="1949733"/>
          </a:xfrm>
          <a:prstGeom prst="rect">
            <a:avLst/>
          </a:prstGeom>
        </p:spPr>
      </p:pic>
    </p:spTree>
    <p:extLst>
      <p:ext uri="{BB962C8B-B14F-4D97-AF65-F5344CB8AC3E}">
        <p14:creationId xmlns:p14="http://schemas.microsoft.com/office/powerpoint/2010/main" val="2068305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16399-F945-1D3D-70E0-EF01D5510192}"/>
              </a:ext>
            </a:extLst>
          </p:cNvPr>
          <p:cNvSpPr>
            <a:spLocks noGrp="1"/>
          </p:cNvSpPr>
          <p:nvPr>
            <p:ph type="title"/>
          </p:nvPr>
        </p:nvSpPr>
        <p:spPr>
          <a:xfrm>
            <a:off x="732824" y="177800"/>
            <a:ext cx="9782801" cy="1239837"/>
          </a:xfrm>
        </p:spPr>
        <p:txBody>
          <a:bodyPr/>
          <a:lstStyle/>
          <a:p>
            <a:r>
              <a:rPr lang="en-US"/>
              <a:t>Assess your Local (Page 6 of handouts)</a:t>
            </a:r>
          </a:p>
        </p:txBody>
      </p:sp>
      <p:sp>
        <p:nvSpPr>
          <p:cNvPr id="3" name="Content Placeholder 2">
            <a:extLst>
              <a:ext uri="{FF2B5EF4-FFF2-40B4-BE49-F238E27FC236}">
                <a16:creationId xmlns:a16="http://schemas.microsoft.com/office/drawing/2014/main" id="{2C97D0A9-9856-60BC-BB4F-149F1034A9A7}"/>
              </a:ext>
            </a:extLst>
          </p:cNvPr>
          <p:cNvSpPr>
            <a:spLocks noGrp="1"/>
          </p:cNvSpPr>
          <p:nvPr>
            <p:ph idx="1"/>
          </p:nvPr>
        </p:nvSpPr>
        <p:spPr>
          <a:xfrm>
            <a:off x="826953" y="1640541"/>
            <a:ext cx="9782801" cy="4572000"/>
          </a:xfrm>
        </p:spPr>
        <p:txBody>
          <a:bodyPr vert="horz" lIns="91440" tIns="45720" rIns="91440" bIns="45720" rtlCol="0" anchor="t">
            <a:normAutofit/>
          </a:bodyPr>
          <a:lstStyle/>
          <a:p>
            <a:pPr marL="246380" indent="-246380">
              <a:lnSpc>
                <a:spcPct val="150000"/>
              </a:lnSpc>
              <a:buFont typeface="Arial" panose="020B0604020202020204" pitchFamily="34" charset="0"/>
              <a:buChar char="•"/>
            </a:pPr>
            <a:r>
              <a:rPr lang="en-US"/>
              <a:t>Complete the self-assessment on pages 6-11. If you're here with a team, it may be interesting to complete the assessment independently and then compare answers. (15 minutes)</a:t>
            </a:r>
          </a:p>
          <a:p>
            <a:pPr marL="246380" indent="-246380">
              <a:lnSpc>
                <a:spcPct val="150000"/>
              </a:lnSpc>
              <a:buFont typeface="Arial" panose="020B0604020202020204" pitchFamily="34" charset="0"/>
              <a:buChar char="•"/>
            </a:pPr>
            <a:r>
              <a:rPr lang="en-US"/>
              <a:t>Once you've discussed the assessment, switch your focus to the reflection questions on pages 11 and 12</a:t>
            </a:r>
          </a:p>
        </p:txBody>
      </p:sp>
    </p:spTree>
    <p:extLst>
      <p:ext uri="{BB962C8B-B14F-4D97-AF65-F5344CB8AC3E}">
        <p14:creationId xmlns:p14="http://schemas.microsoft.com/office/powerpoint/2010/main" val="11726434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49627-713D-E378-4D45-EC93FC248D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364A0A-A5BE-4446-AF49-2CFB5EC631DE}"/>
              </a:ext>
            </a:extLst>
          </p:cNvPr>
          <p:cNvSpPr>
            <a:spLocks noGrp="1"/>
          </p:cNvSpPr>
          <p:nvPr>
            <p:ph type="title"/>
          </p:nvPr>
        </p:nvSpPr>
        <p:spPr>
          <a:xfrm>
            <a:off x="664407" y="535941"/>
            <a:ext cx="3136259" cy="1134165"/>
          </a:xfrm>
        </p:spPr>
        <p:txBody>
          <a:bodyPr>
            <a:normAutofit/>
          </a:bodyPr>
          <a:lstStyle/>
          <a:p>
            <a:r>
              <a:rPr lang="en-US"/>
              <a:t>Key Points</a:t>
            </a:r>
          </a:p>
        </p:txBody>
      </p:sp>
      <p:sp>
        <p:nvSpPr>
          <p:cNvPr id="3" name="Content Placeholder 2">
            <a:extLst>
              <a:ext uri="{FF2B5EF4-FFF2-40B4-BE49-F238E27FC236}">
                <a16:creationId xmlns:a16="http://schemas.microsoft.com/office/drawing/2014/main" id="{67ADD62B-8665-36FB-B962-DEFD74F2155A}"/>
              </a:ext>
            </a:extLst>
          </p:cNvPr>
          <p:cNvSpPr>
            <a:spLocks noGrp="1"/>
          </p:cNvSpPr>
          <p:nvPr>
            <p:ph idx="1"/>
          </p:nvPr>
        </p:nvSpPr>
        <p:spPr>
          <a:xfrm>
            <a:off x="3607358" y="1103022"/>
            <a:ext cx="8269794" cy="4651951"/>
          </a:xfrm>
        </p:spPr>
        <p:txBody>
          <a:bodyPr vert="horz" lIns="91440" tIns="45720" rIns="91440" bIns="45720" rtlCol="0" anchor="t">
            <a:noAutofit/>
          </a:bodyPr>
          <a:lstStyle/>
          <a:p>
            <a:pPr marL="246380" indent="-246380">
              <a:lnSpc>
                <a:spcPct val="100000"/>
              </a:lnSpc>
              <a:buFont typeface="Arial" panose="020B0604020202020204" pitchFamily="34" charset="0"/>
              <a:buChar char="•"/>
            </a:pPr>
            <a:r>
              <a:rPr lang="en-US"/>
              <a:t>Union power is member power.</a:t>
            </a:r>
          </a:p>
          <a:p>
            <a:pPr marL="246380" indent="-246380">
              <a:lnSpc>
                <a:spcPct val="100000"/>
              </a:lnSpc>
              <a:buFont typeface="Arial" panose="020B0604020202020204" pitchFamily="34" charset="0"/>
              <a:buChar char="•"/>
            </a:pPr>
            <a:r>
              <a:rPr lang="en-US"/>
              <a:t>Unions get their power from a majority of workers who act together in solidarity as members.</a:t>
            </a:r>
          </a:p>
          <a:p>
            <a:pPr marL="246380" indent="-246380">
              <a:lnSpc>
                <a:spcPct val="100000"/>
              </a:lnSpc>
              <a:buFont typeface="Arial" panose="020B0604020202020204" pitchFamily="34" charset="0"/>
              <a:buChar char="•"/>
            </a:pPr>
            <a:r>
              <a:rPr lang="en-US"/>
              <a:t>Building and engaging your membership is how you build your base. </a:t>
            </a:r>
          </a:p>
          <a:p>
            <a:pPr marL="246380" indent="-246380">
              <a:lnSpc>
                <a:spcPct val="100000"/>
              </a:lnSpc>
              <a:buFont typeface="Arial,Sans-Serif" panose="020B0604020202020204" pitchFamily="34" charset="0"/>
              <a:buChar char="•"/>
            </a:pPr>
            <a:r>
              <a:rPr lang="en-US">
                <a:solidFill>
                  <a:srgbClr val="000000"/>
                </a:solidFill>
                <a:highlight>
                  <a:srgbClr val="FFFFFF"/>
                </a:highlight>
              </a:rPr>
              <a:t>Members! Members are the base of our support. </a:t>
            </a:r>
            <a:endParaRPr lang="en-US"/>
          </a:p>
          <a:p>
            <a:pPr marL="246380" indent="-246380">
              <a:lnSpc>
                <a:spcPct val="100000"/>
              </a:lnSpc>
              <a:buFont typeface="Arial,Sans-Serif" panose="020B0604020202020204" pitchFamily="34" charset="0"/>
              <a:buChar char="•"/>
            </a:pPr>
            <a:endParaRPr lang="en-US">
              <a:solidFill>
                <a:srgbClr val="000000"/>
              </a:solidFill>
              <a:highlight>
                <a:srgbClr val="FFFFFF"/>
              </a:highlight>
            </a:endParaRPr>
          </a:p>
        </p:txBody>
      </p:sp>
      <p:pic>
        <p:nvPicPr>
          <p:cNvPr id="4" name="Picture 3">
            <a:extLst>
              <a:ext uri="{FF2B5EF4-FFF2-40B4-BE49-F238E27FC236}">
                <a16:creationId xmlns:a16="http://schemas.microsoft.com/office/drawing/2014/main" id="{B29FC015-1419-0F7F-3A7B-5A2F798D461E}"/>
              </a:ext>
            </a:extLst>
          </p:cNvPr>
          <p:cNvPicPr/>
          <p:nvPr/>
        </p:nvPicPr>
        <p:blipFill rotWithShape="1">
          <a:blip r:embed="rId3"/>
          <a:srcRect l="3839" t="29433" r="75686" b="29787"/>
          <a:stretch/>
        </p:blipFill>
        <p:spPr>
          <a:xfrm>
            <a:off x="664407" y="2194215"/>
            <a:ext cx="2129440" cy="2469567"/>
          </a:xfrm>
          <a:prstGeom prst="rect">
            <a:avLst/>
          </a:prstGeom>
        </p:spPr>
      </p:pic>
    </p:spTree>
    <p:extLst>
      <p:ext uri="{BB962C8B-B14F-4D97-AF65-F5344CB8AC3E}">
        <p14:creationId xmlns:p14="http://schemas.microsoft.com/office/powerpoint/2010/main" val="770451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58871" y="672352"/>
            <a:ext cx="7028329" cy="1317813"/>
          </a:xfrm>
        </p:spPr>
        <p:txBody>
          <a:bodyPr>
            <a:noAutofit/>
          </a:bodyPr>
          <a:lstStyle/>
          <a:p>
            <a:pPr algn="ctr"/>
            <a:r>
              <a:rPr lang="en-US" sz="6000" cap="none"/>
              <a:t>Closing the Day</a:t>
            </a:r>
          </a:p>
        </p:txBody>
      </p:sp>
      <p:sp>
        <p:nvSpPr>
          <p:cNvPr id="5" name="Text Placeholder 4"/>
          <p:cNvSpPr>
            <a:spLocks noGrp="1"/>
          </p:cNvSpPr>
          <p:nvPr>
            <p:ph type="body" sz="half" idx="2"/>
          </p:nvPr>
        </p:nvSpPr>
        <p:spPr>
          <a:xfrm>
            <a:off x="552660" y="1201271"/>
            <a:ext cx="4306212" cy="5042647"/>
          </a:xfrm>
        </p:spPr>
        <p:txBody>
          <a:bodyPr>
            <a:normAutofit/>
          </a:bodyPr>
          <a:lstStyle/>
          <a:p>
            <a:pPr marL="571500" indent="-571500">
              <a:buFont typeface="Arial" panose="020B0604020202020204" pitchFamily="34" charset="0"/>
              <a:buChar char="•"/>
            </a:pPr>
            <a:r>
              <a:rPr lang="en-US" sz="3200"/>
              <a:t>What is becoming clearer?</a:t>
            </a:r>
          </a:p>
          <a:p>
            <a:pPr marL="571500" indent="-571500">
              <a:buFont typeface="Arial" panose="020B0604020202020204" pitchFamily="34" charset="0"/>
              <a:buChar char="•"/>
            </a:pPr>
            <a:r>
              <a:rPr lang="en-US" sz="3200"/>
              <a:t>What remains murky?</a:t>
            </a:r>
          </a:p>
          <a:p>
            <a:pPr marL="571500" indent="-571500">
              <a:buFont typeface="Arial" panose="020B0604020202020204" pitchFamily="34" charset="0"/>
              <a:buChar char="•"/>
            </a:pPr>
            <a:r>
              <a:rPr lang="en-US" sz="3200"/>
              <a:t>Housekeeping</a:t>
            </a:r>
          </a:p>
        </p:txBody>
      </p:sp>
      <p:pic>
        <p:nvPicPr>
          <p:cNvPr id="5126" name="Picture 6" descr="The Power of Clarity at Work: How Goals, Roles, and Tasks Transform Teams -  FitBizWeek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58871" y="2371165"/>
            <a:ext cx="7315200" cy="3657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4847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descr="A qr code with a group of people holding megaphones&#10;&#10;AI-generated content may be incorrect.">
            <a:extLst>
              <a:ext uri="{FF2B5EF4-FFF2-40B4-BE49-F238E27FC236}">
                <a16:creationId xmlns:a16="http://schemas.microsoft.com/office/drawing/2014/main" id="{C1D15F8C-175C-C87B-A991-39C92DFF8FFD}"/>
              </a:ext>
            </a:extLst>
          </p:cNvPr>
          <p:cNvPicPr>
            <a:picLocks noGrp="1" noChangeAspect="1"/>
          </p:cNvPicPr>
          <p:nvPr>
            <p:ph type="pic" idx="1"/>
          </p:nvPr>
        </p:nvPicPr>
        <p:blipFill>
          <a:blip r:embed="rId2"/>
          <a:srcRect t="3035" b="3035"/>
          <a:stretch/>
        </p:blipFill>
        <p:spPr bwMode="auto">
          <a:prstGeom prst="rect">
            <a:avLst/>
          </a:prstGeom>
          <a:ln w="19050">
            <a:solidFill>
              <a:srgbClr val="FFFFFF"/>
            </a:solidFill>
          </a:ln>
        </p:spPr>
      </p:pic>
      <p:sp>
        <p:nvSpPr>
          <p:cNvPr id="4" name="Text Placeholder 3">
            <a:extLst>
              <a:ext uri="{FF2B5EF4-FFF2-40B4-BE49-F238E27FC236}">
                <a16:creationId xmlns:a16="http://schemas.microsoft.com/office/drawing/2014/main" id="{07B1C54D-6B09-16A1-F8AA-F94C96C87D2B}"/>
              </a:ext>
            </a:extLst>
          </p:cNvPr>
          <p:cNvSpPr>
            <a:spLocks noGrp="1"/>
          </p:cNvSpPr>
          <p:nvPr>
            <p:ph type="body" sz="half" idx="2"/>
          </p:nvPr>
        </p:nvSpPr>
        <p:spPr>
          <a:xfrm>
            <a:off x="944668" y="1721927"/>
            <a:ext cx="3592377" cy="2524953"/>
          </a:xfrm>
        </p:spPr>
        <p:txBody>
          <a:bodyPr vert="horz" lIns="91440" tIns="45720" rIns="91440" bIns="45720" rtlCol="0" anchor="t">
            <a:normAutofit/>
          </a:bodyPr>
          <a:lstStyle/>
          <a:p>
            <a:r>
              <a:rPr lang="en-US" sz="4400"/>
              <a:t>Please let us know how we are doing. </a:t>
            </a:r>
          </a:p>
        </p:txBody>
      </p:sp>
    </p:spTree>
    <p:extLst>
      <p:ext uri="{BB962C8B-B14F-4D97-AF65-F5344CB8AC3E}">
        <p14:creationId xmlns:p14="http://schemas.microsoft.com/office/powerpoint/2010/main" val="1939368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44A3604B-BE48-4757-89C4-0FB6E872ADA7}">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DFB27BD-E86E-4D24-90CA-6D827B447A96}">
  <ds:schemaRefs>
    <ds:schemaRef ds:uri="http://schemas.microsoft.com/sharepoint/v3/contenttype/forms"/>
  </ds:schemaRefs>
</ds:datastoreItem>
</file>

<file path=customXml/itemProps3.xml><?xml version="1.0" encoding="utf-8"?>
<ds:datastoreItem xmlns:ds="http://schemas.openxmlformats.org/officeDocument/2006/customXml" ds:itemID="{0B34A4F0-B25E-4142-AAF6-017E8591ED0D}">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70</Slides>
  <Notes>25</Notes>
  <HiddenSlides>0</HiddenSlides>
  <ScaleCrop>false</ScaleCrop>
  <HeadingPairs>
    <vt:vector size="4" baseType="variant">
      <vt:variant>
        <vt:lpstr>Theme</vt:lpstr>
      </vt:variant>
      <vt:variant>
        <vt:i4>1</vt:i4>
      </vt:variant>
      <vt:variant>
        <vt:lpstr>Slide Titles</vt:lpstr>
      </vt:variant>
      <vt:variant>
        <vt:i4>70</vt:i4>
      </vt:variant>
    </vt:vector>
  </HeadingPairs>
  <TitlesOfParts>
    <vt:vector size="71" baseType="lpstr">
      <vt:lpstr>Math 16x9</vt:lpstr>
      <vt:lpstr>Campaign Academy: Building a Team to Win</vt:lpstr>
      <vt:lpstr>PowerPoint Presentation</vt:lpstr>
      <vt:lpstr>PowerPoint Presentation</vt:lpstr>
      <vt:lpstr>Honoring This Space</vt:lpstr>
      <vt:lpstr>Key Outcomes</vt:lpstr>
      <vt:lpstr>Overall  Agenda</vt:lpstr>
      <vt:lpstr>Friday, May 17</vt:lpstr>
      <vt:lpstr>Logistics to Remember</vt:lpstr>
      <vt:lpstr>Who is in the room?</vt:lpstr>
      <vt:lpstr>Community Agreements (p. 2) </vt:lpstr>
      <vt:lpstr>Core Values</vt:lpstr>
      <vt:lpstr>What are core values? (p.4)</vt:lpstr>
      <vt:lpstr>Values Mixer</vt:lpstr>
      <vt:lpstr>Personal Vision</vt:lpstr>
      <vt:lpstr>What’s your vision?</vt:lpstr>
      <vt:lpstr>Share Your Vision with a Partner</vt:lpstr>
      <vt:lpstr>Key Points</vt:lpstr>
      <vt:lpstr>Shared Vision</vt:lpstr>
      <vt:lpstr>Why does a shared vision matter? </vt:lpstr>
      <vt:lpstr>SPFE- A Vision Rooted in Shared Values</vt:lpstr>
      <vt:lpstr>Power</vt:lpstr>
      <vt:lpstr>Another world is possible...</vt:lpstr>
      <vt:lpstr>Creating a Shared Vision</vt:lpstr>
      <vt:lpstr>Gallery Walk </vt:lpstr>
      <vt:lpstr>Debrief</vt:lpstr>
      <vt:lpstr>Key Points</vt:lpstr>
      <vt:lpstr>Break  10:30-10:45</vt:lpstr>
      <vt:lpstr>Centering Equity</vt:lpstr>
      <vt:lpstr>An Unfinished Promise. An Incomplete Vision.</vt:lpstr>
      <vt:lpstr>Centering Equity:  Race, Class and Gender</vt:lpstr>
      <vt:lpstr>Why Centering Equity Matters</vt:lpstr>
      <vt:lpstr>Equity and Power</vt:lpstr>
      <vt:lpstr>Programs vs. Campaigns —Through an Equity Lens</vt:lpstr>
      <vt:lpstr>The Four Essential Organizing Questions</vt:lpstr>
      <vt:lpstr>What are some of the challenges that come with intentionally centering equity?</vt:lpstr>
      <vt:lpstr>Common Myths When Centering Equity</vt:lpstr>
      <vt:lpstr>Who is in the Room Where It Happens?</vt:lpstr>
      <vt:lpstr>Who Leads Equity Work (And at What Cost):</vt:lpstr>
      <vt:lpstr>Centering Equity: A Tool and How to Use It (p.5)</vt:lpstr>
      <vt:lpstr>PowerPoint Presentation</vt:lpstr>
      <vt:lpstr>Teamwork: Applying the Equity Analysis</vt:lpstr>
      <vt:lpstr>Team Equity Analysis Share Out:</vt:lpstr>
      <vt:lpstr>Key Points: Centering Equity in Campaigns</vt:lpstr>
      <vt:lpstr>Lunch</vt:lpstr>
      <vt:lpstr>Solidarity as a Core Value and Strategy</vt:lpstr>
      <vt:lpstr>How would you describe solidarity? </vt:lpstr>
      <vt:lpstr>Solidarity</vt:lpstr>
      <vt:lpstr>New Groups</vt:lpstr>
      <vt:lpstr>Record your answers on the chart paper.</vt:lpstr>
      <vt:lpstr>Gallery Walk </vt:lpstr>
      <vt:lpstr>Talk at your table</vt:lpstr>
      <vt:lpstr>Why solidarity?</vt:lpstr>
      <vt:lpstr>Key Points</vt:lpstr>
      <vt:lpstr>Putting It All Together</vt:lpstr>
      <vt:lpstr>Problem vs Issue Reminder...</vt:lpstr>
      <vt:lpstr>Using what you have learned, describe a local issue and a vision for what it would look like if the person in power delivered on your demand.</vt:lpstr>
      <vt:lpstr>Break </vt:lpstr>
      <vt:lpstr>ENERGIZER BREAK!</vt:lpstr>
      <vt:lpstr>Marker Madness Debrief</vt:lpstr>
      <vt:lpstr>Key Points</vt:lpstr>
      <vt:lpstr>Base-Building</vt:lpstr>
      <vt:lpstr>What is ”Strategy"?</vt:lpstr>
      <vt:lpstr>Some Examples of Strategies</vt:lpstr>
      <vt:lpstr>Strategy: Base-Building</vt:lpstr>
      <vt:lpstr>Strategy: Base-Building</vt:lpstr>
      <vt:lpstr>PowerPoint Presentation</vt:lpstr>
      <vt:lpstr>Assess your Local (Page 6 of handouts)</vt:lpstr>
      <vt:lpstr>Key Points</vt:lpstr>
      <vt:lpstr>Closing the Day</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4</cp:revision>
  <cp:lastPrinted>2026-05-06T15:03:14Z</cp:lastPrinted>
  <dcterms:created xsi:type="dcterms:W3CDTF">2022-09-14T20:21:53Z</dcterms:created>
  <dcterms:modified xsi:type="dcterms:W3CDTF">2026-06-11T17:23:54Z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MediaServiceImageTags">
    <vt:lpwstr/>
  </property>
  <property fmtid="{D5CDD505-2E9C-101B-9397-08002B2CF9AE}" pid="9" name="Order">
    <vt:lpwstr>52500.0000000000</vt:lpwstr>
  </property>
  <property fmtid="{D5CDD505-2E9C-101B-9397-08002B2CF9AE}" pid="10" name="_SourceUrl">
    <vt:lpwstr/>
  </property>
  <property fmtid="{D5CDD505-2E9C-101B-9397-08002B2CF9AE}" pid="11" name="_SharedFileIndex">
    <vt:lpwstr/>
  </property>
  <property fmtid="{D5CDD505-2E9C-101B-9397-08002B2CF9AE}" pid="12" name="ComplianceAssetId">
    <vt:lpwstr/>
  </property>
  <property fmtid="{D5CDD505-2E9C-101B-9397-08002B2CF9AE}" pid="13" name="_ExtendedDescription">
    <vt:lpwstr/>
  </property>
  <property fmtid="{D5CDD505-2E9C-101B-9397-08002B2CF9AE}" pid="14" name="TriggerFlowInfo">
    <vt:lpwstr/>
  </property>
</Properties>
</file>