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91" r:id="rId5"/>
  </p:sldMasterIdLst>
  <p:notesMasterIdLst>
    <p:notesMasterId r:id="rId100"/>
  </p:notesMasterIdLst>
  <p:handoutMasterIdLst>
    <p:handoutMasterId r:id="rId101"/>
  </p:handoutMasterIdLst>
  <p:sldIdLst>
    <p:sldId id="314" r:id="rId6"/>
    <p:sldId id="1095" r:id="rId7"/>
    <p:sldId id="2616" r:id="rId8"/>
    <p:sldId id="2700" r:id="rId9"/>
    <p:sldId id="2701" r:id="rId10"/>
    <p:sldId id="2703" r:id="rId11"/>
    <p:sldId id="1099" r:id="rId12"/>
    <p:sldId id="1221" r:id="rId13"/>
    <p:sldId id="898" r:id="rId14"/>
    <p:sldId id="921" r:id="rId15"/>
    <p:sldId id="2661" r:id="rId16"/>
    <p:sldId id="2663" r:id="rId17"/>
    <p:sldId id="2664" r:id="rId18"/>
    <p:sldId id="1254" r:id="rId19"/>
    <p:sldId id="1105" r:id="rId20"/>
    <p:sldId id="1223" r:id="rId21"/>
    <p:sldId id="1227" r:id="rId22"/>
    <p:sldId id="1228" r:id="rId23"/>
    <p:sldId id="1229" r:id="rId24"/>
    <p:sldId id="1104" r:id="rId25"/>
    <p:sldId id="1255" r:id="rId26"/>
    <p:sldId id="2670" r:id="rId27"/>
    <p:sldId id="1230" r:id="rId28"/>
    <p:sldId id="1231" r:id="rId29"/>
    <p:sldId id="1232" r:id="rId30"/>
    <p:sldId id="1234" r:id="rId31"/>
    <p:sldId id="1256" r:id="rId32"/>
    <p:sldId id="1235" r:id="rId33"/>
    <p:sldId id="1238" r:id="rId34"/>
    <p:sldId id="2687" r:id="rId35"/>
    <p:sldId id="910" r:id="rId36"/>
    <p:sldId id="2692" r:id="rId37"/>
    <p:sldId id="1112" r:id="rId38"/>
    <p:sldId id="2689" r:id="rId39"/>
    <p:sldId id="1128" r:id="rId40"/>
    <p:sldId id="1236" r:id="rId41"/>
    <p:sldId id="1239" r:id="rId42"/>
    <p:sldId id="2594" r:id="rId43"/>
    <p:sldId id="2595" r:id="rId44"/>
    <p:sldId id="2601" r:id="rId45"/>
    <p:sldId id="2596" r:id="rId46"/>
    <p:sldId id="2598" r:id="rId47"/>
    <p:sldId id="2597" r:id="rId48"/>
    <p:sldId id="2599" r:id="rId49"/>
    <p:sldId id="2600" r:id="rId50"/>
    <p:sldId id="2669" r:id="rId51"/>
    <p:sldId id="1258" r:id="rId52"/>
    <p:sldId id="1242" r:id="rId53"/>
    <p:sldId id="2617" r:id="rId54"/>
    <p:sldId id="2618" r:id="rId55"/>
    <p:sldId id="2619" r:id="rId56"/>
    <p:sldId id="2620" r:id="rId57"/>
    <p:sldId id="2696" r:id="rId58"/>
    <p:sldId id="1240" r:id="rId59"/>
    <p:sldId id="1241" r:id="rId60"/>
    <p:sldId id="2621" r:id="rId61"/>
    <p:sldId id="2622" r:id="rId62"/>
    <p:sldId id="2672" r:id="rId63"/>
    <p:sldId id="1246" r:id="rId64"/>
    <p:sldId id="2647" r:id="rId65"/>
    <p:sldId id="2694" r:id="rId66"/>
    <p:sldId id="2695" r:id="rId67"/>
    <p:sldId id="2656" r:id="rId68"/>
    <p:sldId id="2657" r:id="rId69"/>
    <p:sldId id="1249" r:id="rId70"/>
    <p:sldId id="2697" r:id="rId71"/>
    <p:sldId id="1243" r:id="rId72"/>
    <p:sldId id="2563" r:id="rId73"/>
    <p:sldId id="2564" r:id="rId74"/>
    <p:sldId id="2567" r:id="rId75"/>
    <p:sldId id="2682" r:id="rId76"/>
    <p:sldId id="2566" r:id="rId77"/>
    <p:sldId id="2590" r:id="rId78"/>
    <p:sldId id="2592" r:id="rId79"/>
    <p:sldId id="2593" r:id="rId80"/>
    <p:sldId id="2674" r:id="rId81"/>
    <p:sldId id="2677" r:id="rId82"/>
    <p:sldId id="2678" r:id="rId83"/>
    <p:sldId id="2679" r:id="rId84"/>
    <p:sldId id="2586" r:id="rId85"/>
    <p:sldId id="2680" r:id="rId86"/>
    <p:sldId id="2675" r:id="rId87"/>
    <p:sldId id="2683" r:id="rId88"/>
    <p:sldId id="2676" r:id="rId89"/>
    <p:sldId id="2572" r:id="rId90"/>
    <p:sldId id="1247" r:id="rId91"/>
    <p:sldId id="2668" r:id="rId92"/>
    <p:sldId id="1251" r:id="rId93"/>
    <p:sldId id="1253" r:id="rId94"/>
    <p:sldId id="2658" r:id="rId95"/>
    <p:sldId id="2659" r:id="rId96"/>
    <p:sldId id="2699" r:id="rId97"/>
    <p:sldId id="902" r:id="rId98"/>
    <p:sldId id="1225" r:id="rId9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AC80F0-3FAD-0367-858A-E00429C1F86E}" v="58" dt="2026-05-16T02:18:59.944"/>
    <p1510:client id="{01CD62B7-22B7-1597-4CF4-4A119C4AE3D2}" v="226" dt="2026-05-16T02:00:58.465"/>
    <p1510:client id="{08AF9CED-71F1-58FE-4502-6C82285297BF}" v="42" dt="2026-05-16T02:24:55.068"/>
    <p1510:client id="{227051E9-FC50-5290-903B-1C72107FFC4E}" v="126" dt="2026-05-15T22:53:59.974"/>
    <p1510:client id="{264270E4-3FBF-B654-7B41-A4FF81BE7283}" v="10" dt="2026-05-15T21:58:44.862"/>
    <p1510:client id="{45B63B3A-91D2-71B4-6FEC-7A263A86E571}" v="3" dt="2026-05-16T19:07:12.357"/>
    <p1510:client id="{4F254346-42E6-7E0A-8243-11B64D10F51D}" v="11" dt="2026-05-15T21:58:43.639"/>
    <p1510:client id="{A18C34FC-9658-2815-F957-898A9D6BDAAD}" v="3" dt="2026-05-16T18:06:53.265"/>
    <p1510:client id="{C83F31CC-D8FA-9BF9-048B-2D0B26024408}" v="2" dt="2026-05-15T21:59:02.383"/>
    <p1510:client id="{CD208B5E-6A05-CD55-6AF9-BFEF9814B036}" v="5" dt="2026-05-15T23:23:58.206"/>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07" Type="http://schemas.microsoft.com/office/2015/10/relationships/revisionInfo" Target="revisionInfo.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presProps" Target="presProps.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microsoft.com/office/2016/11/relationships/changesInfo" Target="changesInfos/changesInfo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notesMaster" Target="notesMasters/notesMaster1.xml"/><Relationship Id="rId105"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phard Allen, Taraja [OH]" userId="S::shephardallent_ohea.org#ext#@neahq.onmicrosoft.com::1929c888-a26f-48d0-8446-618e90ef5028" providerId="AD" clId="Web-{45B63B3A-91D2-71B4-6FEC-7A263A86E571}"/>
    <pc:docChg chg="modSld">
      <pc:chgData name="Shephard Allen, Taraja [OH]" userId="S::shephardallent_ohea.org#ext#@neahq.onmicrosoft.com::1929c888-a26f-48d0-8446-618e90ef5028" providerId="AD" clId="Web-{45B63B3A-91D2-71B4-6FEC-7A263A86E571}" dt="2026-05-16T19:07:10.091" v="1"/>
      <pc:docMkLst>
        <pc:docMk/>
      </pc:docMkLst>
      <pc:sldChg chg="addSp delSp modSp">
        <pc:chgData name="Shephard Allen, Taraja [OH]" userId="S::shephardallent_ohea.org#ext#@neahq.onmicrosoft.com::1929c888-a26f-48d0-8446-618e90ef5028" providerId="AD" clId="Web-{45B63B3A-91D2-71B4-6FEC-7A263A86E571}" dt="2026-05-16T19:07:10.091" v="1"/>
        <pc:sldMkLst>
          <pc:docMk/>
          <pc:sldMk cId="1939368538" sldId="1225"/>
        </pc:sldMkLst>
        <pc:spChg chg="add del mod">
          <ac:chgData name="Shephard Allen, Taraja [OH]" userId="S::shephardallent_ohea.org#ext#@neahq.onmicrosoft.com::1929c888-a26f-48d0-8446-618e90ef5028" providerId="AD" clId="Web-{45B63B3A-91D2-71B4-6FEC-7A263A86E571}" dt="2026-05-16T19:07:10.091" v="1"/>
          <ac:spMkLst>
            <pc:docMk/>
            <pc:sldMk cId="1939368538" sldId="1225"/>
            <ac:spMk id="3" creationId="{703F6BAB-36FF-45DF-9EF7-0AA6881C648E}"/>
          </ac:spMkLst>
        </pc:spChg>
        <pc:picChg chg="del">
          <ac:chgData name="Shephard Allen, Taraja [OH]" userId="S::shephardallent_ohea.org#ext#@neahq.onmicrosoft.com::1929c888-a26f-48d0-8446-618e90ef5028" providerId="AD" clId="Web-{45B63B3A-91D2-71B4-6FEC-7A263A86E571}" dt="2026-05-16T19:06:36.075" v="0"/>
          <ac:picMkLst>
            <pc:docMk/>
            <pc:sldMk cId="1939368538" sldId="1225"/>
            <ac:picMk id="5" creationId="{317674E2-431B-2654-A0AF-6E071A39810F}"/>
          </ac:picMkLst>
        </pc:picChg>
        <pc:picChg chg="add mod ord">
          <ac:chgData name="Shephard Allen, Taraja [OH]" userId="S::shephardallent_ohea.org#ext#@neahq.onmicrosoft.com::1929c888-a26f-48d0-8446-618e90ef5028" providerId="AD" clId="Web-{45B63B3A-91D2-71B4-6FEC-7A263A86E571}" dt="2026-05-16T19:07:10.091" v="1"/>
          <ac:picMkLst>
            <pc:docMk/>
            <pc:sldMk cId="1939368538" sldId="1225"/>
            <ac:picMk id="6" creationId="{56993947-102E-AE8A-CF79-B2BFF7B2B382}"/>
          </ac:picMkLst>
        </pc:picChg>
      </pc:sldChg>
    </pc:docChg>
  </pc:docChgLst>
  <pc:docChgLst>
    <pc:chgData name="Underwood, Alan" userId="S::aunderwood_cta.org#ext#@neahq.onmicrosoft.com::54c48b5b-322e-4ffa-bcdb-4b563c58d4fd" providerId="AD" clId="Web-{CAFF5CC3-1001-1A0D-137B-17EC4FCC518F}"/>
    <pc:docChg chg="modSld sldOrd">
      <pc:chgData name="Underwood, Alan" userId="S::aunderwood_cta.org#ext#@neahq.onmicrosoft.com::54c48b5b-322e-4ffa-bcdb-4b563c58d4fd" providerId="AD" clId="Web-{CAFF5CC3-1001-1A0D-137B-17EC4FCC518F}" dt="2026-05-14T21:02:07.118" v="121" actId="20577"/>
      <pc:docMkLst>
        <pc:docMk/>
      </pc:docMkLst>
      <pc:sldChg chg="modSp">
        <pc:chgData name="Underwood, Alan" userId="S::aunderwood_cta.org#ext#@neahq.onmicrosoft.com::54c48b5b-322e-4ffa-bcdb-4b563c58d4fd" providerId="AD" clId="Web-{CAFF5CC3-1001-1A0D-137B-17EC4FCC518F}" dt="2026-05-14T19:08:50.872" v="7" actId="20577"/>
        <pc:sldMkLst>
          <pc:docMk/>
          <pc:sldMk cId="2167699138" sldId="1232"/>
        </pc:sldMkLst>
        <pc:spChg chg="mod">
          <ac:chgData name="Underwood, Alan" userId="S::aunderwood_cta.org#ext#@neahq.onmicrosoft.com::54c48b5b-322e-4ffa-bcdb-4b563c58d4fd" providerId="AD" clId="Web-{CAFF5CC3-1001-1A0D-137B-17EC4FCC518F}" dt="2026-05-14T19:08:40.341" v="5" actId="20577"/>
          <ac:spMkLst>
            <pc:docMk/>
            <pc:sldMk cId="2167699138" sldId="1232"/>
            <ac:spMk id="2" creationId="{3A1D9398-2B9D-F4E8-16AE-1E59B1CE0216}"/>
          </ac:spMkLst>
        </pc:spChg>
        <pc:spChg chg="mod">
          <ac:chgData name="Underwood, Alan" userId="S::aunderwood_cta.org#ext#@neahq.onmicrosoft.com::54c48b5b-322e-4ffa-bcdb-4b563c58d4fd" providerId="AD" clId="Web-{CAFF5CC3-1001-1A0D-137B-17EC4FCC518F}" dt="2026-05-14T19:08:50.872" v="7" actId="20577"/>
          <ac:spMkLst>
            <pc:docMk/>
            <pc:sldMk cId="2167699138" sldId="1232"/>
            <ac:spMk id="3" creationId="{2D43541E-8B68-A638-E7D5-D679A83781E8}"/>
          </ac:spMkLst>
        </pc:spChg>
      </pc:sldChg>
      <pc:sldChg chg="addSp modSp">
        <pc:chgData name="Underwood, Alan" userId="S::aunderwood_cta.org#ext#@neahq.onmicrosoft.com::54c48b5b-322e-4ffa-bcdb-4b563c58d4fd" providerId="AD" clId="Web-{CAFF5CC3-1001-1A0D-137B-17EC4FCC518F}" dt="2026-05-14T19:10:07.748" v="40" actId="20577"/>
        <pc:sldMkLst>
          <pc:docMk/>
          <pc:sldMk cId="793943032" sldId="1234"/>
        </pc:sldMkLst>
      </pc:sldChg>
      <pc:sldChg chg="modSp">
        <pc:chgData name="Underwood, Alan" userId="S::aunderwood_cta.org#ext#@neahq.onmicrosoft.com::54c48b5b-322e-4ffa-bcdb-4b563c58d4fd" providerId="AD" clId="Web-{CAFF5CC3-1001-1A0D-137B-17EC4FCC518F}" dt="2026-05-14T19:24:20.208" v="52" actId="20577"/>
        <pc:sldMkLst>
          <pc:docMk/>
          <pc:sldMk cId="1021718930" sldId="1258"/>
        </pc:sldMkLst>
        <pc:spChg chg="mod">
          <ac:chgData name="Underwood, Alan" userId="S::aunderwood_cta.org#ext#@neahq.onmicrosoft.com::54c48b5b-322e-4ffa-bcdb-4b563c58d4fd" providerId="AD" clId="Web-{CAFF5CC3-1001-1A0D-137B-17EC4FCC518F}" dt="2026-05-14T19:24:20.208" v="52" actId="20577"/>
          <ac:spMkLst>
            <pc:docMk/>
            <pc:sldMk cId="1021718930" sldId="1258"/>
            <ac:spMk id="3" creationId="{3DF90FB3-367E-966A-4F15-28702BBD4A48}"/>
          </ac:spMkLst>
        </pc:spChg>
      </pc:sldChg>
      <pc:sldChg chg="modSp">
        <pc:chgData name="Underwood, Alan" userId="S::aunderwood_cta.org#ext#@neahq.onmicrosoft.com::54c48b5b-322e-4ffa-bcdb-4b563c58d4fd" providerId="AD" clId="Web-{CAFF5CC3-1001-1A0D-137B-17EC4FCC518F}" dt="2026-05-14T21:02:07.118" v="121" actId="20577"/>
        <pc:sldMkLst>
          <pc:docMk/>
          <pc:sldMk cId="3020754486" sldId="2572"/>
        </pc:sldMkLst>
        <pc:spChg chg="mod">
          <ac:chgData name="Underwood, Alan" userId="S::aunderwood_cta.org#ext#@neahq.onmicrosoft.com::54c48b5b-322e-4ffa-bcdb-4b563c58d4fd" providerId="AD" clId="Web-{CAFF5CC3-1001-1A0D-137B-17EC4FCC518F}" dt="2026-05-14T21:02:07.118" v="121" actId="20577"/>
          <ac:spMkLst>
            <pc:docMk/>
            <pc:sldMk cId="3020754486" sldId="2572"/>
            <ac:spMk id="4" creationId="{E8B1A397-815E-A353-77BC-43466793759B}"/>
          </ac:spMkLst>
        </pc:spChg>
      </pc:sldChg>
      <pc:sldChg chg="modSp ord">
        <pc:chgData name="Underwood, Alan" userId="S::aunderwood_cta.org#ext#@neahq.onmicrosoft.com::54c48b5b-322e-4ffa-bcdb-4b563c58d4fd" providerId="AD" clId="Web-{CAFF5CC3-1001-1A0D-137B-17EC4FCC518F}" dt="2026-05-14T20:57:44.444" v="78"/>
        <pc:sldMkLst>
          <pc:docMk/>
          <pc:sldMk cId="1438456562" sldId="2586"/>
        </pc:sldMkLst>
        <pc:spChg chg="mod">
          <ac:chgData name="Underwood, Alan" userId="S::aunderwood_cta.org#ext#@neahq.onmicrosoft.com::54c48b5b-322e-4ffa-bcdb-4b563c58d4fd" providerId="AD" clId="Web-{CAFF5CC3-1001-1A0D-137B-17EC4FCC518F}" dt="2026-05-14T20:48:42.752" v="75" actId="20577"/>
          <ac:spMkLst>
            <pc:docMk/>
            <pc:sldMk cId="1438456562" sldId="2586"/>
            <ac:spMk id="3" creationId="{357A2B09-60DE-9B8E-D498-8947C33D0B28}"/>
          </ac:spMkLst>
        </pc:spChg>
      </pc:sldChg>
      <pc:sldChg chg="modSp">
        <pc:chgData name="Underwood, Alan" userId="S::aunderwood_cta.org#ext#@neahq.onmicrosoft.com::54c48b5b-322e-4ffa-bcdb-4b563c58d4fd" providerId="AD" clId="Web-{CAFF5CC3-1001-1A0D-137B-17EC4FCC518F}" dt="2026-05-14T20:04:36.839" v="61" actId="20577"/>
        <pc:sldMkLst>
          <pc:docMk/>
          <pc:sldMk cId="1045412614" sldId="2674"/>
        </pc:sldMkLst>
        <pc:spChg chg="mod">
          <ac:chgData name="Underwood, Alan" userId="S::aunderwood_cta.org#ext#@neahq.onmicrosoft.com::54c48b5b-322e-4ffa-bcdb-4b563c58d4fd" providerId="AD" clId="Web-{CAFF5CC3-1001-1A0D-137B-17EC4FCC518F}" dt="2026-05-14T20:04:36.839" v="61" actId="20577"/>
          <ac:spMkLst>
            <pc:docMk/>
            <pc:sldMk cId="1045412614" sldId="2674"/>
            <ac:spMk id="4" creationId="{CBB4B711-F3C6-8436-4DA6-152CB2FAE455}"/>
          </ac:spMkLst>
        </pc:spChg>
      </pc:sldChg>
      <pc:sldChg chg="ord">
        <pc:chgData name="Underwood, Alan" userId="S::aunderwood_cta.org#ext#@neahq.onmicrosoft.com::54c48b5b-322e-4ffa-bcdb-4b563c58d4fd" providerId="AD" clId="Web-{CAFF5CC3-1001-1A0D-137B-17EC4FCC518F}" dt="2026-05-14T20:57:42.179" v="77"/>
        <pc:sldMkLst>
          <pc:docMk/>
          <pc:sldMk cId="3567968098" sldId="2680"/>
        </pc:sldMkLst>
      </pc:sldChg>
    </pc:docChg>
  </pc:docChgLst>
  <pc:docChgLst>
    <pc:chgData name="Clancy, Pete [IA]" userId="S::pete.clancy_isea.org#ext#@neahq.onmicrosoft.com::8b2ed7af-4c20-43fc-a459-8581236a9977" providerId="AD" clId="Web-{50366EB4-3F28-6FA6-A03D-220B42816DB7}"/>
    <pc:docChg chg="addSld modSld sldOrd">
      <pc:chgData name="Clancy, Pete [IA]" userId="S::pete.clancy_isea.org#ext#@neahq.onmicrosoft.com::8b2ed7af-4c20-43fc-a459-8581236a9977" providerId="AD" clId="Web-{50366EB4-3F28-6FA6-A03D-220B42816DB7}" dt="2026-05-14T20:23:42.874" v="1072" actId="1076"/>
      <pc:docMkLst>
        <pc:docMk/>
      </pc:docMkLst>
      <pc:sldChg chg="modSp ord">
        <pc:chgData name="Clancy, Pete [IA]" userId="S::pete.clancy_isea.org#ext#@neahq.onmicrosoft.com::8b2ed7af-4c20-43fc-a459-8581236a9977" providerId="AD" clId="Web-{50366EB4-3F28-6FA6-A03D-220B42816DB7}" dt="2026-05-14T20:09:33.849" v="1040" actId="20577"/>
        <pc:sldMkLst>
          <pc:docMk/>
          <pc:sldMk cId="2304549004" sldId="910"/>
        </pc:sldMkLst>
        <pc:spChg chg="mod">
          <ac:chgData name="Clancy, Pete [IA]" userId="S::pete.clancy_isea.org#ext#@neahq.onmicrosoft.com::8b2ed7af-4c20-43fc-a459-8581236a9977" providerId="AD" clId="Web-{50366EB4-3F28-6FA6-A03D-220B42816DB7}" dt="2026-05-14T20:09:33.849" v="1040" actId="20577"/>
          <ac:spMkLst>
            <pc:docMk/>
            <pc:sldMk cId="2304549004" sldId="910"/>
            <ac:spMk id="3" creationId="{B9A3FD7F-489B-4FCF-581C-15EEC2B29644}"/>
          </ac:spMkLst>
        </pc:spChg>
      </pc:sldChg>
      <pc:sldChg chg="ord">
        <pc:chgData name="Clancy, Pete [IA]" userId="S::pete.clancy_isea.org#ext#@neahq.onmicrosoft.com::8b2ed7af-4c20-43fc-a459-8581236a9977" providerId="AD" clId="Web-{50366EB4-3F28-6FA6-A03D-220B42816DB7}" dt="2026-05-14T19:47:42.961" v="1001"/>
        <pc:sldMkLst>
          <pc:docMk/>
          <pc:sldMk cId="454274357" sldId="1112"/>
        </pc:sldMkLst>
      </pc:sldChg>
      <pc:sldChg chg="modSp ord">
        <pc:chgData name="Clancy, Pete [IA]" userId="S::pete.clancy_isea.org#ext#@neahq.onmicrosoft.com::8b2ed7af-4c20-43fc-a459-8581236a9977" providerId="AD" clId="Web-{50366EB4-3F28-6FA6-A03D-220B42816DB7}" dt="2026-05-14T20:23:42.874" v="1072" actId="1076"/>
        <pc:sldMkLst>
          <pc:docMk/>
          <pc:sldMk cId="1515052146" sldId="1128"/>
        </pc:sldMkLst>
        <pc:spChg chg="mod">
          <ac:chgData name="Clancy, Pete [IA]" userId="S::pete.clancy_isea.org#ext#@neahq.onmicrosoft.com::8b2ed7af-4c20-43fc-a459-8581236a9977" providerId="AD" clId="Web-{50366EB4-3F28-6FA6-A03D-220B42816DB7}" dt="2026-05-14T20:23:42.874" v="1072" actId="1076"/>
          <ac:spMkLst>
            <pc:docMk/>
            <pc:sldMk cId="1515052146" sldId="1128"/>
            <ac:spMk id="3" creationId="{00000000-0000-0000-0000-000000000000}"/>
          </ac:spMkLst>
        </pc:spChg>
      </pc:sldChg>
      <pc:sldChg chg="modSp">
        <pc:chgData name="Clancy, Pete [IA]" userId="S::pete.clancy_isea.org#ext#@neahq.onmicrosoft.com::8b2ed7af-4c20-43fc-a459-8581236a9977" providerId="AD" clId="Web-{50366EB4-3F28-6FA6-A03D-220B42816DB7}" dt="2026-05-14T19:27:13.214" v="133" actId="20577"/>
        <pc:sldMkLst>
          <pc:docMk/>
          <pc:sldMk cId="50036215" sldId="2687"/>
        </pc:sldMkLst>
        <pc:spChg chg="mod">
          <ac:chgData name="Clancy, Pete [IA]" userId="S::pete.clancy_isea.org#ext#@neahq.onmicrosoft.com::8b2ed7af-4c20-43fc-a459-8581236a9977" providerId="AD" clId="Web-{50366EB4-3F28-6FA6-A03D-220B42816DB7}" dt="2026-05-14T19:27:13.214" v="133" actId="20577"/>
          <ac:spMkLst>
            <pc:docMk/>
            <pc:sldMk cId="50036215" sldId="2687"/>
            <ac:spMk id="3" creationId="{0A3634B1-BEA4-3464-4DF0-858452C201D3}"/>
          </ac:spMkLst>
        </pc:spChg>
      </pc:sldChg>
      <pc:sldChg chg="modSp add ord replId">
        <pc:chgData name="Clancy, Pete [IA]" userId="S::pete.clancy_isea.org#ext#@neahq.onmicrosoft.com::8b2ed7af-4c20-43fc-a459-8581236a9977" providerId="AD" clId="Web-{50366EB4-3F28-6FA6-A03D-220B42816DB7}" dt="2026-05-14T20:19:16.777" v="1050"/>
        <pc:sldMkLst>
          <pc:docMk/>
          <pc:sldMk cId="4193796219" sldId="2689"/>
        </pc:sldMkLst>
        <pc:spChg chg="mod">
          <ac:chgData name="Clancy, Pete [IA]" userId="S::pete.clancy_isea.org#ext#@neahq.onmicrosoft.com::8b2ed7af-4c20-43fc-a459-8581236a9977" providerId="AD" clId="Web-{50366EB4-3F28-6FA6-A03D-220B42816DB7}" dt="2026-05-14T19:32:03.123" v="169" actId="20577"/>
          <ac:spMkLst>
            <pc:docMk/>
            <pc:sldMk cId="4193796219" sldId="2689"/>
            <ac:spMk id="2" creationId="{047FB575-E4BA-741B-D6B1-CE896B2F1197}"/>
          </ac:spMkLst>
        </pc:spChg>
        <pc:spChg chg="mod">
          <ac:chgData name="Clancy, Pete [IA]" userId="S::pete.clancy_isea.org#ext#@neahq.onmicrosoft.com::8b2ed7af-4c20-43fc-a459-8581236a9977" providerId="AD" clId="Web-{50366EB4-3F28-6FA6-A03D-220B42816DB7}" dt="2026-05-14T19:34:55.906" v="414" actId="20577"/>
          <ac:spMkLst>
            <pc:docMk/>
            <pc:sldMk cId="4193796219" sldId="2689"/>
            <ac:spMk id="3" creationId="{0AB0FF2E-8BE6-1A30-D204-B9B4719B1E28}"/>
          </ac:spMkLst>
        </pc:spChg>
      </pc:sldChg>
      <pc:sldChg chg="modSp add replId">
        <pc:chgData name="Clancy, Pete [IA]" userId="S::pete.clancy_isea.org#ext#@neahq.onmicrosoft.com::8b2ed7af-4c20-43fc-a459-8581236a9977" providerId="AD" clId="Web-{50366EB4-3F28-6FA6-A03D-220B42816DB7}" dt="2026-05-14T20:09:59.490" v="1042" actId="20577"/>
        <pc:sldMkLst>
          <pc:docMk/>
          <pc:sldMk cId="2081731815" sldId="2692"/>
        </pc:sldMkLst>
        <pc:spChg chg="mod">
          <ac:chgData name="Clancy, Pete [IA]" userId="S::pete.clancy_isea.org#ext#@neahq.onmicrosoft.com::8b2ed7af-4c20-43fc-a459-8581236a9977" providerId="AD" clId="Web-{50366EB4-3F28-6FA6-A03D-220B42816DB7}" dt="2026-05-14T20:09:59.490" v="1042" actId="20577"/>
          <ac:spMkLst>
            <pc:docMk/>
            <pc:sldMk cId="2081731815" sldId="2692"/>
            <ac:spMk id="3" creationId="{CFA86AE5-75E4-97EA-D0B4-793169648425}"/>
          </ac:spMkLst>
        </pc:spChg>
      </pc:sldChg>
    </pc:docChg>
  </pc:docChgLst>
  <pc:docChgLst>
    <pc:chgData name="Fargen, Matthew [PA]" userId="S::mfargen_psea.org#ext#@neahq.onmicrosoft.com::c8c8ee83-2559-4650-ad3b-b4b80e1459a6" providerId="AD" clId="Web-{8073D484-98F9-E31B-FE25-542F819B7EB5}"/>
    <pc:docChg chg="addSld delSld modSld">
      <pc:chgData name="Fargen, Matthew [PA]" userId="S::mfargen_psea.org#ext#@neahq.onmicrosoft.com::c8c8ee83-2559-4650-ad3b-b4b80e1459a6" providerId="AD" clId="Web-{8073D484-98F9-E31B-FE25-542F819B7EB5}" dt="2026-04-21T15:37:48.346" v="56"/>
      <pc:docMkLst>
        <pc:docMk/>
      </pc:docMkLst>
      <pc:sldChg chg="modSp add">
        <pc:chgData name="Fargen, Matthew [PA]" userId="S::mfargen_psea.org#ext#@neahq.onmicrosoft.com::c8c8ee83-2559-4650-ad3b-b4b80e1459a6" providerId="AD" clId="Web-{8073D484-98F9-E31B-FE25-542F819B7EB5}" dt="2026-04-21T15:31:06.986" v="43" actId="20577"/>
        <pc:sldMkLst>
          <pc:docMk/>
          <pc:sldMk cId="109819995" sldId="1240"/>
        </pc:sldMkLst>
        <pc:spChg chg="mod">
          <ac:chgData name="Fargen, Matthew [PA]" userId="S::mfargen_psea.org#ext#@neahq.onmicrosoft.com::c8c8ee83-2559-4650-ad3b-b4b80e1459a6" providerId="AD" clId="Web-{8073D484-98F9-E31B-FE25-542F819B7EB5}" dt="2026-04-21T15:31:06.986" v="43" actId="20577"/>
          <ac:spMkLst>
            <pc:docMk/>
            <pc:sldMk cId="109819995" sldId="1240"/>
            <ac:spMk id="2" creationId="{00000000-0000-0000-0000-000000000000}"/>
          </ac:spMkLst>
        </pc:spChg>
      </pc:sldChg>
      <pc:sldChg chg="add">
        <pc:chgData name="Fargen, Matthew [PA]" userId="S::mfargen_psea.org#ext#@neahq.onmicrosoft.com::c8c8ee83-2559-4650-ad3b-b4b80e1459a6" providerId="AD" clId="Web-{8073D484-98F9-E31B-FE25-542F819B7EB5}" dt="2026-04-21T15:31:37.970" v="44"/>
        <pc:sldMkLst>
          <pc:docMk/>
          <pc:sldMk cId="3653437887" sldId="1241"/>
        </pc:sldMkLst>
      </pc:sldChg>
      <pc:sldChg chg="add">
        <pc:chgData name="Fargen, Matthew [PA]" userId="S::mfargen_psea.org#ext#@neahq.onmicrosoft.com::c8c8ee83-2559-4650-ad3b-b4b80e1459a6" providerId="AD" clId="Web-{8073D484-98F9-E31B-FE25-542F819B7EB5}" dt="2026-04-21T15:36:38.283" v="50"/>
        <pc:sldMkLst>
          <pc:docMk/>
          <pc:sldMk cId="2996556711" sldId="1246"/>
        </pc:sldMkLst>
      </pc:sldChg>
      <pc:sldChg chg="add">
        <pc:chgData name="Fargen, Matthew [PA]" userId="S::mfargen_psea.org#ext#@neahq.onmicrosoft.com::c8c8ee83-2559-4650-ad3b-b4b80e1459a6" providerId="AD" clId="Web-{8073D484-98F9-E31B-FE25-542F819B7EB5}" dt="2026-04-21T15:37:45.236" v="55"/>
        <pc:sldMkLst>
          <pc:docMk/>
          <pc:sldMk cId="2254475289" sldId="1249"/>
        </pc:sldMkLst>
      </pc:sldChg>
      <pc:sldChg chg="modSp add">
        <pc:chgData name="Fargen, Matthew [PA]" userId="S::mfargen_psea.org#ext#@neahq.onmicrosoft.com::c8c8ee83-2559-4650-ad3b-b4b80e1459a6" providerId="AD" clId="Web-{8073D484-98F9-E31B-FE25-542F819B7EB5}" dt="2026-04-21T15:29:35.798" v="32" actId="20577"/>
        <pc:sldMkLst>
          <pc:docMk/>
          <pc:sldMk cId="3513656120" sldId="2617"/>
        </pc:sldMkLst>
        <pc:spChg chg="mod">
          <ac:chgData name="Fargen, Matthew [PA]" userId="S::mfargen_psea.org#ext#@neahq.onmicrosoft.com::c8c8ee83-2559-4650-ad3b-b4b80e1459a6" providerId="AD" clId="Web-{8073D484-98F9-E31B-FE25-542F819B7EB5}" dt="2026-04-21T15:29:35.798" v="32" actId="20577"/>
          <ac:spMkLst>
            <pc:docMk/>
            <pc:sldMk cId="3513656120" sldId="2617"/>
            <ac:spMk id="4" creationId="{00000000-0000-0000-0000-000000000000}"/>
          </ac:spMkLst>
        </pc:spChg>
      </pc:sldChg>
      <pc:sldChg chg="modSp add">
        <pc:chgData name="Fargen, Matthew [PA]" userId="S::mfargen_psea.org#ext#@neahq.onmicrosoft.com::c8c8ee83-2559-4650-ad3b-b4b80e1459a6" providerId="AD" clId="Web-{8073D484-98F9-E31B-FE25-542F819B7EB5}" dt="2026-04-21T15:29:22.486" v="24" actId="14100"/>
        <pc:sldMkLst>
          <pc:docMk/>
          <pc:sldMk cId="1488098889" sldId="2618"/>
        </pc:sldMkLst>
        <pc:spChg chg="mod">
          <ac:chgData name="Fargen, Matthew [PA]" userId="S::mfargen_psea.org#ext#@neahq.onmicrosoft.com::c8c8ee83-2559-4650-ad3b-b4b80e1459a6" providerId="AD" clId="Web-{8073D484-98F9-E31B-FE25-542F819B7EB5}" dt="2026-04-21T15:29:22.486" v="24" actId="14100"/>
          <ac:spMkLst>
            <pc:docMk/>
            <pc:sldMk cId="1488098889" sldId="2618"/>
            <ac:spMk id="2" creationId="{D7501668-69DC-40CE-BCFA-A321326C8D31}"/>
          </ac:spMkLst>
        </pc:spChg>
      </pc:sldChg>
      <pc:sldChg chg="add">
        <pc:chgData name="Fargen, Matthew [PA]" userId="S::mfargen_psea.org#ext#@neahq.onmicrosoft.com::c8c8ee83-2559-4650-ad3b-b4b80e1459a6" providerId="AD" clId="Web-{8073D484-98F9-E31B-FE25-542F819B7EB5}" dt="2026-04-21T15:30:01.955" v="33"/>
        <pc:sldMkLst>
          <pc:docMk/>
          <pc:sldMk cId="1228908153" sldId="2619"/>
        </pc:sldMkLst>
      </pc:sldChg>
      <pc:sldChg chg="add">
        <pc:chgData name="Fargen, Matthew [PA]" userId="S::mfargen_psea.org#ext#@neahq.onmicrosoft.com::c8c8ee83-2559-4650-ad3b-b4b80e1459a6" providerId="AD" clId="Web-{8073D484-98F9-E31B-FE25-542F819B7EB5}" dt="2026-04-21T15:30:29.314" v="35"/>
        <pc:sldMkLst>
          <pc:docMk/>
          <pc:sldMk cId="341105795" sldId="2620"/>
        </pc:sldMkLst>
      </pc:sldChg>
      <pc:sldChg chg="add">
        <pc:chgData name="Fargen, Matthew [PA]" userId="S::mfargen_psea.org#ext#@neahq.onmicrosoft.com::c8c8ee83-2559-4650-ad3b-b4b80e1459a6" providerId="AD" clId="Web-{8073D484-98F9-E31B-FE25-542F819B7EB5}" dt="2026-04-21T15:34:13.127" v="46"/>
        <pc:sldMkLst>
          <pc:docMk/>
          <pc:sldMk cId="3557411030" sldId="2621"/>
        </pc:sldMkLst>
      </pc:sldChg>
      <pc:sldChg chg="add">
        <pc:chgData name="Fargen, Matthew [PA]" userId="S::mfargen_psea.org#ext#@neahq.onmicrosoft.com::c8c8ee83-2559-4650-ad3b-b4b80e1459a6" providerId="AD" clId="Web-{8073D484-98F9-E31B-FE25-542F819B7EB5}" dt="2026-04-21T15:34:43.189" v="48"/>
        <pc:sldMkLst>
          <pc:docMk/>
          <pc:sldMk cId="3515013849" sldId="2622"/>
        </pc:sldMkLst>
      </pc:sldChg>
      <pc:sldChg chg="add">
        <pc:chgData name="Fargen, Matthew [PA]" userId="S::mfargen_psea.org#ext#@neahq.onmicrosoft.com::c8c8ee83-2559-4650-ad3b-b4b80e1459a6" providerId="AD" clId="Web-{8073D484-98F9-E31B-FE25-542F819B7EB5}" dt="2026-04-21T15:36:48.393" v="51"/>
        <pc:sldMkLst>
          <pc:docMk/>
          <pc:sldMk cId="575566066" sldId="2647"/>
        </pc:sldMkLst>
      </pc:sldChg>
      <pc:sldChg chg="add">
        <pc:chgData name="Fargen, Matthew [PA]" userId="S::mfargen_psea.org#ext#@neahq.onmicrosoft.com::c8c8ee83-2559-4650-ad3b-b4b80e1459a6" providerId="AD" clId="Web-{8073D484-98F9-E31B-FE25-542F819B7EB5}" dt="2026-04-21T15:37:10.768" v="53"/>
        <pc:sldMkLst>
          <pc:docMk/>
          <pc:sldMk cId="1983084675" sldId="2656"/>
        </pc:sldMkLst>
      </pc:sldChg>
      <pc:sldChg chg="add">
        <pc:chgData name="Fargen, Matthew [PA]" userId="S::mfargen_psea.org#ext#@neahq.onmicrosoft.com::c8c8ee83-2559-4650-ad3b-b4b80e1459a6" providerId="AD" clId="Web-{8073D484-98F9-E31B-FE25-542F819B7EB5}" dt="2026-04-21T15:37:18.455" v="54"/>
        <pc:sldMkLst>
          <pc:docMk/>
          <pc:sldMk cId="1619437467" sldId="2657"/>
        </pc:sldMkLst>
      </pc:sldChg>
    </pc:docChg>
  </pc:docChgLst>
  <pc:docChgLst>
    <pc:chgData name="Lytie, Kristin" userId="S::lytiek_weac.org#ext#@neahq.onmicrosoft.com::aec877d6-fdfa-437e-a4bd-110af0812344" providerId="AD" clId="Web-{84B402B1-137A-DE56-5B6B-5A0B8CC02016}"/>
    <pc:docChg chg="addSld delSld modSld">
      <pc:chgData name="Lytie, Kristin" userId="S::lytiek_weac.org#ext#@neahq.onmicrosoft.com::aec877d6-fdfa-437e-a4bd-110af0812344" providerId="AD" clId="Web-{84B402B1-137A-DE56-5B6B-5A0B8CC02016}" dt="2026-04-24T22:54:23.208" v="124"/>
      <pc:docMkLst>
        <pc:docMk/>
      </pc:docMkLst>
      <pc:sldChg chg="modSp">
        <pc:chgData name="Lytie, Kristin" userId="S::lytiek_weac.org#ext#@neahq.onmicrosoft.com::aec877d6-fdfa-437e-a4bd-110af0812344" providerId="AD" clId="Web-{84B402B1-137A-DE56-5B6B-5A0B8CC02016}" dt="2026-04-24T22:47:23.468" v="14" actId="20577"/>
        <pc:sldMkLst>
          <pc:docMk/>
          <pc:sldMk cId="1565742117" sldId="1253"/>
        </pc:sldMkLst>
        <pc:spChg chg="mod">
          <ac:chgData name="Lytie, Kristin" userId="S::lytiek_weac.org#ext#@neahq.onmicrosoft.com::aec877d6-fdfa-437e-a4bd-110af0812344" providerId="AD" clId="Web-{84B402B1-137A-DE56-5B6B-5A0B8CC02016}" dt="2026-04-24T22:47:17.624" v="12" actId="20577"/>
          <ac:spMkLst>
            <pc:docMk/>
            <pc:sldMk cId="1565742117" sldId="1253"/>
            <ac:spMk id="2" creationId="{218ADC1C-9736-2BE7-1254-245FB287A52A}"/>
          </ac:spMkLst>
        </pc:spChg>
        <pc:spChg chg="mod">
          <ac:chgData name="Lytie, Kristin" userId="S::lytiek_weac.org#ext#@neahq.onmicrosoft.com::aec877d6-fdfa-437e-a4bd-110af0812344" providerId="AD" clId="Web-{84B402B1-137A-DE56-5B6B-5A0B8CC02016}" dt="2026-04-24T22:47:23.468" v="14" actId="20577"/>
          <ac:spMkLst>
            <pc:docMk/>
            <pc:sldMk cId="1565742117" sldId="1253"/>
            <ac:spMk id="3" creationId="{367D289E-432F-D012-00BB-7BA4369D7B1A}"/>
          </ac:spMkLst>
        </pc:spChg>
      </pc:sldChg>
      <pc:sldChg chg="modSp new">
        <pc:chgData name="Lytie, Kristin" userId="S::lytiek_weac.org#ext#@neahq.onmicrosoft.com::aec877d6-fdfa-437e-a4bd-110af0812344" providerId="AD" clId="Web-{84B402B1-137A-DE56-5B6B-5A0B8CC02016}" dt="2026-04-24T22:52:13.613" v="50" actId="20577"/>
        <pc:sldMkLst>
          <pc:docMk/>
          <pc:sldMk cId="2127919211" sldId="2658"/>
        </pc:sldMkLst>
        <pc:spChg chg="mod">
          <ac:chgData name="Lytie, Kristin" userId="S::lytiek_weac.org#ext#@neahq.onmicrosoft.com::aec877d6-fdfa-437e-a4bd-110af0812344" providerId="AD" clId="Web-{84B402B1-137A-DE56-5B6B-5A0B8CC02016}" dt="2026-04-24T22:52:13.613" v="50" actId="20577"/>
          <ac:spMkLst>
            <pc:docMk/>
            <pc:sldMk cId="2127919211" sldId="2658"/>
            <ac:spMk id="2" creationId="{BFC21857-357C-E915-3D78-F1ACDD90ED48}"/>
          </ac:spMkLst>
        </pc:spChg>
        <pc:spChg chg="mod">
          <ac:chgData name="Lytie, Kristin" userId="S::lytiek_weac.org#ext#@neahq.onmicrosoft.com::aec877d6-fdfa-437e-a4bd-110af0812344" providerId="AD" clId="Web-{84B402B1-137A-DE56-5B6B-5A0B8CC02016}" dt="2026-04-24T22:50:38.597" v="45" actId="20577"/>
          <ac:spMkLst>
            <pc:docMk/>
            <pc:sldMk cId="2127919211" sldId="2658"/>
            <ac:spMk id="3" creationId="{03F9A767-8C58-04BE-39F1-804344440E6A}"/>
          </ac:spMkLst>
        </pc:spChg>
      </pc:sldChg>
      <pc:sldChg chg="modSp new">
        <pc:chgData name="Lytie, Kristin" userId="S::lytiek_weac.org#ext#@neahq.onmicrosoft.com::aec877d6-fdfa-437e-a4bd-110af0812344" providerId="AD" clId="Web-{84B402B1-137A-DE56-5B6B-5A0B8CC02016}" dt="2026-04-24T22:54:21.708" v="123" actId="20577"/>
        <pc:sldMkLst>
          <pc:docMk/>
          <pc:sldMk cId="1672459278" sldId="2659"/>
        </pc:sldMkLst>
        <pc:spChg chg="mod">
          <ac:chgData name="Lytie, Kristin" userId="S::lytiek_weac.org#ext#@neahq.onmicrosoft.com::aec877d6-fdfa-437e-a4bd-110af0812344" providerId="AD" clId="Web-{84B402B1-137A-DE56-5B6B-5A0B8CC02016}" dt="2026-04-24T22:53:36.098" v="91" actId="20577"/>
          <ac:spMkLst>
            <pc:docMk/>
            <pc:sldMk cId="1672459278" sldId="2659"/>
            <ac:spMk id="2" creationId="{93EBB196-61D4-AB1B-BBE5-330FF595A556}"/>
          </ac:spMkLst>
        </pc:spChg>
        <pc:spChg chg="mod">
          <ac:chgData name="Lytie, Kristin" userId="S::lytiek_weac.org#ext#@neahq.onmicrosoft.com::aec877d6-fdfa-437e-a4bd-110af0812344" providerId="AD" clId="Web-{84B402B1-137A-DE56-5B6B-5A0B8CC02016}" dt="2026-04-24T22:54:21.708" v="123" actId="20577"/>
          <ac:spMkLst>
            <pc:docMk/>
            <pc:sldMk cId="1672459278" sldId="2659"/>
            <ac:spMk id="3" creationId="{213BEDED-1048-0F24-9D42-04210158220E}"/>
          </ac:spMkLst>
        </pc:spChg>
      </pc:sldChg>
    </pc:docChg>
  </pc:docChgLst>
  <pc:docChgLst>
    <pc:chgData name="Underwood, Alan" userId="S::aunderwood_cta.org#ext#@neahq.onmicrosoft.com::54c48b5b-322e-4ffa-bcdb-4b563c58d4fd" providerId="AD" clId="Web-{7E2B31C1-DFEB-7F63-1FA7-678C7F1232E5}"/>
    <pc:docChg chg="modSld">
      <pc:chgData name="Underwood, Alan" userId="S::aunderwood_cta.org#ext#@neahq.onmicrosoft.com::54c48b5b-322e-4ffa-bcdb-4b563c58d4fd" providerId="AD" clId="Web-{7E2B31C1-DFEB-7F63-1FA7-678C7F1232E5}" dt="2026-04-27T16:45:48.286" v="1" actId="20577"/>
      <pc:docMkLst>
        <pc:docMk/>
      </pc:docMkLst>
    </pc:docChg>
  </pc:docChgLst>
  <pc:docChgLst>
    <pc:chgData name="Shephard Allen, Taraja [OH]" userId="65baa122-b778-4332-a641-aa527494d799" providerId="ADAL" clId="{C085005B-6391-4923-AC93-8FA1E89F5038}"/>
    <pc:docChg chg="modSld">
      <pc:chgData name="Shephard Allen, Taraja [OH]" userId="65baa122-b778-4332-a641-aa527494d799" providerId="ADAL" clId="{C085005B-6391-4923-AC93-8FA1E89F5038}" dt="2026-04-30T03:17:56.938" v="0" actId="255"/>
      <pc:docMkLst>
        <pc:docMk/>
      </pc:docMkLst>
      <pc:sldChg chg="modSp mod">
        <pc:chgData name="Shephard Allen, Taraja [OH]" userId="65baa122-b778-4332-a641-aa527494d799" providerId="ADAL" clId="{C085005B-6391-4923-AC93-8FA1E89F5038}" dt="2026-04-30T03:17:56.938" v="0" actId="255"/>
        <pc:sldMkLst>
          <pc:docMk/>
          <pc:sldMk cId="1438456562" sldId="2586"/>
        </pc:sldMkLst>
        <pc:spChg chg="mod">
          <ac:chgData name="Shephard Allen, Taraja [OH]" userId="65baa122-b778-4332-a641-aa527494d799" providerId="ADAL" clId="{C085005B-6391-4923-AC93-8FA1E89F5038}" dt="2026-04-30T03:17:56.938" v="0" actId="255"/>
          <ac:spMkLst>
            <pc:docMk/>
            <pc:sldMk cId="1438456562" sldId="2586"/>
            <ac:spMk id="2" creationId="{C355CEB9-F3E5-40F0-426E-1EBE0EC3FC25}"/>
          </ac:spMkLst>
        </pc:spChg>
      </pc:sldChg>
    </pc:docChg>
  </pc:docChgLst>
  <pc:docChgLst>
    <pc:chgData name="Katie Bishop [WA]" userId="S::kbishop_washingtonea.org#ext#@neahq.onmicrosoft.com::49e01a96-684d-4216-96b4-584a08a22682" providerId="AD" clId="Web-{A6AE13A7-6037-2F25-C297-12975F8FC19E}"/>
    <pc:docChg chg="modSld">
      <pc:chgData name="Katie Bishop [WA]" userId="S::kbishop_washingtonea.org#ext#@neahq.onmicrosoft.com::49e01a96-684d-4216-96b4-584a08a22682" providerId="AD" clId="Web-{A6AE13A7-6037-2F25-C297-12975F8FC19E}" dt="2026-04-28T16:05:05.745" v="5" actId="20577"/>
      <pc:docMkLst>
        <pc:docMk/>
      </pc:docMkLst>
      <pc:sldChg chg="modSp">
        <pc:chgData name="Katie Bishop [WA]" userId="S::kbishop_washingtonea.org#ext#@neahq.onmicrosoft.com::49e01a96-684d-4216-96b4-584a08a22682" providerId="AD" clId="Web-{A6AE13A7-6037-2F25-C297-12975F8FC19E}" dt="2026-04-28T16:05:05.745" v="5" actId="20577"/>
        <pc:sldMkLst>
          <pc:docMk/>
          <pc:sldMk cId="3020754486" sldId="2572"/>
        </pc:sldMkLst>
      </pc:sldChg>
    </pc:docChg>
  </pc:docChgLst>
  <pc:docChgLst>
    <pc:chgData name="Clancy, Pete [IA]" userId="S::pete.clancy_isea.org#ext#@neahq.onmicrosoft.com::8b2ed7af-4c20-43fc-a459-8581236a9977" providerId="AD" clId="Web-{CD208B5E-6A05-CD55-6AF9-BFEF9814B036}"/>
    <pc:docChg chg="modSld">
      <pc:chgData name="Clancy, Pete [IA]" userId="S::pete.clancy_isea.org#ext#@neahq.onmicrosoft.com::8b2ed7af-4c20-43fc-a459-8581236a9977" providerId="AD" clId="Web-{CD208B5E-6A05-CD55-6AF9-BFEF9814B036}" dt="2026-05-15T23:23:58.206" v="4" actId="20577"/>
      <pc:docMkLst>
        <pc:docMk/>
      </pc:docMkLst>
      <pc:sldChg chg="modSp">
        <pc:chgData name="Clancy, Pete [IA]" userId="S::pete.clancy_isea.org#ext#@neahq.onmicrosoft.com::8b2ed7af-4c20-43fc-a459-8581236a9977" providerId="AD" clId="Web-{CD208B5E-6A05-CD55-6AF9-BFEF9814B036}" dt="2026-05-15T23:23:58.206" v="4" actId="20577"/>
        <pc:sldMkLst>
          <pc:docMk/>
          <pc:sldMk cId="956743193" sldId="898"/>
        </pc:sldMkLst>
        <pc:spChg chg="mod">
          <ac:chgData name="Clancy, Pete [IA]" userId="S::pete.clancy_isea.org#ext#@neahq.onmicrosoft.com::8b2ed7af-4c20-43fc-a459-8581236a9977" providerId="AD" clId="Web-{CD208B5E-6A05-CD55-6AF9-BFEF9814B036}" dt="2026-05-15T23:23:58.206" v="4" actId="20577"/>
          <ac:spMkLst>
            <pc:docMk/>
            <pc:sldMk cId="956743193" sldId="898"/>
            <ac:spMk id="3" creationId="{E90F637A-28BF-4A83-9C2E-79664D85C545}"/>
          </ac:spMkLst>
        </pc:spChg>
      </pc:sldChg>
    </pc:docChg>
  </pc:docChgLst>
  <pc:docChgLst>
    <pc:chgData name="Shephard Allen, Taraja [OH]" userId="S::shephardallent_ohea.org#ext#@neahq.onmicrosoft.com::1929c888-a26f-48d0-8446-618e90ef5028" providerId="AD" clId="Web-{08AF9CED-71F1-58FE-4502-6C82285297BF}"/>
    <pc:docChg chg="modSld">
      <pc:chgData name="Shephard Allen, Taraja [OH]" userId="S::shephardallent_ohea.org#ext#@neahq.onmicrosoft.com::1929c888-a26f-48d0-8446-618e90ef5028" providerId="AD" clId="Web-{08AF9CED-71F1-58FE-4502-6C82285297BF}" dt="2026-05-16T02:24:55.068" v="41" actId="20577"/>
      <pc:docMkLst>
        <pc:docMk/>
      </pc:docMkLst>
      <pc:sldChg chg="modSp">
        <pc:chgData name="Shephard Allen, Taraja [OH]" userId="S::shephardallent_ohea.org#ext#@neahq.onmicrosoft.com::1929c888-a26f-48d0-8446-618e90ef5028" providerId="AD" clId="Web-{08AF9CED-71F1-58FE-4502-6C82285297BF}" dt="2026-05-16T02:21:56.567" v="18" actId="20577"/>
        <pc:sldMkLst>
          <pc:docMk/>
          <pc:sldMk cId="1383951812" sldId="2701"/>
        </pc:sldMkLst>
        <pc:spChg chg="mod">
          <ac:chgData name="Shephard Allen, Taraja [OH]" userId="S::shephardallent_ohea.org#ext#@neahq.onmicrosoft.com::1929c888-a26f-48d0-8446-618e90ef5028" providerId="AD" clId="Web-{08AF9CED-71F1-58FE-4502-6C82285297BF}" dt="2026-05-16T02:21:56.567" v="18" actId="20577"/>
          <ac:spMkLst>
            <pc:docMk/>
            <pc:sldMk cId="1383951812" sldId="2701"/>
            <ac:spMk id="3" creationId="{025D586E-51FB-56AA-0BBE-43A58268D6E3}"/>
          </ac:spMkLst>
        </pc:spChg>
      </pc:sldChg>
      <pc:sldChg chg="modSp">
        <pc:chgData name="Shephard Allen, Taraja [OH]" userId="S::shephardallent_ohea.org#ext#@neahq.onmicrosoft.com::1929c888-a26f-48d0-8446-618e90ef5028" providerId="AD" clId="Web-{08AF9CED-71F1-58FE-4502-6C82285297BF}" dt="2026-05-16T02:24:55.068" v="41" actId="20577"/>
        <pc:sldMkLst>
          <pc:docMk/>
          <pc:sldMk cId="1404167500" sldId="2703"/>
        </pc:sldMkLst>
        <pc:spChg chg="mod">
          <ac:chgData name="Shephard Allen, Taraja [OH]" userId="S::shephardallent_ohea.org#ext#@neahq.onmicrosoft.com::1929c888-a26f-48d0-8446-618e90ef5028" providerId="AD" clId="Web-{08AF9CED-71F1-58FE-4502-6C82285297BF}" dt="2026-05-16T02:23:51.505" v="32" actId="14100"/>
          <ac:spMkLst>
            <pc:docMk/>
            <pc:sldMk cId="1404167500" sldId="2703"/>
            <ac:spMk id="2" creationId="{58446EB4-FC76-DD08-8C2C-0AA91D2E4698}"/>
          </ac:spMkLst>
        </pc:spChg>
        <pc:spChg chg="mod">
          <ac:chgData name="Shephard Allen, Taraja [OH]" userId="S::shephardallent_ohea.org#ext#@neahq.onmicrosoft.com::1929c888-a26f-48d0-8446-618e90ef5028" providerId="AD" clId="Web-{08AF9CED-71F1-58FE-4502-6C82285297BF}" dt="2026-05-16T02:24:55.068" v="41" actId="20577"/>
          <ac:spMkLst>
            <pc:docMk/>
            <pc:sldMk cId="1404167500" sldId="2703"/>
            <ac:spMk id="3" creationId="{93A3F61F-BAE2-ADC5-9EA3-6F8134FB3788}"/>
          </ac:spMkLst>
        </pc:spChg>
      </pc:sldChg>
    </pc:docChg>
  </pc:docChgLst>
  <pc:docChgLst>
    <pc:chgData name="Kail, Amanda [NEA-FO]" userId="S::akail@nea.org::57fa41ed-6196-4a36-b76e-152a844f9ae8" providerId="AD" clId="Web-{F7203F3D-09C3-CCAC-6CCB-F72BFF7BC9A7}"/>
    <pc:docChg chg="modSld">
      <pc:chgData name="Kail, Amanda [NEA-FO]" userId="S::akail@nea.org::57fa41ed-6196-4a36-b76e-152a844f9ae8" providerId="AD" clId="Web-{F7203F3D-09C3-CCAC-6CCB-F72BFF7BC9A7}" dt="2026-04-29T20:38:18.588" v="0"/>
      <pc:docMkLst>
        <pc:docMk/>
      </pc:docMkLst>
    </pc:docChg>
  </pc:docChgLst>
  <pc:docChgLst>
    <pc:chgData name="Katie Bishop [WA]" userId="S::kbishop_washingtonea.org#ext#@neahq.onmicrosoft.com::49e01a96-684d-4216-96b4-584a08a22682" providerId="AD" clId="Web-{0D5BF6E5-2FC7-124A-EF28-0B21FC69FE23}"/>
    <pc:docChg chg="addSld delSld modSld sldOrd">
      <pc:chgData name="Katie Bishop [WA]" userId="S::kbishop_washingtonea.org#ext#@neahq.onmicrosoft.com::49e01a96-684d-4216-96b4-584a08a22682" providerId="AD" clId="Web-{0D5BF6E5-2FC7-124A-EF28-0B21FC69FE23}" dt="2026-04-25T00:24:47.357" v="444" actId="20577"/>
      <pc:docMkLst>
        <pc:docMk/>
      </pc:docMkLst>
      <pc:sldChg chg="modSp">
        <pc:chgData name="Katie Bishop [WA]" userId="S::kbishop_washingtonea.org#ext#@neahq.onmicrosoft.com::49e01a96-684d-4216-96b4-584a08a22682" providerId="AD" clId="Web-{0D5BF6E5-2FC7-124A-EF28-0B21FC69FE23}" dt="2026-04-25T00:06:47.157" v="1" actId="20577"/>
        <pc:sldMkLst>
          <pc:docMk/>
          <pc:sldMk cId="2499931005" sldId="1099"/>
        </pc:sldMkLst>
        <pc:spChg chg="mod">
          <ac:chgData name="Katie Bishop [WA]" userId="S::kbishop_washingtonea.org#ext#@neahq.onmicrosoft.com::49e01a96-684d-4216-96b4-584a08a22682" providerId="AD" clId="Web-{0D5BF6E5-2FC7-124A-EF28-0B21FC69FE23}" dt="2026-04-25T00:06:47.157" v="1" actId="20577"/>
          <ac:spMkLst>
            <pc:docMk/>
            <pc:sldMk cId="2499931005" sldId="1099"/>
            <ac:spMk id="3" creationId="{00000000-0000-0000-0000-000000000000}"/>
          </ac:spMkLst>
        </pc:spChg>
      </pc:sldChg>
      <pc:sldChg chg="modSp add del">
        <pc:chgData name="Katie Bishop [WA]" userId="S::kbishop_washingtonea.org#ext#@neahq.onmicrosoft.com::49e01a96-684d-4216-96b4-584a08a22682" providerId="AD" clId="Web-{0D5BF6E5-2FC7-124A-EF28-0B21FC69FE23}" dt="2026-04-25T00:17:29.421" v="291" actId="20577"/>
        <pc:sldMkLst>
          <pc:docMk/>
          <pc:sldMk cId="569116213" sldId="1104"/>
        </pc:sldMkLst>
        <pc:spChg chg="mod">
          <ac:chgData name="Katie Bishop [WA]" userId="S::kbishop_washingtonea.org#ext#@neahq.onmicrosoft.com::49e01a96-684d-4216-96b4-584a08a22682" providerId="AD" clId="Web-{0D5BF6E5-2FC7-124A-EF28-0B21FC69FE23}" dt="2026-04-25T00:16:15.750" v="181" actId="20577"/>
          <ac:spMkLst>
            <pc:docMk/>
            <pc:sldMk cId="569116213" sldId="1104"/>
            <ac:spMk id="4" creationId="{7505A777-42EC-8EB8-EA97-85A612D5C383}"/>
          </ac:spMkLst>
        </pc:spChg>
        <pc:spChg chg="mod">
          <ac:chgData name="Katie Bishop [WA]" userId="S::kbishop_washingtonea.org#ext#@neahq.onmicrosoft.com::49e01a96-684d-4216-96b4-584a08a22682" providerId="AD" clId="Web-{0D5BF6E5-2FC7-124A-EF28-0B21FC69FE23}" dt="2026-04-25T00:17:29.421" v="291" actId="20577"/>
          <ac:spMkLst>
            <pc:docMk/>
            <pc:sldMk cId="569116213" sldId="1104"/>
            <ac:spMk id="5" creationId="{7DB3C7B7-5293-A657-34CB-D0AF6DE325A1}"/>
          </ac:spMkLst>
        </pc:spChg>
      </pc:sldChg>
      <pc:sldChg chg="modSp ord">
        <pc:chgData name="Katie Bishop [WA]" userId="S::kbishop_washingtonea.org#ext#@neahq.onmicrosoft.com::49e01a96-684d-4216-96b4-584a08a22682" providerId="AD" clId="Web-{0D5BF6E5-2FC7-124A-EF28-0B21FC69FE23}" dt="2026-04-25T00:12:58.923" v="148" actId="20577"/>
        <pc:sldMkLst>
          <pc:docMk/>
          <pc:sldMk cId="3598578723" sldId="1105"/>
        </pc:sldMkLst>
        <pc:spChg chg="mod">
          <ac:chgData name="Katie Bishop [WA]" userId="S::kbishop_washingtonea.org#ext#@neahq.onmicrosoft.com::49e01a96-684d-4216-96b4-584a08a22682" providerId="AD" clId="Web-{0D5BF6E5-2FC7-124A-EF28-0B21FC69FE23}" dt="2026-04-25T00:12:58.923" v="148" actId="20577"/>
          <ac:spMkLst>
            <pc:docMk/>
            <pc:sldMk cId="3598578723" sldId="1105"/>
            <ac:spMk id="2" creationId="{9ECEA756-CF64-62D9-664B-54F5D307D936}"/>
          </ac:spMkLst>
        </pc:spChg>
      </pc:sldChg>
      <pc:sldChg chg="modSp ord">
        <pc:chgData name="Katie Bishop [WA]" userId="S::kbishop_washingtonea.org#ext#@neahq.onmicrosoft.com::49e01a96-684d-4216-96b4-584a08a22682" providerId="AD" clId="Web-{0D5BF6E5-2FC7-124A-EF28-0B21FC69FE23}" dt="2026-04-25T00:18:38.187" v="299" actId="20577"/>
        <pc:sldMkLst>
          <pc:docMk/>
          <pc:sldMk cId="2838803780" sldId="1223"/>
        </pc:sldMkLst>
        <pc:spChg chg="mod">
          <ac:chgData name="Katie Bishop [WA]" userId="S::kbishop_washingtonea.org#ext#@neahq.onmicrosoft.com::49e01a96-684d-4216-96b4-584a08a22682" providerId="AD" clId="Web-{0D5BF6E5-2FC7-124A-EF28-0B21FC69FE23}" dt="2026-04-25T00:18:38.187" v="299" actId="20577"/>
          <ac:spMkLst>
            <pc:docMk/>
            <pc:sldMk cId="2838803780" sldId="1223"/>
            <ac:spMk id="6" creationId="{0CCF4133-2E17-6F34-4B8A-E32A7D76CDD8}"/>
          </ac:spMkLst>
        </pc:spChg>
      </pc:sldChg>
      <pc:sldChg chg="mod modShow">
        <pc:chgData name="Katie Bishop [WA]" userId="S::kbishop_washingtonea.org#ext#@neahq.onmicrosoft.com::49e01a96-684d-4216-96b4-584a08a22682" providerId="AD" clId="Web-{0D5BF6E5-2FC7-124A-EF28-0B21FC69FE23}" dt="2026-04-25T00:17:13.734" v="287"/>
        <pc:sldMkLst>
          <pc:docMk/>
          <pc:sldMk cId="678092725" sldId="1230"/>
        </pc:sldMkLst>
      </pc:sldChg>
      <pc:sldChg chg="mod modShow">
        <pc:chgData name="Katie Bishop [WA]" userId="S::kbishop_washingtonea.org#ext#@neahq.onmicrosoft.com::49e01a96-684d-4216-96b4-584a08a22682" providerId="AD" clId="Web-{0D5BF6E5-2FC7-124A-EF28-0B21FC69FE23}" dt="2026-04-25T00:17:11.515" v="286"/>
        <pc:sldMkLst>
          <pc:docMk/>
          <pc:sldMk cId="3027496786" sldId="1231"/>
        </pc:sldMkLst>
      </pc:sldChg>
      <pc:sldChg chg="addSp modSp">
        <pc:chgData name="Katie Bishop [WA]" userId="S::kbishop_washingtonea.org#ext#@neahq.onmicrosoft.com::49e01a96-684d-4216-96b4-584a08a22682" providerId="AD" clId="Web-{0D5BF6E5-2FC7-124A-EF28-0B21FC69FE23}" dt="2026-04-25T00:23:32.655" v="315" actId="14100"/>
        <pc:sldMkLst>
          <pc:docMk/>
          <pc:sldMk cId="3154051673" sldId="1247"/>
        </pc:sldMkLst>
        <pc:picChg chg="add mod">
          <ac:chgData name="Katie Bishop [WA]" userId="S::kbishop_washingtonea.org#ext#@neahq.onmicrosoft.com::49e01a96-684d-4216-96b4-584a08a22682" providerId="AD" clId="Web-{0D5BF6E5-2FC7-124A-EF28-0B21FC69FE23}" dt="2026-04-25T00:23:32.655" v="315" actId="14100"/>
          <ac:picMkLst>
            <pc:docMk/>
            <pc:sldMk cId="3154051673" sldId="1247"/>
            <ac:picMk id="4" creationId="{9AA3DC45-3D46-C4A6-904F-B27301D58033}"/>
          </ac:picMkLst>
        </pc:picChg>
      </pc:sldChg>
      <pc:sldChg chg="ord">
        <pc:chgData name="Katie Bishop [WA]" userId="S::kbishop_washingtonea.org#ext#@neahq.onmicrosoft.com::49e01a96-684d-4216-96b4-584a08a22682" providerId="AD" clId="Web-{0D5BF6E5-2FC7-124A-EF28-0B21FC69FE23}" dt="2026-04-25T00:13:43.079" v="150"/>
        <pc:sldMkLst>
          <pc:docMk/>
          <pc:sldMk cId="3010340235" sldId="1254"/>
        </pc:sldMkLst>
      </pc:sldChg>
      <pc:sldChg chg="modSp">
        <pc:chgData name="Katie Bishop [WA]" userId="S::kbishop_washingtonea.org#ext#@neahq.onmicrosoft.com::49e01a96-684d-4216-96b4-584a08a22682" providerId="AD" clId="Web-{0D5BF6E5-2FC7-124A-EF28-0B21FC69FE23}" dt="2026-04-25T00:17:09.312" v="285" actId="20577"/>
        <pc:sldMkLst>
          <pc:docMk/>
          <pc:sldMk cId="157510589" sldId="1255"/>
        </pc:sldMkLst>
        <pc:spChg chg="mod">
          <ac:chgData name="Katie Bishop [WA]" userId="S::kbishop_washingtonea.org#ext#@neahq.onmicrosoft.com::49e01a96-684d-4216-96b4-584a08a22682" providerId="AD" clId="Web-{0D5BF6E5-2FC7-124A-EF28-0B21FC69FE23}" dt="2026-04-25T00:17:09.312" v="285" actId="20577"/>
          <ac:spMkLst>
            <pc:docMk/>
            <pc:sldMk cId="157510589" sldId="1255"/>
            <ac:spMk id="3" creationId="{7E2626D6-10D5-33E3-D577-D6AE2346F22A}"/>
          </ac:spMkLst>
        </pc:spChg>
      </pc:sldChg>
      <pc:sldChg chg="addSp modSp new mod modClrScheme chgLayout">
        <pc:chgData name="Katie Bishop [WA]" userId="S::kbishop_washingtonea.org#ext#@neahq.onmicrosoft.com::49e01a96-684d-4216-96b4-584a08a22682" providerId="AD" clId="Web-{0D5BF6E5-2FC7-124A-EF28-0B21FC69FE23}" dt="2026-04-25T00:09:52.328" v="75" actId="20577"/>
        <pc:sldMkLst>
          <pc:docMk/>
          <pc:sldMk cId="3150366159" sldId="2661"/>
        </pc:sldMkLst>
        <pc:spChg chg="mod ord">
          <ac:chgData name="Katie Bishop [WA]" userId="S::kbishop_washingtonea.org#ext#@neahq.onmicrosoft.com::49e01a96-684d-4216-96b4-584a08a22682" providerId="AD" clId="Web-{0D5BF6E5-2FC7-124A-EF28-0B21FC69FE23}" dt="2026-04-25T00:09:52.328" v="75" actId="20577"/>
          <ac:spMkLst>
            <pc:docMk/>
            <pc:sldMk cId="3150366159" sldId="2661"/>
            <ac:spMk id="2" creationId="{0C36B111-42C0-49BE-F411-341E01DBD8F9}"/>
          </ac:spMkLst>
        </pc:spChg>
        <pc:spChg chg="mod ord">
          <ac:chgData name="Katie Bishop [WA]" userId="S::kbishop_washingtonea.org#ext#@neahq.onmicrosoft.com::49e01a96-684d-4216-96b4-584a08a22682" providerId="AD" clId="Web-{0D5BF6E5-2FC7-124A-EF28-0B21FC69FE23}" dt="2026-04-25T00:09:06.876" v="33" actId="20577"/>
          <ac:spMkLst>
            <pc:docMk/>
            <pc:sldMk cId="3150366159" sldId="2661"/>
            <ac:spMk id="3" creationId="{404BB7DF-F29D-3A5B-F050-FE1CF0B1EB89}"/>
          </ac:spMkLst>
        </pc:spChg>
        <pc:spChg chg="add mod ord">
          <ac:chgData name="Katie Bishop [WA]" userId="S::kbishop_washingtonea.org#ext#@neahq.onmicrosoft.com::49e01a96-684d-4216-96b4-584a08a22682" providerId="AD" clId="Web-{0D5BF6E5-2FC7-124A-EF28-0B21FC69FE23}" dt="2026-04-25T00:08:33.501" v="26" actId="20577"/>
          <ac:spMkLst>
            <pc:docMk/>
            <pc:sldMk cId="3150366159" sldId="2661"/>
            <ac:spMk id="4" creationId="{A95D79F5-A726-53B5-D67D-291C05BFBD44}"/>
          </ac:spMkLst>
        </pc:spChg>
        <pc:spChg chg="add mod ord">
          <ac:chgData name="Katie Bishop [WA]" userId="S::kbishop_washingtonea.org#ext#@neahq.onmicrosoft.com::49e01a96-684d-4216-96b4-584a08a22682" providerId="AD" clId="Web-{0D5BF6E5-2FC7-124A-EF28-0B21FC69FE23}" dt="2026-04-25T00:08:38.673" v="30" actId="20577"/>
          <ac:spMkLst>
            <pc:docMk/>
            <pc:sldMk cId="3150366159" sldId="2661"/>
            <ac:spMk id="5" creationId="{7C629C1D-BD0F-9072-769D-13B62A547F68}"/>
          </ac:spMkLst>
        </pc:spChg>
        <pc:spChg chg="add mod ord">
          <ac:chgData name="Katie Bishop [WA]" userId="S::kbishop_washingtonea.org#ext#@neahq.onmicrosoft.com::49e01a96-684d-4216-96b4-584a08a22682" providerId="AD" clId="Web-{0D5BF6E5-2FC7-124A-EF28-0B21FC69FE23}" dt="2026-04-25T00:09:09.204" v="35" actId="20577"/>
          <ac:spMkLst>
            <pc:docMk/>
            <pc:sldMk cId="3150366159" sldId="2661"/>
            <ac:spMk id="6" creationId="{FD679ECB-EF89-C19E-7748-18EA208F5B42}"/>
          </ac:spMkLst>
        </pc:spChg>
      </pc:sldChg>
      <pc:sldChg chg="modSp new">
        <pc:chgData name="Katie Bishop [WA]" userId="S::kbishop_washingtonea.org#ext#@neahq.onmicrosoft.com::49e01a96-684d-4216-96b4-584a08a22682" providerId="AD" clId="Web-{0D5BF6E5-2FC7-124A-EF28-0B21FC69FE23}" dt="2026-04-25T00:18:07.906" v="297" actId="20577"/>
        <pc:sldMkLst>
          <pc:docMk/>
          <pc:sldMk cId="1510371115" sldId="2663"/>
        </pc:sldMkLst>
        <pc:spChg chg="mod">
          <ac:chgData name="Katie Bishop [WA]" userId="S::kbishop_washingtonea.org#ext#@neahq.onmicrosoft.com::49e01a96-684d-4216-96b4-584a08a22682" providerId="AD" clId="Web-{0D5BF6E5-2FC7-124A-EF28-0B21FC69FE23}" dt="2026-04-25T00:10:18.266" v="93" actId="20577"/>
          <ac:spMkLst>
            <pc:docMk/>
            <pc:sldMk cId="1510371115" sldId="2663"/>
            <ac:spMk id="2" creationId="{E5DF78F7-12E4-8101-482E-F4396F456495}"/>
          </ac:spMkLst>
        </pc:spChg>
        <pc:spChg chg="mod">
          <ac:chgData name="Katie Bishop [WA]" userId="S::kbishop_washingtonea.org#ext#@neahq.onmicrosoft.com::49e01a96-684d-4216-96b4-584a08a22682" providerId="AD" clId="Web-{0D5BF6E5-2FC7-124A-EF28-0B21FC69FE23}" dt="2026-04-25T00:18:07.906" v="297" actId="20577"/>
          <ac:spMkLst>
            <pc:docMk/>
            <pc:sldMk cId="1510371115" sldId="2663"/>
            <ac:spMk id="3" creationId="{3B9D0933-7200-F195-B996-8544D9A2E31B}"/>
          </ac:spMkLst>
        </pc:spChg>
      </pc:sldChg>
      <pc:sldChg chg="modSp new">
        <pc:chgData name="Katie Bishop [WA]" userId="S::kbishop_washingtonea.org#ext#@neahq.onmicrosoft.com::49e01a96-684d-4216-96b4-584a08a22682" providerId="AD" clId="Web-{0D5BF6E5-2FC7-124A-EF28-0B21FC69FE23}" dt="2026-04-25T00:12:08.751" v="141" actId="20577"/>
        <pc:sldMkLst>
          <pc:docMk/>
          <pc:sldMk cId="3887791587" sldId="2664"/>
        </pc:sldMkLst>
        <pc:spChg chg="mod">
          <ac:chgData name="Katie Bishop [WA]" userId="S::kbishop_washingtonea.org#ext#@neahq.onmicrosoft.com::49e01a96-684d-4216-96b4-584a08a22682" providerId="AD" clId="Web-{0D5BF6E5-2FC7-124A-EF28-0B21FC69FE23}" dt="2026-04-25T00:11:45.360" v="130" actId="20577"/>
          <ac:spMkLst>
            <pc:docMk/>
            <pc:sldMk cId="3887791587" sldId="2664"/>
            <ac:spMk id="2" creationId="{28601B43-27FB-A426-C2F5-BBD9F35D1574}"/>
          </ac:spMkLst>
        </pc:spChg>
        <pc:spChg chg="mod">
          <ac:chgData name="Katie Bishop [WA]" userId="S::kbishop_washingtonea.org#ext#@neahq.onmicrosoft.com::49e01a96-684d-4216-96b4-584a08a22682" providerId="AD" clId="Web-{0D5BF6E5-2FC7-124A-EF28-0B21FC69FE23}" dt="2026-04-25T00:12:08.751" v="141" actId="20577"/>
          <ac:spMkLst>
            <pc:docMk/>
            <pc:sldMk cId="3887791587" sldId="2664"/>
            <ac:spMk id="3" creationId="{FDC9B625-2F61-BD4A-1C0F-D0174086F7E9}"/>
          </ac:spMkLst>
        </pc:spChg>
      </pc:sldChg>
      <pc:sldChg chg="addSp delSp modSp new mod modClrScheme chgLayout">
        <pc:chgData name="Katie Bishop [WA]" userId="S::kbishop_washingtonea.org#ext#@neahq.onmicrosoft.com::49e01a96-684d-4216-96b4-584a08a22682" providerId="AD" clId="Web-{0D5BF6E5-2FC7-124A-EF28-0B21FC69FE23}" dt="2026-04-25T00:24:47.357" v="444" actId="20577"/>
        <pc:sldMkLst>
          <pc:docMk/>
          <pc:sldMk cId="3879647629" sldId="2668"/>
        </pc:sldMkLst>
        <pc:spChg chg="mod ord">
          <ac:chgData name="Katie Bishop [WA]" userId="S::kbishop_washingtonea.org#ext#@neahq.onmicrosoft.com::49e01a96-684d-4216-96b4-584a08a22682" providerId="AD" clId="Web-{0D5BF6E5-2FC7-124A-EF28-0B21FC69FE23}" dt="2026-04-25T00:23:43.405" v="329" actId="20577"/>
          <ac:spMkLst>
            <pc:docMk/>
            <pc:sldMk cId="3879647629" sldId="2668"/>
            <ac:spMk id="2" creationId="{886BFDC8-CAE6-8F0B-4224-82835A4328BC}"/>
          </ac:spMkLst>
        </pc:spChg>
        <pc:spChg chg="add mod">
          <ac:chgData name="Katie Bishop [WA]" userId="S::kbishop_washingtonea.org#ext#@neahq.onmicrosoft.com::49e01a96-684d-4216-96b4-584a08a22682" providerId="AD" clId="Web-{0D5BF6E5-2FC7-124A-EF28-0B21FC69FE23}" dt="2026-04-25T00:24:47.357" v="444" actId="20577"/>
          <ac:spMkLst>
            <pc:docMk/>
            <pc:sldMk cId="3879647629" sldId="2668"/>
            <ac:spMk id="6" creationId="{F6F5718B-101F-3C6B-875D-B965DCD02EE5}"/>
          </ac:spMkLst>
        </pc:spChg>
      </pc:sldChg>
    </pc:docChg>
  </pc:docChgLst>
  <pc:docChgLst>
    <pc:chgData name="Clancy, Pete [IA]" userId="S::pete.clancy_isea.org#ext#@neahq.onmicrosoft.com::8b2ed7af-4c20-43fc-a459-8581236a9977" providerId="AD" clId="Web-{F8F3C571-9BF3-ABAD-8361-7A7BCF2B84BB}"/>
    <pc:docChg chg="modSld">
      <pc:chgData name="Clancy, Pete [IA]" userId="S::pete.clancy_isea.org#ext#@neahq.onmicrosoft.com::8b2ed7af-4c20-43fc-a459-8581236a9977" providerId="AD" clId="Web-{F8F3C571-9BF3-ABAD-8361-7A7BCF2B84BB}" dt="2026-05-14T21:23:16.958" v="130" actId="20577"/>
      <pc:docMkLst>
        <pc:docMk/>
      </pc:docMkLst>
      <pc:sldChg chg="modSp">
        <pc:chgData name="Clancy, Pete [IA]" userId="S::pete.clancy_isea.org#ext#@neahq.onmicrosoft.com::8b2ed7af-4c20-43fc-a459-8581236a9977" providerId="AD" clId="Web-{F8F3C571-9BF3-ABAD-8361-7A7BCF2B84BB}" dt="2026-05-14T21:23:16.958" v="130" actId="20577"/>
        <pc:sldMkLst>
          <pc:docMk/>
          <pc:sldMk cId="4193796219" sldId="2689"/>
        </pc:sldMkLst>
        <pc:spChg chg="mod">
          <ac:chgData name="Clancy, Pete [IA]" userId="S::pete.clancy_isea.org#ext#@neahq.onmicrosoft.com::8b2ed7af-4c20-43fc-a459-8581236a9977" providerId="AD" clId="Web-{F8F3C571-9BF3-ABAD-8361-7A7BCF2B84BB}" dt="2026-05-14T21:21:25.145" v="6" actId="20577"/>
          <ac:spMkLst>
            <pc:docMk/>
            <pc:sldMk cId="4193796219" sldId="2689"/>
            <ac:spMk id="2" creationId="{047FB575-E4BA-741B-D6B1-CE896B2F1197}"/>
          </ac:spMkLst>
        </pc:spChg>
        <pc:spChg chg="mod">
          <ac:chgData name="Clancy, Pete [IA]" userId="S::pete.clancy_isea.org#ext#@neahq.onmicrosoft.com::8b2ed7af-4c20-43fc-a459-8581236a9977" providerId="AD" clId="Web-{F8F3C571-9BF3-ABAD-8361-7A7BCF2B84BB}" dt="2026-05-14T21:23:16.958" v="130" actId="20577"/>
          <ac:spMkLst>
            <pc:docMk/>
            <pc:sldMk cId="4193796219" sldId="2689"/>
            <ac:spMk id="3" creationId="{0AB0FF2E-8BE6-1A30-D204-B9B4719B1E28}"/>
          </ac:spMkLst>
        </pc:spChg>
      </pc:sldChg>
    </pc:docChg>
  </pc:docChgLst>
  <pc:docChgLst>
    <pc:chgData name="Kail, Amanda [NEA-FO]" userId="S::akail@nea.org::57fa41ed-6196-4a36-b76e-152a844f9ae8" providerId="AD" clId="Web-{1836C4A9-F781-D43C-FD13-32E9824C92EC}"/>
    <pc:docChg chg="addSld delSld modSld sldOrd">
      <pc:chgData name="Kail, Amanda [NEA-FO]" userId="S::akail@nea.org::57fa41ed-6196-4a36-b76e-152a844f9ae8" providerId="AD" clId="Web-{1836C4A9-F781-D43C-FD13-32E9824C92EC}" dt="2026-05-14T21:21:55.077" v="348"/>
      <pc:docMkLst>
        <pc:docMk/>
      </pc:docMkLst>
      <pc:sldChg chg="modSp">
        <pc:chgData name="Kail, Amanda [NEA-FO]" userId="S::akail@nea.org::57fa41ed-6196-4a36-b76e-152a844f9ae8" providerId="AD" clId="Web-{1836C4A9-F781-D43C-FD13-32E9824C92EC}" dt="2026-05-14T18:25:43.678" v="79" actId="20577"/>
        <pc:sldMkLst>
          <pc:docMk/>
          <pc:sldMk cId="2499931005" sldId="1099"/>
        </pc:sldMkLst>
        <pc:spChg chg="mod">
          <ac:chgData name="Kail, Amanda [NEA-FO]" userId="S::akail@nea.org::57fa41ed-6196-4a36-b76e-152a844f9ae8" providerId="AD" clId="Web-{1836C4A9-F781-D43C-FD13-32E9824C92EC}" dt="2026-05-14T18:25:43.678" v="79" actId="20577"/>
          <ac:spMkLst>
            <pc:docMk/>
            <pc:sldMk cId="2499931005" sldId="1099"/>
            <ac:spMk id="2" creationId="{00000000-0000-0000-0000-000000000000}"/>
          </ac:spMkLst>
        </pc:spChg>
        <pc:spChg chg="mod">
          <ac:chgData name="Kail, Amanda [NEA-FO]" userId="S::akail@nea.org::57fa41ed-6196-4a36-b76e-152a844f9ae8" providerId="AD" clId="Web-{1836C4A9-F781-D43C-FD13-32E9824C92EC}" dt="2026-05-14T18:25:20.037" v="69" actId="20577"/>
          <ac:spMkLst>
            <pc:docMk/>
            <pc:sldMk cId="2499931005" sldId="1099"/>
            <ac:spMk id="3" creationId="{00000000-0000-0000-0000-000000000000}"/>
          </ac:spMkLst>
        </pc:spChg>
      </pc:sldChg>
      <pc:sldChg chg="delSp">
        <pc:chgData name="Kail, Amanda [NEA-FO]" userId="S::akail@nea.org::57fa41ed-6196-4a36-b76e-152a844f9ae8" providerId="AD" clId="Web-{1836C4A9-F781-D43C-FD13-32E9824C92EC}" dt="2026-05-14T18:46:31.344" v="97"/>
        <pc:sldMkLst>
          <pc:docMk/>
          <pc:sldMk cId="569116213" sldId="1104"/>
        </pc:sldMkLst>
      </pc:sldChg>
      <pc:sldChg chg="modSp">
        <pc:chgData name="Kail, Amanda [NEA-FO]" userId="S::akail@nea.org::57fa41ed-6196-4a36-b76e-152a844f9ae8" providerId="AD" clId="Web-{1836C4A9-F781-D43C-FD13-32E9824C92EC}" dt="2026-05-14T18:26:21.569" v="82" actId="20577"/>
        <pc:sldMkLst>
          <pc:docMk/>
          <pc:sldMk cId="1703830516" sldId="1221"/>
        </pc:sldMkLst>
        <pc:spChg chg="mod">
          <ac:chgData name="Kail, Amanda [NEA-FO]" userId="S::akail@nea.org::57fa41ed-6196-4a36-b76e-152a844f9ae8" providerId="AD" clId="Web-{1836C4A9-F781-D43C-FD13-32E9824C92EC}" dt="2026-05-14T18:26:21.569" v="82" actId="20577"/>
          <ac:spMkLst>
            <pc:docMk/>
            <pc:sldMk cId="1703830516" sldId="1221"/>
            <ac:spMk id="2" creationId="{F5AE1BBF-5D4F-6394-5DE8-71CABFBAACFD}"/>
          </ac:spMkLst>
        </pc:spChg>
      </pc:sldChg>
      <pc:sldChg chg="modSp">
        <pc:chgData name="Kail, Amanda [NEA-FO]" userId="S::akail@nea.org::57fa41ed-6196-4a36-b76e-152a844f9ae8" providerId="AD" clId="Web-{1836C4A9-F781-D43C-FD13-32E9824C92EC}" dt="2026-05-14T19:02:43.933" v="100" actId="20577"/>
        <pc:sldMkLst>
          <pc:docMk/>
          <pc:sldMk cId="2167699138" sldId="1232"/>
        </pc:sldMkLst>
        <pc:spChg chg="mod">
          <ac:chgData name="Kail, Amanda [NEA-FO]" userId="S::akail@nea.org::57fa41ed-6196-4a36-b76e-152a844f9ae8" providerId="AD" clId="Web-{1836C4A9-F781-D43C-FD13-32E9824C92EC}" dt="2026-05-14T19:02:43.933" v="100" actId="20577"/>
          <ac:spMkLst>
            <pc:docMk/>
            <pc:sldMk cId="2167699138" sldId="1232"/>
            <ac:spMk id="3" creationId="{2D43541E-8B68-A638-E7D5-D679A83781E8}"/>
          </ac:spMkLst>
        </pc:spChg>
      </pc:sldChg>
      <pc:sldChg chg="modSp">
        <pc:chgData name="Kail, Amanda [NEA-FO]" userId="S::akail@nea.org::57fa41ed-6196-4a36-b76e-152a844f9ae8" providerId="AD" clId="Web-{1836C4A9-F781-D43C-FD13-32E9824C92EC}" dt="2026-05-14T19:29:02.372" v="222" actId="20577"/>
        <pc:sldMkLst>
          <pc:docMk/>
          <pc:sldMk cId="1021718930" sldId="1258"/>
        </pc:sldMkLst>
        <pc:spChg chg="mod">
          <ac:chgData name="Kail, Amanda [NEA-FO]" userId="S::akail@nea.org::57fa41ed-6196-4a36-b76e-152a844f9ae8" providerId="AD" clId="Web-{1836C4A9-F781-D43C-FD13-32E9824C92EC}" dt="2026-05-14T19:29:02.372" v="222" actId="20577"/>
          <ac:spMkLst>
            <pc:docMk/>
            <pc:sldMk cId="1021718930" sldId="1258"/>
            <ac:spMk id="3" creationId="{3DF90FB3-367E-966A-4F15-28702BBD4A48}"/>
          </ac:spMkLst>
        </pc:spChg>
      </pc:sldChg>
      <pc:sldChg chg="modSp">
        <pc:chgData name="Kail, Amanda [NEA-FO]" userId="S::akail@nea.org::57fa41ed-6196-4a36-b76e-152a844f9ae8" providerId="AD" clId="Web-{1836C4A9-F781-D43C-FD13-32E9824C92EC}" dt="2026-05-14T18:33:47.102" v="90" actId="20577"/>
        <pc:sldMkLst>
          <pc:docMk/>
          <pc:sldMk cId="1510371115" sldId="2663"/>
        </pc:sldMkLst>
        <pc:spChg chg="mod">
          <ac:chgData name="Kail, Amanda [NEA-FO]" userId="S::akail@nea.org::57fa41ed-6196-4a36-b76e-152a844f9ae8" providerId="AD" clId="Web-{1836C4A9-F781-D43C-FD13-32E9824C92EC}" dt="2026-05-14T18:33:47.102" v="90" actId="20577"/>
          <ac:spMkLst>
            <pc:docMk/>
            <pc:sldMk cId="1510371115" sldId="2663"/>
            <ac:spMk id="3" creationId="{3B9D0933-7200-F195-B996-8544D9A2E31B}"/>
          </ac:spMkLst>
        </pc:spChg>
      </pc:sldChg>
      <pc:sldChg chg="modSp">
        <pc:chgData name="Kail, Amanda [NEA-FO]" userId="S::akail@nea.org::57fa41ed-6196-4a36-b76e-152a844f9ae8" providerId="AD" clId="Web-{1836C4A9-F781-D43C-FD13-32E9824C92EC}" dt="2026-05-14T18:35:45.916" v="96" actId="20577"/>
        <pc:sldMkLst>
          <pc:docMk/>
          <pc:sldMk cId="3887791587" sldId="2664"/>
        </pc:sldMkLst>
        <pc:spChg chg="mod">
          <ac:chgData name="Kail, Amanda [NEA-FO]" userId="S::akail@nea.org::57fa41ed-6196-4a36-b76e-152a844f9ae8" providerId="AD" clId="Web-{1836C4A9-F781-D43C-FD13-32E9824C92EC}" dt="2026-05-14T18:35:45.916" v="96" actId="20577"/>
          <ac:spMkLst>
            <pc:docMk/>
            <pc:sldMk cId="3887791587" sldId="2664"/>
            <ac:spMk id="3" creationId="{FDC9B625-2F61-BD4A-1C0F-D0174086F7E9}"/>
          </ac:spMkLst>
        </pc:spChg>
      </pc:sldChg>
      <pc:sldChg chg="modSp new">
        <pc:chgData name="Kail, Amanda [NEA-FO]" userId="S::akail@nea.org::57fa41ed-6196-4a36-b76e-152a844f9ae8" providerId="AD" clId="Web-{1836C4A9-F781-D43C-FD13-32E9824C92EC}" dt="2026-05-14T20:11:20.080" v="341" actId="20577"/>
        <pc:sldMkLst>
          <pc:docMk/>
          <pc:sldMk cId="1899799458" sldId="2694"/>
        </pc:sldMkLst>
        <pc:spChg chg="mod">
          <ac:chgData name="Kail, Amanda [NEA-FO]" userId="S::akail@nea.org::57fa41ed-6196-4a36-b76e-152a844f9ae8" providerId="AD" clId="Web-{1836C4A9-F781-D43C-FD13-32E9824C92EC}" dt="2026-05-14T20:10:30.127" v="243" actId="20577"/>
          <ac:spMkLst>
            <pc:docMk/>
            <pc:sldMk cId="1899799458" sldId="2694"/>
            <ac:spMk id="2" creationId="{B60528EF-B829-F932-50C5-217710FFCE6B}"/>
          </ac:spMkLst>
        </pc:spChg>
        <pc:spChg chg="mod">
          <ac:chgData name="Kail, Amanda [NEA-FO]" userId="S::akail@nea.org::57fa41ed-6196-4a36-b76e-152a844f9ae8" providerId="AD" clId="Web-{1836C4A9-F781-D43C-FD13-32E9824C92EC}" dt="2026-05-14T20:11:20.080" v="341" actId="20577"/>
          <ac:spMkLst>
            <pc:docMk/>
            <pc:sldMk cId="1899799458" sldId="2694"/>
            <ac:spMk id="3" creationId="{496FA12C-D14A-D8DB-8B4B-207F5CBECF16}"/>
          </ac:spMkLst>
        </pc:spChg>
      </pc:sldChg>
    </pc:docChg>
  </pc:docChgLst>
  <pc:docChgLst>
    <pc:chgData name="Katie Bishop [WA]" userId="S::kbishop_washingtonea.org#ext#@neahq.onmicrosoft.com::49e01a96-684d-4216-96b4-584a08a22682" providerId="AD" clId="Web-{264270E4-3FBF-B654-7B41-A4FF81BE7283}"/>
    <pc:docChg chg="modSld">
      <pc:chgData name="Katie Bishop [WA]" userId="S::kbishop_washingtonea.org#ext#@neahq.onmicrosoft.com::49e01a96-684d-4216-96b4-584a08a22682" providerId="AD" clId="Web-{264270E4-3FBF-B654-7B41-A4FF81BE7283}" dt="2026-05-15T21:58:44.862" v="10" actId="20577"/>
      <pc:docMkLst>
        <pc:docMk/>
      </pc:docMkLst>
      <pc:sldChg chg="modSp">
        <pc:chgData name="Katie Bishop [WA]" userId="S::kbishop_washingtonea.org#ext#@neahq.onmicrosoft.com::49e01a96-684d-4216-96b4-584a08a22682" providerId="AD" clId="Web-{264270E4-3FBF-B654-7B41-A4FF81BE7283}" dt="2026-05-15T21:55:40.441" v="4" actId="20577"/>
        <pc:sldMkLst>
          <pc:docMk/>
          <pc:sldMk cId="3598578723" sldId="1105"/>
        </pc:sldMkLst>
        <pc:spChg chg="mod">
          <ac:chgData name="Katie Bishop [WA]" userId="S::kbishop_washingtonea.org#ext#@neahq.onmicrosoft.com::49e01a96-684d-4216-96b4-584a08a22682" providerId="AD" clId="Web-{264270E4-3FBF-B654-7B41-A4FF81BE7283}" dt="2026-05-15T21:55:40.441" v="4" actId="20577"/>
          <ac:spMkLst>
            <pc:docMk/>
            <pc:sldMk cId="3598578723" sldId="1105"/>
            <ac:spMk id="2" creationId="{9ECEA756-CF64-62D9-664B-54F5D307D936}"/>
          </ac:spMkLst>
        </pc:spChg>
      </pc:sldChg>
      <pc:sldChg chg="modSp">
        <pc:chgData name="Katie Bishop [WA]" userId="S::kbishop_washingtonea.org#ext#@neahq.onmicrosoft.com::49e01a96-684d-4216-96b4-584a08a22682" providerId="AD" clId="Web-{264270E4-3FBF-B654-7B41-A4FF81BE7283}" dt="2026-05-15T21:56:29.456" v="9" actId="20577"/>
        <pc:sldMkLst>
          <pc:docMk/>
          <pc:sldMk cId="2985521365" sldId="1227"/>
        </pc:sldMkLst>
        <pc:spChg chg="mod">
          <ac:chgData name="Katie Bishop [WA]" userId="S::kbishop_washingtonea.org#ext#@neahq.onmicrosoft.com::49e01a96-684d-4216-96b4-584a08a22682" providerId="AD" clId="Web-{264270E4-3FBF-B654-7B41-A4FF81BE7283}" dt="2026-05-15T21:56:29.456" v="9" actId="20577"/>
          <ac:spMkLst>
            <pc:docMk/>
            <pc:sldMk cId="2985521365" sldId="1227"/>
            <ac:spMk id="3" creationId="{30D9B4E5-BF77-2B64-8F42-2924B01A7C16}"/>
          </ac:spMkLst>
        </pc:spChg>
      </pc:sldChg>
      <pc:sldChg chg="modSp">
        <pc:chgData name="Katie Bishop [WA]" userId="S::kbishop_washingtonea.org#ext#@neahq.onmicrosoft.com::49e01a96-684d-4216-96b4-584a08a22682" providerId="AD" clId="Web-{264270E4-3FBF-B654-7B41-A4FF81BE7283}" dt="2026-05-15T21:55:33.300" v="2" actId="20577"/>
        <pc:sldMkLst>
          <pc:docMk/>
          <pc:sldMk cId="1510371115" sldId="2663"/>
        </pc:sldMkLst>
        <pc:spChg chg="mod">
          <ac:chgData name="Katie Bishop [WA]" userId="S::kbishop_washingtonea.org#ext#@neahq.onmicrosoft.com::49e01a96-684d-4216-96b4-584a08a22682" providerId="AD" clId="Web-{264270E4-3FBF-B654-7B41-A4FF81BE7283}" dt="2026-05-15T21:55:33.300" v="2" actId="20577"/>
          <ac:spMkLst>
            <pc:docMk/>
            <pc:sldMk cId="1510371115" sldId="2663"/>
            <ac:spMk id="3" creationId="{3B9D0933-7200-F195-B996-8544D9A2E31B}"/>
          </ac:spMkLst>
        </pc:spChg>
      </pc:sldChg>
      <pc:sldChg chg="modSp">
        <pc:chgData name="Katie Bishop [WA]" userId="S::kbishop_washingtonea.org#ext#@neahq.onmicrosoft.com::49e01a96-684d-4216-96b4-584a08a22682" providerId="AD" clId="Web-{264270E4-3FBF-B654-7B41-A4FF81BE7283}" dt="2026-05-15T21:58:44.862" v="10" actId="20577"/>
        <pc:sldMkLst>
          <pc:docMk/>
          <pc:sldMk cId="3879647629" sldId="2668"/>
        </pc:sldMkLst>
        <pc:spChg chg="mod">
          <ac:chgData name="Katie Bishop [WA]" userId="S::kbishop_washingtonea.org#ext#@neahq.onmicrosoft.com::49e01a96-684d-4216-96b4-584a08a22682" providerId="AD" clId="Web-{264270E4-3FBF-B654-7B41-A4FF81BE7283}" dt="2026-05-15T21:58:44.862" v="10" actId="20577"/>
          <ac:spMkLst>
            <pc:docMk/>
            <pc:sldMk cId="3879647629" sldId="2668"/>
            <ac:spMk id="6" creationId="{F6F5718B-101F-3C6B-875D-B965DCD02EE5}"/>
          </ac:spMkLst>
        </pc:spChg>
      </pc:sldChg>
    </pc:docChg>
  </pc:docChgLst>
  <pc:docChgLst>
    <pc:chgData name="Shephard Allen, Taraja [OH]" userId="65baa122-b778-4332-a641-aa527494d799" providerId="ADAL" clId="{964DD991-B07D-50A0-8339-5D337F214506}"/>
    <pc:docChg chg="undo custSel addSld delSld modSld sldOrd addMainMaster delMainMaster">
      <pc:chgData name="Shephard Allen, Taraja [OH]" userId="65baa122-b778-4332-a641-aa527494d799" providerId="ADAL" clId="{964DD991-B07D-50A0-8339-5D337F214506}" dt="2026-05-16T02:28:36.870" v="2514" actId="1076"/>
      <pc:docMkLst>
        <pc:docMk/>
      </pc:docMkLst>
      <pc:sldChg chg="add modTransition">
        <pc:chgData name="Shephard Allen, Taraja [OH]" userId="65baa122-b778-4332-a641-aa527494d799" providerId="ADAL" clId="{964DD991-B07D-50A0-8339-5D337F214506}" dt="2026-05-14T18:51:15.376" v="1214"/>
        <pc:sldMkLst>
          <pc:docMk/>
          <pc:sldMk cId="956743193" sldId="898"/>
        </pc:sldMkLst>
      </pc:sldChg>
      <pc:sldChg chg="modSp mod">
        <pc:chgData name="Shephard Allen, Taraja [OH]" userId="65baa122-b778-4332-a641-aa527494d799" providerId="ADAL" clId="{964DD991-B07D-50A0-8339-5D337F214506}" dt="2026-05-14T21:42:39.735" v="2287" actId="1076"/>
        <pc:sldMkLst>
          <pc:docMk/>
          <pc:sldMk cId="2304549004" sldId="910"/>
        </pc:sldMkLst>
        <pc:spChg chg="mod">
          <ac:chgData name="Shephard Allen, Taraja [OH]" userId="65baa122-b778-4332-a641-aa527494d799" providerId="ADAL" clId="{964DD991-B07D-50A0-8339-5D337F214506}" dt="2026-05-14T21:42:39.735" v="2287" actId="1076"/>
          <ac:spMkLst>
            <pc:docMk/>
            <pc:sldMk cId="2304549004" sldId="910"/>
            <ac:spMk id="2" creationId="{58AF9DA6-5958-8688-5C53-BD16CB59DFD0}"/>
          </ac:spMkLst>
        </pc:spChg>
        <pc:spChg chg="mod">
          <ac:chgData name="Shephard Allen, Taraja [OH]" userId="65baa122-b778-4332-a641-aa527494d799" providerId="ADAL" clId="{964DD991-B07D-50A0-8339-5D337F214506}" dt="2026-05-14T21:42:34.456" v="2286" actId="2710"/>
          <ac:spMkLst>
            <pc:docMk/>
            <pc:sldMk cId="2304549004" sldId="910"/>
            <ac:spMk id="3" creationId="{B9A3FD7F-489B-4FCF-581C-15EEC2B29644}"/>
          </ac:spMkLst>
        </pc:spChg>
      </pc:sldChg>
      <pc:sldChg chg="modSp mod">
        <pc:chgData name="Shephard Allen, Taraja [OH]" userId="65baa122-b778-4332-a641-aa527494d799" providerId="ADAL" clId="{964DD991-B07D-50A0-8339-5D337F214506}" dt="2026-05-14T18:54:14.631" v="1223" actId="20577"/>
        <pc:sldMkLst>
          <pc:docMk/>
          <pc:sldMk cId="500190653" sldId="921"/>
        </pc:sldMkLst>
        <pc:spChg chg="mod">
          <ac:chgData name="Shephard Allen, Taraja [OH]" userId="65baa122-b778-4332-a641-aa527494d799" providerId="ADAL" clId="{964DD991-B07D-50A0-8339-5D337F214506}" dt="2026-05-14T18:54:03.110" v="1219" actId="1076"/>
          <ac:spMkLst>
            <pc:docMk/>
            <pc:sldMk cId="500190653" sldId="921"/>
            <ac:spMk id="3" creationId="{AD9320C3-D7E7-072B-4219-368E7C5BACF2}"/>
          </ac:spMkLst>
        </pc:spChg>
        <pc:spChg chg="mod">
          <ac:chgData name="Shephard Allen, Taraja [OH]" userId="65baa122-b778-4332-a641-aa527494d799" providerId="ADAL" clId="{964DD991-B07D-50A0-8339-5D337F214506}" dt="2026-05-14T18:54:14.631" v="1223" actId="20577"/>
          <ac:spMkLst>
            <pc:docMk/>
            <pc:sldMk cId="500190653" sldId="921"/>
            <ac:spMk id="5" creationId="{D29D7C66-B513-5C33-9E35-795E263CE3BF}"/>
          </ac:spMkLst>
        </pc:spChg>
      </pc:sldChg>
      <pc:sldChg chg="delSp modSp mod">
        <pc:chgData name="Shephard Allen, Taraja [OH]" userId="65baa122-b778-4332-a641-aa527494d799" providerId="ADAL" clId="{964DD991-B07D-50A0-8339-5D337F214506}" dt="2026-05-14T18:47:53.853" v="1204" actId="20577"/>
        <pc:sldMkLst>
          <pc:docMk/>
          <pc:sldMk cId="2499931005" sldId="1099"/>
        </pc:sldMkLst>
        <pc:spChg chg="mod">
          <ac:chgData name="Shephard Allen, Taraja [OH]" userId="65baa122-b778-4332-a641-aa527494d799" providerId="ADAL" clId="{964DD991-B07D-50A0-8339-5D337F214506}" dt="2026-05-14T18:47:53.853" v="1204" actId="20577"/>
          <ac:spMkLst>
            <pc:docMk/>
            <pc:sldMk cId="2499931005" sldId="1099"/>
            <ac:spMk id="3" creationId="{00000000-0000-0000-0000-000000000000}"/>
          </ac:spMkLst>
        </pc:spChg>
      </pc:sldChg>
      <pc:sldChg chg="addSp delSp modSp mod modClrScheme chgLayout">
        <pc:chgData name="Shephard Allen, Taraja [OH]" userId="65baa122-b778-4332-a641-aa527494d799" providerId="ADAL" clId="{964DD991-B07D-50A0-8339-5D337F214506}" dt="2026-05-14T20:05:09.987" v="1675" actId="255"/>
        <pc:sldMkLst>
          <pc:docMk/>
          <pc:sldMk cId="569116213" sldId="1104"/>
        </pc:sldMkLst>
        <pc:spChg chg="mod ord">
          <ac:chgData name="Shephard Allen, Taraja [OH]" userId="65baa122-b778-4332-a641-aa527494d799" providerId="ADAL" clId="{964DD991-B07D-50A0-8339-5D337F214506}" dt="2026-05-14T19:18:55.850" v="1480" actId="700"/>
          <ac:spMkLst>
            <pc:docMk/>
            <pc:sldMk cId="569116213" sldId="1104"/>
            <ac:spMk id="4" creationId="{7505A777-42EC-8EB8-EA97-85A612D5C383}"/>
          </ac:spMkLst>
        </pc:spChg>
        <pc:spChg chg="mod ord">
          <ac:chgData name="Shephard Allen, Taraja [OH]" userId="65baa122-b778-4332-a641-aa527494d799" providerId="ADAL" clId="{964DD991-B07D-50A0-8339-5D337F214506}" dt="2026-05-14T20:05:09.987" v="1675" actId="255"/>
          <ac:spMkLst>
            <pc:docMk/>
            <pc:sldMk cId="569116213" sldId="1104"/>
            <ac:spMk id="5" creationId="{7DB3C7B7-5293-A657-34CB-D0AF6DE325A1}"/>
          </ac:spMkLst>
        </pc:spChg>
        <pc:spChg chg="add mod ord">
          <ac:chgData name="Shephard Allen, Taraja [OH]" userId="65baa122-b778-4332-a641-aa527494d799" providerId="ADAL" clId="{964DD991-B07D-50A0-8339-5D337F214506}" dt="2026-05-14T19:24:58.163" v="1526" actId="2710"/>
          <ac:spMkLst>
            <pc:docMk/>
            <pc:sldMk cId="569116213" sldId="1104"/>
            <ac:spMk id="6" creationId="{460A88F3-CE34-2B67-9E3F-71062E17AF00}"/>
          </ac:spMkLst>
        </pc:spChg>
      </pc:sldChg>
      <pc:sldChg chg="modSp mod">
        <pc:chgData name="Shephard Allen, Taraja [OH]" userId="65baa122-b778-4332-a641-aa527494d799" providerId="ADAL" clId="{964DD991-B07D-50A0-8339-5D337F214506}" dt="2026-05-14T19:04:04.651" v="1280" actId="27636"/>
        <pc:sldMkLst>
          <pc:docMk/>
          <pc:sldMk cId="3598578723" sldId="1105"/>
        </pc:sldMkLst>
        <pc:spChg chg="mod">
          <ac:chgData name="Shephard Allen, Taraja [OH]" userId="65baa122-b778-4332-a641-aa527494d799" providerId="ADAL" clId="{964DD991-B07D-50A0-8339-5D337F214506}" dt="2026-05-14T19:04:04.651" v="1280" actId="27636"/>
          <ac:spMkLst>
            <pc:docMk/>
            <pc:sldMk cId="3598578723" sldId="1105"/>
            <ac:spMk id="2" creationId="{9ECEA756-CF64-62D9-664B-54F5D307D936}"/>
          </ac:spMkLst>
        </pc:spChg>
        <pc:spChg chg="mod">
          <ac:chgData name="Shephard Allen, Taraja [OH]" userId="65baa122-b778-4332-a641-aa527494d799" providerId="ADAL" clId="{964DD991-B07D-50A0-8339-5D337F214506}" dt="2026-05-14T19:03:25.441" v="1271" actId="1076"/>
          <ac:spMkLst>
            <pc:docMk/>
            <pc:sldMk cId="3598578723" sldId="1105"/>
            <ac:spMk id="240" creationId="{00000000-0000-0000-0000-000000000000}"/>
          </ac:spMkLst>
        </pc:spChg>
      </pc:sldChg>
      <pc:sldChg chg="delSp modSp mod">
        <pc:chgData name="Shephard Allen, Taraja [OH]" userId="65baa122-b778-4332-a641-aa527494d799" providerId="ADAL" clId="{964DD991-B07D-50A0-8339-5D337F214506}" dt="2026-05-14T20:08:44.663" v="1717" actId="122"/>
        <pc:sldMkLst>
          <pc:docMk/>
          <pc:sldMk cId="454274357" sldId="1112"/>
        </pc:sldMkLst>
        <pc:spChg chg="mod">
          <ac:chgData name="Shephard Allen, Taraja [OH]" userId="65baa122-b778-4332-a641-aa527494d799" providerId="ADAL" clId="{964DD991-B07D-50A0-8339-5D337F214506}" dt="2026-05-14T20:08:44.663" v="1717" actId="122"/>
          <ac:spMkLst>
            <pc:docMk/>
            <pc:sldMk cId="454274357" sldId="1112"/>
            <ac:spMk id="2" creationId="{00000000-0000-0000-0000-000000000000}"/>
          </ac:spMkLst>
        </pc:spChg>
        <pc:picChg chg="mod">
          <ac:chgData name="Shephard Allen, Taraja [OH]" userId="65baa122-b778-4332-a641-aa527494d799" providerId="ADAL" clId="{964DD991-B07D-50A0-8339-5D337F214506}" dt="2026-05-14T20:08:40.912" v="1716" actId="1076"/>
          <ac:picMkLst>
            <pc:docMk/>
            <pc:sldMk cId="454274357" sldId="1112"/>
            <ac:picMk id="3074" creationId="{00000000-0000-0000-0000-000000000000}"/>
          </ac:picMkLst>
        </pc:picChg>
      </pc:sldChg>
      <pc:sldChg chg="modSp mod">
        <pc:chgData name="Shephard Allen, Taraja [OH]" userId="65baa122-b778-4332-a641-aa527494d799" providerId="ADAL" clId="{964DD991-B07D-50A0-8339-5D337F214506}" dt="2026-05-14T21:47:55.657" v="2346" actId="14100"/>
        <pc:sldMkLst>
          <pc:docMk/>
          <pc:sldMk cId="1515052146" sldId="1128"/>
        </pc:sldMkLst>
        <pc:spChg chg="mod">
          <ac:chgData name="Shephard Allen, Taraja [OH]" userId="65baa122-b778-4332-a641-aa527494d799" providerId="ADAL" clId="{964DD991-B07D-50A0-8339-5D337F214506}" dt="2026-05-14T20:15:51.724" v="1725" actId="20577"/>
          <ac:spMkLst>
            <pc:docMk/>
            <pc:sldMk cId="1515052146" sldId="1128"/>
            <ac:spMk id="2" creationId="{00000000-0000-0000-0000-000000000000}"/>
          </ac:spMkLst>
        </pc:spChg>
        <pc:spChg chg="mod">
          <ac:chgData name="Shephard Allen, Taraja [OH]" userId="65baa122-b778-4332-a641-aa527494d799" providerId="ADAL" clId="{964DD991-B07D-50A0-8339-5D337F214506}" dt="2026-05-14T21:47:55.657" v="2346" actId="14100"/>
          <ac:spMkLst>
            <pc:docMk/>
            <pc:sldMk cId="1515052146" sldId="1128"/>
            <ac:spMk id="3" creationId="{00000000-0000-0000-0000-000000000000}"/>
          </ac:spMkLst>
        </pc:spChg>
        <pc:picChg chg="mod">
          <ac:chgData name="Shephard Allen, Taraja [OH]" userId="65baa122-b778-4332-a641-aa527494d799" providerId="ADAL" clId="{964DD991-B07D-50A0-8339-5D337F214506}" dt="2026-05-14T20:15:47.400" v="1723" actId="1076"/>
          <ac:picMkLst>
            <pc:docMk/>
            <pc:sldMk cId="1515052146" sldId="1128"/>
            <ac:picMk id="4" creationId="{00000000-0000-0000-0000-000000000000}"/>
          </ac:picMkLst>
        </pc:picChg>
      </pc:sldChg>
      <pc:sldChg chg="delSp modSp mod">
        <pc:chgData name="Shephard Allen, Taraja [OH]" userId="65baa122-b778-4332-a641-aa527494d799" providerId="ADAL" clId="{964DD991-B07D-50A0-8339-5D337F214506}" dt="2026-05-14T18:48:33.372" v="1212" actId="1076"/>
        <pc:sldMkLst>
          <pc:docMk/>
          <pc:sldMk cId="1703830516" sldId="1221"/>
        </pc:sldMkLst>
        <pc:spChg chg="mod">
          <ac:chgData name="Shephard Allen, Taraja [OH]" userId="65baa122-b778-4332-a641-aa527494d799" providerId="ADAL" clId="{964DD991-B07D-50A0-8339-5D337F214506}" dt="2026-05-14T18:48:33.372" v="1212" actId="1076"/>
          <ac:spMkLst>
            <pc:docMk/>
            <pc:sldMk cId="1703830516" sldId="1221"/>
            <ac:spMk id="3" creationId="{BBC5B898-9F16-1F02-B0EA-E7B2E4303445}"/>
          </ac:spMkLst>
        </pc:spChg>
      </pc:sldChg>
      <pc:sldChg chg="modSp mod">
        <pc:chgData name="Shephard Allen, Taraja [OH]" userId="65baa122-b778-4332-a641-aa527494d799" providerId="ADAL" clId="{964DD991-B07D-50A0-8339-5D337F214506}" dt="2026-05-14T19:04:49.664" v="1283" actId="2710"/>
        <pc:sldMkLst>
          <pc:docMk/>
          <pc:sldMk cId="2838803780" sldId="1223"/>
        </pc:sldMkLst>
        <pc:spChg chg="mod">
          <ac:chgData name="Shephard Allen, Taraja [OH]" userId="65baa122-b778-4332-a641-aa527494d799" providerId="ADAL" clId="{964DD991-B07D-50A0-8339-5D337F214506}" dt="2026-05-14T19:04:41.563" v="1281" actId="255"/>
          <ac:spMkLst>
            <pc:docMk/>
            <pc:sldMk cId="2838803780" sldId="1223"/>
            <ac:spMk id="2" creationId="{E1A669B7-E10F-CDC7-E532-FB5C6F351112}"/>
          </ac:spMkLst>
        </pc:spChg>
        <pc:spChg chg="mod">
          <ac:chgData name="Shephard Allen, Taraja [OH]" userId="65baa122-b778-4332-a641-aa527494d799" providerId="ADAL" clId="{964DD991-B07D-50A0-8339-5D337F214506}" dt="2026-05-14T19:04:49.664" v="1283" actId="2710"/>
          <ac:spMkLst>
            <pc:docMk/>
            <pc:sldMk cId="2838803780" sldId="1223"/>
            <ac:spMk id="6" creationId="{0CCF4133-2E17-6F34-4B8A-E32A7D76CDD8}"/>
          </ac:spMkLst>
        </pc:spChg>
      </pc:sldChg>
      <pc:sldChg chg="modSp mod">
        <pc:chgData name="Shephard Allen, Taraja [OH]" userId="65baa122-b778-4332-a641-aa527494d799" providerId="ADAL" clId="{964DD991-B07D-50A0-8339-5D337F214506}" dt="2026-05-14T19:11:31.195" v="1435" actId="113"/>
        <pc:sldMkLst>
          <pc:docMk/>
          <pc:sldMk cId="2985521365" sldId="1227"/>
        </pc:sldMkLst>
        <pc:spChg chg="mod">
          <ac:chgData name="Shephard Allen, Taraja [OH]" userId="65baa122-b778-4332-a641-aa527494d799" providerId="ADAL" clId="{964DD991-B07D-50A0-8339-5D337F214506}" dt="2026-05-14T19:11:08.220" v="1433" actId="14100"/>
          <ac:spMkLst>
            <pc:docMk/>
            <pc:sldMk cId="2985521365" sldId="1227"/>
            <ac:spMk id="2" creationId="{C1D3B56E-6015-3E42-2B7B-4019726606CD}"/>
          </ac:spMkLst>
        </pc:spChg>
        <pc:spChg chg="mod">
          <ac:chgData name="Shephard Allen, Taraja [OH]" userId="65baa122-b778-4332-a641-aa527494d799" providerId="ADAL" clId="{964DD991-B07D-50A0-8339-5D337F214506}" dt="2026-05-14T19:11:31.195" v="1435" actId="113"/>
          <ac:spMkLst>
            <pc:docMk/>
            <pc:sldMk cId="2985521365" sldId="1227"/>
            <ac:spMk id="3" creationId="{30D9B4E5-BF77-2B64-8F42-2924B01A7C16}"/>
          </ac:spMkLst>
        </pc:spChg>
      </pc:sldChg>
      <pc:sldChg chg="modSp mod modAnim">
        <pc:chgData name="Shephard Allen, Taraja [OH]" userId="65baa122-b778-4332-a641-aa527494d799" providerId="ADAL" clId="{964DD991-B07D-50A0-8339-5D337F214506}" dt="2026-05-14T19:13:42.124" v="1455" actId="20577"/>
        <pc:sldMkLst>
          <pc:docMk/>
          <pc:sldMk cId="2383550435" sldId="1228"/>
        </pc:sldMkLst>
        <pc:spChg chg="mod">
          <ac:chgData name="Shephard Allen, Taraja [OH]" userId="65baa122-b778-4332-a641-aa527494d799" providerId="ADAL" clId="{964DD991-B07D-50A0-8339-5D337F214506}" dt="2026-05-14T19:12:00.410" v="1438" actId="113"/>
          <ac:spMkLst>
            <pc:docMk/>
            <pc:sldMk cId="2383550435" sldId="1228"/>
            <ac:spMk id="4" creationId="{4EA8C95A-9FC3-E28C-7870-F557865EBC0D}"/>
          </ac:spMkLst>
        </pc:spChg>
        <pc:spChg chg="mod">
          <ac:chgData name="Shephard Allen, Taraja [OH]" userId="65baa122-b778-4332-a641-aa527494d799" providerId="ADAL" clId="{964DD991-B07D-50A0-8339-5D337F214506}" dt="2026-05-14T19:13:42.124" v="1455" actId="20577"/>
          <ac:spMkLst>
            <pc:docMk/>
            <pc:sldMk cId="2383550435" sldId="1228"/>
            <ac:spMk id="5" creationId="{81BBA82F-4BF3-0733-31D8-222E8BA15F53}"/>
          </ac:spMkLst>
        </pc:spChg>
        <pc:spChg chg="mod">
          <ac:chgData name="Shephard Allen, Taraja [OH]" userId="65baa122-b778-4332-a641-aa527494d799" providerId="ADAL" clId="{964DD991-B07D-50A0-8339-5D337F214506}" dt="2026-05-14T19:12:05.015" v="1439" actId="113"/>
          <ac:spMkLst>
            <pc:docMk/>
            <pc:sldMk cId="2383550435" sldId="1228"/>
            <ac:spMk id="6" creationId="{38C861EE-73AA-CDD8-41E0-965821DDF438}"/>
          </ac:spMkLst>
        </pc:spChg>
        <pc:spChg chg="mod">
          <ac:chgData name="Shephard Allen, Taraja [OH]" userId="65baa122-b778-4332-a641-aa527494d799" providerId="ADAL" clId="{964DD991-B07D-50A0-8339-5D337F214506}" dt="2026-05-14T19:13:40.568" v="1453" actId="27636"/>
          <ac:spMkLst>
            <pc:docMk/>
            <pc:sldMk cId="2383550435" sldId="1228"/>
            <ac:spMk id="7" creationId="{66E80F08-590A-7D09-C9EF-DEB3822A6269}"/>
          </ac:spMkLst>
        </pc:spChg>
      </pc:sldChg>
      <pc:sldChg chg="addSp delSp modSp mod delAnim modAnim">
        <pc:chgData name="Shephard Allen, Taraja [OH]" userId="65baa122-b778-4332-a641-aa527494d799" providerId="ADAL" clId="{964DD991-B07D-50A0-8339-5D337F214506}" dt="2026-05-14T20:04:53.438" v="1674" actId="1076"/>
        <pc:sldMkLst>
          <pc:docMk/>
          <pc:sldMk cId="3115245523" sldId="1229"/>
        </pc:sldMkLst>
        <pc:spChg chg="mod">
          <ac:chgData name="Shephard Allen, Taraja [OH]" userId="65baa122-b778-4332-a641-aa527494d799" providerId="ADAL" clId="{964DD991-B07D-50A0-8339-5D337F214506}" dt="2026-05-14T19:16:50.987" v="1466" actId="1076"/>
          <ac:spMkLst>
            <pc:docMk/>
            <pc:sldMk cId="3115245523" sldId="1229"/>
            <ac:spMk id="2" creationId="{D4D3CC52-7A09-17CE-F93D-12866794E8A5}"/>
          </ac:spMkLst>
        </pc:spChg>
        <pc:spChg chg="mod">
          <ac:chgData name="Shephard Allen, Taraja [OH]" userId="65baa122-b778-4332-a641-aa527494d799" providerId="ADAL" clId="{964DD991-B07D-50A0-8339-5D337F214506}" dt="2026-05-14T20:04:11.556" v="1668" actId="1076"/>
          <ac:spMkLst>
            <pc:docMk/>
            <pc:sldMk cId="3115245523" sldId="1229"/>
            <ac:spMk id="4" creationId="{105EF6C3-29B2-4AD9-C4D2-FD2CE58F7240}"/>
          </ac:spMkLst>
        </pc:spChg>
        <pc:spChg chg="mod">
          <ac:chgData name="Shephard Allen, Taraja [OH]" userId="65baa122-b778-4332-a641-aa527494d799" providerId="ADAL" clId="{964DD991-B07D-50A0-8339-5D337F214506}" dt="2026-05-14T20:04:27.362" v="1672" actId="255"/>
          <ac:spMkLst>
            <pc:docMk/>
            <pc:sldMk cId="3115245523" sldId="1229"/>
            <ac:spMk id="5" creationId="{8AB679E1-D2A5-36B1-5050-2825DD617D14}"/>
          </ac:spMkLst>
        </pc:spChg>
        <pc:spChg chg="mod">
          <ac:chgData name="Shephard Allen, Taraja [OH]" userId="65baa122-b778-4332-a641-aa527494d799" providerId="ADAL" clId="{964DD991-B07D-50A0-8339-5D337F214506}" dt="2026-05-14T20:04:53.438" v="1674" actId="1076"/>
          <ac:spMkLst>
            <pc:docMk/>
            <pc:sldMk cId="3115245523" sldId="1229"/>
            <ac:spMk id="6" creationId="{D82B9685-82F0-225F-09D5-A38B019EEFDB}"/>
          </ac:spMkLst>
        </pc:spChg>
        <pc:spChg chg="add mod">
          <ac:chgData name="Shephard Allen, Taraja [OH]" userId="65baa122-b778-4332-a641-aa527494d799" providerId="ADAL" clId="{964DD991-B07D-50A0-8339-5D337F214506}" dt="2026-05-14T20:04:21.688" v="1671" actId="14100"/>
          <ac:spMkLst>
            <pc:docMk/>
            <pc:sldMk cId="3115245523" sldId="1229"/>
            <ac:spMk id="10" creationId="{308772DA-BC47-04EA-D0A0-E28DA9E16AB4}"/>
          </ac:spMkLst>
        </pc:spChg>
      </pc:sldChg>
      <pc:sldChg chg="modSp mod">
        <pc:chgData name="Shephard Allen, Taraja [OH]" userId="65baa122-b778-4332-a641-aa527494d799" providerId="ADAL" clId="{964DD991-B07D-50A0-8339-5D337F214506}" dt="2026-05-14T19:27:06.159" v="1546" actId="2710"/>
        <pc:sldMkLst>
          <pc:docMk/>
          <pc:sldMk cId="678092725" sldId="1230"/>
        </pc:sldMkLst>
        <pc:spChg chg="mod">
          <ac:chgData name="Shephard Allen, Taraja [OH]" userId="65baa122-b778-4332-a641-aa527494d799" providerId="ADAL" clId="{964DD991-B07D-50A0-8339-5D337F214506}" dt="2026-05-14T19:27:06.159" v="1546" actId="2710"/>
          <ac:spMkLst>
            <pc:docMk/>
            <pc:sldMk cId="678092725" sldId="1230"/>
            <ac:spMk id="5" creationId="{A0A07E93-5B83-B435-2109-E75835EDB94E}"/>
          </ac:spMkLst>
        </pc:spChg>
      </pc:sldChg>
      <pc:sldChg chg="modSp mod">
        <pc:chgData name="Shephard Allen, Taraja [OH]" userId="65baa122-b778-4332-a641-aa527494d799" providerId="ADAL" clId="{964DD991-B07D-50A0-8339-5D337F214506}" dt="2026-05-14T19:28:43.534" v="1592" actId="1076"/>
        <pc:sldMkLst>
          <pc:docMk/>
          <pc:sldMk cId="2167699138" sldId="1232"/>
        </pc:sldMkLst>
        <pc:spChg chg="mod">
          <ac:chgData name="Shephard Allen, Taraja [OH]" userId="65baa122-b778-4332-a641-aa527494d799" providerId="ADAL" clId="{964DD991-B07D-50A0-8339-5D337F214506}" dt="2026-05-14T19:28:43.534" v="1592" actId="1076"/>
          <ac:spMkLst>
            <pc:docMk/>
            <pc:sldMk cId="2167699138" sldId="1232"/>
            <ac:spMk id="2" creationId="{3A1D9398-2B9D-F4E8-16AE-1E59B1CE0216}"/>
          </ac:spMkLst>
        </pc:spChg>
        <pc:spChg chg="mod">
          <ac:chgData name="Shephard Allen, Taraja [OH]" userId="65baa122-b778-4332-a641-aa527494d799" providerId="ADAL" clId="{964DD991-B07D-50A0-8339-5D337F214506}" dt="2026-05-14T19:28:42.386" v="1591" actId="1076"/>
          <ac:spMkLst>
            <pc:docMk/>
            <pc:sldMk cId="2167699138" sldId="1232"/>
            <ac:spMk id="3" creationId="{2D43541E-8B68-A638-E7D5-D679A83781E8}"/>
          </ac:spMkLst>
        </pc:spChg>
      </pc:sldChg>
      <pc:sldChg chg="addSp delSp modSp mod">
        <pc:chgData name="Shephard Allen, Taraja [OH]" userId="65baa122-b778-4332-a641-aa527494d799" providerId="ADAL" clId="{964DD991-B07D-50A0-8339-5D337F214506}" dt="2026-05-14T19:38:35.370" v="1616" actId="20577"/>
        <pc:sldMkLst>
          <pc:docMk/>
          <pc:sldMk cId="793943032" sldId="1234"/>
        </pc:sldMkLst>
        <pc:spChg chg="add mod">
          <ac:chgData name="Shephard Allen, Taraja [OH]" userId="65baa122-b778-4332-a641-aa527494d799" providerId="ADAL" clId="{964DD991-B07D-50A0-8339-5D337F214506}" dt="2026-05-14T19:38:35.370" v="1616" actId="20577"/>
          <ac:spMkLst>
            <pc:docMk/>
            <pc:sldMk cId="793943032" sldId="1234"/>
            <ac:spMk id="6" creationId="{26376BE1-5A4F-F96A-E2DE-968585A06FE6}"/>
          </ac:spMkLst>
        </pc:spChg>
      </pc:sldChg>
      <pc:sldChg chg="modSp mod">
        <pc:chgData name="Shephard Allen, Taraja [OH]" userId="65baa122-b778-4332-a641-aa527494d799" providerId="ADAL" clId="{964DD991-B07D-50A0-8339-5D337F214506}" dt="2026-05-14T20:16:32.601" v="1737" actId="1076"/>
        <pc:sldMkLst>
          <pc:docMk/>
          <pc:sldMk cId="1646693466" sldId="1236"/>
        </pc:sldMkLst>
        <pc:spChg chg="mod">
          <ac:chgData name="Shephard Allen, Taraja [OH]" userId="65baa122-b778-4332-a641-aa527494d799" providerId="ADAL" clId="{964DD991-B07D-50A0-8339-5D337F214506}" dt="2026-05-14T20:16:19.715" v="1730" actId="14100"/>
          <ac:spMkLst>
            <pc:docMk/>
            <pc:sldMk cId="1646693466" sldId="1236"/>
            <ac:spMk id="2" creationId="{F413C809-2392-E366-66A1-CEF13A27A9C9}"/>
          </ac:spMkLst>
        </pc:spChg>
        <pc:spChg chg="mod">
          <ac:chgData name="Shephard Allen, Taraja [OH]" userId="65baa122-b778-4332-a641-aa527494d799" providerId="ADAL" clId="{964DD991-B07D-50A0-8339-5D337F214506}" dt="2026-05-14T20:16:32.601" v="1737" actId="1076"/>
          <ac:spMkLst>
            <pc:docMk/>
            <pc:sldMk cId="1646693466" sldId="1236"/>
            <ac:spMk id="3" creationId="{0B7DBF4C-9480-C58F-67D8-E6008E5EE931}"/>
          </ac:spMkLst>
        </pc:spChg>
      </pc:sldChg>
      <pc:sldChg chg="modSp mod">
        <pc:chgData name="Shephard Allen, Taraja [OH]" userId="65baa122-b778-4332-a641-aa527494d799" providerId="ADAL" clId="{964DD991-B07D-50A0-8339-5D337F214506}" dt="2026-05-14T20:06:36.625" v="1696" actId="20577"/>
        <pc:sldMkLst>
          <pc:docMk/>
          <pc:sldMk cId="1291370090" sldId="1238"/>
        </pc:sldMkLst>
        <pc:spChg chg="mod">
          <ac:chgData name="Shephard Allen, Taraja [OH]" userId="65baa122-b778-4332-a641-aa527494d799" providerId="ADAL" clId="{964DD991-B07D-50A0-8339-5D337F214506}" dt="2026-05-14T20:06:36.625" v="1696" actId="20577"/>
          <ac:spMkLst>
            <pc:docMk/>
            <pc:sldMk cId="1291370090" sldId="1238"/>
            <ac:spMk id="3" creationId="{53D785A5-685A-FF33-9744-234B00F17BC3}"/>
          </ac:spMkLst>
        </pc:spChg>
      </pc:sldChg>
      <pc:sldChg chg="modSp mod">
        <pc:chgData name="Shephard Allen, Taraja [OH]" userId="65baa122-b778-4332-a641-aa527494d799" providerId="ADAL" clId="{964DD991-B07D-50A0-8339-5D337F214506}" dt="2026-05-14T21:48:13.798" v="2349" actId="1076"/>
        <pc:sldMkLst>
          <pc:docMk/>
          <pc:sldMk cId="1525732095" sldId="1239"/>
        </pc:sldMkLst>
        <pc:spChg chg="mod">
          <ac:chgData name="Shephard Allen, Taraja [OH]" userId="65baa122-b778-4332-a641-aa527494d799" providerId="ADAL" clId="{964DD991-B07D-50A0-8339-5D337F214506}" dt="2026-05-14T21:48:13.798" v="2349" actId="1076"/>
          <ac:spMkLst>
            <pc:docMk/>
            <pc:sldMk cId="1525732095" sldId="1239"/>
            <ac:spMk id="4" creationId="{3181BE3B-999A-BA06-0939-DC37E71B3D74}"/>
          </ac:spMkLst>
        </pc:spChg>
        <pc:spChg chg="mod">
          <ac:chgData name="Shephard Allen, Taraja [OH]" userId="65baa122-b778-4332-a641-aa527494d799" providerId="ADAL" clId="{964DD991-B07D-50A0-8339-5D337F214506}" dt="2026-05-14T21:48:10.940" v="2348" actId="1076"/>
          <ac:spMkLst>
            <pc:docMk/>
            <pc:sldMk cId="1525732095" sldId="1239"/>
            <ac:spMk id="5" creationId="{234F3BD1-6303-5AEF-C90A-D951B6525C10}"/>
          </ac:spMkLst>
        </pc:spChg>
      </pc:sldChg>
      <pc:sldChg chg="modSp mod">
        <pc:chgData name="Shephard Allen, Taraja [OH]" userId="65baa122-b778-4332-a641-aa527494d799" providerId="ADAL" clId="{964DD991-B07D-50A0-8339-5D337F214506}" dt="2026-05-14T21:34:29.655" v="2167" actId="113"/>
        <pc:sldMkLst>
          <pc:docMk/>
          <pc:sldMk cId="109819995" sldId="1240"/>
        </pc:sldMkLst>
        <pc:spChg chg="mod">
          <ac:chgData name="Shephard Allen, Taraja [OH]" userId="65baa122-b778-4332-a641-aa527494d799" providerId="ADAL" clId="{964DD991-B07D-50A0-8339-5D337F214506}" dt="2026-05-14T21:34:29.655" v="2167" actId="113"/>
          <ac:spMkLst>
            <pc:docMk/>
            <pc:sldMk cId="109819995" sldId="1240"/>
            <ac:spMk id="2" creationId="{00000000-0000-0000-0000-000000000000}"/>
          </ac:spMkLst>
        </pc:spChg>
        <pc:spChg chg="mod">
          <ac:chgData name="Shephard Allen, Taraja [OH]" userId="65baa122-b778-4332-a641-aa527494d799" providerId="ADAL" clId="{964DD991-B07D-50A0-8339-5D337F214506}" dt="2026-05-14T21:14:52.554" v="2066" actId="14100"/>
          <ac:spMkLst>
            <pc:docMk/>
            <pc:sldMk cId="109819995" sldId="1240"/>
            <ac:spMk id="3" creationId="{00000000-0000-0000-0000-000000000000}"/>
          </ac:spMkLst>
        </pc:spChg>
      </pc:sldChg>
      <pc:sldChg chg="modSp mod">
        <pc:chgData name="Shephard Allen, Taraja [OH]" userId="65baa122-b778-4332-a641-aa527494d799" providerId="ADAL" clId="{964DD991-B07D-50A0-8339-5D337F214506}" dt="2026-05-14T21:34:14.998" v="2165" actId="113"/>
        <pc:sldMkLst>
          <pc:docMk/>
          <pc:sldMk cId="3653437887" sldId="1241"/>
        </pc:sldMkLst>
        <pc:spChg chg="mod">
          <ac:chgData name="Shephard Allen, Taraja [OH]" userId="65baa122-b778-4332-a641-aa527494d799" providerId="ADAL" clId="{964DD991-B07D-50A0-8339-5D337F214506}" dt="2026-05-14T21:34:14.998" v="2165" actId="113"/>
          <ac:spMkLst>
            <pc:docMk/>
            <pc:sldMk cId="3653437887" sldId="1241"/>
            <ac:spMk id="2" creationId="{00000000-0000-0000-0000-000000000000}"/>
          </ac:spMkLst>
        </pc:spChg>
        <pc:spChg chg="mod">
          <ac:chgData name="Shephard Allen, Taraja [OH]" userId="65baa122-b778-4332-a641-aa527494d799" providerId="ADAL" clId="{964DD991-B07D-50A0-8339-5D337F214506}" dt="2026-05-14T21:23:57.153" v="2126" actId="15"/>
          <ac:spMkLst>
            <pc:docMk/>
            <pc:sldMk cId="3653437887" sldId="1241"/>
            <ac:spMk id="3" creationId="{00000000-0000-0000-0000-000000000000}"/>
          </ac:spMkLst>
        </pc:spChg>
      </pc:sldChg>
      <pc:sldChg chg="modSp mod">
        <pc:chgData name="Shephard Allen, Taraja [OH]" userId="65baa122-b778-4332-a641-aa527494d799" providerId="ADAL" clId="{964DD991-B07D-50A0-8339-5D337F214506}" dt="2026-05-14T21:09:38.811" v="2041" actId="20577"/>
        <pc:sldMkLst>
          <pc:docMk/>
          <pc:sldMk cId="2643220761" sldId="1243"/>
        </pc:sldMkLst>
        <pc:spChg chg="mod">
          <ac:chgData name="Shephard Allen, Taraja [OH]" userId="65baa122-b778-4332-a641-aa527494d799" providerId="ADAL" clId="{964DD991-B07D-50A0-8339-5D337F214506}" dt="2026-05-14T21:09:33.157" v="2039" actId="14100"/>
          <ac:spMkLst>
            <pc:docMk/>
            <pc:sldMk cId="2643220761" sldId="1243"/>
            <ac:spMk id="2" creationId="{C2EAAF08-A2AD-D4DF-BA7F-ADCBE5FDA8C6}"/>
          </ac:spMkLst>
        </pc:spChg>
        <pc:spChg chg="mod">
          <ac:chgData name="Shephard Allen, Taraja [OH]" userId="65baa122-b778-4332-a641-aa527494d799" providerId="ADAL" clId="{964DD991-B07D-50A0-8339-5D337F214506}" dt="2026-05-14T21:09:38.811" v="2041" actId="20577"/>
          <ac:spMkLst>
            <pc:docMk/>
            <pc:sldMk cId="2643220761" sldId="1243"/>
            <ac:spMk id="3" creationId="{B01DCD00-10FB-9452-0BDE-FC6AC4391507}"/>
          </ac:spMkLst>
        </pc:spChg>
      </pc:sldChg>
      <pc:sldChg chg="modSp mod">
        <pc:chgData name="Shephard Allen, Taraja [OH]" userId="65baa122-b778-4332-a641-aa527494d799" providerId="ADAL" clId="{964DD991-B07D-50A0-8339-5D337F214506}" dt="2026-05-14T21:35:41.239" v="2173" actId="1076"/>
        <pc:sldMkLst>
          <pc:docMk/>
          <pc:sldMk cId="2996556711" sldId="1246"/>
        </pc:sldMkLst>
        <pc:spChg chg="mod">
          <ac:chgData name="Shephard Allen, Taraja [OH]" userId="65baa122-b778-4332-a641-aa527494d799" providerId="ADAL" clId="{964DD991-B07D-50A0-8339-5D337F214506}" dt="2026-05-14T21:35:41.239" v="2173" actId="1076"/>
          <ac:spMkLst>
            <pc:docMk/>
            <pc:sldMk cId="2996556711" sldId="1246"/>
            <ac:spMk id="2" creationId="{096F2904-53D3-FC66-C8A8-C24DBDB2FD4E}"/>
          </ac:spMkLst>
        </pc:spChg>
      </pc:sldChg>
      <pc:sldChg chg="modSp add del mod ord">
        <pc:chgData name="Shephard Allen, Taraja [OH]" userId="65baa122-b778-4332-a641-aa527494d799" providerId="ADAL" clId="{964DD991-B07D-50A0-8339-5D337F214506}" dt="2026-05-14T21:08:28.448" v="2011" actId="20577"/>
        <pc:sldMkLst>
          <pc:docMk/>
          <pc:sldMk cId="3154051673" sldId="1247"/>
        </pc:sldMkLst>
        <pc:spChg chg="mod">
          <ac:chgData name="Shephard Allen, Taraja [OH]" userId="65baa122-b778-4332-a641-aa527494d799" providerId="ADAL" clId="{964DD991-B07D-50A0-8339-5D337F214506}" dt="2026-05-14T21:07:19.851" v="1999" actId="1076"/>
          <ac:spMkLst>
            <pc:docMk/>
            <pc:sldMk cId="3154051673" sldId="1247"/>
            <ac:spMk id="3" creationId="{5763119A-28F9-878B-B216-01DDC2C644FF}"/>
          </ac:spMkLst>
        </pc:spChg>
        <pc:spChg chg="mod">
          <ac:chgData name="Shephard Allen, Taraja [OH]" userId="65baa122-b778-4332-a641-aa527494d799" providerId="ADAL" clId="{964DD991-B07D-50A0-8339-5D337F214506}" dt="2026-05-14T21:08:28.448" v="2011" actId="20577"/>
          <ac:spMkLst>
            <pc:docMk/>
            <pc:sldMk cId="3154051673" sldId="1247"/>
            <ac:spMk id="6" creationId="{6EA19DEC-F4DF-6633-439A-53114A2FD003}"/>
          </ac:spMkLst>
        </pc:spChg>
        <pc:picChg chg="mod">
          <ac:chgData name="Shephard Allen, Taraja [OH]" userId="65baa122-b778-4332-a641-aa527494d799" providerId="ADAL" clId="{964DD991-B07D-50A0-8339-5D337F214506}" dt="2026-05-14T21:07:11.617" v="1996" actId="14100"/>
          <ac:picMkLst>
            <pc:docMk/>
            <pc:sldMk cId="3154051673" sldId="1247"/>
            <ac:picMk id="4" creationId="{9AA3DC45-3D46-C4A6-904F-B27301D58033}"/>
          </ac:picMkLst>
        </pc:picChg>
      </pc:sldChg>
      <pc:sldChg chg="modSp mod">
        <pc:chgData name="Shephard Allen, Taraja [OH]" userId="65baa122-b778-4332-a641-aa527494d799" providerId="ADAL" clId="{964DD991-B07D-50A0-8339-5D337F214506}" dt="2026-05-14T21:37:58.126" v="2198" actId="1076"/>
        <pc:sldMkLst>
          <pc:docMk/>
          <pc:sldMk cId="2254475289" sldId="1249"/>
        </pc:sldMkLst>
        <pc:spChg chg="mod">
          <ac:chgData name="Shephard Allen, Taraja [OH]" userId="65baa122-b778-4332-a641-aa527494d799" providerId="ADAL" clId="{964DD991-B07D-50A0-8339-5D337F214506}" dt="2026-05-14T21:37:58.126" v="2198" actId="1076"/>
          <ac:spMkLst>
            <pc:docMk/>
            <pc:sldMk cId="2254475289" sldId="1249"/>
            <ac:spMk id="2" creationId="{7E681E87-5E3C-4CDE-99D5-2EDFD44052BC}"/>
          </ac:spMkLst>
        </pc:spChg>
        <pc:spChg chg="mod">
          <ac:chgData name="Shephard Allen, Taraja [OH]" userId="65baa122-b778-4332-a641-aa527494d799" providerId="ADAL" clId="{964DD991-B07D-50A0-8339-5D337F214506}" dt="2026-05-14T21:23:37.360" v="2125" actId="20577"/>
          <ac:spMkLst>
            <pc:docMk/>
            <pc:sldMk cId="2254475289" sldId="1249"/>
            <ac:spMk id="3" creationId="{1626D2E9-5AF5-4D05-98DA-57F795A8AE70}"/>
          </ac:spMkLst>
        </pc:spChg>
      </pc:sldChg>
      <pc:sldChg chg="modSp mod">
        <pc:chgData name="Shephard Allen, Taraja [OH]" userId="65baa122-b778-4332-a641-aa527494d799" providerId="ADAL" clId="{964DD991-B07D-50A0-8339-5D337F214506}" dt="2026-05-14T19:02:37.237" v="1267" actId="14100"/>
        <pc:sldMkLst>
          <pc:docMk/>
          <pc:sldMk cId="3010340235" sldId="1254"/>
        </pc:sldMkLst>
        <pc:spChg chg="mod">
          <ac:chgData name="Shephard Allen, Taraja [OH]" userId="65baa122-b778-4332-a641-aa527494d799" providerId="ADAL" clId="{964DD991-B07D-50A0-8339-5D337F214506}" dt="2026-05-14T19:02:23.882" v="1264" actId="1076"/>
          <ac:spMkLst>
            <pc:docMk/>
            <pc:sldMk cId="3010340235" sldId="1254"/>
            <ac:spMk id="2" creationId="{6E8787DC-ADE1-6342-9C65-036B08292E32}"/>
          </ac:spMkLst>
        </pc:spChg>
        <pc:spChg chg="mod">
          <ac:chgData name="Shephard Allen, Taraja [OH]" userId="65baa122-b778-4332-a641-aa527494d799" providerId="ADAL" clId="{964DD991-B07D-50A0-8339-5D337F214506}" dt="2026-05-14T19:02:37.237" v="1267" actId="14100"/>
          <ac:spMkLst>
            <pc:docMk/>
            <pc:sldMk cId="3010340235" sldId="1254"/>
            <ac:spMk id="3" creationId="{2055671A-AC76-1C31-2596-7063879D30E7}"/>
          </ac:spMkLst>
        </pc:spChg>
      </pc:sldChg>
      <pc:sldChg chg="modSp mod">
        <pc:chgData name="Shephard Allen, Taraja [OH]" userId="65baa122-b778-4332-a641-aa527494d799" providerId="ADAL" clId="{964DD991-B07D-50A0-8339-5D337F214506}" dt="2026-05-14T19:26:11.213" v="1530" actId="27636"/>
        <pc:sldMkLst>
          <pc:docMk/>
          <pc:sldMk cId="157510589" sldId="1255"/>
        </pc:sldMkLst>
        <pc:spChg chg="mod">
          <ac:chgData name="Shephard Allen, Taraja [OH]" userId="65baa122-b778-4332-a641-aa527494d799" providerId="ADAL" clId="{964DD991-B07D-50A0-8339-5D337F214506}" dt="2026-05-14T19:26:11.213" v="1530" actId="27636"/>
          <ac:spMkLst>
            <pc:docMk/>
            <pc:sldMk cId="157510589" sldId="1255"/>
            <ac:spMk id="3" creationId="{7E2626D6-10D5-33E3-D577-D6AE2346F22A}"/>
          </ac:spMkLst>
        </pc:spChg>
      </pc:sldChg>
      <pc:sldChg chg="modSp mod">
        <pc:chgData name="Shephard Allen, Taraja [OH]" userId="65baa122-b778-4332-a641-aa527494d799" providerId="ADAL" clId="{964DD991-B07D-50A0-8339-5D337F214506}" dt="2026-05-16T02:26:30.799" v="2494" actId="27636"/>
        <pc:sldMkLst>
          <pc:docMk/>
          <pc:sldMk cId="4195356117" sldId="1256"/>
        </pc:sldMkLst>
        <pc:spChg chg="mod">
          <ac:chgData name="Shephard Allen, Taraja [OH]" userId="65baa122-b778-4332-a641-aa527494d799" providerId="ADAL" clId="{964DD991-B07D-50A0-8339-5D337F214506}" dt="2026-05-14T20:06:11.422" v="1684" actId="14100"/>
          <ac:spMkLst>
            <pc:docMk/>
            <pc:sldMk cId="4195356117" sldId="1256"/>
            <ac:spMk id="2" creationId="{44BE7246-D63A-C3B4-368D-13CB264C9F6E}"/>
          </ac:spMkLst>
        </pc:spChg>
        <pc:spChg chg="mod">
          <ac:chgData name="Shephard Allen, Taraja [OH]" userId="65baa122-b778-4332-a641-aa527494d799" providerId="ADAL" clId="{964DD991-B07D-50A0-8339-5D337F214506}" dt="2026-05-16T02:26:30.799" v="2494" actId="27636"/>
          <ac:spMkLst>
            <pc:docMk/>
            <pc:sldMk cId="4195356117" sldId="1256"/>
            <ac:spMk id="3" creationId="{18D0C004-57ED-7A34-1408-FECBD0681061}"/>
          </ac:spMkLst>
        </pc:spChg>
      </pc:sldChg>
      <pc:sldChg chg="addSp delSp modSp mod modClrScheme chgLayout">
        <pc:chgData name="Shephard Allen, Taraja [OH]" userId="65baa122-b778-4332-a641-aa527494d799" providerId="ADAL" clId="{964DD991-B07D-50A0-8339-5D337F214506}" dt="2026-05-14T22:07:23.823" v="2493" actId="27636"/>
        <pc:sldMkLst>
          <pc:docMk/>
          <pc:sldMk cId="1021718930" sldId="1258"/>
        </pc:sldMkLst>
        <pc:spChg chg="mod ord">
          <ac:chgData name="Shephard Allen, Taraja [OH]" userId="65baa122-b778-4332-a641-aa527494d799" providerId="ADAL" clId="{964DD991-B07D-50A0-8339-5D337F214506}" dt="2026-05-14T22:07:14.230" v="2490" actId="14100"/>
          <ac:spMkLst>
            <pc:docMk/>
            <pc:sldMk cId="1021718930" sldId="1258"/>
            <ac:spMk id="2" creationId="{23FB900A-6AC3-5023-8BDD-236C3E6C70E6}"/>
          </ac:spMkLst>
        </pc:spChg>
        <pc:spChg chg="mod ord">
          <ac:chgData name="Shephard Allen, Taraja [OH]" userId="65baa122-b778-4332-a641-aa527494d799" providerId="ADAL" clId="{964DD991-B07D-50A0-8339-5D337F214506}" dt="2026-05-14T22:07:23.823" v="2493" actId="27636"/>
          <ac:spMkLst>
            <pc:docMk/>
            <pc:sldMk cId="1021718930" sldId="1258"/>
            <ac:spMk id="3" creationId="{3DF90FB3-367E-966A-4F15-28702BBD4A48}"/>
          </ac:spMkLst>
        </pc:spChg>
        <pc:picChg chg="mod">
          <ac:chgData name="Shephard Allen, Taraja [OH]" userId="65baa122-b778-4332-a641-aa527494d799" providerId="ADAL" clId="{964DD991-B07D-50A0-8339-5D337F214506}" dt="2026-05-14T22:07:15.087" v="2491" actId="1076"/>
          <ac:picMkLst>
            <pc:docMk/>
            <pc:sldMk cId="1021718930" sldId="1258"/>
            <ac:picMk id="5" creationId="{13375B1A-6EB1-35DF-54B4-DA42303DD8FD}"/>
          </ac:picMkLst>
        </pc:picChg>
      </pc:sldChg>
      <pc:sldChg chg="addSp delSp modSp mod">
        <pc:chgData name="Shephard Allen, Taraja [OH]" userId="65baa122-b778-4332-a641-aa527494d799" providerId="ADAL" clId="{964DD991-B07D-50A0-8339-5D337F214506}" dt="2026-04-29T19:42:24.870" v="964" actId="1076"/>
        <pc:sldMkLst>
          <pc:docMk/>
          <pc:sldMk cId="1675956249" sldId="2563"/>
        </pc:sldMkLst>
        <pc:spChg chg="mod">
          <ac:chgData name="Shephard Allen, Taraja [OH]" userId="65baa122-b778-4332-a641-aa527494d799" providerId="ADAL" clId="{964DD991-B07D-50A0-8339-5D337F214506}" dt="2026-04-29T18:57:56.495" v="495" actId="14100"/>
          <ac:spMkLst>
            <pc:docMk/>
            <pc:sldMk cId="1675956249" sldId="2563"/>
            <ac:spMk id="2" creationId="{2941C040-84A0-59E6-ACAC-EEA88595DFA2}"/>
          </ac:spMkLst>
        </pc:spChg>
        <pc:spChg chg="mod">
          <ac:chgData name="Shephard Allen, Taraja [OH]" userId="65baa122-b778-4332-a641-aa527494d799" providerId="ADAL" clId="{964DD991-B07D-50A0-8339-5D337F214506}" dt="2026-04-29T19:42:18.714" v="963" actId="255"/>
          <ac:spMkLst>
            <pc:docMk/>
            <pc:sldMk cId="1675956249" sldId="2563"/>
            <ac:spMk id="4" creationId="{D3EA8F20-CFC7-A984-598E-87CD990AD688}"/>
          </ac:spMkLst>
        </pc:spChg>
        <pc:picChg chg="add mod">
          <ac:chgData name="Shephard Allen, Taraja [OH]" userId="65baa122-b778-4332-a641-aa527494d799" providerId="ADAL" clId="{964DD991-B07D-50A0-8339-5D337F214506}" dt="2026-04-29T19:42:24.870" v="964" actId="1076"/>
          <ac:picMkLst>
            <pc:docMk/>
            <pc:sldMk cId="1675956249" sldId="2563"/>
            <ac:picMk id="12290" creationId="{1C2CAD30-A63A-5D36-7DA4-281ADBA9D643}"/>
          </ac:picMkLst>
        </pc:picChg>
      </pc:sldChg>
      <pc:sldChg chg="addSp delSp modSp mod modClrScheme chgLayout">
        <pc:chgData name="Shephard Allen, Taraja [OH]" userId="65baa122-b778-4332-a641-aa527494d799" providerId="ADAL" clId="{964DD991-B07D-50A0-8339-5D337F214506}" dt="2026-04-29T20:11:42.200" v="997" actId="1076"/>
        <pc:sldMkLst>
          <pc:docMk/>
          <pc:sldMk cId="1028969742" sldId="2564"/>
        </pc:sldMkLst>
        <pc:spChg chg="mod">
          <ac:chgData name="Shephard Allen, Taraja [OH]" userId="65baa122-b778-4332-a641-aa527494d799" providerId="ADAL" clId="{964DD991-B07D-50A0-8339-5D337F214506}" dt="2026-04-29T20:08:07.028" v="981" actId="1076"/>
          <ac:spMkLst>
            <pc:docMk/>
            <pc:sldMk cId="1028969742" sldId="2564"/>
            <ac:spMk id="2" creationId="{D8DFC6F6-5EF3-FDD6-EF21-95C4ECBA74C9}"/>
          </ac:spMkLst>
        </pc:spChg>
        <pc:spChg chg="mod ord">
          <ac:chgData name="Shephard Allen, Taraja [OH]" userId="65baa122-b778-4332-a641-aa527494d799" providerId="ADAL" clId="{964DD991-B07D-50A0-8339-5D337F214506}" dt="2026-04-29T20:08:59.760" v="991" actId="2710"/>
          <ac:spMkLst>
            <pc:docMk/>
            <pc:sldMk cId="1028969742" sldId="2564"/>
            <ac:spMk id="4" creationId="{025BC096-0825-4D0D-FD19-78C9A023E589}"/>
          </ac:spMkLst>
        </pc:spChg>
        <pc:picChg chg="add mod">
          <ac:chgData name="Shephard Allen, Taraja [OH]" userId="65baa122-b778-4332-a641-aa527494d799" providerId="ADAL" clId="{964DD991-B07D-50A0-8339-5D337F214506}" dt="2026-04-29T20:11:42.200" v="997" actId="1076"/>
          <ac:picMkLst>
            <pc:docMk/>
            <pc:sldMk cId="1028969742" sldId="2564"/>
            <ac:picMk id="13321" creationId="{F0ECCD62-BAF8-F25A-C766-F13940451C2B}"/>
          </ac:picMkLst>
        </pc:picChg>
      </pc:sldChg>
      <pc:sldChg chg="addSp delSp modSp mod ord delAnim">
        <pc:chgData name="Shephard Allen, Taraja [OH]" userId="65baa122-b778-4332-a641-aa527494d799" providerId="ADAL" clId="{964DD991-B07D-50A0-8339-5D337F214506}" dt="2026-05-14T21:40:13.890" v="2276" actId="1076"/>
        <pc:sldMkLst>
          <pc:docMk/>
          <pc:sldMk cId="2580607297" sldId="2566"/>
        </pc:sldMkLst>
        <pc:spChg chg="mod">
          <ac:chgData name="Shephard Allen, Taraja [OH]" userId="65baa122-b778-4332-a641-aa527494d799" providerId="ADAL" clId="{964DD991-B07D-50A0-8339-5D337F214506}" dt="2026-04-29T19:11:13.707" v="622" actId="1076"/>
          <ac:spMkLst>
            <pc:docMk/>
            <pc:sldMk cId="2580607297" sldId="2566"/>
            <ac:spMk id="2" creationId="{7D1509EC-6D05-C49C-A9C2-96FF8E7B17A3}"/>
          </ac:spMkLst>
        </pc:spChg>
        <pc:spChg chg="add mod">
          <ac:chgData name="Shephard Allen, Taraja [OH]" userId="65baa122-b778-4332-a641-aa527494d799" providerId="ADAL" clId="{964DD991-B07D-50A0-8339-5D337F214506}" dt="2026-05-14T21:40:13.890" v="2276" actId="1076"/>
          <ac:spMkLst>
            <pc:docMk/>
            <pc:sldMk cId="2580607297" sldId="2566"/>
            <ac:spMk id="4" creationId="{8FE535E0-6240-4FA1-A0BF-FC1993330CFE}"/>
          </ac:spMkLst>
        </pc:spChg>
        <pc:picChg chg="mod">
          <ac:chgData name="Shephard Allen, Taraja [OH]" userId="65baa122-b778-4332-a641-aa527494d799" providerId="ADAL" clId="{964DD991-B07D-50A0-8339-5D337F214506}" dt="2026-05-14T21:39:25.105" v="2258" actId="1076"/>
          <ac:picMkLst>
            <pc:docMk/>
            <pc:sldMk cId="2580607297" sldId="2566"/>
            <ac:picMk id="3" creationId="{85F89A28-D524-469C-5EAE-0A45DF776D0E}"/>
          </ac:picMkLst>
        </pc:picChg>
      </pc:sldChg>
      <pc:sldChg chg="modSp mod ord">
        <pc:chgData name="Shephard Allen, Taraja [OH]" userId="65baa122-b778-4332-a641-aa527494d799" providerId="ADAL" clId="{964DD991-B07D-50A0-8339-5D337F214506}" dt="2026-04-29T18:58:29.708" v="522" actId="20577"/>
        <pc:sldMkLst>
          <pc:docMk/>
          <pc:sldMk cId="4011994852" sldId="2567"/>
        </pc:sldMkLst>
        <pc:spChg chg="mod">
          <ac:chgData name="Shephard Allen, Taraja [OH]" userId="65baa122-b778-4332-a641-aa527494d799" providerId="ADAL" clId="{964DD991-B07D-50A0-8339-5D337F214506}" dt="2026-04-29T18:58:29.708" v="522" actId="20577"/>
          <ac:spMkLst>
            <pc:docMk/>
            <pc:sldMk cId="4011994852" sldId="2567"/>
            <ac:spMk id="2" creationId="{BA66D39A-577C-D728-D8DF-B189398A8C05}"/>
          </ac:spMkLst>
        </pc:spChg>
        <pc:spChg chg="mod">
          <ac:chgData name="Shephard Allen, Taraja [OH]" userId="65baa122-b778-4332-a641-aa527494d799" providerId="ADAL" clId="{964DD991-B07D-50A0-8339-5D337F214506}" dt="2026-04-29T18:53:40.414" v="419" actId="27636"/>
          <ac:spMkLst>
            <pc:docMk/>
            <pc:sldMk cId="4011994852" sldId="2567"/>
            <ac:spMk id="4" creationId="{F684A0FB-C11B-7B88-351B-680692FC2F5E}"/>
          </ac:spMkLst>
        </pc:spChg>
        <pc:picChg chg="mod">
          <ac:chgData name="Shephard Allen, Taraja [OH]" userId="65baa122-b778-4332-a641-aa527494d799" providerId="ADAL" clId="{964DD991-B07D-50A0-8339-5D337F214506}" dt="2026-04-29T18:50:34.298" v="381" actId="1076"/>
          <ac:picMkLst>
            <pc:docMk/>
            <pc:sldMk cId="4011994852" sldId="2567"/>
            <ac:picMk id="5" creationId="{CE14E802-003F-4BCC-8809-FFB1C46552BD}"/>
          </ac:picMkLst>
        </pc:picChg>
      </pc:sldChg>
      <pc:sldChg chg="addSp delSp modSp mod">
        <pc:chgData name="Shephard Allen, Taraja [OH]" userId="65baa122-b778-4332-a641-aa527494d799" providerId="ADAL" clId="{964DD991-B07D-50A0-8339-5D337F214506}" dt="2026-05-14T21:01:56.129" v="1873" actId="27636"/>
        <pc:sldMkLst>
          <pc:docMk/>
          <pc:sldMk cId="3020754486" sldId="2572"/>
        </pc:sldMkLst>
        <pc:spChg chg="add mod">
          <ac:chgData name="Shephard Allen, Taraja [OH]" userId="65baa122-b778-4332-a641-aa527494d799" providerId="ADAL" clId="{964DD991-B07D-50A0-8339-5D337F214506}" dt="2026-05-14T21:01:56.129" v="1873" actId="27636"/>
          <ac:spMkLst>
            <pc:docMk/>
            <pc:sldMk cId="3020754486" sldId="2572"/>
            <ac:spMk id="4" creationId="{E8B1A397-815E-A353-77BC-43466793759B}"/>
          </ac:spMkLst>
        </pc:spChg>
      </pc:sldChg>
      <pc:sldChg chg="modSp mod">
        <pc:chgData name="Shephard Allen, Taraja [OH]" userId="65baa122-b778-4332-a641-aa527494d799" providerId="ADAL" clId="{964DD991-B07D-50A0-8339-5D337F214506}" dt="2026-04-29T20:31:31.955" v="1056" actId="14100"/>
        <pc:sldMkLst>
          <pc:docMk/>
          <pc:sldMk cId="1438456562" sldId="2586"/>
        </pc:sldMkLst>
        <pc:spChg chg="mod">
          <ac:chgData name="Shephard Allen, Taraja [OH]" userId="65baa122-b778-4332-a641-aa527494d799" providerId="ADAL" clId="{964DD991-B07D-50A0-8339-5D337F214506}" dt="2026-04-29T20:31:27.798" v="1055" actId="27636"/>
          <ac:spMkLst>
            <pc:docMk/>
            <pc:sldMk cId="1438456562" sldId="2586"/>
            <ac:spMk id="2" creationId="{C355CEB9-F3E5-40F0-426E-1EBE0EC3FC25}"/>
          </ac:spMkLst>
        </pc:spChg>
        <pc:spChg chg="mod">
          <ac:chgData name="Shephard Allen, Taraja [OH]" userId="65baa122-b778-4332-a641-aa527494d799" providerId="ADAL" clId="{964DD991-B07D-50A0-8339-5D337F214506}" dt="2026-04-29T20:31:31.955" v="1056" actId="14100"/>
          <ac:spMkLst>
            <pc:docMk/>
            <pc:sldMk cId="1438456562" sldId="2586"/>
            <ac:spMk id="3" creationId="{357A2B09-60DE-9B8E-D498-8947C33D0B28}"/>
          </ac:spMkLst>
        </pc:spChg>
      </pc:sldChg>
      <pc:sldChg chg="addSp delSp modSp mod ord modClrScheme chgLayout">
        <pc:chgData name="Shephard Allen, Taraja [OH]" userId="65baa122-b778-4332-a641-aa527494d799" providerId="ADAL" clId="{964DD991-B07D-50A0-8339-5D337F214506}" dt="2026-04-29T19:11:48.126" v="630" actId="1076"/>
        <pc:sldMkLst>
          <pc:docMk/>
          <pc:sldMk cId="3406309037" sldId="2590"/>
        </pc:sldMkLst>
        <pc:spChg chg="add mod ord">
          <ac:chgData name="Shephard Allen, Taraja [OH]" userId="65baa122-b778-4332-a641-aa527494d799" providerId="ADAL" clId="{964DD991-B07D-50A0-8339-5D337F214506}" dt="2026-04-29T19:11:37.264" v="629" actId="1076"/>
          <ac:spMkLst>
            <pc:docMk/>
            <pc:sldMk cId="3406309037" sldId="2590"/>
            <ac:spMk id="6" creationId="{80E762F8-1106-E023-5973-9A4499A97966}"/>
          </ac:spMkLst>
        </pc:spChg>
        <pc:graphicFrameChg chg="mod">
          <ac:chgData name="Shephard Allen, Taraja [OH]" userId="65baa122-b778-4332-a641-aa527494d799" providerId="ADAL" clId="{964DD991-B07D-50A0-8339-5D337F214506}" dt="2026-04-29T19:11:48.126" v="630" actId="1076"/>
          <ac:graphicFrameMkLst>
            <pc:docMk/>
            <pc:sldMk cId="3406309037" sldId="2590"/>
            <ac:graphicFrameMk id="10" creationId="{0A6B9EB0-79D6-DC5E-26A3-DEE53C05A47D}"/>
          </ac:graphicFrameMkLst>
        </pc:graphicFrameChg>
      </pc:sldChg>
      <pc:sldChg chg="addSp delSp modSp mod ord setBg modClrScheme delDesignElem chgLayout">
        <pc:chgData name="Shephard Allen, Taraja [OH]" userId="65baa122-b778-4332-a641-aa527494d799" providerId="ADAL" clId="{964DD991-B07D-50A0-8339-5D337F214506}" dt="2026-04-29T19:14:25.061" v="646" actId="700"/>
        <pc:sldMkLst>
          <pc:docMk/>
          <pc:sldMk cId="3785102537" sldId="2592"/>
        </pc:sldMkLst>
        <pc:spChg chg="mod ord">
          <ac:chgData name="Shephard Allen, Taraja [OH]" userId="65baa122-b778-4332-a641-aa527494d799" providerId="ADAL" clId="{964DD991-B07D-50A0-8339-5D337F214506}" dt="2026-04-29T19:14:25.061" v="646" actId="700"/>
          <ac:spMkLst>
            <pc:docMk/>
            <pc:sldMk cId="3785102537" sldId="2592"/>
            <ac:spMk id="3" creationId="{45BD26EF-7FB4-63A7-E87C-A32B609CDECC}"/>
          </ac:spMkLst>
        </pc:spChg>
        <pc:spChg chg="add del">
          <ac:chgData name="Shephard Allen, Taraja [OH]" userId="65baa122-b778-4332-a641-aa527494d799" providerId="ADAL" clId="{964DD991-B07D-50A0-8339-5D337F214506}" dt="2026-04-29T19:14:25.061" v="646" actId="700"/>
          <ac:spMkLst>
            <pc:docMk/>
            <pc:sldMk cId="3785102537" sldId="2592"/>
            <ac:spMk id="15" creationId="{D4771268-CB57-404A-9271-370EB28F6090}"/>
          </ac:spMkLst>
        </pc:spChg>
        <pc:graphicFrameChg chg="mod modGraphic">
          <ac:chgData name="Shephard Allen, Taraja [OH]" userId="65baa122-b778-4332-a641-aa527494d799" providerId="ADAL" clId="{964DD991-B07D-50A0-8339-5D337F214506}" dt="2026-04-29T19:14:22.944" v="644" actId="26606"/>
          <ac:graphicFrameMkLst>
            <pc:docMk/>
            <pc:sldMk cId="3785102537" sldId="2592"/>
            <ac:graphicFrameMk id="2" creationId="{63B1BB7E-6D46-33A7-29F8-4109E9745162}"/>
          </ac:graphicFrameMkLst>
        </pc:graphicFrameChg>
      </pc:sldChg>
      <pc:sldChg chg="addSp delSp modSp mod ord modClrScheme chgLayout">
        <pc:chgData name="Shephard Allen, Taraja [OH]" userId="65baa122-b778-4332-a641-aa527494d799" providerId="ADAL" clId="{964DD991-B07D-50A0-8339-5D337F214506}" dt="2026-04-29T19:13:43.122" v="638" actId="207"/>
        <pc:sldMkLst>
          <pc:docMk/>
          <pc:sldMk cId="822568498" sldId="2593"/>
        </pc:sldMkLst>
        <pc:spChg chg="mod">
          <ac:chgData name="Shephard Allen, Taraja [OH]" userId="65baa122-b778-4332-a641-aa527494d799" providerId="ADAL" clId="{964DD991-B07D-50A0-8339-5D337F214506}" dt="2026-04-29T19:13:43.122" v="638" actId="207"/>
          <ac:spMkLst>
            <pc:docMk/>
            <pc:sldMk cId="822568498" sldId="2593"/>
            <ac:spMk id="3" creationId="{35D3E5FA-3AEF-7874-F4A7-912773B31186}"/>
          </ac:spMkLst>
        </pc:spChg>
      </pc:sldChg>
      <pc:sldChg chg="modSp mod">
        <pc:chgData name="Shephard Allen, Taraja [OH]" userId="65baa122-b778-4332-a641-aa527494d799" providerId="ADAL" clId="{964DD991-B07D-50A0-8339-5D337F214506}" dt="2026-05-14T21:48:31.191" v="2351" actId="1076"/>
        <pc:sldMkLst>
          <pc:docMk/>
          <pc:sldMk cId="2507777864" sldId="2594"/>
        </pc:sldMkLst>
        <pc:spChg chg="mod">
          <ac:chgData name="Shephard Allen, Taraja [OH]" userId="65baa122-b778-4332-a641-aa527494d799" providerId="ADAL" clId="{964DD991-B07D-50A0-8339-5D337F214506}" dt="2026-05-14T21:48:31.191" v="2351" actId="1076"/>
          <ac:spMkLst>
            <pc:docMk/>
            <pc:sldMk cId="2507777864" sldId="2594"/>
            <ac:spMk id="2" creationId="{AD5278CA-6F03-CAFC-C01C-07B9189CA47F}"/>
          </ac:spMkLst>
        </pc:spChg>
      </pc:sldChg>
      <pc:sldChg chg="modSp mod">
        <pc:chgData name="Shephard Allen, Taraja [OH]" userId="65baa122-b778-4332-a641-aa527494d799" providerId="ADAL" clId="{964DD991-B07D-50A0-8339-5D337F214506}" dt="2026-05-14T21:50:09.220" v="2355" actId="207"/>
        <pc:sldMkLst>
          <pc:docMk/>
          <pc:sldMk cId="3708923681" sldId="2595"/>
        </pc:sldMkLst>
        <pc:spChg chg="mod">
          <ac:chgData name="Shephard Allen, Taraja [OH]" userId="65baa122-b778-4332-a641-aa527494d799" providerId="ADAL" clId="{964DD991-B07D-50A0-8339-5D337F214506}" dt="2026-05-14T21:50:09.220" v="2355" actId="207"/>
          <ac:spMkLst>
            <pc:docMk/>
            <pc:sldMk cId="3708923681" sldId="2595"/>
            <ac:spMk id="2" creationId="{BEDA5F85-838C-FDEF-7F4A-813A2FD05E98}"/>
          </ac:spMkLst>
        </pc:spChg>
        <pc:spChg chg="mod">
          <ac:chgData name="Shephard Allen, Taraja [OH]" userId="65baa122-b778-4332-a641-aa527494d799" providerId="ADAL" clId="{964DD991-B07D-50A0-8339-5D337F214506}" dt="2026-05-14T21:49:12.383" v="2353" actId="27636"/>
          <ac:spMkLst>
            <pc:docMk/>
            <pc:sldMk cId="3708923681" sldId="2595"/>
            <ac:spMk id="3" creationId="{54A43629-2675-83B7-1485-7FCFB2945B08}"/>
          </ac:spMkLst>
        </pc:spChg>
      </pc:sldChg>
      <pc:sldChg chg="modSp mod">
        <pc:chgData name="Shephard Allen, Taraja [OH]" userId="65baa122-b778-4332-a641-aa527494d799" providerId="ADAL" clId="{964DD991-B07D-50A0-8339-5D337F214506}" dt="2026-05-14T21:51:35.129" v="2372" actId="27636"/>
        <pc:sldMkLst>
          <pc:docMk/>
          <pc:sldMk cId="2340157929" sldId="2596"/>
        </pc:sldMkLst>
        <pc:spChg chg="mod">
          <ac:chgData name="Shephard Allen, Taraja [OH]" userId="65baa122-b778-4332-a641-aa527494d799" providerId="ADAL" clId="{964DD991-B07D-50A0-8339-5D337F214506}" dt="2026-05-14T21:51:05.496" v="2362" actId="1076"/>
          <ac:spMkLst>
            <pc:docMk/>
            <pc:sldMk cId="2340157929" sldId="2596"/>
            <ac:spMk id="2" creationId="{D5B7FA9F-62C9-A138-A377-426F966F36BF}"/>
          </ac:spMkLst>
        </pc:spChg>
        <pc:spChg chg="mod">
          <ac:chgData name="Shephard Allen, Taraja [OH]" userId="65baa122-b778-4332-a641-aa527494d799" providerId="ADAL" clId="{964DD991-B07D-50A0-8339-5D337F214506}" dt="2026-05-14T21:51:35.129" v="2372" actId="27636"/>
          <ac:spMkLst>
            <pc:docMk/>
            <pc:sldMk cId="2340157929" sldId="2596"/>
            <ac:spMk id="3" creationId="{6F1122EE-2B6D-2868-A336-A71ACCA1E295}"/>
          </ac:spMkLst>
        </pc:spChg>
      </pc:sldChg>
      <pc:sldChg chg="modSp mod">
        <pc:chgData name="Shephard Allen, Taraja [OH]" userId="65baa122-b778-4332-a641-aa527494d799" providerId="ADAL" clId="{964DD991-B07D-50A0-8339-5D337F214506}" dt="2026-05-14T21:55:31.166" v="2402" actId="1076"/>
        <pc:sldMkLst>
          <pc:docMk/>
          <pc:sldMk cId="3269033207" sldId="2597"/>
        </pc:sldMkLst>
        <pc:spChg chg="mod">
          <ac:chgData name="Shephard Allen, Taraja [OH]" userId="65baa122-b778-4332-a641-aa527494d799" providerId="ADAL" clId="{964DD991-B07D-50A0-8339-5D337F214506}" dt="2026-05-14T21:55:25.946" v="2401" actId="20577"/>
          <ac:spMkLst>
            <pc:docMk/>
            <pc:sldMk cId="3269033207" sldId="2597"/>
            <ac:spMk id="13" creationId="{08A2127A-AC58-B91C-F139-16F8F8C2B65B}"/>
          </ac:spMkLst>
        </pc:spChg>
        <pc:spChg chg="mod">
          <ac:chgData name="Shephard Allen, Taraja [OH]" userId="65baa122-b778-4332-a641-aa527494d799" providerId="ADAL" clId="{964DD991-B07D-50A0-8339-5D337F214506}" dt="2026-05-14T21:55:31.166" v="2402" actId="1076"/>
          <ac:spMkLst>
            <pc:docMk/>
            <pc:sldMk cId="3269033207" sldId="2597"/>
            <ac:spMk id="14" creationId="{6EC6AB69-366F-1617-1005-847B9D5D2FA2}"/>
          </ac:spMkLst>
        </pc:spChg>
        <pc:picChg chg="mod modCrop">
          <ac:chgData name="Shephard Allen, Taraja [OH]" userId="65baa122-b778-4332-a641-aa527494d799" providerId="ADAL" clId="{964DD991-B07D-50A0-8339-5D337F214506}" dt="2026-05-14T21:55:04.599" v="2397" actId="1076"/>
          <ac:picMkLst>
            <pc:docMk/>
            <pc:sldMk cId="3269033207" sldId="2597"/>
            <ac:picMk id="7" creationId="{8EE60FA1-FD84-4132-F0D5-92E1557B6D1E}"/>
          </ac:picMkLst>
        </pc:picChg>
      </pc:sldChg>
      <pc:sldChg chg="modSp mod">
        <pc:chgData name="Shephard Allen, Taraja [OH]" userId="65baa122-b778-4332-a641-aa527494d799" providerId="ADAL" clId="{964DD991-B07D-50A0-8339-5D337F214506}" dt="2026-05-14T21:52:33.728" v="2381" actId="1076"/>
        <pc:sldMkLst>
          <pc:docMk/>
          <pc:sldMk cId="2826140245" sldId="2598"/>
        </pc:sldMkLst>
        <pc:spChg chg="mod">
          <ac:chgData name="Shephard Allen, Taraja [OH]" userId="65baa122-b778-4332-a641-aa527494d799" providerId="ADAL" clId="{964DD991-B07D-50A0-8339-5D337F214506}" dt="2026-05-14T21:52:24.995" v="2378" actId="14100"/>
          <ac:spMkLst>
            <pc:docMk/>
            <pc:sldMk cId="2826140245" sldId="2598"/>
            <ac:spMk id="2" creationId="{870E535B-C4F7-A32A-C663-A8F105083966}"/>
          </ac:spMkLst>
        </pc:spChg>
        <pc:spChg chg="mod">
          <ac:chgData name="Shephard Allen, Taraja [OH]" userId="65baa122-b778-4332-a641-aa527494d799" providerId="ADAL" clId="{964DD991-B07D-50A0-8339-5D337F214506}" dt="2026-05-14T21:52:33.728" v="2381" actId="1076"/>
          <ac:spMkLst>
            <pc:docMk/>
            <pc:sldMk cId="2826140245" sldId="2598"/>
            <ac:spMk id="3" creationId="{A7ECF235-C731-B966-15AC-1743D438E371}"/>
          </ac:spMkLst>
        </pc:spChg>
      </pc:sldChg>
      <pc:sldChg chg="modSp mod">
        <pc:chgData name="Shephard Allen, Taraja [OH]" userId="65baa122-b778-4332-a641-aa527494d799" providerId="ADAL" clId="{964DD991-B07D-50A0-8339-5D337F214506}" dt="2026-05-16T02:26:30.825" v="2496" actId="27636"/>
        <pc:sldMkLst>
          <pc:docMk/>
          <pc:sldMk cId="1578844378" sldId="2599"/>
        </pc:sldMkLst>
        <pc:spChg chg="mod">
          <ac:chgData name="Shephard Allen, Taraja [OH]" userId="65baa122-b778-4332-a641-aa527494d799" providerId="ADAL" clId="{964DD991-B07D-50A0-8339-5D337F214506}" dt="2026-05-14T21:59:09.670" v="2407" actId="14100"/>
          <ac:spMkLst>
            <pc:docMk/>
            <pc:sldMk cId="1578844378" sldId="2599"/>
            <ac:spMk id="2" creationId="{319C649E-D5BC-0CE7-FFB4-D2436C340D60}"/>
          </ac:spMkLst>
        </pc:spChg>
        <pc:spChg chg="mod">
          <ac:chgData name="Shephard Allen, Taraja [OH]" userId="65baa122-b778-4332-a641-aa527494d799" providerId="ADAL" clId="{964DD991-B07D-50A0-8339-5D337F214506}" dt="2026-05-16T02:26:30.825" v="2496" actId="27636"/>
          <ac:spMkLst>
            <pc:docMk/>
            <pc:sldMk cId="1578844378" sldId="2599"/>
            <ac:spMk id="3" creationId="{69129D44-DA17-7F95-CC2D-5DC7BDEA8F6C}"/>
          </ac:spMkLst>
        </pc:spChg>
        <pc:spChg chg="mod">
          <ac:chgData name="Shephard Allen, Taraja [OH]" userId="65baa122-b778-4332-a641-aa527494d799" providerId="ADAL" clId="{964DD991-B07D-50A0-8339-5D337F214506}" dt="2026-05-14T22:01:11.989" v="2417" actId="1076"/>
          <ac:spMkLst>
            <pc:docMk/>
            <pc:sldMk cId="1578844378" sldId="2599"/>
            <ac:spMk id="4" creationId="{C43866F0-1FA4-DED0-BBF3-2BCFF8815248}"/>
          </ac:spMkLst>
        </pc:spChg>
      </pc:sldChg>
      <pc:sldChg chg="modSp mod">
        <pc:chgData name="Shephard Allen, Taraja [OH]" userId="65baa122-b778-4332-a641-aa527494d799" providerId="ADAL" clId="{964DD991-B07D-50A0-8339-5D337F214506}" dt="2026-05-14T22:03:45.198" v="2454" actId="1076"/>
        <pc:sldMkLst>
          <pc:docMk/>
          <pc:sldMk cId="3737099509" sldId="2600"/>
        </pc:sldMkLst>
        <pc:spChg chg="mod">
          <ac:chgData name="Shephard Allen, Taraja [OH]" userId="65baa122-b778-4332-a641-aa527494d799" providerId="ADAL" clId="{964DD991-B07D-50A0-8339-5D337F214506}" dt="2026-05-14T22:02:13.698" v="2420" actId="14100"/>
          <ac:spMkLst>
            <pc:docMk/>
            <pc:sldMk cId="3737099509" sldId="2600"/>
            <ac:spMk id="2" creationId="{2A3F7938-133F-7D5B-6CF8-40A391439BD1}"/>
          </ac:spMkLst>
        </pc:spChg>
        <pc:spChg chg="mod">
          <ac:chgData name="Shephard Allen, Taraja [OH]" userId="65baa122-b778-4332-a641-aa527494d799" providerId="ADAL" clId="{964DD991-B07D-50A0-8339-5D337F214506}" dt="2026-05-14T22:03:39.730" v="2452" actId="14100"/>
          <ac:spMkLst>
            <pc:docMk/>
            <pc:sldMk cId="3737099509" sldId="2600"/>
            <ac:spMk id="4" creationId="{DA8C24CF-49E0-6107-2018-68A972D69541}"/>
          </ac:spMkLst>
        </pc:spChg>
        <pc:picChg chg="mod">
          <ac:chgData name="Shephard Allen, Taraja [OH]" userId="65baa122-b778-4332-a641-aa527494d799" providerId="ADAL" clId="{964DD991-B07D-50A0-8339-5D337F214506}" dt="2026-05-14T22:03:45.198" v="2454" actId="1076"/>
          <ac:picMkLst>
            <pc:docMk/>
            <pc:sldMk cId="3737099509" sldId="2600"/>
            <ac:picMk id="5" creationId="{85F2F8D2-2EA3-6A25-5DB4-4EE80C1267A7}"/>
          </ac:picMkLst>
        </pc:picChg>
      </pc:sldChg>
      <pc:sldChg chg="modSp mod">
        <pc:chgData name="Shephard Allen, Taraja [OH]" userId="65baa122-b778-4332-a641-aa527494d799" providerId="ADAL" clId="{964DD991-B07D-50A0-8339-5D337F214506}" dt="2026-05-14T21:56:08.971" v="2405" actId="1076"/>
        <pc:sldMkLst>
          <pc:docMk/>
          <pc:sldMk cId="3393226523" sldId="2601"/>
        </pc:sldMkLst>
        <pc:spChg chg="mod">
          <ac:chgData name="Shephard Allen, Taraja [OH]" userId="65baa122-b778-4332-a641-aa527494d799" providerId="ADAL" clId="{964DD991-B07D-50A0-8339-5D337F214506}" dt="2026-05-14T21:56:06.596" v="2404" actId="1076"/>
          <ac:spMkLst>
            <pc:docMk/>
            <pc:sldMk cId="3393226523" sldId="2601"/>
            <ac:spMk id="2" creationId="{F035901E-9DD7-35E4-F25D-E0E894887E87}"/>
          </ac:spMkLst>
        </pc:spChg>
        <pc:spChg chg="mod">
          <ac:chgData name="Shephard Allen, Taraja [OH]" userId="65baa122-b778-4332-a641-aa527494d799" providerId="ADAL" clId="{964DD991-B07D-50A0-8339-5D337F214506}" dt="2026-05-14T21:56:08.971" v="2405" actId="1076"/>
          <ac:spMkLst>
            <pc:docMk/>
            <pc:sldMk cId="3393226523" sldId="2601"/>
            <ac:spMk id="3" creationId="{3B3B9E1E-A78D-C7BF-56B1-6FEE7584BFCE}"/>
          </ac:spMkLst>
        </pc:spChg>
      </pc:sldChg>
      <pc:sldChg chg="add modTransition">
        <pc:chgData name="Shephard Allen, Taraja [OH]" userId="65baa122-b778-4332-a641-aa527494d799" providerId="ADAL" clId="{964DD991-B07D-50A0-8339-5D337F214506}" dt="2026-05-14T18:45:18.815" v="1199"/>
        <pc:sldMkLst>
          <pc:docMk/>
          <pc:sldMk cId="3060979580" sldId="2616"/>
        </pc:sldMkLst>
      </pc:sldChg>
      <pc:sldChg chg="modSp mod">
        <pc:chgData name="Shephard Allen, Taraja [OH]" userId="65baa122-b778-4332-a641-aa527494d799" providerId="ADAL" clId="{964DD991-B07D-50A0-8339-5D337F214506}" dt="2026-05-14T21:11:48.208" v="2053" actId="20577"/>
        <pc:sldMkLst>
          <pc:docMk/>
          <pc:sldMk cId="3513656120" sldId="2617"/>
        </pc:sldMkLst>
        <pc:spChg chg="mod">
          <ac:chgData name="Shephard Allen, Taraja [OH]" userId="65baa122-b778-4332-a641-aa527494d799" providerId="ADAL" clId="{964DD991-B07D-50A0-8339-5D337F214506}" dt="2026-05-14T21:11:48.208" v="2053" actId="20577"/>
          <ac:spMkLst>
            <pc:docMk/>
            <pc:sldMk cId="3513656120" sldId="2617"/>
            <ac:spMk id="4" creationId="{00000000-0000-0000-0000-000000000000}"/>
          </ac:spMkLst>
        </pc:spChg>
      </pc:sldChg>
      <pc:sldChg chg="modSp mod">
        <pc:chgData name="Shephard Allen, Taraja [OH]" userId="65baa122-b778-4332-a641-aa527494d799" providerId="ADAL" clId="{964DD991-B07D-50A0-8339-5D337F214506}" dt="2026-05-14T21:32:07.160" v="2144" actId="1076"/>
        <pc:sldMkLst>
          <pc:docMk/>
          <pc:sldMk cId="1488098889" sldId="2618"/>
        </pc:sldMkLst>
        <pc:spChg chg="mod">
          <ac:chgData name="Shephard Allen, Taraja [OH]" userId="65baa122-b778-4332-a641-aa527494d799" providerId="ADAL" clId="{964DD991-B07D-50A0-8339-5D337F214506}" dt="2026-05-14T21:31:55.139" v="2143" actId="20577"/>
          <ac:spMkLst>
            <pc:docMk/>
            <pc:sldMk cId="1488098889" sldId="2618"/>
            <ac:spMk id="2" creationId="{D7501668-69DC-40CE-BCFA-A321326C8D31}"/>
          </ac:spMkLst>
        </pc:spChg>
        <pc:spChg chg="mod">
          <ac:chgData name="Shephard Allen, Taraja [OH]" userId="65baa122-b778-4332-a641-aa527494d799" providerId="ADAL" clId="{964DD991-B07D-50A0-8339-5D337F214506}" dt="2026-05-14T21:32:07.160" v="2144" actId="1076"/>
          <ac:spMkLst>
            <pc:docMk/>
            <pc:sldMk cId="1488098889" sldId="2618"/>
            <ac:spMk id="3" creationId="{6F5E505B-CDFA-9501-A59F-775D2A747417}"/>
          </ac:spMkLst>
        </pc:spChg>
      </pc:sldChg>
      <pc:sldChg chg="modSp mod">
        <pc:chgData name="Shephard Allen, Taraja [OH]" userId="65baa122-b778-4332-a641-aa527494d799" providerId="ADAL" clId="{964DD991-B07D-50A0-8339-5D337F214506}" dt="2026-05-14T21:32:22.875" v="2146" actId="20577"/>
        <pc:sldMkLst>
          <pc:docMk/>
          <pc:sldMk cId="341105795" sldId="2620"/>
        </pc:sldMkLst>
        <pc:spChg chg="mod">
          <ac:chgData name="Shephard Allen, Taraja [OH]" userId="65baa122-b778-4332-a641-aa527494d799" providerId="ADAL" clId="{964DD991-B07D-50A0-8339-5D337F214506}" dt="2026-05-14T21:32:22.875" v="2146" actId="20577"/>
          <ac:spMkLst>
            <pc:docMk/>
            <pc:sldMk cId="341105795" sldId="2620"/>
            <ac:spMk id="3" creationId="{00000000-0000-0000-0000-000000000000}"/>
          </ac:spMkLst>
        </pc:spChg>
      </pc:sldChg>
      <pc:sldChg chg="modSp mod">
        <pc:chgData name="Shephard Allen, Taraja [OH]" userId="65baa122-b778-4332-a641-aa527494d799" providerId="ADAL" clId="{964DD991-B07D-50A0-8339-5D337F214506}" dt="2026-05-14T21:34:20.264" v="2166" actId="113"/>
        <pc:sldMkLst>
          <pc:docMk/>
          <pc:sldMk cId="3557411030" sldId="2621"/>
        </pc:sldMkLst>
        <pc:spChg chg="mod">
          <ac:chgData name="Shephard Allen, Taraja [OH]" userId="65baa122-b778-4332-a641-aa527494d799" providerId="ADAL" clId="{964DD991-B07D-50A0-8339-5D337F214506}" dt="2026-05-14T21:34:20.264" v="2166" actId="113"/>
          <ac:spMkLst>
            <pc:docMk/>
            <pc:sldMk cId="3557411030" sldId="2621"/>
            <ac:spMk id="2" creationId="{00000000-0000-0000-0000-000000000000}"/>
          </ac:spMkLst>
        </pc:spChg>
        <pc:spChg chg="mod">
          <ac:chgData name="Shephard Allen, Taraja [OH]" userId="65baa122-b778-4332-a641-aa527494d799" providerId="ADAL" clId="{964DD991-B07D-50A0-8339-5D337F214506}" dt="2026-05-14T21:32:44.242" v="2150" actId="14100"/>
          <ac:spMkLst>
            <pc:docMk/>
            <pc:sldMk cId="3557411030" sldId="2621"/>
            <ac:spMk id="3" creationId="{00000000-0000-0000-0000-000000000000}"/>
          </ac:spMkLst>
        </pc:spChg>
      </pc:sldChg>
      <pc:sldChg chg="modSp mod">
        <pc:chgData name="Shephard Allen, Taraja [OH]" userId="65baa122-b778-4332-a641-aa527494d799" providerId="ADAL" clId="{964DD991-B07D-50A0-8339-5D337F214506}" dt="2026-05-14T21:34:10.855" v="2164" actId="113"/>
        <pc:sldMkLst>
          <pc:docMk/>
          <pc:sldMk cId="3515013849" sldId="2622"/>
        </pc:sldMkLst>
        <pc:spChg chg="mod">
          <ac:chgData name="Shephard Allen, Taraja [OH]" userId="65baa122-b778-4332-a641-aa527494d799" providerId="ADAL" clId="{964DD991-B07D-50A0-8339-5D337F214506}" dt="2026-05-14T21:34:10.855" v="2164" actId="113"/>
          <ac:spMkLst>
            <pc:docMk/>
            <pc:sldMk cId="3515013849" sldId="2622"/>
            <ac:spMk id="2" creationId="{00000000-0000-0000-0000-000000000000}"/>
          </ac:spMkLst>
        </pc:spChg>
        <pc:spChg chg="mod">
          <ac:chgData name="Shephard Allen, Taraja [OH]" userId="65baa122-b778-4332-a641-aa527494d799" providerId="ADAL" clId="{964DD991-B07D-50A0-8339-5D337F214506}" dt="2026-05-14T21:33:42.014" v="2158" actId="14100"/>
          <ac:spMkLst>
            <pc:docMk/>
            <pc:sldMk cId="3515013849" sldId="2622"/>
            <ac:spMk id="3" creationId="{00000000-0000-0000-0000-000000000000}"/>
          </ac:spMkLst>
        </pc:spChg>
      </pc:sldChg>
      <pc:sldChg chg="modSp mod">
        <pc:chgData name="Shephard Allen, Taraja [OH]" userId="65baa122-b778-4332-a641-aa527494d799" providerId="ADAL" clId="{964DD991-B07D-50A0-8339-5D337F214506}" dt="2026-05-14T21:35:52.295" v="2175" actId="255"/>
        <pc:sldMkLst>
          <pc:docMk/>
          <pc:sldMk cId="575566066" sldId="2647"/>
        </pc:sldMkLst>
        <pc:spChg chg="mod">
          <ac:chgData name="Shephard Allen, Taraja [OH]" userId="65baa122-b778-4332-a641-aa527494d799" providerId="ADAL" clId="{964DD991-B07D-50A0-8339-5D337F214506}" dt="2026-05-14T21:35:52.295" v="2175" actId="255"/>
          <ac:spMkLst>
            <pc:docMk/>
            <pc:sldMk cId="575566066" sldId="2647"/>
            <ac:spMk id="2" creationId="{ADEBB3AD-3615-A956-62C1-31C32CD5EBC4}"/>
          </ac:spMkLst>
        </pc:spChg>
      </pc:sldChg>
      <pc:sldChg chg="modSp mod">
        <pc:chgData name="Shephard Allen, Taraja [OH]" userId="65baa122-b778-4332-a641-aa527494d799" providerId="ADAL" clId="{964DD991-B07D-50A0-8339-5D337F214506}" dt="2026-05-14T21:37:01.744" v="2189" actId="1076"/>
        <pc:sldMkLst>
          <pc:docMk/>
          <pc:sldMk cId="1983084675" sldId="2656"/>
        </pc:sldMkLst>
        <pc:spChg chg="mod">
          <ac:chgData name="Shephard Allen, Taraja [OH]" userId="65baa122-b778-4332-a641-aa527494d799" providerId="ADAL" clId="{964DD991-B07D-50A0-8339-5D337F214506}" dt="2026-05-14T21:37:01.744" v="2189" actId="1076"/>
          <ac:spMkLst>
            <pc:docMk/>
            <pc:sldMk cId="1983084675" sldId="2656"/>
            <ac:spMk id="2" creationId="{7719D23A-81A0-A66F-5B13-033C8671C8F4}"/>
          </ac:spMkLst>
        </pc:spChg>
        <pc:spChg chg="mod">
          <ac:chgData name="Shephard Allen, Taraja [OH]" userId="65baa122-b778-4332-a641-aa527494d799" providerId="ADAL" clId="{964DD991-B07D-50A0-8339-5D337F214506}" dt="2026-05-14T21:36:35.972" v="2184" actId="14100"/>
          <ac:spMkLst>
            <pc:docMk/>
            <pc:sldMk cId="1983084675" sldId="2656"/>
            <ac:spMk id="5" creationId="{CE8BCB55-3193-7D29-6911-C728BB369F64}"/>
          </ac:spMkLst>
        </pc:spChg>
        <pc:spChg chg="mod">
          <ac:chgData name="Shephard Allen, Taraja [OH]" userId="65baa122-b778-4332-a641-aa527494d799" providerId="ADAL" clId="{964DD991-B07D-50A0-8339-5D337F214506}" dt="2026-05-14T21:36:20.903" v="2182" actId="2711"/>
          <ac:spMkLst>
            <pc:docMk/>
            <pc:sldMk cId="1983084675" sldId="2656"/>
            <ac:spMk id="6" creationId="{117A40B6-A5AC-7853-DA08-23B33CBBA8AE}"/>
          </ac:spMkLst>
        </pc:spChg>
      </pc:sldChg>
      <pc:sldChg chg="modSp mod">
        <pc:chgData name="Shephard Allen, Taraja [OH]" userId="65baa122-b778-4332-a641-aa527494d799" providerId="ADAL" clId="{964DD991-B07D-50A0-8339-5D337F214506}" dt="2026-05-14T21:37:47.048" v="2197" actId="14100"/>
        <pc:sldMkLst>
          <pc:docMk/>
          <pc:sldMk cId="1619437467" sldId="2657"/>
        </pc:sldMkLst>
        <pc:spChg chg="mod">
          <ac:chgData name="Shephard Allen, Taraja [OH]" userId="65baa122-b778-4332-a641-aa527494d799" providerId="ADAL" clId="{964DD991-B07D-50A0-8339-5D337F214506}" dt="2026-05-14T21:37:31.465" v="2190" actId="1076"/>
          <ac:spMkLst>
            <pc:docMk/>
            <pc:sldMk cId="1619437467" sldId="2657"/>
            <ac:spMk id="2" creationId="{ECE3F755-8B72-05B6-F21E-35AEAA543164}"/>
          </ac:spMkLst>
        </pc:spChg>
        <pc:spChg chg="mod">
          <ac:chgData name="Shephard Allen, Taraja [OH]" userId="65baa122-b778-4332-a641-aa527494d799" providerId="ADAL" clId="{964DD991-B07D-50A0-8339-5D337F214506}" dt="2026-05-14T21:37:47.048" v="2197" actId="14100"/>
          <ac:spMkLst>
            <pc:docMk/>
            <pc:sldMk cId="1619437467" sldId="2657"/>
            <ac:spMk id="3" creationId="{4587E673-80A5-0C06-8F52-51542A532B51}"/>
          </ac:spMkLst>
        </pc:spChg>
        <pc:picChg chg="mod">
          <ac:chgData name="Shephard Allen, Taraja [OH]" userId="65baa122-b778-4332-a641-aa527494d799" providerId="ADAL" clId="{964DD991-B07D-50A0-8339-5D337F214506}" dt="2026-05-14T21:37:40.166" v="2195" actId="1076"/>
          <ac:picMkLst>
            <pc:docMk/>
            <pc:sldMk cId="1619437467" sldId="2657"/>
            <ac:picMk id="5" creationId="{2A3A76A0-4C54-1EB0-FDFC-DDCD1023BD79}"/>
          </ac:picMkLst>
        </pc:picChg>
      </pc:sldChg>
      <pc:sldChg chg="modSp mod">
        <pc:chgData name="Shephard Allen, Taraja [OH]" userId="65baa122-b778-4332-a641-aa527494d799" providerId="ADAL" clId="{964DD991-B07D-50A0-8339-5D337F214506}" dt="2026-05-14T18:58:49.010" v="1237" actId="27636"/>
        <pc:sldMkLst>
          <pc:docMk/>
          <pc:sldMk cId="3150366159" sldId="2661"/>
        </pc:sldMkLst>
        <pc:spChg chg="mod">
          <ac:chgData name="Shephard Allen, Taraja [OH]" userId="65baa122-b778-4332-a641-aa527494d799" providerId="ADAL" clId="{964DD991-B07D-50A0-8339-5D337F214506}" dt="2026-05-14T18:58:49.008" v="1236" actId="27636"/>
          <ac:spMkLst>
            <pc:docMk/>
            <pc:sldMk cId="3150366159" sldId="2661"/>
            <ac:spMk id="3" creationId="{404BB7DF-F29D-3A5B-F050-FE1CF0B1EB89}"/>
          </ac:spMkLst>
        </pc:spChg>
        <pc:spChg chg="mod">
          <ac:chgData name="Shephard Allen, Taraja [OH]" userId="65baa122-b778-4332-a641-aa527494d799" providerId="ADAL" clId="{964DD991-B07D-50A0-8339-5D337F214506}" dt="2026-05-14T18:58:49.010" v="1237" actId="27636"/>
          <ac:spMkLst>
            <pc:docMk/>
            <pc:sldMk cId="3150366159" sldId="2661"/>
            <ac:spMk id="6" creationId="{FD679ECB-EF89-C19E-7748-18EA208F5B42}"/>
          </ac:spMkLst>
        </pc:spChg>
      </pc:sldChg>
      <pc:sldChg chg="modSp mod">
        <pc:chgData name="Shephard Allen, Taraja [OH]" userId="65baa122-b778-4332-a641-aa527494d799" providerId="ADAL" clId="{964DD991-B07D-50A0-8339-5D337F214506}" dt="2026-05-14T19:01:02.827" v="1246" actId="1076"/>
        <pc:sldMkLst>
          <pc:docMk/>
          <pc:sldMk cId="1510371115" sldId="2663"/>
        </pc:sldMkLst>
        <pc:spChg chg="mod">
          <ac:chgData name="Shephard Allen, Taraja [OH]" userId="65baa122-b778-4332-a641-aa527494d799" providerId="ADAL" clId="{964DD991-B07D-50A0-8339-5D337F214506}" dt="2026-05-14T19:00:59.488" v="1245" actId="1076"/>
          <ac:spMkLst>
            <pc:docMk/>
            <pc:sldMk cId="1510371115" sldId="2663"/>
            <ac:spMk id="2" creationId="{E5DF78F7-12E4-8101-482E-F4396F456495}"/>
          </ac:spMkLst>
        </pc:spChg>
        <pc:spChg chg="mod">
          <ac:chgData name="Shephard Allen, Taraja [OH]" userId="65baa122-b778-4332-a641-aa527494d799" providerId="ADAL" clId="{964DD991-B07D-50A0-8339-5D337F214506}" dt="2026-05-14T19:01:02.827" v="1246" actId="1076"/>
          <ac:spMkLst>
            <pc:docMk/>
            <pc:sldMk cId="1510371115" sldId="2663"/>
            <ac:spMk id="3" creationId="{3B9D0933-7200-F195-B996-8544D9A2E31B}"/>
          </ac:spMkLst>
        </pc:spChg>
      </pc:sldChg>
      <pc:sldChg chg="modSp mod">
        <pc:chgData name="Shephard Allen, Taraja [OH]" userId="65baa122-b778-4332-a641-aa527494d799" providerId="ADAL" clId="{964DD991-B07D-50A0-8339-5D337F214506}" dt="2026-05-14T19:01:32.175" v="1251" actId="20577"/>
        <pc:sldMkLst>
          <pc:docMk/>
          <pc:sldMk cId="3887791587" sldId="2664"/>
        </pc:sldMkLst>
        <pc:spChg chg="mod">
          <ac:chgData name="Shephard Allen, Taraja [OH]" userId="65baa122-b778-4332-a641-aa527494d799" providerId="ADAL" clId="{964DD991-B07D-50A0-8339-5D337F214506}" dt="2026-05-14T19:01:19.501" v="1247" actId="1076"/>
          <ac:spMkLst>
            <pc:docMk/>
            <pc:sldMk cId="3887791587" sldId="2664"/>
            <ac:spMk id="2" creationId="{28601B43-27FB-A426-C2F5-BBD9F35D1574}"/>
          </ac:spMkLst>
        </pc:spChg>
        <pc:spChg chg="mod">
          <ac:chgData name="Shephard Allen, Taraja [OH]" userId="65baa122-b778-4332-a641-aa527494d799" providerId="ADAL" clId="{964DD991-B07D-50A0-8339-5D337F214506}" dt="2026-05-14T19:01:32.175" v="1251" actId="20577"/>
          <ac:spMkLst>
            <pc:docMk/>
            <pc:sldMk cId="3887791587" sldId="2664"/>
            <ac:spMk id="3" creationId="{FDC9B625-2F61-BD4A-1C0F-D0174086F7E9}"/>
          </ac:spMkLst>
        </pc:spChg>
      </pc:sldChg>
      <pc:sldChg chg="modSp mod">
        <pc:chgData name="Shephard Allen, Taraja [OH]" userId="65baa122-b778-4332-a641-aa527494d799" providerId="ADAL" clId="{964DD991-B07D-50A0-8339-5D337F214506}" dt="2026-05-14T21:07:35.453" v="2003" actId="20577"/>
        <pc:sldMkLst>
          <pc:docMk/>
          <pc:sldMk cId="3879647629" sldId="2668"/>
        </pc:sldMkLst>
        <pc:spChg chg="mod">
          <ac:chgData name="Shephard Allen, Taraja [OH]" userId="65baa122-b778-4332-a641-aa527494d799" providerId="ADAL" clId="{964DD991-B07D-50A0-8339-5D337F214506}" dt="2026-05-14T21:07:35.453" v="2003" actId="20577"/>
          <ac:spMkLst>
            <pc:docMk/>
            <pc:sldMk cId="3879647629" sldId="2668"/>
            <ac:spMk id="2" creationId="{886BFDC8-CAE6-8F0B-4224-82835A4328BC}"/>
          </ac:spMkLst>
        </pc:spChg>
        <pc:spChg chg="mod">
          <ac:chgData name="Shephard Allen, Taraja [OH]" userId="65baa122-b778-4332-a641-aa527494d799" providerId="ADAL" clId="{964DD991-B07D-50A0-8339-5D337F214506}" dt="2026-05-14T21:06:23.711" v="1991" actId="27636"/>
          <ac:spMkLst>
            <pc:docMk/>
            <pc:sldMk cId="3879647629" sldId="2668"/>
            <ac:spMk id="6" creationId="{F6F5718B-101F-3C6B-875D-B965DCD02EE5}"/>
          </ac:spMkLst>
        </pc:spChg>
      </pc:sldChg>
      <pc:sldChg chg="modSp mod">
        <pc:chgData name="Shephard Allen, Taraja [OH]" userId="65baa122-b778-4332-a641-aa527494d799" providerId="ADAL" clId="{964DD991-B07D-50A0-8339-5D337F214506}" dt="2026-05-14T22:06:08.769" v="2478" actId="12"/>
        <pc:sldMkLst>
          <pc:docMk/>
          <pc:sldMk cId="1269601782" sldId="2669"/>
        </pc:sldMkLst>
        <pc:spChg chg="mod">
          <ac:chgData name="Shephard Allen, Taraja [OH]" userId="65baa122-b778-4332-a641-aa527494d799" providerId="ADAL" clId="{964DD991-B07D-50A0-8339-5D337F214506}" dt="2026-05-14T22:05:54.779" v="2477" actId="114"/>
          <ac:spMkLst>
            <pc:docMk/>
            <pc:sldMk cId="1269601782" sldId="2669"/>
            <ac:spMk id="2" creationId="{A14FDDA3-CC8F-6EC8-B16C-D9C755AB7E1A}"/>
          </ac:spMkLst>
        </pc:spChg>
        <pc:spChg chg="mod">
          <ac:chgData name="Shephard Allen, Taraja [OH]" userId="65baa122-b778-4332-a641-aa527494d799" providerId="ADAL" clId="{964DD991-B07D-50A0-8339-5D337F214506}" dt="2026-05-14T22:06:08.769" v="2478" actId="12"/>
          <ac:spMkLst>
            <pc:docMk/>
            <pc:sldMk cId="1269601782" sldId="2669"/>
            <ac:spMk id="3" creationId="{48AFF0CC-F5B2-B2A1-107C-8393822D20F3}"/>
          </ac:spMkLst>
        </pc:spChg>
      </pc:sldChg>
      <pc:sldChg chg="modSp mod">
        <pc:chgData name="Shephard Allen, Taraja [OH]" userId="65baa122-b778-4332-a641-aa527494d799" providerId="ADAL" clId="{964DD991-B07D-50A0-8339-5D337F214506}" dt="2026-05-14T20:05:41.790" v="1676" actId="1076"/>
        <pc:sldMkLst>
          <pc:docMk/>
          <pc:sldMk cId="2937463582" sldId="2670"/>
        </pc:sldMkLst>
        <pc:spChg chg="mod">
          <ac:chgData name="Shephard Allen, Taraja [OH]" userId="65baa122-b778-4332-a641-aa527494d799" providerId="ADAL" clId="{964DD991-B07D-50A0-8339-5D337F214506}" dt="2026-05-14T19:26:48.612" v="1544" actId="1076"/>
          <ac:spMkLst>
            <pc:docMk/>
            <pc:sldMk cId="2937463582" sldId="2670"/>
            <ac:spMk id="4" creationId="{6FCA9059-2B79-3483-4D32-E64362537979}"/>
          </ac:spMkLst>
        </pc:spChg>
        <pc:spChg chg="mod">
          <ac:chgData name="Shephard Allen, Taraja [OH]" userId="65baa122-b778-4332-a641-aa527494d799" providerId="ADAL" clId="{964DD991-B07D-50A0-8339-5D337F214506}" dt="2026-05-14T20:05:41.790" v="1676" actId="1076"/>
          <ac:spMkLst>
            <pc:docMk/>
            <pc:sldMk cId="2937463582" sldId="2670"/>
            <ac:spMk id="5" creationId="{65DE922B-F086-0485-B788-A0136EA9EAD0}"/>
          </ac:spMkLst>
        </pc:spChg>
      </pc:sldChg>
      <pc:sldChg chg="modSp mod">
        <pc:chgData name="Shephard Allen, Taraja [OH]" userId="65baa122-b778-4332-a641-aa527494d799" providerId="ADAL" clId="{964DD991-B07D-50A0-8339-5D337F214506}" dt="2026-05-14T21:34:53.700" v="2170" actId="1076"/>
        <pc:sldMkLst>
          <pc:docMk/>
          <pc:sldMk cId="2949069394" sldId="2672"/>
        </pc:sldMkLst>
        <pc:spChg chg="mod">
          <ac:chgData name="Shephard Allen, Taraja [OH]" userId="65baa122-b778-4332-a641-aa527494d799" providerId="ADAL" clId="{964DD991-B07D-50A0-8339-5D337F214506}" dt="2026-05-14T21:34:53.700" v="2170" actId="1076"/>
          <ac:spMkLst>
            <pc:docMk/>
            <pc:sldMk cId="2949069394" sldId="2672"/>
            <ac:spMk id="2" creationId="{C588612B-FB31-0C30-DF09-6A84A3A56A9A}"/>
          </ac:spMkLst>
        </pc:spChg>
        <pc:spChg chg="mod">
          <ac:chgData name="Shephard Allen, Taraja [OH]" userId="65baa122-b778-4332-a641-aa527494d799" providerId="ADAL" clId="{964DD991-B07D-50A0-8339-5D337F214506}" dt="2026-05-14T21:34:46.035" v="2169" actId="113"/>
          <ac:spMkLst>
            <pc:docMk/>
            <pc:sldMk cId="2949069394" sldId="2672"/>
            <ac:spMk id="5" creationId="{903CD937-7B2A-EBC3-2A34-AA95269848A3}"/>
          </ac:spMkLst>
        </pc:spChg>
      </pc:sldChg>
      <pc:sldChg chg="addSp delSp modSp new mod modClrScheme chgLayout">
        <pc:chgData name="Shephard Allen, Taraja [OH]" userId="65baa122-b778-4332-a641-aa527494d799" providerId="ADAL" clId="{964DD991-B07D-50A0-8339-5D337F214506}" dt="2026-04-29T19:40:05.341" v="948" actId="1076"/>
        <pc:sldMkLst>
          <pc:docMk/>
          <pc:sldMk cId="1045412614" sldId="2674"/>
        </pc:sldMkLst>
        <pc:spChg chg="mod ord">
          <ac:chgData name="Shephard Allen, Taraja [OH]" userId="65baa122-b778-4332-a641-aa527494d799" providerId="ADAL" clId="{964DD991-B07D-50A0-8339-5D337F214506}" dt="2026-04-29T19:19:15.164" v="764" actId="1076"/>
          <ac:spMkLst>
            <pc:docMk/>
            <pc:sldMk cId="1045412614" sldId="2674"/>
            <ac:spMk id="2" creationId="{DF81391D-8475-D741-1D77-35BFD4B1D743}"/>
          </ac:spMkLst>
        </pc:spChg>
        <pc:spChg chg="add mod ord">
          <ac:chgData name="Shephard Allen, Taraja [OH]" userId="65baa122-b778-4332-a641-aa527494d799" providerId="ADAL" clId="{964DD991-B07D-50A0-8339-5D337F214506}" dt="2026-04-29T19:40:02.040" v="947" actId="1076"/>
          <ac:spMkLst>
            <pc:docMk/>
            <pc:sldMk cId="1045412614" sldId="2674"/>
            <ac:spMk id="4" creationId="{CBB4B711-F3C6-8436-4DA6-152CB2FAE455}"/>
          </ac:spMkLst>
        </pc:spChg>
        <pc:picChg chg="add mod">
          <ac:chgData name="Shephard Allen, Taraja [OH]" userId="65baa122-b778-4332-a641-aa527494d799" providerId="ADAL" clId="{964DD991-B07D-50A0-8339-5D337F214506}" dt="2026-04-29T19:40:05.341" v="948" actId="1076"/>
          <ac:picMkLst>
            <pc:docMk/>
            <pc:sldMk cId="1045412614" sldId="2674"/>
            <ac:picMk id="5" creationId="{62F56750-CD17-2453-E13A-C9D6E0F65A8D}"/>
          </ac:picMkLst>
        </pc:picChg>
      </pc:sldChg>
      <pc:sldChg chg="addSp delSp modSp new mod">
        <pc:chgData name="Shephard Allen, Taraja [OH]" userId="65baa122-b778-4332-a641-aa527494d799" providerId="ADAL" clId="{964DD991-B07D-50A0-8339-5D337F214506}" dt="2026-04-29T20:40:38.689" v="1154" actId="1076"/>
        <pc:sldMkLst>
          <pc:docMk/>
          <pc:sldMk cId="909800568" sldId="2675"/>
        </pc:sldMkLst>
        <pc:spChg chg="mod">
          <ac:chgData name="Shephard Allen, Taraja [OH]" userId="65baa122-b778-4332-a641-aa527494d799" providerId="ADAL" clId="{964DD991-B07D-50A0-8339-5D337F214506}" dt="2026-04-29T20:35:22.316" v="1090" actId="1076"/>
          <ac:spMkLst>
            <pc:docMk/>
            <pc:sldMk cId="909800568" sldId="2675"/>
            <ac:spMk id="2" creationId="{831A3BAC-D502-A148-9AFA-9BF3592DE799}"/>
          </ac:spMkLst>
        </pc:spChg>
        <pc:spChg chg="add mod">
          <ac:chgData name="Shephard Allen, Taraja [OH]" userId="65baa122-b778-4332-a641-aa527494d799" providerId="ADAL" clId="{964DD991-B07D-50A0-8339-5D337F214506}" dt="2026-04-29T20:36:36.825" v="1147" actId="1076"/>
          <ac:spMkLst>
            <pc:docMk/>
            <pc:sldMk cId="909800568" sldId="2675"/>
            <ac:spMk id="4" creationId="{FE9857CB-3CE8-09CC-CBEC-AA0DDF2DD8B7}"/>
          </ac:spMkLst>
        </pc:spChg>
        <pc:spChg chg="add mod">
          <ac:chgData name="Shephard Allen, Taraja [OH]" userId="65baa122-b778-4332-a641-aa527494d799" providerId="ADAL" clId="{964DD991-B07D-50A0-8339-5D337F214506}" dt="2026-04-29T20:36:41.126" v="1149" actId="1076"/>
          <ac:spMkLst>
            <pc:docMk/>
            <pc:sldMk cId="909800568" sldId="2675"/>
            <ac:spMk id="7" creationId="{8AB2B965-8360-D04A-105D-AEAE41457CF3}"/>
          </ac:spMkLst>
        </pc:spChg>
        <pc:picChg chg="add mod">
          <ac:chgData name="Shephard Allen, Taraja [OH]" userId="65baa122-b778-4332-a641-aa527494d799" providerId="ADAL" clId="{964DD991-B07D-50A0-8339-5D337F214506}" dt="2026-04-29T20:40:38.689" v="1154" actId="1076"/>
          <ac:picMkLst>
            <pc:docMk/>
            <pc:sldMk cId="909800568" sldId="2675"/>
            <ac:picMk id="3078" creationId="{BD573396-A2DB-474F-6293-2A6BC40DE7ED}"/>
          </ac:picMkLst>
        </pc:picChg>
      </pc:sldChg>
      <pc:sldChg chg="addSp delSp modSp new mod">
        <pc:chgData name="Shephard Allen, Taraja [OH]" userId="65baa122-b778-4332-a641-aa527494d799" providerId="ADAL" clId="{964DD991-B07D-50A0-8339-5D337F214506}" dt="2026-04-29T20:45:53.005" v="1198" actId="12"/>
        <pc:sldMkLst>
          <pc:docMk/>
          <pc:sldMk cId="75249150" sldId="2676"/>
        </pc:sldMkLst>
        <pc:spChg chg="add del mod">
          <ac:chgData name="Shephard Allen, Taraja [OH]" userId="65baa122-b778-4332-a641-aa527494d799" providerId="ADAL" clId="{964DD991-B07D-50A0-8339-5D337F214506}" dt="2026-04-29T20:42:51.954" v="1186" actId="1076"/>
          <ac:spMkLst>
            <pc:docMk/>
            <pc:sldMk cId="75249150" sldId="2676"/>
            <ac:spMk id="2" creationId="{31D8BFE6-A5DB-98C9-EE16-06A8E0BF4F89}"/>
          </ac:spMkLst>
        </pc:spChg>
        <pc:spChg chg="add mod">
          <ac:chgData name="Shephard Allen, Taraja [OH]" userId="65baa122-b778-4332-a641-aa527494d799" providerId="ADAL" clId="{964DD991-B07D-50A0-8339-5D337F214506}" dt="2026-04-29T20:45:53.005" v="1198" actId="12"/>
          <ac:spMkLst>
            <pc:docMk/>
            <pc:sldMk cId="75249150" sldId="2676"/>
            <ac:spMk id="5" creationId="{0AAD24CA-B04D-67E9-6AA6-5883D25C3AF5}"/>
          </ac:spMkLst>
        </pc:spChg>
        <pc:picChg chg="add mod">
          <ac:chgData name="Shephard Allen, Taraja [OH]" userId="65baa122-b778-4332-a641-aa527494d799" providerId="ADAL" clId="{964DD991-B07D-50A0-8339-5D337F214506}" dt="2026-04-29T20:45:27.028" v="1192" actId="1076"/>
          <ac:picMkLst>
            <pc:docMk/>
            <pc:sldMk cId="75249150" sldId="2676"/>
            <ac:picMk id="4102" creationId="{0407572B-E81F-8FCC-67DD-35CF9FC35756}"/>
          </ac:picMkLst>
        </pc:picChg>
      </pc:sldChg>
      <pc:sldChg chg="addSp delSp modSp new mod modClrScheme chgLayout">
        <pc:chgData name="Shephard Allen, Taraja [OH]" userId="65baa122-b778-4332-a641-aa527494d799" providerId="ADAL" clId="{964DD991-B07D-50A0-8339-5D337F214506}" dt="2026-04-29T19:39:50.848" v="946" actId="1076"/>
        <pc:sldMkLst>
          <pc:docMk/>
          <pc:sldMk cId="941398783" sldId="2677"/>
        </pc:sldMkLst>
        <pc:spChg chg="mod">
          <ac:chgData name="Shephard Allen, Taraja [OH]" userId="65baa122-b778-4332-a641-aa527494d799" providerId="ADAL" clId="{964DD991-B07D-50A0-8339-5D337F214506}" dt="2026-04-29T19:25:02.981" v="816" actId="26606"/>
          <ac:spMkLst>
            <pc:docMk/>
            <pc:sldMk cId="941398783" sldId="2677"/>
            <ac:spMk id="2" creationId="{C86C0A77-4711-4CD9-8D05-DD0A26266C25}"/>
          </ac:spMkLst>
        </pc:spChg>
        <pc:spChg chg="add mod ord">
          <ac:chgData name="Shephard Allen, Taraja [OH]" userId="65baa122-b778-4332-a641-aa527494d799" providerId="ADAL" clId="{964DD991-B07D-50A0-8339-5D337F214506}" dt="2026-04-29T19:39:50.848" v="946" actId="1076"/>
          <ac:spMkLst>
            <pc:docMk/>
            <pc:sldMk cId="941398783" sldId="2677"/>
            <ac:spMk id="4" creationId="{356BE951-E734-8680-FAC9-531615D1617C}"/>
          </ac:spMkLst>
        </pc:spChg>
        <pc:picChg chg="add mod">
          <ac:chgData name="Shephard Allen, Taraja [OH]" userId="65baa122-b778-4332-a641-aa527494d799" providerId="ADAL" clId="{964DD991-B07D-50A0-8339-5D337F214506}" dt="2026-04-29T19:39:42.390" v="945" actId="1076"/>
          <ac:picMkLst>
            <pc:docMk/>
            <pc:sldMk cId="941398783" sldId="2677"/>
            <ac:picMk id="6147" creationId="{C00D476A-2087-7FA2-2D3D-B5229A19BC11}"/>
          </ac:picMkLst>
        </pc:picChg>
      </pc:sldChg>
      <pc:sldChg chg="addSp delSp modSp new mod modClrScheme chgLayout">
        <pc:chgData name="Shephard Allen, Taraja [OH]" userId="65baa122-b778-4332-a641-aa527494d799" providerId="ADAL" clId="{964DD991-B07D-50A0-8339-5D337F214506}" dt="2026-04-29T19:39:36.087" v="944" actId="1076"/>
        <pc:sldMkLst>
          <pc:docMk/>
          <pc:sldMk cId="3716274682" sldId="2678"/>
        </pc:sldMkLst>
        <pc:spChg chg="mod">
          <ac:chgData name="Shephard Allen, Taraja [OH]" userId="65baa122-b778-4332-a641-aa527494d799" providerId="ADAL" clId="{964DD991-B07D-50A0-8339-5D337F214506}" dt="2026-04-29T19:39:26.325" v="942" actId="14100"/>
          <ac:spMkLst>
            <pc:docMk/>
            <pc:sldMk cId="3716274682" sldId="2678"/>
            <ac:spMk id="2" creationId="{7DEE6F83-403E-892D-3B2C-42678105A0FC}"/>
          </ac:spMkLst>
        </pc:spChg>
        <pc:spChg chg="add mod ord">
          <ac:chgData name="Shephard Allen, Taraja [OH]" userId="65baa122-b778-4332-a641-aa527494d799" providerId="ADAL" clId="{964DD991-B07D-50A0-8339-5D337F214506}" dt="2026-04-29T19:39:31.710" v="943" actId="1076"/>
          <ac:spMkLst>
            <pc:docMk/>
            <pc:sldMk cId="3716274682" sldId="2678"/>
            <ac:spMk id="4" creationId="{0A2E88F0-5602-4567-5122-2C76C53C1E5E}"/>
          </ac:spMkLst>
        </pc:spChg>
        <pc:picChg chg="add mod">
          <ac:chgData name="Shephard Allen, Taraja [OH]" userId="65baa122-b778-4332-a641-aa527494d799" providerId="ADAL" clId="{964DD991-B07D-50A0-8339-5D337F214506}" dt="2026-04-29T19:39:36.087" v="944" actId="1076"/>
          <ac:picMkLst>
            <pc:docMk/>
            <pc:sldMk cId="3716274682" sldId="2678"/>
            <ac:picMk id="7171" creationId="{A210474A-64DF-61AC-F654-80B33BBD70BB}"/>
          </ac:picMkLst>
        </pc:picChg>
      </pc:sldChg>
      <pc:sldChg chg="addSp delSp modSp new mod modClrScheme chgLayout">
        <pc:chgData name="Shephard Allen, Taraja [OH]" userId="65baa122-b778-4332-a641-aa527494d799" providerId="ADAL" clId="{964DD991-B07D-50A0-8339-5D337F214506}" dt="2026-04-29T20:33:45.506" v="1075" actId="1076"/>
        <pc:sldMkLst>
          <pc:docMk/>
          <pc:sldMk cId="229310069" sldId="2679"/>
        </pc:sldMkLst>
        <pc:spChg chg="mod">
          <ac:chgData name="Shephard Allen, Taraja [OH]" userId="65baa122-b778-4332-a641-aa527494d799" providerId="ADAL" clId="{964DD991-B07D-50A0-8339-5D337F214506}" dt="2026-04-29T20:33:45.506" v="1075" actId="1076"/>
          <ac:spMkLst>
            <pc:docMk/>
            <pc:sldMk cId="229310069" sldId="2679"/>
            <ac:spMk id="2" creationId="{2D2B0DC8-3A2F-AA98-1CC2-DFFE2E0C573F}"/>
          </ac:spMkLst>
        </pc:spChg>
        <pc:spChg chg="add mod ord">
          <ac:chgData name="Shephard Allen, Taraja [OH]" userId="65baa122-b778-4332-a641-aa527494d799" providerId="ADAL" clId="{964DD991-B07D-50A0-8339-5D337F214506}" dt="2026-04-29T20:32:52.383" v="1064" actId="27636"/>
          <ac:spMkLst>
            <pc:docMk/>
            <pc:sldMk cId="229310069" sldId="2679"/>
            <ac:spMk id="4" creationId="{3EDFF96C-A1CE-C343-F216-B73604537BA9}"/>
          </ac:spMkLst>
        </pc:spChg>
        <pc:picChg chg="add mod">
          <ac:chgData name="Shephard Allen, Taraja [OH]" userId="65baa122-b778-4332-a641-aa527494d799" providerId="ADAL" clId="{964DD991-B07D-50A0-8339-5D337F214506}" dt="2026-04-29T20:33:41.374" v="1074" actId="1076"/>
          <ac:picMkLst>
            <pc:docMk/>
            <pc:sldMk cId="229310069" sldId="2679"/>
            <ac:picMk id="8197" creationId="{4BB83DF7-3652-EC13-2D81-059EDA73BCEE}"/>
          </ac:picMkLst>
        </pc:picChg>
      </pc:sldChg>
      <pc:sldChg chg="addSp delSp modSp new mod modClrScheme chgLayout">
        <pc:chgData name="Shephard Allen, Taraja [OH]" userId="65baa122-b778-4332-a641-aa527494d799" providerId="ADAL" clId="{964DD991-B07D-50A0-8339-5D337F214506}" dt="2026-05-14T20:58:00.688" v="1851" actId="20577"/>
        <pc:sldMkLst>
          <pc:docMk/>
          <pc:sldMk cId="3567968098" sldId="2680"/>
        </pc:sldMkLst>
        <pc:spChg chg="mod">
          <ac:chgData name="Shephard Allen, Taraja [OH]" userId="65baa122-b778-4332-a641-aa527494d799" providerId="ADAL" clId="{964DD991-B07D-50A0-8339-5D337F214506}" dt="2026-04-29T20:28:30.163" v="1046" actId="26606"/>
          <ac:spMkLst>
            <pc:docMk/>
            <pc:sldMk cId="3567968098" sldId="2680"/>
            <ac:spMk id="2" creationId="{B52BD6BE-87A6-CC7C-6C7F-4279D28F2F71}"/>
          </ac:spMkLst>
        </pc:spChg>
        <pc:spChg chg="add mod ord">
          <ac:chgData name="Shephard Allen, Taraja [OH]" userId="65baa122-b778-4332-a641-aa527494d799" providerId="ADAL" clId="{964DD991-B07D-50A0-8339-5D337F214506}" dt="2026-05-14T20:58:00.688" v="1851" actId="20577"/>
          <ac:spMkLst>
            <pc:docMk/>
            <pc:sldMk cId="3567968098" sldId="2680"/>
            <ac:spMk id="4" creationId="{2B489075-0093-164C-615C-342CBC59DD9B}"/>
          </ac:spMkLst>
        </pc:spChg>
        <pc:picChg chg="add mod">
          <ac:chgData name="Shephard Allen, Taraja [OH]" userId="65baa122-b778-4332-a641-aa527494d799" providerId="ADAL" clId="{964DD991-B07D-50A0-8339-5D337F214506}" dt="2026-04-29T20:28:30.163" v="1046" actId="26606"/>
          <ac:picMkLst>
            <pc:docMk/>
            <pc:sldMk cId="3567968098" sldId="2680"/>
            <ac:picMk id="9219" creationId="{FE48EB1C-1DA5-A727-CACB-525BFD78FC21}"/>
          </ac:picMkLst>
        </pc:picChg>
      </pc:sldChg>
      <pc:sldChg chg="addSp delSp modSp new mod ord">
        <pc:chgData name="Shephard Allen, Taraja [OH]" userId="65baa122-b778-4332-a641-aa527494d799" providerId="ADAL" clId="{964DD991-B07D-50A0-8339-5D337F214506}" dt="2026-04-29T20:11:54.998" v="998" actId="255"/>
        <pc:sldMkLst>
          <pc:docMk/>
          <pc:sldMk cId="3859634853" sldId="2682"/>
        </pc:sldMkLst>
        <pc:spChg chg="mod">
          <ac:chgData name="Shephard Allen, Taraja [OH]" userId="65baa122-b778-4332-a641-aa527494d799" providerId="ADAL" clId="{964DD991-B07D-50A0-8339-5D337F214506}" dt="2026-04-29T19:10:43.598" v="619" actId="113"/>
          <ac:spMkLst>
            <pc:docMk/>
            <pc:sldMk cId="3859634853" sldId="2682"/>
            <ac:spMk id="2" creationId="{6475D3BC-8A4F-3CA6-3F97-0CE297733DA5}"/>
          </ac:spMkLst>
        </pc:spChg>
        <pc:spChg chg="add mod">
          <ac:chgData name="Shephard Allen, Taraja [OH]" userId="65baa122-b778-4332-a641-aa527494d799" providerId="ADAL" clId="{964DD991-B07D-50A0-8339-5D337F214506}" dt="2026-04-29T20:11:54.998" v="998" actId="255"/>
          <ac:spMkLst>
            <pc:docMk/>
            <pc:sldMk cId="3859634853" sldId="2682"/>
            <ac:spMk id="4" creationId="{AC0BB1F8-D271-D71D-60B1-F8F8D2BF908D}"/>
          </ac:spMkLst>
        </pc:spChg>
        <pc:spChg chg="add mod">
          <ac:chgData name="Shephard Allen, Taraja [OH]" userId="65baa122-b778-4332-a641-aa527494d799" providerId="ADAL" clId="{964DD991-B07D-50A0-8339-5D337F214506}" dt="2026-04-29T19:09:57.258" v="615" actId="14100"/>
          <ac:spMkLst>
            <pc:docMk/>
            <pc:sldMk cId="3859634853" sldId="2682"/>
            <ac:spMk id="6" creationId="{BED30B45-81FF-6D64-0C23-9D15ED94ABCA}"/>
          </ac:spMkLst>
        </pc:spChg>
        <pc:picChg chg="add mod">
          <ac:chgData name="Shephard Allen, Taraja [OH]" userId="65baa122-b778-4332-a641-aa527494d799" providerId="ADAL" clId="{964DD991-B07D-50A0-8339-5D337F214506}" dt="2026-04-29T19:08:23.546" v="595" actId="1076"/>
          <ac:picMkLst>
            <pc:docMk/>
            <pc:sldMk cId="3859634853" sldId="2682"/>
            <ac:picMk id="10249" creationId="{9F418C4B-2862-1B12-B28F-9F25E28354F7}"/>
          </ac:picMkLst>
        </pc:picChg>
      </pc:sldChg>
      <pc:sldChg chg="addSp delSp modSp new mod">
        <pc:chgData name="Shephard Allen, Taraja [OH]" userId="65baa122-b778-4332-a641-aa527494d799" providerId="ADAL" clId="{964DD991-B07D-50A0-8339-5D337F214506}" dt="2026-04-29T20:41:31.026" v="1165" actId="2711"/>
        <pc:sldMkLst>
          <pc:docMk/>
          <pc:sldMk cId="318162886" sldId="2683"/>
        </pc:sldMkLst>
        <pc:spChg chg="mod">
          <ac:chgData name="Shephard Allen, Taraja [OH]" userId="65baa122-b778-4332-a641-aa527494d799" providerId="ADAL" clId="{964DD991-B07D-50A0-8339-5D337F214506}" dt="2026-04-29T20:41:31.026" v="1165" actId="2711"/>
          <ac:spMkLst>
            <pc:docMk/>
            <pc:sldMk cId="318162886" sldId="2683"/>
            <ac:spMk id="2" creationId="{B7819117-F9F9-CBB1-DBBF-E147AEDD3D80}"/>
          </ac:spMkLst>
        </pc:spChg>
        <pc:spChg chg="add mod">
          <ac:chgData name="Shephard Allen, Taraja [OH]" userId="65baa122-b778-4332-a641-aa527494d799" providerId="ADAL" clId="{964DD991-B07D-50A0-8339-5D337F214506}" dt="2026-04-29T20:41:19.094" v="1161" actId="1076"/>
          <ac:spMkLst>
            <pc:docMk/>
            <pc:sldMk cId="318162886" sldId="2683"/>
            <ac:spMk id="4" creationId="{15C85D21-45FB-580A-9CDA-AF1074196CD5}"/>
          </ac:spMkLst>
        </pc:spChg>
        <pc:spChg chg="add mod">
          <ac:chgData name="Shephard Allen, Taraja [OH]" userId="65baa122-b778-4332-a641-aa527494d799" providerId="ADAL" clId="{964DD991-B07D-50A0-8339-5D337F214506}" dt="2026-04-29T20:41:13.506" v="1159" actId="1076"/>
          <ac:spMkLst>
            <pc:docMk/>
            <pc:sldMk cId="318162886" sldId="2683"/>
            <ac:spMk id="7" creationId="{6862F2E3-EC3D-CBD0-A535-0819702A8993}"/>
          </ac:spMkLst>
        </pc:spChg>
      </pc:sldChg>
      <pc:sldChg chg="modSp mod">
        <pc:chgData name="Shephard Allen, Taraja [OH]" userId="65baa122-b778-4332-a641-aa527494d799" providerId="ADAL" clId="{964DD991-B07D-50A0-8339-5D337F214506}" dt="2026-05-14T20:07:18.635" v="1709" actId="113"/>
        <pc:sldMkLst>
          <pc:docMk/>
          <pc:sldMk cId="50036215" sldId="2687"/>
        </pc:sldMkLst>
        <pc:spChg chg="mod">
          <ac:chgData name="Shephard Allen, Taraja [OH]" userId="65baa122-b778-4332-a641-aa527494d799" providerId="ADAL" clId="{964DD991-B07D-50A0-8339-5D337F214506}" dt="2026-05-14T20:07:01.550" v="1706" actId="1076"/>
          <ac:spMkLst>
            <pc:docMk/>
            <pc:sldMk cId="50036215" sldId="2687"/>
            <ac:spMk id="2" creationId="{CCF3AB85-0E5B-C3CA-4B78-5678F192DB5F}"/>
          </ac:spMkLst>
        </pc:spChg>
        <pc:spChg chg="mod">
          <ac:chgData name="Shephard Allen, Taraja [OH]" userId="65baa122-b778-4332-a641-aa527494d799" providerId="ADAL" clId="{964DD991-B07D-50A0-8339-5D337F214506}" dt="2026-05-14T20:07:18.635" v="1709" actId="113"/>
          <ac:spMkLst>
            <pc:docMk/>
            <pc:sldMk cId="50036215" sldId="2687"/>
            <ac:spMk id="3" creationId="{0A3634B1-BEA4-3464-4DF0-858452C201D3}"/>
          </ac:spMkLst>
        </pc:spChg>
      </pc:sldChg>
      <pc:sldChg chg="modSp mod">
        <pc:chgData name="Shephard Allen, Taraja [OH]" userId="65baa122-b778-4332-a641-aa527494d799" providerId="ADAL" clId="{964DD991-B07D-50A0-8339-5D337F214506}" dt="2026-05-14T21:47:34.671" v="2344" actId="20577"/>
        <pc:sldMkLst>
          <pc:docMk/>
          <pc:sldMk cId="4193796219" sldId="2689"/>
        </pc:sldMkLst>
        <pc:spChg chg="mod">
          <ac:chgData name="Shephard Allen, Taraja [OH]" userId="65baa122-b778-4332-a641-aa527494d799" providerId="ADAL" clId="{964DD991-B07D-50A0-8339-5D337F214506}" dt="2026-05-14T21:45:59.672" v="2314" actId="1076"/>
          <ac:spMkLst>
            <pc:docMk/>
            <pc:sldMk cId="4193796219" sldId="2689"/>
            <ac:spMk id="2" creationId="{047FB575-E4BA-741B-D6B1-CE896B2F1197}"/>
          </ac:spMkLst>
        </pc:spChg>
        <pc:spChg chg="mod">
          <ac:chgData name="Shephard Allen, Taraja [OH]" userId="65baa122-b778-4332-a641-aa527494d799" providerId="ADAL" clId="{964DD991-B07D-50A0-8339-5D337F214506}" dt="2026-05-14T21:47:34.671" v="2344" actId="20577"/>
          <ac:spMkLst>
            <pc:docMk/>
            <pc:sldMk cId="4193796219" sldId="2689"/>
            <ac:spMk id="3" creationId="{0AB0FF2E-8BE6-1A30-D204-B9B4719B1E28}"/>
          </ac:spMkLst>
        </pc:spChg>
      </pc:sldChg>
      <pc:sldChg chg="modSp mod">
        <pc:chgData name="Shephard Allen, Taraja [OH]" userId="65baa122-b778-4332-a641-aa527494d799" providerId="ADAL" clId="{964DD991-B07D-50A0-8339-5D337F214506}" dt="2026-05-14T21:42:01.098" v="2284" actId="1076"/>
        <pc:sldMkLst>
          <pc:docMk/>
          <pc:sldMk cId="2081731815" sldId="2692"/>
        </pc:sldMkLst>
        <pc:spChg chg="mod">
          <ac:chgData name="Shephard Allen, Taraja [OH]" userId="65baa122-b778-4332-a641-aa527494d799" providerId="ADAL" clId="{964DD991-B07D-50A0-8339-5D337F214506}" dt="2026-05-14T21:42:01.098" v="2284" actId="1076"/>
          <ac:spMkLst>
            <pc:docMk/>
            <pc:sldMk cId="2081731815" sldId="2692"/>
            <ac:spMk id="2" creationId="{7A1B7A85-49D7-E5DB-5043-4041811B70C3}"/>
          </ac:spMkLst>
        </pc:spChg>
        <pc:spChg chg="mod">
          <ac:chgData name="Shephard Allen, Taraja [OH]" userId="65baa122-b778-4332-a641-aa527494d799" providerId="ADAL" clId="{964DD991-B07D-50A0-8339-5D337F214506}" dt="2026-05-14T21:41:56.803" v="2283" actId="255"/>
          <ac:spMkLst>
            <pc:docMk/>
            <pc:sldMk cId="2081731815" sldId="2692"/>
            <ac:spMk id="3" creationId="{CFA86AE5-75E4-97EA-D0B4-793169648425}"/>
          </ac:spMkLst>
        </pc:spChg>
      </pc:sldChg>
      <pc:sldChg chg="modSp mod">
        <pc:chgData name="Shephard Allen, Taraja [OH]" userId="65baa122-b778-4332-a641-aa527494d799" providerId="ADAL" clId="{964DD991-B07D-50A0-8339-5D337F214506}" dt="2026-05-14T21:35:59.937" v="2177" actId="113"/>
        <pc:sldMkLst>
          <pc:docMk/>
          <pc:sldMk cId="1899799458" sldId="2694"/>
        </pc:sldMkLst>
        <pc:spChg chg="mod">
          <ac:chgData name="Shephard Allen, Taraja [OH]" userId="65baa122-b778-4332-a641-aa527494d799" providerId="ADAL" clId="{964DD991-B07D-50A0-8339-5D337F214506}" dt="2026-05-14T21:35:59.937" v="2177" actId="113"/>
          <ac:spMkLst>
            <pc:docMk/>
            <pc:sldMk cId="1899799458" sldId="2694"/>
            <ac:spMk id="2" creationId="{B60528EF-B829-F932-50C5-217710FFCE6B}"/>
          </ac:spMkLst>
        </pc:spChg>
        <pc:spChg chg="mod">
          <ac:chgData name="Shephard Allen, Taraja [OH]" userId="65baa122-b778-4332-a641-aa527494d799" providerId="ADAL" clId="{964DD991-B07D-50A0-8339-5D337F214506}" dt="2026-05-14T21:18:34.387" v="2092" actId="2710"/>
          <ac:spMkLst>
            <pc:docMk/>
            <pc:sldMk cId="1899799458" sldId="2694"/>
            <ac:spMk id="3" creationId="{496FA12C-D14A-D8DB-8B4B-207F5CBECF16}"/>
          </ac:spMkLst>
        </pc:spChg>
        <pc:picChg chg="mod">
          <ac:chgData name="Shephard Allen, Taraja [OH]" userId="65baa122-b778-4332-a641-aa527494d799" providerId="ADAL" clId="{964DD991-B07D-50A0-8339-5D337F214506}" dt="2026-05-14T21:30:24.488" v="2130" actId="1076"/>
          <ac:picMkLst>
            <pc:docMk/>
            <pc:sldMk cId="1899799458" sldId="2694"/>
            <ac:picMk id="5" creationId="{477E999A-37DC-977B-522D-105E63148575}"/>
          </ac:picMkLst>
        </pc:picChg>
      </pc:sldChg>
      <pc:sldChg chg="modSp mod">
        <pc:chgData name="Shephard Allen, Taraja [OH]" userId="65baa122-b778-4332-a641-aa527494d799" providerId="ADAL" clId="{964DD991-B07D-50A0-8339-5D337F214506}" dt="2026-05-14T21:30:08.855" v="2127" actId="120"/>
        <pc:sldMkLst>
          <pc:docMk/>
          <pc:sldMk cId="2635750616" sldId="2695"/>
        </pc:sldMkLst>
        <pc:spChg chg="mod">
          <ac:chgData name="Shephard Allen, Taraja [OH]" userId="65baa122-b778-4332-a641-aa527494d799" providerId="ADAL" clId="{964DD991-B07D-50A0-8339-5D337F214506}" dt="2026-05-14T21:30:08.855" v="2127" actId="120"/>
          <ac:spMkLst>
            <pc:docMk/>
            <pc:sldMk cId="2635750616" sldId="2695"/>
            <ac:spMk id="2" creationId="{6DD4598B-8E3F-415B-5376-41449691EBC5}"/>
          </ac:spMkLst>
        </pc:spChg>
        <pc:picChg chg="mod">
          <ac:chgData name="Shephard Allen, Taraja [OH]" userId="65baa122-b778-4332-a641-aa527494d799" providerId="ADAL" clId="{964DD991-B07D-50A0-8339-5D337F214506}" dt="2026-05-14T21:18:50.400" v="2094" actId="1076"/>
          <ac:picMkLst>
            <pc:docMk/>
            <pc:sldMk cId="2635750616" sldId="2695"/>
            <ac:picMk id="4" creationId="{49044D34-9B0F-98E8-20BB-CDA6913301E3}"/>
          </ac:picMkLst>
        </pc:picChg>
      </pc:sldChg>
      <pc:sldChg chg="modSp mod">
        <pc:chgData name="Shephard Allen, Taraja [OH]" userId="65baa122-b778-4332-a641-aa527494d799" providerId="ADAL" clId="{964DD991-B07D-50A0-8339-5D337F214506}" dt="2026-05-14T21:34:38.117" v="2168" actId="113"/>
        <pc:sldMkLst>
          <pc:docMk/>
          <pc:sldMk cId="4174557100" sldId="2696"/>
        </pc:sldMkLst>
        <pc:spChg chg="mod">
          <ac:chgData name="Shephard Allen, Taraja [OH]" userId="65baa122-b778-4332-a641-aa527494d799" providerId="ADAL" clId="{964DD991-B07D-50A0-8339-5D337F214506}" dt="2026-05-14T21:34:38.117" v="2168" actId="113"/>
          <ac:spMkLst>
            <pc:docMk/>
            <pc:sldMk cId="4174557100" sldId="2696"/>
            <ac:spMk id="2" creationId="{58A13C6D-919A-46EB-9520-435273D0539A}"/>
          </ac:spMkLst>
        </pc:spChg>
        <pc:spChg chg="mod">
          <ac:chgData name="Shephard Allen, Taraja [OH]" userId="65baa122-b778-4332-a641-aa527494d799" providerId="ADAL" clId="{964DD991-B07D-50A0-8339-5D337F214506}" dt="2026-05-14T21:12:10.474" v="2054" actId="1076"/>
          <ac:spMkLst>
            <pc:docMk/>
            <pc:sldMk cId="4174557100" sldId="2696"/>
            <ac:spMk id="4" creationId="{CBE629F2-BAC5-B513-85FF-018F14BC08E8}"/>
          </ac:spMkLst>
        </pc:spChg>
        <pc:spChg chg="mod">
          <ac:chgData name="Shephard Allen, Taraja [OH]" userId="65baa122-b778-4332-a641-aa527494d799" providerId="ADAL" clId="{964DD991-B07D-50A0-8339-5D337F214506}" dt="2026-05-14T21:13:04.102" v="2056" actId="1076"/>
          <ac:spMkLst>
            <pc:docMk/>
            <pc:sldMk cId="4174557100" sldId="2696"/>
            <ac:spMk id="6" creationId="{A73EC20E-C80B-DCC8-55ED-B0816798E4B5}"/>
          </ac:spMkLst>
        </pc:spChg>
        <pc:picChg chg="mod">
          <ac:chgData name="Shephard Allen, Taraja [OH]" userId="65baa122-b778-4332-a641-aa527494d799" providerId="ADAL" clId="{964DD991-B07D-50A0-8339-5D337F214506}" dt="2026-05-14T21:12:13.875" v="2055" actId="14100"/>
          <ac:picMkLst>
            <pc:docMk/>
            <pc:sldMk cId="4174557100" sldId="2696"/>
            <ac:picMk id="5" creationId="{6C6A3FDA-E684-BE2D-5560-2AB6F7CFA78E}"/>
          </ac:picMkLst>
        </pc:picChg>
      </pc:sldChg>
      <pc:sldChg chg="modSp mod">
        <pc:chgData name="Shephard Allen, Taraja [OH]" userId="65baa122-b778-4332-a641-aa527494d799" providerId="ADAL" clId="{964DD991-B07D-50A0-8339-5D337F214506}" dt="2026-05-16T02:28:36.870" v="2514" actId="1076"/>
        <pc:sldMkLst>
          <pc:docMk/>
          <pc:sldMk cId="1383951812" sldId="2701"/>
        </pc:sldMkLst>
        <pc:spChg chg="mod">
          <ac:chgData name="Shephard Allen, Taraja [OH]" userId="65baa122-b778-4332-a641-aa527494d799" providerId="ADAL" clId="{964DD991-B07D-50A0-8339-5D337F214506}" dt="2026-05-16T02:28:36.870" v="2514" actId="1076"/>
          <ac:spMkLst>
            <pc:docMk/>
            <pc:sldMk cId="1383951812" sldId="2701"/>
            <ac:spMk id="2" creationId="{558241EC-24DA-F20A-9A30-375026933382}"/>
          </ac:spMkLst>
        </pc:spChg>
        <pc:spChg chg="mod">
          <ac:chgData name="Shephard Allen, Taraja [OH]" userId="65baa122-b778-4332-a641-aa527494d799" providerId="ADAL" clId="{964DD991-B07D-50A0-8339-5D337F214506}" dt="2026-05-16T02:28:19.607" v="2513" actId="14100"/>
          <ac:spMkLst>
            <pc:docMk/>
            <pc:sldMk cId="1383951812" sldId="2701"/>
            <ac:spMk id="3" creationId="{025D586E-51FB-56AA-0BBE-43A58268D6E3}"/>
          </ac:spMkLst>
        </pc:spChg>
      </pc:sldChg>
      <pc:sldChg chg="modSp mod">
        <pc:chgData name="Shephard Allen, Taraja [OH]" userId="65baa122-b778-4332-a641-aa527494d799" providerId="ADAL" clId="{964DD991-B07D-50A0-8339-5D337F214506}" dt="2026-05-16T02:28:00.988" v="2510" actId="14100"/>
        <pc:sldMkLst>
          <pc:docMk/>
          <pc:sldMk cId="1404167500" sldId="2703"/>
        </pc:sldMkLst>
        <pc:spChg chg="mod">
          <ac:chgData name="Shephard Allen, Taraja [OH]" userId="65baa122-b778-4332-a641-aa527494d799" providerId="ADAL" clId="{964DD991-B07D-50A0-8339-5D337F214506}" dt="2026-05-16T02:28:00.988" v="2510" actId="14100"/>
          <ac:spMkLst>
            <pc:docMk/>
            <pc:sldMk cId="1404167500" sldId="2703"/>
            <ac:spMk id="3" creationId="{93A3F61F-BAE2-ADC5-9EA3-6F8134FB3788}"/>
          </ac:spMkLst>
        </pc:spChg>
      </pc:sldChg>
      <pc:sldMasterChg chg="add del addSldLayout delSldLayout">
        <pc:chgData name="Shephard Allen, Taraja [OH]" userId="65baa122-b778-4332-a641-aa527494d799" providerId="ADAL" clId="{964DD991-B07D-50A0-8339-5D337F214506}" dt="2026-04-29T19:14:25.061" v="646" actId="700"/>
        <pc:sldMasterMkLst>
          <pc:docMk/>
          <pc:sldMasterMk cId="752379179" sldId="2147483691"/>
        </pc:sldMasterMkLst>
        <pc:sldLayoutChg chg="add del">
          <pc:chgData name="Shephard Allen, Taraja [OH]" userId="65baa122-b778-4332-a641-aa527494d799" providerId="ADAL" clId="{964DD991-B07D-50A0-8339-5D337F214506}" dt="2026-04-29T19:14:25.061" v="646" actId="700"/>
          <pc:sldLayoutMkLst>
            <pc:docMk/>
            <pc:sldMasterMk cId="752379179" sldId="2147483691"/>
            <pc:sldLayoutMk cId="1711241853" sldId="2147483692"/>
          </pc:sldLayoutMkLst>
        </pc:sldLayoutChg>
        <pc:sldLayoutChg chg="add del">
          <pc:chgData name="Shephard Allen, Taraja [OH]" userId="65baa122-b778-4332-a641-aa527494d799" providerId="ADAL" clId="{964DD991-B07D-50A0-8339-5D337F214506}" dt="2026-04-29T19:14:25.061" v="646" actId="700"/>
          <pc:sldLayoutMkLst>
            <pc:docMk/>
            <pc:sldMasterMk cId="752379179" sldId="2147483691"/>
            <pc:sldLayoutMk cId="287909237" sldId="2147483693"/>
          </pc:sldLayoutMkLst>
        </pc:sldLayoutChg>
        <pc:sldLayoutChg chg="add del">
          <pc:chgData name="Shephard Allen, Taraja [OH]" userId="65baa122-b778-4332-a641-aa527494d799" providerId="ADAL" clId="{964DD991-B07D-50A0-8339-5D337F214506}" dt="2026-04-29T19:14:25.061" v="646" actId="700"/>
          <pc:sldLayoutMkLst>
            <pc:docMk/>
            <pc:sldMasterMk cId="752379179" sldId="2147483691"/>
            <pc:sldLayoutMk cId="3909349018" sldId="2147483694"/>
          </pc:sldLayoutMkLst>
        </pc:sldLayoutChg>
        <pc:sldLayoutChg chg="add del">
          <pc:chgData name="Shephard Allen, Taraja [OH]" userId="65baa122-b778-4332-a641-aa527494d799" providerId="ADAL" clId="{964DD991-B07D-50A0-8339-5D337F214506}" dt="2026-04-29T19:14:25.061" v="646" actId="700"/>
          <pc:sldLayoutMkLst>
            <pc:docMk/>
            <pc:sldMasterMk cId="752379179" sldId="2147483691"/>
            <pc:sldLayoutMk cId="4219187931" sldId="2147483695"/>
          </pc:sldLayoutMkLst>
        </pc:sldLayoutChg>
        <pc:sldLayoutChg chg="add del">
          <pc:chgData name="Shephard Allen, Taraja [OH]" userId="65baa122-b778-4332-a641-aa527494d799" providerId="ADAL" clId="{964DD991-B07D-50A0-8339-5D337F214506}" dt="2026-04-29T19:14:25.061" v="646" actId="700"/>
          <pc:sldLayoutMkLst>
            <pc:docMk/>
            <pc:sldMasterMk cId="752379179" sldId="2147483691"/>
            <pc:sldLayoutMk cId="1853266162" sldId="2147483696"/>
          </pc:sldLayoutMkLst>
        </pc:sldLayoutChg>
        <pc:sldLayoutChg chg="add del">
          <pc:chgData name="Shephard Allen, Taraja [OH]" userId="65baa122-b778-4332-a641-aa527494d799" providerId="ADAL" clId="{964DD991-B07D-50A0-8339-5D337F214506}" dt="2026-04-29T19:14:25.061" v="646" actId="700"/>
          <pc:sldLayoutMkLst>
            <pc:docMk/>
            <pc:sldMasterMk cId="752379179" sldId="2147483691"/>
            <pc:sldLayoutMk cId="2630739236" sldId="2147483697"/>
          </pc:sldLayoutMkLst>
        </pc:sldLayoutChg>
        <pc:sldLayoutChg chg="add del">
          <pc:chgData name="Shephard Allen, Taraja [OH]" userId="65baa122-b778-4332-a641-aa527494d799" providerId="ADAL" clId="{964DD991-B07D-50A0-8339-5D337F214506}" dt="2026-04-29T19:14:25.061" v="646" actId="700"/>
          <pc:sldLayoutMkLst>
            <pc:docMk/>
            <pc:sldMasterMk cId="752379179" sldId="2147483691"/>
            <pc:sldLayoutMk cId="2462709380" sldId="2147483698"/>
          </pc:sldLayoutMkLst>
        </pc:sldLayoutChg>
        <pc:sldLayoutChg chg="add del">
          <pc:chgData name="Shephard Allen, Taraja [OH]" userId="65baa122-b778-4332-a641-aa527494d799" providerId="ADAL" clId="{964DD991-B07D-50A0-8339-5D337F214506}" dt="2026-04-29T19:14:25.061" v="646" actId="700"/>
          <pc:sldLayoutMkLst>
            <pc:docMk/>
            <pc:sldMasterMk cId="752379179" sldId="2147483691"/>
            <pc:sldLayoutMk cId="779446048" sldId="2147483699"/>
          </pc:sldLayoutMkLst>
        </pc:sldLayoutChg>
        <pc:sldLayoutChg chg="add del">
          <pc:chgData name="Shephard Allen, Taraja [OH]" userId="65baa122-b778-4332-a641-aa527494d799" providerId="ADAL" clId="{964DD991-B07D-50A0-8339-5D337F214506}" dt="2026-04-29T19:14:25.061" v="646" actId="700"/>
          <pc:sldLayoutMkLst>
            <pc:docMk/>
            <pc:sldMasterMk cId="752379179" sldId="2147483691"/>
            <pc:sldLayoutMk cId="451162937" sldId="2147483700"/>
          </pc:sldLayoutMkLst>
        </pc:sldLayoutChg>
        <pc:sldLayoutChg chg="add del">
          <pc:chgData name="Shephard Allen, Taraja [OH]" userId="65baa122-b778-4332-a641-aa527494d799" providerId="ADAL" clId="{964DD991-B07D-50A0-8339-5D337F214506}" dt="2026-04-29T19:14:25.061" v="646" actId="700"/>
          <pc:sldLayoutMkLst>
            <pc:docMk/>
            <pc:sldMasterMk cId="752379179" sldId="2147483691"/>
            <pc:sldLayoutMk cId="1701978965" sldId="2147483701"/>
          </pc:sldLayoutMkLst>
        </pc:sldLayoutChg>
        <pc:sldLayoutChg chg="add del">
          <pc:chgData name="Shephard Allen, Taraja [OH]" userId="65baa122-b778-4332-a641-aa527494d799" providerId="ADAL" clId="{964DD991-B07D-50A0-8339-5D337F214506}" dt="2026-04-29T19:14:25.061" v="646" actId="700"/>
          <pc:sldLayoutMkLst>
            <pc:docMk/>
            <pc:sldMasterMk cId="752379179" sldId="2147483691"/>
            <pc:sldLayoutMk cId="3934470230" sldId="2147483702"/>
          </pc:sldLayoutMkLst>
        </pc:sldLayoutChg>
        <pc:sldLayoutChg chg="add del">
          <pc:chgData name="Shephard Allen, Taraja [OH]" userId="65baa122-b778-4332-a641-aa527494d799" providerId="ADAL" clId="{964DD991-B07D-50A0-8339-5D337F214506}" dt="2026-04-29T19:14:25.061" v="646" actId="700"/>
          <pc:sldLayoutMkLst>
            <pc:docMk/>
            <pc:sldMasterMk cId="752379179" sldId="2147483691"/>
            <pc:sldLayoutMk cId="341764068" sldId="2147483703"/>
          </pc:sldLayoutMkLst>
        </pc:sldLayoutChg>
        <pc:sldLayoutChg chg="add del">
          <pc:chgData name="Shephard Allen, Taraja [OH]" userId="65baa122-b778-4332-a641-aa527494d799" providerId="ADAL" clId="{964DD991-B07D-50A0-8339-5D337F214506}" dt="2026-04-29T19:14:25.061" v="646" actId="700"/>
          <pc:sldLayoutMkLst>
            <pc:docMk/>
            <pc:sldMasterMk cId="752379179" sldId="2147483691"/>
            <pc:sldLayoutMk cId="1995160072" sldId="2147483705"/>
          </pc:sldLayoutMkLst>
        </pc:sldLayoutChg>
        <pc:sldLayoutChg chg="add del">
          <pc:chgData name="Shephard Allen, Taraja [OH]" userId="65baa122-b778-4332-a641-aa527494d799" providerId="ADAL" clId="{964DD991-B07D-50A0-8339-5D337F214506}" dt="2026-04-29T19:14:25.061" v="646" actId="700"/>
          <pc:sldLayoutMkLst>
            <pc:docMk/>
            <pc:sldMasterMk cId="752379179" sldId="2147483691"/>
            <pc:sldLayoutMk cId="2623759816" sldId="2147483706"/>
          </pc:sldLayoutMkLst>
        </pc:sldLayoutChg>
        <pc:sldLayoutChg chg="add del">
          <pc:chgData name="Shephard Allen, Taraja [OH]" userId="65baa122-b778-4332-a641-aa527494d799" providerId="ADAL" clId="{964DD991-B07D-50A0-8339-5D337F214506}" dt="2026-04-29T19:14:25.061" v="646" actId="700"/>
          <pc:sldLayoutMkLst>
            <pc:docMk/>
            <pc:sldMasterMk cId="752379179" sldId="2147483691"/>
            <pc:sldLayoutMk cId="3126017033" sldId="2147483707"/>
          </pc:sldLayoutMkLst>
        </pc:sldLayoutChg>
        <pc:sldLayoutChg chg="add del">
          <pc:chgData name="Shephard Allen, Taraja [OH]" userId="65baa122-b778-4332-a641-aa527494d799" providerId="ADAL" clId="{964DD991-B07D-50A0-8339-5D337F214506}" dt="2026-04-29T19:14:25.061" v="646" actId="700"/>
          <pc:sldLayoutMkLst>
            <pc:docMk/>
            <pc:sldMasterMk cId="752379179" sldId="2147483691"/>
            <pc:sldLayoutMk cId="2447593084" sldId="2147483708"/>
          </pc:sldLayoutMkLst>
        </pc:sldLayoutChg>
      </pc:sldMasterChg>
    </pc:docChg>
  </pc:docChgLst>
  <pc:docChgLst>
    <pc:chgData name="Kail, Amanda [NEA-FO]" userId="S::akail@nea.org::57fa41ed-6196-4a36-b76e-152a844f9ae8" providerId="AD" clId="Web-{227051E9-FC50-5290-903B-1C72107FFC4E}"/>
    <pc:docChg chg="addSld modSld">
      <pc:chgData name="Kail, Amanda [NEA-FO]" userId="S::akail@nea.org::57fa41ed-6196-4a36-b76e-152a844f9ae8" providerId="AD" clId="Web-{227051E9-FC50-5290-903B-1C72107FFC4E}" dt="2026-05-15T22:53:59.974" v="134"/>
      <pc:docMkLst>
        <pc:docMk/>
      </pc:docMkLst>
      <pc:sldChg chg="modSp">
        <pc:chgData name="Kail, Amanda [NEA-FO]" userId="S::akail@nea.org::57fa41ed-6196-4a36-b76e-152a844f9ae8" providerId="AD" clId="Web-{227051E9-FC50-5290-903B-1C72107FFC4E}" dt="2026-05-15T22:45:37.408" v="97" actId="20577"/>
        <pc:sldMkLst>
          <pc:docMk/>
          <pc:sldMk cId="2222261595" sldId="2684"/>
        </pc:sldMkLst>
        <pc:spChg chg="mod">
          <ac:chgData name="Kail, Amanda [NEA-FO]" userId="S::akail@nea.org::57fa41ed-6196-4a36-b76e-152a844f9ae8" providerId="AD" clId="Web-{227051E9-FC50-5290-903B-1C72107FFC4E}" dt="2026-05-15T22:29:56.219" v="52" actId="20577"/>
          <ac:spMkLst>
            <pc:docMk/>
            <pc:sldMk cId="2222261595" sldId="2684"/>
            <ac:spMk id="2" creationId="{9899B1DD-3FC4-B5AB-5F34-1CA660703149}"/>
          </ac:spMkLst>
        </pc:spChg>
        <pc:spChg chg="mod">
          <ac:chgData name="Kail, Amanda [NEA-FO]" userId="S::akail@nea.org::57fa41ed-6196-4a36-b76e-152a844f9ae8" providerId="AD" clId="Web-{227051E9-FC50-5290-903B-1C72107FFC4E}" dt="2026-05-15T22:45:37.408" v="97" actId="20577"/>
          <ac:spMkLst>
            <pc:docMk/>
            <pc:sldMk cId="2222261595" sldId="2684"/>
            <ac:spMk id="3" creationId="{2EC4347A-AE5C-8DF1-C79B-D3733F5F6D7D}"/>
          </ac:spMkLst>
        </pc:spChg>
      </pc:sldChg>
      <pc:sldChg chg="addSp delSp modSp add replId">
        <pc:chgData name="Kail, Amanda [NEA-FO]" userId="S::akail@nea.org::57fa41ed-6196-4a36-b76e-152a844f9ae8" providerId="AD" clId="Web-{227051E9-FC50-5290-903B-1C72107FFC4E}" dt="2026-05-15T22:53:59.974" v="134"/>
        <pc:sldMkLst>
          <pc:docMk/>
          <pc:sldMk cId="1488190311" sldId="2700"/>
        </pc:sldMkLst>
        <pc:spChg chg="mod">
          <ac:chgData name="Kail, Amanda [NEA-FO]" userId="S::akail@nea.org::57fa41ed-6196-4a36-b76e-152a844f9ae8" providerId="AD" clId="Web-{227051E9-FC50-5290-903B-1C72107FFC4E}" dt="2026-05-15T22:49:37.707" v="101" actId="20577"/>
          <ac:spMkLst>
            <pc:docMk/>
            <pc:sldMk cId="1488190311" sldId="2700"/>
            <ac:spMk id="2" creationId="{DE01F6E5-4651-203F-1849-6419AC583FE5}"/>
          </ac:spMkLst>
        </pc:spChg>
        <pc:spChg chg="mod">
          <ac:chgData name="Kail, Amanda [NEA-FO]" userId="S::akail@nea.org::57fa41ed-6196-4a36-b76e-152a844f9ae8" providerId="AD" clId="Web-{227051E9-FC50-5290-903B-1C72107FFC4E}" dt="2026-05-15T22:48:49.800" v="100" actId="20577"/>
          <ac:spMkLst>
            <pc:docMk/>
            <pc:sldMk cId="1488190311" sldId="2700"/>
            <ac:spMk id="3" creationId="{B7799E80-AEAF-978B-FB7B-BC30A2D7C281}"/>
          </ac:spMkLst>
        </pc:spChg>
        <pc:graphicFrameChg chg="add del mod">
          <ac:chgData name="Kail, Amanda [NEA-FO]" userId="S::akail@nea.org::57fa41ed-6196-4a36-b76e-152a844f9ae8" providerId="AD" clId="Web-{227051E9-FC50-5290-903B-1C72107FFC4E}" dt="2026-05-15T22:50:52.582" v="103"/>
          <ac:graphicFrameMkLst>
            <pc:docMk/>
            <pc:sldMk cId="1488190311" sldId="2700"/>
            <ac:graphicFrameMk id="5" creationId="{F5AA8513-B42B-E414-773A-78D2526B123B}"/>
          </ac:graphicFrameMkLst>
        </pc:graphicFrameChg>
        <pc:graphicFrameChg chg="add del mod">
          <ac:chgData name="Kail, Amanda [NEA-FO]" userId="S::akail@nea.org::57fa41ed-6196-4a36-b76e-152a844f9ae8" providerId="AD" clId="Web-{227051E9-FC50-5290-903B-1C72107FFC4E}" dt="2026-05-15T22:51:23.973" v="105"/>
          <ac:graphicFrameMkLst>
            <pc:docMk/>
            <pc:sldMk cId="1488190311" sldId="2700"/>
            <ac:graphicFrameMk id="7" creationId="{8EFB2D8A-0DE4-9373-1CF2-FC17E8B4109A}"/>
          </ac:graphicFrameMkLst>
        </pc:graphicFrameChg>
        <pc:graphicFrameChg chg="add del mod modGraphic">
          <ac:chgData name="Kail, Amanda [NEA-FO]" userId="S::akail@nea.org::57fa41ed-6196-4a36-b76e-152a844f9ae8" providerId="AD" clId="Web-{227051E9-FC50-5290-903B-1C72107FFC4E}" dt="2026-05-15T22:53:59.974" v="134"/>
          <ac:graphicFrameMkLst>
            <pc:docMk/>
            <pc:sldMk cId="1488190311" sldId="2700"/>
            <ac:graphicFrameMk id="9" creationId="{FCA67E32-ECA7-A78B-4B64-B78049766A1C}"/>
          </ac:graphicFrameMkLst>
        </pc:graphicFrameChg>
        <pc:graphicFrameChg chg="add del mod modGraphic">
          <ac:chgData name="Kail, Amanda [NEA-FO]" userId="S::akail@nea.org::57fa41ed-6196-4a36-b76e-152a844f9ae8" providerId="AD" clId="Web-{227051E9-FC50-5290-903B-1C72107FFC4E}" dt="2026-05-15T22:53:50.990" v="132"/>
          <ac:graphicFrameMkLst>
            <pc:docMk/>
            <pc:sldMk cId="1488190311" sldId="2700"/>
            <ac:graphicFrameMk id="11" creationId="{8F1E4FD3-22B9-1579-4324-60054E60EA0B}"/>
          </ac:graphicFrameMkLst>
        </pc:graphicFrameChg>
        <pc:graphicFrameChg chg="add del mod">
          <ac:chgData name="Kail, Amanda [NEA-FO]" userId="S::akail@nea.org::57fa41ed-6196-4a36-b76e-152a844f9ae8" providerId="AD" clId="Web-{227051E9-FC50-5290-903B-1C72107FFC4E}" dt="2026-05-15T22:53:46.286" v="120"/>
          <ac:graphicFrameMkLst>
            <pc:docMk/>
            <pc:sldMk cId="1488190311" sldId="2700"/>
            <ac:graphicFrameMk id="13" creationId="{10C6589A-F202-93A2-A3AD-7FEB7AAA94EE}"/>
          </ac:graphicFrameMkLst>
        </pc:graphicFrameChg>
      </pc:sldChg>
    </pc:docChg>
  </pc:docChgLst>
  <pc:docChgLst>
    <pc:chgData name="Lytie, Kristin" userId="S::lytiek_weac.org#ext#@neahq.onmicrosoft.com::aec877d6-fdfa-437e-a4bd-110af0812344" providerId="AD" clId="Web-{311F307E-1B42-E6C4-EBB3-61E9F42E72A5}"/>
    <pc:docChg chg="addSld delSld modSld">
      <pc:chgData name="Lytie, Kristin" userId="S::lytiek_weac.org#ext#@neahq.onmicrosoft.com::aec877d6-fdfa-437e-a4bd-110af0812344" providerId="AD" clId="Web-{311F307E-1B42-E6C4-EBB3-61E9F42E72A5}" dt="2026-05-14T21:16:44.484" v="274" actId="20577"/>
      <pc:docMkLst>
        <pc:docMk/>
      </pc:docMkLst>
      <pc:sldChg chg="modSp">
        <pc:chgData name="Lytie, Kristin" userId="S::lytiek_weac.org#ext#@neahq.onmicrosoft.com::aec877d6-fdfa-437e-a4bd-110af0812344" providerId="AD" clId="Web-{311F307E-1B42-E6C4-EBB3-61E9F42E72A5}" dt="2026-05-14T20:24:10.372" v="7" actId="20577"/>
        <pc:sldMkLst>
          <pc:docMk/>
          <pc:sldMk cId="3154051673" sldId="1247"/>
        </pc:sldMkLst>
        <pc:spChg chg="mod">
          <ac:chgData name="Lytie, Kristin" userId="S::lytiek_weac.org#ext#@neahq.onmicrosoft.com::aec877d6-fdfa-437e-a4bd-110af0812344" providerId="AD" clId="Web-{311F307E-1B42-E6C4-EBB3-61E9F42E72A5}" dt="2026-05-14T20:24:10.372" v="7" actId="20577"/>
          <ac:spMkLst>
            <pc:docMk/>
            <pc:sldMk cId="3154051673" sldId="1247"/>
            <ac:spMk id="6" creationId="{6EA19DEC-F4DF-6633-439A-53114A2FD003}"/>
          </ac:spMkLst>
        </pc:spChg>
      </pc:sldChg>
      <pc:sldChg chg="modSp">
        <pc:chgData name="Lytie, Kristin" userId="S::lytiek_weac.org#ext#@neahq.onmicrosoft.com::aec877d6-fdfa-437e-a4bd-110af0812344" providerId="AD" clId="Web-{311F307E-1B42-E6C4-EBB3-61E9F42E72A5}" dt="2026-05-14T21:08:50.031" v="21" actId="20577"/>
        <pc:sldMkLst>
          <pc:docMk/>
          <pc:sldMk cId="1672459278" sldId="2659"/>
        </pc:sldMkLst>
        <pc:spChg chg="mod">
          <ac:chgData name="Lytie, Kristin" userId="S::lytiek_weac.org#ext#@neahq.onmicrosoft.com::aec877d6-fdfa-437e-a4bd-110af0812344" providerId="AD" clId="Web-{311F307E-1B42-E6C4-EBB3-61E9F42E72A5}" dt="2026-05-14T21:08:50.031" v="21" actId="20577"/>
          <ac:spMkLst>
            <pc:docMk/>
            <pc:sldMk cId="1672459278" sldId="2659"/>
            <ac:spMk id="3" creationId="{213BEDED-1048-0F24-9D42-04210158220E}"/>
          </ac:spMkLst>
        </pc:spChg>
      </pc:sldChg>
      <pc:sldChg chg="modSp add replId">
        <pc:chgData name="Lytie, Kristin" userId="S::lytiek_weac.org#ext#@neahq.onmicrosoft.com::aec877d6-fdfa-437e-a4bd-110af0812344" providerId="AD" clId="Web-{311F307E-1B42-E6C4-EBB3-61E9F42E72A5}" dt="2026-05-14T21:16:44.484" v="274" actId="20577"/>
        <pc:sldMkLst>
          <pc:docMk/>
          <pc:sldMk cId="173099318" sldId="2699"/>
        </pc:sldMkLst>
        <pc:spChg chg="mod">
          <ac:chgData name="Lytie, Kristin" userId="S::lytiek_weac.org#ext#@neahq.onmicrosoft.com::aec877d6-fdfa-437e-a4bd-110af0812344" providerId="AD" clId="Web-{311F307E-1B42-E6C4-EBB3-61E9F42E72A5}" dt="2026-05-14T21:16:44.484" v="274" actId="20577"/>
          <ac:spMkLst>
            <pc:docMk/>
            <pc:sldMk cId="173099318" sldId="2699"/>
            <ac:spMk id="4" creationId="{8305EBE0-44D1-0E80-6407-E4AA80FC0CC9}"/>
          </ac:spMkLst>
        </pc:spChg>
      </pc:sldChg>
    </pc:docChg>
  </pc:docChgLst>
  <pc:docChgLst>
    <pc:chgData name="Holmes, Ellen [NEA]" userId="S::eholmes@nea.org::8df78491-616d-4641-a13e-176bb27a1b7f" providerId="AD" clId="Web-{7381689D-9B90-68DF-1758-3449AA4C05F5}"/>
    <pc:docChg chg="addSld modSld">
      <pc:chgData name="Holmes, Ellen [NEA]" userId="S::eholmes@nea.org::8df78491-616d-4641-a13e-176bb27a1b7f" providerId="AD" clId="Web-{7381689D-9B90-68DF-1758-3449AA4C05F5}" dt="2026-05-14T20:37:23.228" v="2"/>
      <pc:docMkLst>
        <pc:docMk/>
      </pc:docMkLst>
      <pc:sldChg chg="addSp delSp modSp add">
        <pc:chgData name="Holmes, Ellen [NEA]" userId="S::eholmes@nea.org::8df78491-616d-4641-a13e-176bb27a1b7f" providerId="AD" clId="Web-{7381689D-9B90-68DF-1758-3449AA4C05F5}" dt="2026-05-14T20:37:23.228" v="2"/>
        <pc:sldMkLst>
          <pc:docMk/>
          <pc:sldMk cId="1939368538" sldId="1225"/>
        </pc:sldMkLst>
        <pc:picChg chg="add mod ord">
          <ac:chgData name="Holmes, Ellen [NEA]" userId="S::eholmes@nea.org::8df78491-616d-4641-a13e-176bb27a1b7f" providerId="AD" clId="Web-{7381689D-9B90-68DF-1758-3449AA4C05F5}" dt="2026-05-14T20:37:23.228" v="2"/>
          <ac:picMkLst>
            <pc:docMk/>
            <pc:sldMk cId="1939368538" sldId="1225"/>
            <ac:picMk id="6" creationId="{47D719F0-35F4-2DF5-B6EF-50E5D7775057}"/>
          </ac:picMkLst>
        </pc:picChg>
      </pc:sldChg>
    </pc:docChg>
  </pc:docChgLst>
  <pc:docChgLst>
    <pc:chgData name="Underwood, Alan" userId="S::aunderwood_cta.org#ext#@neahq.onmicrosoft.com::54c48b5b-322e-4ffa-bcdb-4b563c58d4fd" providerId="AD" clId="Web-{987DEBBA-0C79-B33D-E7B1-F5A8225D34A5}"/>
    <pc:docChg chg="addSld delSld modSld sldOrd">
      <pc:chgData name="Underwood, Alan" userId="S::aunderwood_cta.org#ext#@neahq.onmicrosoft.com::54c48b5b-322e-4ffa-bcdb-4b563c58d4fd" providerId="AD" clId="Web-{987DEBBA-0C79-B33D-E7B1-F5A8225D34A5}" dt="2026-04-29T17:33:21.972" v="340"/>
      <pc:docMkLst>
        <pc:docMk/>
      </pc:docMkLst>
      <pc:sldChg chg="mod ord modShow">
        <pc:chgData name="Underwood, Alan" userId="S::aunderwood_cta.org#ext#@neahq.onmicrosoft.com::54c48b5b-322e-4ffa-bcdb-4b563c58d4fd" providerId="AD" clId="Web-{987DEBBA-0C79-B33D-E7B1-F5A8225D34A5}" dt="2026-04-28T17:11:48.700" v="3"/>
        <pc:sldMkLst>
          <pc:docMk/>
          <pc:sldMk cId="678092725" sldId="1230"/>
        </pc:sldMkLst>
      </pc:sldChg>
      <pc:sldChg chg="mod ord modShow">
        <pc:chgData name="Underwood, Alan" userId="S::aunderwood_cta.org#ext#@neahq.onmicrosoft.com::54c48b5b-322e-4ffa-bcdb-4b563c58d4fd" providerId="AD" clId="Web-{987DEBBA-0C79-B33D-E7B1-F5A8225D34A5}" dt="2026-04-28T17:11:31.106" v="1"/>
        <pc:sldMkLst>
          <pc:docMk/>
          <pc:sldMk cId="3027496786" sldId="1231"/>
        </pc:sldMkLst>
      </pc:sldChg>
      <pc:sldChg chg="modSp">
        <pc:chgData name="Underwood, Alan" userId="S::aunderwood_cta.org#ext#@neahq.onmicrosoft.com::54c48b5b-322e-4ffa-bcdb-4b563c58d4fd" providerId="AD" clId="Web-{987DEBBA-0C79-B33D-E7B1-F5A8225D34A5}" dt="2026-04-28T18:02:48.570" v="290" actId="20577"/>
        <pc:sldMkLst>
          <pc:docMk/>
          <pc:sldMk cId="2167699138" sldId="1232"/>
        </pc:sldMkLst>
        <pc:spChg chg="mod">
          <ac:chgData name="Underwood, Alan" userId="S::aunderwood_cta.org#ext#@neahq.onmicrosoft.com::54c48b5b-322e-4ffa-bcdb-4b563c58d4fd" providerId="AD" clId="Web-{987DEBBA-0C79-B33D-E7B1-F5A8225D34A5}" dt="2026-04-28T17:58:47.767" v="243" actId="20577"/>
          <ac:spMkLst>
            <pc:docMk/>
            <pc:sldMk cId="2167699138" sldId="1232"/>
            <ac:spMk id="2" creationId="{3A1D9398-2B9D-F4E8-16AE-1E59B1CE0216}"/>
          </ac:spMkLst>
        </pc:spChg>
        <pc:spChg chg="mod">
          <ac:chgData name="Underwood, Alan" userId="S::aunderwood_cta.org#ext#@neahq.onmicrosoft.com::54c48b5b-322e-4ffa-bcdb-4b563c58d4fd" providerId="AD" clId="Web-{987DEBBA-0C79-B33D-E7B1-F5A8225D34A5}" dt="2026-04-28T18:02:48.570" v="290" actId="20577"/>
          <ac:spMkLst>
            <pc:docMk/>
            <pc:sldMk cId="2167699138" sldId="1232"/>
            <ac:spMk id="3" creationId="{2D43541E-8B68-A638-E7D5-D679A83781E8}"/>
          </ac:spMkLst>
        </pc:spChg>
      </pc:sldChg>
      <pc:sldChg chg="modSp">
        <pc:chgData name="Underwood, Alan" userId="S::aunderwood_cta.org#ext#@neahq.onmicrosoft.com::54c48b5b-322e-4ffa-bcdb-4b563c58d4fd" providerId="AD" clId="Web-{987DEBBA-0C79-B33D-E7B1-F5A8225D34A5}" dt="2026-04-28T18:03:19.492" v="291" actId="20577"/>
        <pc:sldMkLst>
          <pc:docMk/>
          <pc:sldMk cId="4195356117" sldId="1256"/>
        </pc:sldMkLst>
        <pc:spChg chg="mod">
          <ac:chgData name="Underwood, Alan" userId="S::aunderwood_cta.org#ext#@neahq.onmicrosoft.com::54c48b5b-322e-4ffa-bcdb-4b563c58d4fd" providerId="AD" clId="Web-{987DEBBA-0C79-B33D-E7B1-F5A8225D34A5}" dt="2026-04-28T18:03:19.492" v="291" actId="20577"/>
          <ac:spMkLst>
            <pc:docMk/>
            <pc:sldMk cId="4195356117" sldId="1256"/>
            <ac:spMk id="3" creationId="{18D0C004-57ED-7A34-1408-FECBD0681061}"/>
          </ac:spMkLst>
        </pc:spChg>
      </pc:sldChg>
      <pc:sldChg chg="modSp ord">
        <pc:chgData name="Underwood, Alan" userId="S::aunderwood_cta.org#ext#@neahq.onmicrosoft.com::54c48b5b-322e-4ffa-bcdb-4b563c58d4fd" providerId="AD" clId="Web-{987DEBBA-0C79-B33D-E7B1-F5A8225D34A5}" dt="2026-04-29T17:29:25.984" v="339"/>
        <pc:sldMkLst>
          <pc:docMk/>
          <pc:sldMk cId="1438456562" sldId="2586"/>
        </pc:sldMkLst>
        <pc:spChg chg="mod">
          <ac:chgData name="Underwood, Alan" userId="S::aunderwood_cta.org#ext#@neahq.onmicrosoft.com::54c48b5b-322e-4ffa-bcdb-4b563c58d4fd" providerId="AD" clId="Web-{987DEBBA-0C79-B33D-E7B1-F5A8225D34A5}" dt="2026-04-29T17:26:23.526" v="330" actId="20577"/>
          <ac:spMkLst>
            <pc:docMk/>
            <pc:sldMk cId="1438456562" sldId="2586"/>
            <ac:spMk id="3" creationId="{357A2B09-60DE-9B8E-D498-8947C33D0B28}"/>
          </ac:spMkLst>
        </pc:spChg>
      </pc:sldChg>
      <pc:sldChg chg="ord">
        <pc:chgData name="Underwood, Alan" userId="S::aunderwood_cta.org#ext#@neahq.onmicrosoft.com::54c48b5b-322e-4ffa-bcdb-4b563c58d4fd" providerId="AD" clId="Web-{987DEBBA-0C79-B33D-E7B1-F5A8225D34A5}" dt="2026-04-29T17:00:34.526" v="307"/>
        <pc:sldMkLst>
          <pc:docMk/>
          <pc:sldMk cId="3879647629" sldId="2668"/>
        </pc:sldMkLst>
      </pc:sldChg>
    </pc:docChg>
  </pc:docChgLst>
  <pc:docChgLst>
    <pc:chgData name="Underwood, Alan" userId="S::aunderwood_cta.org#ext#@neahq.onmicrosoft.com::54c48b5b-322e-4ffa-bcdb-4b563c58d4fd" providerId="AD" clId="Web-{70373D23-22BF-BFE2-7E15-FBD2D1B26D0A}"/>
    <pc:docChg chg="addSld delSld modSld sldOrd">
      <pc:chgData name="Underwood, Alan" userId="S::aunderwood_cta.org#ext#@neahq.onmicrosoft.com::54c48b5b-322e-4ffa-bcdb-4b563c58d4fd" providerId="AD" clId="Web-{70373D23-22BF-BFE2-7E15-FBD2D1B26D0A}" dt="2026-04-22T21:40:11.860" v="647" actId="20577"/>
      <pc:docMkLst>
        <pc:docMk/>
      </pc:docMkLst>
      <pc:sldChg chg="modSp">
        <pc:chgData name="Underwood, Alan" userId="S::aunderwood_cta.org#ext#@neahq.onmicrosoft.com::54c48b5b-322e-4ffa-bcdb-4b563c58d4fd" providerId="AD" clId="Web-{70373D23-22BF-BFE2-7E15-FBD2D1B26D0A}" dt="2026-04-20T22:51:26.982" v="172" actId="20577"/>
        <pc:sldMkLst>
          <pc:docMk/>
          <pc:sldMk cId="2167699138" sldId="1232"/>
        </pc:sldMkLst>
        <pc:spChg chg="mod">
          <ac:chgData name="Underwood, Alan" userId="S::aunderwood_cta.org#ext#@neahq.onmicrosoft.com::54c48b5b-322e-4ffa-bcdb-4b563c58d4fd" providerId="AD" clId="Web-{70373D23-22BF-BFE2-7E15-FBD2D1B26D0A}" dt="2026-04-20T22:51:26.982" v="172" actId="20577"/>
          <ac:spMkLst>
            <pc:docMk/>
            <pc:sldMk cId="2167699138" sldId="1232"/>
            <ac:spMk id="3" creationId="{2D43541E-8B68-A638-E7D5-D679A83781E8}"/>
          </ac:spMkLst>
        </pc:spChg>
      </pc:sldChg>
    </pc:docChg>
  </pc:docChgLst>
  <pc:docChgLst>
    <pc:chgData name="Kail, Amanda [NEA-FO]" userId="S::akail@nea.org::57fa41ed-6196-4a36-b76e-152a844f9ae8" providerId="AD" clId="Web-{01CD62B7-22B7-1597-4CF4-4A119C4AE3D2}"/>
    <pc:docChg chg="addSld delSld modSld sldOrd">
      <pc:chgData name="Kail, Amanda [NEA-FO]" userId="S::akail@nea.org::57fa41ed-6196-4a36-b76e-152a844f9ae8" providerId="AD" clId="Web-{01CD62B7-22B7-1597-4CF4-4A119C4AE3D2}" dt="2026-05-16T02:00:58.465" v="220" actId="20577"/>
      <pc:docMkLst>
        <pc:docMk/>
      </pc:docMkLst>
      <pc:sldChg chg="modSp del">
        <pc:chgData name="Kail, Amanda [NEA-FO]" userId="S::akail@nea.org::57fa41ed-6196-4a36-b76e-152a844f9ae8" providerId="AD" clId="Web-{01CD62B7-22B7-1597-4CF4-4A119C4AE3D2}" dt="2026-05-16T01:52:09.121" v="151"/>
        <pc:sldMkLst>
          <pc:docMk/>
          <pc:sldMk cId="2222261595" sldId="2684"/>
        </pc:sldMkLst>
        <pc:spChg chg="mod">
          <ac:chgData name="Kail, Amanda [NEA-FO]" userId="S::akail@nea.org::57fa41ed-6196-4a36-b76e-152a844f9ae8" providerId="AD" clId="Web-{01CD62B7-22B7-1597-4CF4-4A119C4AE3D2}" dt="2026-05-16T01:51:50.839" v="150" actId="20577"/>
          <ac:spMkLst>
            <pc:docMk/>
            <pc:sldMk cId="2222261595" sldId="2684"/>
            <ac:spMk id="2" creationId="{9899B1DD-3FC4-B5AB-5F34-1CA660703149}"/>
          </ac:spMkLst>
        </pc:spChg>
        <pc:spChg chg="mod">
          <ac:chgData name="Kail, Amanda [NEA-FO]" userId="S::akail@nea.org::57fa41ed-6196-4a36-b76e-152a844f9ae8" providerId="AD" clId="Web-{01CD62B7-22B7-1597-4CF4-4A119C4AE3D2}" dt="2026-05-16T01:51:38.449" v="148" actId="20577"/>
          <ac:spMkLst>
            <pc:docMk/>
            <pc:sldMk cId="2222261595" sldId="2684"/>
            <ac:spMk id="3" creationId="{2EC4347A-AE5C-8DF1-C79B-D3733F5F6D7D}"/>
          </ac:spMkLst>
        </pc:spChg>
      </pc:sldChg>
      <pc:sldChg chg="modSp">
        <pc:chgData name="Kail, Amanda [NEA-FO]" userId="S::akail@nea.org::57fa41ed-6196-4a36-b76e-152a844f9ae8" providerId="AD" clId="Web-{01CD62B7-22B7-1597-4CF4-4A119C4AE3D2}" dt="2026-05-16T01:32:56.649" v="70" actId="20577"/>
        <pc:sldMkLst>
          <pc:docMk/>
          <pc:sldMk cId="1488190311" sldId="2700"/>
        </pc:sldMkLst>
        <pc:spChg chg="mod">
          <ac:chgData name="Kail, Amanda [NEA-FO]" userId="S::akail@nea.org::57fa41ed-6196-4a36-b76e-152a844f9ae8" providerId="AD" clId="Web-{01CD62B7-22B7-1597-4CF4-4A119C4AE3D2}" dt="2026-05-16T01:28:12.038" v="8" actId="20577"/>
          <ac:spMkLst>
            <pc:docMk/>
            <pc:sldMk cId="1488190311" sldId="2700"/>
            <ac:spMk id="2" creationId="{DE01F6E5-4651-203F-1849-6419AC583FE5}"/>
          </ac:spMkLst>
        </pc:spChg>
        <pc:spChg chg="mod">
          <ac:chgData name="Kail, Amanda [NEA-FO]" userId="S::akail@nea.org::57fa41ed-6196-4a36-b76e-152a844f9ae8" providerId="AD" clId="Web-{01CD62B7-22B7-1597-4CF4-4A119C4AE3D2}" dt="2026-05-16T01:32:56.649" v="70" actId="20577"/>
          <ac:spMkLst>
            <pc:docMk/>
            <pc:sldMk cId="1488190311" sldId="2700"/>
            <ac:spMk id="3" creationId="{B7799E80-AEAF-978B-FB7B-BC30A2D7C281}"/>
          </ac:spMkLst>
        </pc:spChg>
      </pc:sldChg>
      <pc:sldChg chg="modSp new">
        <pc:chgData name="Kail, Amanda [NEA-FO]" userId="S::akail@nea.org::57fa41ed-6196-4a36-b76e-152a844f9ae8" providerId="AD" clId="Web-{01CD62B7-22B7-1597-4CF4-4A119C4AE3D2}" dt="2026-05-16T01:47:12.057" v="96" actId="20577"/>
        <pc:sldMkLst>
          <pc:docMk/>
          <pc:sldMk cId="1383951812" sldId="2701"/>
        </pc:sldMkLst>
        <pc:spChg chg="mod">
          <ac:chgData name="Kail, Amanda [NEA-FO]" userId="S::akail@nea.org::57fa41ed-6196-4a36-b76e-152a844f9ae8" providerId="AD" clId="Web-{01CD62B7-22B7-1597-4CF4-4A119C4AE3D2}" dt="2026-05-16T01:46:50.401" v="90" actId="20577"/>
          <ac:spMkLst>
            <pc:docMk/>
            <pc:sldMk cId="1383951812" sldId="2701"/>
            <ac:spMk id="2" creationId="{558241EC-24DA-F20A-9A30-375026933382}"/>
          </ac:spMkLst>
        </pc:spChg>
        <pc:spChg chg="mod">
          <ac:chgData name="Kail, Amanda [NEA-FO]" userId="S::akail@nea.org::57fa41ed-6196-4a36-b76e-152a844f9ae8" providerId="AD" clId="Web-{01CD62B7-22B7-1597-4CF4-4A119C4AE3D2}" dt="2026-05-16T01:47:12.057" v="96" actId="20577"/>
          <ac:spMkLst>
            <pc:docMk/>
            <pc:sldMk cId="1383951812" sldId="2701"/>
            <ac:spMk id="3" creationId="{025D586E-51FB-56AA-0BBE-43A58268D6E3}"/>
          </ac:spMkLst>
        </pc:spChg>
      </pc:sldChg>
      <pc:sldChg chg="modSp add ord replId">
        <pc:chgData name="Kail, Amanda [NEA-FO]" userId="S::akail@nea.org::57fa41ed-6196-4a36-b76e-152a844f9ae8" providerId="AD" clId="Web-{01CD62B7-22B7-1597-4CF4-4A119C4AE3D2}" dt="2026-05-16T01:49:52.417" v="133"/>
        <pc:sldMkLst>
          <pc:docMk/>
          <pc:sldMk cId="2416297551" sldId="2702"/>
        </pc:sldMkLst>
        <pc:spChg chg="mod">
          <ac:chgData name="Kail, Amanda [NEA-FO]" userId="S::akail@nea.org::57fa41ed-6196-4a36-b76e-152a844f9ae8" providerId="AD" clId="Web-{01CD62B7-22B7-1597-4CF4-4A119C4AE3D2}" dt="2026-05-16T01:47:47.135" v="110" actId="20577"/>
          <ac:spMkLst>
            <pc:docMk/>
            <pc:sldMk cId="2416297551" sldId="2702"/>
            <ac:spMk id="2" creationId="{0C14BA82-2273-27CE-66B8-5E7142248A14}"/>
          </ac:spMkLst>
        </pc:spChg>
        <pc:spChg chg="mod">
          <ac:chgData name="Kail, Amanda [NEA-FO]" userId="S::akail@nea.org::57fa41ed-6196-4a36-b76e-152a844f9ae8" providerId="AD" clId="Web-{01CD62B7-22B7-1597-4CF4-4A119C4AE3D2}" dt="2026-05-16T01:49:17.417" v="131" actId="20577"/>
          <ac:spMkLst>
            <pc:docMk/>
            <pc:sldMk cId="2416297551" sldId="2702"/>
            <ac:spMk id="3" creationId="{8B5A627F-849B-8B06-825D-DBA3679C9C78}"/>
          </ac:spMkLst>
        </pc:spChg>
      </pc:sldChg>
      <pc:sldChg chg="modSp add replId">
        <pc:chgData name="Kail, Amanda [NEA-FO]" userId="S::akail@nea.org::57fa41ed-6196-4a36-b76e-152a844f9ae8" providerId="AD" clId="Web-{01CD62B7-22B7-1597-4CF4-4A119C4AE3D2}" dt="2026-05-16T01:49:49.308" v="132" actId="20577"/>
        <pc:sldMkLst>
          <pc:docMk/>
          <pc:sldMk cId="1404167500" sldId="2703"/>
        </pc:sldMkLst>
        <pc:spChg chg="mod">
          <ac:chgData name="Kail, Amanda [NEA-FO]" userId="S::akail@nea.org::57fa41ed-6196-4a36-b76e-152a844f9ae8" providerId="AD" clId="Web-{01CD62B7-22B7-1597-4CF4-4A119C4AE3D2}" dt="2026-05-16T01:49:49.308" v="132" actId="20577"/>
          <ac:spMkLst>
            <pc:docMk/>
            <pc:sldMk cId="1404167500" sldId="2703"/>
            <ac:spMk id="3" creationId="{93A3F61F-BAE2-ADC5-9EA3-6F8134FB3788}"/>
          </ac:spMkLst>
        </pc:spChg>
      </pc:sldChg>
      <pc:sldChg chg="modSp add replId">
        <pc:chgData name="Kail, Amanda [NEA-FO]" userId="S::akail@nea.org::57fa41ed-6196-4a36-b76e-152a844f9ae8" providerId="AD" clId="Web-{01CD62B7-22B7-1597-4CF4-4A119C4AE3D2}" dt="2026-05-16T01:51:09.120" v="142" actId="20577"/>
        <pc:sldMkLst>
          <pc:docMk/>
          <pc:sldMk cId="3806115410" sldId="2704"/>
        </pc:sldMkLst>
        <pc:spChg chg="mod">
          <ac:chgData name="Kail, Amanda [NEA-FO]" userId="S::akail@nea.org::57fa41ed-6196-4a36-b76e-152a844f9ae8" providerId="AD" clId="Web-{01CD62B7-22B7-1597-4CF4-4A119C4AE3D2}" dt="2026-05-16T01:50:55.417" v="141" actId="20577"/>
          <ac:spMkLst>
            <pc:docMk/>
            <pc:sldMk cId="3806115410" sldId="2704"/>
            <ac:spMk id="2" creationId="{604CFB54-8DCB-28ED-A255-4FD2D2C6F94D}"/>
          </ac:spMkLst>
        </pc:spChg>
        <pc:spChg chg="mod">
          <ac:chgData name="Kail, Amanda [NEA-FO]" userId="S::akail@nea.org::57fa41ed-6196-4a36-b76e-152a844f9ae8" providerId="AD" clId="Web-{01CD62B7-22B7-1597-4CF4-4A119C4AE3D2}" dt="2026-05-16T01:51:09.120" v="142" actId="20577"/>
          <ac:spMkLst>
            <pc:docMk/>
            <pc:sldMk cId="3806115410" sldId="2704"/>
            <ac:spMk id="3" creationId="{04247647-9ED8-F2A4-8C5D-E49552397665}"/>
          </ac:spMkLst>
        </pc:spChg>
      </pc:sldChg>
      <pc:sldChg chg="addSp modSp add mod replId modClrScheme chgLayout">
        <pc:chgData name="Kail, Amanda [NEA-FO]" userId="S::akail@nea.org::57fa41ed-6196-4a36-b76e-152a844f9ae8" providerId="AD" clId="Web-{01CD62B7-22B7-1597-4CF4-4A119C4AE3D2}" dt="2026-05-16T02:00:58.465" v="220" actId="20577"/>
        <pc:sldMkLst>
          <pc:docMk/>
          <pc:sldMk cId="3521038488" sldId="2705"/>
        </pc:sldMkLst>
        <pc:spChg chg="mod">
          <ac:chgData name="Kail, Amanda [NEA-FO]" userId="S::akail@nea.org::57fa41ed-6196-4a36-b76e-152a844f9ae8" providerId="AD" clId="Web-{01CD62B7-22B7-1597-4CF4-4A119C4AE3D2}" dt="2026-05-16T02:00:58.465" v="220" actId="20577"/>
          <ac:spMkLst>
            <pc:docMk/>
            <pc:sldMk cId="3521038488" sldId="2705"/>
            <ac:spMk id="2" creationId="{02865832-9192-285B-C3D7-63B9B2E4B5A9}"/>
          </ac:spMkLst>
        </pc:spChg>
        <pc:spChg chg="mod ord">
          <ac:chgData name="Kail, Amanda [NEA-FO]" userId="S::akail@nea.org::57fa41ed-6196-4a36-b76e-152a844f9ae8" providerId="AD" clId="Web-{01CD62B7-22B7-1597-4CF4-4A119C4AE3D2}" dt="2026-05-16T01:53:17.136" v="156"/>
          <ac:spMkLst>
            <pc:docMk/>
            <pc:sldMk cId="3521038488" sldId="2705"/>
            <ac:spMk id="3" creationId="{769C51D1-B478-DF51-B252-ABC25DB44B2E}"/>
          </ac:spMkLst>
        </pc:spChg>
        <pc:spChg chg="add mod">
          <ac:chgData name="Kail, Amanda [NEA-FO]" userId="S::akail@nea.org::57fa41ed-6196-4a36-b76e-152a844f9ae8" providerId="AD" clId="Web-{01CD62B7-22B7-1597-4CF4-4A119C4AE3D2}" dt="2026-05-16T01:54:20.293" v="164" actId="20577"/>
          <ac:spMkLst>
            <pc:docMk/>
            <pc:sldMk cId="3521038488" sldId="2705"/>
            <ac:spMk id="5" creationId="{0272630F-6E4A-B447-F153-C604FE385732}"/>
          </ac:spMkLst>
        </pc:spChg>
        <pc:picChg chg="add mod">
          <ac:chgData name="Kail, Amanda [NEA-FO]" userId="S::akail@nea.org::57fa41ed-6196-4a36-b76e-152a844f9ae8" providerId="AD" clId="Web-{01CD62B7-22B7-1597-4CF4-4A119C4AE3D2}" dt="2026-05-16T01:53:17.136" v="156"/>
          <ac:picMkLst>
            <pc:docMk/>
            <pc:sldMk cId="3521038488" sldId="2705"/>
            <ac:picMk id="4" creationId="{D778A9B5-21B1-1321-C6E7-3C767EE4A5EE}"/>
          </ac:picMkLst>
        </pc:picChg>
      </pc:sldChg>
      <pc:sldChg chg="addSp delSp modSp add replId">
        <pc:chgData name="Kail, Amanda [NEA-FO]" userId="S::akail@nea.org::57fa41ed-6196-4a36-b76e-152a844f9ae8" providerId="AD" clId="Web-{01CD62B7-22B7-1597-4CF4-4A119C4AE3D2}" dt="2026-05-16T02:00:34.200" v="214" actId="20577"/>
        <pc:sldMkLst>
          <pc:docMk/>
          <pc:sldMk cId="292883472" sldId="2706"/>
        </pc:sldMkLst>
        <pc:spChg chg="mod">
          <ac:chgData name="Kail, Amanda [NEA-FO]" userId="S::akail@nea.org::57fa41ed-6196-4a36-b76e-152a844f9ae8" providerId="AD" clId="Web-{01CD62B7-22B7-1597-4CF4-4A119C4AE3D2}" dt="2026-05-16T02:00:34.200" v="214" actId="20577"/>
          <ac:spMkLst>
            <pc:docMk/>
            <pc:sldMk cId="292883472" sldId="2706"/>
            <ac:spMk id="2" creationId="{3524ACFE-4627-AB7A-AEE5-9DB0265F6679}"/>
          </ac:spMkLst>
        </pc:spChg>
        <pc:spChg chg="mod">
          <ac:chgData name="Kail, Amanda [NEA-FO]" userId="S::akail@nea.org::57fa41ed-6196-4a36-b76e-152a844f9ae8" providerId="AD" clId="Web-{01CD62B7-22B7-1597-4CF4-4A119C4AE3D2}" dt="2026-05-16T01:55:17.824" v="173" actId="20577"/>
          <ac:spMkLst>
            <pc:docMk/>
            <pc:sldMk cId="292883472" sldId="2706"/>
            <ac:spMk id="5" creationId="{C51B86D7-C53C-42B1-53FC-6010D9372E73}"/>
          </ac:spMkLst>
        </pc:spChg>
        <pc:picChg chg="del">
          <ac:chgData name="Kail, Amanda [NEA-FO]" userId="S::akail@nea.org::57fa41ed-6196-4a36-b76e-152a844f9ae8" providerId="AD" clId="Web-{01CD62B7-22B7-1597-4CF4-4A119C4AE3D2}" dt="2026-05-16T01:55:31.105" v="174"/>
          <ac:picMkLst>
            <pc:docMk/>
            <pc:sldMk cId="292883472" sldId="2706"/>
            <ac:picMk id="4" creationId="{251C3FC4-56A7-A0EC-0C11-CB3809E46451}"/>
          </ac:picMkLst>
        </pc:picChg>
        <pc:picChg chg="add mod">
          <ac:chgData name="Kail, Amanda [NEA-FO]" userId="S::akail@nea.org::57fa41ed-6196-4a36-b76e-152a844f9ae8" providerId="AD" clId="Web-{01CD62B7-22B7-1597-4CF4-4A119C4AE3D2}" dt="2026-05-16T01:58:14.887" v="190" actId="1076"/>
          <ac:picMkLst>
            <pc:docMk/>
            <pc:sldMk cId="292883472" sldId="2706"/>
            <ac:picMk id="6" creationId="{99239EF4-DCAF-267E-F51A-1A5A71CCC75A}"/>
          </ac:picMkLst>
        </pc:picChg>
      </pc:sldChg>
      <pc:sldChg chg="addSp delSp modSp new add del">
        <pc:chgData name="Kail, Amanda [NEA-FO]" userId="S::akail@nea.org::57fa41ed-6196-4a36-b76e-152a844f9ae8" providerId="AD" clId="Web-{01CD62B7-22B7-1597-4CF4-4A119C4AE3D2}" dt="2026-05-16T02:00:00.950" v="208" actId="20577"/>
        <pc:sldMkLst>
          <pc:docMk/>
          <pc:sldMk cId="2521244462" sldId="2707"/>
        </pc:sldMkLst>
        <pc:spChg chg="mod">
          <ac:chgData name="Kail, Amanda [NEA-FO]" userId="S::akail@nea.org::57fa41ed-6196-4a36-b76e-152a844f9ae8" providerId="AD" clId="Web-{01CD62B7-22B7-1597-4CF4-4A119C4AE3D2}" dt="2026-05-16T02:00:00.950" v="208" actId="20577"/>
          <ac:spMkLst>
            <pc:docMk/>
            <pc:sldMk cId="2521244462" sldId="2707"/>
            <ac:spMk id="2" creationId="{F1469E6E-609A-A779-4E8E-F18BDBC755D0}"/>
          </ac:spMkLst>
        </pc:spChg>
        <pc:spChg chg="del">
          <ac:chgData name="Kail, Amanda [NEA-FO]" userId="S::akail@nea.org::57fa41ed-6196-4a36-b76e-152a844f9ae8" providerId="AD" clId="Web-{01CD62B7-22B7-1597-4CF4-4A119C4AE3D2}" dt="2026-05-16T01:57:55.856" v="188"/>
          <ac:spMkLst>
            <pc:docMk/>
            <pc:sldMk cId="2521244462" sldId="2707"/>
            <ac:spMk id="3" creationId="{16893D11-B9B9-9BD8-630A-30555B01F8B1}"/>
          </ac:spMkLst>
        </pc:spChg>
        <pc:spChg chg="mod">
          <ac:chgData name="Kail, Amanda [NEA-FO]" userId="S::akail@nea.org::57fa41ed-6196-4a36-b76e-152a844f9ae8" providerId="AD" clId="Web-{01CD62B7-22B7-1597-4CF4-4A119C4AE3D2}" dt="2026-05-16T01:57:29.012" v="187" actId="20577"/>
          <ac:spMkLst>
            <pc:docMk/>
            <pc:sldMk cId="2521244462" sldId="2707"/>
            <ac:spMk id="4" creationId="{8C9A991F-BF3F-7FD3-F585-ACB6AA70AB40}"/>
          </ac:spMkLst>
        </pc:spChg>
        <pc:picChg chg="add mod ord">
          <ac:chgData name="Kail, Amanda [NEA-FO]" userId="S::akail@nea.org::57fa41ed-6196-4a36-b76e-152a844f9ae8" providerId="AD" clId="Web-{01CD62B7-22B7-1597-4CF4-4A119C4AE3D2}" dt="2026-05-16T01:57:55.856" v="188"/>
          <ac:picMkLst>
            <pc:docMk/>
            <pc:sldMk cId="2521244462" sldId="2707"/>
            <ac:picMk id="5" creationId="{B4BB6168-B1B9-A72E-9632-BA0000D84DED}"/>
          </ac:picMkLst>
        </pc:picChg>
      </pc:sldChg>
      <pc:sldChg chg="modSp add replId">
        <pc:chgData name="Kail, Amanda [NEA-FO]" userId="S::akail@nea.org::57fa41ed-6196-4a36-b76e-152a844f9ae8" providerId="AD" clId="Web-{01CD62B7-22B7-1597-4CF4-4A119C4AE3D2}" dt="2026-05-16T02:00:04.090" v="210" actId="20577"/>
        <pc:sldMkLst>
          <pc:docMk/>
          <pc:sldMk cId="248593004" sldId="2708"/>
        </pc:sldMkLst>
        <pc:spChg chg="mod">
          <ac:chgData name="Kail, Amanda [NEA-FO]" userId="S::akail@nea.org::57fa41ed-6196-4a36-b76e-152a844f9ae8" providerId="AD" clId="Web-{01CD62B7-22B7-1597-4CF4-4A119C4AE3D2}" dt="2026-05-16T02:00:04.090" v="210" actId="20577"/>
          <ac:spMkLst>
            <pc:docMk/>
            <pc:sldMk cId="248593004" sldId="2708"/>
            <ac:spMk id="2" creationId="{3CDD00C5-8D3E-0474-7ABA-4AB109EC7260}"/>
          </ac:spMkLst>
        </pc:spChg>
        <pc:spChg chg="mod">
          <ac:chgData name="Kail, Amanda [NEA-FO]" userId="S::akail@nea.org::57fa41ed-6196-4a36-b76e-152a844f9ae8" providerId="AD" clId="Web-{01CD62B7-22B7-1597-4CF4-4A119C4AE3D2}" dt="2026-05-16T01:59:11.434" v="197" actId="20577"/>
          <ac:spMkLst>
            <pc:docMk/>
            <pc:sldMk cId="248593004" sldId="2708"/>
            <ac:spMk id="4" creationId="{13F4E998-FFC0-629E-F54A-465448DE281B}"/>
          </ac:spMkLst>
        </pc:spChg>
      </pc:sldChg>
    </pc:docChg>
  </pc:docChgLst>
  <pc:docChgLst>
    <pc:chgData name="Holmes, Ellen [NEA]" userId="S::eholmes@nea.org::8df78491-616d-4641-a13e-176bb27a1b7f" providerId="AD" clId="Web-{0FC5BC9F-8D23-C7C7-8C70-B3C11E424F32}"/>
    <pc:docChg chg="addSld modSld">
      <pc:chgData name="Holmes, Ellen [NEA]" userId="S::eholmes@nea.org::8df78491-616d-4641-a13e-176bb27a1b7f" providerId="AD" clId="Web-{0FC5BC9F-8D23-C7C7-8C70-B3C11E424F32}" dt="2026-04-28T16:01:26.880" v="125" actId="14100"/>
      <pc:docMkLst>
        <pc:docMk/>
      </pc:docMkLst>
      <pc:sldChg chg="addSp delSp modSp new">
        <pc:chgData name="Holmes, Ellen [NEA]" userId="S::eholmes@nea.org::8df78491-616d-4641-a13e-176bb27a1b7f" providerId="AD" clId="Web-{0FC5BC9F-8D23-C7C7-8C70-B3C11E424F32}" dt="2026-04-28T16:01:26.880" v="125" actId="14100"/>
        <pc:sldMkLst>
          <pc:docMk/>
          <pc:sldMk cId="2949069394" sldId="2672"/>
        </pc:sldMkLst>
        <pc:spChg chg="mod">
          <ac:chgData name="Holmes, Ellen [NEA]" userId="S::eholmes@nea.org::8df78491-616d-4641-a13e-176bb27a1b7f" providerId="AD" clId="Web-{0FC5BC9F-8D23-C7C7-8C70-B3C11E424F32}" dt="2026-04-28T16:01:26.880" v="125" actId="14100"/>
          <ac:spMkLst>
            <pc:docMk/>
            <pc:sldMk cId="2949069394" sldId="2672"/>
            <ac:spMk id="2" creationId="{C588612B-FB31-0C30-DF09-6A84A3A56A9A}"/>
          </ac:spMkLst>
        </pc:spChg>
        <pc:spChg chg="add mod">
          <ac:chgData name="Holmes, Ellen [NEA]" userId="S::eholmes@nea.org::8df78491-616d-4641-a13e-176bb27a1b7f" providerId="AD" clId="Web-{0FC5BC9F-8D23-C7C7-8C70-B3C11E424F32}" dt="2026-04-28T16:00:51.175" v="122" actId="20577"/>
          <ac:spMkLst>
            <pc:docMk/>
            <pc:sldMk cId="2949069394" sldId="2672"/>
            <ac:spMk id="5" creationId="{903CD937-7B2A-EBC3-2A34-AA95269848A3}"/>
          </ac:spMkLst>
        </pc:spChg>
      </pc:sldChg>
    </pc:docChg>
  </pc:docChgLst>
  <pc:docChgLst>
    <pc:chgData name="Kail, Amanda [NEA-FO]" userId="S::akail@nea.org::57fa41ed-6196-4a36-b76e-152a844f9ae8" providerId="AD" clId="Web-{00AC80F0-3FAD-0367-858A-E00429C1F86E}"/>
    <pc:docChg chg="delSld modSld">
      <pc:chgData name="Kail, Amanda [NEA-FO]" userId="S::akail@nea.org::57fa41ed-6196-4a36-b76e-152a844f9ae8" providerId="AD" clId="Web-{00AC80F0-3FAD-0367-858A-E00429C1F86E}" dt="2026-05-16T02:18:59.944" v="57" actId="20577"/>
      <pc:docMkLst>
        <pc:docMk/>
      </pc:docMkLst>
      <pc:sldChg chg="modSp">
        <pc:chgData name="Kail, Amanda [NEA-FO]" userId="S::akail@nea.org::57fa41ed-6196-4a36-b76e-152a844f9ae8" providerId="AD" clId="Web-{00AC80F0-3FAD-0367-858A-E00429C1F86E}" dt="2026-05-16T02:18:59.944" v="57" actId="20577"/>
        <pc:sldMkLst>
          <pc:docMk/>
          <pc:sldMk cId="1383951812" sldId="2701"/>
        </pc:sldMkLst>
        <pc:spChg chg="mod">
          <ac:chgData name="Kail, Amanda [NEA-FO]" userId="S::akail@nea.org::57fa41ed-6196-4a36-b76e-152a844f9ae8" providerId="AD" clId="Web-{00AC80F0-3FAD-0367-858A-E00429C1F86E}" dt="2026-05-16T02:14:43.082" v="34" actId="20577"/>
          <ac:spMkLst>
            <pc:docMk/>
            <pc:sldMk cId="1383951812" sldId="2701"/>
            <ac:spMk id="2" creationId="{558241EC-24DA-F20A-9A30-375026933382}"/>
          </ac:spMkLst>
        </pc:spChg>
        <pc:spChg chg="mod">
          <ac:chgData name="Kail, Amanda [NEA-FO]" userId="S::akail@nea.org::57fa41ed-6196-4a36-b76e-152a844f9ae8" providerId="AD" clId="Web-{00AC80F0-3FAD-0367-858A-E00429C1F86E}" dt="2026-05-16T02:18:59.944" v="57" actId="20577"/>
          <ac:spMkLst>
            <pc:docMk/>
            <pc:sldMk cId="1383951812" sldId="2701"/>
            <ac:spMk id="3" creationId="{025D586E-51FB-56AA-0BBE-43A58268D6E3}"/>
          </ac:spMkLst>
        </pc:spChg>
      </pc:sldChg>
      <pc:sldChg chg="modSp del">
        <pc:chgData name="Kail, Amanda [NEA-FO]" userId="S::akail@nea.org::57fa41ed-6196-4a36-b76e-152a844f9ae8" providerId="AD" clId="Web-{00AC80F0-3FAD-0367-858A-E00429C1F86E}" dt="2026-05-16T02:17:29.599" v="49"/>
        <pc:sldMkLst>
          <pc:docMk/>
          <pc:sldMk cId="2416297551" sldId="2702"/>
        </pc:sldMkLst>
        <pc:spChg chg="mod">
          <ac:chgData name="Kail, Amanda [NEA-FO]" userId="S::akail@nea.org::57fa41ed-6196-4a36-b76e-152a844f9ae8" providerId="AD" clId="Web-{00AC80F0-3FAD-0367-858A-E00429C1F86E}" dt="2026-05-16T02:16:25.271" v="44" actId="20577"/>
          <ac:spMkLst>
            <pc:docMk/>
            <pc:sldMk cId="2416297551" sldId="2702"/>
            <ac:spMk id="3" creationId="{8B5A627F-849B-8B06-825D-DBA3679C9C78}"/>
          </ac:spMkLst>
        </pc:spChg>
      </pc:sldChg>
      <pc:sldChg chg="modSp">
        <pc:chgData name="Kail, Amanda [NEA-FO]" userId="S::akail@nea.org::57fa41ed-6196-4a36-b76e-152a844f9ae8" providerId="AD" clId="Web-{00AC80F0-3FAD-0367-858A-E00429C1F86E}" dt="2026-05-16T02:18:42.834" v="56" actId="20577"/>
        <pc:sldMkLst>
          <pc:docMk/>
          <pc:sldMk cId="1404167500" sldId="2703"/>
        </pc:sldMkLst>
        <pc:spChg chg="mod">
          <ac:chgData name="Kail, Amanda [NEA-FO]" userId="S::akail@nea.org::57fa41ed-6196-4a36-b76e-152a844f9ae8" providerId="AD" clId="Web-{00AC80F0-3FAD-0367-858A-E00429C1F86E}" dt="2026-05-16T02:18:42.834" v="56" actId="20577"/>
          <ac:spMkLst>
            <pc:docMk/>
            <pc:sldMk cId="1404167500" sldId="2703"/>
            <ac:spMk id="3" creationId="{93A3F61F-BAE2-ADC5-9EA3-6F8134FB3788}"/>
          </ac:spMkLst>
        </pc:spChg>
      </pc:sldChg>
      <pc:sldChg chg="del">
        <pc:chgData name="Kail, Amanda [NEA-FO]" userId="S::akail@nea.org::57fa41ed-6196-4a36-b76e-152a844f9ae8" providerId="AD" clId="Web-{00AC80F0-3FAD-0367-858A-E00429C1F86E}" dt="2026-05-16T02:17:24.880" v="48"/>
        <pc:sldMkLst>
          <pc:docMk/>
          <pc:sldMk cId="3806115410" sldId="2704"/>
        </pc:sldMkLst>
      </pc:sldChg>
      <pc:sldChg chg="del">
        <pc:chgData name="Kail, Amanda [NEA-FO]" userId="S::akail@nea.org::57fa41ed-6196-4a36-b76e-152a844f9ae8" providerId="AD" clId="Web-{00AC80F0-3FAD-0367-858A-E00429C1F86E}" dt="2026-05-16T02:09:08.293" v="0"/>
        <pc:sldMkLst>
          <pc:docMk/>
          <pc:sldMk cId="3521038488" sldId="2705"/>
        </pc:sldMkLst>
      </pc:sldChg>
      <pc:sldChg chg="del">
        <pc:chgData name="Kail, Amanda [NEA-FO]" userId="S::akail@nea.org::57fa41ed-6196-4a36-b76e-152a844f9ae8" providerId="AD" clId="Web-{00AC80F0-3FAD-0367-858A-E00429C1F86E}" dt="2026-05-16T02:09:14.996" v="1"/>
        <pc:sldMkLst>
          <pc:docMk/>
          <pc:sldMk cId="292883472" sldId="2706"/>
        </pc:sldMkLst>
      </pc:sldChg>
      <pc:sldChg chg="del">
        <pc:chgData name="Kail, Amanda [NEA-FO]" userId="S::akail@nea.org::57fa41ed-6196-4a36-b76e-152a844f9ae8" providerId="AD" clId="Web-{00AC80F0-3FAD-0367-858A-E00429C1F86E}" dt="2026-05-16T02:09:16.434" v="2"/>
        <pc:sldMkLst>
          <pc:docMk/>
          <pc:sldMk cId="2521244462" sldId="2707"/>
        </pc:sldMkLst>
      </pc:sldChg>
      <pc:sldChg chg="del">
        <pc:chgData name="Kail, Amanda [NEA-FO]" userId="S::akail@nea.org::57fa41ed-6196-4a36-b76e-152a844f9ae8" providerId="AD" clId="Web-{00AC80F0-3FAD-0367-858A-E00429C1F86E}" dt="2026-05-16T02:09:17.074" v="3"/>
        <pc:sldMkLst>
          <pc:docMk/>
          <pc:sldMk cId="248593004" sldId="2708"/>
        </pc:sldMkLst>
      </pc:sldChg>
    </pc:docChg>
  </pc:docChgLst>
  <pc:docChgLst>
    <pc:chgData name="Fargen, Matthew [PA]" userId="S::mfargen_psea.org#ext#@neahq.onmicrosoft.com::c8c8ee83-2559-4650-ad3b-b4b80e1459a6" providerId="AD" clId="Web-{BD18A746-11EF-9E20-34B4-EFD0E88D1012}"/>
    <pc:docChg chg="addSld delSld modSld">
      <pc:chgData name="Fargen, Matthew [PA]" userId="S::mfargen_psea.org#ext#@neahq.onmicrosoft.com::c8c8ee83-2559-4650-ad3b-b4b80e1459a6" providerId="AD" clId="Web-{BD18A746-11EF-9E20-34B4-EFD0E88D1012}" dt="2026-05-14T20:44:14.183" v="1076" actId="20577"/>
      <pc:docMkLst>
        <pc:docMk/>
      </pc:docMkLst>
      <pc:sldChg chg="modSp">
        <pc:chgData name="Fargen, Matthew [PA]" userId="S::mfargen_psea.org#ext#@neahq.onmicrosoft.com::c8c8ee83-2559-4650-ad3b-b4b80e1459a6" providerId="AD" clId="Web-{BD18A746-11EF-9E20-34B4-EFD0E88D1012}" dt="2026-05-14T18:09:30.246" v="3" actId="14100"/>
        <pc:sldMkLst>
          <pc:docMk/>
          <pc:sldMk cId="500190653" sldId="921"/>
        </pc:sldMkLst>
        <pc:spChg chg="mod">
          <ac:chgData name="Fargen, Matthew [PA]" userId="S::mfargen_psea.org#ext#@neahq.onmicrosoft.com::c8c8ee83-2559-4650-ad3b-b4b80e1459a6" providerId="AD" clId="Web-{BD18A746-11EF-9E20-34B4-EFD0E88D1012}" dt="2026-05-14T18:09:17.871" v="0" actId="20577"/>
          <ac:spMkLst>
            <pc:docMk/>
            <pc:sldMk cId="500190653" sldId="921"/>
            <ac:spMk id="3" creationId="{AD9320C3-D7E7-072B-4219-368E7C5BACF2}"/>
          </ac:spMkLst>
        </pc:spChg>
        <pc:spChg chg="mod">
          <ac:chgData name="Fargen, Matthew [PA]" userId="S::mfargen_psea.org#ext#@neahq.onmicrosoft.com::c8c8ee83-2559-4650-ad3b-b4b80e1459a6" providerId="AD" clId="Web-{BD18A746-11EF-9E20-34B4-EFD0E88D1012}" dt="2026-05-14T18:09:30.246" v="3" actId="14100"/>
          <ac:spMkLst>
            <pc:docMk/>
            <pc:sldMk cId="500190653" sldId="921"/>
            <ac:spMk id="5" creationId="{D29D7C66-B513-5C33-9E35-795E263CE3BF}"/>
          </ac:spMkLst>
        </pc:spChg>
      </pc:sldChg>
      <pc:sldChg chg="modSp">
        <pc:chgData name="Fargen, Matthew [PA]" userId="S::mfargen_psea.org#ext#@neahq.onmicrosoft.com::c8c8ee83-2559-4650-ad3b-b4b80e1459a6" providerId="AD" clId="Web-{BD18A746-11EF-9E20-34B4-EFD0E88D1012}" dt="2026-05-14T18:50:21.242" v="327" actId="1076"/>
        <pc:sldMkLst>
          <pc:docMk/>
          <pc:sldMk cId="569116213" sldId="1104"/>
        </pc:sldMkLst>
        <pc:spChg chg="mod">
          <ac:chgData name="Fargen, Matthew [PA]" userId="S::mfargen_psea.org#ext#@neahq.onmicrosoft.com::c8c8ee83-2559-4650-ad3b-b4b80e1459a6" providerId="AD" clId="Web-{BD18A746-11EF-9E20-34B4-EFD0E88D1012}" dt="2026-05-14T18:49:09.039" v="282" actId="20577"/>
          <ac:spMkLst>
            <pc:docMk/>
            <pc:sldMk cId="569116213" sldId="1104"/>
            <ac:spMk id="4" creationId="{7505A777-42EC-8EB8-EA97-85A612D5C383}"/>
          </ac:spMkLst>
        </pc:spChg>
        <pc:spChg chg="mod">
          <ac:chgData name="Fargen, Matthew [PA]" userId="S::mfargen_psea.org#ext#@neahq.onmicrosoft.com::c8c8ee83-2559-4650-ad3b-b4b80e1459a6" providerId="AD" clId="Web-{BD18A746-11EF-9E20-34B4-EFD0E88D1012}" dt="2026-05-14T18:50:21.242" v="327" actId="1076"/>
          <ac:spMkLst>
            <pc:docMk/>
            <pc:sldMk cId="569116213" sldId="1104"/>
            <ac:spMk id="5" creationId="{7DB3C7B7-5293-A657-34CB-D0AF6DE325A1}"/>
          </ac:spMkLst>
        </pc:spChg>
      </pc:sldChg>
      <pc:sldChg chg="modSp">
        <pc:chgData name="Fargen, Matthew [PA]" userId="S::mfargen_psea.org#ext#@neahq.onmicrosoft.com::c8c8ee83-2559-4650-ad3b-b4b80e1459a6" providerId="AD" clId="Web-{BD18A746-11EF-9E20-34B4-EFD0E88D1012}" dt="2026-05-14T18:26:20.604" v="52" actId="14100"/>
        <pc:sldMkLst>
          <pc:docMk/>
          <pc:sldMk cId="3598578723" sldId="1105"/>
        </pc:sldMkLst>
        <pc:spChg chg="mod">
          <ac:chgData name="Fargen, Matthew [PA]" userId="S::mfargen_psea.org#ext#@neahq.onmicrosoft.com::c8c8ee83-2559-4650-ad3b-b4b80e1459a6" providerId="AD" clId="Web-{BD18A746-11EF-9E20-34B4-EFD0E88D1012}" dt="2026-05-14T18:26:20.604" v="52" actId="14100"/>
          <ac:spMkLst>
            <pc:docMk/>
            <pc:sldMk cId="3598578723" sldId="1105"/>
            <ac:spMk id="2" creationId="{9ECEA756-CF64-62D9-664B-54F5D307D936}"/>
          </ac:spMkLst>
        </pc:spChg>
        <pc:spChg chg="mod">
          <ac:chgData name="Fargen, Matthew [PA]" userId="S::mfargen_psea.org#ext#@neahq.onmicrosoft.com::c8c8ee83-2559-4650-ad3b-b4b80e1459a6" providerId="AD" clId="Web-{BD18A746-11EF-9E20-34B4-EFD0E88D1012}" dt="2026-05-14T18:25:38.135" v="43" actId="20577"/>
          <ac:spMkLst>
            <pc:docMk/>
            <pc:sldMk cId="3598578723" sldId="1105"/>
            <ac:spMk id="240" creationId="{00000000-0000-0000-0000-000000000000}"/>
          </ac:spMkLst>
        </pc:spChg>
      </pc:sldChg>
      <pc:sldChg chg="modSp">
        <pc:chgData name="Fargen, Matthew [PA]" userId="S::mfargen_psea.org#ext#@neahq.onmicrosoft.com::c8c8ee83-2559-4650-ad3b-b4b80e1459a6" providerId="AD" clId="Web-{BD18A746-11EF-9E20-34B4-EFD0E88D1012}" dt="2026-05-14T18:26:48.182" v="54" actId="14100"/>
        <pc:sldMkLst>
          <pc:docMk/>
          <pc:sldMk cId="2838803780" sldId="1223"/>
        </pc:sldMkLst>
        <pc:spChg chg="mod">
          <ac:chgData name="Fargen, Matthew [PA]" userId="S::mfargen_psea.org#ext#@neahq.onmicrosoft.com::c8c8ee83-2559-4650-ad3b-b4b80e1459a6" providerId="AD" clId="Web-{BD18A746-11EF-9E20-34B4-EFD0E88D1012}" dt="2026-05-14T18:10:41.324" v="13" actId="14100"/>
          <ac:spMkLst>
            <pc:docMk/>
            <pc:sldMk cId="2838803780" sldId="1223"/>
            <ac:spMk id="2" creationId="{E1A669B7-E10F-CDC7-E532-FB5C6F351112}"/>
          </ac:spMkLst>
        </pc:spChg>
        <pc:spChg chg="mod">
          <ac:chgData name="Fargen, Matthew [PA]" userId="S::mfargen_psea.org#ext#@neahq.onmicrosoft.com::c8c8ee83-2559-4650-ad3b-b4b80e1459a6" providerId="AD" clId="Web-{BD18A746-11EF-9E20-34B4-EFD0E88D1012}" dt="2026-05-14T18:26:48.182" v="54" actId="14100"/>
          <ac:spMkLst>
            <pc:docMk/>
            <pc:sldMk cId="2838803780" sldId="1223"/>
            <ac:spMk id="6" creationId="{0CCF4133-2E17-6F34-4B8A-E32A7D76CDD8}"/>
          </ac:spMkLst>
        </pc:spChg>
      </pc:sldChg>
      <pc:sldChg chg="modSp">
        <pc:chgData name="Fargen, Matthew [PA]" userId="S::mfargen_psea.org#ext#@neahq.onmicrosoft.com::c8c8ee83-2559-4650-ad3b-b4b80e1459a6" providerId="AD" clId="Web-{BD18A746-11EF-9E20-34B4-EFD0E88D1012}" dt="2026-05-14T18:27:01.338" v="55" actId="14100"/>
        <pc:sldMkLst>
          <pc:docMk/>
          <pc:sldMk cId="2985521365" sldId="1227"/>
        </pc:sldMkLst>
        <pc:spChg chg="mod">
          <ac:chgData name="Fargen, Matthew [PA]" userId="S::mfargen_psea.org#ext#@neahq.onmicrosoft.com::c8c8ee83-2559-4650-ad3b-b4b80e1459a6" providerId="AD" clId="Web-{BD18A746-11EF-9E20-34B4-EFD0E88D1012}" dt="2026-05-14T18:27:01.338" v="55" actId="14100"/>
          <ac:spMkLst>
            <pc:docMk/>
            <pc:sldMk cId="2985521365" sldId="1227"/>
            <ac:spMk id="2" creationId="{C1D3B56E-6015-3E42-2B7B-4019726606CD}"/>
          </ac:spMkLst>
        </pc:spChg>
      </pc:sldChg>
      <pc:sldChg chg="modSp">
        <pc:chgData name="Fargen, Matthew [PA]" userId="S::mfargen_psea.org#ext#@neahq.onmicrosoft.com::c8c8ee83-2559-4650-ad3b-b4b80e1459a6" providerId="AD" clId="Web-{BD18A746-11EF-9E20-34B4-EFD0E88D1012}" dt="2026-05-14T18:43:45.915" v="182" actId="20577"/>
        <pc:sldMkLst>
          <pc:docMk/>
          <pc:sldMk cId="2383550435" sldId="1228"/>
        </pc:sldMkLst>
        <pc:spChg chg="mod">
          <ac:chgData name="Fargen, Matthew [PA]" userId="S::mfargen_psea.org#ext#@neahq.onmicrosoft.com::c8c8ee83-2559-4650-ad3b-b4b80e1459a6" providerId="AD" clId="Web-{BD18A746-11EF-9E20-34B4-EFD0E88D1012}" dt="2026-05-14T18:43:45.915" v="182" actId="20577"/>
          <ac:spMkLst>
            <pc:docMk/>
            <pc:sldMk cId="2383550435" sldId="1228"/>
            <ac:spMk id="2" creationId="{9296E8C3-89AE-26AC-9823-5CDE4EB40FD1}"/>
          </ac:spMkLst>
        </pc:spChg>
        <pc:spChg chg="mod">
          <ac:chgData name="Fargen, Matthew [PA]" userId="S::mfargen_psea.org#ext#@neahq.onmicrosoft.com::c8c8ee83-2559-4650-ad3b-b4b80e1459a6" providerId="AD" clId="Web-{BD18A746-11EF-9E20-34B4-EFD0E88D1012}" dt="2026-05-14T18:28:09.729" v="62" actId="1076"/>
          <ac:spMkLst>
            <pc:docMk/>
            <pc:sldMk cId="2383550435" sldId="1228"/>
            <ac:spMk id="4" creationId="{4EA8C95A-9FC3-E28C-7870-F557865EBC0D}"/>
          </ac:spMkLst>
        </pc:spChg>
        <pc:spChg chg="mod">
          <ac:chgData name="Fargen, Matthew [PA]" userId="S::mfargen_psea.org#ext#@neahq.onmicrosoft.com::c8c8ee83-2559-4650-ad3b-b4b80e1459a6" providerId="AD" clId="Web-{BD18A746-11EF-9E20-34B4-EFD0E88D1012}" dt="2026-05-14T18:42:53.681" v="177" actId="20577"/>
          <ac:spMkLst>
            <pc:docMk/>
            <pc:sldMk cId="2383550435" sldId="1228"/>
            <ac:spMk id="5" creationId="{81BBA82F-4BF3-0733-31D8-222E8BA15F53}"/>
          </ac:spMkLst>
        </pc:spChg>
        <pc:spChg chg="mod">
          <ac:chgData name="Fargen, Matthew [PA]" userId="S::mfargen_psea.org#ext#@neahq.onmicrosoft.com::c8c8ee83-2559-4650-ad3b-b4b80e1459a6" providerId="AD" clId="Web-{BD18A746-11EF-9E20-34B4-EFD0E88D1012}" dt="2026-05-14T18:27:50.776" v="58" actId="1076"/>
          <ac:spMkLst>
            <pc:docMk/>
            <pc:sldMk cId="2383550435" sldId="1228"/>
            <ac:spMk id="6" creationId="{38C861EE-73AA-CDD8-41E0-965821DDF438}"/>
          </ac:spMkLst>
        </pc:spChg>
        <pc:spChg chg="mod">
          <ac:chgData name="Fargen, Matthew [PA]" userId="S::mfargen_psea.org#ext#@neahq.onmicrosoft.com::c8c8ee83-2559-4650-ad3b-b4b80e1459a6" providerId="AD" clId="Web-{BD18A746-11EF-9E20-34B4-EFD0E88D1012}" dt="2026-05-14T18:28:16.854" v="64" actId="20577"/>
          <ac:spMkLst>
            <pc:docMk/>
            <pc:sldMk cId="2383550435" sldId="1228"/>
            <ac:spMk id="7" creationId="{66E80F08-590A-7D09-C9EF-DEB3822A6269}"/>
          </ac:spMkLst>
        </pc:spChg>
      </pc:sldChg>
      <pc:sldChg chg="modSp">
        <pc:chgData name="Fargen, Matthew [PA]" userId="S::mfargen_psea.org#ext#@neahq.onmicrosoft.com::c8c8ee83-2559-4650-ad3b-b4b80e1459a6" providerId="AD" clId="Web-{BD18A746-11EF-9E20-34B4-EFD0E88D1012}" dt="2026-05-14T18:43:18.962" v="181" actId="20577"/>
        <pc:sldMkLst>
          <pc:docMk/>
          <pc:sldMk cId="3115245523" sldId="1229"/>
        </pc:sldMkLst>
        <pc:spChg chg="mod">
          <ac:chgData name="Fargen, Matthew [PA]" userId="S::mfargen_psea.org#ext#@neahq.onmicrosoft.com::c8c8ee83-2559-4650-ad3b-b4b80e1459a6" providerId="AD" clId="Web-{BD18A746-11EF-9E20-34B4-EFD0E88D1012}" dt="2026-05-14T18:43:18.962" v="181" actId="20577"/>
          <ac:spMkLst>
            <pc:docMk/>
            <pc:sldMk cId="3115245523" sldId="1229"/>
            <ac:spMk id="2" creationId="{D4D3CC52-7A09-17CE-F93D-12866794E8A5}"/>
          </ac:spMkLst>
        </pc:spChg>
        <pc:spChg chg="mod">
          <ac:chgData name="Fargen, Matthew [PA]" userId="S::mfargen_psea.org#ext#@neahq.onmicrosoft.com::c8c8ee83-2559-4650-ad3b-b4b80e1459a6" providerId="AD" clId="Web-{BD18A746-11EF-9E20-34B4-EFD0E88D1012}" dt="2026-05-14T18:31:22.400" v="106" actId="1076"/>
          <ac:spMkLst>
            <pc:docMk/>
            <pc:sldMk cId="3115245523" sldId="1229"/>
            <ac:spMk id="4" creationId="{105EF6C3-29B2-4AD9-C4D2-FD2CE58F7240}"/>
          </ac:spMkLst>
        </pc:spChg>
        <pc:spChg chg="mod">
          <ac:chgData name="Fargen, Matthew [PA]" userId="S::mfargen_psea.org#ext#@neahq.onmicrosoft.com::c8c8ee83-2559-4650-ad3b-b4b80e1459a6" providerId="AD" clId="Web-{BD18A746-11EF-9E20-34B4-EFD0E88D1012}" dt="2026-05-14T18:31:43.729" v="109" actId="14100"/>
          <ac:spMkLst>
            <pc:docMk/>
            <pc:sldMk cId="3115245523" sldId="1229"/>
            <ac:spMk id="5" creationId="{8AB679E1-D2A5-36B1-5050-2825DD617D14}"/>
          </ac:spMkLst>
        </pc:spChg>
        <pc:spChg chg="mod">
          <ac:chgData name="Fargen, Matthew [PA]" userId="S::mfargen_psea.org#ext#@neahq.onmicrosoft.com::c8c8ee83-2559-4650-ad3b-b4b80e1459a6" providerId="AD" clId="Web-{BD18A746-11EF-9E20-34B4-EFD0E88D1012}" dt="2026-05-14T18:31:15.838" v="105" actId="1076"/>
          <ac:spMkLst>
            <pc:docMk/>
            <pc:sldMk cId="3115245523" sldId="1229"/>
            <ac:spMk id="6" creationId="{D82B9685-82F0-225F-09D5-A38B019EEFDB}"/>
          </ac:spMkLst>
        </pc:spChg>
      </pc:sldChg>
      <pc:sldChg chg="modSp">
        <pc:chgData name="Fargen, Matthew [PA]" userId="S::mfargen_psea.org#ext#@neahq.onmicrosoft.com::c8c8ee83-2559-4650-ad3b-b4b80e1459a6" providerId="AD" clId="Web-{BD18A746-11EF-9E20-34B4-EFD0E88D1012}" dt="2026-05-14T18:57:41.304" v="364" actId="20577"/>
        <pc:sldMkLst>
          <pc:docMk/>
          <pc:sldMk cId="3027496786" sldId="1231"/>
        </pc:sldMkLst>
        <pc:spChg chg="mod">
          <ac:chgData name="Fargen, Matthew [PA]" userId="S::mfargen_psea.org#ext#@neahq.onmicrosoft.com::c8c8ee83-2559-4650-ad3b-b4b80e1459a6" providerId="AD" clId="Web-{BD18A746-11EF-9E20-34B4-EFD0E88D1012}" dt="2026-05-14T18:57:05.632" v="360" actId="1076"/>
          <ac:spMkLst>
            <pc:docMk/>
            <pc:sldMk cId="3027496786" sldId="1231"/>
            <ac:spMk id="2" creationId="{91D44631-26AE-ED18-F3FF-7F78C6DC977C}"/>
          </ac:spMkLst>
        </pc:spChg>
        <pc:spChg chg="mod">
          <ac:chgData name="Fargen, Matthew [PA]" userId="S::mfargen_psea.org#ext#@neahq.onmicrosoft.com::c8c8ee83-2559-4650-ad3b-b4b80e1459a6" providerId="AD" clId="Web-{BD18A746-11EF-9E20-34B4-EFD0E88D1012}" dt="2026-05-14T18:57:41.304" v="364" actId="20577"/>
          <ac:spMkLst>
            <pc:docMk/>
            <pc:sldMk cId="3027496786" sldId="1231"/>
            <ac:spMk id="3" creationId="{4B0EF50E-DAF4-5D13-7F95-5130409E26AD}"/>
          </ac:spMkLst>
        </pc:spChg>
        <pc:picChg chg="mod">
          <ac:chgData name="Fargen, Matthew [PA]" userId="S::mfargen_psea.org#ext#@neahq.onmicrosoft.com::c8c8ee83-2559-4650-ad3b-b4b80e1459a6" providerId="AD" clId="Web-{BD18A746-11EF-9E20-34B4-EFD0E88D1012}" dt="2026-05-14T18:57:12.382" v="361" actId="1076"/>
          <ac:picMkLst>
            <pc:docMk/>
            <pc:sldMk cId="3027496786" sldId="1231"/>
            <ac:picMk id="1026" creationId="{E7C4295C-DBFA-8729-4C2D-5ACFF0CA1EE1}"/>
          </ac:picMkLst>
        </pc:picChg>
      </pc:sldChg>
      <pc:sldChg chg="modSp">
        <pc:chgData name="Fargen, Matthew [PA]" userId="S::mfargen_psea.org#ext#@neahq.onmicrosoft.com::c8c8ee83-2559-4650-ad3b-b4b80e1459a6" providerId="AD" clId="Web-{BD18A746-11EF-9E20-34B4-EFD0E88D1012}" dt="2026-05-14T18:56:15.211" v="356" actId="20577"/>
        <pc:sldMkLst>
          <pc:docMk/>
          <pc:sldMk cId="2167699138" sldId="1232"/>
        </pc:sldMkLst>
        <pc:spChg chg="mod">
          <ac:chgData name="Fargen, Matthew [PA]" userId="S::mfargen_psea.org#ext#@neahq.onmicrosoft.com::c8c8ee83-2559-4650-ad3b-b4b80e1459a6" providerId="AD" clId="Web-{BD18A746-11EF-9E20-34B4-EFD0E88D1012}" dt="2026-05-14T18:55:29.523" v="353" actId="1076"/>
          <ac:spMkLst>
            <pc:docMk/>
            <pc:sldMk cId="2167699138" sldId="1232"/>
            <ac:spMk id="2" creationId="{3A1D9398-2B9D-F4E8-16AE-1E59B1CE0216}"/>
          </ac:spMkLst>
        </pc:spChg>
        <pc:spChg chg="mod">
          <ac:chgData name="Fargen, Matthew [PA]" userId="S::mfargen_psea.org#ext#@neahq.onmicrosoft.com::c8c8ee83-2559-4650-ad3b-b4b80e1459a6" providerId="AD" clId="Web-{BD18A746-11EF-9E20-34B4-EFD0E88D1012}" dt="2026-05-14T18:56:15.211" v="356" actId="20577"/>
          <ac:spMkLst>
            <pc:docMk/>
            <pc:sldMk cId="2167699138" sldId="1232"/>
            <ac:spMk id="3" creationId="{2D43541E-8B68-A638-E7D5-D679A83781E8}"/>
          </ac:spMkLst>
        </pc:spChg>
      </pc:sldChg>
      <pc:sldChg chg="modSp">
        <pc:chgData name="Fargen, Matthew [PA]" userId="S::mfargen_psea.org#ext#@neahq.onmicrosoft.com::c8c8ee83-2559-4650-ad3b-b4b80e1459a6" providerId="AD" clId="Web-{BD18A746-11EF-9E20-34B4-EFD0E88D1012}" dt="2026-05-14T18:54:56.695" v="351" actId="14100"/>
        <pc:sldMkLst>
          <pc:docMk/>
          <pc:sldMk cId="793943032" sldId="1234"/>
        </pc:sldMkLst>
        <pc:picChg chg="mod">
          <ac:chgData name="Fargen, Matthew [PA]" userId="S::mfargen_psea.org#ext#@neahq.onmicrosoft.com::c8c8ee83-2559-4650-ad3b-b4b80e1459a6" providerId="AD" clId="Web-{BD18A746-11EF-9E20-34B4-EFD0E88D1012}" dt="2026-05-14T18:54:14.867" v="346" actId="14100"/>
          <ac:picMkLst>
            <pc:docMk/>
            <pc:sldMk cId="793943032" sldId="1234"/>
            <ac:picMk id="4" creationId="{4B7FB7FD-132C-0BE9-1470-3DF941013DB9}"/>
          </ac:picMkLst>
        </pc:picChg>
      </pc:sldChg>
      <pc:sldChg chg="modSp">
        <pc:chgData name="Fargen, Matthew [PA]" userId="S::mfargen_psea.org#ext#@neahq.onmicrosoft.com::c8c8ee83-2559-4650-ad3b-b4b80e1459a6" providerId="AD" clId="Web-{BD18A746-11EF-9E20-34B4-EFD0E88D1012}" dt="2026-05-14T19:20:56.693" v="639" actId="14100"/>
        <pc:sldMkLst>
          <pc:docMk/>
          <pc:sldMk cId="109819995" sldId="1240"/>
        </pc:sldMkLst>
        <pc:spChg chg="mod">
          <ac:chgData name="Fargen, Matthew [PA]" userId="S::mfargen_psea.org#ext#@neahq.onmicrosoft.com::c8c8ee83-2559-4650-ad3b-b4b80e1459a6" providerId="AD" clId="Web-{BD18A746-11EF-9E20-34B4-EFD0E88D1012}" dt="2026-05-14T19:20:56.693" v="639" actId="14100"/>
          <ac:spMkLst>
            <pc:docMk/>
            <pc:sldMk cId="109819995" sldId="1240"/>
            <ac:spMk id="3" creationId="{00000000-0000-0000-0000-000000000000}"/>
          </ac:spMkLst>
        </pc:spChg>
      </pc:sldChg>
      <pc:sldChg chg="modSp">
        <pc:chgData name="Fargen, Matthew [PA]" userId="S::mfargen_psea.org#ext#@neahq.onmicrosoft.com::c8c8ee83-2559-4650-ad3b-b4b80e1459a6" providerId="AD" clId="Web-{BD18A746-11EF-9E20-34B4-EFD0E88D1012}" dt="2026-05-14T19:03:21.397" v="420" actId="20577"/>
        <pc:sldMkLst>
          <pc:docMk/>
          <pc:sldMk cId="3653437887" sldId="1241"/>
        </pc:sldMkLst>
        <pc:spChg chg="mod">
          <ac:chgData name="Fargen, Matthew [PA]" userId="S::mfargen_psea.org#ext#@neahq.onmicrosoft.com::c8c8ee83-2559-4650-ad3b-b4b80e1459a6" providerId="AD" clId="Web-{BD18A746-11EF-9E20-34B4-EFD0E88D1012}" dt="2026-05-14T19:03:21.397" v="420" actId="20577"/>
          <ac:spMkLst>
            <pc:docMk/>
            <pc:sldMk cId="3653437887" sldId="1241"/>
            <ac:spMk id="3" creationId="{00000000-0000-0000-0000-000000000000}"/>
          </ac:spMkLst>
        </pc:spChg>
      </pc:sldChg>
      <pc:sldChg chg="modSp">
        <pc:chgData name="Fargen, Matthew [PA]" userId="S::mfargen_psea.org#ext#@neahq.onmicrosoft.com::c8c8ee83-2559-4650-ad3b-b4b80e1459a6" providerId="AD" clId="Web-{BD18A746-11EF-9E20-34B4-EFD0E88D1012}" dt="2026-05-14T19:28:10.692" v="658" actId="14100"/>
        <pc:sldMkLst>
          <pc:docMk/>
          <pc:sldMk cId="2996556711" sldId="1246"/>
        </pc:sldMkLst>
        <pc:spChg chg="mod">
          <ac:chgData name="Fargen, Matthew [PA]" userId="S::mfargen_psea.org#ext#@neahq.onmicrosoft.com::c8c8ee83-2559-4650-ad3b-b4b80e1459a6" providerId="AD" clId="Web-{BD18A746-11EF-9E20-34B4-EFD0E88D1012}" dt="2026-05-14T19:27:52.286" v="657" actId="1076"/>
          <ac:spMkLst>
            <pc:docMk/>
            <pc:sldMk cId="2996556711" sldId="1246"/>
            <ac:spMk id="2" creationId="{096F2904-53D3-FC66-C8A8-C24DBDB2FD4E}"/>
          </ac:spMkLst>
        </pc:spChg>
        <pc:picChg chg="mod">
          <ac:chgData name="Fargen, Matthew [PA]" userId="S::mfargen_psea.org#ext#@neahq.onmicrosoft.com::c8c8ee83-2559-4650-ad3b-b4b80e1459a6" providerId="AD" clId="Web-{BD18A746-11EF-9E20-34B4-EFD0E88D1012}" dt="2026-05-14T19:28:10.692" v="658" actId="14100"/>
          <ac:picMkLst>
            <pc:docMk/>
            <pc:sldMk cId="2996556711" sldId="1246"/>
            <ac:picMk id="7" creationId="{CA5BD37C-19A2-13CC-6571-B37AA460D6F1}"/>
          </ac:picMkLst>
        </pc:picChg>
      </pc:sldChg>
      <pc:sldChg chg="addSp delSp modSp">
        <pc:chgData name="Fargen, Matthew [PA]" userId="S::mfargen_psea.org#ext#@neahq.onmicrosoft.com::c8c8ee83-2559-4650-ad3b-b4b80e1459a6" providerId="AD" clId="Web-{BD18A746-11EF-9E20-34B4-EFD0E88D1012}" dt="2026-05-14T20:24:27.467" v="996" actId="14100"/>
        <pc:sldMkLst>
          <pc:docMk/>
          <pc:sldMk cId="2254475289" sldId="1249"/>
        </pc:sldMkLst>
        <pc:spChg chg="mod">
          <ac:chgData name="Fargen, Matthew [PA]" userId="S::mfargen_psea.org#ext#@neahq.onmicrosoft.com::c8c8ee83-2559-4650-ad3b-b4b80e1459a6" providerId="AD" clId="Web-{BD18A746-11EF-9E20-34B4-EFD0E88D1012}" dt="2026-05-14T20:24:27.467" v="996" actId="14100"/>
          <ac:spMkLst>
            <pc:docMk/>
            <pc:sldMk cId="2254475289" sldId="1249"/>
            <ac:spMk id="3" creationId="{1626D2E9-5AF5-4D05-98DA-57F795A8AE70}"/>
          </ac:spMkLst>
        </pc:spChg>
        <pc:picChg chg="add mod">
          <ac:chgData name="Fargen, Matthew [PA]" userId="S::mfargen_psea.org#ext#@neahq.onmicrosoft.com::c8c8ee83-2559-4650-ad3b-b4b80e1459a6" providerId="AD" clId="Web-{BD18A746-11EF-9E20-34B4-EFD0E88D1012}" dt="2026-05-14T19:12:08.740" v="506" actId="14100"/>
          <ac:picMkLst>
            <pc:docMk/>
            <pc:sldMk cId="2254475289" sldId="1249"/>
            <ac:picMk id="7" creationId="{67263647-827C-CF23-3BEB-1F38D0D1AE94}"/>
          </ac:picMkLst>
        </pc:picChg>
      </pc:sldChg>
      <pc:sldChg chg="modSp">
        <pc:chgData name="Fargen, Matthew [PA]" userId="S::mfargen_psea.org#ext#@neahq.onmicrosoft.com::c8c8ee83-2559-4650-ad3b-b4b80e1459a6" providerId="AD" clId="Web-{BD18A746-11EF-9E20-34B4-EFD0E88D1012}" dt="2026-05-14T18:25:26.042" v="42" actId="20577"/>
        <pc:sldMkLst>
          <pc:docMk/>
          <pc:sldMk cId="3010340235" sldId="1254"/>
        </pc:sldMkLst>
        <pc:spChg chg="mod">
          <ac:chgData name="Fargen, Matthew [PA]" userId="S::mfargen_psea.org#ext#@neahq.onmicrosoft.com::c8c8ee83-2559-4650-ad3b-b4b80e1459a6" providerId="AD" clId="Web-{BD18A746-11EF-9E20-34B4-EFD0E88D1012}" dt="2026-05-14T18:25:26.042" v="42" actId="20577"/>
          <ac:spMkLst>
            <pc:docMk/>
            <pc:sldMk cId="3010340235" sldId="1254"/>
            <ac:spMk id="3" creationId="{2055671A-AC76-1C31-2596-7063879D30E7}"/>
          </ac:spMkLst>
        </pc:spChg>
      </pc:sldChg>
      <pc:sldChg chg="modSp">
        <pc:chgData name="Fargen, Matthew [PA]" userId="S::mfargen_psea.org#ext#@neahq.onmicrosoft.com::c8c8ee83-2559-4650-ad3b-b4b80e1459a6" providerId="AD" clId="Web-{BD18A746-11EF-9E20-34B4-EFD0E88D1012}" dt="2026-05-14T18:52:26.914" v="343" actId="20577"/>
        <pc:sldMkLst>
          <pc:docMk/>
          <pc:sldMk cId="157510589" sldId="1255"/>
        </pc:sldMkLst>
        <pc:spChg chg="mod">
          <ac:chgData name="Fargen, Matthew [PA]" userId="S::mfargen_psea.org#ext#@neahq.onmicrosoft.com::c8c8ee83-2559-4650-ad3b-b4b80e1459a6" providerId="AD" clId="Web-{BD18A746-11EF-9E20-34B4-EFD0E88D1012}" dt="2026-05-14T18:51:51.570" v="331" actId="14100"/>
          <ac:spMkLst>
            <pc:docMk/>
            <pc:sldMk cId="157510589" sldId="1255"/>
            <ac:spMk id="2" creationId="{3EFF0668-327A-8BFA-A7DA-C9E384A4CCD8}"/>
          </ac:spMkLst>
        </pc:spChg>
        <pc:spChg chg="mod">
          <ac:chgData name="Fargen, Matthew [PA]" userId="S::mfargen_psea.org#ext#@neahq.onmicrosoft.com::c8c8ee83-2559-4650-ad3b-b4b80e1459a6" providerId="AD" clId="Web-{BD18A746-11EF-9E20-34B4-EFD0E88D1012}" dt="2026-05-14T18:52:26.914" v="343" actId="20577"/>
          <ac:spMkLst>
            <pc:docMk/>
            <pc:sldMk cId="157510589" sldId="1255"/>
            <ac:spMk id="3" creationId="{7E2626D6-10D5-33E3-D577-D6AE2346F22A}"/>
          </ac:spMkLst>
        </pc:spChg>
      </pc:sldChg>
      <pc:sldChg chg="modSp">
        <pc:chgData name="Fargen, Matthew [PA]" userId="S::mfargen_psea.org#ext#@neahq.onmicrosoft.com::c8c8ee83-2559-4650-ad3b-b4b80e1459a6" providerId="AD" clId="Web-{BD18A746-11EF-9E20-34B4-EFD0E88D1012}" dt="2026-05-14T19:57:57.017" v="750" actId="14100"/>
        <pc:sldMkLst>
          <pc:docMk/>
          <pc:sldMk cId="3269033207" sldId="2597"/>
        </pc:sldMkLst>
        <pc:spChg chg="mod">
          <ac:chgData name="Fargen, Matthew [PA]" userId="S::mfargen_psea.org#ext#@neahq.onmicrosoft.com::c8c8ee83-2559-4650-ad3b-b4b80e1459a6" providerId="AD" clId="Web-{BD18A746-11EF-9E20-34B4-EFD0E88D1012}" dt="2026-05-14T19:57:57.017" v="750" actId="14100"/>
          <ac:spMkLst>
            <pc:docMk/>
            <pc:sldMk cId="3269033207" sldId="2597"/>
            <ac:spMk id="13" creationId="{08A2127A-AC58-B91C-F139-16F8F8C2B65B}"/>
          </ac:spMkLst>
        </pc:spChg>
        <pc:picChg chg="mod">
          <ac:chgData name="Fargen, Matthew [PA]" userId="S::mfargen_psea.org#ext#@neahq.onmicrosoft.com::c8c8ee83-2559-4650-ad3b-b4b80e1459a6" providerId="AD" clId="Web-{BD18A746-11EF-9E20-34B4-EFD0E88D1012}" dt="2026-05-14T19:57:00.064" v="743" actId="14100"/>
          <ac:picMkLst>
            <pc:docMk/>
            <pc:sldMk cId="3269033207" sldId="2597"/>
            <ac:picMk id="7" creationId="{8EE60FA1-FD84-4132-F0D5-92E1557B6D1E}"/>
          </ac:picMkLst>
        </pc:picChg>
      </pc:sldChg>
      <pc:sldChg chg="modSp">
        <pc:chgData name="Fargen, Matthew [PA]" userId="S::mfargen_psea.org#ext#@neahq.onmicrosoft.com::c8c8ee83-2559-4650-ad3b-b4b80e1459a6" providerId="AD" clId="Web-{BD18A746-11EF-9E20-34B4-EFD0E88D1012}" dt="2026-05-14T19:13:59.975" v="511" actId="1076"/>
        <pc:sldMkLst>
          <pc:docMk/>
          <pc:sldMk cId="1488098889" sldId="2618"/>
        </pc:sldMkLst>
        <pc:spChg chg="mod">
          <ac:chgData name="Fargen, Matthew [PA]" userId="S::mfargen_psea.org#ext#@neahq.onmicrosoft.com::c8c8ee83-2559-4650-ad3b-b4b80e1459a6" providerId="AD" clId="Web-{BD18A746-11EF-9E20-34B4-EFD0E88D1012}" dt="2026-05-14T19:13:59.975" v="511" actId="1076"/>
          <ac:spMkLst>
            <pc:docMk/>
            <pc:sldMk cId="1488098889" sldId="2618"/>
            <ac:spMk id="2" creationId="{D7501668-69DC-40CE-BCFA-A321326C8D31}"/>
          </ac:spMkLst>
        </pc:spChg>
        <pc:picChg chg="mod modCrop">
          <ac:chgData name="Fargen, Matthew [PA]" userId="S::mfargen_psea.org#ext#@neahq.onmicrosoft.com::c8c8ee83-2559-4650-ad3b-b4b80e1459a6" providerId="AD" clId="Web-{BD18A746-11EF-9E20-34B4-EFD0E88D1012}" dt="2026-05-14T19:13:38.772" v="509" actId="1076"/>
          <ac:picMkLst>
            <pc:docMk/>
            <pc:sldMk cId="1488098889" sldId="2618"/>
            <ac:picMk id="17410" creationId="{0DD0E070-F928-4C9B-A266-B20EE4000FC1}"/>
          </ac:picMkLst>
        </pc:picChg>
      </pc:sldChg>
      <pc:sldChg chg="modSp">
        <pc:chgData name="Fargen, Matthew [PA]" userId="S::mfargen_psea.org#ext#@neahq.onmicrosoft.com::c8c8ee83-2559-4650-ad3b-b4b80e1459a6" providerId="AD" clId="Web-{BD18A746-11EF-9E20-34B4-EFD0E88D1012}" dt="2026-05-14T19:15:47.771" v="519" actId="1076"/>
        <pc:sldMkLst>
          <pc:docMk/>
          <pc:sldMk cId="1228908153" sldId="2619"/>
        </pc:sldMkLst>
        <pc:spChg chg="mod">
          <ac:chgData name="Fargen, Matthew [PA]" userId="S::mfargen_psea.org#ext#@neahq.onmicrosoft.com::c8c8ee83-2559-4650-ad3b-b4b80e1459a6" providerId="AD" clId="Web-{BD18A746-11EF-9E20-34B4-EFD0E88D1012}" dt="2026-05-14T19:15:47.771" v="519" actId="1076"/>
          <ac:spMkLst>
            <pc:docMk/>
            <pc:sldMk cId="1228908153" sldId="2619"/>
            <ac:spMk id="5" creationId="{00000000-0000-0000-0000-000000000000}"/>
          </ac:spMkLst>
        </pc:spChg>
      </pc:sldChg>
      <pc:sldChg chg="modSp">
        <pc:chgData name="Fargen, Matthew [PA]" userId="S::mfargen_psea.org#ext#@neahq.onmicrosoft.com::c8c8ee83-2559-4650-ad3b-b4b80e1459a6" providerId="AD" clId="Web-{BD18A746-11EF-9E20-34B4-EFD0E88D1012}" dt="2026-05-14T19:16:45.896" v="528" actId="14100"/>
        <pc:sldMkLst>
          <pc:docMk/>
          <pc:sldMk cId="341105795" sldId="2620"/>
        </pc:sldMkLst>
        <pc:spChg chg="mod">
          <ac:chgData name="Fargen, Matthew [PA]" userId="S::mfargen_psea.org#ext#@neahq.onmicrosoft.com::c8c8ee83-2559-4650-ad3b-b4b80e1459a6" providerId="AD" clId="Web-{BD18A746-11EF-9E20-34B4-EFD0E88D1012}" dt="2026-05-14T19:16:45.896" v="528" actId="14100"/>
          <ac:spMkLst>
            <pc:docMk/>
            <pc:sldMk cId="341105795" sldId="2620"/>
            <ac:spMk id="3" creationId="{00000000-0000-0000-0000-000000000000}"/>
          </ac:spMkLst>
        </pc:spChg>
        <pc:spChg chg="mod">
          <ac:chgData name="Fargen, Matthew [PA]" userId="S::mfargen_psea.org#ext#@neahq.onmicrosoft.com::c8c8ee83-2559-4650-ad3b-b4b80e1459a6" providerId="AD" clId="Web-{BD18A746-11EF-9E20-34B4-EFD0E88D1012}" dt="2026-05-14T19:16:20.318" v="524" actId="20577"/>
          <ac:spMkLst>
            <pc:docMk/>
            <pc:sldMk cId="341105795" sldId="2620"/>
            <ac:spMk id="4" creationId="{00000000-0000-0000-0000-000000000000}"/>
          </ac:spMkLst>
        </pc:spChg>
      </pc:sldChg>
      <pc:sldChg chg="modSp">
        <pc:chgData name="Fargen, Matthew [PA]" userId="S::mfargen_psea.org#ext#@neahq.onmicrosoft.com::c8c8ee83-2559-4650-ad3b-b4b80e1459a6" providerId="AD" clId="Web-{BD18A746-11EF-9E20-34B4-EFD0E88D1012}" dt="2026-05-14T19:04:44.335" v="422" actId="14100"/>
        <pc:sldMkLst>
          <pc:docMk/>
          <pc:sldMk cId="3557411030" sldId="2621"/>
        </pc:sldMkLst>
        <pc:spChg chg="mod">
          <ac:chgData name="Fargen, Matthew [PA]" userId="S::mfargen_psea.org#ext#@neahq.onmicrosoft.com::c8c8ee83-2559-4650-ad3b-b4b80e1459a6" providerId="AD" clId="Web-{BD18A746-11EF-9E20-34B4-EFD0E88D1012}" dt="2026-05-14T19:04:44.335" v="422" actId="14100"/>
          <ac:spMkLst>
            <pc:docMk/>
            <pc:sldMk cId="3557411030" sldId="2621"/>
            <ac:spMk id="3" creationId="{00000000-0000-0000-0000-000000000000}"/>
          </ac:spMkLst>
        </pc:spChg>
      </pc:sldChg>
      <pc:sldChg chg="modSp">
        <pc:chgData name="Fargen, Matthew [PA]" userId="S::mfargen_psea.org#ext#@neahq.onmicrosoft.com::c8c8ee83-2559-4650-ad3b-b4b80e1459a6" providerId="AD" clId="Web-{BD18A746-11EF-9E20-34B4-EFD0E88D1012}" dt="2026-05-14T19:22:24.255" v="651" actId="14100"/>
        <pc:sldMkLst>
          <pc:docMk/>
          <pc:sldMk cId="3515013849" sldId="2622"/>
        </pc:sldMkLst>
        <pc:spChg chg="mod">
          <ac:chgData name="Fargen, Matthew [PA]" userId="S::mfargen_psea.org#ext#@neahq.onmicrosoft.com::c8c8ee83-2559-4650-ad3b-b4b80e1459a6" providerId="AD" clId="Web-{BD18A746-11EF-9E20-34B4-EFD0E88D1012}" dt="2026-05-14T19:22:24.255" v="651" actId="14100"/>
          <ac:spMkLst>
            <pc:docMk/>
            <pc:sldMk cId="3515013849" sldId="2622"/>
            <ac:spMk id="2" creationId="{00000000-0000-0000-0000-000000000000}"/>
          </ac:spMkLst>
        </pc:spChg>
        <pc:spChg chg="mod">
          <ac:chgData name="Fargen, Matthew [PA]" userId="S::mfargen_psea.org#ext#@neahq.onmicrosoft.com::c8c8ee83-2559-4650-ad3b-b4b80e1459a6" providerId="AD" clId="Web-{BD18A746-11EF-9E20-34B4-EFD0E88D1012}" dt="2026-05-14T19:05:25.756" v="446" actId="20577"/>
          <ac:spMkLst>
            <pc:docMk/>
            <pc:sldMk cId="3515013849" sldId="2622"/>
            <ac:spMk id="3" creationId="{00000000-0000-0000-0000-000000000000}"/>
          </ac:spMkLst>
        </pc:spChg>
      </pc:sldChg>
      <pc:sldChg chg="modSp">
        <pc:chgData name="Fargen, Matthew [PA]" userId="S::mfargen_psea.org#ext#@neahq.onmicrosoft.com::c8c8ee83-2559-4650-ad3b-b4b80e1459a6" providerId="AD" clId="Web-{BD18A746-11EF-9E20-34B4-EFD0E88D1012}" dt="2026-05-14T19:31:13.473" v="663" actId="14100"/>
        <pc:sldMkLst>
          <pc:docMk/>
          <pc:sldMk cId="575566066" sldId="2647"/>
        </pc:sldMkLst>
        <pc:spChg chg="mod">
          <ac:chgData name="Fargen, Matthew [PA]" userId="S::mfargen_psea.org#ext#@neahq.onmicrosoft.com::c8c8ee83-2559-4650-ad3b-b4b80e1459a6" providerId="AD" clId="Web-{BD18A746-11EF-9E20-34B4-EFD0E88D1012}" dt="2026-05-14T19:30:43.785" v="661" actId="14100"/>
          <ac:spMkLst>
            <pc:docMk/>
            <pc:sldMk cId="575566066" sldId="2647"/>
            <ac:spMk id="2" creationId="{ADEBB3AD-3615-A956-62C1-31C32CD5EBC4}"/>
          </ac:spMkLst>
        </pc:spChg>
        <pc:picChg chg="mod">
          <ac:chgData name="Fargen, Matthew [PA]" userId="S::mfargen_psea.org#ext#@neahq.onmicrosoft.com::c8c8ee83-2559-4650-ad3b-b4b80e1459a6" providerId="AD" clId="Web-{BD18A746-11EF-9E20-34B4-EFD0E88D1012}" dt="2026-05-14T19:31:13.473" v="663" actId="14100"/>
          <ac:picMkLst>
            <pc:docMk/>
            <pc:sldMk cId="575566066" sldId="2647"/>
            <ac:picMk id="7" creationId="{97DED2D3-EF9D-D597-AF2E-96CC1E4939E3}"/>
          </ac:picMkLst>
        </pc:picChg>
      </pc:sldChg>
      <pc:sldChg chg="modSp">
        <pc:chgData name="Fargen, Matthew [PA]" userId="S::mfargen_psea.org#ext#@neahq.onmicrosoft.com::c8c8ee83-2559-4650-ad3b-b4b80e1459a6" providerId="AD" clId="Web-{BD18A746-11EF-9E20-34B4-EFD0E88D1012}" dt="2026-05-14T20:15:52.312" v="890" actId="14100"/>
        <pc:sldMkLst>
          <pc:docMk/>
          <pc:sldMk cId="1983084675" sldId="2656"/>
        </pc:sldMkLst>
        <pc:spChg chg="mod">
          <ac:chgData name="Fargen, Matthew [PA]" userId="S::mfargen_psea.org#ext#@neahq.onmicrosoft.com::c8c8ee83-2559-4650-ad3b-b4b80e1459a6" providerId="AD" clId="Web-{BD18A746-11EF-9E20-34B4-EFD0E88D1012}" dt="2026-05-14T19:06:51.381" v="450" actId="1076"/>
          <ac:spMkLst>
            <pc:docMk/>
            <pc:sldMk cId="1983084675" sldId="2656"/>
            <ac:spMk id="2" creationId="{7719D23A-81A0-A66F-5B13-033C8671C8F4}"/>
          </ac:spMkLst>
        </pc:spChg>
        <pc:spChg chg="mod">
          <ac:chgData name="Fargen, Matthew [PA]" userId="S::mfargen_psea.org#ext#@neahq.onmicrosoft.com::c8c8ee83-2559-4650-ad3b-b4b80e1459a6" providerId="AD" clId="Web-{BD18A746-11EF-9E20-34B4-EFD0E88D1012}" dt="2026-05-14T19:38:00.222" v="727" actId="20577"/>
          <ac:spMkLst>
            <pc:docMk/>
            <pc:sldMk cId="1983084675" sldId="2656"/>
            <ac:spMk id="5" creationId="{CE8BCB55-3193-7D29-6911-C728BB369F64}"/>
          </ac:spMkLst>
        </pc:spChg>
        <pc:spChg chg="mod">
          <ac:chgData name="Fargen, Matthew [PA]" userId="S::mfargen_psea.org#ext#@neahq.onmicrosoft.com::c8c8ee83-2559-4650-ad3b-b4b80e1459a6" providerId="AD" clId="Web-{BD18A746-11EF-9E20-34B4-EFD0E88D1012}" dt="2026-05-14T20:15:52.312" v="890" actId="14100"/>
          <ac:spMkLst>
            <pc:docMk/>
            <pc:sldMk cId="1983084675" sldId="2656"/>
            <ac:spMk id="6" creationId="{117A40B6-A5AC-7853-DA08-23B33CBBA8AE}"/>
          </ac:spMkLst>
        </pc:spChg>
        <pc:picChg chg="mod">
          <ac:chgData name="Fargen, Matthew [PA]" userId="S::mfargen_psea.org#ext#@neahq.onmicrosoft.com::c8c8ee83-2559-4650-ad3b-b4b80e1459a6" providerId="AD" clId="Web-{BD18A746-11EF-9E20-34B4-EFD0E88D1012}" dt="2026-05-14T19:36:29.582" v="683" actId="14100"/>
          <ac:picMkLst>
            <pc:docMk/>
            <pc:sldMk cId="1983084675" sldId="2656"/>
            <ac:picMk id="4" creationId="{E5133EED-E19A-DA83-96A1-9269042166B1}"/>
          </ac:picMkLst>
        </pc:picChg>
      </pc:sldChg>
      <pc:sldChg chg="modSp">
        <pc:chgData name="Fargen, Matthew [PA]" userId="S::mfargen_psea.org#ext#@neahq.onmicrosoft.com::c8c8ee83-2559-4650-ad3b-b4b80e1459a6" providerId="AD" clId="Web-{BD18A746-11EF-9E20-34B4-EFD0E88D1012}" dt="2026-05-14T20:19:27.014" v="923" actId="1076"/>
        <pc:sldMkLst>
          <pc:docMk/>
          <pc:sldMk cId="1619437467" sldId="2657"/>
        </pc:sldMkLst>
        <pc:spChg chg="mod">
          <ac:chgData name="Fargen, Matthew [PA]" userId="S::mfargen_psea.org#ext#@neahq.onmicrosoft.com::c8c8ee83-2559-4650-ad3b-b4b80e1459a6" providerId="AD" clId="Web-{BD18A746-11EF-9E20-34B4-EFD0E88D1012}" dt="2026-05-14T20:19:27.014" v="923" actId="1076"/>
          <ac:spMkLst>
            <pc:docMk/>
            <pc:sldMk cId="1619437467" sldId="2657"/>
            <ac:spMk id="2" creationId="{ECE3F755-8B72-05B6-F21E-35AEAA543164}"/>
          </ac:spMkLst>
        </pc:spChg>
        <pc:spChg chg="mod">
          <ac:chgData name="Fargen, Matthew [PA]" userId="S::mfargen_psea.org#ext#@neahq.onmicrosoft.com::c8c8ee83-2559-4650-ad3b-b4b80e1459a6" providerId="AD" clId="Web-{BD18A746-11EF-9E20-34B4-EFD0E88D1012}" dt="2026-05-14T20:19:00.967" v="922" actId="14100"/>
          <ac:spMkLst>
            <pc:docMk/>
            <pc:sldMk cId="1619437467" sldId="2657"/>
            <ac:spMk id="3" creationId="{4587E673-80A5-0C06-8F52-51542A532B51}"/>
          </ac:spMkLst>
        </pc:spChg>
      </pc:sldChg>
      <pc:sldChg chg="modSp">
        <pc:chgData name="Fargen, Matthew [PA]" userId="S::mfargen_psea.org#ext#@neahq.onmicrosoft.com::c8c8ee83-2559-4650-ad3b-b4b80e1459a6" providerId="AD" clId="Web-{BD18A746-11EF-9E20-34B4-EFD0E88D1012}" dt="2026-05-14T18:23:11.026" v="29" actId="20577"/>
        <pc:sldMkLst>
          <pc:docMk/>
          <pc:sldMk cId="3150366159" sldId="2661"/>
        </pc:sldMkLst>
        <pc:spChg chg="mod">
          <ac:chgData name="Fargen, Matthew [PA]" userId="S::mfargen_psea.org#ext#@neahq.onmicrosoft.com::c8c8ee83-2559-4650-ad3b-b4b80e1459a6" providerId="AD" clId="Web-{BD18A746-11EF-9E20-34B4-EFD0E88D1012}" dt="2026-05-14T18:21:11.855" v="15" actId="1076"/>
          <ac:spMkLst>
            <pc:docMk/>
            <pc:sldMk cId="3150366159" sldId="2661"/>
            <ac:spMk id="2" creationId="{0C36B111-42C0-49BE-F411-341E01DBD8F9}"/>
          </ac:spMkLst>
        </pc:spChg>
        <pc:spChg chg="mod">
          <ac:chgData name="Fargen, Matthew [PA]" userId="S::mfargen_psea.org#ext#@neahq.onmicrosoft.com::c8c8ee83-2559-4650-ad3b-b4b80e1459a6" providerId="AD" clId="Web-{BD18A746-11EF-9E20-34B4-EFD0E88D1012}" dt="2026-05-14T18:22:26.480" v="25" actId="20577"/>
          <ac:spMkLst>
            <pc:docMk/>
            <pc:sldMk cId="3150366159" sldId="2661"/>
            <ac:spMk id="3" creationId="{404BB7DF-F29D-3A5B-F050-FE1CF0B1EB89}"/>
          </ac:spMkLst>
        </pc:spChg>
        <pc:spChg chg="mod">
          <ac:chgData name="Fargen, Matthew [PA]" userId="S::mfargen_psea.org#ext#@neahq.onmicrosoft.com::c8c8ee83-2559-4650-ad3b-b4b80e1459a6" providerId="AD" clId="Web-{BD18A746-11EF-9E20-34B4-EFD0E88D1012}" dt="2026-05-14T18:21:55.401" v="21" actId="20577"/>
          <ac:spMkLst>
            <pc:docMk/>
            <pc:sldMk cId="3150366159" sldId="2661"/>
            <ac:spMk id="4" creationId="{A95D79F5-A726-53B5-D67D-291C05BFBD44}"/>
          </ac:spMkLst>
        </pc:spChg>
        <pc:spChg chg="mod">
          <ac:chgData name="Fargen, Matthew [PA]" userId="S::mfargen_psea.org#ext#@neahq.onmicrosoft.com::c8c8ee83-2559-4650-ad3b-b4b80e1459a6" providerId="AD" clId="Web-{BD18A746-11EF-9E20-34B4-EFD0E88D1012}" dt="2026-05-14T18:22:03.073" v="22" actId="20577"/>
          <ac:spMkLst>
            <pc:docMk/>
            <pc:sldMk cId="3150366159" sldId="2661"/>
            <ac:spMk id="5" creationId="{7C629C1D-BD0F-9072-769D-13B62A547F68}"/>
          </ac:spMkLst>
        </pc:spChg>
        <pc:spChg chg="mod">
          <ac:chgData name="Fargen, Matthew [PA]" userId="S::mfargen_psea.org#ext#@neahq.onmicrosoft.com::c8c8ee83-2559-4650-ad3b-b4b80e1459a6" providerId="AD" clId="Web-{BD18A746-11EF-9E20-34B4-EFD0E88D1012}" dt="2026-05-14T18:23:11.026" v="29" actId="20577"/>
          <ac:spMkLst>
            <pc:docMk/>
            <pc:sldMk cId="3150366159" sldId="2661"/>
            <ac:spMk id="6" creationId="{FD679ECB-EF89-C19E-7748-18EA208F5B42}"/>
          </ac:spMkLst>
        </pc:spChg>
      </pc:sldChg>
      <pc:sldChg chg="modSp">
        <pc:chgData name="Fargen, Matthew [PA]" userId="S::mfargen_psea.org#ext#@neahq.onmicrosoft.com::c8c8ee83-2559-4650-ad3b-b4b80e1459a6" providerId="AD" clId="Web-{BD18A746-11EF-9E20-34B4-EFD0E88D1012}" dt="2026-05-14T18:24:17.807" v="34" actId="20577"/>
        <pc:sldMkLst>
          <pc:docMk/>
          <pc:sldMk cId="1510371115" sldId="2663"/>
        </pc:sldMkLst>
        <pc:spChg chg="mod">
          <ac:chgData name="Fargen, Matthew [PA]" userId="S::mfargen_psea.org#ext#@neahq.onmicrosoft.com::c8c8ee83-2559-4650-ad3b-b4b80e1459a6" providerId="AD" clId="Web-{BD18A746-11EF-9E20-34B4-EFD0E88D1012}" dt="2026-05-14T18:23:40.386" v="32" actId="20577"/>
          <ac:spMkLst>
            <pc:docMk/>
            <pc:sldMk cId="1510371115" sldId="2663"/>
            <ac:spMk id="2" creationId="{E5DF78F7-12E4-8101-482E-F4396F456495}"/>
          </ac:spMkLst>
        </pc:spChg>
        <pc:spChg chg="mod">
          <ac:chgData name="Fargen, Matthew [PA]" userId="S::mfargen_psea.org#ext#@neahq.onmicrosoft.com::c8c8ee83-2559-4650-ad3b-b4b80e1459a6" providerId="AD" clId="Web-{BD18A746-11EF-9E20-34B4-EFD0E88D1012}" dt="2026-05-14T18:24:17.807" v="34" actId="20577"/>
          <ac:spMkLst>
            <pc:docMk/>
            <pc:sldMk cId="1510371115" sldId="2663"/>
            <ac:spMk id="3" creationId="{3B9D0933-7200-F195-B996-8544D9A2E31B}"/>
          </ac:spMkLst>
        </pc:spChg>
      </pc:sldChg>
      <pc:sldChg chg="modSp">
        <pc:chgData name="Fargen, Matthew [PA]" userId="S::mfargen_psea.org#ext#@neahq.onmicrosoft.com::c8c8ee83-2559-4650-ad3b-b4b80e1459a6" providerId="AD" clId="Web-{BD18A746-11EF-9E20-34B4-EFD0E88D1012}" dt="2026-05-14T18:24:59.995" v="38" actId="14100"/>
        <pc:sldMkLst>
          <pc:docMk/>
          <pc:sldMk cId="3887791587" sldId="2664"/>
        </pc:sldMkLst>
        <pc:spChg chg="mod">
          <ac:chgData name="Fargen, Matthew [PA]" userId="S::mfargen_psea.org#ext#@neahq.onmicrosoft.com::c8c8ee83-2559-4650-ad3b-b4b80e1459a6" providerId="AD" clId="Web-{BD18A746-11EF-9E20-34B4-EFD0E88D1012}" dt="2026-05-14T18:24:37.932" v="36" actId="20577"/>
          <ac:spMkLst>
            <pc:docMk/>
            <pc:sldMk cId="3887791587" sldId="2664"/>
            <ac:spMk id="2" creationId="{28601B43-27FB-A426-C2F5-BBD9F35D1574}"/>
          </ac:spMkLst>
        </pc:spChg>
        <pc:spChg chg="mod">
          <ac:chgData name="Fargen, Matthew [PA]" userId="S::mfargen_psea.org#ext#@neahq.onmicrosoft.com::c8c8ee83-2559-4650-ad3b-b4b80e1459a6" providerId="AD" clId="Web-{BD18A746-11EF-9E20-34B4-EFD0E88D1012}" dt="2026-05-14T18:24:59.995" v="38" actId="14100"/>
          <ac:spMkLst>
            <pc:docMk/>
            <pc:sldMk cId="3887791587" sldId="2664"/>
            <ac:spMk id="3" creationId="{FDC9B625-2F61-BD4A-1C0F-D0174086F7E9}"/>
          </ac:spMkLst>
        </pc:spChg>
      </pc:sldChg>
      <pc:sldChg chg="modSp">
        <pc:chgData name="Fargen, Matthew [PA]" userId="S::mfargen_psea.org#ext#@neahq.onmicrosoft.com::c8c8ee83-2559-4650-ad3b-b4b80e1459a6" providerId="AD" clId="Web-{BD18A746-11EF-9E20-34B4-EFD0E88D1012}" dt="2026-05-14T20:44:14.183" v="1076" actId="20577"/>
        <pc:sldMkLst>
          <pc:docMk/>
          <pc:sldMk cId="909800568" sldId="2675"/>
        </pc:sldMkLst>
        <pc:spChg chg="mod">
          <ac:chgData name="Fargen, Matthew [PA]" userId="S::mfargen_psea.org#ext#@neahq.onmicrosoft.com::c8c8ee83-2559-4650-ad3b-b4b80e1459a6" providerId="AD" clId="Web-{BD18A746-11EF-9E20-34B4-EFD0E88D1012}" dt="2026-05-14T20:44:14.183" v="1076" actId="20577"/>
          <ac:spMkLst>
            <pc:docMk/>
            <pc:sldMk cId="909800568" sldId="2675"/>
            <ac:spMk id="7" creationId="{8AB2B965-8360-D04A-105D-AEAE41457CF3}"/>
          </ac:spMkLst>
        </pc:spChg>
      </pc:sldChg>
      <pc:sldChg chg="modSp">
        <pc:chgData name="Fargen, Matthew [PA]" userId="S::mfargen_psea.org#ext#@neahq.onmicrosoft.com::c8c8ee83-2559-4650-ad3b-b4b80e1459a6" providerId="AD" clId="Web-{BD18A746-11EF-9E20-34B4-EFD0E88D1012}" dt="2026-05-14T20:40:45.215" v="1073" actId="20577"/>
        <pc:sldMkLst>
          <pc:docMk/>
          <pc:sldMk cId="941398783" sldId="2677"/>
        </pc:sldMkLst>
        <pc:spChg chg="mod">
          <ac:chgData name="Fargen, Matthew [PA]" userId="S::mfargen_psea.org#ext#@neahq.onmicrosoft.com::c8c8ee83-2559-4650-ad3b-b4b80e1459a6" providerId="AD" clId="Web-{BD18A746-11EF-9E20-34B4-EFD0E88D1012}" dt="2026-05-14T20:40:45.215" v="1073" actId="20577"/>
          <ac:spMkLst>
            <pc:docMk/>
            <pc:sldMk cId="941398783" sldId="2677"/>
            <ac:spMk id="4" creationId="{356BE951-E734-8680-FAC9-531615D1617C}"/>
          </ac:spMkLst>
        </pc:spChg>
      </pc:sldChg>
      <pc:sldChg chg="modSp">
        <pc:chgData name="Fargen, Matthew [PA]" userId="S::mfargen_psea.org#ext#@neahq.onmicrosoft.com::c8c8ee83-2559-4650-ad3b-b4b80e1459a6" providerId="AD" clId="Web-{BD18A746-11EF-9E20-34B4-EFD0E88D1012}" dt="2026-05-14T20:41:18.387" v="1075" actId="20577"/>
        <pc:sldMkLst>
          <pc:docMk/>
          <pc:sldMk cId="3716274682" sldId="2678"/>
        </pc:sldMkLst>
        <pc:spChg chg="mod">
          <ac:chgData name="Fargen, Matthew [PA]" userId="S::mfargen_psea.org#ext#@neahq.onmicrosoft.com::c8c8ee83-2559-4650-ad3b-b4b80e1459a6" providerId="AD" clId="Web-{BD18A746-11EF-9E20-34B4-EFD0E88D1012}" dt="2026-05-14T20:41:18.387" v="1075" actId="20577"/>
          <ac:spMkLst>
            <pc:docMk/>
            <pc:sldMk cId="3716274682" sldId="2678"/>
            <ac:spMk id="4" creationId="{0A2E88F0-5602-4567-5122-2C76C53C1E5E}"/>
          </ac:spMkLst>
        </pc:spChg>
      </pc:sldChg>
      <pc:sldChg chg="addSp modSp">
        <pc:chgData name="Fargen, Matthew [PA]" userId="S::mfargen_psea.org#ext#@neahq.onmicrosoft.com::c8c8ee83-2559-4650-ad3b-b4b80e1459a6" providerId="AD" clId="Web-{BD18A746-11EF-9E20-34B4-EFD0E88D1012}" dt="2026-05-14T20:22:42.233" v="962" actId="20577"/>
        <pc:sldMkLst>
          <pc:docMk/>
          <pc:sldMk cId="1899799458" sldId="2694"/>
        </pc:sldMkLst>
        <pc:spChg chg="mod">
          <ac:chgData name="Fargen, Matthew [PA]" userId="S::mfargen_psea.org#ext#@neahq.onmicrosoft.com::c8c8ee83-2559-4650-ad3b-b4b80e1459a6" providerId="AD" clId="Web-{BD18A746-11EF-9E20-34B4-EFD0E88D1012}" dt="2026-05-14T20:20:01.389" v="924" actId="1076"/>
          <ac:spMkLst>
            <pc:docMk/>
            <pc:sldMk cId="1899799458" sldId="2694"/>
            <ac:spMk id="2" creationId="{B60528EF-B829-F932-50C5-217710FFCE6B}"/>
          </ac:spMkLst>
        </pc:spChg>
        <pc:spChg chg="mod">
          <ac:chgData name="Fargen, Matthew [PA]" userId="S::mfargen_psea.org#ext#@neahq.onmicrosoft.com::c8c8ee83-2559-4650-ad3b-b4b80e1459a6" providerId="AD" clId="Web-{BD18A746-11EF-9E20-34B4-EFD0E88D1012}" dt="2026-05-14T20:22:42.233" v="962" actId="20577"/>
          <ac:spMkLst>
            <pc:docMk/>
            <pc:sldMk cId="1899799458" sldId="2694"/>
            <ac:spMk id="3" creationId="{496FA12C-D14A-D8DB-8B4B-207F5CBECF16}"/>
          </ac:spMkLst>
        </pc:spChg>
        <pc:picChg chg="add mod">
          <ac:chgData name="Fargen, Matthew [PA]" userId="S::mfargen_psea.org#ext#@neahq.onmicrosoft.com::c8c8ee83-2559-4650-ad3b-b4b80e1459a6" providerId="AD" clId="Web-{BD18A746-11EF-9E20-34B4-EFD0E88D1012}" dt="2026-05-14T20:18:00.374" v="897" actId="14100"/>
          <ac:picMkLst>
            <pc:docMk/>
            <pc:sldMk cId="1899799458" sldId="2694"/>
            <ac:picMk id="5" creationId="{477E999A-37DC-977B-522D-105E63148575}"/>
          </ac:picMkLst>
        </pc:picChg>
      </pc:sldChg>
      <pc:sldChg chg="add replId">
        <pc:chgData name="Fargen, Matthew [PA]" userId="S::mfargen_psea.org#ext#@neahq.onmicrosoft.com::c8c8ee83-2559-4650-ad3b-b4b80e1459a6" providerId="AD" clId="Web-{BD18A746-11EF-9E20-34B4-EFD0E88D1012}" dt="2026-05-14T20:16:51.140" v="891"/>
        <pc:sldMkLst>
          <pc:docMk/>
          <pc:sldMk cId="2635750616" sldId="2695"/>
        </pc:sldMkLst>
      </pc:sldChg>
      <pc:sldChg chg="addSp delSp modSp add replId">
        <pc:chgData name="Fargen, Matthew [PA]" userId="S::mfargen_psea.org#ext#@neahq.onmicrosoft.com::c8c8ee83-2559-4650-ad3b-b4b80e1459a6" providerId="AD" clId="Web-{BD18A746-11EF-9E20-34B4-EFD0E88D1012}" dt="2026-05-14T20:39:55.293" v="1071" actId="14100"/>
        <pc:sldMkLst>
          <pc:docMk/>
          <pc:sldMk cId="4174557100" sldId="2696"/>
        </pc:sldMkLst>
        <pc:spChg chg="mod">
          <ac:chgData name="Fargen, Matthew [PA]" userId="S::mfargen_psea.org#ext#@neahq.onmicrosoft.com::c8c8ee83-2559-4650-ad3b-b4b80e1459a6" providerId="AD" clId="Web-{BD18A746-11EF-9E20-34B4-EFD0E88D1012}" dt="2026-05-14T20:31:35.200" v="1056" actId="1076"/>
          <ac:spMkLst>
            <pc:docMk/>
            <pc:sldMk cId="4174557100" sldId="2696"/>
            <ac:spMk id="2" creationId="{58A13C6D-919A-46EB-9520-435273D0539A}"/>
          </ac:spMkLst>
        </pc:spChg>
        <pc:spChg chg="mod">
          <ac:chgData name="Fargen, Matthew [PA]" userId="S::mfargen_psea.org#ext#@neahq.onmicrosoft.com::c8c8ee83-2559-4650-ad3b-b4b80e1459a6" providerId="AD" clId="Web-{BD18A746-11EF-9E20-34B4-EFD0E88D1012}" dt="2026-05-14T20:39:55.293" v="1071" actId="14100"/>
          <ac:spMkLst>
            <pc:docMk/>
            <pc:sldMk cId="4174557100" sldId="2696"/>
            <ac:spMk id="4" creationId="{CBE629F2-BAC5-B513-85FF-018F14BC08E8}"/>
          </ac:spMkLst>
        </pc:spChg>
        <pc:spChg chg="mod">
          <ac:chgData name="Fargen, Matthew [PA]" userId="S::mfargen_psea.org#ext#@neahq.onmicrosoft.com::c8c8ee83-2559-4650-ad3b-b4b80e1459a6" providerId="AD" clId="Web-{BD18A746-11EF-9E20-34B4-EFD0E88D1012}" dt="2026-05-14T20:35:29.950" v="1068" actId="20577"/>
          <ac:spMkLst>
            <pc:docMk/>
            <pc:sldMk cId="4174557100" sldId="2696"/>
            <ac:spMk id="6" creationId="{A73EC20E-C80B-DCC8-55ED-B0816798E4B5}"/>
          </ac:spMkLst>
        </pc:spChg>
        <pc:picChg chg="add mod">
          <ac:chgData name="Fargen, Matthew [PA]" userId="S::mfargen_psea.org#ext#@neahq.onmicrosoft.com::c8c8ee83-2559-4650-ad3b-b4b80e1459a6" providerId="AD" clId="Web-{BD18A746-11EF-9E20-34B4-EFD0E88D1012}" dt="2026-05-14T20:33:45.419" v="1066" actId="1076"/>
          <ac:picMkLst>
            <pc:docMk/>
            <pc:sldMk cId="4174557100" sldId="2696"/>
            <ac:picMk id="5" creationId="{6C6A3FDA-E684-BE2D-5560-2AB6F7CFA78E}"/>
          </ac:picMkLst>
        </pc:picChg>
      </pc:sldChg>
    </pc:docChg>
  </pc:docChgLst>
  <pc:docChgLst>
    <pc:chgData name="Kail, Amanda [NEA-FO]" userId="S::akail@nea.org::57fa41ed-6196-4a36-b76e-152a844f9ae8" providerId="AD" clId="Web-{A18C34FC-9658-2815-F957-898A9D6BDAAD}"/>
    <pc:docChg chg="modSld">
      <pc:chgData name="Kail, Amanda [NEA-FO]" userId="S::akail@nea.org::57fa41ed-6196-4a36-b76e-152a844f9ae8" providerId="AD" clId="Web-{A18C34FC-9658-2815-F957-898A9D6BDAAD}" dt="2026-05-16T18:06:51.297" v="1"/>
      <pc:docMkLst>
        <pc:docMk/>
      </pc:docMkLst>
      <pc:sldChg chg="addSp delSp modSp">
        <pc:chgData name="Kail, Amanda [NEA-FO]" userId="S::akail@nea.org::57fa41ed-6196-4a36-b76e-152a844f9ae8" providerId="AD" clId="Web-{A18C34FC-9658-2815-F957-898A9D6BDAAD}" dt="2026-05-16T18:06:51.297" v="1"/>
        <pc:sldMkLst>
          <pc:docMk/>
          <pc:sldMk cId="1939368538" sldId="1225"/>
        </pc:sldMkLst>
        <pc:spChg chg="add del mod">
          <ac:chgData name="Kail, Amanda [NEA-FO]" userId="S::akail@nea.org::57fa41ed-6196-4a36-b76e-152a844f9ae8" providerId="AD" clId="Web-{A18C34FC-9658-2815-F957-898A9D6BDAAD}" dt="2026-05-16T18:06:51.297" v="1"/>
          <ac:spMkLst>
            <pc:docMk/>
            <pc:sldMk cId="1939368538" sldId="1225"/>
            <ac:spMk id="3" creationId="{8BD71BD1-576D-F2DD-2116-A3C1576FCC09}"/>
          </ac:spMkLst>
        </pc:spChg>
        <pc:picChg chg="add mod ord">
          <ac:chgData name="Kail, Amanda [NEA-FO]" userId="S::akail@nea.org::57fa41ed-6196-4a36-b76e-152a844f9ae8" providerId="AD" clId="Web-{A18C34FC-9658-2815-F957-898A9D6BDAAD}" dt="2026-05-16T18:06:51.297" v="1"/>
          <ac:picMkLst>
            <pc:docMk/>
            <pc:sldMk cId="1939368538" sldId="1225"/>
            <ac:picMk id="5" creationId="{317674E2-431B-2654-A0AF-6E071A39810F}"/>
          </ac:picMkLst>
        </pc:picChg>
        <pc:picChg chg="del">
          <ac:chgData name="Kail, Amanda [NEA-FO]" userId="S::akail@nea.org::57fa41ed-6196-4a36-b76e-152a844f9ae8" providerId="AD" clId="Web-{A18C34FC-9658-2815-F957-898A9D6BDAAD}" dt="2026-05-16T18:06:45.530" v="0"/>
          <ac:picMkLst>
            <pc:docMk/>
            <pc:sldMk cId="1939368538" sldId="1225"/>
            <ac:picMk id="6" creationId="{47D719F0-35F4-2DF5-B6EF-50E5D7775057}"/>
          </ac:picMkLst>
        </pc:picChg>
      </pc:sldChg>
    </pc:docChg>
  </pc:docChgLst>
  <pc:docChgLst>
    <pc:chgData name="Underwood, Alan" userId="S::aunderwood_cta.org#ext#@neahq.onmicrosoft.com::54c48b5b-322e-4ffa-bcdb-4b563c58d4fd" providerId="AD" clId="Web-{41D809D8-63BD-8CEA-5556-B45D18E7FF58}"/>
    <pc:docChg chg="modSld">
      <pc:chgData name="Underwood, Alan" userId="S::aunderwood_cta.org#ext#@neahq.onmicrosoft.com::54c48b5b-322e-4ffa-bcdb-4b563c58d4fd" providerId="AD" clId="Web-{41D809D8-63BD-8CEA-5556-B45D18E7FF58}" dt="2026-04-28T16:01:21.637" v="3" actId="20577"/>
      <pc:docMkLst>
        <pc:docMk/>
      </pc:docMkLst>
    </pc:docChg>
  </pc:docChgLst>
  <pc:docChgLst>
    <pc:chgData name="Katie Bishop [WA]" userId="S::kbishop_washingtonea.org#ext#@neahq.onmicrosoft.com::49e01a96-684d-4216-96b4-584a08a22682" providerId="AD" clId="Web-{FCFD4238-D0A6-D4D3-402B-73A9B21AF37C}"/>
    <pc:docChg chg="addSld delSld modSld sldOrd">
      <pc:chgData name="Katie Bishop [WA]" userId="S::kbishop_washingtonea.org#ext#@neahq.onmicrosoft.com::49e01a96-684d-4216-96b4-584a08a22682" providerId="AD" clId="Web-{FCFD4238-D0A6-D4D3-402B-73A9B21AF37C}" dt="2026-05-14T21:21:23.128" v="229"/>
      <pc:docMkLst>
        <pc:docMk/>
      </pc:docMkLst>
      <pc:sldChg chg="ord">
        <pc:chgData name="Katie Bishop [WA]" userId="S::kbishop_washingtonea.org#ext#@neahq.onmicrosoft.com::49e01a96-684d-4216-96b4-584a08a22682" providerId="AD" clId="Web-{FCFD4238-D0A6-D4D3-402B-73A9B21AF37C}" dt="2026-05-14T21:08:31.275" v="187"/>
        <pc:sldMkLst>
          <pc:docMk/>
          <pc:sldMk cId="2894847459" sldId="902"/>
        </pc:sldMkLst>
      </pc:sldChg>
      <pc:sldChg chg="modSp">
        <pc:chgData name="Katie Bishop [WA]" userId="S::kbishop_washingtonea.org#ext#@neahq.onmicrosoft.com::49e01a96-684d-4216-96b4-584a08a22682" providerId="AD" clId="Web-{FCFD4238-D0A6-D4D3-402B-73A9B21AF37C}" dt="2026-05-14T21:19:52.469" v="225" actId="20577"/>
        <pc:sldMkLst>
          <pc:docMk/>
          <pc:sldMk cId="2304549004" sldId="910"/>
        </pc:sldMkLst>
        <pc:spChg chg="mod">
          <ac:chgData name="Katie Bishop [WA]" userId="S::kbishop_washingtonea.org#ext#@neahq.onmicrosoft.com::49e01a96-684d-4216-96b4-584a08a22682" providerId="AD" clId="Web-{FCFD4238-D0A6-D4D3-402B-73A9B21AF37C}" dt="2026-05-14T21:19:52.469" v="225" actId="20577"/>
          <ac:spMkLst>
            <pc:docMk/>
            <pc:sldMk cId="2304549004" sldId="910"/>
            <ac:spMk id="3" creationId="{B9A3FD7F-489B-4FCF-581C-15EEC2B29644}"/>
          </ac:spMkLst>
        </pc:spChg>
      </pc:sldChg>
      <pc:sldChg chg="modSp">
        <pc:chgData name="Katie Bishop [WA]" userId="S::kbishop_washingtonea.org#ext#@neahq.onmicrosoft.com::49e01a96-684d-4216-96b4-584a08a22682" providerId="AD" clId="Web-{FCFD4238-D0A6-D4D3-402B-73A9B21AF37C}" dt="2026-05-14T20:57:57.676" v="147" actId="14100"/>
        <pc:sldMkLst>
          <pc:docMk/>
          <pc:sldMk cId="2499931005" sldId="1099"/>
        </pc:sldMkLst>
        <pc:spChg chg="mod">
          <ac:chgData name="Katie Bishop [WA]" userId="S::kbishop_washingtonea.org#ext#@neahq.onmicrosoft.com::49e01a96-684d-4216-96b4-584a08a22682" providerId="AD" clId="Web-{FCFD4238-D0A6-D4D3-402B-73A9B21AF37C}" dt="2026-05-14T20:57:57.676" v="147" actId="14100"/>
          <ac:spMkLst>
            <pc:docMk/>
            <pc:sldMk cId="2499931005" sldId="1099"/>
            <ac:spMk id="3" creationId="{00000000-0000-0000-0000-000000000000}"/>
          </ac:spMkLst>
        </pc:spChg>
      </pc:sldChg>
      <pc:sldChg chg="modSp addAnim delAnim modAnim">
        <pc:chgData name="Katie Bishop [WA]" userId="S::kbishop_washingtonea.org#ext#@neahq.onmicrosoft.com::49e01a96-684d-4216-96b4-584a08a22682" providerId="AD" clId="Web-{FCFD4238-D0A6-D4D3-402B-73A9B21AF37C}" dt="2026-05-14T19:16:47.122" v="73"/>
        <pc:sldMkLst>
          <pc:docMk/>
          <pc:sldMk cId="3393226523" sldId="2601"/>
        </pc:sldMkLst>
        <pc:spChg chg="mod">
          <ac:chgData name="Katie Bishop [WA]" userId="S::kbishop_washingtonea.org#ext#@neahq.onmicrosoft.com::49e01a96-684d-4216-96b4-584a08a22682" providerId="AD" clId="Web-{FCFD4238-D0A6-D4D3-402B-73A9B21AF37C}" dt="2026-05-14T19:16:32.821" v="70" actId="20577"/>
          <ac:spMkLst>
            <pc:docMk/>
            <pc:sldMk cId="3393226523" sldId="2601"/>
            <ac:spMk id="3" creationId="{3B3B9E1E-A78D-C7BF-56B1-6FEE7584BFCE}"/>
          </ac:spMkLst>
        </pc:spChg>
      </pc:sldChg>
      <pc:sldChg chg="modSp">
        <pc:chgData name="Katie Bishop [WA]" userId="S::kbishop_washingtonea.org#ext#@neahq.onmicrosoft.com::49e01a96-684d-4216-96b4-584a08a22682" providerId="AD" clId="Web-{FCFD4238-D0A6-D4D3-402B-73A9B21AF37C}" dt="2026-05-14T21:04:06.251" v="186" actId="20577"/>
        <pc:sldMkLst>
          <pc:docMk/>
          <pc:sldMk cId="3879647629" sldId="2668"/>
        </pc:sldMkLst>
        <pc:spChg chg="mod">
          <ac:chgData name="Katie Bishop [WA]" userId="S::kbishop_washingtonea.org#ext#@neahq.onmicrosoft.com::49e01a96-684d-4216-96b4-584a08a22682" providerId="AD" clId="Web-{FCFD4238-D0A6-D4D3-402B-73A9B21AF37C}" dt="2026-05-14T21:04:06.251" v="186" actId="20577"/>
          <ac:spMkLst>
            <pc:docMk/>
            <pc:sldMk cId="3879647629" sldId="2668"/>
            <ac:spMk id="6" creationId="{F6F5718B-101F-3C6B-875D-B965DCD02EE5}"/>
          </ac:spMkLst>
        </pc:spChg>
      </pc:sldChg>
      <pc:sldChg chg="modSp new">
        <pc:chgData name="Katie Bishop [WA]" userId="S::kbishop_washingtonea.org#ext#@neahq.onmicrosoft.com::49e01a96-684d-4216-96b4-584a08a22682" providerId="AD" clId="Web-{FCFD4238-D0A6-D4D3-402B-73A9B21AF37C}" dt="2026-05-14T19:09:16.741" v="68" actId="20577"/>
        <pc:sldMkLst>
          <pc:docMk/>
          <pc:sldMk cId="50036215" sldId="2687"/>
        </pc:sldMkLst>
        <pc:spChg chg="mod">
          <ac:chgData name="Katie Bishop [WA]" userId="S::kbishop_washingtonea.org#ext#@neahq.onmicrosoft.com::49e01a96-684d-4216-96b4-584a08a22682" providerId="AD" clId="Web-{FCFD4238-D0A6-D4D3-402B-73A9B21AF37C}" dt="2026-05-14T19:08:45.817" v="16" actId="20577"/>
          <ac:spMkLst>
            <pc:docMk/>
            <pc:sldMk cId="50036215" sldId="2687"/>
            <ac:spMk id="2" creationId="{CCF3AB85-0E5B-C3CA-4B78-5678F192DB5F}"/>
          </ac:spMkLst>
        </pc:spChg>
        <pc:spChg chg="mod">
          <ac:chgData name="Katie Bishop [WA]" userId="S::kbishop_washingtonea.org#ext#@neahq.onmicrosoft.com::49e01a96-684d-4216-96b4-584a08a22682" providerId="AD" clId="Web-{FCFD4238-D0A6-D4D3-402B-73A9B21AF37C}" dt="2026-05-14T19:09:16.741" v="68" actId="20577"/>
          <ac:spMkLst>
            <pc:docMk/>
            <pc:sldMk cId="50036215" sldId="2687"/>
            <ac:spMk id="3" creationId="{0A3634B1-BEA4-3464-4DF0-858452C201D3}"/>
          </ac:spMkLst>
        </pc:spChg>
      </pc:sldChg>
      <pc:sldChg chg="modSp">
        <pc:chgData name="Katie Bishop [WA]" userId="S::kbishop_washingtonea.org#ext#@neahq.onmicrosoft.com::49e01a96-684d-4216-96b4-584a08a22682" providerId="AD" clId="Web-{FCFD4238-D0A6-D4D3-402B-73A9B21AF37C}" dt="2026-05-14T21:15:16.866" v="194" actId="20577"/>
        <pc:sldMkLst>
          <pc:docMk/>
          <pc:sldMk cId="2081731815" sldId="2692"/>
        </pc:sldMkLst>
        <pc:spChg chg="mod">
          <ac:chgData name="Katie Bishop [WA]" userId="S::kbishop_washingtonea.org#ext#@neahq.onmicrosoft.com::49e01a96-684d-4216-96b4-584a08a22682" providerId="AD" clId="Web-{FCFD4238-D0A6-D4D3-402B-73A9B21AF37C}" dt="2026-05-14T21:15:16.866" v="194" actId="20577"/>
          <ac:spMkLst>
            <pc:docMk/>
            <pc:sldMk cId="2081731815" sldId="2692"/>
            <ac:spMk id="3" creationId="{CFA86AE5-75E4-97EA-D0B4-793169648425}"/>
          </ac:spMkLst>
        </pc:spChg>
      </pc:sldChg>
      <pc:sldChg chg="modSp add replId">
        <pc:chgData name="Katie Bishop [WA]" userId="S::kbishop_washingtonea.org#ext#@neahq.onmicrosoft.com::49e01a96-684d-4216-96b4-584a08a22682" providerId="AD" clId="Web-{FCFD4238-D0A6-D4D3-402B-73A9B21AF37C}" dt="2026-05-14T20:56:27.266" v="81" actId="20577"/>
        <pc:sldMkLst>
          <pc:docMk/>
          <pc:sldMk cId="3114188064" sldId="2697"/>
        </pc:sldMkLst>
        <pc:spChg chg="mod">
          <ac:chgData name="Katie Bishop [WA]" userId="S::kbishop_washingtonea.org#ext#@neahq.onmicrosoft.com::49e01a96-684d-4216-96b4-584a08a22682" providerId="AD" clId="Web-{FCFD4238-D0A6-D4D3-402B-73A9B21AF37C}" dt="2026-05-14T20:56:27.266" v="81" actId="20577"/>
          <ac:spMkLst>
            <pc:docMk/>
            <pc:sldMk cId="3114188064" sldId="2697"/>
            <ac:spMk id="5" creationId="{9FADFFB5-072E-C118-53E0-9214D0EE61E3}"/>
          </ac:spMkLst>
        </pc:spChg>
      </pc:sldChg>
    </pc:docChg>
  </pc:docChgLst>
  <pc:docChgLst>
    <pc:chgData name="Underwood, Alan" userId="S::aunderwood_cta.org#ext#@neahq.onmicrosoft.com::54c48b5b-322e-4ffa-bcdb-4b563c58d4fd" providerId="AD" clId="Web-{4F254346-42E6-7E0A-8243-11B64D10F51D}"/>
    <pc:docChg chg="modSld">
      <pc:chgData name="Underwood, Alan" userId="S::aunderwood_cta.org#ext#@neahq.onmicrosoft.com::54c48b5b-322e-4ffa-bcdb-4b563c58d4fd" providerId="AD" clId="Web-{4F254346-42E6-7E0A-8243-11B64D10F51D}" dt="2026-05-15T21:58:43.639" v="9"/>
      <pc:docMkLst>
        <pc:docMk/>
      </pc:docMkLst>
      <pc:sldChg chg="modSp">
        <pc:chgData name="Underwood, Alan" userId="S::aunderwood_cta.org#ext#@neahq.onmicrosoft.com::54c48b5b-322e-4ffa-bcdb-4b563c58d4fd" providerId="AD" clId="Web-{4F254346-42E6-7E0A-8243-11B64D10F51D}" dt="2026-05-15T21:57:37.977" v="7" actId="20577"/>
        <pc:sldMkLst>
          <pc:docMk/>
          <pc:sldMk cId="2167699138" sldId="1232"/>
        </pc:sldMkLst>
        <pc:spChg chg="mod">
          <ac:chgData name="Underwood, Alan" userId="S::aunderwood_cta.org#ext#@neahq.onmicrosoft.com::54c48b5b-322e-4ffa-bcdb-4b563c58d4fd" providerId="AD" clId="Web-{4F254346-42E6-7E0A-8243-11B64D10F51D}" dt="2026-05-15T21:57:37.977" v="7" actId="20577"/>
          <ac:spMkLst>
            <pc:docMk/>
            <pc:sldMk cId="2167699138" sldId="1232"/>
            <ac:spMk id="3" creationId="{2D43541E-8B68-A638-E7D5-D679A83781E8}"/>
          </ac:spMkLst>
        </pc:spChg>
      </pc:sldChg>
      <pc:sldChg chg="delSp modSp">
        <pc:chgData name="Underwood, Alan" userId="S::aunderwood_cta.org#ext#@neahq.onmicrosoft.com::54c48b5b-322e-4ffa-bcdb-4b563c58d4fd" providerId="AD" clId="Web-{4F254346-42E6-7E0A-8243-11B64D10F51D}" dt="2026-05-15T21:58:43.639" v="9"/>
        <pc:sldMkLst>
          <pc:docMk/>
          <pc:sldMk cId="793943032" sldId="1234"/>
        </pc:sldMkLst>
        <pc:spChg chg="del mod">
          <ac:chgData name="Underwood, Alan" userId="S::aunderwood_cta.org#ext#@neahq.onmicrosoft.com::54c48b5b-322e-4ffa-bcdb-4b563c58d4fd" providerId="AD" clId="Web-{4F254346-42E6-7E0A-8243-11B64D10F51D}" dt="2026-05-15T21:58:43.639" v="9"/>
          <ac:spMkLst>
            <pc:docMk/>
            <pc:sldMk cId="793943032" sldId="1234"/>
            <ac:spMk id="3" creationId="{6C52F839-6A54-3831-CD77-57335364AEC9}"/>
          </ac:spMkLst>
        </pc:spChg>
      </pc:sldChg>
    </pc:docChg>
  </pc:docChgLst>
  <pc:docChgLst>
    <pc:chgData name="Katie Bishop [WA]" userId="S::kbishop_washingtonea.org#ext#@neahq.onmicrosoft.com::49e01a96-684d-4216-96b4-584a08a22682" providerId="AD" clId="Web-{1B9F4C9A-710A-C57D-A83C-26E92FB8BF8F}"/>
    <pc:docChg chg="modSld">
      <pc:chgData name="Katie Bishop [WA]" userId="S::kbishop_washingtonea.org#ext#@neahq.onmicrosoft.com::49e01a96-684d-4216-96b4-584a08a22682" providerId="AD" clId="Web-{1B9F4C9A-710A-C57D-A83C-26E92FB8BF8F}" dt="2026-04-29T00:20:55.605" v="17" actId="20577"/>
      <pc:docMkLst>
        <pc:docMk/>
      </pc:docMkLst>
      <pc:sldChg chg="modSp">
        <pc:chgData name="Katie Bishop [WA]" userId="S::kbishop_washingtonea.org#ext#@neahq.onmicrosoft.com::49e01a96-684d-4216-96b4-584a08a22682" providerId="AD" clId="Web-{1B9F4C9A-710A-C57D-A83C-26E92FB8BF8F}" dt="2026-04-29T00:20:55.605" v="17" actId="20577"/>
        <pc:sldMkLst>
          <pc:docMk/>
          <pc:sldMk cId="500190653" sldId="921"/>
        </pc:sldMkLst>
        <pc:spChg chg="mod">
          <ac:chgData name="Katie Bishop [WA]" userId="S::kbishop_washingtonea.org#ext#@neahq.onmicrosoft.com::49e01a96-684d-4216-96b4-584a08a22682" providerId="AD" clId="Web-{1B9F4C9A-710A-C57D-A83C-26E92FB8BF8F}" dt="2026-04-29T00:20:55.605" v="17" actId="20577"/>
          <ac:spMkLst>
            <pc:docMk/>
            <pc:sldMk cId="500190653" sldId="921"/>
            <ac:spMk id="3" creationId="{AD9320C3-D7E7-072B-4219-368E7C5BACF2}"/>
          </ac:spMkLst>
        </pc:spChg>
        <pc:spChg chg="mod">
          <ac:chgData name="Katie Bishop [WA]" userId="S::kbishop_washingtonea.org#ext#@neahq.onmicrosoft.com::49e01a96-684d-4216-96b4-584a08a22682" providerId="AD" clId="Web-{1B9F4C9A-710A-C57D-A83C-26E92FB8BF8F}" dt="2026-04-29T00:20:43.808" v="6" actId="20577"/>
          <ac:spMkLst>
            <pc:docMk/>
            <pc:sldMk cId="500190653" sldId="921"/>
            <ac:spMk id="5" creationId="{D29D7C66-B513-5C33-9E35-795E263CE3BF}"/>
          </ac:spMkLst>
        </pc:spChg>
      </pc:sldChg>
    </pc:docChg>
  </pc:docChgLst>
  <pc:docChgLst>
    <pc:chgData name="Fargen, Matthew [PA]" userId="S::mfargen_psea.org#ext#@neahq.onmicrosoft.com::c8c8ee83-2559-4650-ad3b-b4b80e1459a6" providerId="AD" clId="Web-{CBCA15B8-BDD2-E1A5-53B5-A9CBCF74D68D}"/>
    <pc:docChg chg="addSld delSld modSld sldOrd">
      <pc:chgData name="Fargen, Matthew [PA]" userId="S::mfargen_psea.org#ext#@neahq.onmicrosoft.com::c8c8ee83-2559-4650-ad3b-b4b80e1459a6" providerId="AD" clId="Web-{CBCA15B8-BDD2-E1A5-53B5-A9CBCF74D68D}" dt="2026-04-28T16:20:53.722" v="1284" actId="20577"/>
      <pc:docMkLst>
        <pc:docMk/>
      </pc:docMkLst>
      <pc:sldChg chg="addSp modSp add">
        <pc:chgData name="Fargen, Matthew [PA]" userId="S::mfargen_psea.org#ext#@neahq.onmicrosoft.com::c8c8ee83-2559-4650-ad3b-b4b80e1459a6" providerId="AD" clId="Web-{CBCA15B8-BDD2-E1A5-53B5-A9CBCF74D68D}" dt="2026-04-28T14:15:37.008" v="19" actId="1076"/>
        <pc:sldMkLst>
          <pc:docMk/>
          <pc:sldMk cId="500190653" sldId="921"/>
        </pc:sldMkLst>
        <pc:spChg chg="add mod">
          <ac:chgData name="Fargen, Matthew [PA]" userId="S::mfargen_psea.org#ext#@neahq.onmicrosoft.com::c8c8ee83-2559-4650-ad3b-b4b80e1459a6" providerId="AD" clId="Web-{CBCA15B8-BDD2-E1A5-53B5-A9CBCF74D68D}" dt="2026-04-28T14:15:37.008" v="19" actId="1076"/>
          <ac:spMkLst>
            <pc:docMk/>
            <pc:sldMk cId="500190653" sldId="921"/>
            <ac:spMk id="3" creationId="{AD9320C3-D7E7-072B-4219-368E7C5BACF2}"/>
          </ac:spMkLst>
        </pc:spChg>
        <pc:spChg chg="mod">
          <ac:chgData name="Fargen, Matthew [PA]" userId="S::mfargen_psea.org#ext#@neahq.onmicrosoft.com::c8c8ee83-2559-4650-ad3b-b4b80e1459a6" providerId="AD" clId="Web-{CBCA15B8-BDD2-E1A5-53B5-A9CBCF74D68D}" dt="2026-04-28T14:15:10.383" v="17" actId="20577"/>
          <ac:spMkLst>
            <pc:docMk/>
            <pc:sldMk cId="500190653" sldId="921"/>
            <ac:spMk id="4" creationId="{BC3C33C5-8AFE-F3CD-BE72-530EC09B4AB9}"/>
          </ac:spMkLst>
        </pc:spChg>
        <pc:spChg chg="mod">
          <ac:chgData name="Fargen, Matthew [PA]" userId="S::mfargen_psea.org#ext#@neahq.onmicrosoft.com::c8c8ee83-2559-4650-ad3b-b4b80e1459a6" providerId="AD" clId="Web-{CBCA15B8-BDD2-E1A5-53B5-A9CBCF74D68D}" dt="2026-04-28T14:15:05.664" v="16" actId="20577"/>
          <ac:spMkLst>
            <pc:docMk/>
            <pc:sldMk cId="500190653" sldId="921"/>
            <ac:spMk id="5" creationId="{D29D7C66-B513-5C33-9E35-795E263CE3BF}"/>
          </ac:spMkLst>
        </pc:spChg>
      </pc:sldChg>
      <pc:sldChg chg="addSp delSp modSp">
        <pc:chgData name="Fargen, Matthew [PA]" userId="S::mfargen_psea.org#ext#@neahq.onmicrosoft.com::c8c8ee83-2559-4650-ad3b-b4b80e1459a6" providerId="AD" clId="Web-{CBCA15B8-BDD2-E1A5-53B5-A9CBCF74D68D}" dt="2026-04-28T15:27:06.783" v="186" actId="14100"/>
        <pc:sldMkLst>
          <pc:docMk/>
          <pc:sldMk cId="793943032" sldId="1234"/>
        </pc:sldMkLst>
        <pc:picChg chg="add mod ord">
          <ac:chgData name="Fargen, Matthew [PA]" userId="S::mfargen_psea.org#ext#@neahq.onmicrosoft.com::c8c8ee83-2559-4650-ad3b-b4b80e1459a6" providerId="AD" clId="Web-{CBCA15B8-BDD2-E1A5-53B5-A9CBCF74D68D}" dt="2026-04-28T15:27:06.783" v="186" actId="14100"/>
          <ac:picMkLst>
            <pc:docMk/>
            <pc:sldMk cId="793943032" sldId="1234"/>
            <ac:picMk id="4" creationId="{4B7FB7FD-132C-0BE9-1470-3DF941013DB9}"/>
          </ac:picMkLst>
        </pc:picChg>
      </pc:sldChg>
      <pc:sldChg chg="modSp">
        <pc:chgData name="Fargen, Matthew [PA]" userId="S::mfargen_psea.org#ext#@neahq.onmicrosoft.com::c8c8ee83-2559-4650-ad3b-b4b80e1459a6" providerId="AD" clId="Web-{CBCA15B8-BDD2-E1A5-53B5-A9CBCF74D68D}" dt="2026-04-28T15:32:05.850" v="206" actId="20577"/>
        <pc:sldMkLst>
          <pc:docMk/>
          <pc:sldMk cId="1646693466" sldId="1236"/>
        </pc:sldMkLst>
        <pc:spChg chg="mod">
          <ac:chgData name="Fargen, Matthew [PA]" userId="S::mfargen_psea.org#ext#@neahq.onmicrosoft.com::c8c8ee83-2559-4650-ad3b-b4b80e1459a6" providerId="AD" clId="Web-{CBCA15B8-BDD2-E1A5-53B5-A9CBCF74D68D}" dt="2026-04-28T15:01:40.522" v="172" actId="1076"/>
          <ac:spMkLst>
            <pc:docMk/>
            <pc:sldMk cId="1646693466" sldId="1236"/>
            <ac:spMk id="2" creationId="{F413C809-2392-E366-66A1-CEF13A27A9C9}"/>
          </ac:spMkLst>
        </pc:spChg>
        <pc:spChg chg="mod">
          <ac:chgData name="Fargen, Matthew [PA]" userId="S::mfargen_psea.org#ext#@neahq.onmicrosoft.com::c8c8ee83-2559-4650-ad3b-b4b80e1459a6" providerId="AD" clId="Web-{CBCA15B8-BDD2-E1A5-53B5-A9CBCF74D68D}" dt="2026-04-28T15:32:05.850" v="206" actId="20577"/>
          <ac:spMkLst>
            <pc:docMk/>
            <pc:sldMk cId="1646693466" sldId="1236"/>
            <ac:spMk id="3" creationId="{0B7DBF4C-9480-C58F-67D8-E6008E5EE931}"/>
          </ac:spMkLst>
        </pc:spChg>
      </pc:sldChg>
      <pc:sldChg chg="addSp modSp">
        <pc:chgData name="Fargen, Matthew [PA]" userId="S::mfargen_psea.org#ext#@neahq.onmicrosoft.com::c8c8ee83-2559-4650-ad3b-b4b80e1459a6" providerId="AD" clId="Web-{CBCA15B8-BDD2-E1A5-53B5-A9CBCF74D68D}" dt="2026-04-28T14:18:54.243" v="64" actId="20577"/>
        <pc:sldMkLst>
          <pc:docMk/>
          <pc:sldMk cId="1291370090" sldId="1238"/>
        </pc:sldMkLst>
        <pc:spChg chg="mod">
          <ac:chgData name="Fargen, Matthew [PA]" userId="S::mfargen_psea.org#ext#@neahq.onmicrosoft.com::c8c8ee83-2559-4650-ad3b-b4b80e1459a6" providerId="AD" clId="Web-{CBCA15B8-BDD2-E1A5-53B5-A9CBCF74D68D}" dt="2026-04-28T14:17:56.212" v="27" actId="20577"/>
          <ac:spMkLst>
            <pc:docMk/>
            <pc:sldMk cId="1291370090" sldId="1238"/>
            <ac:spMk id="2" creationId="{1F706136-C3FE-A07D-8477-A82A0E69E2FC}"/>
          </ac:spMkLst>
        </pc:spChg>
        <pc:spChg chg="mod">
          <ac:chgData name="Fargen, Matthew [PA]" userId="S::mfargen_psea.org#ext#@neahq.onmicrosoft.com::c8c8ee83-2559-4650-ad3b-b4b80e1459a6" providerId="AD" clId="Web-{CBCA15B8-BDD2-E1A5-53B5-A9CBCF74D68D}" dt="2026-04-28T14:17:41.133" v="24" actId="20577"/>
          <ac:spMkLst>
            <pc:docMk/>
            <pc:sldMk cId="1291370090" sldId="1238"/>
            <ac:spMk id="3" creationId="{53D785A5-685A-FF33-9744-234B00F17BC3}"/>
          </ac:spMkLst>
        </pc:spChg>
        <pc:spChg chg="add mod">
          <ac:chgData name="Fargen, Matthew [PA]" userId="S::mfargen_psea.org#ext#@neahq.onmicrosoft.com::c8c8ee83-2559-4650-ad3b-b4b80e1459a6" providerId="AD" clId="Web-{CBCA15B8-BDD2-E1A5-53B5-A9CBCF74D68D}" dt="2026-04-28T14:18:54.243" v="64" actId="20577"/>
          <ac:spMkLst>
            <pc:docMk/>
            <pc:sldMk cId="1291370090" sldId="1238"/>
            <ac:spMk id="5" creationId="{A4F27E4A-193E-ED05-A278-A3A1D4619602}"/>
          </ac:spMkLst>
        </pc:spChg>
      </pc:sldChg>
      <pc:sldChg chg="modSp">
        <pc:chgData name="Fargen, Matthew [PA]" userId="S::mfargen_psea.org#ext#@neahq.onmicrosoft.com::c8c8ee83-2559-4650-ad3b-b4b80e1459a6" providerId="AD" clId="Web-{CBCA15B8-BDD2-E1A5-53B5-A9CBCF74D68D}" dt="2026-04-28T15:03:31.220" v="181" actId="1076"/>
        <pc:sldMkLst>
          <pc:docMk/>
          <pc:sldMk cId="1525732095" sldId="1239"/>
        </pc:sldMkLst>
        <pc:spChg chg="mod">
          <ac:chgData name="Fargen, Matthew [PA]" userId="S::mfargen_psea.org#ext#@neahq.onmicrosoft.com::c8c8ee83-2559-4650-ad3b-b4b80e1459a6" providerId="AD" clId="Web-{CBCA15B8-BDD2-E1A5-53B5-A9CBCF74D68D}" dt="2026-04-28T15:02:50.186" v="174" actId="1076"/>
          <ac:spMkLst>
            <pc:docMk/>
            <pc:sldMk cId="1525732095" sldId="1239"/>
            <ac:spMk id="4" creationId="{3181BE3B-999A-BA06-0939-DC37E71B3D74}"/>
          </ac:spMkLst>
        </pc:spChg>
        <pc:spChg chg="mod">
          <ac:chgData name="Fargen, Matthew [PA]" userId="S::mfargen_psea.org#ext#@neahq.onmicrosoft.com::c8c8ee83-2559-4650-ad3b-b4b80e1459a6" providerId="AD" clId="Web-{CBCA15B8-BDD2-E1A5-53B5-A9CBCF74D68D}" dt="2026-04-28T15:03:31.220" v="181" actId="1076"/>
          <ac:spMkLst>
            <pc:docMk/>
            <pc:sldMk cId="1525732095" sldId="1239"/>
            <ac:spMk id="5" creationId="{234F3BD1-6303-5AEF-C90A-D951B6525C10}"/>
          </ac:spMkLst>
        </pc:spChg>
      </pc:sldChg>
      <pc:sldChg chg="modSp">
        <pc:chgData name="Fargen, Matthew [PA]" userId="S::mfargen_psea.org#ext#@neahq.onmicrosoft.com::c8c8ee83-2559-4650-ad3b-b4b80e1459a6" providerId="AD" clId="Web-{CBCA15B8-BDD2-E1A5-53B5-A9CBCF74D68D}" dt="2026-04-28T16:14:26.122" v="1124" actId="14100"/>
        <pc:sldMkLst>
          <pc:docMk/>
          <pc:sldMk cId="109819995" sldId="1240"/>
        </pc:sldMkLst>
        <pc:spChg chg="mod">
          <ac:chgData name="Fargen, Matthew [PA]" userId="S::mfargen_psea.org#ext#@neahq.onmicrosoft.com::c8c8ee83-2559-4650-ad3b-b4b80e1459a6" providerId="AD" clId="Web-{CBCA15B8-BDD2-E1A5-53B5-A9CBCF74D68D}" dt="2026-04-28T16:11:37.163" v="954" actId="14100"/>
          <ac:spMkLst>
            <pc:docMk/>
            <pc:sldMk cId="109819995" sldId="1240"/>
            <ac:spMk id="2" creationId="{00000000-0000-0000-0000-000000000000}"/>
          </ac:spMkLst>
        </pc:spChg>
        <pc:spChg chg="mod">
          <ac:chgData name="Fargen, Matthew [PA]" userId="S::mfargen_psea.org#ext#@neahq.onmicrosoft.com::c8c8ee83-2559-4650-ad3b-b4b80e1459a6" providerId="AD" clId="Web-{CBCA15B8-BDD2-E1A5-53B5-A9CBCF74D68D}" dt="2026-04-28T16:14:26.122" v="1124" actId="14100"/>
          <ac:spMkLst>
            <pc:docMk/>
            <pc:sldMk cId="109819995" sldId="1240"/>
            <ac:spMk id="3" creationId="{00000000-0000-0000-0000-000000000000}"/>
          </ac:spMkLst>
        </pc:spChg>
      </pc:sldChg>
      <pc:sldChg chg="modSp">
        <pc:chgData name="Fargen, Matthew [PA]" userId="S::mfargen_psea.org#ext#@neahq.onmicrosoft.com::c8c8ee83-2559-4650-ad3b-b4b80e1459a6" providerId="AD" clId="Web-{CBCA15B8-BDD2-E1A5-53B5-A9CBCF74D68D}" dt="2026-04-28T15:45:36.666" v="286" actId="14100"/>
        <pc:sldMkLst>
          <pc:docMk/>
          <pc:sldMk cId="3653437887" sldId="1241"/>
        </pc:sldMkLst>
        <pc:spChg chg="mod">
          <ac:chgData name="Fargen, Matthew [PA]" userId="S::mfargen_psea.org#ext#@neahq.onmicrosoft.com::c8c8ee83-2559-4650-ad3b-b4b80e1459a6" providerId="AD" clId="Web-{CBCA15B8-BDD2-E1A5-53B5-A9CBCF74D68D}" dt="2026-04-28T15:45:36.666" v="286" actId="14100"/>
          <ac:spMkLst>
            <pc:docMk/>
            <pc:sldMk cId="3653437887" sldId="1241"/>
            <ac:spMk id="2" creationId="{00000000-0000-0000-0000-000000000000}"/>
          </ac:spMkLst>
        </pc:spChg>
      </pc:sldChg>
      <pc:sldChg chg="modSp">
        <pc:chgData name="Fargen, Matthew [PA]" userId="S::mfargen_psea.org#ext#@neahq.onmicrosoft.com::c8c8ee83-2559-4650-ad3b-b4b80e1459a6" providerId="AD" clId="Web-{CBCA15B8-BDD2-E1A5-53B5-A9CBCF74D68D}" dt="2026-04-28T14:21:35.401" v="73" actId="1076"/>
        <pc:sldMkLst>
          <pc:docMk/>
          <pc:sldMk cId="3156558054" sldId="1242"/>
        </pc:sldMkLst>
        <pc:spChg chg="mod">
          <ac:chgData name="Fargen, Matthew [PA]" userId="S::mfargen_psea.org#ext#@neahq.onmicrosoft.com::c8c8ee83-2559-4650-ad3b-b4b80e1459a6" providerId="AD" clId="Web-{CBCA15B8-BDD2-E1A5-53B5-A9CBCF74D68D}" dt="2026-04-28T14:21:29.166" v="72" actId="20577"/>
          <ac:spMkLst>
            <pc:docMk/>
            <pc:sldMk cId="3156558054" sldId="1242"/>
            <ac:spMk id="2" creationId="{85AB3E87-164D-B1D1-D525-FA8E71FD6923}"/>
          </ac:spMkLst>
        </pc:spChg>
        <pc:spChg chg="mod">
          <ac:chgData name="Fargen, Matthew [PA]" userId="S::mfargen_psea.org#ext#@neahq.onmicrosoft.com::c8c8ee83-2559-4650-ad3b-b4b80e1459a6" providerId="AD" clId="Web-{CBCA15B8-BDD2-E1A5-53B5-A9CBCF74D68D}" dt="2026-04-28T14:21:35.401" v="73" actId="1076"/>
          <ac:spMkLst>
            <pc:docMk/>
            <pc:sldMk cId="3156558054" sldId="1242"/>
            <ac:spMk id="3" creationId="{13661A8F-E832-6B86-6093-19D39A99FF93}"/>
          </ac:spMkLst>
        </pc:spChg>
      </pc:sldChg>
      <pc:sldChg chg="modSp">
        <pc:chgData name="Fargen, Matthew [PA]" userId="S::mfargen_psea.org#ext#@neahq.onmicrosoft.com::c8c8ee83-2559-4650-ad3b-b4b80e1459a6" providerId="AD" clId="Web-{CBCA15B8-BDD2-E1A5-53B5-A9CBCF74D68D}" dt="2026-04-28T14:25:03.925" v="101" actId="1076"/>
        <pc:sldMkLst>
          <pc:docMk/>
          <pc:sldMk cId="2643220761" sldId="1243"/>
        </pc:sldMkLst>
        <pc:spChg chg="mod">
          <ac:chgData name="Fargen, Matthew [PA]" userId="S::mfargen_psea.org#ext#@neahq.onmicrosoft.com::c8c8ee83-2559-4650-ad3b-b4b80e1459a6" providerId="AD" clId="Web-{CBCA15B8-BDD2-E1A5-53B5-A9CBCF74D68D}" dt="2026-04-28T14:25:03.925" v="101" actId="1076"/>
          <ac:spMkLst>
            <pc:docMk/>
            <pc:sldMk cId="2643220761" sldId="1243"/>
            <ac:spMk id="2" creationId="{C2EAAF08-A2AD-D4DF-BA7F-ADCBE5FDA8C6}"/>
          </ac:spMkLst>
        </pc:spChg>
        <pc:spChg chg="mod">
          <ac:chgData name="Fargen, Matthew [PA]" userId="S::mfargen_psea.org#ext#@neahq.onmicrosoft.com::c8c8ee83-2559-4650-ad3b-b4b80e1459a6" providerId="AD" clId="Web-{CBCA15B8-BDD2-E1A5-53B5-A9CBCF74D68D}" dt="2026-04-28T14:23:43.828" v="87" actId="20577"/>
          <ac:spMkLst>
            <pc:docMk/>
            <pc:sldMk cId="2643220761" sldId="1243"/>
            <ac:spMk id="3" creationId="{B01DCD00-10FB-9452-0BDE-FC6AC4391507}"/>
          </ac:spMkLst>
        </pc:spChg>
      </pc:sldChg>
      <pc:sldChg chg="addSp modSp">
        <pc:chgData name="Fargen, Matthew [PA]" userId="S::mfargen_psea.org#ext#@neahq.onmicrosoft.com::c8c8ee83-2559-4650-ad3b-b4b80e1459a6" providerId="AD" clId="Web-{CBCA15B8-BDD2-E1A5-53B5-A9CBCF74D68D}" dt="2026-04-28T14:29:14.552" v="121" actId="1076"/>
        <pc:sldMkLst>
          <pc:docMk/>
          <pc:sldMk cId="3154051673" sldId="1247"/>
        </pc:sldMkLst>
        <pc:spChg chg="mod">
          <ac:chgData name="Fargen, Matthew [PA]" userId="S::mfargen_psea.org#ext#@neahq.onmicrosoft.com::c8c8ee83-2559-4650-ad3b-b4b80e1459a6" providerId="AD" clId="Web-{CBCA15B8-BDD2-E1A5-53B5-A9CBCF74D68D}" dt="2026-04-28T14:29:09.161" v="120" actId="1076"/>
          <ac:spMkLst>
            <pc:docMk/>
            <pc:sldMk cId="3154051673" sldId="1247"/>
            <ac:spMk id="2" creationId="{5703A60A-2745-2D8C-1CB8-78011AB048EE}"/>
          </ac:spMkLst>
        </pc:spChg>
        <pc:spChg chg="mod">
          <ac:chgData name="Fargen, Matthew [PA]" userId="S::mfargen_psea.org#ext#@neahq.onmicrosoft.com::c8c8ee83-2559-4650-ad3b-b4b80e1459a6" providerId="AD" clId="Web-{CBCA15B8-BDD2-E1A5-53B5-A9CBCF74D68D}" dt="2026-04-28T14:29:14.552" v="121" actId="1076"/>
          <ac:spMkLst>
            <pc:docMk/>
            <pc:sldMk cId="3154051673" sldId="1247"/>
            <ac:spMk id="3" creationId="{5763119A-28F9-878B-B216-01DDC2C644FF}"/>
          </ac:spMkLst>
        </pc:spChg>
        <pc:spChg chg="add mod">
          <ac:chgData name="Fargen, Matthew [PA]" userId="S::mfargen_psea.org#ext#@neahq.onmicrosoft.com::c8c8ee83-2559-4650-ad3b-b4b80e1459a6" providerId="AD" clId="Web-{CBCA15B8-BDD2-E1A5-53B5-A9CBCF74D68D}" dt="2026-04-28T14:28:53.833" v="117" actId="20577"/>
          <ac:spMkLst>
            <pc:docMk/>
            <pc:sldMk cId="3154051673" sldId="1247"/>
            <ac:spMk id="6" creationId="{6EA19DEC-F4DF-6633-439A-53114A2FD003}"/>
          </ac:spMkLst>
        </pc:spChg>
      </pc:sldChg>
      <pc:sldChg chg="modSp">
        <pc:chgData name="Fargen, Matthew [PA]" userId="S::mfargen_psea.org#ext#@neahq.onmicrosoft.com::c8c8ee83-2559-4650-ad3b-b4b80e1459a6" providerId="AD" clId="Web-{CBCA15B8-BDD2-E1A5-53B5-A9CBCF74D68D}" dt="2026-04-28T15:54:09.565" v="457" actId="14100"/>
        <pc:sldMkLst>
          <pc:docMk/>
          <pc:sldMk cId="2254475289" sldId="1249"/>
        </pc:sldMkLst>
        <pc:spChg chg="mod">
          <ac:chgData name="Fargen, Matthew [PA]" userId="S::mfargen_psea.org#ext#@neahq.onmicrosoft.com::c8c8ee83-2559-4650-ad3b-b4b80e1459a6" providerId="AD" clId="Web-{CBCA15B8-BDD2-E1A5-53B5-A9CBCF74D68D}" dt="2026-04-28T15:53:41.903" v="454" actId="14100"/>
          <ac:spMkLst>
            <pc:docMk/>
            <pc:sldMk cId="2254475289" sldId="1249"/>
            <ac:spMk id="2" creationId="{7E681E87-5E3C-4CDE-99D5-2EDFD44052BC}"/>
          </ac:spMkLst>
        </pc:spChg>
        <pc:spChg chg="mod">
          <ac:chgData name="Fargen, Matthew [PA]" userId="S::mfargen_psea.org#ext#@neahq.onmicrosoft.com::c8c8ee83-2559-4650-ad3b-b4b80e1459a6" providerId="AD" clId="Web-{CBCA15B8-BDD2-E1A5-53B5-A9CBCF74D68D}" dt="2026-04-28T15:53:09.004" v="449" actId="14100"/>
          <ac:spMkLst>
            <pc:docMk/>
            <pc:sldMk cId="2254475289" sldId="1249"/>
            <ac:spMk id="3" creationId="{1626D2E9-5AF5-4D05-98DA-57F795A8AE70}"/>
          </ac:spMkLst>
        </pc:spChg>
      </pc:sldChg>
      <pc:sldChg chg="addSp modSp">
        <pc:chgData name="Fargen, Matthew [PA]" userId="S::mfargen_psea.org#ext#@neahq.onmicrosoft.com::c8c8ee83-2559-4650-ad3b-b4b80e1459a6" providerId="AD" clId="Web-{CBCA15B8-BDD2-E1A5-53B5-A9CBCF74D68D}" dt="2026-04-28T14:30:52.927" v="140" actId="20577"/>
        <pc:sldMkLst>
          <pc:docMk/>
          <pc:sldMk cId="993564866" sldId="1251"/>
        </pc:sldMkLst>
        <pc:spChg chg="mod">
          <ac:chgData name="Fargen, Matthew [PA]" userId="S::mfargen_psea.org#ext#@neahq.onmicrosoft.com::c8c8ee83-2559-4650-ad3b-b4b80e1459a6" providerId="AD" clId="Web-{CBCA15B8-BDD2-E1A5-53B5-A9CBCF74D68D}" dt="2026-04-28T14:30:20.505" v="132" actId="20577"/>
          <ac:spMkLst>
            <pc:docMk/>
            <pc:sldMk cId="993564866" sldId="1251"/>
            <ac:spMk id="2" creationId="{29E4EB3C-84A2-AE4E-9EB0-81833AC4A886}"/>
          </ac:spMkLst>
        </pc:spChg>
        <pc:spChg chg="mod">
          <ac:chgData name="Fargen, Matthew [PA]" userId="S::mfargen_psea.org#ext#@neahq.onmicrosoft.com::c8c8ee83-2559-4650-ad3b-b4b80e1459a6" providerId="AD" clId="Web-{CBCA15B8-BDD2-E1A5-53B5-A9CBCF74D68D}" dt="2026-04-28T14:30:25.208" v="133" actId="1076"/>
          <ac:spMkLst>
            <pc:docMk/>
            <pc:sldMk cId="993564866" sldId="1251"/>
            <ac:spMk id="3" creationId="{7E00C7F4-C896-376D-9307-B485335EA40F}"/>
          </ac:spMkLst>
        </pc:spChg>
        <pc:spChg chg="add mod">
          <ac:chgData name="Fargen, Matthew [PA]" userId="S::mfargen_psea.org#ext#@neahq.onmicrosoft.com::c8c8ee83-2559-4650-ad3b-b4b80e1459a6" providerId="AD" clId="Web-{CBCA15B8-BDD2-E1A5-53B5-A9CBCF74D68D}" dt="2026-04-28T14:30:52.927" v="140" actId="20577"/>
          <ac:spMkLst>
            <pc:docMk/>
            <pc:sldMk cId="993564866" sldId="1251"/>
            <ac:spMk id="5" creationId="{EB604BEA-D410-42CB-DB71-F8A5F2F7912C}"/>
          </ac:spMkLst>
        </pc:spChg>
      </pc:sldChg>
      <pc:sldChg chg="modSp">
        <pc:chgData name="Fargen, Matthew [PA]" userId="S::mfargen_psea.org#ext#@neahq.onmicrosoft.com::c8c8ee83-2559-4650-ad3b-b4b80e1459a6" providerId="AD" clId="Web-{CBCA15B8-BDD2-E1A5-53B5-A9CBCF74D68D}" dt="2026-04-28T15:34:45.043" v="228" actId="20577"/>
        <pc:sldMkLst>
          <pc:docMk/>
          <pc:sldMk cId="1021718930" sldId="1258"/>
        </pc:sldMkLst>
        <pc:spChg chg="mod">
          <ac:chgData name="Fargen, Matthew [PA]" userId="S::mfargen_psea.org#ext#@neahq.onmicrosoft.com::c8c8ee83-2559-4650-ad3b-b4b80e1459a6" providerId="AD" clId="Web-{CBCA15B8-BDD2-E1A5-53B5-A9CBCF74D68D}" dt="2026-04-28T15:34:45.043" v="228" actId="20577"/>
          <ac:spMkLst>
            <pc:docMk/>
            <pc:sldMk cId="1021718930" sldId="1258"/>
            <ac:spMk id="2" creationId="{23FB900A-6AC3-5023-8BDD-236C3E6C70E6}"/>
          </ac:spMkLst>
        </pc:spChg>
      </pc:sldChg>
      <pc:sldChg chg="ord">
        <pc:chgData name="Fargen, Matthew [PA]" userId="S::mfargen_psea.org#ext#@neahq.onmicrosoft.com::c8c8ee83-2559-4650-ad3b-b4b80e1459a6" providerId="AD" clId="Web-{CBCA15B8-BDD2-E1A5-53B5-A9CBCF74D68D}" dt="2026-04-28T15:41:07.842" v="266"/>
        <pc:sldMkLst>
          <pc:docMk/>
          <pc:sldMk cId="3406309037" sldId="2590"/>
        </pc:sldMkLst>
      </pc:sldChg>
      <pc:sldChg chg="modSp">
        <pc:chgData name="Fargen, Matthew [PA]" userId="S::mfargen_psea.org#ext#@neahq.onmicrosoft.com::c8c8ee83-2559-4650-ad3b-b4b80e1459a6" providerId="AD" clId="Web-{CBCA15B8-BDD2-E1A5-53B5-A9CBCF74D68D}" dt="2026-04-28T15:28:31.336" v="194" actId="14100"/>
        <pc:sldMkLst>
          <pc:docMk/>
          <pc:sldMk cId="3708923681" sldId="2595"/>
        </pc:sldMkLst>
        <pc:spChg chg="mod">
          <ac:chgData name="Fargen, Matthew [PA]" userId="S::mfargen_psea.org#ext#@neahq.onmicrosoft.com::c8c8ee83-2559-4650-ad3b-b4b80e1459a6" providerId="AD" clId="Web-{CBCA15B8-BDD2-E1A5-53B5-A9CBCF74D68D}" dt="2026-04-28T15:28:17.507" v="192" actId="1076"/>
          <ac:spMkLst>
            <pc:docMk/>
            <pc:sldMk cId="3708923681" sldId="2595"/>
            <ac:spMk id="2" creationId="{BEDA5F85-838C-FDEF-7F4A-813A2FD05E98}"/>
          </ac:spMkLst>
        </pc:spChg>
        <pc:spChg chg="mod">
          <ac:chgData name="Fargen, Matthew [PA]" userId="S::mfargen_psea.org#ext#@neahq.onmicrosoft.com::c8c8ee83-2559-4650-ad3b-b4b80e1459a6" providerId="AD" clId="Web-{CBCA15B8-BDD2-E1A5-53B5-A9CBCF74D68D}" dt="2026-04-28T15:28:31.336" v="194" actId="14100"/>
          <ac:spMkLst>
            <pc:docMk/>
            <pc:sldMk cId="3708923681" sldId="2595"/>
            <ac:spMk id="3" creationId="{54A43629-2675-83B7-1485-7FCFB2945B08}"/>
          </ac:spMkLst>
        </pc:spChg>
      </pc:sldChg>
      <pc:sldChg chg="modSp">
        <pc:chgData name="Fargen, Matthew [PA]" userId="S::mfargen_psea.org#ext#@neahq.onmicrosoft.com::c8c8ee83-2559-4650-ad3b-b4b80e1459a6" providerId="AD" clId="Web-{CBCA15B8-BDD2-E1A5-53B5-A9CBCF74D68D}" dt="2026-04-28T15:32:32.116" v="209" actId="14100"/>
        <pc:sldMkLst>
          <pc:docMk/>
          <pc:sldMk cId="3269033207" sldId="2597"/>
        </pc:sldMkLst>
        <pc:spChg chg="mod">
          <ac:chgData name="Fargen, Matthew [PA]" userId="S::mfargen_psea.org#ext#@neahq.onmicrosoft.com::c8c8ee83-2559-4650-ad3b-b4b80e1459a6" providerId="AD" clId="Web-{CBCA15B8-BDD2-E1A5-53B5-A9CBCF74D68D}" dt="2026-04-28T15:32:32.116" v="209" actId="14100"/>
          <ac:spMkLst>
            <pc:docMk/>
            <pc:sldMk cId="3269033207" sldId="2597"/>
            <ac:spMk id="13" creationId="{08A2127A-AC58-B91C-F139-16F8F8C2B65B}"/>
          </ac:spMkLst>
        </pc:spChg>
      </pc:sldChg>
      <pc:sldChg chg="modSp">
        <pc:chgData name="Fargen, Matthew [PA]" userId="S::mfargen_psea.org#ext#@neahq.onmicrosoft.com::c8c8ee83-2559-4650-ad3b-b4b80e1459a6" providerId="AD" clId="Web-{CBCA15B8-BDD2-E1A5-53B5-A9CBCF74D68D}" dt="2026-04-28T15:31:02.222" v="202" actId="1076"/>
        <pc:sldMkLst>
          <pc:docMk/>
          <pc:sldMk cId="2826140245" sldId="2598"/>
        </pc:sldMkLst>
        <pc:spChg chg="mod">
          <ac:chgData name="Fargen, Matthew [PA]" userId="S::mfargen_psea.org#ext#@neahq.onmicrosoft.com::c8c8ee83-2559-4650-ad3b-b4b80e1459a6" providerId="AD" clId="Web-{CBCA15B8-BDD2-E1A5-53B5-A9CBCF74D68D}" dt="2026-04-28T15:31:02.222" v="202" actId="1076"/>
          <ac:spMkLst>
            <pc:docMk/>
            <pc:sldMk cId="2826140245" sldId="2598"/>
            <ac:spMk id="2" creationId="{870E535B-C4F7-A32A-C663-A8F105083966}"/>
          </ac:spMkLst>
        </pc:spChg>
        <pc:spChg chg="mod">
          <ac:chgData name="Fargen, Matthew [PA]" userId="S::mfargen_psea.org#ext#@neahq.onmicrosoft.com::c8c8ee83-2559-4650-ad3b-b4b80e1459a6" providerId="AD" clId="Web-{CBCA15B8-BDD2-E1A5-53B5-A9CBCF74D68D}" dt="2026-04-28T15:30:44.955" v="201" actId="20577"/>
          <ac:spMkLst>
            <pc:docMk/>
            <pc:sldMk cId="2826140245" sldId="2598"/>
            <ac:spMk id="3" creationId="{A7ECF235-C731-B966-15AC-1743D438E371}"/>
          </ac:spMkLst>
        </pc:spChg>
      </pc:sldChg>
      <pc:sldChg chg="modSp">
        <pc:chgData name="Fargen, Matthew [PA]" userId="S::mfargen_psea.org#ext#@neahq.onmicrosoft.com::c8c8ee83-2559-4650-ad3b-b4b80e1459a6" providerId="AD" clId="Web-{CBCA15B8-BDD2-E1A5-53B5-A9CBCF74D68D}" dt="2026-04-28T15:33:07.446" v="213" actId="20577"/>
        <pc:sldMkLst>
          <pc:docMk/>
          <pc:sldMk cId="1578844378" sldId="2599"/>
        </pc:sldMkLst>
        <pc:spChg chg="mod">
          <ac:chgData name="Fargen, Matthew [PA]" userId="S::mfargen_psea.org#ext#@neahq.onmicrosoft.com::c8c8ee83-2559-4650-ad3b-b4b80e1459a6" providerId="AD" clId="Web-{CBCA15B8-BDD2-E1A5-53B5-A9CBCF74D68D}" dt="2026-04-28T15:32:57.836" v="212" actId="14100"/>
          <ac:spMkLst>
            <pc:docMk/>
            <pc:sldMk cId="1578844378" sldId="2599"/>
            <ac:spMk id="2" creationId="{319C649E-D5BC-0CE7-FFB4-D2436C340D60}"/>
          </ac:spMkLst>
        </pc:spChg>
        <pc:spChg chg="mod">
          <ac:chgData name="Fargen, Matthew [PA]" userId="S::mfargen_psea.org#ext#@neahq.onmicrosoft.com::c8c8ee83-2559-4650-ad3b-b4b80e1459a6" providerId="AD" clId="Web-{CBCA15B8-BDD2-E1A5-53B5-A9CBCF74D68D}" dt="2026-04-28T15:33:07.446" v="213" actId="20577"/>
          <ac:spMkLst>
            <pc:docMk/>
            <pc:sldMk cId="1578844378" sldId="2599"/>
            <ac:spMk id="4" creationId="{C43866F0-1FA4-DED0-BBF3-2BCFF8815248}"/>
          </ac:spMkLst>
        </pc:spChg>
      </pc:sldChg>
      <pc:sldChg chg="modSp">
        <pc:chgData name="Fargen, Matthew [PA]" userId="S::mfargen_psea.org#ext#@neahq.onmicrosoft.com::c8c8ee83-2559-4650-ad3b-b4b80e1459a6" providerId="AD" clId="Web-{CBCA15B8-BDD2-E1A5-53B5-A9CBCF74D68D}" dt="2026-04-28T15:33:39.556" v="217" actId="14100"/>
        <pc:sldMkLst>
          <pc:docMk/>
          <pc:sldMk cId="3737099509" sldId="2600"/>
        </pc:sldMkLst>
        <pc:spChg chg="mod">
          <ac:chgData name="Fargen, Matthew [PA]" userId="S::mfargen_psea.org#ext#@neahq.onmicrosoft.com::c8c8ee83-2559-4650-ad3b-b4b80e1459a6" providerId="AD" clId="Web-{CBCA15B8-BDD2-E1A5-53B5-A9CBCF74D68D}" dt="2026-04-28T15:33:26.462" v="214" actId="20577"/>
          <ac:spMkLst>
            <pc:docMk/>
            <pc:sldMk cId="3737099509" sldId="2600"/>
            <ac:spMk id="2" creationId="{2A3F7938-133F-7D5B-6CF8-40A391439BD1}"/>
          </ac:spMkLst>
        </pc:spChg>
        <pc:spChg chg="mod">
          <ac:chgData name="Fargen, Matthew [PA]" userId="S::mfargen_psea.org#ext#@neahq.onmicrosoft.com::c8c8ee83-2559-4650-ad3b-b4b80e1459a6" providerId="AD" clId="Web-{CBCA15B8-BDD2-E1A5-53B5-A9CBCF74D68D}" dt="2026-04-28T15:33:39.556" v="217" actId="14100"/>
          <ac:spMkLst>
            <pc:docMk/>
            <pc:sldMk cId="3737099509" sldId="2600"/>
            <ac:spMk id="4" creationId="{DA8C24CF-49E0-6107-2018-68A972D69541}"/>
          </ac:spMkLst>
        </pc:spChg>
      </pc:sldChg>
      <pc:sldChg chg="modSp">
        <pc:chgData name="Fargen, Matthew [PA]" userId="S::mfargen_psea.org#ext#@neahq.onmicrosoft.com::c8c8ee83-2559-4650-ad3b-b4b80e1459a6" providerId="AD" clId="Web-{CBCA15B8-BDD2-E1A5-53B5-A9CBCF74D68D}" dt="2026-04-28T15:29:50.217" v="199" actId="20577"/>
        <pc:sldMkLst>
          <pc:docMk/>
          <pc:sldMk cId="3393226523" sldId="2601"/>
        </pc:sldMkLst>
        <pc:spChg chg="mod">
          <ac:chgData name="Fargen, Matthew [PA]" userId="S::mfargen_psea.org#ext#@neahq.onmicrosoft.com::c8c8ee83-2559-4650-ad3b-b4b80e1459a6" providerId="AD" clId="Web-{CBCA15B8-BDD2-E1A5-53B5-A9CBCF74D68D}" dt="2026-04-28T15:29:20.809" v="198" actId="1076"/>
          <ac:spMkLst>
            <pc:docMk/>
            <pc:sldMk cId="3393226523" sldId="2601"/>
            <ac:spMk id="2" creationId="{F035901E-9DD7-35E4-F25D-E0E894887E87}"/>
          </ac:spMkLst>
        </pc:spChg>
        <pc:spChg chg="mod">
          <ac:chgData name="Fargen, Matthew [PA]" userId="S::mfargen_psea.org#ext#@neahq.onmicrosoft.com::c8c8ee83-2559-4650-ad3b-b4b80e1459a6" providerId="AD" clId="Web-{CBCA15B8-BDD2-E1A5-53B5-A9CBCF74D68D}" dt="2026-04-28T15:29:50.217" v="199" actId="20577"/>
          <ac:spMkLst>
            <pc:docMk/>
            <pc:sldMk cId="3393226523" sldId="2601"/>
            <ac:spMk id="3" creationId="{3B3B9E1E-A78D-C7BF-56B1-6FEE7584BFCE}"/>
          </ac:spMkLst>
        </pc:spChg>
      </pc:sldChg>
      <pc:sldChg chg="modSp">
        <pc:chgData name="Fargen, Matthew [PA]" userId="S::mfargen_psea.org#ext#@neahq.onmicrosoft.com::c8c8ee83-2559-4650-ad3b-b4b80e1459a6" providerId="AD" clId="Web-{CBCA15B8-BDD2-E1A5-53B5-A9CBCF74D68D}" dt="2026-04-28T14:22:11.339" v="77" actId="14100"/>
        <pc:sldMkLst>
          <pc:docMk/>
          <pc:sldMk cId="3513656120" sldId="2617"/>
        </pc:sldMkLst>
        <pc:spChg chg="mod">
          <ac:chgData name="Fargen, Matthew [PA]" userId="S::mfargen_psea.org#ext#@neahq.onmicrosoft.com::c8c8ee83-2559-4650-ad3b-b4b80e1459a6" providerId="AD" clId="Web-{CBCA15B8-BDD2-E1A5-53B5-A9CBCF74D68D}" dt="2026-04-28T14:22:11.339" v="77" actId="14100"/>
          <ac:spMkLst>
            <pc:docMk/>
            <pc:sldMk cId="3513656120" sldId="2617"/>
            <ac:spMk id="3" creationId="{00000000-0000-0000-0000-000000000000}"/>
          </ac:spMkLst>
        </pc:spChg>
        <pc:spChg chg="mod">
          <ac:chgData name="Fargen, Matthew [PA]" userId="S::mfargen_psea.org#ext#@neahq.onmicrosoft.com::c8c8ee83-2559-4650-ad3b-b4b80e1459a6" providerId="AD" clId="Web-{CBCA15B8-BDD2-E1A5-53B5-A9CBCF74D68D}" dt="2026-04-28T14:21:57.433" v="75" actId="1076"/>
          <ac:spMkLst>
            <pc:docMk/>
            <pc:sldMk cId="3513656120" sldId="2617"/>
            <ac:spMk id="4" creationId="{00000000-0000-0000-0000-000000000000}"/>
          </ac:spMkLst>
        </pc:spChg>
      </pc:sldChg>
      <pc:sldChg chg="addSp modSp">
        <pc:chgData name="Fargen, Matthew [PA]" userId="S::mfargen_psea.org#ext#@neahq.onmicrosoft.com::c8c8ee83-2559-4650-ad3b-b4b80e1459a6" providerId="AD" clId="Web-{CBCA15B8-BDD2-E1A5-53B5-A9CBCF74D68D}" dt="2026-04-28T16:09:05.332" v="921" actId="20577"/>
        <pc:sldMkLst>
          <pc:docMk/>
          <pc:sldMk cId="1488098889" sldId="2618"/>
        </pc:sldMkLst>
        <pc:spChg chg="mod">
          <ac:chgData name="Fargen, Matthew [PA]" userId="S::mfargen_psea.org#ext#@neahq.onmicrosoft.com::c8c8ee83-2559-4650-ad3b-b4b80e1459a6" providerId="AD" clId="Web-{CBCA15B8-BDD2-E1A5-53B5-A9CBCF74D68D}" dt="2026-04-28T16:07:10.064" v="899" actId="1076"/>
          <ac:spMkLst>
            <pc:docMk/>
            <pc:sldMk cId="1488098889" sldId="2618"/>
            <ac:spMk id="2" creationId="{D7501668-69DC-40CE-BCFA-A321326C8D31}"/>
          </ac:spMkLst>
        </pc:spChg>
        <pc:spChg chg="add mod">
          <ac:chgData name="Fargen, Matthew [PA]" userId="S::mfargen_psea.org#ext#@neahq.onmicrosoft.com::c8c8ee83-2559-4650-ad3b-b4b80e1459a6" providerId="AD" clId="Web-{CBCA15B8-BDD2-E1A5-53B5-A9CBCF74D68D}" dt="2026-04-28T16:09:05.332" v="921" actId="20577"/>
          <ac:spMkLst>
            <pc:docMk/>
            <pc:sldMk cId="1488098889" sldId="2618"/>
            <ac:spMk id="3" creationId="{6F5E505B-CDFA-9501-A59F-775D2A747417}"/>
          </ac:spMkLst>
        </pc:spChg>
      </pc:sldChg>
      <pc:sldChg chg="modSp">
        <pc:chgData name="Fargen, Matthew [PA]" userId="S::mfargen_psea.org#ext#@neahq.onmicrosoft.com::c8c8ee83-2559-4650-ad3b-b4b80e1459a6" providerId="AD" clId="Web-{CBCA15B8-BDD2-E1A5-53B5-A9CBCF74D68D}" dt="2026-04-28T16:04:34.779" v="826" actId="20577"/>
        <pc:sldMkLst>
          <pc:docMk/>
          <pc:sldMk cId="341105795" sldId="2620"/>
        </pc:sldMkLst>
        <pc:spChg chg="mod">
          <ac:chgData name="Fargen, Matthew [PA]" userId="S::mfargen_psea.org#ext#@neahq.onmicrosoft.com::c8c8ee83-2559-4650-ad3b-b4b80e1459a6" providerId="AD" clId="Web-{CBCA15B8-BDD2-E1A5-53B5-A9CBCF74D68D}" dt="2026-04-28T16:04:34.779" v="826" actId="20577"/>
          <ac:spMkLst>
            <pc:docMk/>
            <pc:sldMk cId="341105795" sldId="2620"/>
            <ac:spMk id="3" creationId="{00000000-0000-0000-0000-000000000000}"/>
          </ac:spMkLst>
        </pc:spChg>
        <pc:spChg chg="mod">
          <ac:chgData name="Fargen, Matthew [PA]" userId="S::mfargen_psea.org#ext#@neahq.onmicrosoft.com::c8c8ee83-2559-4650-ad3b-b4b80e1459a6" providerId="AD" clId="Web-{CBCA15B8-BDD2-E1A5-53B5-A9CBCF74D68D}" dt="2026-04-28T16:03:42.293" v="816" actId="14100"/>
          <ac:spMkLst>
            <pc:docMk/>
            <pc:sldMk cId="341105795" sldId="2620"/>
            <ac:spMk id="4" creationId="{00000000-0000-0000-0000-000000000000}"/>
          </ac:spMkLst>
        </pc:spChg>
      </pc:sldChg>
      <pc:sldChg chg="modSp">
        <pc:chgData name="Fargen, Matthew [PA]" userId="S::mfargen_psea.org#ext#@neahq.onmicrosoft.com::c8c8ee83-2559-4650-ad3b-b4b80e1459a6" providerId="AD" clId="Web-{CBCA15B8-BDD2-E1A5-53B5-A9CBCF74D68D}" dt="2026-04-28T16:03:02.526" v="815" actId="20577"/>
        <pc:sldMkLst>
          <pc:docMk/>
          <pc:sldMk cId="3557411030" sldId="2621"/>
        </pc:sldMkLst>
        <pc:spChg chg="mod">
          <ac:chgData name="Fargen, Matthew [PA]" userId="S::mfargen_psea.org#ext#@neahq.onmicrosoft.com::c8c8ee83-2559-4650-ad3b-b4b80e1459a6" providerId="AD" clId="Web-{CBCA15B8-BDD2-E1A5-53B5-A9CBCF74D68D}" dt="2026-04-28T16:00:09.423" v="685" actId="20577"/>
          <ac:spMkLst>
            <pc:docMk/>
            <pc:sldMk cId="3557411030" sldId="2621"/>
            <ac:spMk id="2" creationId="{00000000-0000-0000-0000-000000000000}"/>
          </ac:spMkLst>
        </pc:spChg>
        <pc:spChg chg="mod">
          <ac:chgData name="Fargen, Matthew [PA]" userId="S::mfargen_psea.org#ext#@neahq.onmicrosoft.com::c8c8ee83-2559-4650-ad3b-b4b80e1459a6" providerId="AD" clId="Web-{CBCA15B8-BDD2-E1A5-53B5-A9CBCF74D68D}" dt="2026-04-28T16:03:02.526" v="815" actId="20577"/>
          <ac:spMkLst>
            <pc:docMk/>
            <pc:sldMk cId="3557411030" sldId="2621"/>
            <ac:spMk id="3" creationId="{00000000-0000-0000-0000-000000000000}"/>
          </ac:spMkLst>
        </pc:spChg>
      </pc:sldChg>
      <pc:sldChg chg="modSp">
        <pc:chgData name="Fargen, Matthew [PA]" userId="S::mfargen_psea.org#ext#@neahq.onmicrosoft.com::c8c8ee83-2559-4650-ad3b-b4b80e1459a6" providerId="AD" clId="Web-{CBCA15B8-BDD2-E1A5-53B5-A9CBCF74D68D}" dt="2026-04-28T16:16:56.977" v="1148" actId="14100"/>
        <pc:sldMkLst>
          <pc:docMk/>
          <pc:sldMk cId="3515013849" sldId="2622"/>
        </pc:sldMkLst>
        <pc:spChg chg="mod">
          <ac:chgData name="Fargen, Matthew [PA]" userId="S::mfargen_psea.org#ext#@neahq.onmicrosoft.com::c8c8ee83-2559-4650-ad3b-b4b80e1459a6" providerId="AD" clId="Web-{CBCA15B8-BDD2-E1A5-53B5-A9CBCF74D68D}" dt="2026-04-28T15:59:32.092" v="668" actId="20577"/>
          <ac:spMkLst>
            <pc:docMk/>
            <pc:sldMk cId="3515013849" sldId="2622"/>
            <ac:spMk id="2" creationId="{00000000-0000-0000-0000-000000000000}"/>
          </ac:spMkLst>
        </pc:spChg>
        <pc:spChg chg="mod">
          <ac:chgData name="Fargen, Matthew [PA]" userId="S::mfargen_psea.org#ext#@neahq.onmicrosoft.com::c8c8ee83-2559-4650-ad3b-b4b80e1459a6" providerId="AD" clId="Web-{CBCA15B8-BDD2-E1A5-53B5-A9CBCF74D68D}" dt="2026-04-28T16:16:56.977" v="1148" actId="14100"/>
          <ac:spMkLst>
            <pc:docMk/>
            <pc:sldMk cId="3515013849" sldId="2622"/>
            <ac:spMk id="3" creationId="{00000000-0000-0000-0000-000000000000}"/>
          </ac:spMkLst>
        </pc:spChg>
      </pc:sldChg>
      <pc:sldChg chg="modSp">
        <pc:chgData name="Fargen, Matthew [PA]" userId="S::mfargen_psea.org#ext#@neahq.onmicrosoft.com::c8c8ee83-2559-4650-ad3b-b4b80e1459a6" providerId="AD" clId="Web-{CBCA15B8-BDD2-E1A5-53B5-A9CBCF74D68D}" dt="2026-04-28T15:58:04.663" v="628" actId="14100"/>
        <pc:sldMkLst>
          <pc:docMk/>
          <pc:sldMk cId="1983084675" sldId="2656"/>
        </pc:sldMkLst>
        <pc:spChg chg="mod">
          <ac:chgData name="Fargen, Matthew [PA]" userId="S::mfargen_psea.org#ext#@neahq.onmicrosoft.com::c8c8ee83-2559-4650-ad3b-b4b80e1459a6" providerId="AD" clId="Web-{CBCA15B8-BDD2-E1A5-53B5-A9CBCF74D68D}" dt="2026-04-28T15:56:22.385" v="535" actId="20577"/>
          <ac:spMkLst>
            <pc:docMk/>
            <pc:sldMk cId="1983084675" sldId="2656"/>
            <ac:spMk id="5" creationId="{CE8BCB55-3193-7D29-6911-C728BB369F64}"/>
          </ac:spMkLst>
        </pc:spChg>
        <pc:spChg chg="mod">
          <ac:chgData name="Fargen, Matthew [PA]" userId="S::mfargen_psea.org#ext#@neahq.onmicrosoft.com::c8c8ee83-2559-4650-ad3b-b4b80e1459a6" providerId="AD" clId="Web-{CBCA15B8-BDD2-E1A5-53B5-A9CBCF74D68D}" dt="2026-04-28T15:58:04.663" v="628" actId="14100"/>
          <ac:spMkLst>
            <pc:docMk/>
            <pc:sldMk cId="1983084675" sldId="2656"/>
            <ac:spMk id="6" creationId="{117A40B6-A5AC-7853-DA08-23B33CBBA8AE}"/>
          </ac:spMkLst>
        </pc:spChg>
        <pc:picChg chg="mod">
          <ac:chgData name="Fargen, Matthew [PA]" userId="S::mfargen_psea.org#ext#@neahq.onmicrosoft.com::c8c8ee83-2559-4650-ad3b-b4b80e1459a6" providerId="AD" clId="Web-{CBCA15B8-BDD2-E1A5-53B5-A9CBCF74D68D}" dt="2026-04-28T15:57:59.553" v="627" actId="14100"/>
          <ac:picMkLst>
            <pc:docMk/>
            <pc:sldMk cId="1983084675" sldId="2656"/>
            <ac:picMk id="4" creationId="{E5133EED-E19A-DA83-96A1-9269042166B1}"/>
          </ac:picMkLst>
        </pc:picChg>
      </pc:sldChg>
      <pc:sldChg chg="modSp">
        <pc:chgData name="Fargen, Matthew [PA]" userId="S::mfargen_psea.org#ext#@neahq.onmicrosoft.com::c8c8ee83-2559-4650-ad3b-b4b80e1459a6" providerId="AD" clId="Web-{CBCA15B8-BDD2-E1A5-53B5-A9CBCF74D68D}" dt="2026-04-28T15:34:22.823" v="225" actId="14100"/>
        <pc:sldMkLst>
          <pc:docMk/>
          <pc:sldMk cId="1269601782" sldId="2669"/>
        </pc:sldMkLst>
        <pc:spChg chg="mod">
          <ac:chgData name="Fargen, Matthew [PA]" userId="S::mfargen_psea.org#ext#@neahq.onmicrosoft.com::c8c8ee83-2559-4650-ad3b-b4b80e1459a6" providerId="AD" clId="Web-{CBCA15B8-BDD2-E1A5-53B5-A9CBCF74D68D}" dt="2026-04-28T15:33:58.573" v="220" actId="14100"/>
          <ac:spMkLst>
            <pc:docMk/>
            <pc:sldMk cId="1269601782" sldId="2669"/>
            <ac:spMk id="2" creationId="{A14FDDA3-CC8F-6EC8-B16C-D9C755AB7E1A}"/>
          </ac:spMkLst>
        </pc:spChg>
        <pc:spChg chg="mod">
          <ac:chgData name="Fargen, Matthew [PA]" userId="S::mfargen_psea.org#ext#@neahq.onmicrosoft.com::c8c8ee83-2559-4650-ad3b-b4b80e1459a6" providerId="AD" clId="Web-{CBCA15B8-BDD2-E1A5-53B5-A9CBCF74D68D}" dt="2026-04-28T15:34:22.823" v="225" actId="14100"/>
          <ac:spMkLst>
            <pc:docMk/>
            <pc:sldMk cId="1269601782" sldId="2669"/>
            <ac:spMk id="3" creationId="{48AFF0CC-F5B2-B2A1-107C-8393822D20F3}"/>
          </ac:spMkLst>
        </pc:spChg>
      </pc:sldChg>
      <pc:sldChg chg="delSp modSp add replId">
        <pc:chgData name="Fargen, Matthew [PA]" userId="S::mfargen_psea.org#ext#@neahq.onmicrosoft.com::c8c8ee83-2559-4650-ad3b-b4b80e1459a6" providerId="AD" clId="Web-{CBCA15B8-BDD2-E1A5-53B5-A9CBCF74D68D}" dt="2026-04-28T15:00:08.462" v="156" actId="1076"/>
        <pc:sldMkLst>
          <pc:docMk/>
          <pc:sldMk cId="2937463582" sldId="2670"/>
        </pc:sldMkLst>
        <pc:spChg chg="mod">
          <ac:chgData name="Fargen, Matthew [PA]" userId="S::mfargen_psea.org#ext#@neahq.onmicrosoft.com::c8c8ee83-2559-4650-ad3b-b4b80e1459a6" providerId="AD" clId="Web-{CBCA15B8-BDD2-E1A5-53B5-A9CBCF74D68D}" dt="2026-04-28T15:00:08.462" v="156" actId="1076"/>
          <ac:spMkLst>
            <pc:docMk/>
            <pc:sldMk cId="2937463582" sldId="2670"/>
            <ac:spMk id="4" creationId="{6FCA9059-2B79-3483-4D32-E64362537979}"/>
          </ac:spMkLst>
        </pc:spChg>
      </pc:sldChg>
      <pc:sldChg chg="modSp">
        <pc:chgData name="Fargen, Matthew [PA]" userId="S::mfargen_psea.org#ext#@neahq.onmicrosoft.com::c8c8ee83-2559-4650-ad3b-b4b80e1459a6" providerId="AD" clId="Web-{CBCA15B8-BDD2-E1A5-53B5-A9CBCF74D68D}" dt="2026-04-28T16:20:53.722" v="1284" actId="20577"/>
        <pc:sldMkLst>
          <pc:docMk/>
          <pc:sldMk cId="2949069394" sldId="2672"/>
        </pc:sldMkLst>
        <pc:spChg chg="mod">
          <ac:chgData name="Fargen, Matthew [PA]" userId="S::mfargen_psea.org#ext#@neahq.onmicrosoft.com::c8c8ee83-2559-4650-ad3b-b4b80e1459a6" providerId="AD" clId="Web-{CBCA15B8-BDD2-E1A5-53B5-A9CBCF74D68D}" dt="2026-04-28T16:20:53.722" v="1284" actId="20577"/>
          <ac:spMkLst>
            <pc:docMk/>
            <pc:sldMk cId="2949069394" sldId="2672"/>
            <ac:spMk id="2" creationId="{C588612B-FB31-0C30-DF09-6A84A3A56A9A}"/>
          </ac:spMkLst>
        </pc:spChg>
      </pc:sldChg>
    </pc:docChg>
  </pc:docChgLst>
  <pc:docChgLst>
    <pc:chgData name="Kail, Amanda [NEA-FO]" userId="S::akail@nea.org::57fa41ed-6196-4a36-b76e-152a844f9ae8" providerId="AD" clId="Web-{97931C41-604B-F8C4-40AC-5281850B88EF}"/>
    <pc:docChg chg="addSld modSld">
      <pc:chgData name="Kail, Amanda [NEA-FO]" userId="S::akail@nea.org::57fa41ed-6196-4a36-b76e-152a844f9ae8" providerId="AD" clId="Web-{97931C41-604B-F8C4-40AC-5281850B88EF}" dt="2026-04-28T14:35:55.526" v="127" actId="20577"/>
      <pc:docMkLst>
        <pc:docMk/>
      </pc:docMkLst>
      <pc:sldChg chg="modSp">
        <pc:chgData name="Kail, Amanda [NEA-FO]" userId="S::akail@nea.org::57fa41ed-6196-4a36-b76e-152a844f9ae8" providerId="AD" clId="Web-{97931C41-604B-F8C4-40AC-5281850B88EF}" dt="2026-04-28T14:16:29.965" v="3" actId="20577"/>
        <pc:sldMkLst>
          <pc:docMk/>
          <pc:sldMk cId="2826140245" sldId="2598"/>
        </pc:sldMkLst>
        <pc:spChg chg="mod">
          <ac:chgData name="Kail, Amanda [NEA-FO]" userId="S::akail@nea.org::57fa41ed-6196-4a36-b76e-152a844f9ae8" providerId="AD" clId="Web-{97931C41-604B-F8C4-40AC-5281850B88EF}" dt="2026-04-28T14:16:29.965" v="3" actId="20577"/>
          <ac:spMkLst>
            <pc:docMk/>
            <pc:sldMk cId="2826140245" sldId="2598"/>
            <ac:spMk id="3" creationId="{A7ECF235-C731-B966-15AC-1743D438E371}"/>
          </ac:spMkLst>
        </pc:spChg>
      </pc:sldChg>
      <pc:sldChg chg="delSp modSp new mod modClrScheme chgLayout">
        <pc:chgData name="Kail, Amanda [NEA-FO]" userId="S::akail@nea.org::57fa41ed-6196-4a36-b76e-152a844f9ae8" providerId="AD" clId="Web-{97931C41-604B-F8C4-40AC-5281850B88EF}" dt="2026-04-28T14:35:55.526" v="127" actId="20577"/>
        <pc:sldMkLst>
          <pc:docMk/>
          <pc:sldMk cId="1269601782" sldId="2669"/>
        </pc:sldMkLst>
        <pc:spChg chg="mod ord">
          <ac:chgData name="Kail, Amanda [NEA-FO]" userId="S::akail@nea.org::57fa41ed-6196-4a36-b76e-152a844f9ae8" providerId="AD" clId="Web-{97931C41-604B-F8C4-40AC-5281850B88EF}" dt="2026-04-28T14:35:43.854" v="126" actId="20577"/>
          <ac:spMkLst>
            <pc:docMk/>
            <pc:sldMk cId="1269601782" sldId="2669"/>
            <ac:spMk id="2" creationId="{A14FDDA3-CC8F-6EC8-B16C-D9C755AB7E1A}"/>
          </ac:spMkLst>
        </pc:spChg>
        <pc:spChg chg="mod ord">
          <ac:chgData name="Kail, Amanda [NEA-FO]" userId="S::akail@nea.org::57fa41ed-6196-4a36-b76e-152a844f9ae8" providerId="AD" clId="Web-{97931C41-604B-F8C4-40AC-5281850B88EF}" dt="2026-04-28T14:35:55.526" v="127" actId="20577"/>
          <ac:spMkLst>
            <pc:docMk/>
            <pc:sldMk cId="1269601782" sldId="2669"/>
            <ac:spMk id="3" creationId="{48AFF0CC-F5B2-B2A1-107C-8393822D20F3}"/>
          </ac:spMkLst>
        </pc:spChg>
      </pc:sldChg>
    </pc:docChg>
  </pc:docChgLst>
  <pc:docChgLst>
    <pc:chgData name="Lytie, Kristin" userId="S::lytiek_weac.org#ext#@neahq.onmicrosoft.com::aec877d6-fdfa-437e-a4bd-110af0812344" providerId="AD" clId="Web-{7C136A09-9511-DAA2-BE13-DFB5D74EB63B}"/>
    <pc:docChg chg="modSld">
      <pc:chgData name="Lytie, Kristin" userId="S::lytiek_weac.org#ext#@neahq.onmicrosoft.com::aec877d6-fdfa-437e-a4bd-110af0812344" providerId="AD" clId="Web-{7C136A09-9511-DAA2-BE13-DFB5D74EB63B}" dt="2026-05-14T18:55:42.013" v="9" actId="1076"/>
      <pc:docMkLst>
        <pc:docMk/>
      </pc:docMkLst>
      <pc:sldChg chg="modSp">
        <pc:chgData name="Lytie, Kristin" userId="S::lytiek_weac.org#ext#@neahq.onmicrosoft.com::aec877d6-fdfa-437e-a4bd-110af0812344" providerId="AD" clId="Web-{7C136A09-9511-DAA2-BE13-DFB5D74EB63B}" dt="2026-05-14T18:55:42.013" v="9" actId="1076"/>
        <pc:sldMkLst>
          <pc:docMk/>
          <pc:sldMk cId="993564866" sldId="1251"/>
        </pc:sldMkLst>
        <pc:spChg chg="mod">
          <ac:chgData name="Lytie, Kristin" userId="S::lytiek_weac.org#ext#@neahq.onmicrosoft.com::aec877d6-fdfa-437e-a4bd-110af0812344" providerId="AD" clId="Web-{7C136A09-9511-DAA2-BE13-DFB5D74EB63B}" dt="2026-05-14T18:55:42.013" v="9" actId="1076"/>
          <ac:spMkLst>
            <pc:docMk/>
            <pc:sldMk cId="993564866" sldId="1251"/>
            <ac:spMk id="3" creationId="{7E00C7F4-C896-376D-9307-B485335EA40F}"/>
          </ac:spMkLst>
        </pc:spChg>
        <pc:spChg chg="mod">
          <ac:chgData name="Lytie, Kristin" userId="S::lytiek_weac.org#ext#@neahq.onmicrosoft.com::aec877d6-fdfa-437e-a4bd-110af0812344" providerId="AD" clId="Web-{7C136A09-9511-DAA2-BE13-DFB5D74EB63B}" dt="2026-05-14T18:55:17.715" v="5" actId="1076"/>
          <ac:spMkLst>
            <pc:docMk/>
            <pc:sldMk cId="993564866" sldId="1251"/>
            <ac:spMk id="5" creationId="{EB604BEA-D410-42CB-DB71-F8A5F2F7912C}"/>
          </ac:spMkLst>
        </pc:spChg>
      </pc:sldChg>
    </pc:docChg>
  </pc:docChgLst>
  <pc:docChgLst>
    <pc:chgData name="Fargen, Matthew [PA]" userId="S::mfargen_psea.org#ext#@neahq.onmicrosoft.com::c8c8ee83-2559-4650-ad3b-b4b80e1459a6" providerId="AD" clId="Web-{C83F31CC-D8FA-9BF9-048B-2D0B26024408}"/>
    <pc:docChg chg="modSld">
      <pc:chgData name="Fargen, Matthew [PA]" userId="S::mfargen_psea.org#ext#@neahq.onmicrosoft.com::c8c8ee83-2559-4650-ad3b-b4b80e1459a6" providerId="AD" clId="Web-{C83F31CC-D8FA-9BF9-048B-2D0B26024408}" dt="2026-05-15T21:59:02.383" v="1" actId="1076"/>
      <pc:docMkLst>
        <pc:docMk/>
      </pc:docMkLst>
      <pc:sldChg chg="modSp">
        <pc:chgData name="Fargen, Matthew [PA]" userId="S::mfargen_psea.org#ext#@neahq.onmicrosoft.com::c8c8ee83-2559-4650-ad3b-b4b80e1459a6" providerId="AD" clId="Web-{C83F31CC-D8FA-9BF9-048B-2D0B26024408}" dt="2026-05-15T21:59:02.383" v="1" actId="1076"/>
        <pc:sldMkLst>
          <pc:docMk/>
          <pc:sldMk cId="3269033207" sldId="2597"/>
        </pc:sldMkLst>
        <pc:picChg chg="mod">
          <ac:chgData name="Fargen, Matthew [PA]" userId="S::mfargen_psea.org#ext#@neahq.onmicrosoft.com::c8c8ee83-2559-4650-ad3b-b4b80e1459a6" providerId="AD" clId="Web-{C83F31CC-D8FA-9BF9-048B-2D0B26024408}" dt="2026-05-15T21:59:02.383" v="1" actId="1076"/>
          <ac:picMkLst>
            <pc:docMk/>
            <pc:sldMk cId="3269033207" sldId="2597"/>
            <ac:picMk id="7" creationId="{8EE60FA1-FD84-4132-F0D5-92E1557B6D1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A15169-8329-4048-A173-75962F0830E7}" type="doc">
      <dgm:prSet loTypeId="urn:microsoft.com/office/officeart/2005/8/layout/arrow1" loCatId="relationship" qsTypeId="urn:microsoft.com/office/officeart/2005/8/quickstyle/simple1" qsCatId="simple" csTypeId="urn:microsoft.com/office/officeart/2005/8/colors/accent1_2" csCatId="accent1" phldr="1"/>
      <dgm:spPr/>
      <dgm:t>
        <a:bodyPr/>
        <a:lstStyle/>
        <a:p>
          <a:endParaRPr lang="en-US"/>
        </a:p>
      </dgm:t>
    </dgm:pt>
    <dgm:pt modelId="{09BA5844-543C-491D-A19B-229E09E42F91}">
      <dgm:prSet phldrT="[Text]" phldr="0"/>
      <dgm:spPr/>
      <dgm:t>
        <a:bodyPr/>
        <a:lstStyle/>
        <a:p>
          <a:pPr rtl="0"/>
          <a:r>
            <a:rPr lang="en-US">
              <a:latin typeface="Euphemia"/>
            </a:rPr>
            <a:t>Just you</a:t>
          </a:r>
          <a:endParaRPr lang="en-US"/>
        </a:p>
      </dgm:t>
    </dgm:pt>
    <dgm:pt modelId="{4D94445D-0AFF-48B4-A115-0D6408AC28A8}" type="parTrans" cxnId="{89F3A0B2-FFB2-45FC-896C-FA4F64B7E8AA}">
      <dgm:prSet/>
      <dgm:spPr/>
      <dgm:t>
        <a:bodyPr/>
        <a:lstStyle/>
        <a:p>
          <a:endParaRPr lang="en-US"/>
        </a:p>
      </dgm:t>
    </dgm:pt>
    <dgm:pt modelId="{7A37BA10-14AB-4537-BF40-88E7E900EF30}" type="sibTrans" cxnId="{89F3A0B2-FFB2-45FC-896C-FA4F64B7E8AA}">
      <dgm:prSet/>
      <dgm:spPr/>
      <dgm:t>
        <a:bodyPr/>
        <a:lstStyle/>
        <a:p>
          <a:endParaRPr lang="en-US"/>
        </a:p>
      </dgm:t>
    </dgm:pt>
    <dgm:pt modelId="{C30BBF85-6B2B-425A-8258-F33333D14C72}">
      <dgm:prSet phldrT="[Text]" phldr="0"/>
      <dgm:spPr/>
      <dgm:t>
        <a:bodyPr/>
        <a:lstStyle/>
        <a:p>
          <a:pPr rtl="0"/>
          <a:r>
            <a:rPr lang="en-US">
              <a:latin typeface="Euphemia"/>
            </a:rPr>
            <a:t>All the members are regularly and actively involved</a:t>
          </a:r>
          <a:endParaRPr lang="en-US"/>
        </a:p>
      </dgm:t>
    </dgm:pt>
    <dgm:pt modelId="{C3A5E539-278D-485D-A00F-A092DCAF1050}" type="parTrans" cxnId="{3891A69C-A4D8-44EB-BFCA-78A0C2A72D71}">
      <dgm:prSet/>
      <dgm:spPr/>
      <dgm:t>
        <a:bodyPr/>
        <a:lstStyle/>
        <a:p>
          <a:endParaRPr lang="en-US"/>
        </a:p>
      </dgm:t>
    </dgm:pt>
    <dgm:pt modelId="{07F2B677-0AA2-48E2-AB41-B64911C97482}" type="sibTrans" cxnId="{3891A69C-A4D8-44EB-BFCA-78A0C2A72D71}">
      <dgm:prSet/>
      <dgm:spPr/>
      <dgm:t>
        <a:bodyPr/>
        <a:lstStyle/>
        <a:p>
          <a:endParaRPr lang="en-US"/>
        </a:p>
      </dgm:t>
    </dgm:pt>
    <dgm:pt modelId="{08076537-55EB-4F94-8374-E14951746873}" type="pres">
      <dgm:prSet presAssocID="{68A15169-8329-4048-A173-75962F0830E7}" presName="cycle" presStyleCnt="0">
        <dgm:presLayoutVars>
          <dgm:dir/>
          <dgm:resizeHandles val="exact"/>
        </dgm:presLayoutVars>
      </dgm:prSet>
      <dgm:spPr/>
    </dgm:pt>
    <dgm:pt modelId="{13F5CE24-F967-4B49-8CDB-43D8F8E2AA8C}" type="pres">
      <dgm:prSet presAssocID="{09BA5844-543C-491D-A19B-229E09E42F91}" presName="arrow" presStyleLbl="node1" presStyleIdx="0" presStyleCnt="2">
        <dgm:presLayoutVars>
          <dgm:bulletEnabled val="1"/>
        </dgm:presLayoutVars>
      </dgm:prSet>
      <dgm:spPr/>
    </dgm:pt>
    <dgm:pt modelId="{F9EF94DE-6E14-420F-82D3-6678313CFEC9}" type="pres">
      <dgm:prSet presAssocID="{C30BBF85-6B2B-425A-8258-F33333D14C72}" presName="arrow" presStyleLbl="node1" presStyleIdx="1" presStyleCnt="2">
        <dgm:presLayoutVars>
          <dgm:bulletEnabled val="1"/>
        </dgm:presLayoutVars>
      </dgm:prSet>
      <dgm:spPr/>
    </dgm:pt>
  </dgm:ptLst>
  <dgm:cxnLst>
    <dgm:cxn modelId="{15BC6E08-2F68-49BB-BC9C-576D4EE284EA}" type="presOf" srcId="{C30BBF85-6B2B-425A-8258-F33333D14C72}" destId="{F9EF94DE-6E14-420F-82D3-6678313CFEC9}" srcOrd="0" destOrd="0" presId="urn:microsoft.com/office/officeart/2005/8/layout/arrow1"/>
    <dgm:cxn modelId="{9883552F-0A2F-4D78-B15F-11E551A0B798}" type="presOf" srcId="{09BA5844-543C-491D-A19B-229E09E42F91}" destId="{13F5CE24-F967-4B49-8CDB-43D8F8E2AA8C}" srcOrd="0" destOrd="0" presId="urn:microsoft.com/office/officeart/2005/8/layout/arrow1"/>
    <dgm:cxn modelId="{D9D8D475-0850-48F0-8727-0D0CCC2AD1CE}" type="presOf" srcId="{68A15169-8329-4048-A173-75962F0830E7}" destId="{08076537-55EB-4F94-8374-E14951746873}" srcOrd="0" destOrd="0" presId="urn:microsoft.com/office/officeart/2005/8/layout/arrow1"/>
    <dgm:cxn modelId="{3891A69C-A4D8-44EB-BFCA-78A0C2A72D71}" srcId="{68A15169-8329-4048-A173-75962F0830E7}" destId="{C30BBF85-6B2B-425A-8258-F33333D14C72}" srcOrd="1" destOrd="0" parTransId="{C3A5E539-278D-485D-A00F-A092DCAF1050}" sibTransId="{07F2B677-0AA2-48E2-AB41-B64911C97482}"/>
    <dgm:cxn modelId="{89F3A0B2-FFB2-45FC-896C-FA4F64B7E8AA}" srcId="{68A15169-8329-4048-A173-75962F0830E7}" destId="{09BA5844-543C-491D-A19B-229E09E42F91}" srcOrd="0" destOrd="0" parTransId="{4D94445D-0AFF-48B4-A115-0D6408AC28A8}" sibTransId="{7A37BA10-14AB-4537-BF40-88E7E900EF30}"/>
    <dgm:cxn modelId="{6F7D7330-F4AC-46CC-8358-87370B450ACF}" type="presParOf" srcId="{08076537-55EB-4F94-8374-E14951746873}" destId="{13F5CE24-F967-4B49-8CDB-43D8F8E2AA8C}" srcOrd="0" destOrd="0" presId="urn:microsoft.com/office/officeart/2005/8/layout/arrow1"/>
    <dgm:cxn modelId="{76612B38-E826-495E-AEB1-3F598C5CF856}" type="presParOf" srcId="{08076537-55EB-4F94-8374-E14951746873}" destId="{F9EF94DE-6E14-420F-82D3-6678313CFEC9}" srcOrd="1" destOrd="0" presId="urn:microsoft.com/office/officeart/2005/8/layout/arrow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F5CE24-F967-4B49-8CDB-43D8F8E2AA8C}">
      <dsp:nvSpPr>
        <dsp:cNvPr id="0" name=""/>
        <dsp:cNvSpPr/>
      </dsp:nvSpPr>
      <dsp:spPr>
        <a:xfrm rot="16200000">
          <a:off x="161" y="467"/>
          <a:ext cx="4571065" cy="4571065"/>
        </a:xfrm>
        <a:prstGeom prst="up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rtl="0">
            <a:lnSpc>
              <a:spcPct val="90000"/>
            </a:lnSpc>
            <a:spcBef>
              <a:spcPct val="0"/>
            </a:spcBef>
            <a:spcAft>
              <a:spcPct val="35000"/>
            </a:spcAft>
            <a:buNone/>
          </a:pPr>
          <a:r>
            <a:rPr lang="en-US" sz="3400" kern="1200">
              <a:latin typeface="Euphemia"/>
            </a:rPr>
            <a:t>Just you</a:t>
          </a:r>
          <a:endParaRPr lang="en-US" sz="3400" kern="1200"/>
        </a:p>
      </dsp:txBody>
      <dsp:txXfrm rot="5400000">
        <a:off x="800097" y="1143233"/>
        <a:ext cx="3771129" cy="2285533"/>
      </dsp:txXfrm>
    </dsp:sp>
    <dsp:sp modelId="{F9EF94DE-6E14-420F-82D3-6678313CFEC9}">
      <dsp:nvSpPr>
        <dsp:cNvPr id="0" name=""/>
        <dsp:cNvSpPr/>
      </dsp:nvSpPr>
      <dsp:spPr>
        <a:xfrm rot="5400000">
          <a:off x="5210948" y="467"/>
          <a:ext cx="4571065" cy="4571065"/>
        </a:xfrm>
        <a:prstGeom prst="up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marL="0" lvl="0" indent="0" algn="ctr" defTabSz="1511300" rtl="0">
            <a:lnSpc>
              <a:spcPct val="90000"/>
            </a:lnSpc>
            <a:spcBef>
              <a:spcPct val="0"/>
            </a:spcBef>
            <a:spcAft>
              <a:spcPct val="35000"/>
            </a:spcAft>
            <a:buNone/>
          </a:pPr>
          <a:r>
            <a:rPr lang="en-US" sz="3400" kern="1200">
              <a:latin typeface="Euphemia"/>
            </a:rPr>
            <a:t>All the members are regularly and actively involved</a:t>
          </a:r>
          <a:endParaRPr lang="en-US" sz="3400" kern="1200"/>
        </a:p>
      </dsp:txBody>
      <dsp:txXfrm rot="-5400000">
        <a:off x="5210948" y="1143233"/>
        <a:ext cx="3771129" cy="2285533"/>
      </dsp:txXfrm>
    </dsp:sp>
  </dsp:spTree>
</dsp:drawing>
</file>

<file path=ppt/diagrams/layout1.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5/16/2026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5/16/2026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a:t>
            </a:r>
          </a:p>
        </p:txBody>
      </p:sp>
      <p:sp>
        <p:nvSpPr>
          <p:cNvPr id="4" name="Slide Number Placeholder 3"/>
          <p:cNvSpPr>
            <a:spLocks noGrp="1"/>
          </p:cNvSpPr>
          <p:nvPr>
            <p:ph type="sldNum" sz="quarter" idx="5"/>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4240048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3775578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583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51F92-0356-A56F-EE78-E1ABE8AD6E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9C0C64-F286-1257-5B5E-51C58CE1C1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C9D032-8DD0-7F35-2F55-AE4982E889E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080E4F1-78C7-B892-61DD-59E32236DB4D}"/>
              </a:ext>
            </a:extLst>
          </p:cNvPr>
          <p:cNvSpPr>
            <a:spLocks noGrp="1"/>
          </p:cNvSpPr>
          <p:nvPr>
            <p:ph type="sldNum" sz="quarter" idx="5"/>
          </p:nvPr>
        </p:nvSpPr>
        <p:spPr/>
        <p:txBody>
          <a:bodyPr/>
          <a:lstStyle/>
          <a:p>
            <a:fld id="{979DA763-8D56-48F7-A1A9-3B4AE30C1F04}" type="slidenum">
              <a:rPr lang="en-US" smtClean="0"/>
              <a:t>14</a:t>
            </a:fld>
            <a:endParaRPr lang="en-US"/>
          </a:p>
        </p:txBody>
      </p:sp>
    </p:spTree>
    <p:extLst>
      <p:ext uri="{BB962C8B-B14F-4D97-AF65-F5344CB8AC3E}">
        <p14:creationId xmlns:p14="http://schemas.microsoft.com/office/powerpoint/2010/main" val="358197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215f98ad84_0_6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215f98ad84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rPr>
              <a:t>3 minutes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t>Right now, I am going to ask you to close your eyes….Think of…</a:t>
            </a:r>
            <a:endParaRPr/>
          </a:p>
          <a:p>
            <a:pPr marL="0" lvl="0" indent="0" algn="l" rtl="0">
              <a:spcBef>
                <a:spcPts val="0"/>
              </a:spcBef>
              <a:spcAft>
                <a:spcPts val="0"/>
              </a:spcAft>
              <a:buNone/>
            </a:pPr>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“Think of an experience you’ve had of effective coaching, or being supported by someone – this could have been an athletic coach, a teacher mentor, or anyone else in your life who supported you to learn and grow in some way. What’s a </a:t>
            </a:r>
            <a:r>
              <a:rPr lang="en" i="1">
                <a:solidFill>
                  <a:schemeClr val="dk1"/>
                </a:solidFill>
              </a:rPr>
              <a:t>moment</a:t>
            </a:r>
            <a:r>
              <a:rPr lang="en">
                <a:solidFill>
                  <a:schemeClr val="dk1"/>
                </a:solidFill>
              </a:rPr>
              <a:t> you remember them providing a kind of support that exemplifies the role of a coach?...(continue closed eye in your own style)”</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What were you feeling as you came into coaching? How did you feel leaving the coaching session?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What did they say? And if you can’t remember - what has stuck with you now that this is the moment you’re recalling? </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
                <a:solidFill>
                  <a:schemeClr val="dk1"/>
                </a:solidFill>
              </a:rPr>
              <a:t>You can open your eyes….</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848126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17</a:t>
            </a:fld>
            <a:endParaRPr lang="en-US"/>
          </a:p>
        </p:txBody>
      </p:sp>
    </p:spTree>
    <p:extLst>
      <p:ext uri="{BB962C8B-B14F-4D97-AF65-F5344CB8AC3E}">
        <p14:creationId xmlns:p14="http://schemas.microsoft.com/office/powerpoint/2010/main" val="2330413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t>
            </a:r>
          </a:p>
        </p:txBody>
      </p:sp>
      <p:sp>
        <p:nvSpPr>
          <p:cNvPr id="4" name="Slide Number Placeholder 3"/>
          <p:cNvSpPr>
            <a:spLocks noGrp="1"/>
          </p:cNvSpPr>
          <p:nvPr>
            <p:ph type="sldNum" sz="quarter" idx="5"/>
          </p:nvPr>
        </p:nvSpPr>
        <p:spPr/>
        <p:txBody>
          <a:bodyPr/>
          <a:lstStyle/>
          <a:p>
            <a:fld id="{841221E5-7225-48EB-A4EE-420E7BFCF705}" type="slidenum">
              <a:rPr lang="en-US" smtClean="0"/>
              <a:pPr/>
              <a:t>18</a:t>
            </a:fld>
            <a:endParaRPr lang="en-US"/>
          </a:p>
        </p:txBody>
      </p:sp>
    </p:spTree>
    <p:extLst>
      <p:ext uri="{BB962C8B-B14F-4D97-AF65-F5344CB8AC3E}">
        <p14:creationId xmlns:p14="http://schemas.microsoft.com/office/powerpoint/2010/main" val="774331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D094B-F4D6-ED5C-AA92-8EFDCDB7B2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560FF4-1AC0-66D5-B205-3FDF423D85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A2431D-F786-C0E7-37A3-AC294091993D}"/>
              </a:ext>
            </a:extLst>
          </p:cNvPr>
          <p:cNvSpPr>
            <a:spLocks noGrp="1"/>
          </p:cNvSpPr>
          <p:nvPr>
            <p:ph type="body" idx="1"/>
          </p:nvPr>
        </p:nvSpPr>
        <p:spPr/>
        <p:txBody>
          <a:bodyPr/>
          <a:lstStyle/>
          <a:p>
            <a:r>
              <a:rPr lang="en-US"/>
              <a:t>r</a:t>
            </a:r>
          </a:p>
        </p:txBody>
      </p:sp>
      <p:sp>
        <p:nvSpPr>
          <p:cNvPr id="4" name="Slide Number Placeholder 3">
            <a:extLst>
              <a:ext uri="{FF2B5EF4-FFF2-40B4-BE49-F238E27FC236}">
                <a16:creationId xmlns:a16="http://schemas.microsoft.com/office/drawing/2014/main" id="{FFAAACC1-3B64-B07C-29C4-74DA557B97DA}"/>
              </a:ext>
            </a:extLst>
          </p:cNvPr>
          <p:cNvSpPr>
            <a:spLocks noGrp="1"/>
          </p:cNvSpPr>
          <p:nvPr>
            <p:ph type="sldNum" sz="quarter" idx="5"/>
          </p:nvPr>
        </p:nvSpPr>
        <p:spPr/>
        <p:txBody>
          <a:bodyPr/>
          <a:lstStyle/>
          <a:p>
            <a:fld id="{841221E5-7225-48EB-A4EE-420E7BFCF705}" type="slidenum">
              <a:rPr lang="en-US" smtClean="0"/>
              <a:pPr/>
              <a:t>19</a:t>
            </a:fld>
            <a:endParaRPr lang="en-US"/>
          </a:p>
        </p:txBody>
      </p:sp>
    </p:spTree>
    <p:extLst>
      <p:ext uri="{BB962C8B-B14F-4D97-AF65-F5344CB8AC3E}">
        <p14:creationId xmlns:p14="http://schemas.microsoft.com/office/powerpoint/2010/main" val="2278589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0802718fc5_0_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30802718fc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rPr>
              <a:t>3 minutes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We know that the word ‘coaching’ gets used a lot these days. There’s life coaching, there’s athletic coaching, some of us might work with a personal trainer who coaches, and you can find a ton of coaching books written for corporate executives.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And some of you might have practiced or experienced the kind of coaching we </a:t>
            </a:r>
            <a:r>
              <a:rPr lang="en" i="1">
                <a:solidFill>
                  <a:schemeClr val="dk1"/>
                </a:solidFill>
              </a:rPr>
              <a:t>are</a:t>
            </a:r>
            <a:r>
              <a:rPr lang="en">
                <a:solidFill>
                  <a:schemeClr val="dk1"/>
                </a:solidFill>
              </a:rPr>
              <a:t> talking about – as mentor teachers or schools staff just learning your roles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But just to be clear,</a:t>
            </a:r>
            <a:r>
              <a:rPr lang="en" b="1">
                <a:solidFill>
                  <a:schemeClr val="dk1"/>
                </a:solidFill>
              </a:rPr>
              <a:t> when we say ‘campaign coaching’, we believe any time groups take collective action to change their material conditions, there are some people playing a </a:t>
            </a:r>
            <a:r>
              <a:rPr lang="en" b="1" i="1">
                <a:solidFill>
                  <a:schemeClr val="dk1"/>
                </a:solidFill>
              </a:rPr>
              <a:t>coach role, </a:t>
            </a:r>
            <a:r>
              <a:rPr lang="en" b="1">
                <a:solidFill>
                  <a:schemeClr val="dk1"/>
                </a:solidFill>
              </a:rPr>
              <a:t>intentionally trying to develop the insights and skills of their peers, mentees and even top leaders to help empower and grow people to become independent to lead their own campaigns</a:t>
            </a:r>
            <a:endParaRPr b="1">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We’re especially inspired by US social movements that made widespread use of volunteer-based leadership development networks</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“As unionists, we are constantly… building agency, scaling movements, whereas with directive coaching you’re teaching dependence…” </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As a mentor coach, you are task to ask questions and provide supports that will lead to locals building agency, engaging a variety of people, and creating campaigns that they can own and execute</a:t>
            </a:r>
            <a:endParaRPr/>
          </a:p>
        </p:txBody>
      </p:sp>
    </p:spTree>
    <p:extLst>
      <p:ext uri="{BB962C8B-B14F-4D97-AF65-F5344CB8AC3E}">
        <p14:creationId xmlns:p14="http://schemas.microsoft.com/office/powerpoint/2010/main" val="4202743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24B27-67F6-4FEF-B58B-E1B32FFD61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F03304-8D30-3D39-8027-DCF99AB559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06EC0E-EE63-CD53-0DA5-EC04122DB5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F181A9-6C76-9838-666B-6AF588601702}"/>
              </a:ext>
            </a:extLst>
          </p:cNvPr>
          <p:cNvSpPr>
            <a:spLocks noGrp="1"/>
          </p:cNvSpPr>
          <p:nvPr>
            <p:ph type="sldNum" sz="quarter" idx="5"/>
          </p:nvPr>
        </p:nvSpPr>
        <p:spPr/>
        <p:txBody>
          <a:bodyPr/>
          <a:lstStyle/>
          <a:p>
            <a:fld id="{979DA763-8D56-48F7-A1A9-3B4AE30C1F04}" type="slidenum">
              <a:rPr lang="en-US" smtClean="0"/>
              <a:t>21</a:t>
            </a:fld>
            <a:endParaRPr lang="en-US"/>
          </a:p>
        </p:txBody>
      </p:sp>
    </p:spTree>
    <p:extLst>
      <p:ext uri="{BB962C8B-B14F-4D97-AF65-F5344CB8AC3E}">
        <p14:creationId xmlns:p14="http://schemas.microsoft.com/office/powerpoint/2010/main" val="742442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95551-471B-DE04-2586-0BD8E60138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20DE0-7601-9D23-5706-FE59F9BCF8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716D80-C913-D1A6-A1AC-6CE726CBE01C}"/>
              </a:ext>
            </a:extLst>
          </p:cNvPr>
          <p:cNvSpPr>
            <a:spLocks noGrp="1"/>
          </p:cNvSpPr>
          <p:nvPr>
            <p:ph type="body" idx="1"/>
          </p:nvPr>
        </p:nvSpPr>
        <p:spPr/>
        <p:txBody>
          <a:bodyPr/>
          <a:lstStyle/>
          <a:p>
            <a:r>
              <a:rPr lang="en-US"/>
              <a:t>r</a:t>
            </a:r>
          </a:p>
        </p:txBody>
      </p:sp>
      <p:sp>
        <p:nvSpPr>
          <p:cNvPr id="4" name="Slide Number Placeholder 3">
            <a:extLst>
              <a:ext uri="{FF2B5EF4-FFF2-40B4-BE49-F238E27FC236}">
                <a16:creationId xmlns:a16="http://schemas.microsoft.com/office/drawing/2014/main" id="{3652E7FC-7816-4669-147F-300CE6759387}"/>
              </a:ext>
            </a:extLst>
          </p:cNvPr>
          <p:cNvSpPr>
            <a:spLocks noGrp="1"/>
          </p:cNvSpPr>
          <p:nvPr>
            <p:ph type="sldNum" sz="quarter" idx="5"/>
          </p:nvPr>
        </p:nvSpPr>
        <p:spPr/>
        <p:txBody>
          <a:bodyPr/>
          <a:lstStyle/>
          <a:p>
            <a:fld id="{841221E5-7225-48EB-A4EE-420E7BFCF705}" type="slidenum">
              <a:rPr lang="en-US" smtClean="0"/>
              <a:pPr/>
              <a:t>23</a:t>
            </a:fld>
            <a:endParaRPr lang="en-US"/>
          </a:p>
        </p:txBody>
      </p:sp>
    </p:spTree>
    <p:extLst>
      <p:ext uri="{BB962C8B-B14F-4D97-AF65-F5344CB8AC3E}">
        <p14:creationId xmlns:p14="http://schemas.microsoft.com/office/powerpoint/2010/main" val="382125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34DD1-B232-1408-3483-6D1A88BC65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6AB4D2-F0BB-1B58-A10B-D49842E24E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C09098-C3F4-F038-6849-9C6F6CA7672C}"/>
              </a:ext>
            </a:extLst>
          </p:cNvPr>
          <p:cNvSpPr>
            <a:spLocks noGrp="1"/>
          </p:cNvSpPr>
          <p:nvPr>
            <p:ph type="body" idx="1"/>
          </p:nvPr>
        </p:nvSpPr>
        <p:spPr/>
        <p:txBody>
          <a:bodyPr/>
          <a:lstStyle/>
          <a:p>
            <a:r>
              <a:rPr lang="en-US"/>
              <a:t>r</a:t>
            </a:r>
          </a:p>
        </p:txBody>
      </p:sp>
      <p:sp>
        <p:nvSpPr>
          <p:cNvPr id="4" name="Slide Number Placeholder 3">
            <a:extLst>
              <a:ext uri="{FF2B5EF4-FFF2-40B4-BE49-F238E27FC236}">
                <a16:creationId xmlns:a16="http://schemas.microsoft.com/office/drawing/2014/main" id="{6E5D2C2B-6D8D-B6FD-24E0-84965D4F9C1B}"/>
              </a:ext>
            </a:extLst>
          </p:cNvPr>
          <p:cNvSpPr>
            <a:spLocks noGrp="1"/>
          </p:cNvSpPr>
          <p:nvPr>
            <p:ph type="sldNum" sz="quarter" idx="5"/>
          </p:nvPr>
        </p:nvSpPr>
        <p:spPr/>
        <p:txBody>
          <a:bodyPr/>
          <a:lstStyle/>
          <a:p>
            <a:fld id="{841221E5-7225-48EB-A4EE-420E7BFCF705}" type="slidenum">
              <a:rPr lang="en-US" smtClean="0"/>
              <a:pPr/>
              <a:t>24</a:t>
            </a:fld>
            <a:endParaRPr lang="en-US"/>
          </a:p>
        </p:txBody>
      </p:sp>
    </p:spTree>
    <p:extLst>
      <p:ext uri="{BB962C8B-B14F-4D97-AF65-F5344CB8AC3E}">
        <p14:creationId xmlns:p14="http://schemas.microsoft.com/office/powerpoint/2010/main" val="41937030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A3C6A-AE94-6C73-F76A-B5467F345F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85D764-2B46-97C4-4876-C662D456CF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E1CB53-85B3-5DBD-7B91-56DB1FFF98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563441D-1183-6E77-B51F-D164FE106AD5}"/>
              </a:ext>
            </a:extLst>
          </p:cNvPr>
          <p:cNvSpPr>
            <a:spLocks noGrp="1"/>
          </p:cNvSpPr>
          <p:nvPr>
            <p:ph type="sldNum" sz="quarter" idx="5"/>
          </p:nvPr>
        </p:nvSpPr>
        <p:spPr/>
        <p:txBody>
          <a:bodyPr/>
          <a:lstStyle/>
          <a:p>
            <a:fld id="{979DA763-8D56-48F7-A1A9-3B4AE30C1F04}" type="slidenum">
              <a:rPr lang="en-US" smtClean="0"/>
              <a:t>27</a:t>
            </a:fld>
            <a:endParaRPr lang="en-US"/>
          </a:p>
        </p:txBody>
      </p:sp>
    </p:spTree>
    <p:extLst>
      <p:ext uri="{BB962C8B-B14F-4D97-AF65-F5344CB8AC3E}">
        <p14:creationId xmlns:p14="http://schemas.microsoft.com/office/powerpoint/2010/main" val="3448792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46</a:t>
            </a:fld>
            <a:endParaRPr lang="en-US"/>
          </a:p>
        </p:txBody>
      </p:sp>
    </p:spTree>
    <p:extLst>
      <p:ext uri="{BB962C8B-B14F-4D97-AF65-F5344CB8AC3E}">
        <p14:creationId xmlns:p14="http://schemas.microsoft.com/office/powerpoint/2010/main" val="533125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AA436-B41C-57F5-2CDB-7425E68CC5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CFA5C4-020C-1F22-5EED-9D2792CB93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0516FE-50EC-F81D-ACC8-21D37C3927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B86996F-7F9D-E8FB-48E2-7EBFA7CE3E13}"/>
              </a:ext>
            </a:extLst>
          </p:cNvPr>
          <p:cNvSpPr>
            <a:spLocks noGrp="1"/>
          </p:cNvSpPr>
          <p:nvPr>
            <p:ph type="sldNum" sz="quarter" idx="5"/>
          </p:nvPr>
        </p:nvSpPr>
        <p:spPr/>
        <p:txBody>
          <a:bodyPr/>
          <a:lstStyle/>
          <a:p>
            <a:fld id="{979DA763-8D56-48F7-A1A9-3B4AE30C1F04}" type="slidenum">
              <a:rPr lang="en-US" smtClean="0"/>
              <a:t>47</a:t>
            </a:fld>
            <a:endParaRPr lang="en-US"/>
          </a:p>
        </p:txBody>
      </p:sp>
    </p:spTree>
    <p:extLst>
      <p:ext uri="{BB962C8B-B14F-4D97-AF65-F5344CB8AC3E}">
        <p14:creationId xmlns:p14="http://schemas.microsoft.com/office/powerpoint/2010/main" val="14829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49</a:t>
            </a:fld>
            <a:endParaRPr lang="en-US"/>
          </a:p>
        </p:txBody>
      </p:sp>
    </p:spTree>
    <p:extLst>
      <p:ext uri="{BB962C8B-B14F-4D97-AF65-F5344CB8AC3E}">
        <p14:creationId xmlns:p14="http://schemas.microsoft.com/office/powerpoint/2010/main" val="607381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ea typeface="Calibri"/>
                <a:cs typeface="Calibri"/>
              </a:rPr>
              <a:t>Why do you think we need to talk about...</a:t>
            </a:r>
          </a:p>
          <a:p>
            <a:r>
              <a:rPr lang="en-US" i="1">
                <a:ea typeface="Calibri"/>
                <a:cs typeface="Calibri"/>
              </a:rPr>
              <a:t>Take some time – about 5 mins – and be ready to talk as a room</a:t>
            </a:r>
          </a:p>
          <a:p>
            <a:r>
              <a:rPr lang="en-US" i="1">
                <a:ea typeface="Calibri"/>
                <a:cs typeface="Calibri"/>
              </a:rPr>
              <a:t>What did you come up with?</a:t>
            </a:r>
          </a:p>
        </p:txBody>
      </p:sp>
      <p:sp>
        <p:nvSpPr>
          <p:cNvPr id="4" name="Slide Number Placeholder 3"/>
          <p:cNvSpPr>
            <a:spLocks noGrp="1"/>
          </p:cNvSpPr>
          <p:nvPr>
            <p:ph type="sldNum" sz="quarter" idx="5"/>
          </p:nvPr>
        </p:nvSpPr>
        <p:spPr/>
        <p:txBody>
          <a:bodyPr/>
          <a:lstStyle/>
          <a:p>
            <a:fld id="{979DA763-8D56-48F7-A1A9-3B4AE30C1F04}" type="slidenum">
              <a:rPr lang="en-US" smtClean="0"/>
              <a:t>50</a:t>
            </a:fld>
            <a:endParaRPr lang="en-US"/>
          </a:p>
        </p:txBody>
      </p:sp>
    </p:spTree>
    <p:extLst>
      <p:ext uri="{BB962C8B-B14F-4D97-AF65-F5344CB8AC3E}">
        <p14:creationId xmlns:p14="http://schemas.microsoft.com/office/powerpoint/2010/main" val="18000489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FA7CC50E-E375-415B-9740-115087E8168E}" type="slidenum">
              <a:rPr lang="en-US" altLang="en-US">
                <a:latin typeface="Arial" panose="020B0604020202020204" pitchFamily="34" charset="0"/>
              </a:rPr>
              <a:pPr eaLnBrk="1" hangingPunct="1"/>
              <a:t>51</a:t>
            </a:fld>
            <a:endParaRPr lang="en-US" altLang="en-US">
              <a:latin typeface="Arial" panose="020B0604020202020204" pitchFamily="34" charset="0"/>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Quick content set</a:t>
            </a:r>
          </a:p>
        </p:txBody>
      </p:sp>
    </p:spTree>
    <p:extLst>
      <p:ext uri="{BB962C8B-B14F-4D97-AF65-F5344CB8AC3E}">
        <p14:creationId xmlns:p14="http://schemas.microsoft.com/office/powerpoint/2010/main" val="10564731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When one person talks to another person</a:t>
            </a:r>
          </a:p>
          <a:p>
            <a:r>
              <a:rPr lang="en-US">
                <a:ea typeface="Calibri"/>
                <a:cs typeface="Calibri"/>
              </a:rPr>
              <a:t>And its </a:t>
            </a:r>
            <a:r>
              <a:rPr lang="en-US" err="1">
                <a:ea typeface="Calibri"/>
                <a:cs typeface="Calibri"/>
              </a:rPr>
              <a:t>primarly</a:t>
            </a:r>
            <a:r>
              <a:rPr lang="en-US">
                <a:ea typeface="Calibri"/>
                <a:cs typeface="Calibri"/>
              </a:rPr>
              <a:t> to get to know each other, but can be used for </a:t>
            </a:r>
          </a:p>
          <a:p>
            <a:r>
              <a:rPr lang="en-US">
                <a:ea typeface="Calibri"/>
                <a:cs typeface="Calibri"/>
              </a:rPr>
              <a:t>Recruitment, Escalation, Maintenance</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52</a:t>
            </a:fld>
            <a:endParaRPr lang="en-US"/>
          </a:p>
        </p:txBody>
      </p:sp>
    </p:spTree>
    <p:extLst>
      <p:ext uri="{BB962C8B-B14F-4D97-AF65-F5344CB8AC3E}">
        <p14:creationId xmlns:p14="http://schemas.microsoft.com/office/powerpoint/2010/main" val="3353492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do we do when we have one on ones</a:t>
            </a:r>
          </a:p>
          <a:p>
            <a:pPr marL="902970" indent="-857250">
              <a:lnSpc>
                <a:spcPct val="90000"/>
              </a:lnSpc>
              <a:spcBef>
                <a:spcPts val="1200"/>
              </a:spcBef>
              <a:spcAft>
                <a:spcPts val="200"/>
              </a:spcAft>
              <a:buFont typeface="Arial,Sans-Serif"/>
              <a:buChar char="•"/>
            </a:pPr>
            <a:r>
              <a:rPr lang="en-US"/>
              <a:t>Listen 80%; talk 20%</a:t>
            </a:r>
            <a:endParaRPr lang="en-US">
              <a:ea typeface="Calibri"/>
              <a:cs typeface="Calibri"/>
            </a:endParaRPr>
          </a:p>
          <a:p>
            <a:pPr marL="902970" indent="-857250">
              <a:lnSpc>
                <a:spcPct val="90000"/>
              </a:lnSpc>
              <a:spcBef>
                <a:spcPts val="1200"/>
              </a:spcBef>
              <a:spcAft>
                <a:spcPts val="200"/>
              </a:spcAft>
              <a:buFont typeface="Arial,Sans-Serif"/>
              <a:buChar char="•"/>
            </a:pPr>
            <a:r>
              <a:rPr lang="en-US"/>
              <a:t>Use open ended questions (Not will you become a member as opposed to </a:t>
            </a:r>
            <a:endParaRPr lang="en-US">
              <a:ea typeface="Calibri"/>
              <a:cs typeface="Calibri"/>
            </a:endParaRPr>
          </a:p>
          <a:p>
            <a:pPr marL="902970" indent="-857250">
              <a:lnSpc>
                <a:spcPct val="90000"/>
              </a:lnSpc>
              <a:spcBef>
                <a:spcPts val="1200"/>
              </a:spcBef>
              <a:spcAft>
                <a:spcPts val="200"/>
              </a:spcAft>
              <a:buFont typeface="Arial,Sans-Serif"/>
              <a:buChar char="•"/>
            </a:pPr>
            <a:r>
              <a:rPr lang="en-US"/>
              <a:t>Not about winning an argument or interrogating even is they are wrong</a:t>
            </a:r>
            <a:endParaRPr lang="en-US">
              <a:ea typeface="Calibri"/>
              <a:cs typeface="Calibri"/>
            </a:endParaRPr>
          </a:p>
          <a:p>
            <a:pPr marL="902970" indent="-857250">
              <a:lnSpc>
                <a:spcPct val="90000"/>
              </a:lnSpc>
              <a:spcBef>
                <a:spcPts val="1200"/>
              </a:spcBef>
              <a:spcAft>
                <a:spcPts val="200"/>
              </a:spcAft>
              <a:buFont typeface="Arial,Sans-Serif"/>
              <a:buChar char="•"/>
            </a:pPr>
            <a:r>
              <a:rPr lang="en-US"/>
              <a:t>Learning where our stories connect</a:t>
            </a:r>
            <a:endParaRPr lang="en-US">
              <a:ea typeface="Calibri"/>
              <a:cs typeface="Calibri"/>
            </a:endParaRPr>
          </a:p>
          <a:p>
            <a:pPr marL="902970" indent="-857250">
              <a:lnSpc>
                <a:spcPct val="90000"/>
              </a:lnSpc>
              <a:spcBef>
                <a:spcPts val="1200"/>
              </a:spcBef>
              <a:spcAft>
                <a:spcPts val="200"/>
              </a:spcAft>
              <a:buFont typeface="Arial,Sans-Serif"/>
              <a:buChar char="•"/>
            </a:pPr>
            <a:r>
              <a:rPr lang="en-US"/>
              <a:t>Shared values, commitments, risks</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2205652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As Organizers we are listening to </a:t>
            </a:r>
            <a:r>
              <a:rPr lang="en-US" err="1">
                <a:ea typeface="Calibri"/>
                <a:cs typeface="Calibri"/>
              </a:rPr>
              <a:t>identiry</a:t>
            </a:r>
            <a:r>
              <a:rPr lang="en-US">
                <a:ea typeface="Calibri"/>
                <a:cs typeface="Calibri"/>
              </a:rPr>
              <a:t> their issues and values, not TELL them what the issues are</a:t>
            </a:r>
          </a:p>
          <a:p>
            <a:r>
              <a:rPr lang="en-US">
                <a:ea typeface="Calibri"/>
                <a:cs typeface="Calibri"/>
              </a:rPr>
              <a:t>We use probing questions such as:</a:t>
            </a:r>
          </a:p>
          <a:p>
            <a:pPr marL="617220" indent="-571500">
              <a:lnSpc>
                <a:spcPct val="90000"/>
              </a:lnSpc>
              <a:spcBef>
                <a:spcPts val="1200"/>
              </a:spcBef>
              <a:spcAft>
                <a:spcPts val="200"/>
              </a:spcAft>
              <a:buFont typeface="Arial,Sans-Serif"/>
              <a:buChar char="•"/>
            </a:pPr>
            <a:r>
              <a:rPr lang="en-US"/>
              <a:t>Use probing questions</a:t>
            </a:r>
          </a:p>
          <a:p>
            <a:pPr marL="909320" lvl="1" indent="-571500">
              <a:lnSpc>
                <a:spcPct val="90000"/>
              </a:lnSpc>
              <a:spcBef>
                <a:spcPts val="200"/>
              </a:spcBef>
              <a:spcAft>
                <a:spcPts val="400"/>
              </a:spcAft>
              <a:buFont typeface="Courier New,monospace"/>
              <a:buChar char="o"/>
            </a:pPr>
            <a:r>
              <a:rPr lang="en-US"/>
              <a:t>What’s not right here? </a:t>
            </a:r>
          </a:p>
          <a:p>
            <a:pPr marL="909320" lvl="1" indent="-571500">
              <a:lnSpc>
                <a:spcPct val="90000"/>
              </a:lnSpc>
              <a:spcBef>
                <a:spcPts val="200"/>
              </a:spcBef>
              <a:spcAft>
                <a:spcPts val="400"/>
              </a:spcAft>
              <a:buFont typeface="Courier New,monospace"/>
              <a:buChar char="o"/>
            </a:pPr>
            <a:r>
              <a:rPr lang="en-US"/>
              <a:t>What would you change?</a:t>
            </a:r>
          </a:p>
          <a:p>
            <a:pPr marL="909320" lvl="1" indent="-571500">
              <a:lnSpc>
                <a:spcPct val="90000"/>
              </a:lnSpc>
              <a:spcBef>
                <a:spcPts val="200"/>
              </a:spcBef>
              <a:spcAft>
                <a:spcPts val="400"/>
              </a:spcAft>
              <a:buFont typeface="Courier New,monospace"/>
              <a:buChar char="o"/>
            </a:pPr>
            <a:r>
              <a:rPr lang="en-US"/>
              <a:t>Why is this an issue for you? </a:t>
            </a:r>
            <a:endParaRPr lang="en-US">
              <a:ea typeface="Calibri"/>
              <a:cs typeface="Calibri"/>
            </a:endParaRPr>
          </a:p>
          <a:p>
            <a:pPr marL="909320" lvl="1" indent="-571500">
              <a:lnSpc>
                <a:spcPct val="90000"/>
              </a:lnSpc>
              <a:spcBef>
                <a:spcPts val="200"/>
              </a:spcBef>
              <a:spcAft>
                <a:spcPts val="400"/>
              </a:spcAft>
              <a:buFont typeface="Courier New,monospace"/>
              <a:buChar char="o"/>
            </a:pPr>
            <a:r>
              <a:rPr lang="en-US">
                <a:ea typeface="Calibri"/>
                <a:cs typeface="Calibri"/>
              </a:rPr>
              <a:t>Why do you care about this?</a:t>
            </a:r>
          </a:p>
          <a:p>
            <a:endParaRPr lang="en-US">
              <a:ea typeface="Calibri"/>
              <a:cs typeface="Calibri"/>
            </a:endParaRPr>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28549520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02970" indent="-857250">
              <a:lnSpc>
                <a:spcPct val="90000"/>
              </a:lnSpc>
              <a:spcBef>
                <a:spcPts val="1200"/>
              </a:spcBef>
              <a:spcAft>
                <a:spcPts val="200"/>
              </a:spcAft>
              <a:buFont typeface="Arial,Sans-Serif"/>
              <a:buChar char="•"/>
            </a:pPr>
            <a:r>
              <a:rPr lang="en-US"/>
              <a:t>Use direct and specific language – Are you ready to sign this pledge cards, will you bring 5 people with you</a:t>
            </a:r>
          </a:p>
          <a:p>
            <a:pPr marL="902970" indent="-857250">
              <a:lnSpc>
                <a:spcPct val="90000"/>
              </a:lnSpc>
              <a:spcBef>
                <a:spcPts val="1200"/>
              </a:spcBef>
              <a:spcAft>
                <a:spcPts val="200"/>
              </a:spcAft>
              <a:buFont typeface="Arial,Sans-Serif"/>
              <a:buChar char="•"/>
            </a:pPr>
            <a:r>
              <a:rPr lang="en-US"/>
              <a:t>Stress the shared values you have exchanged  - Like you, I have been a low paid person that has felt disrespected by my managers</a:t>
            </a:r>
            <a:endParaRPr lang="en-US">
              <a:ea typeface="Calibri"/>
              <a:cs typeface="Calibri"/>
            </a:endParaRPr>
          </a:p>
          <a:p>
            <a:pPr marL="902970" indent="-857250">
              <a:lnSpc>
                <a:spcPct val="90000"/>
              </a:lnSpc>
              <a:spcBef>
                <a:spcPts val="1200"/>
              </a:spcBef>
              <a:spcAft>
                <a:spcPts val="200"/>
              </a:spcAft>
              <a:buFont typeface="Arial,Sans-Serif"/>
              <a:buChar char="•"/>
            </a:pPr>
            <a:r>
              <a:rPr lang="en-US"/>
              <a:t>Frame it so that the person IS the solution to the ask – We cant win this if you do not show up, You are critical to the success of this action</a:t>
            </a:r>
            <a:endParaRPr lang="en-US">
              <a:ea typeface="Calibri"/>
              <a:cs typeface="Calibri"/>
            </a:endParaRPr>
          </a:p>
          <a:p>
            <a:pPr marL="902970" indent="-857250">
              <a:lnSpc>
                <a:spcPct val="90000"/>
              </a:lnSpc>
              <a:spcBef>
                <a:spcPts val="1200"/>
              </a:spcBef>
              <a:spcAft>
                <a:spcPts val="200"/>
              </a:spcAft>
              <a:buFont typeface="Arial,Sans-Serif"/>
              <a:buChar char="•"/>
            </a:pPr>
            <a:r>
              <a:rPr lang="en-US"/>
              <a:t>Move them towards the next level of action – You joined us last month at Happy Hour, can you bring 5 people</a:t>
            </a:r>
            <a:endParaRPr lang="en-US">
              <a:ea typeface="Calibri"/>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56</a:t>
            </a:fld>
            <a:endParaRPr lang="en-US"/>
          </a:p>
        </p:txBody>
      </p:sp>
    </p:spTree>
    <p:extLst>
      <p:ext uri="{BB962C8B-B14F-4D97-AF65-F5344CB8AC3E}">
        <p14:creationId xmlns:p14="http://schemas.microsoft.com/office/powerpoint/2010/main" val="40676417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do not organize worksites, worksites are already organized by natural leaders</a:t>
            </a:r>
          </a:p>
          <a:p>
            <a:r>
              <a:rPr lang="en-US">
                <a:ea typeface="Calibri"/>
                <a:cs typeface="Calibri"/>
              </a:rPr>
              <a:t>We have to ask who is trusted and respected</a:t>
            </a:r>
          </a:p>
          <a:p>
            <a:r>
              <a:rPr lang="en-US">
                <a:ea typeface="Calibri"/>
                <a:cs typeface="Calibri"/>
              </a:rPr>
              <a:t>Even if they are not a member, we need to be in contact</a:t>
            </a:r>
          </a:p>
          <a:p>
            <a:r>
              <a:rPr lang="en-US">
                <a:ea typeface="Calibri"/>
                <a:cs typeface="Calibri"/>
              </a:rPr>
              <a:t>We cannot </a:t>
            </a:r>
            <a:r>
              <a:rPr lang="en-US" err="1">
                <a:ea typeface="Calibri"/>
                <a:cs typeface="Calibri"/>
              </a:rPr>
              <a:t>idently</a:t>
            </a:r>
            <a:r>
              <a:rPr lang="en-US">
                <a:ea typeface="Calibri"/>
                <a:cs typeface="Calibri"/>
              </a:rPr>
              <a:t> leaders based on our own observations and </a:t>
            </a:r>
            <a:r>
              <a:rPr lang="en-US" err="1">
                <a:ea typeface="Calibri"/>
                <a:cs typeface="Calibri"/>
              </a:rPr>
              <a:t>bias'</a:t>
            </a:r>
            <a:r>
              <a:rPr lang="en-US">
                <a:ea typeface="Calibri"/>
                <a:cs typeface="Calibri"/>
              </a:rPr>
              <a:t> - They wear the swag, they have been here 20 years but no one talks to them</a:t>
            </a:r>
          </a:p>
          <a:p>
            <a:r>
              <a:rPr lang="en-US">
                <a:ea typeface="Calibri"/>
                <a:cs typeface="Calibri"/>
              </a:rPr>
              <a:t>We have to ask our people who they trust.</a:t>
            </a:r>
          </a:p>
          <a:p>
            <a:r>
              <a:rPr lang="en-US">
                <a:ea typeface="Calibri"/>
                <a:cs typeface="Calibri"/>
              </a:rPr>
              <a:t>The attendance at the most recent ESP Conference</a:t>
            </a:r>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23028866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65</a:t>
            </a:fld>
            <a:endParaRPr lang="en-US"/>
          </a:p>
        </p:txBody>
      </p:sp>
    </p:spTree>
    <p:extLst>
      <p:ext uri="{BB962C8B-B14F-4D97-AF65-F5344CB8AC3E}">
        <p14:creationId xmlns:p14="http://schemas.microsoft.com/office/powerpoint/2010/main" val="42626039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CB54F3-4569-4314-B092-172762EDC7EE}" type="slidenum">
              <a:t>68</a:t>
            </a:fld>
            <a:endParaRPr lang="en-US"/>
          </a:p>
        </p:txBody>
      </p:sp>
    </p:spTree>
    <p:extLst>
      <p:ext uri="{BB962C8B-B14F-4D97-AF65-F5344CB8AC3E}">
        <p14:creationId xmlns:p14="http://schemas.microsoft.com/office/powerpoint/2010/main" val="7339172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CB54F3-4569-4314-B092-172762EDC7EE}" type="slidenum">
              <a:t>69</a:t>
            </a:fld>
            <a:endParaRPr lang="en-US"/>
          </a:p>
        </p:txBody>
      </p:sp>
    </p:spTree>
    <p:extLst>
      <p:ext uri="{BB962C8B-B14F-4D97-AF65-F5344CB8AC3E}">
        <p14:creationId xmlns:p14="http://schemas.microsoft.com/office/powerpoint/2010/main" val="34924883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CB54F3-4569-4314-B092-172762EDC7EE}" type="slidenum">
              <a:t>70</a:t>
            </a:fld>
            <a:endParaRPr lang="en-US"/>
          </a:p>
        </p:txBody>
      </p:sp>
    </p:spTree>
    <p:extLst>
      <p:ext uri="{BB962C8B-B14F-4D97-AF65-F5344CB8AC3E}">
        <p14:creationId xmlns:p14="http://schemas.microsoft.com/office/powerpoint/2010/main" val="30653365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CB54F3-4569-4314-B092-172762EDC7EE}" type="slidenum">
              <a:t>72</a:t>
            </a:fld>
            <a:endParaRPr lang="en-US"/>
          </a:p>
        </p:txBody>
      </p:sp>
    </p:spTree>
    <p:extLst>
      <p:ext uri="{BB962C8B-B14F-4D97-AF65-F5344CB8AC3E}">
        <p14:creationId xmlns:p14="http://schemas.microsoft.com/office/powerpoint/2010/main" val="36677444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4B4A85-8391-3943-B598-142B99919EF0}" type="slidenum">
              <a:rPr lang="en-US" smtClean="0"/>
              <a:t>73</a:t>
            </a:fld>
            <a:endParaRPr lang="en-US"/>
          </a:p>
        </p:txBody>
      </p:sp>
    </p:spTree>
    <p:extLst>
      <p:ext uri="{BB962C8B-B14F-4D97-AF65-F5344CB8AC3E}">
        <p14:creationId xmlns:p14="http://schemas.microsoft.com/office/powerpoint/2010/main" val="31685155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4B4A85-8391-3943-B598-142B99919EF0}" type="slidenum">
              <a:rPr lang="en-US" smtClean="0"/>
              <a:t>75</a:t>
            </a:fld>
            <a:endParaRPr lang="en-US"/>
          </a:p>
        </p:txBody>
      </p:sp>
    </p:spTree>
    <p:extLst>
      <p:ext uri="{BB962C8B-B14F-4D97-AF65-F5344CB8AC3E}">
        <p14:creationId xmlns:p14="http://schemas.microsoft.com/office/powerpoint/2010/main" val="31685155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CEDBF-D51C-BC3B-ADEB-08E2B6CA8A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6C12F-7CF8-E271-02F7-9ADEEC071D3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008F101-DA33-E578-263A-E07AB0C8F4A6}"/>
              </a:ext>
            </a:extLst>
          </p:cNvPr>
          <p:cNvSpPr>
            <a:spLocks noGrp="1"/>
          </p:cNvSpPr>
          <p:nvPr>
            <p:ph type="body" sz="quarter" idx="3"/>
          </p:nvPr>
        </p:nvSpPr>
        <p:spPr/>
        <p:txBody>
          <a:bodyPr/>
          <a:lstStyle/>
          <a:p>
            <a:endParaRPr/>
          </a:p>
        </p:txBody>
      </p:sp>
      <p:sp>
        <p:nvSpPr>
          <p:cNvPr id="4" name="Slide Number Placeholder 3">
            <a:extLst>
              <a:ext uri="{FF2B5EF4-FFF2-40B4-BE49-F238E27FC236}">
                <a16:creationId xmlns:a16="http://schemas.microsoft.com/office/drawing/2014/main" id="{202ABCE7-CC52-31F8-1853-26FF14366F80}"/>
              </a:ext>
            </a:extLst>
          </p:cNvPr>
          <p:cNvSpPr>
            <a:spLocks noGrp="1"/>
          </p:cNvSpPr>
          <p:nvPr>
            <p:ph type="sldNum" sz="quarter" idx="5"/>
          </p:nvPr>
        </p:nvSpPr>
        <p:spPr/>
      </p:sp>
    </p:spTree>
    <p:extLst>
      <p:ext uri="{BB962C8B-B14F-4D97-AF65-F5344CB8AC3E}">
        <p14:creationId xmlns:p14="http://schemas.microsoft.com/office/powerpoint/2010/main" val="30609907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81</a:t>
            </a:fld>
            <a:endParaRPr lang="en-US"/>
          </a:p>
        </p:txBody>
      </p:sp>
    </p:spTree>
    <p:extLst>
      <p:ext uri="{BB962C8B-B14F-4D97-AF65-F5344CB8AC3E}">
        <p14:creationId xmlns:p14="http://schemas.microsoft.com/office/powerpoint/2010/main" val="29072931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5/16/2026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5/16/2026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5/16/2026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5/16/2026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5/16/2026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5/16/2026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5/16/2026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5/16/2026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5/16/2026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5/16/2026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5/16/2026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081" y="4960138"/>
            <a:ext cx="7770376"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5778"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08357" y="4960138"/>
            <a:ext cx="3199567"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3863" y="6470704"/>
            <a:ext cx="215358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1671" y="6470704"/>
            <a:ext cx="5899922"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4511" y="6470704"/>
            <a:ext cx="973413"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4659"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57720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29" y="1869104"/>
            <a:ext cx="9334610"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488" y="137389"/>
            <a:ext cx="2804674"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1613" y="137389"/>
            <a:ext cx="2202070" cy="365125"/>
          </a:xfrm>
        </p:spPr>
        <p:txBody>
          <a:bodyPr/>
          <a:lstStyle/>
          <a:p>
            <a:fld id="{710AE426-CBD1-49BA-A1DA-945CCEE2ED80}" type="datetimeFigureOut">
              <a:rPr lang="en-US" smtClean="0"/>
              <a:t>5/16/2026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4194" y="137389"/>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117340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489" y="706802"/>
            <a:ext cx="4671367" cy="1269482"/>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281" y="2173850"/>
            <a:ext cx="4563574" cy="3963682"/>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4025" y="732156"/>
            <a:ext cx="5675360"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5/16/2026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870831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29" y="1869104"/>
            <a:ext cx="9334610"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488" y="137389"/>
            <a:ext cx="2804674"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1613" y="137389"/>
            <a:ext cx="2202070" cy="365125"/>
          </a:xfrm>
        </p:spPr>
        <p:txBody>
          <a:bodyPr/>
          <a:lstStyle/>
          <a:p>
            <a:fld id="{710AE426-CBD1-49BA-A1DA-945CCEE2ED80}" type="datetimeFigureOut">
              <a:rPr lang="en-US" smtClean="0"/>
              <a:t>5/16/2026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4194" y="137389"/>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2619254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2705" y="423332"/>
            <a:ext cx="4476346" cy="1328932"/>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0549"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3039" y="1975105"/>
            <a:ext cx="4476346" cy="4282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3039" y="6343956"/>
            <a:ext cx="2104551"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2626" y="6343956"/>
            <a:ext cx="1771568" cy="365125"/>
          </a:xfrm>
        </p:spPr>
        <p:txBody>
          <a:bodyPr/>
          <a:lstStyle>
            <a:lvl1pPr>
              <a:defRPr>
                <a:solidFill>
                  <a:schemeClr val="tx1"/>
                </a:solidFill>
                <a:effectLst/>
              </a:defRPr>
            </a:lvl1pPr>
          </a:lstStyle>
          <a:p>
            <a:fld id="{710AE426-CBD1-49BA-A1DA-945CCEE2ED80}" type="datetimeFigureOut">
              <a:rPr lang="en-US" smtClean="0"/>
              <a:t>5/16/2026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4194" y="6343956"/>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273750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break 1">
  <p:cSld name="Section break 1">
    <p:bg>
      <p:bgPr>
        <a:solidFill>
          <a:schemeClr val="lt1"/>
        </a:solidFill>
        <a:effectLst/>
      </p:bgPr>
    </p:bg>
    <p:spTree>
      <p:nvGrpSpPr>
        <p:cNvPr id="1" name="Shape 159"/>
        <p:cNvGrpSpPr/>
        <p:nvPr/>
      </p:nvGrpSpPr>
      <p:grpSpPr>
        <a:xfrm>
          <a:off x="0" y="0"/>
          <a:ext cx="0" cy="0"/>
          <a:chOff x="0" y="0"/>
          <a:chExt cx="0" cy="0"/>
        </a:xfrm>
      </p:grpSpPr>
      <p:sp>
        <p:nvSpPr>
          <p:cNvPr id="160" name="Google Shape;160;p27"/>
          <p:cNvSpPr/>
          <p:nvPr/>
        </p:nvSpPr>
        <p:spPr>
          <a:xfrm>
            <a:off x="-94775" y="-10400"/>
            <a:ext cx="7202124"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2"/>
              </a:solidFill>
            </a:endParaRPr>
          </a:p>
        </p:txBody>
      </p:sp>
      <p:sp>
        <p:nvSpPr>
          <p:cNvPr id="161" name="Google Shape;161;p27"/>
          <p:cNvSpPr txBox="1">
            <a:spLocks noGrp="1"/>
          </p:cNvSpPr>
          <p:nvPr>
            <p:ph type="title"/>
          </p:nvPr>
        </p:nvSpPr>
        <p:spPr>
          <a:xfrm>
            <a:off x="859409" y="1582875"/>
            <a:ext cx="5755701"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4700"/>
              <a:buNone/>
              <a:defRPr sz="4700">
                <a:solidFill>
                  <a:schemeClr val="lt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26571825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full width text">
  <p:cSld name="Title + full width text">
    <p:bg>
      <p:bgPr>
        <a:solidFill>
          <a:srgbClr val="FFFFFF"/>
        </a:solidFill>
        <a:effectLst/>
      </p:bgPr>
    </p:bg>
    <p:spTree>
      <p:nvGrpSpPr>
        <p:cNvPr id="1" name="Shape 73"/>
        <p:cNvGrpSpPr/>
        <p:nvPr/>
      </p:nvGrpSpPr>
      <p:grpSpPr>
        <a:xfrm>
          <a:off x="0" y="0"/>
          <a:ext cx="0" cy="0"/>
          <a:chOff x="0" y="0"/>
          <a:chExt cx="0" cy="0"/>
        </a:xfrm>
      </p:grpSpPr>
      <p:sp>
        <p:nvSpPr>
          <p:cNvPr id="74" name="Google Shape;74;p10"/>
          <p:cNvSpPr txBox="1">
            <a:spLocks noGrp="1"/>
          </p:cNvSpPr>
          <p:nvPr>
            <p:ph type="title"/>
          </p:nvPr>
        </p:nvSpPr>
        <p:spPr>
          <a:xfrm>
            <a:off x="281526" y="103600"/>
            <a:ext cx="1159538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75" name="Google Shape;75;p10"/>
          <p:cNvSpPr txBox="1">
            <a:spLocks noGrp="1"/>
          </p:cNvSpPr>
          <p:nvPr>
            <p:ph type="body" idx="1"/>
          </p:nvPr>
        </p:nvSpPr>
        <p:spPr>
          <a:xfrm>
            <a:off x="524163" y="1072225"/>
            <a:ext cx="11460215"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76" name="Google Shape;76;p10"/>
          <p:cNvGrpSpPr/>
          <p:nvPr/>
        </p:nvGrpSpPr>
        <p:grpSpPr>
          <a:xfrm>
            <a:off x="0" y="5403165"/>
            <a:ext cx="12188825" cy="1454580"/>
            <a:chOff x="0" y="4421975"/>
            <a:chExt cx="9144000" cy="2436075"/>
          </a:xfrm>
        </p:grpSpPr>
        <p:sp>
          <p:nvSpPr>
            <p:cNvPr id="77" name="Google Shape;77;p10"/>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8" name="Google Shape;78;p10"/>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Tree>
    <p:extLst>
      <p:ext uri="{BB962C8B-B14F-4D97-AF65-F5344CB8AC3E}">
        <p14:creationId xmlns:p14="http://schemas.microsoft.com/office/powerpoint/2010/main" val="35384359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p>
        </p:txBody>
      </p:sp>
      <p:sp>
        <p:nvSpPr>
          <p:cNvPr id="3" name="Subtitle 2"/>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5/16/2026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12418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79092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3" y="1709739"/>
            <a:ext cx="10512862" cy="2852737"/>
          </a:xfrm>
        </p:spPr>
        <p:txBody>
          <a:bodyPr anchor="b"/>
          <a:lstStyle>
            <a:lvl1pPr>
              <a:defRPr sz="5998"/>
            </a:lvl1pPr>
          </a:lstStyle>
          <a:p>
            <a:r>
              <a:rPr lang="en-US"/>
              <a:t>Click to edit Master title style</a:t>
            </a:r>
          </a:p>
        </p:txBody>
      </p:sp>
      <p:sp>
        <p:nvSpPr>
          <p:cNvPr id="3" name="Text Placeholder 2"/>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093490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5/16/2026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19187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569" y="365126"/>
            <a:ext cx="10512862" cy="1325563"/>
          </a:xfrm>
        </p:spPr>
        <p:txBody>
          <a:bodyPr/>
          <a:lstStyle/>
          <a:p>
            <a:r>
              <a:rPr lang="en-US"/>
              <a:t>Click to edit Master title style</a:t>
            </a:r>
          </a:p>
        </p:txBody>
      </p:sp>
      <p:sp>
        <p:nvSpPr>
          <p:cNvPr id="3" name="Text Placeholder 2"/>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5/16/2026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532661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5/16/2026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30739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2709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Content Placeholder 2"/>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794460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Picture Placeholder 2"/>
          <p:cNvSpPr>
            <a:spLocks noGrp="1" noChangeAspect="1"/>
          </p:cNvSpPr>
          <p:nvPr>
            <p:ph type="pic" idx="1"/>
          </p:nvPr>
        </p:nvSpPr>
        <p:spPr>
          <a:xfrm>
            <a:off x="5181838" y="987426"/>
            <a:ext cx="6170593" cy="4873625"/>
          </a:xfrm>
        </p:spPr>
        <p:txBody>
          <a:bodyPr anchor="t"/>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a:t>Click icon to add picture</a:t>
            </a:r>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511629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19789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8" y="365125"/>
            <a:ext cx="262821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34470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5"/>
        <p:cNvGrpSpPr/>
        <p:nvPr/>
      </p:nvGrpSpPr>
      <p:grpSpPr>
        <a:xfrm>
          <a:off x="0" y="0"/>
          <a:ext cx="0" cy="0"/>
          <a:chOff x="0" y="0"/>
          <a:chExt cx="0" cy="0"/>
        </a:xfrm>
      </p:grpSpPr>
      <p:sp>
        <p:nvSpPr>
          <p:cNvPr id="48" name="Google Shape;48;p9"/>
          <p:cNvSpPr txBox="1">
            <a:spLocks noGrp="1"/>
          </p:cNvSpPr>
          <p:nvPr>
            <p:ph type="title"/>
          </p:nvPr>
        </p:nvSpPr>
        <p:spPr>
          <a:xfrm>
            <a:off x="353908" y="1386233"/>
            <a:ext cx="5392195" cy="2234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598"/>
            </a:lvl1pPr>
            <a:lvl2pPr lvl="1" algn="ctr">
              <a:spcBef>
                <a:spcPts val="0"/>
              </a:spcBef>
              <a:spcAft>
                <a:spcPts val="0"/>
              </a:spcAft>
              <a:buSzPts val="4200"/>
              <a:buNone/>
              <a:defRPr sz="5598"/>
            </a:lvl2pPr>
            <a:lvl3pPr lvl="2" algn="ctr">
              <a:spcBef>
                <a:spcPts val="0"/>
              </a:spcBef>
              <a:spcAft>
                <a:spcPts val="0"/>
              </a:spcAft>
              <a:buSzPts val="4200"/>
              <a:buNone/>
              <a:defRPr sz="5598"/>
            </a:lvl3pPr>
            <a:lvl4pPr lvl="3" algn="ctr">
              <a:spcBef>
                <a:spcPts val="0"/>
              </a:spcBef>
              <a:spcAft>
                <a:spcPts val="0"/>
              </a:spcAft>
              <a:buSzPts val="4200"/>
              <a:buNone/>
              <a:defRPr sz="5598"/>
            </a:lvl4pPr>
            <a:lvl5pPr lvl="4" algn="ctr">
              <a:spcBef>
                <a:spcPts val="0"/>
              </a:spcBef>
              <a:spcAft>
                <a:spcPts val="0"/>
              </a:spcAft>
              <a:buSzPts val="4200"/>
              <a:buNone/>
              <a:defRPr sz="5598"/>
            </a:lvl5pPr>
            <a:lvl6pPr lvl="5" algn="ctr">
              <a:spcBef>
                <a:spcPts val="0"/>
              </a:spcBef>
              <a:spcAft>
                <a:spcPts val="0"/>
              </a:spcAft>
              <a:buSzPts val="4200"/>
              <a:buNone/>
              <a:defRPr sz="5598"/>
            </a:lvl6pPr>
            <a:lvl7pPr lvl="6" algn="ctr">
              <a:spcBef>
                <a:spcPts val="0"/>
              </a:spcBef>
              <a:spcAft>
                <a:spcPts val="0"/>
              </a:spcAft>
              <a:buSzPts val="4200"/>
              <a:buNone/>
              <a:defRPr sz="5598"/>
            </a:lvl7pPr>
            <a:lvl8pPr lvl="7" algn="ctr">
              <a:spcBef>
                <a:spcPts val="0"/>
              </a:spcBef>
              <a:spcAft>
                <a:spcPts val="0"/>
              </a:spcAft>
              <a:buSzPts val="4200"/>
              <a:buNone/>
              <a:defRPr sz="5598"/>
            </a:lvl8pPr>
            <a:lvl9pPr lvl="8" algn="ctr">
              <a:spcBef>
                <a:spcPts val="0"/>
              </a:spcBef>
              <a:spcAft>
                <a:spcPts val="0"/>
              </a:spcAft>
              <a:buSzPts val="4200"/>
              <a:buNone/>
              <a:defRPr sz="5598"/>
            </a:lvl9pPr>
          </a:lstStyle>
          <a:p>
            <a:endParaRPr/>
          </a:p>
        </p:txBody>
      </p:sp>
      <p:sp>
        <p:nvSpPr>
          <p:cNvPr id="49" name="Google Shape;49;p9"/>
          <p:cNvSpPr txBox="1">
            <a:spLocks noGrp="1"/>
          </p:cNvSpPr>
          <p:nvPr>
            <p:ph type="subTitle" idx="1"/>
          </p:nvPr>
        </p:nvSpPr>
        <p:spPr>
          <a:xfrm>
            <a:off x="353908" y="3635833"/>
            <a:ext cx="5392195"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799"/>
            </a:lvl1pPr>
            <a:lvl2pPr lvl="1" algn="ctr">
              <a:lnSpc>
                <a:spcPct val="100000"/>
              </a:lnSpc>
              <a:spcBef>
                <a:spcPts val="0"/>
              </a:spcBef>
              <a:spcAft>
                <a:spcPts val="0"/>
              </a:spcAft>
              <a:buSzPts val="2100"/>
              <a:buNone/>
              <a:defRPr sz="2799"/>
            </a:lvl2pPr>
            <a:lvl3pPr lvl="2" algn="ctr">
              <a:lnSpc>
                <a:spcPct val="100000"/>
              </a:lnSpc>
              <a:spcBef>
                <a:spcPts val="0"/>
              </a:spcBef>
              <a:spcAft>
                <a:spcPts val="0"/>
              </a:spcAft>
              <a:buSzPts val="2100"/>
              <a:buNone/>
              <a:defRPr sz="2799"/>
            </a:lvl3pPr>
            <a:lvl4pPr lvl="3" algn="ctr">
              <a:lnSpc>
                <a:spcPct val="100000"/>
              </a:lnSpc>
              <a:spcBef>
                <a:spcPts val="0"/>
              </a:spcBef>
              <a:spcAft>
                <a:spcPts val="0"/>
              </a:spcAft>
              <a:buSzPts val="2100"/>
              <a:buNone/>
              <a:defRPr sz="2799"/>
            </a:lvl4pPr>
            <a:lvl5pPr lvl="4" algn="ctr">
              <a:lnSpc>
                <a:spcPct val="100000"/>
              </a:lnSpc>
              <a:spcBef>
                <a:spcPts val="0"/>
              </a:spcBef>
              <a:spcAft>
                <a:spcPts val="0"/>
              </a:spcAft>
              <a:buSzPts val="2100"/>
              <a:buNone/>
              <a:defRPr sz="2799"/>
            </a:lvl5pPr>
            <a:lvl6pPr lvl="5" algn="ctr">
              <a:lnSpc>
                <a:spcPct val="100000"/>
              </a:lnSpc>
              <a:spcBef>
                <a:spcPts val="0"/>
              </a:spcBef>
              <a:spcAft>
                <a:spcPts val="0"/>
              </a:spcAft>
              <a:buSzPts val="2100"/>
              <a:buNone/>
              <a:defRPr sz="2799"/>
            </a:lvl6pPr>
            <a:lvl7pPr lvl="6" algn="ctr">
              <a:lnSpc>
                <a:spcPct val="100000"/>
              </a:lnSpc>
              <a:spcBef>
                <a:spcPts val="0"/>
              </a:spcBef>
              <a:spcAft>
                <a:spcPts val="0"/>
              </a:spcAft>
              <a:buSzPts val="2100"/>
              <a:buNone/>
              <a:defRPr sz="2799"/>
            </a:lvl7pPr>
            <a:lvl8pPr lvl="7" algn="ctr">
              <a:lnSpc>
                <a:spcPct val="100000"/>
              </a:lnSpc>
              <a:spcBef>
                <a:spcPts val="0"/>
              </a:spcBef>
              <a:spcAft>
                <a:spcPts val="0"/>
              </a:spcAft>
              <a:buSzPts val="2100"/>
              <a:buNone/>
              <a:defRPr sz="2799"/>
            </a:lvl8pPr>
            <a:lvl9pPr lvl="8" algn="ctr">
              <a:lnSpc>
                <a:spcPct val="100000"/>
              </a:lnSpc>
              <a:spcBef>
                <a:spcPts val="0"/>
              </a:spcBef>
              <a:spcAft>
                <a:spcPts val="0"/>
              </a:spcAft>
              <a:buSzPts val="2100"/>
              <a:buNone/>
              <a:defRPr sz="2799"/>
            </a:lvl9pPr>
          </a:lstStyle>
          <a:p>
            <a:endParaRPr/>
          </a:p>
        </p:txBody>
      </p:sp>
      <p:sp>
        <p:nvSpPr>
          <p:cNvPr id="50" name="Google Shape;50;p9"/>
          <p:cNvSpPr txBox="1">
            <a:spLocks noGrp="1"/>
          </p:cNvSpPr>
          <p:nvPr>
            <p:ph type="body" idx="2"/>
          </p:nvPr>
        </p:nvSpPr>
        <p:spPr>
          <a:xfrm>
            <a:off x="6584285" y="965600"/>
            <a:ext cx="5114668" cy="4926800"/>
          </a:xfrm>
          <a:prstGeom prst="rect">
            <a:avLst/>
          </a:prstGeom>
        </p:spPr>
        <p:txBody>
          <a:bodyPr spcFirstLastPara="1" wrap="square" lIns="91425" tIns="91425" rIns="91425" bIns="91425" anchor="ctr" anchorCtr="0">
            <a:normAutofit/>
          </a:bodyPr>
          <a:lstStyle>
            <a:lvl1pPr marL="609402" lvl="0" indent="-457052">
              <a:spcBef>
                <a:spcPts val="0"/>
              </a:spcBef>
              <a:spcAft>
                <a:spcPts val="0"/>
              </a:spcAft>
              <a:buClr>
                <a:schemeClr val="lt1"/>
              </a:buClr>
              <a:buSzPts val="1800"/>
              <a:buChar char="●"/>
              <a:defRPr>
                <a:solidFill>
                  <a:schemeClr val="lt1"/>
                </a:solidFill>
              </a:defRPr>
            </a:lvl1pPr>
            <a:lvl2pPr marL="1218804" lvl="1" indent="-423196">
              <a:spcBef>
                <a:spcPts val="0"/>
              </a:spcBef>
              <a:spcAft>
                <a:spcPts val="0"/>
              </a:spcAft>
              <a:buClr>
                <a:schemeClr val="lt1"/>
              </a:buClr>
              <a:buSzPts val="1400"/>
              <a:buChar char="○"/>
              <a:defRPr>
                <a:solidFill>
                  <a:schemeClr val="lt1"/>
                </a:solidFill>
              </a:defRPr>
            </a:lvl2pPr>
            <a:lvl3pPr marL="1828205" lvl="2" indent="-423196">
              <a:spcBef>
                <a:spcPts val="0"/>
              </a:spcBef>
              <a:spcAft>
                <a:spcPts val="0"/>
              </a:spcAft>
              <a:buClr>
                <a:schemeClr val="lt1"/>
              </a:buClr>
              <a:buSzPts val="1400"/>
              <a:buChar char="■"/>
              <a:defRPr>
                <a:solidFill>
                  <a:schemeClr val="lt1"/>
                </a:solidFill>
              </a:defRPr>
            </a:lvl3pPr>
            <a:lvl4pPr marL="2437607" lvl="3" indent="-423196">
              <a:spcBef>
                <a:spcPts val="0"/>
              </a:spcBef>
              <a:spcAft>
                <a:spcPts val="0"/>
              </a:spcAft>
              <a:buClr>
                <a:schemeClr val="lt1"/>
              </a:buClr>
              <a:buSzPts val="1400"/>
              <a:buChar char="●"/>
              <a:defRPr>
                <a:solidFill>
                  <a:schemeClr val="lt1"/>
                </a:solidFill>
              </a:defRPr>
            </a:lvl4pPr>
            <a:lvl5pPr marL="3047010" lvl="4" indent="-423196">
              <a:spcBef>
                <a:spcPts val="0"/>
              </a:spcBef>
              <a:spcAft>
                <a:spcPts val="0"/>
              </a:spcAft>
              <a:buClr>
                <a:schemeClr val="lt1"/>
              </a:buClr>
              <a:buSzPts val="1400"/>
              <a:buChar char="○"/>
              <a:defRPr>
                <a:solidFill>
                  <a:schemeClr val="lt1"/>
                </a:solidFill>
              </a:defRPr>
            </a:lvl5pPr>
            <a:lvl6pPr marL="3656412" lvl="5" indent="-423196">
              <a:spcBef>
                <a:spcPts val="0"/>
              </a:spcBef>
              <a:spcAft>
                <a:spcPts val="0"/>
              </a:spcAft>
              <a:buClr>
                <a:schemeClr val="lt1"/>
              </a:buClr>
              <a:buSzPts val="1400"/>
              <a:buChar char="■"/>
              <a:defRPr>
                <a:solidFill>
                  <a:schemeClr val="lt1"/>
                </a:solidFill>
              </a:defRPr>
            </a:lvl6pPr>
            <a:lvl7pPr marL="4265813" lvl="6" indent="-423196">
              <a:spcBef>
                <a:spcPts val="0"/>
              </a:spcBef>
              <a:spcAft>
                <a:spcPts val="0"/>
              </a:spcAft>
              <a:buClr>
                <a:schemeClr val="lt1"/>
              </a:buClr>
              <a:buSzPts val="1400"/>
              <a:buChar char="●"/>
              <a:defRPr>
                <a:solidFill>
                  <a:schemeClr val="lt1"/>
                </a:solidFill>
              </a:defRPr>
            </a:lvl7pPr>
            <a:lvl8pPr marL="4875215" lvl="7" indent="-423196">
              <a:spcBef>
                <a:spcPts val="0"/>
              </a:spcBef>
              <a:spcAft>
                <a:spcPts val="0"/>
              </a:spcAft>
              <a:buClr>
                <a:schemeClr val="lt1"/>
              </a:buClr>
              <a:buSzPts val="1400"/>
              <a:buChar char="○"/>
              <a:defRPr>
                <a:solidFill>
                  <a:schemeClr val="lt1"/>
                </a:solidFill>
              </a:defRPr>
            </a:lvl8pPr>
            <a:lvl9pPr marL="5484617" lvl="8" indent="-423196">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11293669" y="6217623"/>
            <a:ext cx="731409" cy="5248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1764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7F6063-41F3-4215-BDAB-FC45EBA17577}" type="datetimeFigureOut">
              <a:rPr lang="en-US" smtClean="0"/>
              <a:t>5/16/2026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6F7CC-56F9-447B-8682-A975B06064A5}" type="slidenum">
              <a:rPr lang="en-US" smtClean="0"/>
              <a:t>‹#›</a:t>
            </a:fld>
            <a:endParaRPr lang="en-US"/>
          </a:p>
        </p:txBody>
      </p:sp>
      <p:pic>
        <p:nvPicPr>
          <p:cNvPr id="7" name="Picture 6"/>
          <p:cNvPicPr>
            <a:picLocks noChangeAspect="1"/>
          </p:cNvPicPr>
          <p:nvPr userDrawn="1"/>
        </p:nvPicPr>
        <p:blipFill>
          <a:blip r:embed="rId2"/>
          <a:stretch>
            <a:fillRect/>
          </a:stretch>
        </p:blipFill>
        <p:spPr>
          <a:xfrm>
            <a:off x="1" y="0"/>
            <a:ext cx="12188825" cy="17272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249952"/>
            <a:ext cx="934615" cy="361032"/>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96188" y="6275352"/>
            <a:ext cx="365472" cy="336706"/>
          </a:xfrm>
          <a:prstGeom prst="rect">
            <a:avLst/>
          </a:prstGeom>
        </p:spPr>
      </p:pic>
      <p:sp>
        <p:nvSpPr>
          <p:cNvPr id="14" name="Content Placeholder 13"/>
          <p:cNvSpPr>
            <a:spLocks noGrp="1"/>
          </p:cNvSpPr>
          <p:nvPr>
            <p:ph sz="quarter" idx="13"/>
          </p:nvPr>
        </p:nvSpPr>
        <p:spPr>
          <a:xfrm>
            <a:off x="12049161" y="6356350"/>
            <a:ext cx="914162"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51600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7F6063-41F3-4215-BDAB-FC45EBA17577}" type="datetimeFigureOut">
              <a:rPr lang="en-US" smtClean="0"/>
              <a:t>5/16/2026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6F7CC-56F9-447B-8682-A975B06064A5}" type="slidenum">
              <a:rPr lang="en-US" smtClean="0"/>
              <a:t>‹#›</a:t>
            </a:fld>
            <a:endParaRPr lang="en-US"/>
          </a:p>
        </p:txBody>
      </p:sp>
      <p:pic>
        <p:nvPicPr>
          <p:cNvPr id="7" name="Picture 6"/>
          <p:cNvPicPr>
            <a:picLocks noChangeAspect="1"/>
          </p:cNvPicPr>
          <p:nvPr userDrawn="1"/>
        </p:nvPicPr>
        <p:blipFill>
          <a:blip r:embed="rId2"/>
          <a:stretch>
            <a:fillRect/>
          </a:stretch>
        </p:blipFill>
        <p:spPr>
          <a:xfrm>
            <a:off x="1" y="0"/>
            <a:ext cx="12188825" cy="17272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249952"/>
            <a:ext cx="934615" cy="361032"/>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96188" y="6275352"/>
            <a:ext cx="365472" cy="336706"/>
          </a:xfrm>
          <a:prstGeom prst="rect">
            <a:avLst/>
          </a:prstGeom>
        </p:spPr>
      </p:pic>
      <p:sp>
        <p:nvSpPr>
          <p:cNvPr id="14" name="Content Placeholder 13"/>
          <p:cNvSpPr>
            <a:spLocks noGrp="1"/>
          </p:cNvSpPr>
          <p:nvPr>
            <p:ph sz="quarter" idx="13"/>
          </p:nvPr>
        </p:nvSpPr>
        <p:spPr>
          <a:xfrm>
            <a:off x="12049161" y="6356350"/>
            <a:ext cx="914162"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37598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7F6063-41F3-4215-BDAB-FC45EBA17577}" type="datetimeFigureOut">
              <a:rPr lang="en-US" smtClean="0"/>
              <a:t>5/16/2026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6F7CC-56F9-447B-8682-A975B06064A5}" type="slidenum">
              <a:rPr lang="en-US" smtClean="0"/>
              <a:t>‹#›</a:t>
            </a:fld>
            <a:endParaRPr lang="en-US"/>
          </a:p>
        </p:txBody>
      </p:sp>
      <p:pic>
        <p:nvPicPr>
          <p:cNvPr id="7" name="Picture 6"/>
          <p:cNvPicPr>
            <a:picLocks noChangeAspect="1"/>
          </p:cNvPicPr>
          <p:nvPr userDrawn="1"/>
        </p:nvPicPr>
        <p:blipFill>
          <a:blip r:embed="rId2"/>
          <a:stretch>
            <a:fillRect/>
          </a:stretch>
        </p:blipFill>
        <p:spPr>
          <a:xfrm>
            <a:off x="1" y="0"/>
            <a:ext cx="12188825" cy="17272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249952"/>
            <a:ext cx="934615" cy="361032"/>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96188" y="6275352"/>
            <a:ext cx="365472" cy="336706"/>
          </a:xfrm>
          <a:prstGeom prst="rect">
            <a:avLst/>
          </a:prstGeom>
        </p:spPr>
      </p:pic>
      <p:sp>
        <p:nvSpPr>
          <p:cNvPr id="14" name="Content Placeholder 13"/>
          <p:cNvSpPr>
            <a:spLocks noGrp="1"/>
          </p:cNvSpPr>
          <p:nvPr>
            <p:ph sz="quarter" idx="13"/>
          </p:nvPr>
        </p:nvSpPr>
        <p:spPr>
          <a:xfrm>
            <a:off x="12049161" y="6356350"/>
            <a:ext cx="914162"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60170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7F6063-41F3-4215-BDAB-FC45EBA17577}" type="datetimeFigureOut">
              <a:rPr lang="en-US" smtClean="0"/>
              <a:t>5/16/2026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6F7CC-56F9-447B-8682-A975B06064A5}" type="slidenum">
              <a:rPr lang="en-US" smtClean="0"/>
              <a:t>‹#›</a:t>
            </a:fld>
            <a:endParaRPr lang="en-US"/>
          </a:p>
        </p:txBody>
      </p:sp>
      <p:pic>
        <p:nvPicPr>
          <p:cNvPr id="7" name="Picture 6"/>
          <p:cNvPicPr>
            <a:picLocks noChangeAspect="1"/>
          </p:cNvPicPr>
          <p:nvPr userDrawn="1"/>
        </p:nvPicPr>
        <p:blipFill>
          <a:blip r:embed="rId2"/>
          <a:stretch>
            <a:fillRect/>
          </a:stretch>
        </p:blipFill>
        <p:spPr>
          <a:xfrm>
            <a:off x="1" y="0"/>
            <a:ext cx="12188825" cy="17272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249952"/>
            <a:ext cx="934615" cy="361032"/>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96188" y="6275352"/>
            <a:ext cx="365472" cy="336706"/>
          </a:xfrm>
          <a:prstGeom prst="rect">
            <a:avLst/>
          </a:prstGeom>
        </p:spPr>
      </p:pic>
      <p:sp>
        <p:nvSpPr>
          <p:cNvPr id="14" name="Content Placeholder 13"/>
          <p:cNvSpPr>
            <a:spLocks noGrp="1"/>
          </p:cNvSpPr>
          <p:nvPr>
            <p:ph sz="quarter" idx="13"/>
          </p:nvPr>
        </p:nvSpPr>
        <p:spPr>
          <a:xfrm>
            <a:off x="12049161" y="6356350"/>
            <a:ext cx="914162"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7593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theme" Target="../theme/theme2.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5/16/2026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20">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709" r:id="rId17"/>
    <p:sldLayoutId id="2147483704" r:id="rId1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5/16/2026</a:t>
            </a:fld>
            <a:endParaRPr lang="en-US"/>
          </a:p>
        </p:txBody>
      </p:sp>
      <p:sp>
        <p:nvSpPr>
          <p:cNvPr id="5"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752379179"/>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5" r:id="rId13"/>
    <p:sldLayoutId id="2147483706" r:id="rId14"/>
    <p:sldLayoutId id="2147483707" r:id="rId15"/>
    <p:sldLayoutId id="2147483708"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Building a Team to Win</a:t>
            </a:r>
          </a:p>
        </p:txBody>
      </p:sp>
      <p:sp>
        <p:nvSpPr>
          <p:cNvPr id="102402" name="Content Placeholder 2"/>
          <p:cNvSpPr>
            <a:spLocks noGrp="1"/>
          </p:cNvSpPr>
          <p:nvPr>
            <p:ph type="subTitle" idx="1"/>
          </p:nvPr>
        </p:nvSpPr>
        <p:spPr/>
        <p:txBody>
          <a:bodyPr>
            <a:normAutofit/>
          </a:bodyPr>
          <a:lstStyle/>
          <a:p>
            <a:pPr marL="0" indent="0">
              <a:buNone/>
            </a:pPr>
            <a:r>
              <a:rPr lang="en-US" altLang="en-US" sz="4700"/>
              <a:t>New Orleans, 2026</a:t>
            </a:r>
          </a:p>
          <a:p>
            <a:pPr marL="0" indent="0" algn="ctr">
              <a:buNone/>
            </a:pPr>
            <a:endParaRPr lang="en-US" altLang="en-US" sz="9597"/>
          </a:p>
        </p:txBody>
      </p:sp>
    </p:spTree>
    <p:extLst>
      <p:ext uri="{BB962C8B-B14F-4D97-AF65-F5344CB8AC3E}">
        <p14:creationId xmlns:p14="http://schemas.microsoft.com/office/powerpoint/2010/main" val="31954018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46815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51" y="260610"/>
            <a:ext cx="8417792" cy="918754"/>
          </a:xfrm>
          <a:prstGeom prst="rect">
            <a:avLst/>
          </a:prstGeom>
        </p:spPr>
        <p:txBody>
          <a:bodyPr vert="horz" lIns="91392" tIns="45696" rIns="91392" bIns="45696"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8" b="1"/>
              <a:t> NEA Standards of Conduct</a:t>
            </a:r>
            <a:endParaRPr lang="en-US" sz="4798"/>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609676" y="1603285"/>
            <a:ext cx="2255146" cy="2641088"/>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4633" y="1389281"/>
            <a:ext cx="8959228" cy="4893449"/>
          </a:xfrm>
          <a:prstGeom prst="rect">
            <a:avLst/>
          </a:prstGeom>
          <a:ln>
            <a:noFill/>
          </a:ln>
        </p:spPr>
        <p:txBody>
          <a:bodyPr vert="horz" lIns="91392" tIns="45696" rIns="91392" bIns="45696"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399">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399">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399">
                <a:solidFill>
                  <a:schemeClr val="tx1"/>
                </a:solidFill>
                <a:ea typeface="+mj-lt"/>
                <a:cs typeface="+mj-lt"/>
              </a:rPr>
              <a:t>) and Gladys Marquez (</a:t>
            </a:r>
            <a:r>
              <a:rPr lang="en-US" sz="2399">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399">
                <a:solidFill>
                  <a:schemeClr val="tx1"/>
                </a:solidFill>
                <a:ea typeface="+mj-lt"/>
                <a:cs typeface="+mj-lt"/>
              </a:rPr>
              <a:t>). Thank you for your commitment to ensuring a positive event for all. </a:t>
            </a:r>
            <a:endParaRPr lang="en-US" sz="2399">
              <a:solidFill>
                <a:schemeClr val="tx1"/>
              </a:solidFill>
              <a:ea typeface="Calibri Light"/>
              <a:cs typeface="Calibri Light"/>
            </a:endParaRPr>
          </a:p>
          <a:p>
            <a:pPr>
              <a:lnSpc>
                <a:spcPct val="100000"/>
              </a:lnSpc>
            </a:pPr>
            <a:endParaRPr lang="en-US" sz="2798">
              <a:solidFill>
                <a:schemeClr val="tx1"/>
              </a:solidFill>
              <a:ea typeface="Calibri Light"/>
              <a:cs typeface="Calibri Light"/>
            </a:endParaRPr>
          </a:p>
          <a:p>
            <a:endParaRPr lang="en-US" sz="1998">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3A030-E349-2102-11B1-FDC19F7177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01F6E5-4651-203F-1849-6419AC583FE5}"/>
              </a:ext>
            </a:extLst>
          </p:cNvPr>
          <p:cNvSpPr>
            <a:spLocks noGrp="1"/>
          </p:cNvSpPr>
          <p:nvPr>
            <p:ph type="title"/>
          </p:nvPr>
        </p:nvSpPr>
        <p:spPr/>
        <p:txBody>
          <a:bodyPr/>
          <a:lstStyle/>
          <a:p>
            <a:r>
              <a:rPr lang="en-US"/>
              <a:t>Feedback on Feedback – 36 Responses </a:t>
            </a:r>
          </a:p>
        </p:txBody>
      </p:sp>
      <p:sp>
        <p:nvSpPr>
          <p:cNvPr id="3" name="Content Placeholder 2">
            <a:extLst>
              <a:ext uri="{FF2B5EF4-FFF2-40B4-BE49-F238E27FC236}">
                <a16:creationId xmlns:a16="http://schemas.microsoft.com/office/drawing/2014/main" id="{B7799E80-AEAF-978B-FB7B-BC30A2D7C281}"/>
              </a:ext>
            </a:extLst>
          </p:cNvPr>
          <p:cNvSpPr>
            <a:spLocks noGrp="1"/>
          </p:cNvSpPr>
          <p:nvPr>
            <p:ph idx="1"/>
          </p:nvPr>
        </p:nvSpPr>
        <p:spPr/>
        <p:txBody>
          <a:bodyPr vert="horz" lIns="91440" tIns="45720" rIns="91440" bIns="45720" rtlCol="0" anchor="t">
            <a:normAutofit/>
          </a:bodyPr>
          <a:lstStyle/>
          <a:p>
            <a:pPr marL="246380" indent="-246380"/>
            <a:r>
              <a:rPr lang="en-US" sz="2000">
                <a:solidFill>
                  <a:srgbClr val="323130"/>
                </a:solidFill>
                <a:highlight>
                  <a:srgbClr val="FFFFFF"/>
                </a:highlight>
                <a:latin typeface="Segoe UI"/>
                <a:cs typeface="Segoe UI"/>
              </a:rPr>
              <a:t>The first half of Day 1 focused on creating a vision based on shared values and learning how to center equity. -</a:t>
            </a:r>
            <a:r>
              <a:rPr lang="en-US" sz="2000" b="1">
                <a:solidFill>
                  <a:srgbClr val="323130"/>
                </a:solidFill>
                <a:highlight>
                  <a:srgbClr val="FFFFFF"/>
                </a:highlight>
                <a:latin typeface="Segoe UI"/>
                <a:cs typeface="Segoe UI"/>
              </a:rPr>
              <a:t>4.28</a:t>
            </a:r>
            <a:endParaRPr lang="en-US" sz="2000" b="1"/>
          </a:p>
          <a:p>
            <a:pPr marL="246380" indent="-246380"/>
            <a:r>
              <a:rPr lang="en-US" sz="2000">
                <a:solidFill>
                  <a:srgbClr val="323130"/>
                </a:solidFill>
                <a:highlight>
                  <a:srgbClr val="FFFFFF"/>
                </a:highlight>
                <a:latin typeface="Segoe UI"/>
                <a:cs typeface="Segoe UI"/>
              </a:rPr>
              <a:t>The second half of Day 1 focused on understanding solidarity as strategy as well as a value and bringing everything together to describe your campaigns using these new understandings.- </a:t>
            </a:r>
            <a:r>
              <a:rPr lang="en-US" sz="2000" b="1">
                <a:solidFill>
                  <a:srgbClr val="323130"/>
                </a:solidFill>
                <a:highlight>
                  <a:srgbClr val="FFFFFF"/>
                </a:highlight>
                <a:latin typeface="Segoe UI"/>
                <a:cs typeface="Segoe UI"/>
              </a:rPr>
              <a:t>4.39</a:t>
            </a:r>
            <a:endParaRPr lang="en-US" sz="2000" b="1"/>
          </a:p>
          <a:p>
            <a:pPr marL="246380" indent="-246380"/>
            <a:r>
              <a:rPr lang="en-US" sz="2000">
                <a:solidFill>
                  <a:srgbClr val="323130"/>
                </a:solidFill>
                <a:highlight>
                  <a:srgbClr val="FFFFFF"/>
                </a:highlight>
                <a:latin typeface="Segoe UI"/>
                <a:cs typeface="Segoe UI"/>
              </a:rPr>
              <a:t>Careful consideration has been taken in the selection of materials, the flow of the content, and the development of the online course support- </a:t>
            </a:r>
            <a:r>
              <a:rPr lang="en-US" sz="2000" b="1">
                <a:solidFill>
                  <a:srgbClr val="323130"/>
                </a:solidFill>
                <a:highlight>
                  <a:srgbClr val="FFFFFF"/>
                </a:highlight>
                <a:latin typeface="Segoe UI"/>
                <a:cs typeface="Segoe UI"/>
              </a:rPr>
              <a:t>4.28</a:t>
            </a:r>
            <a:endParaRPr lang="en-US" sz="2000" b="1"/>
          </a:p>
          <a:p>
            <a:pPr marL="246380" indent="-246380"/>
            <a:r>
              <a:rPr lang="en-US" sz="2000">
                <a:solidFill>
                  <a:srgbClr val="323130"/>
                </a:solidFill>
                <a:highlight>
                  <a:srgbClr val="FFFFFF"/>
                </a:highlight>
                <a:latin typeface="Segoe UI"/>
                <a:cs typeface="Segoe UI"/>
              </a:rPr>
              <a:t>The facilitators have worked to design adult learning experiences that allow for both individual and group development.  They have planned for an experience that builds in networking, movement, and multiple ways to apply learning. They have worked on the basics of giving directions, practicing strong questioning, and planning their responses.- </a:t>
            </a:r>
            <a:r>
              <a:rPr lang="en-US" sz="2000" b="1">
                <a:solidFill>
                  <a:srgbClr val="323130"/>
                </a:solidFill>
                <a:highlight>
                  <a:srgbClr val="FFFFFF"/>
                </a:highlight>
                <a:latin typeface="Segoe UI"/>
                <a:cs typeface="Segoe UI"/>
              </a:rPr>
              <a:t>4.67</a:t>
            </a:r>
            <a:endParaRPr lang="en-US" sz="2000" b="1"/>
          </a:p>
          <a:p>
            <a:pPr marL="246380" indent="-246380">
              <a:buNone/>
            </a:pPr>
            <a:endParaRPr lang="en-US" sz="1100">
              <a:solidFill>
                <a:srgbClr val="323130"/>
              </a:solidFill>
              <a:highlight>
                <a:srgbClr val="FFFFFF"/>
              </a:highlight>
              <a:latin typeface="Segoe UI"/>
              <a:cs typeface="Segoe UI"/>
            </a:endParaRPr>
          </a:p>
          <a:p>
            <a:pPr marL="246380" indent="-246380">
              <a:buNone/>
            </a:pPr>
            <a:endParaRPr lang="en-US" sz="1100">
              <a:solidFill>
                <a:srgbClr val="323130"/>
              </a:solidFill>
              <a:highlight>
                <a:srgbClr val="FFFFFF"/>
              </a:highlight>
              <a:latin typeface="Segoe UI"/>
              <a:cs typeface="Segoe UI"/>
            </a:endParaRPr>
          </a:p>
          <a:p>
            <a:pPr marL="0" indent="0">
              <a:buNone/>
            </a:pPr>
            <a:endParaRPr lang="en-US">
              <a:solidFill>
                <a:srgbClr val="323130"/>
              </a:solidFill>
              <a:highlight>
                <a:srgbClr val="FFFFFF"/>
              </a:highlight>
              <a:latin typeface="Segoe UI"/>
              <a:cs typeface="Segoe UI"/>
            </a:endParaRPr>
          </a:p>
          <a:p>
            <a:pPr marL="246380" indent="-246380"/>
            <a:endParaRPr lang="en-US" sz="1100">
              <a:solidFill>
                <a:srgbClr val="323130"/>
              </a:solidFill>
              <a:highlight>
                <a:srgbClr val="FFFFFF"/>
              </a:highlight>
              <a:latin typeface="Segoe UI"/>
              <a:cs typeface="Segoe UI"/>
            </a:endParaRPr>
          </a:p>
          <a:p>
            <a:pPr marL="246380" indent="-246380"/>
            <a:endParaRPr lang="en-US">
              <a:solidFill>
                <a:srgbClr val="323130"/>
              </a:solidFill>
              <a:highlight>
                <a:srgbClr val="FFFFFF"/>
              </a:highlight>
              <a:latin typeface="Segoe UI"/>
              <a:cs typeface="Segoe UI"/>
            </a:endParaRPr>
          </a:p>
          <a:p>
            <a:pPr marL="246380" indent="-246380"/>
            <a:endParaRPr lang="en-US">
              <a:solidFill>
                <a:srgbClr val="323130"/>
              </a:solidFill>
              <a:highlight>
                <a:srgbClr val="FFFFFF"/>
              </a:highlight>
              <a:latin typeface="Segoe UI"/>
              <a:cs typeface="Segoe UI"/>
            </a:endParaRPr>
          </a:p>
          <a:p>
            <a:pPr marL="246380" indent="-246380" algn="ctr"/>
            <a:endParaRPr lang="en-US"/>
          </a:p>
        </p:txBody>
      </p:sp>
    </p:spTree>
    <p:extLst>
      <p:ext uri="{BB962C8B-B14F-4D97-AF65-F5344CB8AC3E}">
        <p14:creationId xmlns:p14="http://schemas.microsoft.com/office/powerpoint/2010/main" val="14881903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241EC-24DA-F20A-9A30-375026933382}"/>
              </a:ext>
            </a:extLst>
          </p:cNvPr>
          <p:cNvSpPr>
            <a:spLocks noGrp="1"/>
          </p:cNvSpPr>
          <p:nvPr>
            <p:ph type="title"/>
          </p:nvPr>
        </p:nvSpPr>
        <p:spPr>
          <a:xfrm>
            <a:off x="660400" y="91440"/>
            <a:ext cx="9782801" cy="604520"/>
          </a:xfrm>
        </p:spPr>
        <p:txBody>
          <a:bodyPr/>
          <a:lstStyle/>
          <a:p>
            <a:r>
              <a:rPr lang="en-US"/>
              <a:t>Feedback on Feedback</a:t>
            </a:r>
          </a:p>
        </p:txBody>
      </p:sp>
      <p:sp>
        <p:nvSpPr>
          <p:cNvPr id="3" name="Content Placeholder 2">
            <a:extLst>
              <a:ext uri="{FF2B5EF4-FFF2-40B4-BE49-F238E27FC236}">
                <a16:creationId xmlns:a16="http://schemas.microsoft.com/office/drawing/2014/main" id="{025D586E-51FB-56AA-0BBE-43A58268D6E3}"/>
              </a:ext>
            </a:extLst>
          </p:cNvPr>
          <p:cNvSpPr>
            <a:spLocks noGrp="1"/>
          </p:cNvSpPr>
          <p:nvPr>
            <p:ph idx="1"/>
          </p:nvPr>
        </p:nvSpPr>
        <p:spPr>
          <a:xfrm>
            <a:off x="660400" y="944880"/>
            <a:ext cx="11287759" cy="5369560"/>
          </a:xfrm>
        </p:spPr>
        <p:txBody>
          <a:bodyPr vert="horz" lIns="91440" tIns="45720" rIns="91440" bIns="45720" rtlCol="0" anchor="t">
            <a:normAutofit fontScale="92500" lnSpcReduction="20000"/>
          </a:bodyPr>
          <a:lstStyle/>
          <a:p>
            <a:pPr marL="0" indent="0">
              <a:lnSpc>
                <a:spcPct val="110000"/>
              </a:lnSpc>
              <a:buNone/>
            </a:pPr>
            <a:r>
              <a:rPr lang="en-US" sz="2000">
                <a:solidFill>
                  <a:srgbClr val="212121"/>
                </a:solidFill>
                <a:highlight>
                  <a:srgbClr val="FFFFFF"/>
                </a:highlight>
                <a:ea typeface="Calibri"/>
                <a:cs typeface="Segoe UI"/>
              </a:rPr>
              <a:t>"We enjoyed the hands-on activities and the get up and move balance. "</a:t>
            </a:r>
            <a:endParaRPr lang="en-US" sz="2000">
              <a:solidFill>
                <a:srgbClr val="465562"/>
              </a:solidFill>
              <a:ea typeface="Calibri"/>
              <a:cs typeface="Segoe UI"/>
            </a:endParaRPr>
          </a:p>
          <a:p>
            <a:pPr marL="0" indent="0">
              <a:lnSpc>
                <a:spcPct val="110000"/>
              </a:lnSpc>
              <a:buNone/>
            </a:pPr>
            <a:r>
              <a:rPr lang="en-US" sz="2000">
                <a:solidFill>
                  <a:srgbClr val="212121"/>
                </a:solidFill>
                <a:highlight>
                  <a:srgbClr val="FFFFFF"/>
                </a:highlight>
                <a:ea typeface="Calibri"/>
                <a:cs typeface="Segoe UI"/>
              </a:rPr>
              <a:t>"I LOVED the sensory activity of “what does it sound/feel/taste like” incredibly powerful"</a:t>
            </a:r>
            <a:endParaRPr lang="en-US" sz="2000">
              <a:ea typeface="Calibri"/>
              <a:cs typeface="Segoe UI"/>
            </a:endParaRPr>
          </a:p>
          <a:p>
            <a:pPr marL="0" indent="0">
              <a:lnSpc>
                <a:spcPct val="110000"/>
              </a:lnSpc>
              <a:buNone/>
            </a:pPr>
            <a:r>
              <a:rPr lang="en-US" sz="2000">
                <a:solidFill>
                  <a:srgbClr val="212121"/>
                </a:solidFill>
                <a:highlight>
                  <a:srgbClr val="FFFFFF"/>
                </a:highlight>
                <a:ea typeface="Calibri"/>
                <a:cs typeface="Segoe UI"/>
              </a:rPr>
              <a:t>"I love the engaging pieces.  They were intentional with helping us to identify issues, importance of solidarity, equity,  </a:t>
            </a:r>
            <a:r>
              <a:rPr lang="en-US" sz="2000" err="1">
                <a:solidFill>
                  <a:srgbClr val="212121"/>
                </a:solidFill>
                <a:highlight>
                  <a:srgbClr val="FFFFFF"/>
                </a:highlight>
                <a:ea typeface="Calibri"/>
                <a:cs typeface="Segoe UI"/>
              </a:rPr>
              <a:t>etc</a:t>
            </a:r>
            <a:r>
              <a:rPr lang="en-US" sz="2000">
                <a:solidFill>
                  <a:srgbClr val="212121"/>
                </a:solidFill>
                <a:highlight>
                  <a:srgbClr val="FFFFFF"/>
                </a:highlight>
                <a:ea typeface="Calibri"/>
                <a:cs typeface="Segoe UI"/>
              </a:rPr>
              <a:t> within our locals. It also allowed us to connect with others that may be similar to us or be able to brainstorm with those that needed help."</a:t>
            </a:r>
          </a:p>
          <a:p>
            <a:pPr marL="0" indent="0">
              <a:lnSpc>
                <a:spcPct val="110000"/>
              </a:lnSpc>
              <a:buNone/>
            </a:pPr>
            <a:r>
              <a:rPr lang="en-US" sz="2000">
                <a:solidFill>
                  <a:srgbClr val="212121"/>
                </a:solidFill>
                <a:highlight>
                  <a:srgbClr val="FFFFFF"/>
                </a:highlight>
                <a:ea typeface="Calibri"/>
                <a:cs typeface="Segoe UI"/>
              </a:rPr>
              <a:t>"The pacing works well - chunks of time are manageable"</a:t>
            </a:r>
          </a:p>
          <a:p>
            <a:pPr marL="0" indent="0">
              <a:lnSpc>
                <a:spcPct val="110000"/>
              </a:lnSpc>
              <a:buNone/>
            </a:pPr>
            <a:r>
              <a:rPr lang="en-US" sz="2000">
                <a:solidFill>
                  <a:srgbClr val="212121"/>
                </a:solidFill>
                <a:highlight>
                  <a:srgbClr val="FFFFFF"/>
                </a:highlight>
                <a:ea typeface="Calibri"/>
                <a:cs typeface="Segoe UI"/>
              </a:rPr>
              <a:t>"Differentiated instruction may have been necessary as some groups were coming into this lab for the first time while others were coming into for the second time and had already had some of the content prior. There was an expectation from our group that this lab, for second timers, was more about building out the plan."</a:t>
            </a:r>
          </a:p>
          <a:p>
            <a:pPr marL="0" indent="0">
              <a:lnSpc>
                <a:spcPct val="110000"/>
              </a:lnSpc>
              <a:buNone/>
            </a:pPr>
            <a:r>
              <a:rPr lang="en-US" sz="2000">
                <a:solidFill>
                  <a:srgbClr val="212121"/>
                </a:solidFill>
                <a:highlight>
                  <a:srgbClr val="FFFFFF"/>
                </a:highlight>
                <a:ea typeface="Calibri"/>
                <a:cs typeface="Segoe UI"/>
              </a:rPr>
              <a:t>"Have a QR Code with paperwork."</a:t>
            </a:r>
          </a:p>
          <a:p>
            <a:pPr marL="0" indent="0">
              <a:lnSpc>
                <a:spcPct val="110000"/>
              </a:lnSpc>
              <a:buNone/>
            </a:pPr>
            <a:r>
              <a:rPr lang="en-US" sz="2000">
                <a:solidFill>
                  <a:srgbClr val="212121"/>
                </a:solidFill>
                <a:highlight>
                  <a:srgbClr val="FFFFFF"/>
                </a:highlight>
                <a:ea typeface="Calibri"/>
                <a:cs typeface="Segoe UI"/>
              </a:rPr>
              <a:t>"Change the steps because as educators we work from the objective and build from that perspective"</a:t>
            </a:r>
            <a:endParaRPr lang="en-US" sz="2000">
              <a:solidFill>
                <a:srgbClr val="465562"/>
              </a:solidFill>
              <a:highlight>
                <a:srgbClr val="FFFFFF"/>
              </a:highlight>
              <a:ea typeface="Calibri"/>
              <a:cs typeface="Segoe UI"/>
            </a:endParaRPr>
          </a:p>
          <a:p>
            <a:pPr marL="0" indent="0">
              <a:lnSpc>
                <a:spcPct val="110000"/>
              </a:lnSpc>
              <a:buNone/>
            </a:pPr>
            <a:r>
              <a:rPr lang="en-US" sz="2000">
                <a:solidFill>
                  <a:srgbClr val="212121"/>
                </a:solidFill>
                <a:highlight>
                  <a:srgbClr val="FFFFFF"/>
                </a:highlight>
                <a:ea typeface="Calibri"/>
                <a:cs typeface="Segoe UI"/>
              </a:rPr>
              <a:t>"Clearer expectations and directions."</a:t>
            </a:r>
            <a:endParaRPr lang="en-US" sz="2000">
              <a:ea typeface="Calibri"/>
              <a:cs typeface="Segoe UI"/>
            </a:endParaRPr>
          </a:p>
          <a:p>
            <a:pPr marL="246380" indent="-246380"/>
            <a:endParaRPr lang="en-US" sz="1600">
              <a:solidFill>
                <a:srgbClr val="212121"/>
              </a:solidFill>
              <a:highlight>
                <a:srgbClr val="FFFFFF"/>
              </a:highlight>
              <a:latin typeface="Calibri"/>
              <a:ea typeface="Calibri"/>
              <a:cs typeface="Calibri"/>
            </a:endParaRPr>
          </a:p>
          <a:p>
            <a:pPr marL="0" indent="0">
              <a:buNone/>
            </a:pPr>
            <a:endParaRPr lang="en-US" sz="1600">
              <a:solidFill>
                <a:srgbClr val="212121"/>
              </a:solidFill>
              <a:highlight>
                <a:srgbClr val="FFFFFF"/>
              </a:highlight>
              <a:latin typeface="Segoe UI"/>
              <a:cs typeface="Segoe UI"/>
            </a:endParaRPr>
          </a:p>
          <a:p>
            <a:pPr marL="0" indent="0">
              <a:buNone/>
            </a:pPr>
            <a:endParaRPr lang="en-US" sz="1600">
              <a:solidFill>
                <a:srgbClr val="212121"/>
              </a:solidFill>
              <a:highlight>
                <a:srgbClr val="FFFFFF"/>
              </a:highlight>
              <a:latin typeface="Segoe UI"/>
              <a:cs typeface="Segoe UI"/>
            </a:endParaRPr>
          </a:p>
        </p:txBody>
      </p:sp>
    </p:spTree>
    <p:extLst>
      <p:ext uri="{BB962C8B-B14F-4D97-AF65-F5344CB8AC3E}">
        <p14:creationId xmlns:p14="http://schemas.microsoft.com/office/powerpoint/2010/main" val="13839518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45ACA-F6A6-D8CC-5703-E5AFAF5D23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46EB4-FC76-DD08-8C2C-0AA91D2E4698}"/>
              </a:ext>
            </a:extLst>
          </p:cNvPr>
          <p:cNvSpPr>
            <a:spLocks noGrp="1"/>
          </p:cNvSpPr>
          <p:nvPr>
            <p:ph type="title"/>
          </p:nvPr>
        </p:nvSpPr>
        <p:spPr>
          <a:xfrm>
            <a:off x="641962" y="177800"/>
            <a:ext cx="11113621" cy="586991"/>
          </a:xfrm>
        </p:spPr>
        <p:txBody>
          <a:bodyPr>
            <a:normAutofit/>
          </a:bodyPr>
          <a:lstStyle/>
          <a:p>
            <a:r>
              <a:rPr lang="en-US" sz="3200"/>
              <a:t>Feedback on Feedback- Suggestions for Improvement</a:t>
            </a:r>
          </a:p>
        </p:txBody>
      </p:sp>
      <p:sp>
        <p:nvSpPr>
          <p:cNvPr id="3" name="Content Placeholder 2">
            <a:extLst>
              <a:ext uri="{FF2B5EF4-FFF2-40B4-BE49-F238E27FC236}">
                <a16:creationId xmlns:a16="http://schemas.microsoft.com/office/drawing/2014/main" id="{93A3F61F-BAE2-ADC5-9EA3-6F8134FB3788}"/>
              </a:ext>
            </a:extLst>
          </p:cNvPr>
          <p:cNvSpPr>
            <a:spLocks noGrp="1"/>
          </p:cNvSpPr>
          <p:nvPr>
            <p:ph idx="1"/>
          </p:nvPr>
        </p:nvSpPr>
        <p:spPr>
          <a:xfrm>
            <a:off x="642001" y="922479"/>
            <a:ext cx="11306159" cy="5262152"/>
          </a:xfrm>
        </p:spPr>
        <p:txBody>
          <a:bodyPr vert="horz" lIns="91440" tIns="45720" rIns="91440" bIns="45720" rtlCol="0" anchor="t">
            <a:noAutofit/>
          </a:bodyPr>
          <a:lstStyle/>
          <a:p>
            <a:pPr marL="0" indent="0">
              <a:lnSpc>
                <a:spcPct val="100000"/>
              </a:lnSpc>
              <a:buNone/>
            </a:pPr>
            <a:r>
              <a:rPr lang="en-US" sz="2000">
                <a:solidFill>
                  <a:srgbClr val="212121"/>
                </a:solidFill>
                <a:highlight>
                  <a:srgbClr val="FFFFFF"/>
                </a:highlight>
                <a:latin typeface="Euphemia"/>
                <a:cs typeface="Segoe UI"/>
              </a:rPr>
              <a:t>"Need time for our group to plan together"</a:t>
            </a:r>
            <a:endParaRPr lang="en-US" sz="2000">
              <a:latin typeface="Euphemia"/>
            </a:endParaRPr>
          </a:p>
          <a:p>
            <a:pPr marL="0" indent="0">
              <a:lnSpc>
                <a:spcPct val="100000"/>
              </a:lnSpc>
              <a:buNone/>
            </a:pPr>
            <a:r>
              <a:rPr lang="en-US" sz="2000">
                <a:solidFill>
                  <a:srgbClr val="212121"/>
                </a:solidFill>
                <a:highlight>
                  <a:srgbClr val="FFFFFF"/>
                </a:highlight>
                <a:latin typeface="Euphemia"/>
                <a:cs typeface="Segoe UI"/>
              </a:rPr>
              <a:t>"Please include campaigns that are larger than a local."</a:t>
            </a:r>
          </a:p>
          <a:p>
            <a:pPr marL="0" indent="0">
              <a:lnSpc>
                <a:spcPct val="100000"/>
              </a:lnSpc>
              <a:buNone/>
            </a:pPr>
            <a:r>
              <a:rPr lang="en-US" sz="2000">
                <a:solidFill>
                  <a:srgbClr val="212121"/>
                </a:solidFill>
                <a:highlight>
                  <a:srgbClr val="FFFFFF"/>
                </a:highlight>
                <a:latin typeface="Euphemia"/>
                <a:cs typeface="Segoe UI"/>
              </a:rPr>
              <a:t>"This was a strong session overall. However, it is important to remember that the historical foundation of collective bargaining is deeply rooted in the struggles, sacrifices, and resistance of Black and Brown communities in this country. Campaigning, organizing, and labor advocacy were often forged through the blood, courage, and lives of those who fought for equity and dignity. Just as we honored the Indigenous peoples and native lands at the beginning of the session, we must also honor the historical realities and contributions of those whose labor, advocacy, and sacrifice shaped collective bargaining movements. We must be careful not to sanitize, dilute, or gentrify that history, but instead honor it with the depth and context it deserves."</a:t>
            </a:r>
          </a:p>
          <a:p>
            <a:pPr marL="0" indent="0">
              <a:lnSpc>
                <a:spcPct val="100000"/>
              </a:lnSpc>
              <a:buNone/>
            </a:pPr>
            <a:r>
              <a:rPr lang="en-US" sz="2000">
                <a:solidFill>
                  <a:srgbClr val="212121"/>
                </a:solidFill>
                <a:highlight>
                  <a:srgbClr val="FFFFFF"/>
                </a:highlight>
                <a:latin typeface="Euphemia"/>
                <a:cs typeface="Segoe UI"/>
              </a:rPr>
              <a:t>"Facilitators should avoid reprimanding participants for side conversations and distractions. There are more effective ways to regain the attention of a room."</a:t>
            </a:r>
          </a:p>
        </p:txBody>
      </p:sp>
    </p:spTree>
    <p:extLst>
      <p:ext uri="{BB962C8B-B14F-4D97-AF65-F5344CB8AC3E}">
        <p14:creationId xmlns:p14="http://schemas.microsoft.com/office/powerpoint/2010/main" val="14041675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Saturday’s Agenda</a:t>
            </a:r>
          </a:p>
        </p:txBody>
      </p:sp>
      <p:sp>
        <p:nvSpPr>
          <p:cNvPr id="3" name="Content Placeholder 2"/>
          <p:cNvSpPr>
            <a:spLocks noGrp="1"/>
          </p:cNvSpPr>
          <p:nvPr>
            <p:ph idx="1"/>
          </p:nvPr>
        </p:nvSpPr>
        <p:spPr>
          <a:xfrm>
            <a:off x="4891024" y="482600"/>
            <a:ext cx="6770397" cy="5689600"/>
          </a:xfrm>
        </p:spPr>
        <p:txBody>
          <a:bodyPr vert="horz" lIns="91440" tIns="45720" rIns="91440" bIns="45720" rtlCol="0" anchor="t">
            <a:normAutofit fontScale="77500" lnSpcReduction="20000"/>
          </a:bodyPr>
          <a:lstStyle/>
          <a:p>
            <a:pPr marL="246380" indent="-246380" fontAlgn="base">
              <a:buFont typeface="Arial" panose="020B0604020202020204" pitchFamily="34" charset="0"/>
              <a:buChar char="•"/>
            </a:pPr>
            <a:r>
              <a:rPr lang="en-US"/>
              <a:t>8:30-9:00	Introduction and Overview </a:t>
            </a:r>
          </a:p>
          <a:p>
            <a:pPr marL="246380" indent="-246380" fontAlgn="base">
              <a:buFont typeface="Arial" panose="020B0604020202020204" pitchFamily="34" charset="0"/>
              <a:buChar char="•"/>
            </a:pPr>
            <a:r>
              <a:rPr lang="en-US"/>
              <a:t>9:00-10:30	Visions, Goals, and Case Studies</a:t>
            </a:r>
          </a:p>
          <a:p>
            <a:pPr marL="246380" indent="-246380" fontAlgn="base">
              <a:buFont typeface="Arial" panose="020B0604020202020204" pitchFamily="34" charset="0"/>
              <a:buChar char="•"/>
            </a:pPr>
            <a:r>
              <a:rPr lang="en-US"/>
              <a:t>10:30-10:45	Break</a:t>
            </a:r>
          </a:p>
          <a:p>
            <a:pPr marL="246380" indent="-246380" fontAlgn="base">
              <a:buFont typeface="Arial" panose="020B0604020202020204" pitchFamily="34" charset="0"/>
              <a:buChar char="•"/>
            </a:pPr>
            <a:r>
              <a:rPr lang="en-US"/>
              <a:t>10:45- 11:30	Leader ID </a:t>
            </a:r>
          </a:p>
          <a:p>
            <a:pPr marL="246380" indent="-246380" fontAlgn="base">
              <a:buFont typeface="Arial" panose="020B0604020202020204" pitchFamily="34" charset="0"/>
              <a:buChar char="•"/>
            </a:pPr>
            <a:r>
              <a:rPr lang="en-US"/>
              <a:t>11:30-12:00	Semantics for Recruiting Leaders  </a:t>
            </a:r>
          </a:p>
          <a:p>
            <a:pPr marL="246380" indent="-246380" fontAlgn="base">
              <a:buFont typeface="Arial" panose="020B0604020202020204" pitchFamily="34" charset="0"/>
              <a:buChar char="•"/>
            </a:pPr>
            <a:r>
              <a:rPr lang="en-US"/>
              <a:t>12:00-1:00	Lunch  </a:t>
            </a:r>
          </a:p>
          <a:p>
            <a:pPr marL="246380" indent="-246380" fontAlgn="base">
              <a:buFont typeface="Arial" panose="020B0604020202020204" pitchFamily="34" charset="0"/>
              <a:buChar char="•"/>
            </a:pPr>
            <a:r>
              <a:rPr lang="en-US"/>
              <a:t>1:00-2:00 Structured Organizing Conversations </a:t>
            </a:r>
          </a:p>
          <a:p>
            <a:pPr marL="246380" indent="-246380">
              <a:buFont typeface="Arial" panose="020B0604020202020204" pitchFamily="34" charset="0"/>
              <a:buChar char="•"/>
            </a:pPr>
            <a:r>
              <a:rPr lang="en-US"/>
              <a:t>2:00-2:15 Break  </a:t>
            </a:r>
          </a:p>
          <a:p>
            <a:pPr marL="246380" indent="-246380" fontAlgn="base">
              <a:buFont typeface="Arial" panose="020B0604020202020204" pitchFamily="34" charset="0"/>
              <a:buChar char="•"/>
            </a:pPr>
            <a:r>
              <a:rPr lang="en-US"/>
              <a:t>2:15-3:15 Mapping &amp; Charting </a:t>
            </a:r>
          </a:p>
          <a:p>
            <a:pPr marL="246380" indent="-246380" fontAlgn="base">
              <a:buFont typeface="Arial" panose="020B0604020202020204" pitchFamily="34" charset="0"/>
              <a:buChar char="•"/>
            </a:pPr>
            <a:r>
              <a:rPr lang="en-US"/>
              <a:t>3:15- 3:30 Energizer Activity</a:t>
            </a:r>
          </a:p>
          <a:p>
            <a:pPr marL="246380" indent="-246380" fontAlgn="base">
              <a:buFont typeface="Arial" panose="020B0604020202020204" pitchFamily="34" charset="0"/>
              <a:buChar char="•"/>
            </a:pPr>
            <a:r>
              <a:rPr lang="en-US"/>
              <a:t>3:30-4:00	What could go wrong?  </a:t>
            </a:r>
          </a:p>
          <a:p>
            <a:pPr marL="246380" indent="-246380" fontAlgn="base">
              <a:buFont typeface="Arial" panose="020B0604020202020204" pitchFamily="34" charset="0"/>
              <a:buChar char="•"/>
            </a:pPr>
            <a:r>
              <a:rPr lang="en-US"/>
              <a:t>4:00-4:30	Ending it Right </a:t>
            </a:r>
          </a:p>
          <a:p>
            <a:pPr marL="246380" indent="-246380" fontAlgn="base">
              <a:buFont typeface="Arial" panose="020B0604020202020204" pitchFamily="34" charset="0"/>
              <a:buChar char="•"/>
            </a:pPr>
            <a:r>
              <a:rPr lang="en-US"/>
              <a:t>4:30-5:00	Networking Time</a:t>
            </a:r>
            <a:endParaRPr lang="en-US" sz="5400"/>
          </a:p>
          <a:p>
            <a:pPr fontAlgn="base"/>
            <a:endParaRPr lang="en-US" sz="540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24999310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8AB57-BD46-3D04-DD67-E328C93004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AE1BBF-5D4F-6394-5DE8-71CABFBAACFD}"/>
              </a:ext>
            </a:extLst>
          </p:cNvPr>
          <p:cNvSpPr>
            <a:spLocks noGrp="1"/>
          </p:cNvSpPr>
          <p:nvPr>
            <p:ph type="title"/>
          </p:nvPr>
        </p:nvSpPr>
        <p:spPr/>
        <p:txBody>
          <a:bodyPr/>
          <a:lstStyle/>
          <a:p>
            <a:r>
              <a:rPr lang="en-US"/>
              <a:t>Saturday’s Outcomes</a:t>
            </a:r>
          </a:p>
        </p:txBody>
      </p:sp>
      <p:sp>
        <p:nvSpPr>
          <p:cNvPr id="3" name="Content Placeholder 2">
            <a:extLst>
              <a:ext uri="{FF2B5EF4-FFF2-40B4-BE49-F238E27FC236}">
                <a16:creationId xmlns:a16="http://schemas.microsoft.com/office/drawing/2014/main" id="{BBC5B898-9F16-1F02-B0EA-E7B2E4303445}"/>
              </a:ext>
            </a:extLst>
          </p:cNvPr>
          <p:cNvSpPr>
            <a:spLocks noGrp="1"/>
          </p:cNvSpPr>
          <p:nvPr>
            <p:ph idx="1"/>
          </p:nvPr>
        </p:nvSpPr>
        <p:spPr>
          <a:xfrm>
            <a:off x="5168962" y="381000"/>
            <a:ext cx="6195986" cy="6375400"/>
          </a:xfrm>
        </p:spPr>
        <p:txBody>
          <a:bodyPr>
            <a:normAutofit fontScale="70000" lnSpcReduction="20000"/>
          </a:bodyPr>
          <a:lstStyle/>
          <a:p>
            <a:pPr fontAlgn="base">
              <a:lnSpc>
                <a:spcPct val="120000"/>
              </a:lnSpc>
              <a:buFont typeface="Arial" panose="020B0604020202020204" pitchFamily="34" charset="0"/>
              <a:buChar char="•"/>
            </a:pPr>
            <a:r>
              <a:rPr lang="en-US"/>
              <a:t>Analyze their current situation in the context of a broader political landscape   </a:t>
            </a:r>
          </a:p>
          <a:p>
            <a:pPr fontAlgn="base">
              <a:lnSpc>
                <a:spcPct val="120000"/>
              </a:lnSpc>
              <a:buFont typeface="Arial" panose="020B0604020202020204" pitchFamily="34" charset="0"/>
              <a:buChar char="•"/>
            </a:pPr>
            <a:r>
              <a:rPr lang="en-US"/>
              <a:t>Build a vision based on shared values and analyze that vision through an equity lens  </a:t>
            </a:r>
          </a:p>
          <a:p>
            <a:pPr fontAlgn="base">
              <a:lnSpc>
                <a:spcPct val="120000"/>
              </a:lnSpc>
              <a:buFont typeface="Arial" panose="020B0604020202020204" pitchFamily="34" charset="0"/>
              <a:buChar char="•"/>
            </a:pPr>
            <a:r>
              <a:rPr lang="en-US"/>
              <a:t>Articulate solidarity as a strategic choice as well as a union value  </a:t>
            </a:r>
          </a:p>
          <a:p>
            <a:pPr fontAlgn="base">
              <a:lnSpc>
                <a:spcPct val="120000"/>
              </a:lnSpc>
              <a:buFont typeface="Arial" panose="020B0604020202020204" pitchFamily="34" charset="0"/>
              <a:buChar char="•"/>
            </a:pPr>
            <a:r>
              <a:rPr lang="en-US"/>
              <a:t>Understand why a team is vital to a campaign  </a:t>
            </a:r>
          </a:p>
          <a:p>
            <a:pPr fontAlgn="base">
              <a:lnSpc>
                <a:spcPct val="120000"/>
              </a:lnSpc>
              <a:buFont typeface="Arial" panose="020B0604020202020204" pitchFamily="34" charset="0"/>
              <a:buChar char="•"/>
            </a:pPr>
            <a:r>
              <a:rPr lang="en-US"/>
              <a:t>Learn the strategy of base-building  </a:t>
            </a:r>
          </a:p>
          <a:p>
            <a:pPr fontAlgn="base">
              <a:lnSpc>
                <a:spcPct val="120000"/>
              </a:lnSpc>
              <a:buFont typeface="Arial" panose="020B0604020202020204" pitchFamily="34" charset="0"/>
              <a:buChar char="•"/>
            </a:pPr>
            <a:r>
              <a:rPr lang="en-US"/>
              <a:t>Learn key skills to build a team: 1:1 organizing conversation, worksite mapping and charting, and leader identification  </a:t>
            </a:r>
          </a:p>
          <a:p>
            <a:pPr fontAlgn="base">
              <a:lnSpc>
                <a:spcPct val="120000"/>
              </a:lnSpc>
              <a:buFont typeface="Arial" panose="020B0604020202020204" pitchFamily="34" charset="0"/>
              <a:buChar char="•"/>
            </a:pPr>
            <a:r>
              <a:rPr lang="en-US"/>
              <a:t>Learn about examples of how to troubleshoot common problems with organizing teams.  </a:t>
            </a:r>
          </a:p>
          <a:p>
            <a:pPr fontAlgn="base">
              <a:lnSpc>
                <a:spcPct val="120000"/>
              </a:lnSpc>
              <a:buFont typeface="Arial" panose="020B0604020202020204" pitchFamily="34" charset="0"/>
              <a:buChar char="•"/>
            </a:pPr>
            <a:r>
              <a:rPr lang="en-US"/>
              <a:t>Create a plan to build the strongest, tightest, most resilient organizing committee possible  </a:t>
            </a:r>
          </a:p>
        </p:txBody>
      </p:sp>
      <p:pic>
        <p:nvPicPr>
          <p:cNvPr id="6" name="Picture 5">
            <a:extLst>
              <a:ext uri="{FF2B5EF4-FFF2-40B4-BE49-F238E27FC236}">
                <a16:creationId xmlns:a16="http://schemas.microsoft.com/office/drawing/2014/main" id="{C47A9EDD-6A2C-4ED1-8F61-3210D25A6C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17038305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97043" y="372980"/>
            <a:ext cx="12224084" cy="5811252"/>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53250" y="96214"/>
            <a:ext cx="10615825" cy="584200"/>
          </a:xfrm>
        </p:spPr>
        <p:txBody>
          <a:bodyPr>
            <a:normAutofit fontScale="90000"/>
          </a:bodyPr>
          <a:lstStyle/>
          <a:p>
            <a:r>
              <a:rPr lang="en-US" b="1"/>
              <a:t>Community Agreements (p. 2)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723209" y="866702"/>
            <a:ext cx="7291806" cy="5476056"/>
          </a:xfrm>
          <a:solidFill>
            <a:schemeClr val="bg1">
              <a:alpha val="0"/>
            </a:schemeClr>
          </a:solidFill>
        </p:spPr>
        <p:txBody>
          <a:bodyPr vert="horz" lIns="0" tIns="45708" rIns="0" bIns="45708" rtlCol="0" anchor="t">
            <a:noAutofit/>
          </a:bodyPr>
          <a:lstStyle/>
          <a:p>
            <a:pPr marL="0" indent="0">
              <a:buNone/>
            </a:pPr>
            <a:r>
              <a:rPr lang="en-US" sz="2400"/>
              <a:t>Using Self-Awareness and Self-Knowledge </a:t>
            </a:r>
          </a:p>
          <a:p>
            <a:pPr marL="0" indent="0">
              <a:buNone/>
            </a:pPr>
            <a:r>
              <a:rPr lang="en-US" sz="2400"/>
              <a:t>Listening for Understanding</a:t>
            </a:r>
          </a:p>
          <a:p>
            <a:pPr marL="0" indent="0">
              <a:buNone/>
            </a:pPr>
            <a:r>
              <a:rPr lang="en-US" sz="2400"/>
              <a:t>Being Gracious</a:t>
            </a:r>
          </a:p>
          <a:p>
            <a:pPr marL="0" indent="0">
              <a:buNone/>
            </a:pPr>
            <a:r>
              <a:rPr lang="en-US" sz="2400"/>
              <a:t>Staying Engaged</a:t>
            </a:r>
          </a:p>
          <a:p>
            <a:pPr marL="0" indent="0">
              <a:buNone/>
            </a:pPr>
            <a:r>
              <a:rPr lang="en-US" sz="2400"/>
              <a:t>Being Open and Suspending Judgment</a:t>
            </a:r>
          </a:p>
          <a:p>
            <a:pPr marL="0" indent="0">
              <a:buNone/>
            </a:pPr>
            <a:r>
              <a:rPr lang="en-US" sz="2400"/>
              <a:t>Saying “I”- tell your truth</a:t>
            </a:r>
          </a:p>
          <a:p>
            <a:pPr marL="0" indent="0">
              <a:buNone/>
            </a:pPr>
            <a:r>
              <a:rPr lang="en-US" sz="2400"/>
              <a:t>Leaning into Discomfort </a:t>
            </a:r>
          </a:p>
          <a:p>
            <a:pPr marL="0" indent="0">
              <a:buNone/>
            </a:pPr>
            <a:r>
              <a:rPr lang="en-US" sz="2400"/>
              <a:t>Reaching Empathy</a:t>
            </a:r>
          </a:p>
          <a:p>
            <a:pPr marL="0" indent="0">
              <a:buNone/>
            </a:pPr>
            <a:r>
              <a:rPr lang="en-US" sz="2400"/>
              <a:t>Expecting Non-Resolution and Non-Closure</a:t>
            </a:r>
          </a:p>
          <a:p>
            <a:pPr marL="0" indent="0">
              <a:buNone/>
            </a:pPr>
            <a:r>
              <a:rPr lang="en-US" sz="2750"/>
              <a:t> </a:t>
            </a:r>
            <a:r>
              <a:rPr lang="en-US" sz="1200"/>
              <a:t>Adapted from “Embracing equity and inclusion”, Annie E. Casey Foundation</a:t>
            </a:r>
          </a:p>
        </p:txBody>
      </p:sp>
    </p:spTree>
    <p:extLst>
      <p:ext uri="{BB962C8B-B14F-4D97-AF65-F5344CB8AC3E}">
        <p14:creationId xmlns:p14="http://schemas.microsoft.com/office/powerpoint/2010/main" val="9567431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3C33C5-8AFE-F3CD-BE72-530EC09B4AB9}"/>
              </a:ext>
            </a:extLst>
          </p:cNvPr>
          <p:cNvSpPr>
            <a:spLocks noGrp="1"/>
          </p:cNvSpPr>
          <p:nvPr>
            <p:ph type="title"/>
          </p:nvPr>
        </p:nvSpPr>
        <p:spPr>
          <a:xfrm>
            <a:off x="3514950" y="2263393"/>
            <a:ext cx="8271934" cy="1169109"/>
          </a:xfrm>
        </p:spPr>
        <p:txBody>
          <a:bodyPr>
            <a:normAutofit/>
          </a:bodyPr>
          <a:lstStyle/>
          <a:p>
            <a:r>
              <a:rPr lang="en-US" sz="7200"/>
              <a:t>Goal or Vision?</a:t>
            </a:r>
          </a:p>
        </p:txBody>
      </p:sp>
      <p:sp>
        <p:nvSpPr>
          <p:cNvPr id="5" name="Text Placeholder 4">
            <a:extLst>
              <a:ext uri="{FF2B5EF4-FFF2-40B4-BE49-F238E27FC236}">
                <a16:creationId xmlns:a16="http://schemas.microsoft.com/office/drawing/2014/main" id="{D29D7C66-B513-5C33-9E35-795E263CE3BF}"/>
              </a:ext>
            </a:extLst>
          </p:cNvPr>
          <p:cNvSpPr>
            <a:spLocks noGrp="1"/>
          </p:cNvSpPr>
          <p:nvPr>
            <p:ph type="body" idx="1"/>
          </p:nvPr>
        </p:nvSpPr>
        <p:spPr>
          <a:xfrm>
            <a:off x="3754430" y="4315430"/>
            <a:ext cx="7264623" cy="1172874"/>
          </a:xfrm>
        </p:spPr>
        <p:txBody>
          <a:bodyPr/>
          <a:lstStyle/>
          <a:p>
            <a:endParaRPr lang="en-US"/>
          </a:p>
          <a:p>
            <a:r>
              <a:rPr lang="en-US"/>
              <a:t>Katie Bishop</a:t>
            </a:r>
          </a:p>
        </p:txBody>
      </p:sp>
      <p:sp>
        <p:nvSpPr>
          <p:cNvPr id="3" name="Text Placeholder 2">
            <a:extLst>
              <a:ext uri="{FF2B5EF4-FFF2-40B4-BE49-F238E27FC236}">
                <a16:creationId xmlns:a16="http://schemas.microsoft.com/office/drawing/2014/main" id="{AD9320C3-D7E7-072B-4219-368E7C5BACF2}"/>
              </a:ext>
            </a:extLst>
          </p:cNvPr>
          <p:cNvSpPr txBox="1">
            <a:spLocks/>
          </p:cNvSpPr>
          <p:nvPr/>
        </p:nvSpPr>
        <p:spPr>
          <a:xfrm>
            <a:off x="3628521" y="3562510"/>
            <a:ext cx="7516442" cy="752920"/>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0"/>
              </a:spcBef>
              <a:buFont typeface="Euphemia"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600"/>
              </a:spcBef>
              <a:buFont typeface="Euphemia"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600"/>
              </a:spcBef>
              <a:buFont typeface="Euphemia"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600"/>
              </a:spcBef>
              <a:buFont typeface="Euphemia"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600"/>
              </a:spcBef>
              <a:buFont typeface="Euphemia"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600"/>
              </a:spcBef>
              <a:buFont typeface="Euphemia"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600"/>
              </a:spcBef>
              <a:buFont typeface="Euphemia" pitchFamily="34" charset="0"/>
              <a:buNone/>
              <a:defRPr sz="1400" kern="1200" baseline="0">
                <a:solidFill>
                  <a:schemeClr val="tx1">
                    <a:tint val="75000"/>
                  </a:schemeClr>
                </a:solidFill>
                <a:latin typeface="+mn-lt"/>
                <a:ea typeface="+mn-ea"/>
                <a:cs typeface="+mn-cs"/>
              </a:defRPr>
            </a:lvl8pPr>
            <a:lvl9pPr marL="3657600" indent="0" algn="l" defTabSz="914400" rtl="0" eaLnBrk="1" latinLnBrk="0" hangingPunct="1">
              <a:lnSpc>
                <a:spcPct val="90000"/>
              </a:lnSpc>
              <a:spcBef>
                <a:spcPts val="600"/>
              </a:spcBef>
              <a:buFont typeface="Euphemia" pitchFamily="34" charset="0"/>
              <a:buNone/>
              <a:defRPr sz="1400" kern="1200" baseline="0">
                <a:solidFill>
                  <a:schemeClr val="tx1">
                    <a:tint val="75000"/>
                  </a:schemeClr>
                </a:solidFill>
                <a:latin typeface="+mn-lt"/>
                <a:ea typeface="+mn-ea"/>
                <a:cs typeface="+mn-cs"/>
              </a:defRPr>
            </a:lvl9pPr>
          </a:lstStyle>
          <a:p>
            <a:r>
              <a:rPr lang="en-US"/>
              <a:t>How is a goal different than a vision?  </a:t>
            </a:r>
          </a:p>
          <a:p>
            <a:endParaRPr lang="en-US"/>
          </a:p>
          <a:p>
            <a:endParaRPr lang="en-US"/>
          </a:p>
        </p:txBody>
      </p:sp>
    </p:spTree>
    <p:extLst>
      <p:ext uri="{BB962C8B-B14F-4D97-AF65-F5344CB8AC3E}">
        <p14:creationId xmlns:p14="http://schemas.microsoft.com/office/powerpoint/2010/main" val="5001906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6B111-42C0-49BE-F411-341E01DBD8F9}"/>
              </a:ext>
            </a:extLst>
          </p:cNvPr>
          <p:cNvSpPr>
            <a:spLocks noGrp="1"/>
          </p:cNvSpPr>
          <p:nvPr>
            <p:ph type="title"/>
          </p:nvPr>
        </p:nvSpPr>
        <p:spPr>
          <a:xfrm>
            <a:off x="1196591" y="-3569"/>
            <a:ext cx="9794139" cy="933778"/>
          </a:xfrm>
        </p:spPr>
        <p:txBody>
          <a:bodyPr/>
          <a:lstStyle/>
          <a:p>
            <a:r>
              <a:rPr lang="en-US"/>
              <a:t>Distinct and Both Necessary </a:t>
            </a:r>
          </a:p>
        </p:txBody>
      </p:sp>
      <p:sp>
        <p:nvSpPr>
          <p:cNvPr id="4" name="Text Placeholder 3">
            <a:extLst>
              <a:ext uri="{FF2B5EF4-FFF2-40B4-BE49-F238E27FC236}">
                <a16:creationId xmlns:a16="http://schemas.microsoft.com/office/drawing/2014/main" id="{A95D79F5-A726-53B5-D67D-291C05BFBD44}"/>
              </a:ext>
            </a:extLst>
          </p:cNvPr>
          <p:cNvSpPr>
            <a:spLocks noGrp="1"/>
          </p:cNvSpPr>
          <p:nvPr>
            <p:ph type="body" idx="1"/>
          </p:nvPr>
        </p:nvSpPr>
        <p:spPr>
          <a:xfrm>
            <a:off x="1287298" y="1238899"/>
            <a:ext cx="4807550" cy="519369"/>
          </a:xfrm>
        </p:spPr>
        <p:txBody>
          <a:bodyPr/>
          <a:lstStyle/>
          <a:p>
            <a:r>
              <a:rPr lang="en-US" sz="2800"/>
              <a:t>Goal</a:t>
            </a:r>
            <a:r>
              <a:rPr lang="en-US"/>
              <a:t> </a:t>
            </a:r>
          </a:p>
        </p:txBody>
      </p:sp>
      <p:sp>
        <p:nvSpPr>
          <p:cNvPr id="3" name="Content Placeholder 2">
            <a:extLst>
              <a:ext uri="{FF2B5EF4-FFF2-40B4-BE49-F238E27FC236}">
                <a16:creationId xmlns:a16="http://schemas.microsoft.com/office/drawing/2014/main" id="{404BB7DF-F29D-3A5B-F050-FE1CF0B1EB89}"/>
              </a:ext>
            </a:extLst>
          </p:cNvPr>
          <p:cNvSpPr>
            <a:spLocks noGrp="1"/>
          </p:cNvSpPr>
          <p:nvPr>
            <p:ph sz="half" idx="2"/>
          </p:nvPr>
        </p:nvSpPr>
        <p:spPr>
          <a:xfrm>
            <a:off x="1548082" y="1970600"/>
            <a:ext cx="4814586" cy="4114111"/>
          </a:xfrm>
        </p:spPr>
        <p:txBody>
          <a:bodyPr vert="horz" lIns="91440" tIns="45720" rIns="91440" bIns="45720" rtlCol="0" anchor="t">
            <a:normAutofit lnSpcReduction="10000"/>
          </a:bodyPr>
          <a:lstStyle/>
          <a:p>
            <a:pPr>
              <a:lnSpc>
                <a:spcPct val="110000"/>
              </a:lnSpc>
              <a:buFont typeface="Arial" panose="020B0604020202020204" pitchFamily="34" charset="0"/>
              <a:buChar char="•"/>
            </a:pPr>
            <a:r>
              <a:rPr lang="en-US" sz="2800">
                <a:solidFill>
                  <a:srgbClr val="000000"/>
                </a:solidFill>
                <a:ea typeface="+mn-lt"/>
                <a:cs typeface="+mn-lt"/>
              </a:rPr>
              <a:t>Goal is specific and definable with a target and a timeframe. There are established ways to achieve the goal, like a school board vote or ballot initiative. It is a measurable step within or towards a larger vision.. </a:t>
            </a:r>
            <a:endParaRPr lang="en-US" sz="2800"/>
          </a:p>
          <a:p>
            <a:pPr marL="0" indent="0">
              <a:buNone/>
            </a:pPr>
            <a:endParaRPr lang="en-US"/>
          </a:p>
        </p:txBody>
      </p:sp>
      <p:sp>
        <p:nvSpPr>
          <p:cNvPr id="5" name="Text Placeholder 4">
            <a:extLst>
              <a:ext uri="{FF2B5EF4-FFF2-40B4-BE49-F238E27FC236}">
                <a16:creationId xmlns:a16="http://schemas.microsoft.com/office/drawing/2014/main" id="{7C629C1D-BD0F-9072-769D-13B62A547F68}"/>
              </a:ext>
            </a:extLst>
          </p:cNvPr>
          <p:cNvSpPr>
            <a:spLocks noGrp="1"/>
          </p:cNvSpPr>
          <p:nvPr>
            <p:ph type="body" sz="quarter" idx="3"/>
          </p:nvPr>
        </p:nvSpPr>
        <p:spPr>
          <a:xfrm>
            <a:off x="6557349" y="1136878"/>
            <a:ext cx="4818888" cy="621389"/>
          </a:xfrm>
        </p:spPr>
        <p:txBody>
          <a:bodyPr/>
          <a:lstStyle/>
          <a:p>
            <a:r>
              <a:rPr lang="en-US" sz="2800"/>
              <a:t>Vision </a:t>
            </a:r>
          </a:p>
        </p:txBody>
      </p:sp>
      <p:sp>
        <p:nvSpPr>
          <p:cNvPr id="6" name="Content Placeholder 5">
            <a:extLst>
              <a:ext uri="{FF2B5EF4-FFF2-40B4-BE49-F238E27FC236}">
                <a16:creationId xmlns:a16="http://schemas.microsoft.com/office/drawing/2014/main" id="{FD679ECB-EF89-C19E-7748-18EA208F5B42}"/>
              </a:ext>
            </a:extLst>
          </p:cNvPr>
          <p:cNvSpPr>
            <a:spLocks noGrp="1"/>
          </p:cNvSpPr>
          <p:nvPr>
            <p:ph sz="quarter" idx="4"/>
          </p:nvPr>
        </p:nvSpPr>
        <p:spPr>
          <a:xfrm>
            <a:off x="6557349" y="1970493"/>
            <a:ext cx="4818888" cy="4114111"/>
          </a:xfrm>
        </p:spPr>
        <p:txBody>
          <a:bodyPr vert="horz" lIns="91440" tIns="45720" rIns="91440" bIns="45720" rtlCol="0" anchor="t">
            <a:normAutofit lnSpcReduction="10000"/>
          </a:bodyPr>
          <a:lstStyle/>
          <a:p>
            <a:pPr>
              <a:lnSpc>
                <a:spcPct val="110000"/>
              </a:lnSpc>
              <a:buFont typeface="Arial" panose="020B0604020202020204" pitchFamily="34" charset="0"/>
              <a:buChar char="•"/>
            </a:pPr>
            <a:r>
              <a:rPr lang="en-US" sz="2800">
                <a:solidFill>
                  <a:srgbClr val="000000"/>
                </a:solidFill>
                <a:ea typeface="+mn-lt"/>
                <a:cs typeface="+mn-lt"/>
              </a:rPr>
              <a:t>A vision is more broad and less easy to define. It is not clear how to achieve the vision. It could take a lifetime or several lifetimes to achieve. However- a vision is compelling and vivid enough to move people to act. </a:t>
            </a:r>
            <a:endParaRPr lang="en-US" sz="2800">
              <a:ea typeface="+mn-lt"/>
              <a:cs typeface="+mn-lt"/>
            </a:endParaRPr>
          </a:p>
          <a:p>
            <a:pPr marL="246380" indent="-246380"/>
            <a:endParaRPr lang="en-US"/>
          </a:p>
        </p:txBody>
      </p:sp>
    </p:spTree>
    <p:extLst>
      <p:ext uri="{BB962C8B-B14F-4D97-AF65-F5344CB8AC3E}">
        <p14:creationId xmlns:p14="http://schemas.microsoft.com/office/powerpoint/2010/main" val="31503661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F78F7-12E4-8101-482E-F4396F456495}"/>
              </a:ext>
            </a:extLst>
          </p:cNvPr>
          <p:cNvSpPr>
            <a:spLocks noGrp="1"/>
          </p:cNvSpPr>
          <p:nvPr>
            <p:ph type="title"/>
          </p:nvPr>
        </p:nvSpPr>
        <p:spPr>
          <a:xfrm>
            <a:off x="1203011" y="238237"/>
            <a:ext cx="9782801" cy="741074"/>
          </a:xfrm>
        </p:spPr>
        <p:txBody>
          <a:bodyPr>
            <a:noAutofit/>
          </a:bodyPr>
          <a:lstStyle/>
          <a:p>
            <a:r>
              <a:rPr lang="en-US" sz="4800"/>
              <a:t>Activity Time!</a:t>
            </a:r>
          </a:p>
        </p:txBody>
      </p:sp>
      <p:sp>
        <p:nvSpPr>
          <p:cNvPr id="3" name="Content Placeholder 2">
            <a:extLst>
              <a:ext uri="{FF2B5EF4-FFF2-40B4-BE49-F238E27FC236}">
                <a16:creationId xmlns:a16="http://schemas.microsoft.com/office/drawing/2014/main" id="{3B9D0933-7200-F195-B996-8544D9A2E31B}"/>
              </a:ext>
            </a:extLst>
          </p:cNvPr>
          <p:cNvSpPr>
            <a:spLocks noGrp="1"/>
          </p:cNvSpPr>
          <p:nvPr>
            <p:ph idx="1"/>
          </p:nvPr>
        </p:nvSpPr>
        <p:spPr>
          <a:xfrm>
            <a:off x="1203011" y="1329267"/>
            <a:ext cx="9782801" cy="4572000"/>
          </a:xfrm>
        </p:spPr>
        <p:txBody>
          <a:bodyPr vert="horz" lIns="91440" tIns="45720" rIns="91440" bIns="45720" rtlCol="0" anchor="t">
            <a:normAutofit fontScale="92500" lnSpcReduction="20000"/>
          </a:bodyPr>
          <a:lstStyle/>
          <a:p>
            <a:pPr marL="246380" indent="-246380">
              <a:lnSpc>
                <a:spcPct val="150000"/>
              </a:lnSpc>
              <a:buNone/>
            </a:pPr>
            <a:r>
              <a:rPr lang="en-US" sz="4000">
                <a:solidFill>
                  <a:srgbClr val="000000"/>
                </a:solidFill>
                <a:ea typeface="+mn-lt"/>
                <a:cs typeface="+mn-lt"/>
              </a:rPr>
              <a:t>Count off by 8. </a:t>
            </a:r>
            <a:endParaRPr lang="en-US" sz="4000"/>
          </a:p>
          <a:p>
            <a:pPr marL="612140" lvl="1" indent="-246380">
              <a:lnSpc>
                <a:spcPct val="150000"/>
              </a:lnSpc>
              <a:buFont typeface="Arial" panose="020B0604020202020204" pitchFamily="34" charset="0"/>
              <a:buChar char="•"/>
            </a:pPr>
            <a:r>
              <a:rPr lang="en-US" sz="3600">
                <a:solidFill>
                  <a:srgbClr val="000000"/>
                </a:solidFill>
                <a:ea typeface="+mn-lt"/>
                <a:cs typeface="+mn-lt"/>
              </a:rPr>
              <a:t>Half will get a vision statement and the other half will take a goal statement.</a:t>
            </a:r>
            <a:endParaRPr lang="en-US" sz="3600">
              <a:solidFill>
                <a:srgbClr val="465562"/>
              </a:solidFill>
              <a:ea typeface="+mn-lt"/>
              <a:cs typeface="+mn-lt"/>
            </a:endParaRPr>
          </a:p>
          <a:p>
            <a:pPr marL="612140" lvl="1" indent="-246380">
              <a:lnSpc>
                <a:spcPct val="150000"/>
              </a:lnSpc>
              <a:buFont typeface="Arial" panose="020B0604020202020204" pitchFamily="34" charset="0"/>
              <a:buChar char="•"/>
            </a:pPr>
            <a:r>
              <a:rPr lang="en-US" sz="3600">
                <a:solidFill>
                  <a:srgbClr val="000000"/>
                </a:solidFill>
                <a:ea typeface="+mn-lt"/>
                <a:cs typeface="+mn-lt"/>
              </a:rPr>
              <a:t>Something is wrong with all of these. Your job is to “fix” your statements. </a:t>
            </a:r>
            <a:endParaRPr lang="en-US" sz="3600">
              <a:solidFill>
                <a:srgbClr val="465562"/>
              </a:solidFill>
              <a:ea typeface="+mn-lt"/>
              <a:cs typeface="+mn-lt"/>
            </a:endParaRPr>
          </a:p>
          <a:p>
            <a:pPr marL="246380" indent="-246380">
              <a:lnSpc>
                <a:spcPct val="150000"/>
              </a:lnSpc>
              <a:buNone/>
            </a:pPr>
            <a:r>
              <a:rPr lang="en-US" sz="4000">
                <a:solidFill>
                  <a:schemeClr val="tx2"/>
                </a:solidFill>
              </a:rPr>
              <a:t>PAGE 26</a:t>
            </a:r>
          </a:p>
        </p:txBody>
      </p:sp>
    </p:spTree>
    <p:extLst>
      <p:ext uri="{BB962C8B-B14F-4D97-AF65-F5344CB8AC3E}">
        <p14:creationId xmlns:p14="http://schemas.microsoft.com/office/powerpoint/2010/main" val="15103711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01B43-27FB-A426-C2F5-BBD9F35D1574}"/>
              </a:ext>
            </a:extLst>
          </p:cNvPr>
          <p:cNvSpPr>
            <a:spLocks noGrp="1"/>
          </p:cNvSpPr>
          <p:nvPr>
            <p:ph type="title"/>
          </p:nvPr>
        </p:nvSpPr>
        <p:spPr>
          <a:xfrm>
            <a:off x="1457375" y="343602"/>
            <a:ext cx="9782801" cy="684396"/>
          </a:xfrm>
        </p:spPr>
        <p:txBody>
          <a:bodyPr>
            <a:noAutofit/>
          </a:bodyPr>
          <a:lstStyle/>
          <a:p>
            <a:r>
              <a:rPr lang="en-US" sz="4400"/>
              <a:t>Debrief</a:t>
            </a:r>
          </a:p>
        </p:txBody>
      </p:sp>
      <p:sp>
        <p:nvSpPr>
          <p:cNvPr id="3" name="Content Placeholder 2">
            <a:extLst>
              <a:ext uri="{FF2B5EF4-FFF2-40B4-BE49-F238E27FC236}">
                <a16:creationId xmlns:a16="http://schemas.microsoft.com/office/drawing/2014/main" id="{FDC9B625-2F61-BD4A-1C0F-D0174086F7E9}"/>
              </a:ext>
            </a:extLst>
          </p:cNvPr>
          <p:cNvSpPr>
            <a:spLocks noGrp="1"/>
          </p:cNvSpPr>
          <p:nvPr>
            <p:ph idx="1"/>
          </p:nvPr>
        </p:nvSpPr>
        <p:spPr>
          <a:xfrm>
            <a:off x="1457375" y="1600200"/>
            <a:ext cx="9918862" cy="4572000"/>
          </a:xfrm>
        </p:spPr>
        <p:txBody>
          <a:bodyPr vert="horz" lIns="91440" tIns="45720" rIns="91440" bIns="45720" rtlCol="0" anchor="t">
            <a:normAutofit/>
          </a:bodyPr>
          <a:lstStyle/>
          <a:p>
            <a:pPr>
              <a:lnSpc>
                <a:spcPct val="100000"/>
              </a:lnSpc>
              <a:buFont typeface="Arial" panose="020B0604020202020204" pitchFamily="34" charset="0"/>
              <a:buChar char="•"/>
            </a:pPr>
            <a:r>
              <a:rPr lang="en-US" sz="4000">
                <a:ea typeface="+mn-lt"/>
                <a:cs typeface="+mn-lt"/>
              </a:rPr>
              <a:t>What patterns did you notice in what makes a </a:t>
            </a:r>
            <a:r>
              <a:rPr lang="en-US" sz="4000" i="1">
                <a:ea typeface="+mn-lt"/>
                <a:cs typeface="+mn-lt"/>
              </a:rPr>
              <a:t>good</a:t>
            </a:r>
            <a:r>
              <a:rPr lang="en-US" sz="4000">
                <a:ea typeface="+mn-lt"/>
                <a:cs typeface="+mn-lt"/>
              </a:rPr>
              <a:t> goal and a </a:t>
            </a:r>
            <a:r>
              <a:rPr lang="en-US" sz="4000" i="1">
                <a:ea typeface="+mn-lt"/>
                <a:cs typeface="+mn-lt"/>
              </a:rPr>
              <a:t>strong </a:t>
            </a:r>
            <a:r>
              <a:rPr lang="en-US" sz="4000">
                <a:ea typeface="+mn-lt"/>
                <a:cs typeface="+mn-lt"/>
              </a:rPr>
              <a:t>vision?  </a:t>
            </a:r>
          </a:p>
          <a:p>
            <a:pPr>
              <a:lnSpc>
                <a:spcPct val="100000"/>
              </a:lnSpc>
              <a:buFont typeface="Arial" panose="020B0604020202020204" pitchFamily="34" charset="0"/>
              <a:buChar char="•"/>
            </a:pPr>
            <a:r>
              <a:rPr lang="en-US" sz="4000">
                <a:ea typeface="+mn-lt"/>
                <a:cs typeface="+mn-lt"/>
              </a:rPr>
              <a:t>Where do you see confusion between vision and goals in our union’s work?</a:t>
            </a:r>
            <a:endParaRPr lang="en-US" sz="4000"/>
          </a:p>
        </p:txBody>
      </p:sp>
    </p:spTree>
    <p:extLst>
      <p:ext uri="{BB962C8B-B14F-4D97-AF65-F5344CB8AC3E}">
        <p14:creationId xmlns:p14="http://schemas.microsoft.com/office/powerpoint/2010/main" val="38877915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FB691-8704-4AC5-4531-FC1E6E86ACA7}"/>
            </a:ext>
          </a:extLst>
        </p:cNvPr>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5869E6E8-743B-1DBE-56FD-903613E9A867}"/>
              </a:ext>
            </a:extLst>
          </p:cNvPr>
          <p:cNvPicPr>
            <a:picLocks noChangeAspect="1"/>
          </p:cNvPicPr>
          <p:nvPr/>
        </p:nvPicPr>
        <p:blipFill>
          <a:blip r:embed="rId3"/>
          <a:stretch>
            <a:fillRect/>
          </a:stretch>
        </p:blipFill>
        <p:spPr>
          <a:xfrm>
            <a:off x="535772" y="2078488"/>
            <a:ext cx="2186253" cy="2116128"/>
          </a:xfrm>
          <a:prstGeom prst="rect">
            <a:avLst/>
          </a:prstGeom>
        </p:spPr>
      </p:pic>
      <p:sp>
        <p:nvSpPr>
          <p:cNvPr id="2" name="Title 1">
            <a:extLst>
              <a:ext uri="{FF2B5EF4-FFF2-40B4-BE49-F238E27FC236}">
                <a16:creationId xmlns:a16="http://schemas.microsoft.com/office/drawing/2014/main" id="{6E8787DC-ADE1-6342-9C65-036B08292E32}"/>
              </a:ext>
            </a:extLst>
          </p:cNvPr>
          <p:cNvSpPr>
            <a:spLocks noGrp="1"/>
          </p:cNvSpPr>
          <p:nvPr>
            <p:ph type="title"/>
          </p:nvPr>
        </p:nvSpPr>
        <p:spPr>
          <a:xfrm>
            <a:off x="535772" y="221332"/>
            <a:ext cx="2433689" cy="59026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2055671A-AC76-1C31-2596-7063879D30E7}"/>
              </a:ext>
            </a:extLst>
          </p:cNvPr>
          <p:cNvSpPr>
            <a:spLocks noGrp="1"/>
          </p:cNvSpPr>
          <p:nvPr>
            <p:ph idx="1"/>
          </p:nvPr>
        </p:nvSpPr>
        <p:spPr>
          <a:xfrm>
            <a:off x="2969461" y="1162210"/>
            <a:ext cx="9318359" cy="5009990"/>
          </a:xfrm>
        </p:spPr>
        <p:txBody>
          <a:bodyPr vert="horz" lIns="0" tIns="45708" rIns="0" bIns="45708" rtlCol="0" anchor="t">
            <a:normAutofit/>
          </a:bodyPr>
          <a:lstStyle/>
          <a:p>
            <a:pPr>
              <a:buFont typeface="Arial" panose="020B0604020202020204" pitchFamily="34" charset="0"/>
              <a:buChar char="•"/>
            </a:pPr>
            <a:r>
              <a:rPr lang="en-US">
                <a:cs typeface="Calibri" panose="020F0502020204030204"/>
              </a:rPr>
              <a:t>Goals are specific and definable with a target and a timeframe. </a:t>
            </a:r>
          </a:p>
          <a:p>
            <a:pPr>
              <a:buFont typeface="Arial" panose="020B0604020202020204" pitchFamily="34" charset="0"/>
              <a:buChar char="•"/>
            </a:pPr>
            <a:r>
              <a:rPr lang="en-US">
                <a:cs typeface="Calibri" panose="020F0502020204030204"/>
              </a:rPr>
              <a:t>There are established ways to achieve the goal, like a school board vote or ballot initiative. </a:t>
            </a:r>
          </a:p>
          <a:p>
            <a:pPr>
              <a:buFont typeface="Arial" panose="020B0604020202020204" pitchFamily="34" charset="0"/>
              <a:buChar char="•"/>
            </a:pPr>
            <a:r>
              <a:rPr lang="en-US">
                <a:cs typeface="Calibri" panose="020F0502020204030204"/>
              </a:rPr>
              <a:t>A vision is broad and less easy to define. </a:t>
            </a:r>
          </a:p>
          <a:p>
            <a:pPr>
              <a:buFont typeface="Arial" panose="020B0604020202020204" pitchFamily="34" charset="0"/>
              <a:buChar char="•"/>
            </a:pPr>
            <a:r>
              <a:rPr lang="en-US">
                <a:cs typeface="Calibri" panose="020F0502020204030204"/>
              </a:rPr>
              <a:t>It is not clear how to achieve the vision. </a:t>
            </a:r>
          </a:p>
          <a:p>
            <a:pPr>
              <a:buFont typeface="Arial" panose="020B0604020202020204" pitchFamily="34" charset="0"/>
              <a:buChar char="•"/>
            </a:pPr>
            <a:r>
              <a:rPr lang="en-US">
                <a:cs typeface="Calibri" panose="020F0502020204030204"/>
              </a:rPr>
              <a:t>It could take a lifetime or several lifetimes to achieve.</a:t>
            </a:r>
            <a:endParaRPr lang="en-US"/>
          </a:p>
        </p:txBody>
      </p:sp>
    </p:spTree>
    <p:extLst>
      <p:ext uri="{BB962C8B-B14F-4D97-AF65-F5344CB8AC3E}">
        <p14:creationId xmlns:p14="http://schemas.microsoft.com/office/powerpoint/2010/main" val="30103402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4"/>
          <p:cNvSpPr txBox="1">
            <a:spLocks noGrp="1"/>
          </p:cNvSpPr>
          <p:nvPr>
            <p:ph type="title"/>
          </p:nvPr>
        </p:nvSpPr>
        <p:spPr>
          <a:xfrm>
            <a:off x="935807" y="65881"/>
            <a:ext cx="9782801" cy="1239837"/>
          </a:xfrm>
          <a:prstGeom prst="rect">
            <a:avLst/>
          </a:prstGeom>
        </p:spPr>
        <p:txBody>
          <a:bodyPr spcFirstLastPara="1" vert="horz" wrap="square" lIns="91425" tIns="91425" rIns="91425" bIns="91425" rtlCol="0" anchor="ctr" anchorCtr="0">
            <a:noAutofit/>
          </a:bodyPr>
          <a:lstStyle/>
          <a:p>
            <a:r>
              <a:rPr lang="en" sz="4400"/>
              <a:t>Strategy: Base-Building</a:t>
            </a:r>
            <a:endParaRPr lang="en-US" sz="4400"/>
          </a:p>
        </p:txBody>
      </p:sp>
      <p:sp>
        <p:nvSpPr>
          <p:cNvPr id="2" name="Content Placeholder 1">
            <a:extLst>
              <a:ext uri="{FF2B5EF4-FFF2-40B4-BE49-F238E27FC236}">
                <a16:creationId xmlns:a16="http://schemas.microsoft.com/office/drawing/2014/main" id="{9ECEA756-CF64-62D9-664B-54F5D307D936}"/>
              </a:ext>
            </a:extLst>
          </p:cNvPr>
          <p:cNvSpPr>
            <a:spLocks noGrp="1"/>
          </p:cNvSpPr>
          <p:nvPr>
            <p:ph idx="1"/>
          </p:nvPr>
        </p:nvSpPr>
        <p:spPr>
          <a:xfrm>
            <a:off x="935807" y="1407496"/>
            <a:ext cx="10440430" cy="4764704"/>
          </a:xfrm>
        </p:spPr>
        <p:txBody>
          <a:bodyPr vert="horz" lIns="91440" tIns="45720" rIns="91440" bIns="45720" rtlCol="0" anchor="t">
            <a:normAutofit lnSpcReduction="10000"/>
          </a:bodyPr>
          <a:lstStyle/>
          <a:p>
            <a:pPr marL="0" indent="0">
              <a:lnSpc>
                <a:spcPct val="110000"/>
              </a:lnSpc>
              <a:buNone/>
            </a:pPr>
            <a:r>
              <a:rPr lang="en-US" b="1"/>
              <a:t>Union power is member power</a:t>
            </a:r>
            <a:r>
              <a:rPr lang="en-US"/>
              <a:t>.</a:t>
            </a:r>
          </a:p>
          <a:p>
            <a:pPr marL="612140" lvl="1" indent="-246380">
              <a:lnSpc>
                <a:spcPct val="150000"/>
              </a:lnSpc>
              <a:buFont typeface="Arial" panose="020B0604020202020204" pitchFamily="34" charset="0"/>
              <a:buChar char="•"/>
            </a:pPr>
            <a:r>
              <a:rPr lang="en-US" b="1">
                <a:ea typeface="+mn-lt"/>
                <a:cs typeface="+mn-lt"/>
              </a:rPr>
              <a:t>Expanding participation</a:t>
            </a:r>
            <a:r>
              <a:rPr lang="en-US">
                <a:ea typeface="+mn-lt"/>
                <a:cs typeface="+mn-lt"/>
              </a:rPr>
              <a:t> (getting more members involved) </a:t>
            </a:r>
            <a:endParaRPr lang="en-US"/>
          </a:p>
          <a:p>
            <a:pPr marL="612140" lvl="1" indent="-246380">
              <a:lnSpc>
                <a:spcPct val="150000"/>
              </a:lnSpc>
              <a:buFont typeface="Arial" panose="020B0604020202020204" pitchFamily="34" charset="0"/>
              <a:buChar char="•"/>
            </a:pPr>
            <a:r>
              <a:rPr lang="en-US" b="1">
                <a:ea typeface="+mn-lt"/>
                <a:cs typeface="+mn-lt"/>
              </a:rPr>
              <a:t>Deepening relationships</a:t>
            </a:r>
            <a:r>
              <a:rPr lang="en-US">
                <a:ea typeface="+mn-lt"/>
                <a:cs typeface="+mn-lt"/>
              </a:rPr>
              <a:t> (trust, shared identity, leadership) </a:t>
            </a:r>
            <a:endParaRPr lang="en-US"/>
          </a:p>
          <a:p>
            <a:pPr marL="612140" lvl="1" indent="-246380">
              <a:lnSpc>
                <a:spcPct val="150000"/>
              </a:lnSpc>
              <a:buFont typeface="Arial" panose="020B0604020202020204" pitchFamily="34" charset="0"/>
              <a:buChar char="•"/>
            </a:pPr>
            <a:r>
              <a:rPr lang="en-US" b="1">
                <a:ea typeface="+mn-lt"/>
                <a:cs typeface="+mn-lt"/>
              </a:rPr>
              <a:t>Developing leaders</a:t>
            </a:r>
            <a:r>
              <a:rPr lang="en-US">
                <a:ea typeface="+mn-lt"/>
                <a:cs typeface="+mn-lt"/>
              </a:rPr>
              <a:t> (so the work isn’t dependent on a few people) </a:t>
            </a:r>
            <a:endParaRPr lang="en-US"/>
          </a:p>
          <a:p>
            <a:pPr marL="612140" lvl="1" indent="-246380">
              <a:lnSpc>
                <a:spcPct val="150000"/>
              </a:lnSpc>
              <a:buFont typeface="Arial" panose="020B0604020202020204" pitchFamily="34" charset="0"/>
              <a:buChar char="•"/>
            </a:pPr>
            <a:r>
              <a:rPr lang="en-US" b="1">
                <a:ea typeface="+mn-lt"/>
                <a:cs typeface="+mn-lt"/>
              </a:rPr>
              <a:t>Moving people into action</a:t>
            </a:r>
            <a:r>
              <a:rPr lang="en-US">
                <a:ea typeface="+mn-lt"/>
                <a:cs typeface="+mn-lt"/>
              </a:rPr>
              <a:t> (meetings, campaigns, collective actions)</a:t>
            </a:r>
            <a:endParaRPr lang="en-US"/>
          </a:p>
          <a:p>
            <a:pPr marL="612140" lvl="1" indent="-246380">
              <a:lnSpc>
                <a:spcPct val="150000"/>
              </a:lnSpc>
              <a:buFont typeface="Arial" panose="020B0604020202020204" pitchFamily="34" charset="0"/>
              <a:buChar char="•"/>
            </a:pPr>
            <a:r>
              <a:rPr lang="en-US" b="1">
                <a:ea typeface="+mn-lt"/>
                <a:cs typeface="+mn-lt"/>
              </a:rPr>
              <a:t>Majority Actions of Members </a:t>
            </a:r>
            <a:r>
              <a:rPr lang="en-US">
                <a:ea typeface="+mn-lt"/>
                <a:cs typeface="+mn-lt"/>
              </a:rPr>
              <a:t>(Joining, Acting together to pressure decision makers, admin, politicians, applying pressure to achieve change.)</a:t>
            </a:r>
            <a:endParaRPr lang="en-US"/>
          </a:p>
          <a:p>
            <a:pPr marL="246380" indent="-246380"/>
            <a:endParaRPr lang="en-US"/>
          </a:p>
        </p:txBody>
      </p:sp>
    </p:spTree>
    <p:extLst>
      <p:ext uri="{BB962C8B-B14F-4D97-AF65-F5344CB8AC3E}">
        <p14:creationId xmlns:p14="http://schemas.microsoft.com/office/powerpoint/2010/main" val="35985787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669B7-E10F-CDC7-E532-FB5C6F351112}"/>
              </a:ext>
            </a:extLst>
          </p:cNvPr>
          <p:cNvSpPr>
            <a:spLocks noGrp="1"/>
          </p:cNvSpPr>
          <p:nvPr>
            <p:ph type="title"/>
          </p:nvPr>
        </p:nvSpPr>
        <p:spPr>
          <a:xfrm>
            <a:off x="620702" y="-4409"/>
            <a:ext cx="4177819" cy="1269580"/>
          </a:xfrm>
        </p:spPr>
        <p:txBody>
          <a:bodyPr>
            <a:normAutofit/>
          </a:bodyPr>
          <a:lstStyle/>
          <a:p>
            <a:r>
              <a:rPr lang="en-US" sz="2400"/>
              <a:t>How to Build your base</a:t>
            </a:r>
          </a:p>
        </p:txBody>
      </p:sp>
      <p:pic>
        <p:nvPicPr>
          <p:cNvPr id="5" name="Content Placeholder 4" descr="Magnetic attraction">
            <a:extLst>
              <a:ext uri="{FF2B5EF4-FFF2-40B4-BE49-F238E27FC236}">
                <a16:creationId xmlns:a16="http://schemas.microsoft.com/office/drawing/2014/main" id="{CBD3F5E4-91E6-3858-079D-B3CC77F03195}"/>
              </a:ext>
            </a:extLst>
          </p:cNvPr>
          <p:cNvPicPr>
            <a:picLocks noGrp="1" noChangeAspect="1"/>
          </p:cNvPicPr>
          <p:nvPr>
            <p:ph type="pic" idx="1"/>
          </p:nvPr>
        </p:nvPicPr>
        <p:blipFill>
          <a:blip r:embed="rId2"/>
          <a:srcRect l="16723" r="16723"/>
          <a:stretch/>
        </p:blipFill>
        <p:spPr/>
      </p:pic>
      <p:sp>
        <p:nvSpPr>
          <p:cNvPr id="6" name="Text Placeholder 5">
            <a:extLst>
              <a:ext uri="{FF2B5EF4-FFF2-40B4-BE49-F238E27FC236}">
                <a16:creationId xmlns:a16="http://schemas.microsoft.com/office/drawing/2014/main" id="{0CCF4133-2E17-6F34-4B8A-E32A7D76CDD8}"/>
              </a:ext>
            </a:extLst>
          </p:cNvPr>
          <p:cNvSpPr>
            <a:spLocks noGrp="1"/>
          </p:cNvSpPr>
          <p:nvPr>
            <p:ph type="body" sz="half" idx="2"/>
          </p:nvPr>
        </p:nvSpPr>
        <p:spPr>
          <a:xfrm>
            <a:off x="620703" y="1500071"/>
            <a:ext cx="4177819" cy="4660794"/>
          </a:xfrm>
        </p:spPr>
        <p:txBody>
          <a:bodyPr vert="horz" lIns="91440" tIns="45720" rIns="91440" bIns="45720" rtlCol="0" anchor="t">
            <a:noAutofit/>
          </a:bodyPr>
          <a:lstStyle/>
          <a:p>
            <a:pPr marL="342900" indent="-342900">
              <a:lnSpc>
                <a:spcPct val="150000"/>
              </a:lnSpc>
              <a:buFont typeface="Arial" panose="020B0604020202020204" pitchFamily="34" charset="0"/>
              <a:buChar char="•"/>
            </a:pPr>
            <a:r>
              <a:rPr lang="en-US" sz="2400"/>
              <a:t>Building a common long-term </a:t>
            </a:r>
            <a:r>
              <a:rPr lang="en-US" sz="2400" b="1"/>
              <a:t>vision</a:t>
            </a:r>
          </a:p>
          <a:p>
            <a:pPr marL="342900" indent="-342900">
              <a:lnSpc>
                <a:spcPct val="150000"/>
              </a:lnSpc>
              <a:buFont typeface="Arial" panose="020B0604020202020204" pitchFamily="34" charset="0"/>
              <a:buChar char="•"/>
            </a:pPr>
            <a:r>
              <a:rPr lang="en-US" sz="2400"/>
              <a:t>Engaging workers in achieving </a:t>
            </a:r>
            <a:r>
              <a:rPr lang="en-US" sz="2400" b="1"/>
              <a:t>goals </a:t>
            </a:r>
            <a:r>
              <a:rPr lang="en-US" sz="2400"/>
              <a:t>that solve deeply and widely felt issues and move you closer to your shared vision. </a:t>
            </a:r>
          </a:p>
        </p:txBody>
      </p:sp>
    </p:spTree>
    <p:extLst>
      <p:ext uri="{BB962C8B-B14F-4D97-AF65-F5344CB8AC3E}">
        <p14:creationId xmlns:p14="http://schemas.microsoft.com/office/powerpoint/2010/main" val="28388037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A2EC6-211B-7D37-4D70-EC68A020CD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D3B56E-6015-3E42-2B7B-4019726606CD}"/>
              </a:ext>
            </a:extLst>
          </p:cNvPr>
          <p:cNvSpPr>
            <a:spLocks noGrp="1"/>
          </p:cNvSpPr>
          <p:nvPr>
            <p:ph type="title"/>
          </p:nvPr>
        </p:nvSpPr>
        <p:spPr>
          <a:xfrm>
            <a:off x="867776" y="177801"/>
            <a:ext cx="10508461" cy="759178"/>
          </a:xfrm>
        </p:spPr>
        <p:txBody>
          <a:bodyPr/>
          <a:lstStyle/>
          <a:p>
            <a:r>
              <a:rPr lang="en-US"/>
              <a:t>New Groups! </a:t>
            </a:r>
          </a:p>
        </p:txBody>
      </p:sp>
      <p:sp>
        <p:nvSpPr>
          <p:cNvPr id="3" name="Content Placeholder 2">
            <a:extLst>
              <a:ext uri="{FF2B5EF4-FFF2-40B4-BE49-F238E27FC236}">
                <a16:creationId xmlns:a16="http://schemas.microsoft.com/office/drawing/2014/main" id="{30D9B4E5-BF77-2B64-8F42-2924B01A7C16}"/>
              </a:ext>
            </a:extLst>
          </p:cNvPr>
          <p:cNvSpPr>
            <a:spLocks noGrp="1"/>
          </p:cNvSpPr>
          <p:nvPr>
            <p:ph idx="1"/>
          </p:nvPr>
        </p:nvSpPr>
        <p:spPr>
          <a:xfrm>
            <a:off x="1593436" y="1143000"/>
            <a:ext cx="9782801" cy="4572000"/>
          </a:xfrm>
        </p:spPr>
        <p:txBody>
          <a:bodyPr vert="horz" lIns="91440" tIns="45720" rIns="91440" bIns="45720" rtlCol="0" anchor="t">
            <a:normAutofit/>
          </a:bodyPr>
          <a:lstStyle/>
          <a:p>
            <a:pPr marL="246380" indent="-246380">
              <a:lnSpc>
                <a:spcPct val="100000"/>
              </a:lnSpc>
              <a:buFont typeface="Arial" panose="020B0604020202020204" pitchFamily="34" charset="0"/>
              <a:buChar char="•"/>
            </a:pPr>
            <a:r>
              <a:rPr lang="en-US"/>
              <a:t>Count off by 8</a:t>
            </a:r>
          </a:p>
          <a:p>
            <a:pPr marL="246380" indent="-246380">
              <a:lnSpc>
                <a:spcPct val="100000"/>
              </a:lnSpc>
              <a:buFont typeface="Arial" panose="020B0604020202020204" pitchFamily="34" charset="0"/>
              <a:buChar char="•"/>
            </a:pPr>
            <a:r>
              <a:rPr lang="en-US"/>
              <a:t>Groups 1, 3, 5 , and 7</a:t>
            </a:r>
          </a:p>
          <a:p>
            <a:pPr marL="612140" lvl="1" indent="-246380">
              <a:lnSpc>
                <a:spcPct val="100000"/>
              </a:lnSpc>
              <a:buFont typeface="Arial" panose="020B0604020202020204" pitchFamily="34" charset="0"/>
              <a:buChar char="•"/>
            </a:pPr>
            <a:r>
              <a:rPr lang="en-US"/>
              <a:t>Identify pros &amp; cons of building your base </a:t>
            </a:r>
            <a:r>
              <a:rPr lang="en-US" b="1"/>
              <a:t>using goals</a:t>
            </a:r>
            <a:r>
              <a:rPr lang="en-US"/>
              <a:t>. When would you use goals?</a:t>
            </a:r>
          </a:p>
          <a:p>
            <a:pPr marL="246380" indent="-246380">
              <a:lnSpc>
                <a:spcPct val="100000"/>
              </a:lnSpc>
              <a:buFont typeface="Arial" panose="020B0604020202020204" pitchFamily="34" charset="0"/>
              <a:buChar char="•"/>
            </a:pPr>
            <a:r>
              <a:rPr lang="en-US"/>
              <a:t>Groups 2, 4, 6, and 8</a:t>
            </a:r>
          </a:p>
          <a:p>
            <a:pPr marL="612140" lvl="1" indent="-246380">
              <a:lnSpc>
                <a:spcPct val="100000"/>
              </a:lnSpc>
              <a:buFont typeface="Arial" panose="020B0604020202020204" pitchFamily="34" charset="0"/>
              <a:buChar char="•"/>
            </a:pPr>
            <a:r>
              <a:rPr lang="en-US"/>
              <a:t>Identify pros &amp; cons of base building with a </a:t>
            </a:r>
            <a:r>
              <a:rPr lang="en-US" b="1"/>
              <a:t>shared vision</a:t>
            </a:r>
            <a:r>
              <a:rPr lang="en-US"/>
              <a:t>. When would you use vision?</a:t>
            </a:r>
          </a:p>
          <a:p>
            <a:pPr marL="246380" indent="-246380">
              <a:lnSpc>
                <a:spcPct val="100000"/>
              </a:lnSpc>
              <a:buFont typeface="Arial" panose="020B0604020202020204" pitchFamily="34" charset="0"/>
              <a:buChar char="•"/>
            </a:pPr>
            <a:r>
              <a:rPr lang="en-US"/>
              <a:t>Write each answer on a post it note.</a:t>
            </a:r>
          </a:p>
          <a:p>
            <a:pPr>
              <a:lnSpc>
                <a:spcPct val="100000"/>
              </a:lnSpc>
              <a:buFont typeface="Arial" panose="020B0604020202020204" pitchFamily="34" charset="0"/>
              <a:buChar char="•"/>
            </a:pPr>
            <a:endParaRPr lang="en-US"/>
          </a:p>
          <a:p>
            <a:pPr marL="0" indent="0">
              <a:lnSpc>
                <a:spcPct val="100000"/>
              </a:lnSpc>
              <a:buNone/>
            </a:pPr>
            <a:endParaRPr lang="en-US" b="1"/>
          </a:p>
          <a:p>
            <a:endParaRPr lang="en-US"/>
          </a:p>
        </p:txBody>
      </p:sp>
    </p:spTree>
    <p:extLst>
      <p:ext uri="{BB962C8B-B14F-4D97-AF65-F5344CB8AC3E}">
        <p14:creationId xmlns:p14="http://schemas.microsoft.com/office/powerpoint/2010/main" val="29855213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6E8C3-89AE-26AC-9823-5CDE4EB40FD1}"/>
              </a:ext>
            </a:extLst>
          </p:cNvPr>
          <p:cNvSpPr>
            <a:spLocks noGrp="1"/>
          </p:cNvSpPr>
          <p:nvPr>
            <p:ph type="title"/>
          </p:nvPr>
        </p:nvSpPr>
        <p:spPr>
          <a:xfrm>
            <a:off x="709038" y="121122"/>
            <a:ext cx="9782801" cy="729738"/>
          </a:xfrm>
        </p:spPr>
        <p:txBody>
          <a:bodyPr>
            <a:normAutofit/>
          </a:bodyPr>
          <a:lstStyle/>
          <a:p>
            <a:r>
              <a:rPr lang="en-US" sz="4400"/>
              <a:t>Debrief - Vision</a:t>
            </a:r>
          </a:p>
        </p:txBody>
      </p:sp>
      <p:sp>
        <p:nvSpPr>
          <p:cNvPr id="4" name="Text Placeholder 3">
            <a:extLst>
              <a:ext uri="{FF2B5EF4-FFF2-40B4-BE49-F238E27FC236}">
                <a16:creationId xmlns:a16="http://schemas.microsoft.com/office/drawing/2014/main" id="{4EA8C95A-9FC3-E28C-7870-F557865EBC0D}"/>
              </a:ext>
            </a:extLst>
          </p:cNvPr>
          <p:cNvSpPr>
            <a:spLocks noGrp="1"/>
          </p:cNvSpPr>
          <p:nvPr>
            <p:ph type="body" idx="1"/>
          </p:nvPr>
        </p:nvSpPr>
        <p:spPr>
          <a:xfrm>
            <a:off x="709038" y="1408932"/>
            <a:ext cx="4807550" cy="542040"/>
          </a:xfrm>
        </p:spPr>
        <p:txBody>
          <a:bodyPr/>
          <a:lstStyle/>
          <a:p>
            <a:r>
              <a:rPr lang="en-US" b="1"/>
              <a:t>Pros	</a:t>
            </a:r>
          </a:p>
        </p:txBody>
      </p:sp>
      <p:sp>
        <p:nvSpPr>
          <p:cNvPr id="5" name="Content Placeholder 4">
            <a:extLst>
              <a:ext uri="{FF2B5EF4-FFF2-40B4-BE49-F238E27FC236}">
                <a16:creationId xmlns:a16="http://schemas.microsoft.com/office/drawing/2014/main" id="{81BBA82F-4BF3-0733-31D8-222E8BA15F53}"/>
              </a:ext>
            </a:extLst>
          </p:cNvPr>
          <p:cNvSpPr>
            <a:spLocks noGrp="1"/>
          </p:cNvSpPr>
          <p:nvPr>
            <p:ph sz="half" idx="2"/>
          </p:nvPr>
        </p:nvSpPr>
        <p:spPr>
          <a:xfrm>
            <a:off x="709038" y="1982016"/>
            <a:ext cx="5767014" cy="3657493"/>
          </a:xfrm>
        </p:spPr>
        <p:txBody>
          <a:bodyPr vert="horz" lIns="91440" tIns="45720" rIns="91440" bIns="45720" rtlCol="0" anchor="t">
            <a:normAutofit fontScale="92500" lnSpcReduction="10000"/>
          </a:bodyPr>
          <a:lstStyle/>
          <a:p>
            <a:pPr>
              <a:lnSpc>
                <a:spcPct val="110000"/>
              </a:lnSpc>
              <a:buFont typeface="Arial" panose="020B0604020202020204" pitchFamily="34" charset="0"/>
              <a:buChar char="•"/>
            </a:pPr>
            <a:r>
              <a:rPr lang="en-US"/>
              <a:t>Brings more people in because it “helps everyone get free”. </a:t>
            </a:r>
          </a:p>
          <a:p>
            <a:pPr>
              <a:lnSpc>
                <a:spcPct val="110000"/>
              </a:lnSpc>
              <a:buFont typeface="Arial" panose="020B0604020202020204" pitchFamily="34" charset="0"/>
              <a:buChar char="•"/>
            </a:pPr>
            <a:r>
              <a:rPr lang="en-US"/>
              <a:t>More people means more power.</a:t>
            </a:r>
          </a:p>
          <a:p>
            <a:pPr>
              <a:lnSpc>
                <a:spcPct val="110000"/>
              </a:lnSpc>
              <a:buFont typeface="Arial" panose="020B0604020202020204" pitchFamily="34" charset="0"/>
              <a:buChar char="•"/>
            </a:pPr>
            <a:r>
              <a:rPr lang="en-US"/>
              <a:t>Holistic-it is about more than just your working conditions; it is about the world you want to live in. </a:t>
            </a:r>
          </a:p>
          <a:p>
            <a:pPr>
              <a:lnSpc>
                <a:spcPct val="110000"/>
              </a:lnSpc>
              <a:buFont typeface="Arial" panose="020B0604020202020204" pitchFamily="34" charset="0"/>
              <a:buChar char="•"/>
            </a:pPr>
            <a:r>
              <a:rPr lang="en-US"/>
              <a:t>Easy to understand and relate to. </a:t>
            </a:r>
          </a:p>
          <a:p>
            <a:pPr>
              <a:lnSpc>
                <a:spcPct val="110000"/>
              </a:lnSpc>
              <a:buFont typeface="Arial" panose="020B0604020202020204" pitchFamily="34" charset="0"/>
              <a:buChar char="•"/>
            </a:pPr>
            <a:r>
              <a:rPr lang="en-US"/>
              <a:t>Can guide your short-term goals. </a:t>
            </a:r>
          </a:p>
        </p:txBody>
      </p:sp>
      <p:sp>
        <p:nvSpPr>
          <p:cNvPr id="6" name="Text Placeholder 5">
            <a:extLst>
              <a:ext uri="{FF2B5EF4-FFF2-40B4-BE49-F238E27FC236}">
                <a16:creationId xmlns:a16="http://schemas.microsoft.com/office/drawing/2014/main" id="{38C861EE-73AA-CDD8-41E0-965821DDF438}"/>
              </a:ext>
            </a:extLst>
          </p:cNvPr>
          <p:cNvSpPr>
            <a:spLocks noGrp="1"/>
          </p:cNvSpPr>
          <p:nvPr>
            <p:ph type="body" sz="quarter" idx="3"/>
          </p:nvPr>
        </p:nvSpPr>
        <p:spPr>
          <a:xfrm>
            <a:off x="6489319" y="1408932"/>
            <a:ext cx="4875580" cy="542040"/>
          </a:xfrm>
        </p:spPr>
        <p:txBody>
          <a:bodyPr/>
          <a:lstStyle/>
          <a:p>
            <a:r>
              <a:rPr lang="en-US" b="1"/>
              <a:t>Cons</a:t>
            </a:r>
          </a:p>
        </p:txBody>
      </p:sp>
      <p:sp>
        <p:nvSpPr>
          <p:cNvPr id="7" name="Content Placeholder 6">
            <a:extLst>
              <a:ext uri="{FF2B5EF4-FFF2-40B4-BE49-F238E27FC236}">
                <a16:creationId xmlns:a16="http://schemas.microsoft.com/office/drawing/2014/main" id="{66E80F08-590A-7D09-C9EF-DEB3822A6269}"/>
              </a:ext>
            </a:extLst>
          </p:cNvPr>
          <p:cNvSpPr>
            <a:spLocks noGrp="1"/>
          </p:cNvSpPr>
          <p:nvPr>
            <p:ph sz="quarter" idx="4"/>
          </p:nvPr>
        </p:nvSpPr>
        <p:spPr>
          <a:xfrm>
            <a:off x="6476052" y="1982016"/>
            <a:ext cx="5193056" cy="3655568"/>
          </a:xfrm>
        </p:spPr>
        <p:txBody>
          <a:bodyPr vert="horz" lIns="91440" tIns="45720" rIns="91440" bIns="45720" rtlCol="0" anchor="t">
            <a:normAutofit fontScale="92500" lnSpcReduction="10000"/>
          </a:bodyPr>
          <a:lstStyle/>
          <a:p>
            <a:pPr>
              <a:lnSpc>
                <a:spcPct val="120000"/>
              </a:lnSpc>
              <a:buFont typeface="Arial" panose="020B0604020202020204" pitchFamily="34" charset="0"/>
              <a:buChar char="•"/>
            </a:pPr>
            <a:r>
              <a:rPr lang="en-US"/>
              <a:t>Not specific- no clearly defined goal and process to achieve the goal. </a:t>
            </a:r>
          </a:p>
          <a:p>
            <a:pPr>
              <a:lnSpc>
                <a:spcPct val="120000"/>
              </a:lnSpc>
              <a:buFont typeface="Arial" panose="020B0604020202020204" pitchFamily="34" charset="0"/>
              <a:buChar char="•"/>
            </a:pPr>
            <a:r>
              <a:rPr lang="en-US"/>
              <a:t>Can take lifetimes. </a:t>
            </a:r>
          </a:p>
          <a:p>
            <a:pPr>
              <a:lnSpc>
                <a:spcPct val="120000"/>
              </a:lnSpc>
              <a:buFont typeface="Arial" panose="020B0604020202020204" pitchFamily="34" charset="0"/>
              <a:buChar char="•"/>
            </a:pPr>
            <a:r>
              <a:rPr lang="en-US"/>
              <a:t>Can be seen as unrealistic. </a:t>
            </a:r>
          </a:p>
          <a:p>
            <a:pPr>
              <a:lnSpc>
                <a:spcPct val="120000"/>
              </a:lnSpc>
              <a:buFont typeface="Arial" panose="020B0604020202020204" pitchFamily="34" charset="0"/>
              <a:buChar char="•"/>
            </a:pPr>
            <a:r>
              <a:rPr lang="en-US"/>
              <a:t>Hard to keep people engaged over the time it takes.   </a:t>
            </a:r>
          </a:p>
        </p:txBody>
      </p:sp>
    </p:spTree>
    <p:extLst>
      <p:ext uri="{BB962C8B-B14F-4D97-AF65-F5344CB8AC3E}">
        <p14:creationId xmlns:p14="http://schemas.microsoft.com/office/powerpoint/2010/main" val="23835504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3746C-1132-5106-B0B0-F638D3ACF9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D3CC52-7A09-17CE-F93D-12866794E8A5}"/>
              </a:ext>
            </a:extLst>
          </p:cNvPr>
          <p:cNvSpPr>
            <a:spLocks noGrp="1"/>
          </p:cNvSpPr>
          <p:nvPr>
            <p:ph type="title"/>
          </p:nvPr>
        </p:nvSpPr>
        <p:spPr>
          <a:xfrm>
            <a:off x="630856" y="48056"/>
            <a:ext cx="9726109" cy="673061"/>
          </a:xfrm>
        </p:spPr>
        <p:txBody>
          <a:bodyPr>
            <a:noAutofit/>
          </a:bodyPr>
          <a:lstStyle/>
          <a:p>
            <a:r>
              <a:rPr lang="en-US"/>
              <a:t>Debrief - Goals</a:t>
            </a:r>
          </a:p>
        </p:txBody>
      </p:sp>
      <p:sp>
        <p:nvSpPr>
          <p:cNvPr id="4" name="Text Placeholder 3">
            <a:extLst>
              <a:ext uri="{FF2B5EF4-FFF2-40B4-BE49-F238E27FC236}">
                <a16:creationId xmlns:a16="http://schemas.microsoft.com/office/drawing/2014/main" id="{105EF6C3-29B2-4AD9-C4D2-FD2CE58F7240}"/>
              </a:ext>
            </a:extLst>
          </p:cNvPr>
          <p:cNvSpPr>
            <a:spLocks noGrp="1"/>
          </p:cNvSpPr>
          <p:nvPr>
            <p:ph type="body" idx="1"/>
          </p:nvPr>
        </p:nvSpPr>
        <p:spPr>
          <a:xfrm>
            <a:off x="820269" y="915465"/>
            <a:ext cx="4807550" cy="542040"/>
          </a:xfrm>
        </p:spPr>
        <p:txBody>
          <a:bodyPr/>
          <a:lstStyle/>
          <a:p>
            <a:r>
              <a:rPr lang="en-US" b="1"/>
              <a:t>Pros	</a:t>
            </a:r>
          </a:p>
        </p:txBody>
      </p:sp>
      <p:sp>
        <p:nvSpPr>
          <p:cNvPr id="5" name="Content Placeholder 4">
            <a:extLst>
              <a:ext uri="{FF2B5EF4-FFF2-40B4-BE49-F238E27FC236}">
                <a16:creationId xmlns:a16="http://schemas.microsoft.com/office/drawing/2014/main" id="{8AB679E1-D2A5-36B1-5050-2825DD617D14}"/>
              </a:ext>
            </a:extLst>
          </p:cNvPr>
          <p:cNvSpPr>
            <a:spLocks noGrp="1"/>
          </p:cNvSpPr>
          <p:nvPr>
            <p:ph sz="half" idx="2"/>
          </p:nvPr>
        </p:nvSpPr>
        <p:spPr>
          <a:xfrm>
            <a:off x="630856" y="1651853"/>
            <a:ext cx="5075369" cy="2696059"/>
          </a:xfrm>
        </p:spPr>
        <p:txBody>
          <a:bodyPr vert="horz" lIns="91440" tIns="45720" rIns="91440" bIns="45720" rtlCol="0" anchor="t">
            <a:normAutofit/>
          </a:bodyPr>
          <a:lstStyle/>
          <a:p>
            <a:pPr fontAlgn="base">
              <a:lnSpc>
                <a:spcPct val="100000"/>
              </a:lnSpc>
              <a:buFont typeface="Arial" panose="020B0604020202020204" pitchFamily="34" charset="0"/>
              <a:buChar char="•"/>
            </a:pPr>
            <a:r>
              <a:rPr lang="en-US" sz="2000"/>
              <a:t>Short term goal is easy to define. </a:t>
            </a:r>
          </a:p>
          <a:p>
            <a:pPr fontAlgn="base">
              <a:lnSpc>
                <a:spcPct val="100000"/>
              </a:lnSpc>
              <a:buFont typeface="Arial" panose="020B0604020202020204" pitchFamily="34" charset="0"/>
              <a:buChar char="•"/>
            </a:pPr>
            <a:r>
              <a:rPr lang="en-US" sz="2000"/>
              <a:t>You know what you want and who to ask to get it. </a:t>
            </a:r>
          </a:p>
          <a:p>
            <a:pPr fontAlgn="base">
              <a:lnSpc>
                <a:spcPct val="100000"/>
              </a:lnSpc>
              <a:buFont typeface="Arial" panose="020B0604020202020204" pitchFamily="34" charset="0"/>
              <a:buChar char="•"/>
            </a:pPr>
            <a:r>
              <a:rPr lang="en-US" sz="2000"/>
              <a:t>You know when you have won.    </a:t>
            </a:r>
          </a:p>
          <a:p>
            <a:pPr marL="0" indent="0">
              <a:buNone/>
            </a:pPr>
            <a:endParaRPr lang="en-US"/>
          </a:p>
        </p:txBody>
      </p:sp>
      <p:sp>
        <p:nvSpPr>
          <p:cNvPr id="6" name="Text Placeholder 5">
            <a:extLst>
              <a:ext uri="{FF2B5EF4-FFF2-40B4-BE49-F238E27FC236}">
                <a16:creationId xmlns:a16="http://schemas.microsoft.com/office/drawing/2014/main" id="{D82B9685-82F0-225F-09D5-A38B019EEFDB}"/>
              </a:ext>
            </a:extLst>
          </p:cNvPr>
          <p:cNvSpPr>
            <a:spLocks noGrp="1"/>
          </p:cNvSpPr>
          <p:nvPr>
            <p:ph type="body" sz="quarter" idx="3"/>
          </p:nvPr>
        </p:nvSpPr>
        <p:spPr>
          <a:xfrm>
            <a:off x="5706225" y="844056"/>
            <a:ext cx="4818888" cy="673061"/>
          </a:xfrm>
        </p:spPr>
        <p:txBody>
          <a:bodyPr/>
          <a:lstStyle/>
          <a:p>
            <a:r>
              <a:rPr lang="en-US" b="1"/>
              <a:t>Cons</a:t>
            </a:r>
          </a:p>
        </p:txBody>
      </p:sp>
      <p:sp>
        <p:nvSpPr>
          <p:cNvPr id="10" name="TextBox 9">
            <a:extLst>
              <a:ext uri="{FF2B5EF4-FFF2-40B4-BE49-F238E27FC236}">
                <a16:creationId xmlns:a16="http://schemas.microsoft.com/office/drawing/2014/main" id="{308772DA-BC47-04EA-D0A0-E28DA9E16AB4}"/>
              </a:ext>
            </a:extLst>
          </p:cNvPr>
          <p:cNvSpPr txBox="1"/>
          <p:nvPr/>
        </p:nvSpPr>
        <p:spPr>
          <a:xfrm>
            <a:off x="5542845" y="1528914"/>
            <a:ext cx="6242756" cy="4645374"/>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2000"/>
              <a:t>Achieving your goal doesn’t help everyone and so not everyone gets involved. </a:t>
            </a:r>
          </a:p>
          <a:p>
            <a:pPr marL="285750" indent="-285750">
              <a:lnSpc>
                <a:spcPct val="150000"/>
              </a:lnSpc>
              <a:buFont typeface="Arial" panose="020B0604020202020204" pitchFamily="34" charset="0"/>
              <a:buChar char="•"/>
            </a:pPr>
            <a:r>
              <a:rPr lang="en-US" sz="2000"/>
              <a:t>Because fewer people are involved, goals build less power. </a:t>
            </a:r>
          </a:p>
          <a:p>
            <a:pPr marL="285750" indent="-285750">
              <a:lnSpc>
                <a:spcPct val="150000"/>
              </a:lnSpc>
              <a:buFont typeface="Arial" panose="020B0604020202020204" pitchFamily="34" charset="0"/>
              <a:buChar char="•"/>
            </a:pPr>
            <a:r>
              <a:rPr lang="en-US" sz="2000"/>
              <a:t>Goals are often based in policy and can be hard to explain to potential supporters because of technical language. </a:t>
            </a:r>
          </a:p>
          <a:p>
            <a:pPr marL="285750" indent="-285750">
              <a:lnSpc>
                <a:spcPct val="150000"/>
              </a:lnSpc>
              <a:buFont typeface="Arial" panose="020B0604020202020204" pitchFamily="34" charset="0"/>
              <a:buChar char="•"/>
            </a:pPr>
            <a:r>
              <a:rPr lang="en-US" sz="2000"/>
              <a:t>Goals are usually smaller wins and smaller wins can be chipped away by your opposition. You must build enough power to defend your wins.   </a:t>
            </a:r>
          </a:p>
        </p:txBody>
      </p:sp>
    </p:spTree>
    <p:extLst>
      <p:ext uri="{BB962C8B-B14F-4D97-AF65-F5344CB8AC3E}">
        <p14:creationId xmlns:p14="http://schemas.microsoft.com/office/powerpoint/2010/main" val="31152455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5" name="Title 4">
            <a:extLst>
              <a:ext uri="{FF2B5EF4-FFF2-40B4-BE49-F238E27FC236}">
                <a16:creationId xmlns:a16="http://schemas.microsoft.com/office/drawing/2014/main" id="{7DB3C7B7-5293-A657-34CB-D0AF6DE325A1}"/>
              </a:ext>
            </a:extLst>
          </p:cNvPr>
          <p:cNvSpPr>
            <a:spLocks noGrp="1"/>
          </p:cNvSpPr>
          <p:nvPr>
            <p:ph type="title"/>
          </p:nvPr>
        </p:nvSpPr>
        <p:spPr>
          <a:xfrm>
            <a:off x="677334" y="482600"/>
            <a:ext cx="3962400" cy="2844800"/>
          </a:xfrm>
        </p:spPr>
        <p:txBody>
          <a:bodyPr anchor="b">
            <a:normAutofit/>
          </a:bodyPr>
          <a:lstStyle/>
          <a:p>
            <a:pPr algn="ctr">
              <a:lnSpc>
                <a:spcPct val="150000"/>
              </a:lnSpc>
            </a:pPr>
            <a:r>
              <a:rPr lang="en-US" sz="3100" b="1"/>
              <a:t>Review yesterday's vision for the future</a:t>
            </a:r>
            <a:br>
              <a:rPr lang="en-US" sz="3100"/>
            </a:br>
            <a:r>
              <a:rPr lang="en-US" sz="2400" i="1"/>
              <a:t>(Clarify If needed)</a:t>
            </a:r>
            <a:endParaRPr lang="en-US" sz="2400" b="1">
              <a:latin typeface="+mn-lt"/>
            </a:endParaRPr>
          </a:p>
        </p:txBody>
      </p:sp>
      <p:sp>
        <p:nvSpPr>
          <p:cNvPr id="4" name="Text Placeholder 3">
            <a:extLst>
              <a:ext uri="{FF2B5EF4-FFF2-40B4-BE49-F238E27FC236}">
                <a16:creationId xmlns:a16="http://schemas.microsoft.com/office/drawing/2014/main" id="{7505A777-42EC-8EB8-EA97-85A612D5C383}"/>
              </a:ext>
            </a:extLst>
          </p:cNvPr>
          <p:cNvSpPr>
            <a:spLocks noGrp="1"/>
          </p:cNvSpPr>
          <p:nvPr>
            <p:ph idx="1"/>
          </p:nvPr>
        </p:nvSpPr>
        <p:spPr/>
        <p:txBody>
          <a:bodyPr vert="horz" lIns="91440" tIns="45720" rIns="91440" bIns="45720" rtlCol="0" anchor="t">
            <a:normAutofit/>
          </a:bodyPr>
          <a:lstStyle/>
          <a:p>
            <a:endParaRPr lang="en-US" sz="2800">
              <a:solidFill>
                <a:schemeClr val="tx1"/>
              </a:solidFill>
            </a:endParaRPr>
          </a:p>
          <a:p>
            <a:pPr marL="571500" indent="-571500">
              <a:lnSpc>
                <a:spcPct val="114999"/>
              </a:lnSpc>
              <a:spcBef>
                <a:spcPts val="1000"/>
              </a:spcBef>
              <a:spcAft>
                <a:spcPts val="1000"/>
              </a:spcAft>
              <a:buFont typeface="Arial" panose="020B0604020202020204" pitchFamily="34" charset="0"/>
              <a:buChar char="•"/>
            </a:pPr>
            <a:r>
              <a:rPr lang="en" sz="3600">
                <a:solidFill>
                  <a:schemeClr val="tx1"/>
                </a:solidFill>
                <a:ea typeface="+mn-lt"/>
                <a:cs typeface="+mn-lt"/>
              </a:rPr>
              <a:t>Who are the people who will help you achieve that goal?</a:t>
            </a:r>
            <a:endParaRPr lang="en-US" sz="3600">
              <a:solidFill>
                <a:schemeClr val="tx1"/>
              </a:solidFill>
              <a:ea typeface="+mn-lt"/>
              <a:cs typeface="+mn-lt"/>
            </a:endParaRPr>
          </a:p>
          <a:p>
            <a:pPr marL="571500" indent="-571500">
              <a:lnSpc>
                <a:spcPct val="114999"/>
              </a:lnSpc>
              <a:spcBef>
                <a:spcPts val="1000"/>
              </a:spcBef>
              <a:spcAft>
                <a:spcPts val="1000"/>
              </a:spcAft>
              <a:buFont typeface="Arial" panose="020B0604020202020204" pitchFamily="34" charset="0"/>
              <a:buChar char="•"/>
            </a:pPr>
            <a:r>
              <a:rPr lang="en" sz="3600">
                <a:solidFill>
                  <a:schemeClr val="tx1"/>
                </a:solidFill>
                <a:ea typeface="+mn-lt"/>
                <a:cs typeface="+mn-lt"/>
              </a:rPr>
              <a:t>How do you bring them in?</a:t>
            </a:r>
            <a:endParaRPr lang="en-US" sz="3600">
              <a:solidFill>
                <a:schemeClr val="tx1"/>
              </a:solidFill>
              <a:ea typeface="+mn-lt"/>
              <a:cs typeface="+mn-lt"/>
            </a:endParaRPr>
          </a:p>
          <a:p>
            <a:pPr marL="571500" indent="-571500">
              <a:buFont typeface="Arial" panose="020B0604020202020204" pitchFamily="34" charset="0"/>
              <a:buChar char="•"/>
            </a:pPr>
            <a:r>
              <a:rPr lang="en-US" sz="3600">
                <a:solidFill>
                  <a:schemeClr val="tx1"/>
                </a:solidFill>
              </a:rPr>
              <a:t>Be specific! </a:t>
            </a:r>
          </a:p>
        </p:txBody>
      </p:sp>
      <p:sp>
        <p:nvSpPr>
          <p:cNvPr id="6" name="Text Placeholder 5">
            <a:extLst>
              <a:ext uri="{FF2B5EF4-FFF2-40B4-BE49-F238E27FC236}">
                <a16:creationId xmlns:a16="http://schemas.microsoft.com/office/drawing/2014/main" id="{460A88F3-CE34-2B67-9E3F-71062E17AF00}"/>
              </a:ext>
            </a:extLst>
          </p:cNvPr>
          <p:cNvSpPr>
            <a:spLocks noGrp="1"/>
          </p:cNvSpPr>
          <p:nvPr>
            <p:ph type="body" sz="half" idx="2"/>
          </p:nvPr>
        </p:nvSpPr>
        <p:spPr>
          <a:xfrm>
            <a:off x="812588" y="3530601"/>
            <a:ext cx="3827145" cy="1371600"/>
          </a:xfrm>
        </p:spPr>
        <p:txBody>
          <a:bodyPr>
            <a:normAutofit/>
          </a:bodyPr>
          <a:lstStyle/>
          <a:p>
            <a:pPr>
              <a:lnSpc>
                <a:spcPct val="150000"/>
              </a:lnSpc>
            </a:pPr>
            <a:r>
              <a:rPr lang="en-US" sz="2800" b="1"/>
              <a:t>Write down 1 goal for Your Local…</a:t>
            </a:r>
            <a:endParaRPr lang="en-US" sz="2800"/>
          </a:p>
        </p:txBody>
      </p:sp>
    </p:spTree>
    <p:extLst>
      <p:ext uri="{BB962C8B-B14F-4D97-AF65-F5344CB8AC3E}">
        <p14:creationId xmlns:p14="http://schemas.microsoft.com/office/powerpoint/2010/main" val="5691162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319D1-DCAC-ACD2-6767-289620FE651A}"/>
            </a:ext>
          </a:extLst>
        </p:cNvPr>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EF3D33EC-728E-15C8-4861-4C79A1DB9EB9}"/>
              </a:ext>
            </a:extLst>
          </p:cNvPr>
          <p:cNvPicPr>
            <a:picLocks noChangeAspect="1"/>
          </p:cNvPicPr>
          <p:nvPr/>
        </p:nvPicPr>
        <p:blipFill>
          <a:blip r:embed="rId3"/>
          <a:stretch>
            <a:fillRect/>
          </a:stretch>
        </p:blipFill>
        <p:spPr>
          <a:xfrm>
            <a:off x="535772" y="2078488"/>
            <a:ext cx="2186253" cy="2116128"/>
          </a:xfrm>
          <a:prstGeom prst="rect">
            <a:avLst/>
          </a:prstGeom>
        </p:spPr>
      </p:pic>
      <p:sp>
        <p:nvSpPr>
          <p:cNvPr id="2" name="Title 1">
            <a:extLst>
              <a:ext uri="{FF2B5EF4-FFF2-40B4-BE49-F238E27FC236}">
                <a16:creationId xmlns:a16="http://schemas.microsoft.com/office/drawing/2014/main" id="{3EFF0668-327A-8BFA-A7DA-C9E384A4CCD8}"/>
              </a:ext>
            </a:extLst>
          </p:cNvPr>
          <p:cNvSpPr>
            <a:spLocks noGrp="1"/>
          </p:cNvSpPr>
          <p:nvPr>
            <p:ph type="title"/>
          </p:nvPr>
        </p:nvSpPr>
        <p:spPr>
          <a:xfrm>
            <a:off x="534000" y="6270"/>
            <a:ext cx="3074196" cy="826925"/>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7E2626D6-10D5-33E3-D577-D6AE2346F22A}"/>
              </a:ext>
            </a:extLst>
          </p:cNvPr>
          <p:cNvSpPr>
            <a:spLocks noGrp="1"/>
          </p:cNvSpPr>
          <p:nvPr>
            <p:ph idx="1"/>
          </p:nvPr>
        </p:nvSpPr>
        <p:spPr>
          <a:xfrm>
            <a:off x="2855430" y="1162210"/>
            <a:ext cx="9318359" cy="5009990"/>
          </a:xfrm>
        </p:spPr>
        <p:txBody>
          <a:bodyPr vert="horz" lIns="0" tIns="45708" rIns="0" bIns="45708" rtlCol="0" anchor="t">
            <a:normAutofit lnSpcReduction="10000"/>
          </a:bodyPr>
          <a:lstStyle/>
          <a:p>
            <a:pPr>
              <a:lnSpc>
                <a:spcPct val="100000"/>
              </a:lnSpc>
              <a:buFont typeface="Arial" panose="020B0604020202020204" pitchFamily="34" charset="0"/>
              <a:buChar char="•"/>
            </a:pPr>
            <a:r>
              <a:rPr lang="en-US">
                <a:cs typeface="Calibri" panose="020F0502020204030204"/>
              </a:rPr>
              <a:t>Visions are broad and less easily defined, but they create obvious ways for people to connect.</a:t>
            </a:r>
          </a:p>
          <a:p>
            <a:pPr>
              <a:lnSpc>
                <a:spcPct val="100000"/>
              </a:lnSpc>
              <a:buFont typeface="Arial" panose="020B0604020202020204" pitchFamily="34" charset="0"/>
              <a:buChar char="•"/>
            </a:pPr>
            <a:r>
              <a:rPr lang="en-US">
                <a:cs typeface="Calibri" panose="020F0502020204030204"/>
              </a:rPr>
              <a:t>Goals are specific and measurable, but others may not join you if they don't relate to your goal. </a:t>
            </a:r>
          </a:p>
          <a:p>
            <a:pPr>
              <a:lnSpc>
                <a:spcPct val="100000"/>
              </a:lnSpc>
              <a:buFont typeface="Arial" panose="020B0604020202020204" pitchFamily="34" charset="0"/>
              <a:buChar char="•"/>
            </a:pPr>
            <a:r>
              <a:rPr lang="en-US">
                <a:cs typeface="Calibri" panose="020F0502020204030204"/>
              </a:rPr>
              <a:t>Strategic planning is about achieving goals that move the campaign toward your vision. </a:t>
            </a:r>
          </a:p>
          <a:p>
            <a:pPr>
              <a:lnSpc>
                <a:spcPct val="100000"/>
              </a:lnSpc>
              <a:buFont typeface="Arial" panose="020B0604020202020204" pitchFamily="34" charset="0"/>
              <a:buChar char="•"/>
            </a:pPr>
            <a:r>
              <a:rPr lang="en-US">
                <a:cs typeface="Calibri" panose="020F0502020204030204"/>
              </a:rPr>
              <a:t>We need both goals and vision to have a strategic plan to win. </a:t>
            </a:r>
          </a:p>
          <a:p>
            <a:pPr>
              <a:lnSpc>
                <a:spcPct val="100000"/>
              </a:lnSpc>
              <a:buFont typeface="Arial" panose="020B0604020202020204" pitchFamily="34" charset="0"/>
              <a:buChar char="•"/>
            </a:pPr>
            <a:r>
              <a:rPr lang="en-US">
                <a:cs typeface="Calibri" panose="020F0502020204030204"/>
              </a:rPr>
              <a:t>Winning is not possible if we do not have </a:t>
            </a:r>
            <a:r>
              <a:rPr lang="en-US" b="1" i="1">
                <a:cs typeface="Calibri" panose="020F0502020204030204"/>
              </a:rPr>
              <a:t>large majorities</a:t>
            </a:r>
            <a:r>
              <a:rPr lang="en-US">
                <a:cs typeface="Calibri" panose="020F0502020204030204"/>
              </a:rPr>
              <a:t> of members acting together. </a:t>
            </a:r>
          </a:p>
        </p:txBody>
      </p:sp>
    </p:spTree>
    <p:extLst>
      <p:ext uri="{BB962C8B-B14F-4D97-AF65-F5344CB8AC3E}">
        <p14:creationId xmlns:p14="http://schemas.microsoft.com/office/powerpoint/2010/main" val="1575105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DA9AA-7BDE-60BA-80C9-DBBF45E46D0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CA9059-2B79-3483-4D32-E64362537979}"/>
              </a:ext>
            </a:extLst>
          </p:cNvPr>
          <p:cNvSpPr>
            <a:spLocks noGrp="1"/>
          </p:cNvSpPr>
          <p:nvPr>
            <p:ph type="title"/>
          </p:nvPr>
        </p:nvSpPr>
        <p:spPr>
          <a:xfrm>
            <a:off x="3470393" y="1778776"/>
            <a:ext cx="8271934" cy="2448162"/>
          </a:xfrm>
        </p:spPr>
        <p:txBody>
          <a:bodyPr vert="horz" lIns="91440" tIns="45720" rIns="91440" bIns="45720" rtlCol="0" anchor="b">
            <a:noAutofit/>
          </a:bodyPr>
          <a:lstStyle/>
          <a:p>
            <a:r>
              <a:rPr lang="en-US"/>
              <a:t>Analyzing Vision and Goals in Campaign Lab Locals</a:t>
            </a:r>
          </a:p>
        </p:txBody>
      </p:sp>
      <p:sp>
        <p:nvSpPr>
          <p:cNvPr id="5" name="Text Placeholder 4">
            <a:extLst>
              <a:ext uri="{FF2B5EF4-FFF2-40B4-BE49-F238E27FC236}">
                <a16:creationId xmlns:a16="http://schemas.microsoft.com/office/drawing/2014/main" id="{65DE922B-F086-0485-B788-A0136EA9EAD0}"/>
              </a:ext>
            </a:extLst>
          </p:cNvPr>
          <p:cNvSpPr>
            <a:spLocks noGrp="1"/>
          </p:cNvSpPr>
          <p:nvPr>
            <p:ph type="body" idx="1"/>
          </p:nvPr>
        </p:nvSpPr>
        <p:spPr>
          <a:xfrm>
            <a:off x="3470393" y="4486582"/>
            <a:ext cx="7264623" cy="1150203"/>
          </a:xfrm>
        </p:spPr>
        <p:txBody>
          <a:bodyPr/>
          <a:lstStyle/>
          <a:p>
            <a:r>
              <a:rPr lang="en-US"/>
              <a:t>Alan Underwood</a:t>
            </a:r>
          </a:p>
        </p:txBody>
      </p:sp>
    </p:spTree>
    <p:extLst>
      <p:ext uri="{BB962C8B-B14F-4D97-AF65-F5344CB8AC3E}">
        <p14:creationId xmlns:p14="http://schemas.microsoft.com/office/powerpoint/2010/main" val="29374635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CC238-A61E-67AD-F466-5810E3635D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E45CD5-ED81-FA0A-6DB2-69489056FE05}"/>
              </a:ext>
            </a:extLst>
          </p:cNvPr>
          <p:cNvSpPr>
            <a:spLocks noGrp="1"/>
          </p:cNvSpPr>
          <p:nvPr>
            <p:ph type="title"/>
          </p:nvPr>
        </p:nvSpPr>
        <p:spPr/>
        <p:txBody>
          <a:bodyPr/>
          <a:lstStyle/>
          <a:p>
            <a:r>
              <a:rPr lang="en-US"/>
              <a:t>Vision + Goals = Strategic Planning</a:t>
            </a:r>
          </a:p>
        </p:txBody>
      </p:sp>
      <p:sp>
        <p:nvSpPr>
          <p:cNvPr id="5" name="Content Placeholder 4">
            <a:extLst>
              <a:ext uri="{FF2B5EF4-FFF2-40B4-BE49-F238E27FC236}">
                <a16:creationId xmlns:a16="http://schemas.microsoft.com/office/drawing/2014/main" id="{A0A07E93-5B83-B435-2109-E75835EDB94E}"/>
              </a:ext>
            </a:extLst>
          </p:cNvPr>
          <p:cNvSpPr>
            <a:spLocks noGrp="1"/>
          </p:cNvSpPr>
          <p:nvPr>
            <p:ph idx="1"/>
          </p:nvPr>
        </p:nvSpPr>
        <p:spPr/>
        <p:txBody>
          <a:bodyPr>
            <a:normAutofit/>
          </a:bodyPr>
          <a:lstStyle/>
          <a:p>
            <a:pPr marL="0" indent="0" fontAlgn="base">
              <a:buNone/>
            </a:pPr>
            <a:endParaRPr lang="en-US"/>
          </a:p>
          <a:p>
            <a:pPr marL="514350" indent="-514350">
              <a:lnSpc>
                <a:spcPct val="100000"/>
              </a:lnSpc>
              <a:buFont typeface="+mj-lt"/>
              <a:buAutoNum type="arabicPeriod"/>
            </a:pPr>
            <a:r>
              <a:rPr lang="en-US"/>
              <a:t>Create a shared vision that engages your base.</a:t>
            </a:r>
          </a:p>
          <a:p>
            <a:pPr marL="514350" indent="-514350">
              <a:lnSpc>
                <a:spcPct val="100000"/>
              </a:lnSpc>
              <a:buFont typeface="+mj-lt"/>
              <a:buAutoNum type="arabicPeriod"/>
            </a:pPr>
            <a:r>
              <a:rPr lang="en-US"/>
              <a:t>Chip away at the vision by achieving goals that build your base enough to win BIG</a:t>
            </a:r>
          </a:p>
          <a:p>
            <a:pPr marL="0" indent="0">
              <a:buNone/>
            </a:pPr>
            <a:endParaRPr lang="en-US"/>
          </a:p>
        </p:txBody>
      </p:sp>
    </p:spTree>
    <p:extLst>
      <p:ext uri="{BB962C8B-B14F-4D97-AF65-F5344CB8AC3E}">
        <p14:creationId xmlns:p14="http://schemas.microsoft.com/office/powerpoint/2010/main" val="6780927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360DE-0A32-EB5A-528A-0DA61A368D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D44631-26AE-ED18-F3FF-7F78C6DC977C}"/>
              </a:ext>
            </a:extLst>
          </p:cNvPr>
          <p:cNvSpPr>
            <a:spLocks noGrp="1"/>
          </p:cNvSpPr>
          <p:nvPr>
            <p:ph type="title"/>
          </p:nvPr>
        </p:nvSpPr>
        <p:spPr>
          <a:xfrm>
            <a:off x="606992" y="302491"/>
            <a:ext cx="10587831" cy="627718"/>
          </a:xfrm>
        </p:spPr>
        <p:txBody>
          <a:bodyPr>
            <a:noAutofit/>
          </a:bodyPr>
          <a:lstStyle/>
          <a:p>
            <a:r>
              <a:rPr lang="en-US" sz="4400"/>
              <a:t>Vision + Goals = Strategic Planning</a:t>
            </a:r>
          </a:p>
        </p:txBody>
      </p:sp>
      <p:sp>
        <p:nvSpPr>
          <p:cNvPr id="5" name="Content Placeholder 4">
            <a:extLst>
              <a:ext uri="{FF2B5EF4-FFF2-40B4-BE49-F238E27FC236}">
                <a16:creationId xmlns:a16="http://schemas.microsoft.com/office/drawing/2014/main" id="{CC9C1DC4-5EC4-B102-8DBB-5C667D2D3AA0}"/>
              </a:ext>
            </a:extLst>
          </p:cNvPr>
          <p:cNvSpPr>
            <a:spLocks noGrp="1"/>
          </p:cNvSpPr>
          <p:nvPr>
            <p:ph idx="1"/>
          </p:nvPr>
        </p:nvSpPr>
        <p:spPr/>
        <p:txBody>
          <a:bodyPr>
            <a:normAutofit/>
          </a:bodyPr>
          <a:lstStyle/>
          <a:p>
            <a:pPr marL="0" indent="0" fontAlgn="base">
              <a:buNone/>
            </a:pPr>
            <a:endParaRPr lang="en-US"/>
          </a:p>
          <a:p>
            <a:pPr marL="0" indent="0">
              <a:buNone/>
            </a:pPr>
            <a:r>
              <a:rPr lang="en-US"/>
              <a:t> </a:t>
            </a:r>
          </a:p>
        </p:txBody>
      </p:sp>
      <p:pic>
        <p:nvPicPr>
          <p:cNvPr id="1026" name="Picture 2" descr="Diagram 2, SmartArt diagram">
            <a:extLst>
              <a:ext uri="{FF2B5EF4-FFF2-40B4-BE49-F238E27FC236}">
                <a16:creationId xmlns:a16="http://schemas.microsoft.com/office/drawing/2014/main" id="{E7C4295C-DBFA-8729-4C2D-5ACFF0CA1E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5039" y="965410"/>
            <a:ext cx="5018743" cy="292135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B0EF50E-DAF4-5D13-7F95-5130409E26AD}"/>
              </a:ext>
            </a:extLst>
          </p:cNvPr>
          <p:cNvSpPr txBox="1"/>
          <p:nvPr/>
        </p:nvSpPr>
        <p:spPr>
          <a:xfrm>
            <a:off x="833674" y="3899535"/>
            <a:ext cx="10527122" cy="2246769"/>
          </a:xfrm>
          <a:prstGeom prst="rect">
            <a:avLst/>
          </a:prstGeom>
          <a:noFill/>
        </p:spPr>
        <p:txBody>
          <a:bodyPr wrap="square" lIns="91440" tIns="45720" rIns="91440" bIns="45720" rtlCol="0" anchor="t">
            <a:spAutoFit/>
          </a:bodyPr>
          <a:lstStyle/>
          <a:p>
            <a:pPr marL="342900" indent="-342900">
              <a:buAutoNum type="arabicPeriod"/>
            </a:pPr>
            <a:r>
              <a:rPr lang="en-US" sz="2800"/>
              <a:t>Goal that fundamentally shifts money and power (achieves part of the vision)</a:t>
            </a:r>
          </a:p>
          <a:p>
            <a:pPr marL="342900" indent="-342900">
              <a:buAutoNum type="arabicPeriod"/>
            </a:pPr>
            <a:r>
              <a:rPr lang="en-US" sz="2800"/>
              <a:t>Current campaign goal</a:t>
            </a:r>
          </a:p>
          <a:p>
            <a:r>
              <a:rPr lang="en-US" sz="2800"/>
              <a:t>3-4. Goals on the horizon that bring in coalitions and community support</a:t>
            </a:r>
          </a:p>
        </p:txBody>
      </p:sp>
    </p:spTree>
    <p:extLst>
      <p:ext uri="{BB962C8B-B14F-4D97-AF65-F5344CB8AC3E}">
        <p14:creationId xmlns:p14="http://schemas.microsoft.com/office/powerpoint/2010/main" val="30274967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D9398-2B9D-F4E8-16AE-1E59B1CE0216}"/>
              </a:ext>
            </a:extLst>
          </p:cNvPr>
          <p:cNvSpPr>
            <a:spLocks noGrp="1"/>
          </p:cNvSpPr>
          <p:nvPr>
            <p:ph type="title"/>
          </p:nvPr>
        </p:nvSpPr>
        <p:spPr>
          <a:xfrm>
            <a:off x="856437" y="230620"/>
            <a:ext cx="9782801" cy="729738"/>
          </a:xfrm>
        </p:spPr>
        <p:txBody>
          <a:bodyPr/>
          <a:lstStyle/>
          <a:p>
            <a:r>
              <a:rPr lang="en-US"/>
              <a:t>Base Building- Case Studies (p. 17)</a:t>
            </a:r>
          </a:p>
        </p:txBody>
      </p:sp>
      <p:sp>
        <p:nvSpPr>
          <p:cNvPr id="3" name="Content Placeholder 2">
            <a:extLst>
              <a:ext uri="{FF2B5EF4-FFF2-40B4-BE49-F238E27FC236}">
                <a16:creationId xmlns:a16="http://schemas.microsoft.com/office/drawing/2014/main" id="{2D43541E-8B68-A638-E7D5-D679A83781E8}"/>
              </a:ext>
            </a:extLst>
          </p:cNvPr>
          <p:cNvSpPr>
            <a:spLocks noGrp="1"/>
          </p:cNvSpPr>
          <p:nvPr>
            <p:ph idx="1"/>
          </p:nvPr>
        </p:nvSpPr>
        <p:spPr>
          <a:xfrm>
            <a:off x="856437" y="1123735"/>
            <a:ext cx="10600199" cy="5138776"/>
          </a:xfrm>
        </p:spPr>
        <p:txBody>
          <a:bodyPr vert="horz" lIns="91440" tIns="45720" rIns="91440" bIns="45720" rtlCol="0" anchor="t">
            <a:normAutofit/>
          </a:bodyPr>
          <a:lstStyle/>
          <a:p>
            <a:pPr marL="0" indent="0" fontAlgn="base">
              <a:buNone/>
            </a:pPr>
            <a:r>
              <a:rPr lang="en-US"/>
              <a:t>Discuss at your table…</a:t>
            </a:r>
          </a:p>
          <a:p>
            <a:pPr marL="246380" indent="-246380" fontAlgn="base">
              <a:lnSpc>
                <a:spcPct val="120000"/>
              </a:lnSpc>
              <a:buFont typeface="Arial" panose="020B0604020202020204" pitchFamily="34" charset="0"/>
              <a:buChar char="•"/>
            </a:pPr>
            <a:r>
              <a:rPr lang="en-US"/>
              <a:t>How is the strategy of base building being used?  How did they combine their goals and vision?</a:t>
            </a:r>
          </a:p>
          <a:p>
            <a:pPr marL="246380" indent="-246380" fontAlgn="base">
              <a:lnSpc>
                <a:spcPct val="120000"/>
              </a:lnSpc>
              <a:buFont typeface="Arial" panose="020B0604020202020204" pitchFamily="34" charset="0"/>
              <a:buChar char="•"/>
            </a:pPr>
            <a:r>
              <a:rPr lang="en-US"/>
              <a:t>Are the locals using a narrow or more expanded vision, or both, to carry out building their base?  </a:t>
            </a:r>
          </a:p>
          <a:p>
            <a:pPr marL="246380" indent="-246380" fontAlgn="base">
              <a:lnSpc>
                <a:spcPct val="120000"/>
              </a:lnSpc>
              <a:buFont typeface="Arial" panose="020B0604020202020204" pitchFamily="34" charset="0"/>
              <a:buChar char="•"/>
            </a:pPr>
            <a:r>
              <a:rPr lang="en-US"/>
              <a:t>What suggestions could you make  to improve the  local’s  use of base-building strategy?  </a:t>
            </a:r>
          </a:p>
          <a:p>
            <a:pPr marL="246380" indent="-246380">
              <a:lnSpc>
                <a:spcPct val="120000"/>
              </a:lnSpc>
              <a:buFont typeface="Arial" panose="020B0604020202020204" pitchFamily="34" charset="0"/>
              <a:buChar char="•"/>
            </a:pPr>
            <a:r>
              <a:rPr lang="en-US"/>
              <a:t>Who is included and who is not?</a:t>
            </a:r>
          </a:p>
          <a:p>
            <a:pPr marL="0" indent="0">
              <a:buNone/>
            </a:pPr>
            <a:endParaRPr lang="en-US"/>
          </a:p>
          <a:p>
            <a:pPr marL="0" indent="0">
              <a:buNone/>
            </a:pPr>
            <a:endParaRPr lang="en-US">
              <a:highlight>
                <a:srgbClr val="FFFF00"/>
              </a:highlight>
            </a:endParaRPr>
          </a:p>
        </p:txBody>
      </p:sp>
    </p:spTree>
    <p:extLst>
      <p:ext uri="{BB962C8B-B14F-4D97-AF65-F5344CB8AC3E}">
        <p14:creationId xmlns:p14="http://schemas.microsoft.com/office/powerpoint/2010/main" val="21676991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e Impactful Part II: Vision and Goals ...">
            <a:extLst>
              <a:ext uri="{FF2B5EF4-FFF2-40B4-BE49-F238E27FC236}">
                <a16:creationId xmlns:a16="http://schemas.microsoft.com/office/drawing/2014/main" id="{4B7FB7FD-132C-0BE9-1470-3DF941013DB9}"/>
              </a:ext>
            </a:extLst>
          </p:cNvPr>
          <p:cNvPicPr>
            <a:picLocks noGrp="1" noChangeAspect="1"/>
          </p:cNvPicPr>
          <p:nvPr>
            <p:ph idx="1"/>
          </p:nvPr>
        </p:nvPicPr>
        <p:blipFill>
          <a:blip r:embed="rId2"/>
          <a:stretch>
            <a:fillRect/>
          </a:stretch>
        </p:blipFill>
        <p:spPr>
          <a:xfrm>
            <a:off x="4760769" y="-2519"/>
            <a:ext cx="7423086" cy="6418324"/>
          </a:xfrm>
          <a:prstGeom prst="rect">
            <a:avLst/>
          </a:prstGeom>
        </p:spPr>
      </p:pic>
      <p:sp>
        <p:nvSpPr>
          <p:cNvPr id="6" name="Title 5">
            <a:extLst>
              <a:ext uri="{FF2B5EF4-FFF2-40B4-BE49-F238E27FC236}">
                <a16:creationId xmlns:a16="http://schemas.microsoft.com/office/drawing/2014/main" id="{26376BE1-5A4F-F96A-E2DE-968585A06FE6}"/>
              </a:ext>
            </a:extLst>
          </p:cNvPr>
          <p:cNvSpPr>
            <a:spLocks noGrp="1"/>
          </p:cNvSpPr>
          <p:nvPr>
            <p:ph type="title"/>
          </p:nvPr>
        </p:nvSpPr>
        <p:spPr>
          <a:xfrm>
            <a:off x="656458" y="1555045"/>
            <a:ext cx="3475275" cy="1239837"/>
          </a:xfrm>
        </p:spPr>
        <p:txBody>
          <a:bodyPr/>
          <a:lstStyle/>
          <a:p>
            <a:r>
              <a:rPr lang="en-US"/>
              <a:t>Share Outs</a:t>
            </a:r>
          </a:p>
        </p:txBody>
      </p:sp>
    </p:spTree>
    <p:extLst>
      <p:ext uri="{BB962C8B-B14F-4D97-AF65-F5344CB8AC3E}">
        <p14:creationId xmlns:p14="http://schemas.microsoft.com/office/powerpoint/2010/main" val="793943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84880-2BD7-F33E-821F-D5E993C50A1C}"/>
            </a:ext>
          </a:extLst>
        </p:cNvPr>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C866A51E-1DBE-427F-B7B7-60022E9603F9}"/>
              </a:ext>
            </a:extLst>
          </p:cNvPr>
          <p:cNvPicPr>
            <a:picLocks noChangeAspect="1"/>
          </p:cNvPicPr>
          <p:nvPr/>
        </p:nvPicPr>
        <p:blipFill>
          <a:blip r:embed="rId3"/>
          <a:stretch>
            <a:fillRect/>
          </a:stretch>
        </p:blipFill>
        <p:spPr>
          <a:xfrm>
            <a:off x="535772" y="2078488"/>
            <a:ext cx="2186253" cy="2116128"/>
          </a:xfrm>
          <a:prstGeom prst="rect">
            <a:avLst/>
          </a:prstGeom>
        </p:spPr>
      </p:pic>
      <p:sp>
        <p:nvSpPr>
          <p:cNvPr id="2" name="Title 1">
            <a:extLst>
              <a:ext uri="{FF2B5EF4-FFF2-40B4-BE49-F238E27FC236}">
                <a16:creationId xmlns:a16="http://schemas.microsoft.com/office/drawing/2014/main" id="{44BE7246-D63A-C3B4-368D-13CB264C9F6E}"/>
              </a:ext>
            </a:extLst>
          </p:cNvPr>
          <p:cNvSpPr>
            <a:spLocks noGrp="1"/>
          </p:cNvSpPr>
          <p:nvPr>
            <p:ph type="title"/>
          </p:nvPr>
        </p:nvSpPr>
        <p:spPr>
          <a:xfrm>
            <a:off x="828800" y="437021"/>
            <a:ext cx="2727200" cy="725190"/>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8D0C004-57ED-7A34-1408-FECBD0681061}"/>
              </a:ext>
            </a:extLst>
          </p:cNvPr>
          <p:cNvSpPr>
            <a:spLocks noGrp="1"/>
          </p:cNvSpPr>
          <p:nvPr>
            <p:ph idx="1"/>
          </p:nvPr>
        </p:nvSpPr>
        <p:spPr>
          <a:xfrm>
            <a:off x="2844141" y="1313123"/>
            <a:ext cx="9122081" cy="3646857"/>
          </a:xfrm>
        </p:spPr>
        <p:txBody>
          <a:bodyPr vert="horz" lIns="0" tIns="45708" rIns="0" bIns="45708" rtlCol="0" anchor="t">
            <a:normAutofit lnSpcReduction="10000"/>
          </a:bodyPr>
          <a:lstStyle/>
          <a:p>
            <a:pPr>
              <a:lnSpc>
                <a:spcPct val="100000"/>
              </a:lnSpc>
              <a:buFont typeface="Arial" panose="020B0604020202020204" pitchFamily="34" charset="0"/>
              <a:buChar char="•"/>
            </a:pPr>
            <a:r>
              <a:rPr lang="en-US">
                <a:cs typeface="Calibri"/>
              </a:rPr>
              <a:t>Strategic planning sets goals along the path to reach your shared vision.</a:t>
            </a:r>
          </a:p>
          <a:p>
            <a:pPr>
              <a:lnSpc>
                <a:spcPct val="100000"/>
              </a:lnSpc>
              <a:buFont typeface="Arial" panose="020B0604020202020204" pitchFamily="34" charset="0"/>
              <a:buChar char="•"/>
            </a:pPr>
            <a:r>
              <a:rPr lang="en-US">
                <a:cs typeface="Calibri"/>
              </a:rPr>
              <a:t>Organizers can use goals and visions strategically to build support for their campaigns depending on their circumstances.</a:t>
            </a:r>
          </a:p>
          <a:p>
            <a:pPr>
              <a:lnSpc>
                <a:spcPct val="100000"/>
              </a:lnSpc>
              <a:buFont typeface="Arial" panose="020B0604020202020204" pitchFamily="34" charset="0"/>
              <a:buChar char="•"/>
            </a:pPr>
            <a:r>
              <a:rPr lang="en-US">
                <a:cs typeface="Calibri"/>
              </a:rPr>
              <a:t>This is a wonderful time to use your equity analysis tools to ask yourself who is included and who is not.</a:t>
            </a:r>
          </a:p>
          <a:p>
            <a:pPr marL="0" indent="0">
              <a:buNone/>
            </a:pPr>
            <a:endParaRPr lang="en-US">
              <a:cs typeface="Calibri"/>
            </a:endParaRPr>
          </a:p>
        </p:txBody>
      </p:sp>
    </p:spTree>
    <p:extLst>
      <p:ext uri="{BB962C8B-B14F-4D97-AF65-F5344CB8AC3E}">
        <p14:creationId xmlns:p14="http://schemas.microsoft.com/office/powerpoint/2010/main" val="41953561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283B48-FF32-5D8E-D978-4EBEB6B70B2C}"/>
              </a:ext>
            </a:extLst>
          </p:cNvPr>
          <p:cNvSpPr>
            <a:spLocks noGrp="1"/>
          </p:cNvSpPr>
          <p:nvPr>
            <p:ph type="title"/>
          </p:nvPr>
        </p:nvSpPr>
        <p:spPr/>
        <p:txBody>
          <a:bodyPr/>
          <a:lstStyle/>
          <a:p>
            <a:r>
              <a:rPr lang="en-US"/>
              <a:t>Break </a:t>
            </a:r>
          </a:p>
        </p:txBody>
      </p:sp>
      <p:sp>
        <p:nvSpPr>
          <p:cNvPr id="5" name="Text Placeholder 4">
            <a:extLst>
              <a:ext uri="{FF2B5EF4-FFF2-40B4-BE49-F238E27FC236}">
                <a16:creationId xmlns:a16="http://schemas.microsoft.com/office/drawing/2014/main" id="{5D733F62-5F0B-F436-3EE5-EDBB8E76FE09}"/>
              </a:ext>
            </a:extLst>
          </p:cNvPr>
          <p:cNvSpPr>
            <a:spLocks noGrp="1"/>
          </p:cNvSpPr>
          <p:nvPr>
            <p:ph type="body" idx="1"/>
          </p:nvPr>
        </p:nvSpPr>
        <p:spPr/>
        <p:txBody>
          <a:bodyPr/>
          <a:lstStyle/>
          <a:p>
            <a:r>
              <a:rPr lang="en-US"/>
              <a:t>10:30-10:45</a:t>
            </a:r>
          </a:p>
        </p:txBody>
      </p:sp>
    </p:spTree>
    <p:extLst>
      <p:ext uri="{BB962C8B-B14F-4D97-AF65-F5344CB8AC3E}">
        <p14:creationId xmlns:p14="http://schemas.microsoft.com/office/powerpoint/2010/main" val="6696940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00975-6FBE-9C1B-B4C3-CED8F4799F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706136-C3FE-A07D-8477-A82A0E69E2FC}"/>
              </a:ext>
            </a:extLst>
          </p:cNvPr>
          <p:cNvSpPr>
            <a:spLocks noGrp="1"/>
          </p:cNvSpPr>
          <p:nvPr>
            <p:ph type="title"/>
          </p:nvPr>
        </p:nvSpPr>
        <p:spPr>
          <a:xfrm>
            <a:off x="3446920" y="2467433"/>
            <a:ext cx="8283272" cy="965069"/>
          </a:xfrm>
        </p:spPr>
        <p:txBody>
          <a:bodyPr>
            <a:noAutofit/>
          </a:bodyPr>
          <a:lstStyle/>
          <a:p>
            <a:r>
              <a:rPr lang="en-US" sz="7200"/>
              <a:t>Leadership ID </a:t>
            </a:r>
          </a:p>
        </p:txBody>
      </p:sp>
      <p:sp>
        <p:nvSpPr>
          <p:cNvPr id="3" name="Text Placeholder 2">
            <a:extLst>
              <a:ext uri="{FF2B5EF4-FFF2-40B4-BE49-F238E27FC236}">
                <a16:creationId xmlns:a16="http://schemas.microsoft.com/office/drawing/2014/main" id="{53D785A5-685A-FF33-9744-234B00F17BC3}"/>
              </a:ext>
            </a:extLst>
          </p:cNvPr>
          <p:cNvSpPr>
            <a:spLocks noGrp="1"/>
          </p:cNvSpPr>
          <p:nvPr>
            <p:ph type="body" idx="1"/>
          </p:nvPr>
        </p:nvSpPr>
        <p:spPr>
          <a:xfrm>
            <a:off x="3446920" y="4409110"/>
            <a:ext cx="7264623" cy="1150203"/>
          </a:xfrm>
        </p:spPr>
        <p:txBody>
          <a:bodyPr/>
          <a:lstStyle/>
          <a:p>
            <a:r>
              <a:rPr lang="en-US"/>
              <a:t>Pete Clancy</a:t>
            </a:r>
          </a:p>
        </p:txBody>
      </p:sp>
      <p:sp>
        <p:nvSpPr>
          <p:cNvPr id="5" name="Title 1">
            <a:extLst>
              <a:ext uri="{FF2B5EF4-FFF2-40B4-BE49-F238E27FC236}">
                <a16:creationId xmlns:a16="http://schemas.microsoft.com/office/drawing/2014/main" id="{A4F27E4A-193E-ED05-A278-A3A1D4619602}"/>
              </a:ext>
            </a:extLst>
          </p:cNvPr>
          <p:cNvSpPr txBox="1">
            <a:spLocks/>
          </p:cNvSpPr>
          <p:nvPr/>
        </p:nvSpPr>
        <p:spPr>
          <a:xfrm>
            <a:off x="3451920" y="3243288"/>
            <a:ext cx="8283272" cy="96506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r>
              <a:rPr lang="en-US" sz="3200"/>
              <a:t>Skills for Building Your Team</a:t>
            </a:r>
          </a:p>
        </p:txBody>
      </p:sp>
    </p:spTree>
    <p:extLst>
      <p:ext uri="{BB962C8B-B14F-4D97-AF65-F5344CB8AC3E}">
        <p14:creationId xmlns:p14="http://schemas.microsoft.com/office/powerpoint/2010/main" val="12913700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3AB85-0E5B-C3CA-4B78-5678F192DB5F}"/>
              </a:ext>
            </a:extLst>
          </p:cNvPr>
          <p:cNvSpPr>
            <a:spLocks noGrp="1"/>
          </p:cNvSpPr>
          <p:nvPr>
            <p:ph type="title"/>
          </p:nvPr>
        </p:nvSpPr>
        <p:spPr>
          <a:xfrm>
            <a:off x="1203011" y="266700"/>
            <a:ext cx="9782801" cy="838200"/>
          </a:xfrm>
        </p:spPr>
        <p:txBody>
          <a:bodyPr/>
          <a:lstStyle/>
          <a:p>
            <a:r>
              <a:rPr lang="en-US"/>
              <a:t>Thinking Back…</a:t>
            </a:r>
          </a:p>
        </p:txBody>
      </p:sp>
      <p:sp>
        <p:nvSpPr>
          <p:cNvPr id="3" name="Content Placeholder 2">
            <a:extLst>
              <a:ext uri="{FF2B5EF4-FFF2-40B4-BE49-F238E27FC236}">
                <a16:creationId xmlns:a16="http://schemas.microsoft.com/office/drawing/2014/main" id="{0A3634B1-BEA4-3464-4DF0-858452C201D3}"/>
              </a:ext>
            </a:extLst>
          </p:cNvPr>
          <p:cNvSpPr>
            <a:spLocks noGrp="1"/>
          </p:cNvSpPr>
          <p:nvPr>
            <p:ph idx="1"/>
          </p:nvPr>
        </p:nvSpPr>
        <p:spPr>
          <a:xfrm>
            <a:off x="1203011" y="1250244"/>
            <a:ext cx="9782801" cy="4572000"/>
          </a:xfrm>
        </p:spPr>
        <p:txBody>
          <a:bodyPr vert="horz" lIns="91440" tIns="45720" rIns="91440" bIns="45720" rtlCol="0" anchor="t">
            <a:normAutofit/>
          </a:bodyPr>
          <a:lstStyle/>
          <a:p>
            <a:pPr>
              <a:lnSpc>
                <a:spcPct val="150000"/>
              </a:lnSpc>
              <a:buFont typeface="Arial" panose="020B0604020202020204" pitchFamily="34" charset="0"/>
              <a:buChar char="•"/>
            </a:pPr>
            <a:r>
              <a:rPr lang="en-US"/>
              <a:t>What were the qualities of the </a:t>
            </a:r>
            <a:r>
              <a:rPr lang="en-US" b="1"/>
              <a:t>WORST BOSS </a:t>
            </a:r>
            <a:r>
              <a:rPr lang="en-US"/>
              <a:t>you've ever worked for? This could be a bad organization leader as well? </a:t>
            </a:r>
          </a:p>
          <a:p>
            <a:pPr>
              <a:lnSpc>
                <a:spcPct val="150000"/>
              </a:lnSpc>
              <a:buFont typeface="Arial" panose="020B0604020202020204" pitchFamily="34" charset="0"/>
              <a:buChar char="•"/>
            </a:pPr>
            <a:r>
              <a:rPr lang="en-US"/>
              <a:t>What were the qualities of the </a:t>
            </a:r>
            <a:r>
              <a:rPr lang="en-US" b="1"/>
              <a:t>BEST BOSS </a:t>
            </a:r>
            <a:r>
              <a:rPr lang="en-US"/>
              <a:t>you've ever worked for?</a:t>
            </a:r>
          </a:p>
          <a:p>
            <a:pPr marL="246380" indent="-246380"/>
            <a:endParaRPr lang="en-US"/>
          </a:p>
        </p:txBody>
      </p:sp>
    </p:spTree>
    <p:extLst>
      <p:ext uri="{BB962C8B-B14F-4D97-AF65-F5344CB8AC3E}">
        <p14:creationId xmlns:p14="http://schemas.microsoft.com/office/powerpoint/2010/main" val="500362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F9DA6-5958-8688-5C53-BD16CB59DFD0}"/>
              </a:ext>
            </a:extLst>
          </p:cNvPr>
          <p:cNvSpPr>
            <a:spLocks noGrp="1"/>
          </p:cNvSpPr>
          <p:nvPr>
            <p:ph type="title"/>
          </p:nvPr>
        </p:nvSpPr>
        <p:spPr>
          <a:xfrm>
            <a:off x="573167" y="167141"/>
            <a:ext cx="9782801" cy="518659"/>
          </a:xfrm>
        </p:spPr>
        <p:txBody>
          <a:bodyPr>
            <a:normAutofit fontScale="90000"/>
          </a:bodyPr>
          <a:lstStyle/>
          <a:p>
            <a:r>
              <a:rPr lang="en-US"/>
              <a:t>From our Reading... Ella Baker on Leadership</a:t>
            </a:r>
          </a:p>
        </p:txBody>
      </p:sp>
      <p:sp>
        <p:nvSpPr>
          <p:cNvPr id="3" name="Content Placeholder 2">
            <a:extLst>
              <a:ext uri="{FF2B5EF4-FFF2-40B4-BE49-F238E27FC236}">
                <a16:creationId xmlns:a16="http://schemas.microsoft.com/office/drawing/2014/main" id="{B9A3FD7F-489B-4FCF-581C-15EEC2B29644}"/>
              </a:ext>
            </a:extLst>
          </p:cNvPr>
          <p:cNvSpPr>
            <a:spLocks noGrp="1"/>
          </p:cNvSpPr>
          <p:nvPr>
            <p:ph idx="1"/>
          </p:nvPr>
        </p:nvSpPr>
        <p:spPr>
          <a:xfrm>
            <a:off x="573167" y="851808"/>
            <a:ext cx="11360817" cy="5320392"/>
          </a:xfrm>
        </p:spPr>
        <p:txBody>
          <a:bodyPr vert="horz" lIns="91440" tIns="45720" rIns="91440" bIns="45720" rtlCol="0" anchor="t">
            <a:normAutofit/>
          </a:bodyPr>
          <a:lstStyle/>
          <a:p>
            <a:pPr marL="0" indent="0">
              <a:lnSpc>
                <a:spcPct val="100000"/>
              </a:lnSpc>
              <a:buNone/>
            </a:pPr>
            <a:r>
              <a:rPr lang="en-US">
                <a:ea typeface="+mn-lt"/>
                <a:cs typeface="Helvetica"/>
              </a:rPr>
              <a:t>“Baker represented a different leadership tradition altogether. She combined the generic concept of leadership... and a confidence in the wisdom of ordinary people to define their problems and imagine solutions. Baker helped everyday people channel and congeal their collective power to resist oppression and fight for sustainable, transformative change… </a:t>
            </a:r>
          </a:p>
          <a:p>
            <a:pPr marL="0" indent="0">
              <a:lnSpc>
                <a:spcPct val="100000"/>
              </a:lnSpc>
              <a:buNone/>
            </a:pPr>
            <a:r>
              <a:rPr lang="en-US">
                <a:ea typeface="+mn-lt"/>
                <a:cs typeface="Helvetica"/>
              </a:rPr>
              <a:t>That collective effort required leaders who were accountable to one another and were not singular...group-centered leaders... strengthen the group, forge consensus and negotiate a way forward. That kind of leadership is impactful, democratic, and, I would argue, more radical and sustainable, than the alternatives.”</a:t>
            </a:r>
            <a:endParaRPr lang="en-US">
              <a:cs typeface="Helvetica"/>
            </a:endParaRPr>
          </a:p>
        </p:txBody>
      </p:sp>
    </p:spTree>
    <p:extLst>
      <p:ext uri="{BB962C8B-B14F-4D97-AF65-F5344CB8AC3E}">
        <p14:creationId xmlns:p14="http://schemas.microsoft.com/office/powerpoint/2010/main" val="23045490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12C7E-9271-9307-CB6C-2AD2866A23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1B7A85-49D7-E5DB-5043-4041811B70C3}"/>
              </a:ext>
            </a:extLst>
          </p:cNvPr>
          <p:cNvSpPr>
            <a:spLocks noGrp="1"/>
          </p:cNvSpPr>
          <p:nvPr>
            <p:ph type="title"/>
          </p:nvPr>
        </p:nvSpPr>
        <p:spPr>
          <a:xfrm>
            <a:off x="573167" y="167141"/>
            <a:ext cx="9782801" cy="518659"/>
          </a:xfrm>
        </p:spPr>
        <p:txBody>
          <a:bodyPr>
            <a:normAutofit fontScale="90000"/>
          </a:bodyPr>
          <a:lstStyle/>
          <a:p>
            <a:r>
              <a:rPr lang="en-US"/>
              <a:t>From our Reading... Ella Baker on Leadership</a:t>
            </a:r>
          </a:p>
        </p:txBody>
      </p:sp>
      <p:sp>
        <p:nvSpPr>
          <p:cNvPr id="3" name="Content Placeholder 2">
            <a:extLst>
              <a:ext uri="{FF2B5EF4-FFF2-40B4-BE49-F238E27FC236}">
                <a16:creationId xmlns:a16="http://schemas.microsoft.com/office/drawing/2014/main" id="{CFA86AE5-75E4-97EA-D0B4-793169648425}"/>
              </a:ext>
            </a:extLst>
          </p:cNvPr>
          <p:cNvSpPr>
            <a:spLocks noGrp="1"/>
          </p:cNvSpPr>
          <p:nvPr>
            <p:ph idx="1"/>
          </p:nvPr>
        </p:nvSpPr>
        <p:spPr>
          <a:xfrm>
            <a:off x="573167" y="851808"/>
            <a:ext cx="11360817" cy="5320392"/>
          </a:xfrm>
        </p:spPr>
        <p:txBody>
          <a:bodyPr vert="horz" lIns="91440" tIns="45720" rIns="91440" bIns="45720" rtlCol="0" anchor="t">
            <a:noAutofit/>
          </a:bodyPr>
          <a:lstStyle/>
          <a:p>
            <a:pPr marL="0" indent="0">
              <a:lnSpc>
                <a:spcPct val="150000"/>
              </a:lnSpc>
              <a:buNone/>
            </a:pPr>
            <a:r>
              <a:rPr lang="en-US" sz="2200">
                <a:ea typeface="+mn-lt"/>
                <a:cs typeface="Helvetica"/>
              </a:rPr>
              <a:t>“Baker represented a different leadership tradition altogether. She combined the generic concept of leadership...and a confidence in the </a:t>
            </a:r>
            <a:r>
              <a:rPr lang="en-US" sz="2200" b="1" u="sng">
                <a:ea typeface="+mn-lt"/>
                <a:cs typeface="Helvetica"/>
              </a:rPr>
              <a:t>wisdom of ordinary people</a:t>
            </a:r>
            <a:r>
              <a:rPr lang="en-US" sz="2200">
                <a:ea typeface="+mn-lt"/>
                <a:cs typeface="Helvetica"/>
              </a:rPr>
              <a:t> to define their problems and imagine solutions. Baker </a:t>
            </a:r>
            <a:r>
              <a:rPr lang="en-US" sz="2200" b="1" u="sng">
                <a:ea typeface="+mn-lt"/>
                <a:cs typeface="Helvetica"/>
              </a:rPr>
              <a:t>helped </a:t>
            </a:r>
            <a:r>
              <a:rPr lang="en-US" sz="2200">
                <a:ea typeface="+mn-lt"/>
                <a:cs typeface="Helvetica"/>
              </a:rPr>
              <a:t>everyday people channel and </a:t>
            </a:r>
            <a:r>
              <a:rPr lang="en-US" sz="2200" b="1" u="sng">
                <a:ea typeface="+mn-lt"/>
                <a:cs typeface="Helvetica"/>
              </a:rPr>
              <a:t>congeal their collective power</a:t>
            </a:r>
            <a:r>
              <a:rPr lang="en-US" sz="2200">
                <a:ea typeface="+mn-lt"/>
                <a:cs typeface="Helvetica"/>
              </a:rPr>
              <a:t> to resist oppression and fight for </a:t>
            </a:r>
            <a:r>
              <a:rPr lang="en-US" sz="2200" b="1" u="sng">
                <a:ea typeface="+mn-lt"/>
                <a:cs typeface="Helvetica"/>
              </a:rPr>
              <a:t>sustainable, transformative change</a:t>
            </a:r>
            <a:r>
              <a:rPr lang="en-US" sz="2200">
                <a:ea typeface="+mn-lt"/>
                <a:cs typeface="Helvetica"/>
              </a:rPr>
              <a:t>… </a:t>
            </a:r>
          </a:p>
          <a:p>
            <a:pPr marL="0" indent="0">
              <a:lnSpc>
                <a:spcPct val="150000"/>
              </a:lnSpc>
              <a:buNone/>
            </a:pPr>
            <a:r>
              <a:rPr lang="en-US" sz="2200">
                <a:ea typeface="+mn-lt"/>
                <a:cs typeface="Helvetica"/>
              </a:rPr>
              <a:t>That collective effort required leaders who were accountable to one another and were not singular... group-centered leaders are at the center of many concentric circles. </a:t>
            </a:r>
            <a:r>
              <a:rPr lang="en-US" sz="2200" b="1" u="sng">
                <a:ea typeface="+mn-lt"/>
                <a:cs typeface="Helvetica"/>
              </a:rPr>
              <a:t>They strengthen the group, forge consensus and negotiate a way forward.</a:t>
            </a:r>
            <a:r>
              <a:rPr lang="en-US" sz="2200">
                <a:ea typeface="+mn-lt"/>
                <a:cs typeface="Helvetica"/>
              </a:rPr>
              <a:t> That kind of leadership is </a:t>
            </a:r>
            <a:r>
              <a:rPr lang="en-US" sz="2200" b="1" u="sng">
                <a:ea typeface="+mn-lt"/>
                <a:cs typeface="Helvetica"/>
              </a:rPr>
              <a:t>impactful</a:t>
            </a:r>
            <a:r>
              <a:rPr lang="en-US" sz="2200">
                <a:ea typeface="+mn-lt"/>
                <a:cs typeface="Helvetica"/>
              </a:rPr>
              <a:t>, </a:t>
            </a:r>
            <a:r>
              <a:rPr lang="en-US" sz="2200" b="1" u="sng">
                <a:ea typeface="+mn-lt"/>
                <a:cs typeface="Helvetica"/>
              </a:rPr>
              <a:t>democratic</a:t>
            </a:r>
            <a:r>
              <a:rPr lang="en-US" sz="2200">
                <a:ea typeface="+mn-lt"/>
                <a:cs typeface="Helvetica"/>
              </a:rPr>
              <a:t>, and, I would argue, more </a:t>
            </a:r>
            <a:r>
              <a:rPr lang="en-US" sz="2200" b="1" u="sng">
                <a:ea typeface="+mn-lt"/>
                <a:cs typeface="Helvetica"/>
              </a:rPr>
              <a:t>radical </a:t>
            </a:r>
            <a:r>
              <a:rPr lang="en-US" sz="2200">
                <a:ea typeface="+mn-lt"/>
                <a:cs typeface="Helvetica"/>
              </a:rPr>
              <a:t>and </a:t>
            </a:r>
            <a:r>
              <a:rPr lang="en-US" sz="2200" u="sng">
                <a:ea typeface="+mn-lt"/>
                <a:cs typeface="Helvetica"/>
              </a:rPr>
              <a:t>sustainable</a:t>
            </a:r>
            <a:r>
              <a:rPr lang="en-US" sz="2200">
                <a:ea typeface="+mn-lt"/>
                <a:cs typeface="Helvetica"/>
              </a:rPr>
              <a:t>, than the alternatives.”</a:t>
            </a:r>
            <a:endParaRPr lang="en-US" sz="2200">
              <a:cs typeface="Helvetica"/>
            </a:endParaRPr>
          </a:p>
        </p:txBody>
      </p:sp>
    </p:spTree>
    <p:extLst>
      <p:ext uri="{BB962C8B-B14F-4D97-AF65-F5344CB8AC3E}">
        <p14:creationId xmlns:p14="http://schemas.microsoft.com/office/powerpoint/2010/main" val="20817318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147" y="124176"/>
            <a:ext cx="10982529" cy="734005"/>
          </a:xfrm>
        </p:spPr>
        <p:txBody>
          <a:bodyPr>
            <a:normAutofit/>
          </a:bodyPr>
          <a:lstStyle/>
          <a:p>
            <a:pPr algn="ctr"/>
            <a:r>
              <a:rPr lang="en-US"/>
              <a:t>Leaders Across these Three Theories</a:t>
            </a:r>
          </a:p>
        </p:txBody>
      </p:sp>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r="1980"/>
          <a:stretch>
            <a:fillRect/>
          </a:stretch>
        </p:blipFill>
        <p:spPr bwMode="auto">
          <a:xfrm>
            <a:off x="1524000" y="1139385"/>
            <a:ext cx="9649036" cy="5110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42743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5CC4B-45FD-54CA-40EC-128CD51754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7FB575-E4BA-741B-D6B1-CE896B2F1197}"/>
              </a:ext>
            </a:extLst>
          </p:cNvPr>
          <p:cNvSpPr>
            <a:spLocks noGrp="1"/>
          </p:cNvSpPr>
          <p:nvPr>
            <p:ph type="title"/>
          </p:nvPr>
        </p:nvSpPr>
        <p:spPr>
          <a:xfrm>
            <a:off x="573167" y="167141"/>
            <a:ext cx="9782801" cy="518659"/>
          </a:xfrm>
        </p:spPr>
        <p:txBody>
          <a:bodyPr>
            <a:normAutofit fontScale="90000"/>
          </a:bodyPr>
          <a:lstStyle/>
          <a:p>
            <a:r>
              <a:rPr lang="en-US"/>
              <a:t>Leader ID Activity, Reflection Questions</a:t>
            </a:r>
          </a:p>
        </p:txBody>
      </p:sp>
      <p:sp>
        <p:nvSpPr>
          <p:cNvPr id="3" name="Content Placeholder 2">
            <a:extLst>
              <a:ext uri="{FF2B5EF4-FFF2-40B4-BE49-F238E27FC236}">
                <a16:creationId xmlns:a16="http://schemas.microsoft.com/office/drawing/2014/main" id="{0AB0FF2E-8BE6-1A30-D204-B9B4719B1E28}"/>
              </a:ext>
            </a:extLst>
          </p:cNvPr>
          <p:cNvSpPr>
            <a:spLocks noGrp="1"/>
          </p:cNvSpPr>
          <p:nvPr>
            <p:ph idx="1"/>
          </p:nvPr>
        </p:nvSpPr>
        <p:spPr>
          <a:xfrm>
            <a:off x="573167" y="851808"/>
            <a:ext cx="11360817" cy="5320392"/>
          </a:xfrm>
        </p:spPr>
        <p:txBody>
          <a:bodyPr vert="horz" lIns="91440" tIns="45720" rIns="91440" bIns="45720" rtlCol="0" anchor="t">
            <a:normAutofit fontScale="92500" lnSpcReduction="20000"/>
          </a:bodyPr>
          <a:lstStyle/>
          <a:p>
            <a:pPr marL="0" indent="0">
              <a:lnSpc>
                <a:spcPct val="150000"/>
              </a:lnSpc>
              <a:buNone/>
            </a:pPr>
            <a:r>
              <a:rPr lang="en-US">
                <a:ea typeface="+mn-lt"/>
                <a:cs typeface="+mn-lt"/>
              </a:rPr>
              <a:t>Take 5 minutes to quietly read pages 18 and 19, then take 5 minutes to answer these questions as a group at your table:</a:t>
            </a:r>
          </a:p>
          <a:p>
            <a:pPr marL="514350" indent="-514350">
              <a:lnSpc>
                <a:spcPct val="150000"/>
              </a:lnSpc>
              <a:buAutoNum type="arabicPeriod"/>
            </a:pPr>
            <a:r>
              <a:rPr lang="en-US">
                <a:ea typeface="+mn-lt"/>
                <a:cs typeface="+mn-lt"/>
              </a:rPr>
              <a:t>Based on the scenario only, who would you identify as the Leader who has moved people the most? Why?</a:t>
            </a:r>
          </a:p>
          <a:p>
            <a:pPr marL="514350" indent="-514350">
              <a:lnSpc>
                <a:spcPct val="150000"/>
              </a:lnSpc>
              <a:buAutoNum type="arabicPeriod"/>
            </a:pPr>
            <a:r>
              <a:rPr lang="en-US">
                <a:ea typeface="+mn-lt"/>
                <a:cs typeface="+mn-lt"/>
              </a:rPr>
              <a:t>List the specific order of who you want to meet with and why.</a:t>
            </a:r>
          </a:p>
          <a:p>
            <a:pPr marL="514350" indent="-514350">
              <a:lnSpc>
                <a:spcPct val="150000"/>
              </a:lnSpc>
              <a:buAutoNum type="arabicPeriod"/>
            </a:pPr>
            <a:r>
              <a:rPr lang="en-US">
                <a:ea typeface="+mn-lt"/>
                <a:cs typeface="+mn-lt"/>
              </a:rPr>
              <a:t>What else do you want to know about these employees? Why?</a:t>
            </a:r>
          </a:p>
          <a:p>
            <a:pPr marL="0" indent="0">
              <a:buNone/>
            </a:pPr>
            <a:endParaRPr lang="en-US">
              <a:ea typeface="+mn-lt"/>
              <a:cs typeface="+mn-lt"/>
            </a:endParaRPr>
          </a:p>
          <a:p>
            <a:pPr marL="0" indent="0">
              <a:buNone/>
            </a:pPr>
            <a:r>
              <a:rPr lang="en-US">
                <a:ea typeface="+mn-lt"/>
                <a:cs typeface="+mn-lt"/>
              </a:rPr>
              <a:t>Write the answers to these questions on the chart paper. </a:t>
            </a:r>
          </a:p>
          <a:p>
            <a:pPr>
              <a:buFont typeface="Arial" panose="020B0604020202020204" pitchFamily="34" charset="0"/>
              <a:buChar char="•"/>
            </a:pPr>
            <a:r>
              <a:rPr lang="en-US">
                <a:ea typeface="+mn-lt"/>
                <a:cs typeface="+mn-lt"/>
              </a:rPr>
              <a:t>We will do a gallery walk hunting for the correct answers later.</a:t>
            </a:r>
          </a:p>
          <a:p>
            <a:pPr marL="0" indent="0">
              <a:buNone/>
            </a:pPr>
            <a:endParaRPr lang="en-US">
              <a:ea typeface="+mn-lt"/>
              <a:cs typeface="+mn-lt"/>
            </a:endParaRPr>
          </a:p>
        </p:txBody>
      </p:sp>
    </p:spTree>
    <p:extLst>
      <p:ext uri="{BB962C8B-B14F-4D97-AF65-F5344CB8AC3E}">
        <p14:creationId xmlns:p14="http://schemas.microsoft.com/office/powerpoint/2010/main" val="41937962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018" y="0"/>
            <a:ext cx="2871404" cy="1134165"/>
          </a:xfrm>
        </p:spPr>
        <p:txBody>
          <a:bodyPr>
            <a:normAutofit/>
          </a:bodyPr>
          <a:lstStyle/>
          <a:p>
            <a:r>
              <a:rPr lang="en-US"/>
              <a:t>Key Points</a:t>
            </a:r>
          </a:p>
        </p:txBody>
      </p:sp>
      <p:sp>
        <p:nvSpPr>
          <p:cNvPr id="3" name="Content Placeholder 2"/>
          <p:cNvSpPr>
            <a:spLocks noGrp="1"/>
          </p:cNvSpPr>
          <p:nvPr>
            <p:ph idx="1"/>
          </p:nvPr>
        </p:nvSpPr>
        <p:spPr>
          <a:xfrm>
            <a:off x="3217333" y="567082"/>
            <a:ext cx="8861778" cy="5167674"/>
          </a:xfrm>
        </p:spPr>
        <p:txBody>
          <a:bodyPr vert="horz" lIns="91440" tIns="45720" rIns="91440" bIns="45720" rtlCol="0" anchor="t">
            <a:noAutofit/>
          </a:bodyPr>
          <a:lstStyle/>
          <a:p>
            <a:pPr marL="246380" indent="-246380">
              <a:lnSpc>
                <a:spcPct val="150000"/>
              </a:lnSpc>
              <a:buFont typeface="Arial" panose="020B0604020202020204" pitchFamily="34" charset="0"/>
              <a:buChar char="•"/>
            </a:pPr>
            <a:r>
              <a:rPr lang="en-US"/>
              <a:t>Intentional campaigns that center equity, not programs, build power.</a:t>
            </a:r>
          </a:p>
          <a:p>
            <a:pPr marL="246380" indent="-246380">
              <a:lnSpc>
                <a:spcPct val="150000"/>
              </a:lnSpc>
              <a:buFont typeface="Arial" panose="020B0604020202020204" pitchFamily="34" charset="0"/>
              <a:buChar char="•"/>
            </a:pPr>
            <a:r>
              <a:rPr lang="en-US">
                <a:ea typeface="+mn-lt"/>
                <a:cs typeface="+mn-lt"/>
              </a:rPr>
              <a:t>The power to win is only built through people with a shared vision, making public commitments to act, to risk their collective resources, for the big meaningful changes they want.</a:t>
            </a:r>
          </a:p>
          <a:p>
            <a:pPr marL="246380" indent="-246380">
              <a:lnSpc>
                <a:spcPct val="150000"/>
              </a:lnSpc>
              <a:buFont typeface="Arial" panose="020B0604020202020204" pitchFamily="34" charset="0"/>
              <a:buChar char="•"/>
            </a:pPr>
            <a:r>
              <a:rPr lang="en-US">
                <a:ea typeface="+mn-lt"/>
                <a:cs typeface="+mn-lt"/>
              </a:rPr>
              <a:t>The kind of power we needs depends a distributed and interdependent leadership structure.  </a:t>
            </a:r>
          </a:p>
        </p:txBody>
      </p:sp>
      <p:pic>
        <p:nvPicPr>
          <p:cNvPr id="4" name="Picture 3"/>
          <p:cNvPicPr/>
          <p:nvPr/>
        </p:nvPicPr>
        <p:blipFill rotWithShape="1">
          <a:blip r:embed="rId2"/>
          <a:srcRect l="3839" t="29433" r="75686" b="29787"/>
          <a:stretch/>
        </p:blipFill>
        <p:spPr>
          <a:xfrm>
            <a:off x="662018" y="1862134"/>
            <a:ext cx="2129440" cy="2469567"/>
          </a:xfrm>
          <a:prstGeom prst="rect">
            <a:avLst/>
          </a:prstGeom>
        </p:spPr>
      </p:pic>
    </p:spTree>
    <p:extLst>
      <p:ext uri="{BB962C8B-B14F-4D97-AF65-F5344CB8AC3E}">
        <p14:creationId xmlns:p14="http://schemas.microsoft.com/office/powerpoint/2010/main" val="15150521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3C809-2392-E366-66A1-CEF13A27A9C9}"/>
              </a:ext>
            </a:extLst>
          </p:cNvPr>
          <p:cNvSpPr>
            <a:spLocks noGrp="1"/>
          </p:cNvSpPr>
          <p:nvPr>
            <p:ph type="title"/>
          </p:nvPr>
        </p:nvSpPr>
        <p:spPr>
          <a:xfrm>
            <a:off x="3310857" y="2059353"/>
            <a:ext cx="7752253" cy="1369647"/>
          </a:xfrm>
        </p:spPr>
        <p:txBody>
          <a:bodyPr vert="horz" lIns="91440" tIns="45720" rIns="91440" bIns="45720" rtlCol="0" anchor="b">
            <a:noAutofit/>
          </a:bodyPr>
          <a:lstStyle/>
          <a:p>
            <a:r>
              <a:rPr lang="en-US" sz="4800"/>
              <a:t>Semantics for Recruiting and Building Power </a:t>
            </a:r>
          </a:p>
        </p:txBody>
      </p:sp>
      <p:sp>
        <p:nvSpPr>
          <p:cNvPr id="3" name="Text Placeholder 2">
            <a:extLst>
              <a:ext uri="{FF2B5EF4-FFF2-40B4-BE49-F238E27FC236}">
                <a16:creationId xmlns:a16="http://schemas.microsoft.com/office/drawing/2014/main" id="{0B7DBF4C-9480-C58F-67D8-E6008E5EE931}"/>
              </a:ext>
            </a:extLst>
          </p:cNvPr>
          <p:cNvSpPr>
            <a:spLocks noGrp="1"/>
          </p:cNvSpPr>
          <p:nvPr>
            <p:ph type="body" idx="1"/>
          </p:nvPr>
        </p:nvSpPr>
        <p:spPr>
          <a:xfrm>
            <a:off x="3310857" y="3575756"/>
            <a:ext cx="7264623" cy="1150203"/>
          </a:xfrm>
        </p:spPr>
        <p:txBody>
          <a:bodyPr/>
          <a:lstStyle/>
          <a:p>
            <a:r>
              <a:rPr lang="en-US"/>
              <a:t>Amanda Kail</a:t>
            </a:r>
          </a:p>
        </p:txBody>
      </p:sp>
    </p:spTree>
    <p:extLst>
      <p:ext uri="{BB962C8B-B14F-4D97-AF65-F5344CB8AC3E}">
        <p14:creationId xmlns:p14="http://schemas.microsoft.com/office/powerpoint/2010/main" val="16466934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81BE3B-999A-BA06-0939-DC37E71B3D74}"/>
              </a:ext>
            </a:extLst>
          </p:cNvPr>
          <p:cNvSpPr>
            <a:spLocks noGrp="1"/>
          </p:cNvSpPr>
          <p:nvPr>
            <p:ph type="title"/>
          </p:nvPr>
        </p:nvSpPr>
        <p:spPr>
          <a:xfrm>
            <a:off x="709087" y="263885"/>
            <a:ext cx="9782801" cy="1239837"/>
          </a:xfrm>
        </p:spPr>
        <p:txBody>
          <a:bodyPr anchor="b">
            <a:normAutofit/>
          </a:bodyPr>
          <a:lstStyle/>
          <a:p>
            <a:r>
              <a:rPr lang="en-US" sz="7200"/>
              <a:t>Question....</a:t>
            </a:r>
          </a:p>
        </p:txBody>
      </p:sp>
      <p:sp>
        <p:nvSpPr>
          <p:cNvPr id="5" name="Content Placeholder 4">
            <a:extLst>
              <a:ext uri="{FF2B5EF4-FFF2-40B4-BE49-F238E27FC236}">
                <a16:creationId xmlns:a16="http://schemas.microsoft.com/office/drawing/2014/main" id="{234F3BD1-6303-5AEF-C90A-D951B6525C10}"/>
              </a:ext>
            </a:extLst>
          </p:cNvPr>
          <p:cNvSpPr>
            <a:spLocks noGrp="1"/>
          </p:cNvSpPr>
          <p:nvPr>
            <p:ph sz="half" idx="1"/>
          </p:nvPr>
        </p:nvSpPr>
        <p:spPr>
          <a:xfrm>
            <a:off x="1242044" y="1756139"/>
            <a:ext cx="4077588" cy="3095978"/>
          </a:xfrm>
        </p:spPr>
        <p:txBody>
          <a:bodyPr vert="horz" lIns="91440" tIns="45720" rIns="91440" bIns="45720" rtlCol="0" anchor="t">
            <a:normAutofit/>
          </a:bodyPr>
          <a:lstStyle/>
          <a:p>
            <a:pPr marL="0" indent="0">
              <a:buNone/>
            </a:pPr>
            <a:r>
              <a:rPr lang="en-US" sz="5400"/>
              <a:t>Who is "the Union"?</a:t>
            </a:r>
            <a:endParaRPr lang="en-US"/>
          </a:p>
        </p:txBody>
      </p:sp>
      <p:pic>
        <p:nvPicPr>
          <p:cNvPr id="2" name="Picture 1" descr="A person standing in front of a whiteboard&#10;&#10;AI-generated content may be incorrect.">
            <a:extLst>
              <a:ext uri="{FF2B5EF4-FFF2-40B4-BE49-F238E27FC236}">
                <a16:creationId xmlns:a16="http://schemas.microsoft.com/office/drawing/2014/main" id="{74910271-AD99-C102-D5E4-33F9AA03E846}"/>
              </a:ext>
            </a:extLst>
          </p:cNvPr>
          <p:cNvPicPr>
            <a:picLocks noChangeAspect="1"/>
          </p:cNvPicPr>
          <p:nvPr/>
        </p:nvPicPr>
        <p:blipFill>
          <a:blip r:embed="rId2"/>
          <a:srcRect r="1" b="5040"/>
          <a:stretch>
            <a:fillRect/>
          </a:stretch>
        </p:blipFill>
        <p:spPr>
          <a:xfrm>
            <a:off x="6322947" y="883804"/>
            <a:ext cx="5053290" cy="4840648"/>
          </a:xfrm>
          <a:prstGeom prst="rect">
            <a:avLst/>
          </a:prstGeom>
          <a:noFill/>
        </p:spPr>
      </p:pic>
    </p:spTree>
    <p:extLst>
      <p:ext uri="{BB962C8B-B14F-4D97-AF65-F5344CB8AC3E}">
        <p14:creationId xmlns:p14="http://schemas.microsoft.com/office/powerpoint/2010/main" val="15257320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278CA-6F03-CAFC-C01C-07B9189CA47F}"/>
              </a:ext>
            </a:extLst>
          </p:cNvPr>
          <p:cNvSpPr>
            <a:spLocks noGrp="1"/>
          </p:cNvSpPr>
          <p:nvPr>
            <p:ph type="title"/>
          </p:nvPr>
        </p:nvSpPr>
        <p:spPr>
          <a:xfrm>
            <a:off x="712903" y="177801"/>
            <a:ext cx="9782801" cy="759178"/>
          </a:xfrm>
        </p:spPr>
        <p:txBody>
          <a:bodyPr/>
          <a:lstStyle/>
          <a:p>
            <a:r>
              <a:rPr lang="en-US"/>
              <a:t>Who does the work in "the union"?</a:t>
            </a:r>
          </a:p>
        </p:txBody>
      </p:sp>
      <p:graphicFrame>
        <p:nvGraphicFramePr>
          <p:cNvPr id="4" name="Content Placeholder 3">
            <a:extLst>
              <a:ext uri="{FF2B5EF4-FFF2-40B4-BE49-F238E27FC236}">
                <a16:creationId xmlns:a16="http://schemas.microsoft.com/office/drawing/2014/main" id="{9F94E343-DBE9-1358-2765-DBD853727FD4}"/>
              </a:ext>
            </a:extLst>
          </p:cNvPr>
          <p:cNvGraphicFramePr>
            <a:graphicFrameLocks noGrp="1"/>
          </p:cNvGraphicFramePr>
          <p:nvPr>
            <p:ph idx="1"/>
          </p:nvPr>
        </p:nvGraphicFramePr>
        <p:xfrm>
          <a:off x="1593850" y="1600200"/>
          <a:ext cx="9782175"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077778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A5F85-838C-FDEF-7F4A-813A2FD05E98}"/>
              </a:ext>
            </a:extLst>
          </p:cNvPr>
          <p:cNvSpPr>
            <a:spLocks noGrp="1"/>
          </p:cNvSpPr>
          <p:nvPr>
            <p:ph type="title"/>
          </p:nvPr>
        </p:nvSpPr>
        <p:spPr>
          <a:xfrm>
            <a:off x="568899" y="188367"/>
            <a:ext cx="11182834" cy="1419476"/>
          </a:xfrm>
        </p:spPr>
        <p:txBody>
          <a:bodyPr vert="horz" lIns="91440" tIns="45720" rIns="91440" bIns="45720" rtlCol="0" anchor="b">
            <a:noAutofit/>
          </a:bodyPr>
          <a:lstStyle/>
          <a:p>
            <a:r>
              <a:rPr lang="en-US" sz="4400">
                <a:solidFill>
                  <a:schemeClr val="tx1"/>
                </a:solidFill>
              </a:rPr>
              <a:t>How many do you have? What do you ask them to do?</a:t>
            </a:r>
          </a:p>
        </p:txBody>
      </p:sp>
      <p:sp>
        <p:nvSpPr>
          <p:cNvPr id="3" name="Content Placeholder 2">
            <a:extLst>
              <a:ext uri="{FF2B5EF4-FFF2-40B4-BE49-F238E27FC236}">
                <a16:creationId xmlns:a16="http://schemas.microsoft.com/office/drawing/2014/main" id="{54A43629-2675-83B7-1485-7FCFB2945B08}"/>
              </a:ext>
            </a:extLst>
          </p:cNvPr>
          <p:cNvSpPr>
            <a:spLocks noGrp="1"/>
          </p:cNvSpPr>
          <p:nvPr>
            <p:ph idx="1"/>
          </p:nvPr>
        </p:nvSpPr>
        <p:spPr>
          <a:xfrm>
            <a:off x="1203011" y="1746895"/>
            <a:ext cx="9782801" cy="3673803"/>
          </a:xfrm>
        </p:spPr>
        <p:txBody>
          <a:bodyPr vert="horz" lIns="91440" tIns="45720" rIns="91440" bIns="45720" rtlCol="0" anchor="t">
            <a:normAutofit/>
          </a:bodyPr>
          <a:lstStyle/>
          <a:p>
            <a:pPr>
              <a:buFont typeface="Arial" panose="020B0604020202020204" pitchFamily="34" charset="0"/>
              <a:buChar char="•"/>
            </a:pPr>
            <a:r>
              <a:rPr lang="en-US" sz="4300"/>
              <a:t>State Union Staff</a:t>
            </a:r>
          </a:p>
          <a:p>
            <a:pPr>
              <a:buFont typeface="Arial" panose="020B0604020202020204" pitchFamily="34" charset="0"/>
              <a:buChar char="•"/>
            </a:pPr>
            <a:r>
              <a:rPr lang="en-US" sz="4300"/>
              <a:t>Union Officers/Executive Board</a:t>
            </a:r>
          </a:p>
          <a:p>
            <a:pPr>
              <a:buFont typeface="Arial" panose="020B0604020202020204" pitchFamily="34" charset="0"/>
              <a:buChar char="•"/>
            </a:pPr>
            <a:r>
              <a:rPr lang="en-US" sz="4300"/>
              <a:t>Building Representatives/Association Representatives</a:t>
            </a:r>
          </a:p>
          <a:p>
            <a:pPr>
              <a:buFont typeface="Arial" panose="020B0604020202020204" pitchFamily="34" charset="0"/>
              <a:buChar char="•"/>
            </a:pPr>
            <a:r>
              <a:rPr lang="en-US" sz="4300"/>
              <a:t>Rank and File Members</a:t>
            </a:r>
          </a:p>
          <a:p>
            <a:pPr marL="246380" indent="-246380"/>
            <a:endParaRPr lang="en-US"/>
          </a:p>
          <a:p>
            <a:pPr marL="246380" indent="-246380"/>
            <a:endParaRPr lang="en-US"/>
          </a:p>
        </p:txBody>
      </p:sp>
    </p:spTree>
    <p:extLst>
      <p:ext uri="{BB962C8B-B14F-4D97-AF65-F5344CB8AC3E}">
        <p14:creationId xmlns:p14="http://schemas.microsoft.com/office/powerpoint/2010/main" val="37089236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5901E-9DD7-35E4-F25D-E0E894887E87}"/>
              </a:ext>
            </a:extLst>
          </p:cNvPr>
          <p:cNvSpPr>
            <a:spLocks noGrp="1"/>
          </p:cNvSpPr>
          <p:nvPr>
            <p:ph type="title"/>
          </p:nvPr>
        </p:nvSpPr>
        <p:spPr>
          <a:xfrm>
            <a:off x="674899" y="597655"/>
            <a:ext cx="10839025" cy="827723"/>
          </a:xfrm>
        </p:spPr>
        <p:txBody>
          <a:bodyPr>
            <a:noAutofit/>
          </a:bodyPr>
          <a:lstStyle/>
          <a:p>
            <a:r>
              <a:rPr lang="en-US" sz="4800"/>
              <a:t>The $1,000,000,000 Question...</a:t>
            </a:r>
          </a:p>
        </p:txBody>
      </p:sp>
      <p:sp>
        <p:nvSpPr>
          <p:cNvPr id="3" name="Content Placeholder 2">
            <a:extLst>
              <a:ext uri="{FF2B5EF4-FFF2-40B4-BE49-F238E27FC236}">
                <a16:creationId xmlns:a16="http://schemas.microsoft.com/office/drawing/2014/main" id="{3B3B9E1E-A78D-C7BF-56B1-6FEE7584BFCE}"/>
              </a:ext>
            </a:extLst>
          </p:cNvPr>
          <p:cNvSpPr>
            <a:spLocks noGrp="1"/>
          </p:cNvSpPr>
          <p:nvPr>
            <p:ph idx="1"/>
          </p:nvPr>
        </p:nvSpPr>
        <p:spPr>
          <a:xfrm>
            <a:off x="818337" y="1521177"/>
            <a:ext cx="10552148" cy="4572000"/>
          </a:xfrm>
        </p:spPr>
        <p:txBody>
          <a:bodyPr vert="horz" lIns="91440" tIns="45720" rIns="91440" bIns="45720" rtlCol="0" anchor="t">
            <a:normAutofit/>
          </a:bodyPr>
          <a:lstStyle/>
          <a:p>
            <a:pPr marL="0" indent="0">
              <a:lnSpc>
                <a:spcPct val="150000"/>
              </a:lnSpc>
              <a:buNone/>
            </a:pPr>
            <a:r>
              <a:rPr lang="en-US" sz="4400"/>
              <a:t>How do you go from a few people doing all the work to a majority of members being actively involved?</a:t>
            </a:r>
          </a:p>
          <a:p>
            <a:pPr marL="0" indent="0">
              <a:lnSpc>
                <a:spcPct val="150000"/>
              </a:lnSpc>
              <a:buNone/>
            </a:pPr>
            <a:r>
              <a:rPr lang="en-US" sz="4400"/>
              <a:t>It starts with how you talk to them. </a:t>
            </a:r>
          </a:p>
        </p:txBody>
      </p:sp>
    </p:spTree>
    <p:extLst>
      <p:ext uri="{BB962C8B-B14F-4D97-AF65-F5344CB8AC3E}">
        <p14:creationId xmlns:p14="http://schemas.microsoft.com/office/powerpoint/2010/main" val="33932265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7FA9F-62C9-A138-A377-426F966F36BF}"/>
              </a:ext>
            </a:extLst>
          </p:cNvPr>
          <p:cNvSpPr>
            <a:spLocks noGrp="1"/>
          </p:cNvSpPr>
          <p:nvPr>
            <p:ph type="title"/>
          </p:nvPr>
        </p:nvSpPr>
        <p:spPr>
          <a:xfrm>
            <a:off x="791925" y="340078"/>
            <a:ext cx="9782801" cy="691444"/>
          </a:xfrm>
        </p:spPr>
        <p:txBody>
          <a:bodyPr/>
          <a:lstStyle/>
          <a:p>
            <a:r>
              <a:rPr lang="en-US"/>
              <a:t>Consider different responses...</a:t>
            </a:r>
          </a:p>
        </p:txBody>
      </p:sp>
      <p:sp>
        <p:nvSpPr>
          <p:cNvPr id="3" name="Content Placeholder 2">
            <a:extLst>
              <a:ext uri="{FF2B5EF4-FFF2-40B4-BE49-F238E27FC236}">
                <a16:creationId xmlns:a16="http://schemas.microsoft.com/office/drawing/2014/main" id="{6F1122EE-2B6D-2868-A336-A71ACCA1E295}"/>
              </a:ext>
            </a:extLst>
          </p:cNvPr>
          <p:cNvSpPr>
            <a:spLocks noGrp="1"/>
          </p:cNvSpPr>
          <p:nvPr>
            <p:ph idx="1"/>
          </p:nvPr>
        </p:nvSpPr>
        <p:spPr>
          <a:xfrm>
            <a:off x="791926" y="1456267"/>
            <a:ext cx="10584312" cy="4715933"/>
          </a:xfrm>
        </p:spPr>
        <p:txBody>
          <a:bodyPr vert="horz" lIns="91440" tIns="45720" rIns="91440" bIns="45720" rtlCol="0" anchor="t">
            <a:normAutofit fontScale="92500" lnSpcReduction="10000"/>
          </a:bodyPr>
          <a:lstStyle/>
          <a:p>
            <a:pPr marL="0" indent="0">
              <a:buNone/>
            </a:pPr>
            <a:r>
              <a:rPr lang="en-US" b="1"/>
              <a:t>Scenario: </a:t>
            </a:r>
            <a:r>
              <a:rPr lang="en-US"/>
              <a:t>You are trying to recruit new members.</a:t>
            </a:r>
          </a:p>
          <a:p>
            <a:pPr>
              <a:lnSpc>
                <a:spcPct val="150000"/>
              </a:lnSpc>
              <a:buFont typeface="Arial" panose="020B0604020202020204" pitchFamily="34" charset="0"/>
              <a:buChar char="•"/>
            </a:pPr>
            <a:r>
              <a:rPr lang="en-US"/>
              <a:t>"Joining your union means you will always have someone to call if you ever get in trouble."</a:t>
            </a:r>
          </a:p>
          <a:p>
            <a:pPr>
              <a:lnSpc>
                <a:spcPct val="150000"/>
              </a:lnSpc>
              <a:buFont typeface="Arial" panose="020B0604020202020204" pitchFamily="34" charset="0"/>
              <a:buChar char="•"/>
            </a:pPr>
            <a:r>
              <a:rPr lang="en-US"/>
              <a:t>"You have some great ideas on what needs to change around here. Who else do you think feels that way? Do you think you could get a few folks together this week to talk about it? I'd love to hear more about how I could support you!"</a:t>
            </a:r>
          </a:p>
          <a:p>
            <a:pPr marL="0" indent="0" algn="ctr">
              <a:buNone/>
            </a:pPr>
            <a:r>
              <a:rPr lang="en-US" b="1"/>
              <a:t>What's the difference?</a:t>
            </a:r>
            <a:endParaRPr lang="en-US"/>
          </a:p>
        </p:txBody>
      </p:sp>
    </p:spTree>
    <p:extLst>
      <p:ext uri="{BB962C8B-B14F-4D97-AF65-F5344CB8AC3E}">
        <p14:creationId xmlns:p14="http://schemas.microsoft.com/office/powerpoint/2010/main" val="23401579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E535B-C4F7-A32A-C663-A8F105083966}"/>
              </a:ext>
            </a:extLst>
          </p:cNvPr>
          <p:cNvSpPr>
            <a:spLocks noGrp="1"/>
          </p:cNvSpPr>
          <p:nvPr>
            <p:ph type="title"/>
          </p:nvPr>
        </p:nvSpPr>
        <p:spPr>
          <a:xfrm>
            <a:off x="632272" y="103832"/>
            <a:ext cx="9782801" cy="923458"/>
          </a:xfrm>
        </p:spPr>
        <p:txBody>
          <a:bodyPr>
            <a:normAutofit/>
          </a:bodyPr>
          <a:lstStyle/>
          <a:p>
            <a:r>
              <a:rPr lang="en-US" sz="4800">
                <a:solidFill>
                  <a:schemeClr val="tx1"/>
                </a:solidFill>
              </a:rPr>
              <a:t>Consider different responses...</a:t>
            </a:r>
          </a:p>
        </p:txBody>
      </p:sp>
      <p:sp>
        <p:nvSpPr>
          <p:cNvPr id="3" name="Content Placeholder 2">
            <a:extLst>
              <a:ext uri="{FF2B5EF4-FFF2-40B4-BE49-F238E27FC236}">
                <a16:creationId xmlns:a16="http://schemas.microsoft.com/office/drawing/2014/main" id="{A7ECF235-C731-B966-15AC-1743D438E371}"/>
              </a:ext>
            </a:extLst>
          </p:cNvPr>
          <p:cNvSpPr>
            <a:spLocks noGrp="1"/>
          </p:cNvSpPr>
          <p:nvPr>
            <p:ph idx="1"/>
          </p:nvPr>
        </p:nvSpPr>
        <p:spPr>
          <a:xfrm>
            <a:off x="632272" y="1332089"/>
            <a:ext cx="10743965" cy="4572000"/>
          </a:xfrm>
        </p:spPr>
        <p:txBody>
          <a:bodyPr vert="horz" lIns="91440" tIns="45720" rIns="91440" bIns="45720" rtlCol="0" anchor="t">
            <a:normAutofit/>
          </a:bodyPr>
          <a:lstStyle/>
          <a:p>
            <a:pPr>
              <a:buFont typeface="Arial" panose="020B0604020202020204" pitchFamily="34" charset="0"/>
              <a:buChar char="•"/>
            </a:pPr>
            <a:r>
              <a:rPr lang="en-US"/>
              <a:t>Scenario: a group of members has gathered for an action</a:t>
            </a:r>
          </a:p>
          <a:p>
            <a:pPr>
              <a:buFont typeface="Arial" panose="020B0604020202020204" pitchFamily="34" charset="0"/>
              <a:buChar char="•"/>
            </a:pPr>
            <a:endParaRPr lang="en-US"/>
          </a:p>
          <a:p>
            <a:pPr lvl="1">
              <a:buFont typeface="Arial" panose="020B0604020202020204" pitchFamily="34" charset="0"/>
              <a:buChar char="•"/>
            </a:pPr>
            <a:r>
              <a:rPr lang="en-US" sz="2800"/>
              <a:t>"Thanks so much to all of you for showing up tonight!"</a:t>
            </a:r>
          </a:p>
          <a:p>
            <a:pPr lvl="1">
              <a:buFont typeface="Arial" panose="020B0604020202020204" pitchFamily="34" charset="0"/>
              <a:buChar char="•"/>
            </a:pPr>
            <a:endParaRPr lang="en-US" sz="2800"/>
          </a:p>
          <a:p>
            <a:pPr lvl="1">
              <a:buFont typeface="Arial" panose="020B0604020202020204" pitchFamily="34" charset="0"/>
              <a:buChar char="•"/>
            </a:pPr>
            <a:r>
              <a:rPr lang="en-US" sz="2800"/>
              <a:t>"I'm so excited to see you all here! Your numbers show our power!"</a:t>
            </a:r>
          </a:p>
        </p:txBody>
      </p:sp>
    </p:spTree>
    <p:extLst>
      <p:ext uri="{BB962C8B-B14F-4D97-AF65-F5344CB8AC3E}">
        <p14:creationId xmlns:p14="http://schemas.microsoft.com/office/powerpoint/2010/main" val="28261402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08A2127A-AC58-B91C-F139-16F8F8C2B65B}"/>
              </a:ext>
            </a:extLst>
          </p:cNvPr>
          <p:cNvSpPr>
            <a:spLocks noGrp="1"/>
          </p:cNvSpPr>
          <p:nvPr>
            <p:ph type="title"/>
          </p:nvPr>
        </p:nvSpPr>
        <p:spPr>
          <a:xfrm>
            <a:off x="526651" y="177800"/>
            <a:ext cx="11403560" cy="738342"/>
          </a:xfrm>
        </p:spPr>
        <p:txBody>
          <a:bodyPr>
            <a:noAutofit/>
          </a:bodyPr>
          <a:lstStyle/>
          <a:p>
            <a:r>
              <a:rPr lang="en-US" sz="4800"/>
              <a:t>Do Not 3rd Party Your Union!</a:t>
            </a:r>
          </a:p>
        </p:txBody>
      </p:sp>
      <p:sp>
        <p:nvSpPr>
          <p:cNvPr id="14" name="Content Placeholder 2">
            <a:extLst>
              <a:ext uri="{FF2B5EF4-FFF2-40B4-BE49-F238E27FC236}">
                <a16:creationId xmlns:a16="http://schemas.microsoft.com/office/drawing/2014/main" id="{6EC6AB69-366F-1617-1005-847B9D5D2FA2}"/>
              </a:ext>
            </a:extLst>
          </p:cNvPr>
          <p:cNvSpPr>
            <a:spLocks noGrp="1"/>
          </p:cNvSpPr>
          <p:nvPr>
            <p:ph sz="half" idx="1"/>
          </p:nvPr>
        </p:nvSpPr>
        <p:spPr>
          <a:xfrm>
            <a:off x="526651" y="1143000"/>
            <a:ext cx="5960533" cy="4572000"/>
          </a:xfrm>
        </p:spPr>
        <p:txBody>
          <a:bodyPr vert="horz" lIns="91440" tIns="45720" rIns="91440" bIns="45720" rtlCol="0" anchor="t">
            <a:normAutofit/>
          </a:bodyPr>
          <a:lstStyle/>
          <a:p>
            <a:pPr>
              <a:lnSpc>
                <a:spcPct val="150000"/>
              </a:lnSpc>
              <a:buFont typeface="Arial" panose="020B0604020202020204" pitchFamily="34" charset="0"/>
              <a:buChar char="•"/>
            </a:pPr>
            <a:r>
              <a:rPr lang="en-US"/>
              <a:t>"We are working on ..." </a:t>
            </a:r>
          </a:p>
          <a:p>
            <a:pPr>
              <a:lnSpc>
                <a:spcPct val="150000"/>
              </a:lnSpc>
              <a:buFont typeface="Arial" panose="020B0604020202020204" pitchFamily="34" charset="0"/>
              <a:buChar char="•"/>
            </a:pPr>
            <a:r>
              <a:rPr lang="en-US"/>
              <a:t>"The union is fighting for..."</a:t>
            </a:r>
          </a:p>
          <a:p>
            <a:pPr>
              <a:lnSpc>
                <a:spcPct val="150000"/>
              </a:lnSpc>
              <a:buFont typeface="Arial" panose="020B0604020202020204" pitchFamily="34" charset="0"/>
              <a:buChar char="•"/>
            </a:pPr>
            <a:r>
              <a:rPr lang="en-US"/>
              <a:t>When you talk like this, who do your members think will do the work?</a:t>
            </a:r>
          </a:p>
        </p:txBody>
      </p:sp>
      <p:pic>
        <p:nvPicPr>
          <p:cNvPr id="7" name="Content Placeholder 6">
            <a:extLst>
              <a:ext uri="{FF2B5EF4-FFF2-40B4-BE49-F238E27FC236}">
                <a16:creationId xmlns:a16="http://schemas.microsoft.com/office/drawing/2014/main" id="{8EE60FA1-FD84-4132-F0D5-92E1557B6D1E}"/>
              </a:ext>
            </a:extLst>
          </p:cNvPr>
          <p:cNvPicPr>
            <a:picLocks noGrp="1" noChangeAspect="1"/>
          </p:cNvPicPr>
          <p:nvPr>
            <p:ph sz="half" idx="2"/>
          </p:nvPr>
        </p:nvPicPr>
        <p:blipFill>
          <a:blip r:embed="rId2"/>
          <a:srcRect l="4157" r="4157" b="1100"/>
          <a:stretch>
            <a:fillRect/>
          </a:stretch>
        </p:blipFill>
        <p:spPr>
          <a:xfrm>
            <a:off x="7586132" y="916142"/>
            <a:ext cx="4344079" cy="5025715"/>
          </a:xfrm>
          <a:prstGeom prst="rect">
            <a:avLst/>
          </a:prstGeom>
        </p:spPr>
      </p:pic>
    </p:spTree>
    <p:extLst>
      <p:ext uri="{BB962C8B-B14F-4D97-AF65-F5344CB8AC3E}">
        <p14:creationId xmlns:p14="http://schemas.microsoft.com/office/powerpoint/2010/main" val="32690332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C649E-D5BC-0CE7-FFB4-D2436C340D60}"/>
              </a:ext>
            </a:extLst>
          </p:cNvPr>
          <p:cNvSpPr>
            <a:spLocks noGrp="1"/>
          </p:cNvSpPr>
          <p:nvPr>
            <p:ph type="title"/>
          </p:nvPr>
        </p:nvSpPr>
        <p:spPr>
          <a:xfrm>
            <a:off x="537212" y="177801"/>
            <a:ext cx="11652317" cy="894644"/>
          </a:xfrm>
        </p:spPr>
        <p:txBody>
          <a:bodyPr>
            <a:noAutofit/>
          </a:bodyPr>
          <a:lstStyle/>
          <a:p>
            <a:r>
              <a:rPr lang="en-US" sz="4800"/>
              <a:t>Avoid Being Transactional</a:t>
            </a:r>
          </a:p>
        </p:txBody>
      </p:sp>
      <p:sp>
        <p:nvSpPr>
          <p:cNvPr id="3" name="Content Placeholder 2">
            <a:extLst>
              <a:ext uri="{FF2B5EF4-FFF2-40B4-BE49-F238E27FC236}">
                <a16:creationId xmlns:a16="http://schemas.microsoft.com/office/drawing/2014/main" id="{69129D44-DA17-7F95-CC2D-5DC7BDEA8F6C}"/>
              </a:ext>
            </a:extLst>
          </p:cNvPr>
          <p:cNvSpPr>
            <a:spLocks noGrp="1"/>
          </p:cNvSpPr>
          <p:nvPr>
            <p:ph sz="half" idx="1"/>
          </p:nvPr>
        </p:nvSpPr>
        <p:spPr>
          <a:xfrm>
            <a:off x="6648943" y="1634066"/>
            <a:ext cx="4814586" cy="4572000"/>
          </a:xfrm>
        </p:spPr>
        <p:txBody>
          <a:bodyPr vert="horz" lIns="91440" tIns="45720" rIns="91440" bIns="45720" rtlCol="0" anchor="t">
            <a:normAutofit lnSpcReduction="10000"/>
          </a:bodyPr>
          <a:lstStyle/>
          <a:p>
            <a:pPr>
              <a:lnSpc>
                <a:spcPct val="150000"/>
              </a:lnSpc>
              <a:buFont typeface="Arial" panose="020B0604020202020204" pitchFamily="34" charset="0"/>
              <a:buChar char="•"/>
            </a:pPr>
            <a:r>
              <a:rPr lang="en-US"/>
              <a:t>"Your dues cost less than your daily Starbucks and you can offset the cost with member benefits"</a:t>
            </a:r>
          </a:p>
          <a:p>
            <a:pPr>
              <a:lnSpc>
                <a:spcPct val="150000"/>
              </a:lnSpc>
              <a:buFont typeface="Arial" panose="020B0604020202020204" pitchFamily="34" charset="0"/>
              <a:buChar char="•"/>
            </a:pPr>
            <a:r>
              <a:rPr lang="en-US"/>
              <a:t>"You have car insurance so why don't you have job insurance?"</a:t>
            </a:r>
          </a:p>
          <a:p>
            <a:pPr marL="0" indent="0">
              <a:buNone/>
            </a:pPr>
            <a:endParaRPr lang="en-US"/>
          </a:p>
        </p:txBody>
      </p:sp>
      <p:sp>
        <p:nvSpPr>
          <p:cNvPr id="4" name="Content Placeholder 3">
            <a:extLst>
              <a:ext uri="{FF2B5EF4-FFF2-40B4-BE49-F238E27FC236}">
                <a16:creationId xmlns:a16="http://schemas.microsoft.com/office/drawing/2014/main" id="{C43866F0-1FA4-DED0-BBF3-2BCFF8815248}"/>
              </a:ext>
            </a:extLst>
          </p:cNvPr>
          <p:cNvSpPr>
            <a:spLocks noGrp="1"/>
          </p:cNvSpPr>
          <p:nvPr>
            <p:ph sz="half" idx="2"/>
          </p:nvPr>
        </p:nvSpPr>
        <p:spPr>
          <a:xfrm>
            <a:off x="838185" y="1634066"/>
            <a:ext cx="4814586" cy="4572000"/>
          </a:xfrm>
        </p:spPr>
        <p:txBody>
          <a:bodyPr vert="horz" lIns="91440" tIns="45720" rIns="91440" bIns="45720" rtlCol="0" anchor="t">
            <a:normAutofit lnSpcReduction="10000"/>
          </a:bodyPr>
          <a:lstStyle/>
          <a:p>
            <a:pPr marL="0" indent="0">
              <a:lnSpc>
                <a:spcPct val="160000"/>
              </a:lnSpc>
              <a:buNone/>
            </a:pPr>
            <a:r>
              <a:rPr lang="en-US" b="1"/>
              <a:t>What expectations about participation are you communicating to members? </a:t>
            </a:r>
          </a:p>
          <a:p>
            <a:pPr marL="0" indent="0">
              <a:lnSpc>
                <a:spcPct val="160000"/>
              </a:lnSpc>
              <a:buNone/>
            </a:pPr>
            <a:endParaRPr lang="en-US" b="1"/>
          </a:p>
          <a:p>
            <a:pPr marL="0" indent="0">
              <a:lnSpc>
                <a:spcPct val="160000"/>
              </a:lnSpc>
              <a:buNone/>
            </a:pPr>
            <a:r>
              <a:rPr lang="en-US" b="1"/>
              <a:t>How are you building solidarity? </a:t>
            </a:r>
            <a:endParaRPr lang="en-US"/>
          </a:p>
        </p:txBody>
      </p:sp>
    </p:spTree>
    <p:extLst>
      <p:ext uri="{BB962C8B-B14F-4D97-AF65-F5344CB8AC3E}">
        <p14:creationId xmlns:p14="http://schemas.microsoft.com/office/powerpoint/2010/main" val="15788443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F7938-133F-7D5B-6CF8-40A391439BD1}"/>
              </a:ext>
            </a:extLst>
          </p:cNvPr>
          <p:cNvSpPr>
            <a:spLocks noGrp="1"/>
          </p:cNvSpPr>
          <p:nvPr>
            <p:ph type="title"/>
          </p:nvPr>
        </p:nvSpPr>
        <p:spPr>
          <a:xfrm>
            <a:off x="913341" y="132644"/>
            <a:ext cx="9782801" cy="894645"/>
          </a:xfrm>
        </p:spPr>
        <p:txBody>
          <a:bodyPr>
            <a:normAutofit/>
          </a:bodyPr>
          <a:lstStyle/>
          <a:p>
            <a:r>
              <a:rPr lang="en-US" sz="4800"/>
              <a:t>Your Turn!  </a:t>
            </a:r>
          </a:p>
        </p:txBody>
      </p:sp>
      <p:pic>
        <p:nvPicPr>
          <p:cNvPr id="5" name="Content Placeholder 4" descr="A person lifting a barbell&#10;&#10;AI-generated content may be incorrect.">
            <a:extLst>
              <a:ext uri="{FF2B5EF4-FFF2-40B4-BE49-F238E27FC236}">
                <a16:creationId xmlns:a16="http://schemas.microsoft.com/office/drawing/2014/main" id="{85F2F8D2-2EA3-6A25-5DB4-4EE80C1267A7}"/>
              </a:ext>
            </a:extLst>
          </p:cNvPr>
          <p:cNvPicPr>
            <a:picLocks noGrp="1" noChangeAspect="1"/>
          </p:cNvPicPr>
          <p:nvPr>
            <p:ph sz="half" idx="1"/>
          </p:nvPr>
        </p:nvPicPr>
        <p:blipFill>
          <a:blip r:embed="rId2"/>
          <a:stretch>
            <a:fillRect/>
          </a:stretch>
        </p:blipFill>
        <p:spPr>
          <a:xfrm>
            <a:off x="6803782" y="1027289"/>
            <a:ext cx="4768153" cy="3341511"/>
          </a:xfrm>
          <a:prstGeom prst="rect">
            <a:avLst/>
          </a:prstGeom>
        </p:spPr>
      </p:pic>
      <p:sp>
        <p:nvSpPr>
          <p:cNvPr id="4" name="Content Placeholder 3">
            <a:extLst>
              <a:ext uri="{FF2B5EF4-FFF2-40B4-BE49-F238E27FC236}">
                <a16:creationId xmlns:a16="http://schemas.microsoft.com/office/drawing/2014/main" id="{DA8C24CF-49E0-6107-2018-68A972D69541}"/>
              </a:ext>
            </a:extLst>
          </p:cNvPr>
          <p:cNvSpPr>
            <a:spLocks noGrp="1"/>
          </p:cNvSpPr>
          <p:nvPr>
            <p:ph sz="half" idx="2"/>
          </p:nvPr>
        </p:nvSpPr>
        <p:spPr>
          <a:xfrm>
            <a:off x="913341" y="1463490"/>
            <a:ext cx="5181071" cy="2247255"/>
          </a:xfrm>
        </p:spPr>
        <p:txBody>
          <a:bodyPr vert="horz" lIns="91440" tIns="45720" rIns="91440" bIns="45720" rtlCol="0" anchor="t">
            <a:noAutofit/>
          </a:bodyPr>
          <a:lstStyle/>
          <a:p>
            <a:pPr marL="0" indent="0">
              <a:lnSpc>
                <a:spcPct val="160000"/>
              </a:lnSpc>
              <a:buNone/>
            </a:pPr>
            <a:r>
              <a:rPr lang="en-US"/>
              <a:t>Let’s practice rephrasing as many of the sentences as you can in ways that build participation and solidarity. </a:t>
            </a:r>
          </a:p>
        </p:txBody>
      </p:sp>
    </p:spTree>
    <p:extLst>
      <p:ext uri="{BB962C8B-B14F-4D97-AF65-F5344CB8AC3E}">
        <p14:creationId xmlns:p14="http://schemas.microsoft.com/office/powerpoint/2010/main" val="3737099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FDDA3-CC8F-6EC8-B16C-D9C755AB7E1A}"/>
              </a:ext>
            </a:extLst>
          </p:cNvPr>
          <p:cNvSpPr>
            <a:spLocks noGrp="1"/>
          </p:cNvSpPr>
          <p:nvPr>
            <p:ph type="title"/>
          </p:nvPr>
        </p:nvSpPr>
        <p:spPr>
          <a:xfrm>
            <a:off x="537212" y="0"/>
            <a:ext cx="11361277" cy="1239837"/>
          </a:xfrm>
        </p:spPr>
        <p:txBody>
          <a:bodyPr vert="horz" lIns="91440" tIns="45720" rIns="91440" bIns="45720" rtlCol="0" anchor="b">
            <a:noAutofit/>
          </a:bodyPr>
          <a:lstStyle/>
          <a:p>
            <a:r>
              <a:rPr lang="en">
                <a:solidFill>
                  <a:schemeClr val="tx2"/>
                </a:solidFill>
                <a:ea typeface="Calibri"/>
                <a:cs typeface="Calibri"/>
              </a:rPr>
              <a:t>Try not to use the following words: </a:t>
            </a:r>
            <a:br>
              <a:rPr lang="en">
                <a:solidFill>
                  <a:schemeClr val="tx2"/>
                </a:solidFill>
                <a:ea typeface="Calibri"/>
                <a:cs typeface="Calibri"/>
              </a:rPr>
            </a:br>
            <a:r>
              <a:rPr lang="en" sz="3200" i="1">
                <a:solidFill>
                  <a:schemeClr val="tx2"/>
                </a:solidFill>
                <a:ea typeface="Calibri"/>
                <a:cs typeface="Calibri"/>
              </a:rPr>
              <a:t>The union (or union at all), organization, we, us, our, or I. </a:t>
            </a:r>
            <a:endParaRPr lang="en-US" sz="3200" i="1">
              <a:solidFill>
                <a:schemeClr val="tx2"/>
              </a:solidFill>
            </a:endParaRPr>
          </a:p>
        </p:txBody>
      </p:sp>
      <p:sp>
        <p:nvSpPr>
          <p:cNvPr id="3" name="Content Placeholder 2">
            <a:extLst>
              <a:ext uri="{FF2B5EF4-FFF2-40B4-BE49-F238E27FC236}">
                <a16:creationId xmlns:a16="http://schemas.microsoft.com/office/drawing/2014/main" id="{48AFF0CC-F5B2-B2A1-107C-8393822D20F3}"/>
              </a:ext>
            </a:extLst>
          </p:cNvPr>
          <p:cNvSpPr>
            <a:spLocks noGrp="1"/>
          </p:cNvSpPr>
          <p:nvPr>
            <p:ph idx="1"/>
          </p:nvPr>
        </p:nvSpPr>
        <p:spPr>
          <a:xfrm>
            <a:off x="537212" y="1409993"/>
            <a:ext cx="11474166" cy="4899577"/>
          </a:xfrm>
        </p:spPr>
        <p:txBody>
          <a:bodyPr vert="horz" lIns="91440" tIns="45720" rIns="91440" bIns="45720" rtlCol="0" anchor="t">
            <a:noAutofit/>
          </a:bodyPr>
          <a:lstStyle/>
          <a:p>
            <a:pPr>
              <a:buFont typeface="Wingdings" pitchFamily="2" charset="2"/>
              <a:buChar char="Ø"/>
            </a:pPr>
            <a:r>
              <a:rPr lang="en" sz="2000">
                <a:ea typeface="Calibri"/>
                <a:cs typeface="Calibri"/>
              </a:rPr>
              <a:t>"Thank you.”</a:t>
            </a:r>
            <a:endParaRPr lang="en-US" sz="2000"/>
          </a:p>
          <a:p>
            <a:pPr>
              <a:buFont typeface="Wingdings" pitchFamily="2" charset="2"/>
              <a:buChar char="Ø"/>
            </a:pPr>
            <a:r>
              <a:rPr lang="en" sz="2000">
                <a:ea typeface="Calibri"/>
                <a:cs typeface="Calibri"/>
              </a:rPr>
              <a:t>“Union membership is like insurance; don’t you want someone to protect you in case something bad happens?”</a:t>
            </a:r>
            <a:endParaRPr lang="en-US" sz="2000"/>
          </a:p>
          <a:p>
            <a:pPr>
              <a:buFont typeface="Wingdings" pitchFamily="2" charset="2"/>
              <a:buChar char="Ø"/>
            </a:pPr>
            <a:r>
              <a:rPr lang="en" sz="2000">
                <a:ea typeface="Calibri"/>
                <a:cs typeface="Calibri"/>
              </a:rPr>
              <a:t> “Let me explain what the union/organization does for you.”</a:t>
            </a:r>
            <a:endParaRPr lang="en-US" sz="2000"/>
          </a:p>
          <a:p>
            <a:pPr>
              <a:buFont typeface="Wingdings" pitchFamily="2" charset="2"/>
              <a:buChar char="Ø"/>
            </a:pPr>
            <a:r>
              <a:rPr lang="en" sz="2000">
                <a:ea typeface="Calibri"/>
                <a:cs typeface="Calibri"/>
              </a:rPr>
              <a:t>“The union usually gets us more in pay raises and benefits than we pay in dues so if you do the math it’s definitely a good investment!”</a:t>
            </a:r>
            <a:endParaRPr lang="en-US" sz="2000"/>
          </a:p>
          <a:p>
            <a:pPr>
              <a:buFont typeface="Wingdings" pitchFamily="2" charset="2"/>
              <a:buChar char="Ø"/>
            </a:pPr>
            <a:r>
              <a:rPr lang="en" sz="2000">
                <a:ea typeface="Calibri"/>
                <a:cs typeface="Calibri"/>
              </a:rPr>
              <a:t> “You say you have a good principal now, but sometimes managers change, you never know. What if you end up with a bad principal tomorrow and need the union to stand up for you?”</a:t>
            </a:r>
            <a:endParaRPr lang="en-US" sz="2000"/>
          </a:p>
          <a:p>
            <a:pPr>
              <a:buFont typeface="Wingdings" pitchFamily="2" charset="2"/>
              <a:buChar char="Ø"/>
            </a:pPr>
            <a:r>
              <a:rPr lang="en" sz="2000">
                <a:ea typeface="Calibri"/>
                <a:cs typeface="Calibri"/>
              </a:rPr>
              <a:t>“We need all the members (or all of you) to call your elected representative to oppose this legislation.”</a:t>
            </a:r>
            <a:endParaRPr lang="en-US" sz="2000">
              <a:ea typeface="Calibri"/>
              <a:cs typeface="Calibri"/>
            </a:endParaRPr>
          </a:p>
          <a:p>
            <a:pPr>
              <a:buFont typeface="Wingdings" pitchFamily="2" charset="2"/>
              <a:buChar char="Ø"/>
            </a:pPr>
            <a:r>
              <a:rPr lang="en" sz="2000">
                <a:ea typeface="Calibri"/>
                <a:cs typeface="Calibri"/>
              </a:rPr>
              <a:t> “That’s not actually a grievance so there’s nothing we can do for you.”</a:t>
            </a:r>
            <a:endParaRPr lang="en-US" sz="2000"/>
          </a:p>
          <a:p>
            <a:pPr>
              <a:buFont typeface="Wingdings" pitchFamily="2" charset="2"/>
              <a:buChar char="Ø"/>
            </a:pPr>
            <a:r>
              <a:rPr lang="en" sz="2000">
                <a:ea typeface="Calibri"/>
                <a:cs typeface="Calibri"/>
              </a:rPr>
              <a:t>“The union leadership believes strikes are an absolute last resort, we do our best to prevent them on your behalf, since no one wants to strike ever.</a:t>
            </a:r>
            <a:endParaRPr lang="en-US" sz="2000">
              <a:ea typeface="Calibri"/>
              <a:cs typeface="Calibri"/>
            </a:endParaRPr>
          </a:p>
        </p:txBody>
      </p:sp>
    </p:spTree>
    <p:extLst>
      <p:ext uri="{BB962C8B-B14F-4D97-AF65-F5344CB8AC3E}">
        <p14:creationId xmlns:p14="http://schemas.microsoft.com/office/powerpoint/2010/main" val="12696017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ABF15-A548-563F-712E-39B8A853AB13}"/>
            </a:ext>
          </a:extLst>
        </p:cNvPr>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13375B1A-6EB1-35DF-54B4-DA42303DD8FD}"/>
              </a:ext>
            </a:extLst>
          </p:cNvPr>
          <p:cNvPicPr>
            <a:picLocks noChangeAspect="1"/>
          </p:cNvPicPr>
          <p:nvPr/>
        </p:nvPicPr>
        <p:blipFill>
          <a:blip r:embed="rId3"/>
          <a:stretch>
            <a:fillRect/>
          </a:stretch>
        </p:blipFill>
        <p:spPr>
          <a:xfrm>
            <a:off x="1106223" y="1660799"/>
            <a:ext cx="2186253" cy="2116128"/>
          </a:xfrm>
          <a:prstGeom prst="rect">
            <a:avLst/>
          </a:prstGeom>
        </p:spPr>
      </p:pic>
      <p:sp>
        <p:nvSpPr>
          <p:cNvPr id="2" name="Title 1">
            <a:extLst>
              <a:ext uri="{FF2B5EF4-FFF2-40B4-BE49-F238E27FC236}">
                <a16:creationId xmlns:a16="http://schemas.microsoft.com/office/drawing/2014/main" id="{23FB900A-6AC3-5023-8BDD-236C3E6C70E6}"/>
              </a:ext>
            </a:extLst>
          </p:cNvPr>
          <p:cNvSpPr>
            <a:spLocks noGrp="1"/>
          </p:cNvSpPr>
          <p:nvPr>
            <p:ph type="title" idx="4294967295"/>
          </p:nvPr>
        </p:nvSpPr>
        <p:spPr>
          <a:xfrm>
            <a:off x="1106223" y="392288"/>
            <a:ext cx="2303022" cy="815623"/>
          </a:xfrm>
        </p:spPr>
        <p:txBody>
          <a:bodyPr>
            <a:noAutofit/>
          </a:bodyPr>
          <a:lstStyle/>
          <a:p>
            <a:r>
              <a:rPr lang="en-US" sz="3200"/>
              <a:t>Key Points</a:t>
            </a:r>
          </a:p>
        </p:txBody>
      </p:sp>
      <p:sp>
        <p:nvSpPr>
          <p:cNvPr id="3" name="Content Placeholder 2">
            <a:extLst>
              <a:ext uri="{FF2B5EF4-FFF2-40B4-BE49-F238E27FC236}">
                <a16:creationId xmlns:a16="http://schemas.microsoft.com/office/drawing/2014/main" id="{3DF90FB3-367E-966A-4F15-28702BBD4A48}"/>
              </a:ext>
            </a:extLst>
          </p:cNvPr>
          <p:cNvSpPr>
            <a:spLocks noGrp="1"/>
          </p:cNvSpPr>
          <p:nvPr>
            <p:ph idx="4294967295"/>
          </p:nvPr>
        </p:nvSpPr>
        <p:spPr>
          <a:xfrm>
            <a:off x="4322057" y="685800"/>
            <a:ext cx="6196012" cy="5689600"/>
          </a:xfrm>
        </p:spPr>
        <p:txBody>
          <a:bodyPr vert="horz" lIns="0" tIns="45708" rIns="0" bIns="45708" rtlCol="0" anchor="t">
            <a:normAutofit fontScale="85000" lnSpcReduction="10000"/>
          </a:bodyPr>
          <a:lstStyle/>
          <a:p>
            <a:pPr>
              <a:lnSpc>
                <a:spcPct val="150000"/>
              </a:lnSpc>
              <a:buFont typeface="Arial" panose="020B0604020202020204" pitchFamily="34" charset="0"/>
              <a:buChar char="•"/>
            </a:pPr>
            <a:r>
              <a:rPr lang="en-US">
                <a:cs typeface="Calibri" panose="020F0502020204030204"/>
              </a:rPr>
              <a:t>If you want members to participate, you have to tell them that.</a:t>
            </a:r>
          </a:p>
          <a:p>
            <a:pPr>
              <a:lnSpc>
                <a:spcPct val="150000"/>
              </a:lnSpc>
              <a:buFont typeface="Arial" panose="020B0604020202020204" pitchFamily="34" charset="0"/>
              <a:buChar char="•"/>
            </a:pPr>
            <a:r>
              <a:rPr lang="en-US">
                <a:cs typeface="Calibri" panose="020F0502020204030204"/>
              </a:rPr>
              <a:t>Your language should match your intent.</a:t>
            </a:r>
          </a:p>
          <a:p>
            <a:pPr>
              <a:lnSpc>
                <a:spcPct val="150000"/>
              </a:lnSpc>
              <a:buFont typeface="Arial" panose="020B0604020202020204" pitchFamily="34" charset="0"/>
              <a:buChar char="•"/>
            </a:pPr>
            <a:r>
              <a:rPr lang="en-US">
                <a:cs typeface="Calibri" panose="020F0502020204030204"/>
              </a:rPr>
              <a:t>"The union" doesn't work unless the members do. </a:t>
            </a:r>
          </a:p>
          <a:p>
            <a:pPr>
              <a:lnSpc>
                <a:spcPct val="150000"/>
              </a:lnSpc>
              <a:buFont typeface="Arial" panose="020B0604020202020204" pitchFamily="34" charset="0"/>
              <a:buChar char="•"/>
            </a:pPr>
            <a:r>
              <a:rPr lang="en-US">
                <a:solidFill>
                  <a:srgbClr val="465562"/>
                </a:solidFill>
                <a:cs typeface="Calibri" panose="020F0502020204030204"/>
              </a:rPr>
              <a:t>Base building starts at the beginning of the project. It means including them from the get-go. </a:t>
            </a:r>
          </a:p>
          <a:p>
            <a:pPr>
              <a:lnSpc>
                <a:spcPct val="150000"/>
              </a:lnSpc>
              <a:buFont typeface="Arial" panose="020B0604020202020204" pitchFamily="34" charset="0"/>
              <a:buChar char="•"/>
            </a:pPr>
            <a:r>
              <a:rPr lang="en-US">
                <a:solidFill>
                  <a:srgbClr val="465562"/>
                </a:solidFill>
                <a:cs typeface="Calibri" panose="020F0502020204030204"/>
              </a:rPr>
              <a:t>Participation= more power. </a:t>
            </a:r>
          </a:p>
          <a:p>
            <a:pPr marL="246380" indent="-246380">
              <a:buFont typeface="Euphemia"/>
              <a:buChar char="›"/>
            </a:pPr>
            <a:endParaRPr lang="en-US">
              <a:solidFill>
                <a:srgbClr val="465562"/>
              </a:solidFill>
              <a:latin typeface="Euphemia"/>
              <a:cs typeface="Calibri" panose="020F0502020204030204"/>
            </a:endParaRPr>
          </a:p>
          <a:p>
            <a:pPr marL="246380" indent="-246380">
              <a:buFont typeface="Euphemia"/>
              <a:buChar char="›"/>
            </a:pPr>
            <a:endParaRPr lang="en-US">
              <a:solidFill>
                <a:srgbClr val="465562"/>
              </a:solidFill>
              <a:latin typeface="Euphemia"/>
              <a:cs typeface="Calibri" panose="020F0502020204030204"/>
            </a:endParaRPr>
          </a:p>
        </p:txBody>
      </p:sp>
    </p:spTree>
    <p:extLst>
      <p:ext uri="{BB962C8B-B14F-4D97-AF65-F5344CB8AC3E}">
        <p14:creationId xmlns:p14="http://schemas.microsoft.com/office/powerpoint/2010/main" val="10217189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BDA11-8D10-9CF3-2A85-FF009C23CB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AB3E87-164D-B1D1-D525-FA8E71FD6923}"/>
              </a:ext>
            </a:extLst>
          </p:cNvPr>
          <p:cNvSpPr>
            <a:spLocks noGrp="1"/>
          </p:cNvSpPr>
          <p:nvPr>
            <p:ph type="title"/>
          </p:nvPr>
        </p:nvSpPr>
        <p:spPr>
          <a:xfrm>
            <a:off x="3347176" y="2621559"/>
            <a:ext cx="8268899" cy="785008"/>
          </a:xfrm>
        </p:spPr>
        <p:txBody>
          <a:bodyPr>
            <a:noAutofit/>
          </a:bodyPr>
          <a:lstStyle/>
          <a:p>
            <a:r>
              <a:rPr lang="en-US" sz="7200"/>
              <a:t>Lunch</a:t>
            </a:r>
          </a:p>
        </p:txBody>
      </p:sp>
      <p:sp>
        <p:nvSpPr>
          <p:cNvPr id="3" name="Text Placeholder 2">
            <a:extLst>
              <a:ext uri="{FF2B5EF4-FFF2-40B4-BE49-F238E27FC236}">
                <a16:creationId xmlns:a16="http://schemas.microsoft.com/office/drawing/2014/main" id="{13661A8F-E832-6B86-6093-19D39A99FF93}"/>
              </a:ext>
            </a:extLst>
          </p:cNvPr>
          <p:cNvSpPr>
            <a:spLocks noGrp="1"/>
          </p:cNvSpPr>
          <p:nvPr>
            <p:ph type="body" idx="1"/>
          </p:nvPr>
        </p:nvSpPr>
        <p:spPr>
          <a:xfrm>
            <a:off x="3344740" y="3398195"/>
            <a:ext cx="7264623" cy="1150203"/>
          </a:xfrm>
        </p:spPr>
        <p:txBody>
          <a:bodyPr/>
          <a:lstStyle/>
          <a:p>
            <a:r>
              <a:rPr lang="en-US"/>
              <a:t>12:00-1:00</a:t>
            </a:r>
          </a:p>
        </p:txBody>
      </p:sp>
    </p:spTree>
    <p:extLst>
      <p:ext uri="{BB962C8B-B14F-4D97-AF65-F5344CB8AC3E}">
        <p14:creationId xmlns:p14="http://schemas.microsoft.com/office/powerpoint/2010/main" val="31565580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45503" y="1692196"/>
            <a:ext cx="8484501" cy="2567800"/>
          </a:xfrm>
        </p:spPr>
        <p:txBody>
          <a:bodyPr>
            <a:normAutofit/>
          </a:bodyPr>
          <a:lstStyle/>
          <a:p>
            <a:r>
              <a:rPr lang="en-US" sz="7200">
                <a:cs typeface="Calibri Light"/>
              </a:rPr>
              <a:t>Organizing Conversations</a:t>
            </a:r>
          </a:p>
        </p:txBody>
      </p:sp>
      <p:sp>
        <p:nvSpPr>
          <p:cNvPr id="4" name="Text Placeholder 3"/>
          <p:cNvSpPr>
            <a:spLocks noGrp="1"/>
          </p:cNvSpPr>
          <p:nvPr>
            <p:ph type="body" idx="1"/>
          </p:nvPr>
        </p:nvSpPr>
        <p:spPr>
          <a:xfrm>
            <a:off x="3502785" y="4259996"/>
            <a:ext cx="7264623" cy="1150203"/>
          </a:xfrm>
        </p:spPr>
        <p:txBody>
          <a:bodyPr/>
          <a:lstStyle/>
          <a:p>
            <a:r>
              <a:rPr lang="en-US">
                <a:ea typeface="Calibri Light"/>
                <a:cs typeface="Calibri Light"/>
              </a:rPr>
              <a:t>Matt Fargen</a:t>
            </a:r>
          </a:p>
        </p:txBody>
      </p:sp>
    </p:spTree>
    <p:extLst>
      <p:ext uri="{BB962C8B-B14F-4D97-AF65-F5344CB8AC3E}">
        <p14:creationId xmlns:p14="http://schemas.microsoft.com/office/powerpoint/2010/main" val="35136561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01668-69DC-40CE-BCFA-A321326C8D31}"/>
              </a:ext>
            </a:extLst>
          </p:cNvPr>
          <p:cNvSpPr>
            <a:spLocks noGrp="1"/>
          </p:cNvSpPr>
          <p:nvPr>
            <p:ph type="title"/>
          </p:nvPr>
        </p:nvSpPr>
        <p:spPr>
          <a:xfrm>
            <a:off x="492610" y="1393895"/>
            <a:ext cx="6690528" cy="4075810"/>
          </a:xfrm>
        </p:spPr>
        <p:txBody>
          <a:bodyPr>
            <a:noAutofit/>
          </a:bodyPr>
          <a:lstStyle/>
          <a:p>
            <a:pPr>
              <a:spcBef>
                <a:spcPts val="1200"/>
              </a:spcBef>
              <a:spcAft>
                <a:spcPts val="200"/>
              </a:spcAft>
            </a:pPr>
            <a:r>
              <a:rPr lang="en-US" sz="3200">
                <a:latin typeface="+mn-lt"/>
                <a:ea typeface="Calibri"/>
                <a:cs typeface="Calibri"/>
              </a:rPr>
              <a:t>Why do you think we need to talk about doing one-on-one, worker-to-worker conversations in a training about building a team to win? </a:t>
            </a:r>
            <a:br>
              <a:rPr lang="en-US" sz="3200">
                <a:latin typeface="+mn-lt"/>
                <a:ea typeface="Calibri"/>
                <a:cs typeface="Calibri"/>
              </a:rPr>
            </a:br>
            <a:br>
              <a:rPr lang="en-US" sz="3200">
                <a:latin typeface="+mn-lt"/>
                <a:ea typeface="Calibri"/>
                <a:cs typeface="Calibri"/>
              </a:rPr>
            </a:br>
            <a:r>
              <a:rPr lang="en-US" sz="3200">
                <a:solidFill>
                  <a:srgbClr val="404040"/>
                </a:solidFill>
                <a:latin typeface="+mn-lt"/>
                <a:ea typeface="Calibri"/>
                <a:cs typeface="Calibri"/>
              </a:rPr>
              <a:t>Talk at your table and be ready to talk as a room.</a:t>
            </a:r>
          </a:p>
        </p:txBody>
      </p:sp>
      <p:pic>
        <p:nvPicPr>
          <p:cNvPr id="17410" name="Picture 2">
            <a:extLst>
              <a:ext uri="{FF2B5EF4-FFF2-40B4-BE49-F238E27FC236}">
                <a16:creationId xmlns:a16="http://schemas.microsoft.com/office/drawing/2014/main" id="{0DD0E070-F928-4C9B-A266-B20EE4000FC1}"/>
              </a:ext>
            </a:extLst>
          </p:cNvPr>
          <p:cNvPicPr>
            <a:picLocks noGrp="1" noChangeAspect="1" noChangeArrowheads="1"/>
          </p:cNvPicPr>
          <p:nvPr>
            <p:ph idx="1"/>
          </p:nvPr>
        </p:nvPicPr>
        <p:blipFill>
          <a:blip r:embed="rId3"/>
          <a:srcRect l="-60" t="-123" r="31357"/>
          <a:stretch>
            <a:fillRect/>
          </a:stretch>
        </p:blipFill>
        <p:spPr bwMode="auto">
          <a:xfrm>
            <a:off x="7196061" y="-973"/>
            <a:ext cx="4997805" cy="640295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F5E505B-CDFA-9501-A59F-775D2A747417}"/>
              </a:ext>
            </a:extLst>
          </p:cNvPr>
          <p:cNvSpPr txBox="1"/>
          <p:nvPr/>
        </p:nvSpPr>
        <p:spPr>
          <a:xfrm>
            <a:off x="572981" y="526521"/>
            <a:ext cx="4411079"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5000"/>
              <a:t>Question???</a:t>
            </a:r>
          </a:p>
        </p:txBody>
      </p:sp>
    </p:spTree>
    <p:extLst>
      <p:ext uri="{BB962C8B-B14F-4D97-AF65-F5344CB8AC3E}">
        <p14:creationId xmlns:p14="http://schemas.microsoft.com/office/powerpoint/2010/main" val="1488098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702984" y="1115923"/>
            <a:ext cx="11304425" cy="4056288"/>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nchor="ctr"/>
          <a:lstStyle/>
          <a:p>
            <a:pPr algn="ctr">
              <a:defRPr/>
            </a:pPr>
            <a:r>
              <a:rPr lang="en-US" sz="8800" b="1">
                <a:solidFill>
                  <a:srgbClr val="FFFFFF"/>
                </a:solidFill>
                <a:latin typeface="Franklin Gothic Medium"/>
              </a:rPr>
              <a:t>Basics of One-on-Ones</a:t>
            </a:r>
          </a:p>
        </p:txBody>
      </p:sp>
    </p:spTree>
    <p:extLst>
      <p:ext uri="{BB962C8B-B14F-4D97-AF65-F5344CB8AC3E}">
        <p14:creationId xmlns:p14="http://schemas.microsoft.com/office/powerpoint/2010/main" val="12289081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005" y="1127435"/>
            <a:ext cx="11669549" cy="5205163"/>
          </a:xfrm>
        </p:spPr>
        <p:txBody>
          <a:bodyPr vert="horz" lIns="0" tIns="45708" rIns="0" bIns="45708" rtlCol="0" anchor="t">
            <a:normAutofit/>
          </a:bodyPr>
          <a:lstStyle/>
          <a:p>
            <a:pPr marL="742315" indent="-742315">
              <a:buAutoNum type="arabicPeriod"/>
            </a:pPr>
            <a:endParaRPr lang="en-US" sz="3600"/>
          </a:p>
          <a:p>
            <a:pPr marL="742315" indent="-742315">
              <a:buAutoNum type="arabicPeriod"/>
            </a:pPr>
            <a:r>
              <a:rPr lang="en-US" sz="3600"/>
              <a:t>Recruitment </a:t>
            </a:r>
            <a:endParaRPr lang="en-US" sz="3600">
              <a:ea typeface="Calibri"/>
              <a:cs typeface="Calibri"/>
            </a:endParaRPr>
          </a:p>
          <a:p>
            <a:pPr marL="1034415" lvl="1" indent="-742315">
              <a:buFont typeface="Courier New" panose="020F0502020204030204" pitchFamily="34" charset="0"/>
              <a:buChar char="o"/>
            </a:pPr>
            <a:r>
              <a:rPr lang="en-US" sz="3600">
                <a:ea typeface="Calibri"/>
                <a:cs typeface="Calibri"/>
              </a:rPr>
              <a:t>Values and Commitment  </a:t>
            </a:r>
          </a:p>
          <a:p>
            <a:pPr marL="742315" indent="-742315">
              <a:buAutoNum type="arabicPeriod"/>
            </a:pPr>
            <a:r>
              <a:rPr lang="en-US" sz="3600"/>
              <a:t>Escalation</a:t>
            </a:r>
            <a:endParaRPr lang="en-US" sz="3600">
              <a:ea typeface="Calibri"/>
              <a:cs typeface="Calibri"/>
            </a:endParaRPr>
          </a:p>
          <a:p>
            <a:pPr marL="1034415" lvl="1" indent="-742315">
              <a:buFont typeface="Courier New" panose="020F0502020204030204" pitchFamily="34" charset="0"/>
              <a:buChar char="o"/>
            </a:pPr>
            <a:r>
              <a:rPr lang="en-US" sz="3600">
                <a:ea typeface="Calibri"/>
                <a:cs typeface="Calibri"/>
              </a:rPr>
              <a:t>Member to Activist to Mobilizer to Leader </a:t>
            </a:r>
          </a:p>
          <a:p>
            <a:pPr marL="742315" indent="-742315">
              <a:buAutoNum type="arabicPeriod"/>
            </a:pPr>
            <a:r>
              <a:rPr lang="en-US" sz="3600"/>
              <a:t>Maintenance</a:t>
            </a:r>
            <a:endParaRPr lang="en-US" sz="3600">
              <a:ea typeface="Calibri"/>
              <a:cs typeface="Calibri"/>
            </a:endParaRPr>
          </a:p>
          <a:p>
            <a:pPr marL="1034415" lvl="1" indent="-742315">
              <a:buFont typeface="Courier New" panose="020F0502020204030204" pitchFamily="34" charset="0"/>
              <a:buChar char="o"/>
            </a:pPr>
            <a:r>
              <a:rPr lang="en-US" sz="3600">
                <a:ea typeface="Calibri"/>
                <a:cs typeface="Calibri"/>
              </a:rPr>
              <a:t>Relationship, Leadership, Strategic</a:t>
            </a:r>
          </a:p>
          <a:p>
            <a:pPr marL="0" indent="0">
              <a:buNone/>
            </a:pPr>
            <a:endParaRPr lang="en-US" sz="3599">
              <a:ea typeface="Calibri"/>
              <a:cs typeface="Calibri"/>
            </a:endParaRPr>
          </a:p>
        </p:txBody>
      </p:sp>
      <p:sp>
        <p:nvSpPr>
          <p:cNvPr id="4" name="Rectangle 3"/>
          <p:cNvSpPr>
            <a:spLocks noChangeArrowheads="1"/>
          </p:cNvSpPr>
          <p:nvPr/>
        </p:nvSpPr>
        <p:spPr bwMode="auto">
          <a:xfrm>
            <a:off x="2844" y="4861"/>
            <a:ext cx="12191710" cy="1122574"/>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lIns="91416" tIns="45708" rIns="91416" bIns="45708" anchor="ctr"/>
          <a:lstStyle/>
          <a:p>
            <a:pPr algn="ctr">
              <a:defRPr/>
            </a:pPr>
            <a:r>
              <a:rPr lang="en-US" sz="6550" b="1">
                <a:solidFill>
                  <a:srgbClr val="FFFFFF"/>
                </a:solidFill>
                <a:latin typeface="Franklin Gothic Medium"/>
              </a:rPr>
              <a:t>One-on-Ones can be...</a:t>
            </a:r>
            <a:endParaRPr lang="en-US" sz="6550"/>
          </a:p>
        </p:txBody>
      </p:sp>
    </p:spTree>
    <p:extLst>
      <p:ext uri="{BB962C8B-B14F-4D97-AF65-F5344CB8AC3E}">
        <p14:creationId xmlns:p14="http://schemas.microsoft.com/office/powerpoint/2010/main" val="3411057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B92AC-A0AA-C095-8442-19E851F036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A13C6D-919A-46EB-9520-435273D0539A}"/>
              </a:ext>
            </a:extLst>
          </p:cNvPr>
          <p:cNvSpPr>
            <a:spLocks noGrp="1"/>
          </p:cNvSpPr>
          <p:nvPr>
            <p:ph type="title"/>
          </p:nvPr>
        </p:nvSpPr>
        <p:spPr>
          <a:xfrm>
            <a:off x="574383" y="376538"/>
            <a:ext cx="9782801" cy="630274"/>
          </a:xfrm>
        </p:spPr>
        <p:txBody>
          <a:bodyPr>
            <a:noAutofit/>
          </a:bodyPr>
          <a:lstStyle/>
          <a:p>
            <a:r>
              <a:rPr lang="en-US" altLang="en-US" sz="4400">
                <a:solidFill>
                  <a:schemeClr val="tx1"/>
                </a:solidFill>
                <a:cs typeface="Segoe UI"/>
              </a:rPr>
              <a:t>Who Are They? — Shared Definition</a:t>
            </a:r>
            <a:endParaRPr lang="en-US" sz="4400">
              <a:solidFill>
                <a:schemeClr val="tx1"/>
              </a:solidFill>
              <a:cs typeface="Segoe UI"/>
            </a:endParaRPr>
          </a:p>
        </p:txBody>
      </p:sp>
      <p:sp>
        <p:nvSpPr>
          <p:cNvPr id="4" name="Rectangle 1">
            <a:extLst>
              <a:ext uri="{FF2B5EF4-FFF2-40B4-BE49-F238E27FC236}">
                <a16:creationId xmlns:a16="http://schemas.microsoft.com/office/drawing/2014/main" id="{CBE629F2-BAC5-B513-85FF-018F14BC08E8}"/>
              </a:ext>
            </a:extLst>
          </p:cNvPr>
          <p:cNvSpPr>
            <a:spLocks noGrp="1" noChangeArrowheads="1"/>
          </p:cNvSpPr>
          <p:nvPr>
            <p:ph idx="1"/>
          </p:nvPr>
        </p:nvSpPr>
        <p:spPr bwMode="auto">
          <a:xfrm>
            <a:off x="687916" y="1115561"/>
            <a:ext cx="7047598" cy="5050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effectLst/>
              </a:rPr>
              <a:t>Leaders</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Trusted and respected across the worksite</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Influence thinking and action</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Bring their people with them</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effectLst/>
              </a:rPr>
              <a:t>Mobilizers</a:t>
            </a:r>
            <a:endParaRPr kumimoji="0" lang="en-US" altLang="en-US" sz="2000" b="0" i="0" u="none" strike="noStrike" cap="none" normalizeH="0" baseline="0">
              <a:ln>
                <a:noFill/>
              </a:ln>
              <a:effectLst/>
            </a:endParaRP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Already committed and active</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Activate participation and follow‑through</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Bring loyalty and credibility with coworkers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effectLst/>
              </a:rPr>
              <a:t>Activists</a:t>
            </a:r>
            <a:endParaRPr kumimoji="0" lang="en-US" altLang="en-US" sz="2000" b="0" i="0" u="none" strike="noStrike" cap="none" normalizeH="0" baseline="0">
              <a:ln>
                <a:noFill/>
              </a:ln>
              <a:effectLst/>
            </a:endParaRP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Supportive and willing to act when invited</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Participate but do not yet move others</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Bring growth potential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effectLst/>
              </a:rPr>
              <a:t>Not Yet Engaged</a:t>
            </a:r>
            <a:endParaRPr kumimoji="0" lang="en-US" altLang="en-US" sz="2000" b="0" i="0" u="none" strike="noStrike" cap="none" normalizeH="0" baseline="0">
              <a:ln>
                <a:noFill/>
              </a:ln>
              <a:effectLst/>
            </a:endParaRP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Not currently participating or connected</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Essential to building the base</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Require an intentional outreach plan</a:t>
            </a:r>
          </a:p>
        </p:txBody>
      </p:sp>
      <p:sp>
        <p:nvSpPr>
          <p:cNvPr id="6" name="TextBox 5">
            <a:extLst>
              <a:ext uri="{FF2B5EF4-FFF2-40B4-BE49-F238E27FC236}">
                <a16:creationId xmlns:a16="http://schemas.microsoft.com/office/drawing/2014/main" id="{A73EC20E-C80B-DCC8-55ED-B0816798E4B5}"/>
              </a:ext>
            </a:extLst>
          </p:cNvPr>
          <p:cNvSpPr txBox="1"/>
          <p:nvPr/>
        </p:nvSpPr>
        <p:spPr>
          <a:xfrm>
            <a:off x="7735514" y="1376950"/>
            <a:ext cx="4051475" cy="646331"/>
          </a:xfrm>
          <a:prstGeom prst="rect">
            <a:avLst/>
          </a:prstGeom>
          <a:noFill/>
        </p:spPr>
        <p:txBody>
          <a:bodyPr wrap="square" lIns="91440" tIns="45720" rIns="91440" bIns="45720" rtlCol="0" anchor="t">
            <a:spAutoFit/>
          </a:bodyPr>
          <a:lstStyle/>
          <a:p>
            <a:pPr marL="285750" lvl="0" indent="-285750" eaLnBrk="0" fontAlgn="base" hangingPunct="0">
              <a:spcBef>
                <a:spcPct val="0"/>
              </a:spcBef>
              <a:spcAft>
                <a:spcPct val="0"/>
              </a:spcAft>
              <a:buFont typeface="Wingdings" pitchFamily="2" charset="2"/>
              <a:buChar char="Ø"/>
            </a:pPr>
            <a:r>
              <a:rPr lang="en-US" altLang="en-US"/>
              <a:t>Titles do not equal leadership </a:t>
            </a:r>
          </a:p>
          <a:p>
            <a:pPr marL="285750" lvl="0" indent="-285750" eaLnBrk="0" fontAlgn="base" hangingPunct="0">
              <a:spcBef>
                <a:spcPct val="0"/>
              </a:spcBef>
              <a:spcAft>
                <a:spcPct val="0"/>
              </a:spcAft>
              <a:buFont typeface="Wingdings" pitchFamily="2" charset="2"/>
              <a:buChar char="Ø"/>
            </a:pPr>
            <a:r>
              <a:rPr lang="en-US" altLang="en-US"/>
              <a:t>Every role matters </a:t>
            </a:r>
          </a:p>
        </p:txBody>
      </p:sp>
      <p:pic>
        <p:nvPicPr>
          <p:cNvPr id="5" name="Picture 4" descr="A person sitting on a bench talking to another person&#10;&#10;Description automatically generated">
            <a:extLst>
              <a:ext uri="{FF2B5EF4-FFF2-40B4-BE49-F238E27FC236}">
                <a16:creationId xmlns:a16="http://schemas.microsoft.com/office/drawing/2014/main" id="{6C6A3FDA-E684-BE2D-5560-2AB6F7CFA78E}"/>
              </a:ext>
            </a:extLst>
          </p:cNvPr>
          <p:cNvPicPr>
            <a:picLocks noChangeAspect="1"/>
          </p:cNvPicPr>
          <p:nvPr/>
        </p:nvPicPr>
        <p:blipFill>
          <a:blip r:embed="rId2"/>
          <a:srcRect l="221" t="16309" r="-2581" b="14982"/>
          <a:stretch/>
        </p:blipFill>
        <p:spPr>
          <a:xfrm>
            <a:off x="6984892" y="2284670"/>
            <a:ext cx="5088693" cy="3675864"/>
          </a:xfrm>
          <a:prstGeom prst="rect">
            <a:avLst/>
          </a:prstGeom>
        </p:spPr>
      </p:pic>
    </p:spTree>
    <p:extLst>
      <p:ext uri="{BB962C8B-B14F-4D97-AF65-F5344CB8AC3E}">
        <p14:creationId xmlns:p14="http://schemas.microsoft.com/office/powerpoint/2010/main" val="41745571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1932" y="112141"/>
            <a:ext cx="11208703" cy="869992"/>
          </a:xfrm>
        </p:spPr>
        <p:txBody>
          <a:bodyPr>
            <a:noAutofit/>
          </a:bodyPr>
          <a:lstStyle/>
          <a:p>
            <a:r>
              <a:rPr lang="en-US" sz="4800">
                <a:solidFill>
                  <a:schemeClr val="accent1">
                    <a:lumMod val="50000"/>
                  </a:schemeClr>
                </a:solidFill>
              </a:rPr>
              <a:t>We listen to relate to our people</a:t>
            </a:r>
          </a:p>
        </p:txBody>
      </p:sp>
      <p:sp>
        <p:nvSpPr>
          <p:cNvPr id="3" name="Content Placeholder 2"/>
          <p:cNvSpPr>
            <a:spLocks noGrp="1"/>
          </p:cNvSpPr>
          <p:nvPr>
            <p:ph idx="1"/>
          </p:nvPr>
        </p:nvSpPr>
        <p:spPr>
          <a:xfrm>
            <a:off x="833101" y="1286934"/>
            <a:ext cx="10986366" cy="4718755"/>
          </a:xfrm>
        </p:spPr>
        <p:txBody>
          <a:bodyPr vert="horz" lIns="0" tIns="45708" rIns="0" bIns="45708" rtlCol="0" anchor="t">
            <a:noAutofit/>
          </a:bodyPr>
          <a:lstStyle/>
          <a:p>
            <a:pPr marL="902335" indent="-856615">
              <a:buFont typeface="Arial" panose="020B0604020202020204" pitchFamily="34" charset="0"/>
              <a:buChar char="•"/>
            </a:pPr>
            <a:r>
              <a:rPr lang="en-US">
                <a:solidFill>
                  <a:schemeClr val="accent1">
                    <a:lumMod val="50000"/>
                  </a:schemeClr>
                </a:solidFill>
              </a:rPr>
              <a:t>Listen 80%; talk 20%</a:t>
            </a:r>
            <a:endParaRPr lang="en-US">
              <a:solidFill>
                <a:schemeClr val="accent1">
                  <a:lumMod val="50000"/>
                </a:schemeClr>
              </a:solidFill>
              <a:ea typeface="Calibri"/>
              <a:cs typeface="Calibri"/>
            </a:endParaRPr>
          </a:p>
          <a:p>
            <a:pPr marL="902335" indent="-856615">
              <a:buFont typeface="Arial" panose="020B0604020202020204" pitchFamily="34" charset="0"/>
              <a:buChar char="•"/>
            </a:pPr>
            <a:r>
              <a:rPr lang="en-US">
                <a:solidFill>
                  <a:schemeClr val="accent1">
                    <a:lumMod val="50000"/>
                  </a:schemeClr>
                </a:solidFill>
              </a:rPr>
              <a:t>Use open ended questions- </a:t>
            </a:r>
          </a:p>
          <a:p>
            <a:pPr marL="1194435" lvl="1" indent="-856615">
              <a:buFont typeface="Courier New" panose="020B0604020202020204" pitchFamily="34" charset="0"/>
              <a:buChar char="o"/>
            </a:pPr>
            <a:r>
              <a:rPr lang="en-US" sz="2800">
                <a:solidFill>
                  <a:schemeClr val="accent1">
                    <a:lumMod val="50000"/>
                  </a:schemeClr>
                </a:solidFill>
              </a:rPr>
              <a:t>"Why haven't you become a leader?" Or "How would you fix the problem?"</a:t>
            </a:r>
            <a:endParaRPr lang="en-US" sz="2800">
              <a:solidFill>
                <a:schemeClr val="accent1">
                  <a:lumMod val="50000"/>
                </a:schemeClr>
              </a:solidFill>
              <a:ea typeface="Calibri"/>
              <a:cs typeface="Calibri"/>
            </a:endParaRPr>
          </a:p>
          <a:p>
            <a:pPr marL="902335" indent="-856615">
              <a:buFont typeface="Arial" panose="020B0604020202020204" pitchFamily="34" charset="0"/>
              <a:buChar char="•"/>
            </a:pPr>
            <a:r>
              <a:rPr lang="en-US">
                <a:solidFill>
                  <a:schemeClr val="accent1">
                    <a:lumMod val="50000"/>
                  </a:schemeClr>
                </a:solidFill>
              </a:rPr>
              <a:t>Not about winning an argument with workers or interrogating workers</a:t>
            </a:r>
            <a:endParaRPr lang="en-US">
              <a:solidFill>
                <a:schemeClr val="accent1">
                  <a:lumMod val="50000"/>
                </a:schemeClr>
              </a:solidFill>
              <a:ea typeface="Calibri"/>
              <a:cs typeface="Calibri"/>
            </a:endParaRPr>
          </a:p>
          <a:p>
            <a:pPr marL="902335" indent="-856615">
              <a:buFont typeface="Arial" panose="020B0604020202020204" pitchFamily="34" charset="0"/>
              <a:buChar char="•"/>
            </a:pPr>
            <a:r>
              <a:rPr lang="en-US">
                <a:solidFill>
                  <a:schemeClr val="accent1">
                    <a:lumMod val="50000"/>
                  </a:schemeClr>
                </a:solidFill>
              </a:rPr>
              <a:t>Learning where our stories connect and where their story connects to the campaign</a:t>
            </a:r>
            <a:endParaRPr lang="en-US">
              <a:solidFill>
                <a:schemeClr val="accent1">
                  <a:lumMod val="50000"/>
                </a:schemeClr>
              </a:solidFill>
              <a:ea typeface="Calibri"/>
              <a:cs typeface="Calibri"/>
            </a:endParaRPr>
          </a:p>
          <a:p>
            <a:pPr marL="902335" indent="-856615">
              <a:buFont typeface="Arial" panose="020B0604020202020204" pitchFamily="34" charset="0"/>
              <a:buChar char="•"/>
            </a:pPr>
            <a:r>
              <a:rPr lang="en-US">
                <a:solidFill>
                  <a:schemeClr val="accent1">
                    <a:lumMod val="50000"/>
                  </a:schemeClr>
                </a:solidFill>
                <a:ea typeface="Calibri"/>
                <a:cs typeface="Calibri"/>
              </a:rPr>
              <a:t>Shared values, commitments, and risks of the campaign</a:t>
            </a:r>
          </a:p>
        </p:txBody>
      </p:sp>
    </p:spTree>
    <p:extLst>
      <p:ext uri="{BB962C8B-B14F-4D97-AF65-F5344CB8AC3E}">
        <p14:creationId xmlns:p14="http://schemas.microsoft.com/office/powerpoint/2010/main" val="1098199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6427" y="93910"/>
            <a:ext cx="11677096" cy="1386976"/>
          </a:xfrm>
        </p:spPr>
        <p:txBody>
          <a:bodyPr>
            <a:noAutofit/>
          </a:bodyPr>
          <a:lstStyle/>
          <a:p>
            <a:r>
              <a:rPr lang="en-US" sz="4800">
                <a:solidFill>
                  <a:schemeClr val="accent1">
                    <a:lumMod val="50000"/>
                  </a:schemeClr>
                </a:solidFill>
              </a:rPr>
              <a:t>We listen to identify their issues and values</a:t>
            </a:r>
          </a:p>
        </p:txBody>
      </p:sp>
      <p:sp>
        <p:nvSpPr>
          <p:cNvPr id="3" name="Content Placeholder 2"/>
          <p:cNvSpPr>
            <a:spLocks noGrp="1"/>
          </p:cNvSpPr>
          <p:nvPr>
            <p:ph idx="1"/>
          </p:nvPr>
        </p:nvSpPr>
        <p:spPr/>
        <p:txBody>
          <a:bodyPr vert="horz" lIns="0" tIns="45708" rIns="0" bIns="45708" rtlCol="0" anchor="t">
            <a:normAutofit/>
          </a:bodyPr>
          <a:lstStyle/>
          <a:p>
            <a:pPr marL="616585" indent="-570865">
              <a:buFont typeface="Arial" panose="020B0604020202020204" pitchFamily="34" charset="0"/>
              <a:buChar char="•"/>
            </a:pPr>
            <a:r>
              <a:rPr lang="en-US" sz="3950">
                <a:solidFill>
                  <a:schemeClr val="accent1">
                    <a:lumMod val="50000"/>
                  </a:schemeClr>
                </a:solidFill>
              </a:rPr>
              <a:t>Use open-ended questions</a:t>
            </a:r>
          </a:p>
          <a:p>
            <a:pPr marL="1274445" lvl="2" indent="-570865">
              <a:buFont typeface="Courier New" panose="020B0604020202020204" pitchFamily="34" charset="0"/>
              <a:buChar char="o"/>
            </a:pPr>
            <a:r>
              <a:rPr lang="en-US" sz="3350">
                <a:solidFill>
                  <a:schemeClr val="accent1">
                    <a:lumMod val="50000"/>
                  </a:schemeClr>
                </a:solidFill>
              </a:rPr>
              <a:t>What is not right here? </a:t>
            </a:r>
            <a:endParaRPr lang="en-US" sz="3350">
              <a:solidFill>
                <a:schemeClr val="accent1">
                  <a:lumMod val="50000"/>
                </a:schemeClr>
              </a:solidFill>
              <a:ea typeface="Calibri"/>
              <a:cs typeface="Calibri"/>
            </a:endParaRPr>
          </a:p>
          <a:p>
            <a:pPr marL="1274445" lvl="2" indent="-570865">
              <a:buFont typeface="Courier New" panose="020B0604020202020204" pitchFamily="34" charset="0"/>
              <a:buChar char="o"/>
            </a:pPr>
            <a:r>
              <a:rPr lang="en-US" sz="3399">
                <a:solidFill>
                  <a:schemeClr val="accent1">
                    <a:lumMod val="50000"/>
                  </a:schemeClr>
                </a:solidFill>
              </a:rPr>
              <a:t>What would you change?</a:t>
            </a:r>
            <a:endParaRPr lang="en-US" sz="3399">
              <a:solidFill>
                <a:schemeClr val="accent1">
                  <a:lumMod val="50000"/>
                </a:schemeClr>
              </a:solidFill>
              <a:ea typeface="Calibri"/>
              <a:cs typeface="Calibri"/>
            </a:endParaRPr>
          </a:p>
          <a:p>
            <a:pPr marL="1274445" lvl="2" indent="-570865">
              <a:buFont typeface="Courier New" panose="020B0604020202020204" pitchFamily="34" charset="0"/>
              <a:buChar char="o"/>
            </a:pPr>
            <a:r>
              <a:rPr lang="en-US" sz="3399">
                <a:solidFill>
                  <a:schemeClr val="accent1">
                    <a:lumMod val="50000"/>
                  </a:schemeClr>
                </a:solidFill>
                <a:ea typeface="Calibri"/>
                <a:cs typeface="Calibri"/>
              </a:rPr>
              <a:t>Why is this an issue for you? </a:t>
            </a:r>
          </a:p>
          <a:p>
            <a:pPr marL="1274445" lvl="2" indent="-570865">
              <a:buFont typeface="Courier New" panose="020B0604020202020204" pitchFamily="34" charset="0"/>
              <a:buChar char="o"/>
            </a:pPr>
            <a:r>
              <a:rPr lang="en-US" sz="3399">
                <a:solidFill>
                  <a:schemeClr val="accent1">
                    <a:lumMod val="50000"/>
                  </a:schemeClr>
                </a:solidFill>
                <a:ea typeface="Calibri"/>
                <a:cs typeface="Calibri"/>
              </a:rPr>
              <a:t>Why do you care about this? </a:t>
            </a:r>
          </a:p>
          <a:p>
            <a:pPr marL="1274445" lvl="2" indent="-570865">
              <a:buFont typeface="Courier New" panose="020B0604020202020204" pitchFamily="34" charset="0"/>
              <a:buChar char="o"/>
            </a:pPr>
            <a:r>
              <a:rPr lang="en-US" sz="3350">
                <a:solidFill>
                  <a:schemeClr val="accent1">
                    <a:lumMod val="50000"/>
                  </a:schemeClr>
                </a:solidFill>
                <a:ea typeface="Calibri"/>
                <a:cs typeface="Calibri"/>
              </a:rPr>
              <a:t>Why does that frustrate you?</a:t>
            </a:r>
          </a:p>
        </p:txBody>
      </p:sp>
    </p:spTree>
    <p:extLst>
      <p:ext uri="{BB962C8B-B14F-4D97-AF65-F5344CB8AC3E}">
        <p14:creationId xmlns:p14="http://schemas.microsoft.com/office/powerpoint/2010/main" val="36534378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180" y="1026"/>
            <a:ext cx="11694566" cy="1430043"/>
          </a:xfrm>
        </p:spPr>
        <p:txBody>
          <a:bodyPr>
            <a:noAutofit/>
          </a:bodyPr>
          <a:lstStyle/>
          <a:p>
            <a:r>
              <a:rPr lang="en-US" sz="4800">
                <a:solidFill>
                  <a:schemeClr val="accent1">
                    <a:lumMod val="50000"/>
                  </a:schemeClr>
                </a:solidFill>
              </a:rPr>
              <a:t>We ask for commitment when we recruit workers to step up</a:t>
            </a:r>
          </a:p>
        </p:txBody>
      </p:sp>
      <p:sp>
        <p:nvSpPr>
          <p:cNvPr id="3" name="Content Placeholder 2"/>
          <p:cNvSpPr>
            <a:spLocks noGrp="1"/>
          </p:cNvSpPr>
          <p:nvPr>
            <p:ph idx="1"/>
          </p:nvPr>
        </p:nvSpPr>
        <p:spPr>
          <a:xfrm>
            <a:off x="846667" y="1780265"/>
            <a:ext cx="11346219" cy="3762579"/>
          </a:xfrm>
        </p:spPr>
        <p:txBody>
          <a:bodyPr vert="horz" lIns="0" tIns="45708" rIns="0" bIns="45708" rtlCol="0" anchor="t">
            <a:normAutofit/>
          </a:bodyPr>
          <a:lstStyle/>
          <a:p>
            <a:pPr marL="902335" indent="-856615">
              <a:buFont typeface="Arial" panose="020B0604020202020204" pitchFamily="34" charset="0"/>
              <a:buChar char="•"/>
            </a:pPr>
            <a:r>
              <a:rPr lang="en-US">
                <a:solidFill>
                  <a:schemeClr val="accent1">
                    <a:lumMod val="50000"/>
                  </a:schemeClr>
                </a:solidFill>
              </a:rPr>
              <a:t>Use direct and specific language</a:t>
            </a:r>
            <a:endParaRPr lang="en-US"/>
          </a:p>
          <a:p>
            <a:pPr marL="902335" indent="-856615">
              <a:buFont typeface="Arial" panose="020B0604020202020204" pitchFamily="34" charset="0"/>
              <a:buChar char="•"/>
            </a:pPr>
            <a:r>
              <a:rPr lang="en-US">
                <a:solidFill>
                  <a:schemeClr val="accent1">
                    <a:lumMod val="50000"/>
                  </a:schemeClr>
                </a:solidFill>
              </a:rPr>
              <a:t>Stress the shared values you have exchanged </a:t>
            </a:r>
            <a:endParaRPr lang="en-US">
              <a:solidFill>
                <a:schemeClr val="accent1">
                  <a:lumMod val="50000"/>
                </a:schemeClr>
              </a:solidFill>
              <a:ea typeface="Calibri"/>
              <a:cs typeface="Calibri"/>
            </a:endParaRPr>
          </a:p>
          <a:p>
            <a:pPr marL="1268095" lvl="1" indent="-856615">
              <a:buFont typeface="Courier New" panose="020B0604020202020204" pitchFamily="34" charset="0"/>
              <a:buChar char="o"/>
            </a:pPr>
            <a:r>
              <a:rPr lang="en-US" sz="2800">
                <a:solidFill>
                  <a:schemeClr val="accent1">
                    <a:lumMod val="50000"/>
                  </a:schemeClr>
                </a:solidFill>
              </a:rPr>
              <a:t>"You said that... was important to you"</a:t>
            </a:r>
          </a:p>
          <a:p>
            <a:pPr marL="902335" indent="-856615">
              <a:buFont typeface="Arial" panose="020B0604020202020204" pitchFamily="34" charset="0"/>
              <a:buChar char="•"/>
            </a:pPr>
            <a:r>
              <a:rPr lang="en-US">
                <a:solidFill>
                  <a:schemeClr val="accent1">
                    <a:lumMod val="50000"/>
                  </a:schemeClr>
                </a:solidFill>
              </a:rPr>
              <a:t>Frame it so the person IS the solution to the ask</a:t>
            </a:r>
            <a:endParaRPr lang="en-US">
              <a:solidFill>
                <a:schemeClr val="accent1">
                  <a:lumMod val="50000"/>
                </a:schemeClr>
              </a:solidFill>
              <a:ea typeface="Calibri"/>
              <a:cs typeface="Calibri"/>
            </a:endParaRPr>
          </a:p>
          <a:p>
            <a:pPr marL="1268095" lvl="1" indent="-856615">
              <a:buFont typeface="Courier New" panose="020B0604020202020204" pitchFamily="34" charset="0"/>
              <a:buChar char="o"/>
            </a:pPr>
            <a:r>
              <a:rPr lang="en-US" sz="2800">
                <a:solidFill>
                  <a:schemeClr val="accent1">
                    <a:lumMod val="50000"/>
                  </a:schemeClr>
                </a:solidFill>
                <a:ea typeface="Calibri"/>
                <a:cs typeface="Calibri"/>
              </a:rPr>
              <a:t>"Your colleagues need you to... in order to..."</a:t>
            </a:r>
          </a:p>
          <a:p>
            <a:pPr marL="902335" indent="-856615">
              <a:buFont typeface="Arial" panose="020B0604020202020204" pitchFamily="34" charset="0"/>
              <a:buChar char="•"/>
            </a:pPr>
            <a:r>
              <a:rPr lang="en-US">
                <a:solidFill>
                  <a:schemeClr val="accent1">
                    <a:lumMod val="50000"/>
                  </a:schemeClr>
                </a:solidFill>
                <a:ea typeface="Calibri"/>
                <a:cs typeface="Calibri"/>
              </a:rPr>
              <a:t>Move them toward the next level of action</a:t>
            </a:r>
          </a:p>
          <a:p>
            <a:pPr marL="1268095" lvl="1" indent="-856615">
              <a:buFont typeface="Courier New" panose="020B0604020202020204" pitchFamily="34" charset="0"/>
              <a:buChar char="o"/>
            </a:pPr>
            <a:r>
              <a:rPr lang="en-US" sz="2800">
                <a:solidFill>
                  <a:schemeClr val="accent1">
                    <a:lumMod val="50000"/>
                  </a:schemeClr>
                </a:solidFill>
                <a:ea typeface="Calibri"/>
                <a:cs typeface="Calibri"/>
              </a:rPr>
              <a:t>Non-Member to Member to Activist to Mobilizer to Leader</a:t>
            </a:r>
          </a:p>
        </p:txBody>
      </p:sp>
    </p:spTree>
    <p:extLst>
      <p:ext uri="{BB962C8B-B14F-4D97-AF65-F5344CB8AC3E}">
        <p14:creationId xmlns:p14="http://schemas.microsoft.com/office/powerpoint/2010/main" val="35574110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847" y="21827"/>
            <a:ext cx="11514078" cy="1518392"/>
          </a:xfrm>
        </p:spPr>
        <p:txBody>
          <a:bodyPr>
            <a:noAutofit/>
          </a:bodyPr>
          <a:lstStyle/>
          <a:p>
            <a:r>
              <a:rPr lang="en-US" sz="4800">
                <a:solidFill>
                  <a:schemeClr val="accent1">
                    <a:lumMod val="50000"/>
                  </a:schemeClr>
                </a:solidFill>
              </a:rPr>
              <a:t>We ask questions to </a:t>
            </a:r>
            <a:r>
              <a:rPr lang="en-US" sz="4800" b="1" i="1">
                <a:solidFill>
                  <a:schemeClr val="accent1">
                    <a:lumMod val="50000"/>
                  </a:schemeClr>
                </a:solidFill>
              </a:rPr>
              <a:t>identify leaders </a:t>
            </a:r>
            <a:r>
              <a:rPr lang="en-US" sz="4800">
                <a:solidFill>
                  <a:schemeClr val="accent1">
                    <a:lumMod val="50000"/>
                  </a:schemeClr>
                </a:solidFill>
              </a:rPr>
              <a:t>when we escalate campaigns</a:t>
            </a:r>
          </a:p>
        </p:txBody>
      </p:sp>
      <p:sp>
        <p:nvSpPr>
          <p:cNvPr id="3" name="Content Placeholder 2"/>
          <p:cNvSpPr>
            <a:spLocks noGrp="1"/>
          </p:cNvSpPr>
          <p:nvPr>
            <p:ph idx="1"/>
          </p:nvPr>
        </p:nvSpPr>
        <p:spPr>
          <a:xfrm>
            <a:off x="643467" y="1929775"/>
            <a:ext cx="11375412" cy="3938684"/>
          </a:xfrm>
        </p:spPr>
        <p:txBody>
          <a:bodyPr vert="horz" lIns="0" tIns="45708" rIns="0" bIns="45708" rtlCol="0" anchor="t">
            <a:normAutofit/>
          </a:bodyPr>
          <a:lstStyle/>
          <a:p>
            <a:pPr marL="902335" indent="-856615">
              <a:lnSpc>
                <a:spcPct val="150000"/>
              </a:lnSpc>
              <a:buFont typeface="Arial" panose="020B0604020202020204" pitchFamily="34" charset="0"/>
              <a:buChar char="•"/>
            </a:pPr>
            <a:r>
              <a:rPr lang="en-US" sz="3200">
                <a:solidFill>
                  <a:schemeClr val="accent1">
                    <a:lumMod val="50000"/>
                  </a:schemeClr>
                </a:solidFill>
              </a:rPr>
              <a:t>Who is trusted and respected?</a:t>
            </a:r>
            <a:endParaRPr lang="en-US" sz="3200"/>
          </a:p>
          <a:p>
            <a:pPr marL="1194435" lvl="1" indent="-856615">
              <a:lnSpc>
                <a:spcPct val="150000"/>
              </a:lnSpc>
              <a:buFont typeface="Courier New" panose="020B0604020202020204" pitchFamily="34" charset="0"/>
              <a:buChar char="o"/>
            </a:pPr>
            <a:r>
              <a:rPr lang="en-US" sz="3200">
                <a:solidFill>
                  <a:schemeClr val="accent1">
                    <a:lumMod val="50000"/>
                  </a:schemeClr>
                </a:solidFill>
                <a:cs typeface="Calibri"/>
              </a:rPr>
              <a:t>Why? How do you know?</a:t>
            </a:r>
          </a:p>
          <a:p>
            <a:pPr marL="902335" indent="-856615">
              <a:lnSpc>
                <a:spcPct val="150000"/>
              </a:lnSpc>
              <a:buFont typeface="Arial" panose="020B0604020202020204" pitchFamily="34" charset="0"/>
              <a:buChar char="•"/>
            </a:pPr>
            <a:r>
              <a:rPr lang="en-US" sz="3200">
                <a:solidFill>
                  <a:schemeClr val="accent1">
                    <a:lumMod val="50000"/>
                  </a:schemeClr>
                </a:solidFill>
              </a:rPr>
              <a:t>To objectively identify leaders, we must ask our people who they trust and who they respect in their workplaces</a:t>
            </a:r>
            <a:endParaRPr lang="en-US" sz="3200">
              <a:solidFill>
                <a:schemeClr val="accent1">
                  <a:lumMod val="50000"/>
                </a:schemeClr>
              </a:solidFill>
              <a:cs typeface="Calibri"/>
            </a:endParaRPr>
          </a:p>
        </p:txBody>
      </p:sp>
    </p:spTree>
    <p:extLst>
      <p:ext uri="{BB962C8B-B14F-4D97-AF65-F5344CB8AC3E}">
        <p14:creationId xmlns:p14="http://schemas.microsoft.com/office/powerpoint/2010/main" val="35150138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8612B-FB31-0C30-DF09-6A84A3A56A9A}"/>
              </a:ext>
            </a:extLst>
          </p:cNvPr>
          <p:cNvSpPr>
            <a:spLocks noGrp="1"/>
          </p:cNvSpPr>
          <p:nvPr>
            <p:ph type="title"/>
          </p:nvPr>
        </p:nvSpPr>
        <p:spPr>
          <a:xfrm>
            <a:off x="663584" y="1646749"/>
            <a:ext cx="10702712" cy="4201572"/>
          </a:xfrm>
        </p:spPr>
        <p:txBody>
          <a:bodyPr vert="horz" lIns="91440" tIns="45720" rIns="91440" bIns="45720" rtlCol="0" anchor="t">
            <a:normAutofit fontScale="90000"/>
          </a:bodyPr>
          <a:lstStyle/>
          <a:p>
            <a:pPr>
              <a:lnSpc>
                <a:spcPct val="150000"/>
              </a:lnSpc>
            </a:pPr>
            <a:r>
              <a:rPr lang="en-US"/>
              <a:t>We cannot build our base beyond our usual suspects, the people who always show up at everything, without using intentional one-on-one conversations to bring new workers into our campaign and participate in building the power we need to achieve our vision.</a:t>
            </a:r>
          </a:p>
        </p:txBody>
      </p:sp>
      <p:sp>
        <p:nvSpPr>
          <p:cNvPr id="5" name="Title 1">
            <a:extLst>
              <a:ext uri="{FF2B5EF4-FFF2-40B4-BE49-F238E27FC236}">
                <a16:creationId xmlns:a16="http://schemas.microsoft.com/office/drawing/2014/main" id="{903CD937-7B2A-EBC3-2A34-AA95269848A3}"/>
              </a:ext>
            </a:extLst>
          </p:cNvPr>
          <p:cNvSpPr txBox="1">
            <a:spLocks/>
          </p:cNvSpPr>
          <p:nvPr/>
        </p:nvSpPr>
        <p:spPr>
          <a:xfrm>
            <a:off x="509847" y="89840"/>
            <a:ext cx="10856449" cy="14503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800">
                <a:solidFill>
                  <a:schemeClr val="accent1">
                    <a:lumMod val="50000"/>
                  </a:schemeClr>
                </a:solidFill>
              </a:rPr>
              <a:t>We ask questions to build our base of power. </a:t>
            </a:r>
          </a:p>
        </p:txBody>
      </p:sp>
    </p:spTree>
    <p:extLst>
      <p:ext uri="{BB962C8B-B14F-4D97-AF65-F5344CB8AC3E}">
        <p14:creationId xmlns:p14="http://schemas.microsoft.com/office/powerpoint/2010/main" val="29490693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F2904-53D3-FC66-C8A8-C24DBDB2FD4E}"/>
              </a:ext>
            </a:extLst>
          </p:cNvPr>
          <p:cNvSpPr>
            <a:spLocks noGrp="1"/>
          </p:cNvSpPr>
          <p:nvPr>
            <p:ph type="title"/>
          </p:nvPr>
        </p:nvSpPr>
        <p:spPr>
          <a:xfrm>
            <a:off x="2535279" y="120610"/>
            <a:ext cx="7118266" cy="979119"/>
          </a:xfrm>
        </p:spPr>
        <p:txBody>
          <a:bodyPr>
            <a:normAutofit/>
          </a:bodyPr>
          <a:lstStyle/>
          <a:p>
            <a:r>
              <a:rPr lang="en-US" sz="4800">
                <a:ea typeface="Calibri Light"/>
                <a:cs typeface="Calibri Light"/>
              </a:rPr>
              <a:t>Responding with AAR</a:t>
            </a:r>
            <a:endParaRPr lang="en-US" sz="4800"/>
          </a:p>
        </p:txBody>
      </p:sp>
      <p:pic>
        <p:nvPicPr>
          <p:cNvPr id="7" name="Picture 7" descr="A sign with words on it&#10;&#10;Description automatically generated">
            <a:extLst>
              <a:ext uri="{FF2B5EF4-FFF2-40B4-BE49-F238E27FC236}">
                <a16:creationId xmlns:a16="http://schemas.microsoft.com/office/drawing/2014/main" id="{CA5BD37C-19A2-13CC-6571-B37AA460D6F1}"/>
              </a:ext>
            </a:extLst>
          </p:cNvPr>
          <p:cNvPicPr>
            <a:picLocks noGrp="1" noChangeAspect="1"/>
          </p:cNvPicPr>
          <p:nvPr>
            <p:ph idx="1"/>
          </p:nvPr>
        </p:nvPicPr>
        <p:blipFill>
          <a:blip r:embed="rId2"/>
          <a:stretch>
            <a:fillRect/>
          </a:stretch>
        </p:blipFill>
        <p:spPr>
          <a:xfrm>
            <a:off x="1096994" y="1356866"/>
            <a:ext cx="10055781" cy="4154287"/>
          </a:xfrm>
        </p:spPr>
      </p:pic>
    </p:spTree>
    <p:extLst>
      <p:ext uri="{BB962C8B-B14F-4D97-AF65-F5344CB8AC3E}">
        <p14:creationId xmlns:p14="http://schemas.microsoft.com/office/powerpoint/2010/main" val="29965567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ED790-8A9D-3D0B-DDD7-B57ED0A19A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EBB3AD-3615-A956-62C1-31C32CD5EBC4}"/>
              </a:ext>
            </a:extLst>
          </p:cNvPr>
          <p:cNvSpPr>
            <a:spLocks noGrp="1"/>
          </p:cNvSpPr>
          <p:nvPr>
            <p:ph type="title"/>
          </p:nvPr>
        </p:nvSpPr>
        <p:spPr>
          <a:xfrm>
            <a:off x="2566089" y="492418"/>
            <a:ext cx="7163622" cy="854429"/>
          </a:xfrm>
        </p:spPr>
        <p:txBody>
          <a:bodyPr>
            <a:normAutofit/>
          </a:bodyPr>
          <a:lstStyle/>
          <a:p>
            <a:r>
              <a:rPr lang="en-US" sz="4800">
                <a:ea typeface="Calibri Light"/>
                <a:cs typeface="Calibri Light"/>
              </a:rPr>
              <a:t>Responding with AAR</a:t>
            </a:r>
            <a:endParaRPr lang="en-US" sz="4800"/>
          </a:p>
        </p:txBody>
      </p:sp>
      <p:pic>
        <p:nvPicPr>
          <p:cNvPr id="7" name="Picture 7" descr="A sign with words on it&#10;&#10;Description automatically generated">
            <a:extLst>
              <a:ext uri="{FF2B5EF4-FFF2-40B4-BE49-F238E27FC236}">
                <a16:creationId xmlns:a16="http://schemas.microsoft.com/office/drawing/2014/main" id="{97DED2D3-EF9D-D597-AF2E-96CC1E4939E3}"/>
              </a:ext>
            </a:extLst>
          </p:cNvPr>
          <p:cNvPicPr>
            <a:picLocks noGrp="1" noChangeAspect="1"/>
          </p:cNvPicPr>
          <p:nvPr>
            <p:ph idx="1"/>
          </p:nvPr>
        </p:nvPicPr>
        <p:blipFill>
          <a:blip r:embed="rId2"/>
          <a:stretch>
            <a:fillRect/>
          </a:stretch>
        </p:blipFill>
        <p:spPr>
          <a:xfrm>
            <a:off x="1096994" y="1708268"/>
            <a:ext cx="10055781" cy="3802885"/>
          </a:xfrm>
        </p:spPr>
      </p:pic>
      <p:sp>
        <p:nvSpPr>
          <p:cNvPr id="3" name="Rectangle: Rounded Corners 2">
            <a:extLst>
              <a:ext uri="{FF2B5EF4-FFF2-40B4-BE49-F238E27FC236}">
                <a16:creationId xmlns:a16="http://schemas.microsoft.com/office/drawing/2014/main" id="{37179B43-F3B3-339B-41E8-FB9168621AFA}"/>
              </a:ext>
            </a:extLst>
          </p:cNvPr>
          <p:cNvSpPr/>
          <p:nvPr/>
        </p:nvSpPr>
        <p:spPr>
          <a:xfrm>
            <a:off x="1403130" y="1920868"/>
            <a:ext cx="9444838" cy="888221"/>
          </a:xfrm>
          <a:prstGeom prst="roundRect">
            <a:avLst/>
          </a:prstGeom>
          <a:solidFill>
            <a:srgbClr val="3834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u="sng"/>
              <a:t>Affirm</a:t>
            </a:r>
            <a:r>
              <a:rPr lang="en-US" sz="3200" b="1"/>
              <a:t>: Let them know you validate their feelings.</a:t>
            </a:r>
          </a:p>
        </p:txBody>
      </p:sp>
      <p:sp>
        <p:nvSpPr>
          <p:cNvPr id="4" name="Rectangle: Rounded Corners 3">
            <a:extLst>
              <a:ext uri="{FF2B5EF4-FFF2-40B4-BE49-F238E27FC236}">
                <a16:creationId xmlns:a16="http://schemas.microsoft.com/office/drawing/2014/main" id="{2B31D82D-2C4C-AEF2-4D2C-D0B2E53E6E0F}"/>
              </a:ext>
            </a:extLst>
          </p:cNvPr>
          <p:cNvSpPr/>
          <p:nvPr/>
        </p:nvSpPr>
        <p:spPr>
          <a:xfrm>
            <a:off x="1425843" y="3135626"/>
            <a:ext cx="9444838" cy="888221"/>
          </a:xfrm>
          <a:prstGeom prst="roundRect">
            <a:avLst/>
          </a:prstGeom>
          <a:solidFill>
            <a:srgbClr val="3DB04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b="1" u="sng"/>
              <a:t>Answer</a:t>
            </a:r>
            <a:r>
              <a:rPr lang="en-US" sz="2800" b="1"/>
              <a:t>:  Give them an answer to the question.  (Or get back to them.)</a:t>
            </a:r>
            <a:endParaRPr lang="en-US" sz="2800"/>
          </a:p>
        </p:txBody>
      </p:sp>
      <p:sp>
        <p:nvSpPr>
          <p:cNvPr id="5" name="Rectangle: Rounded Corners 4">
            <a:extLst>
              <a:ext uri="{FF2B5EF4-FFF2-40B4-BE49-F238E27FC236}">
                <a16:creationId xmlns:a16="http://schemas.microsoft.com/office/drawing/2014/main" id="{98B9A026-122F-246F-C2A1-9B86B025D78E}"/>
              </a:ext>
            </a:extLst>
          </p:cNvPr>
          <p:cNvSpPr/>
          <p:nvPr/>
        </p:nvSpPr>
        <p:spPr>
          <a:xfrm>
            <a:off x="1425481" y="4411890"/>
            <a:ext cx="9444838" cy="888221"/>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u="sng"/>
              <a:t>Redirect</a:t>
            </a:r>
            <a:r>
              <a:rPr lang="en-US" sz="3200" b="1"/>
              <a:t>:  Bring the conversation back to the ask.</a:t>
            </a:r>
          </a:p>
        </p:txBody>
      </p:sp>
    </p:spTree>
    <p:extLst>
      <p:ext uri="{BB962C8B-B14F-4D97-AF65-F5344CB8AC3E}">
        <p14:creationId xmlns:p14="http://schemas.microsoft.com/office/powerpoint/2010/main" val="5755660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28EF-B829-F932-50C5-217710FFCE6B}"/>
              </a:ext>
            </a:extLst>
          </p:cNvPr>
          <p:cNvSpPr>
            <a:spLocks noGrp="1"/>
          </p:cNvSpPr>
          <p:nvPr>
            <p:ph type="title"/>
          </p:nvPr>
        </p:nvSpPr>
        <p:spPr>
          <a:xfrm>
            <a:off x="832521" y="222148"/>
            <a:ext cx="9782801" cy="695732"/>
          </a:xfrm>
        </p:spPr>
        <p:txBody>
          <a:bodyPr>
            <a:noAutofit/>
          </a:bodyPr>
          <a:lstStyle/>
          <a:p>
            <a:r>
              <a:rPr lang="en-US" sz="4800"/>
              <a:t>Practice as a Group</a:t>
            </a:r>
          </a:p>
        </p:txBody>
      </p:sp>
      <p:sp>
        <p:nvSpPr>
          <p:cNvPr id="3" name="Content Placeholder 2">
            <a:extLst>
              <a:ext uri="{FF2B5EF4-FFF2-40B4-BE49-F238E27FC236}">
                <a16:creationId xmlns:a16="http://schemas.microsoft.com/office/drawing/2014/main" id="{496FA12C-D14A-D8DB-8B4B-207F5CBECF16}"/>
              </a:ext>
            </a:extLst>
          </p:cNvPr>
          <p:cNvSpPr>
            <a:spLocks noGrp="1"/>
          </p:cNvSpPr>
          <p:nvPr>
            <p:ph idx="1"/>
          </p:nvPr>
        </p:nvSpPr>
        <p:spPr>
          <a:xfrm>
            <a:off x="1083206" y="1090101"/>
            <a:ext cx="9782801" cy="4900730"/>
          </a:xfrm>
        </p:spPr>
        <p:txBody>
          <a:bodyPr vert="horz" lIns="91440" tIns="45720" rIns="91440" bIns="45720" rtlCol="0" anchor="t">
            <a:normAutofit/>
          </a:bodyPr>
          <a:lstStyle/>
          <a:p>
            <a:pPr>
              <a:lnSpc>
                <a:spcPct val="150000"/>
              </a:lnSpc>
              <a:buFont typeface="Arial" panose="020B0604020202020204" pitchFamily="34" charset="0"/>
              <a:buChar char="•"/>
            </a:pPr>
            <a:r>
              <a:rPr lang="en-US"/>
              <a:t>Give me a reason you often hear about why people won't join the union?</a:t>
            </a:r>
          </a:p>
          <a:p>
            <a:pPr>
              <a:lnSpc>
                <a:spcPct val="150000"/>
              </a:lnSpc>
              <a:buFont typeface="Arial" panose="020B0604020202020204" pitchFamily="34" charset="0"/>
              <a:buChar char="•"/>
            </a:pPr>
            <a:r>
              <a:rPr lang="en-US"/>
              <a:t>How would you?</a:t>
            </a:r>
          </a:p>
          <a:p>
            <a:pPr lvl="1">
              <a:lnSpc>
                <a:spcPct val="150000"/>
              </a:lnSpc>
              <a:buFont typeface="Arial" panose="020B0604020202020204" pitchFamily="34" charset="0"/>
              <a:buChar char="•"/>
            </a:pPr>
            <a:r>
              <a:rPr lang="en-US" sz="2800"/>
              <a:t>Affirm</a:t>
            </a:r>
          </a:p>
          <a:p>
            <a:pPr lvl="1">
              <a:lnSpc>
                <a:spcPct val="150000"/>
              </a:lnSpc>
              <a:buFont typeface="Arial" panose="020B0604020202020204" pitchFamily="34" charset="0"/>
              <a:buChar char="•"/>
            </a:pPr>
            <a:r>
              <a:rPr lang="en-US" sz="2800"/>
              <a:t>Answer</a:t>
            </a:r>
          </a:p>
          <a:p>
            <a:pPr lvl="1">
              <a:lnSpc>
                <a:spcPct val="150000"/>
              </a:lnSpc>
              <a:buFont typeface="Arial" panose="020B0604020202020204" pitchFamily="34" charset="0"/>
              <a:buChar char="•"/>
            </a:pPr>
            <a:r>
              <a:rPr lang="en-US" sz="2800"/>
              <a:t>Redirect</a:t>
            </a:r>
          </a:p>
        </p:txBody>
      </p:sp>
      <p:pic>
        <p:nvPicPr>
          <p:cNvPr id="5" name="Picture 4" descr="A person sitting on a bench talking to another person&#10;&#10;Description automatically generated">
            <a:extLst>
              <a:ext uri="{FF2B5EF4-FFF2-40B4-BE49-F238E27FC236}">
                <a16:creationId xmlns:a16="http://schemas.microsoft.com/office/drawing/2014/main" id="{477E999A-37DC-977B-522D-105E63148575}"/>
              </a:ext>
            </a:extLst>
          </p:cNvPr>
          <p:cNvPicPr>
            <a:picLocks noChangeAspect="1"/>
          </p:cNvPicPr>
          <p:nvPr/>
        </p:nvPicPr>
        <p:blipFill>
          <a:blip r:embed="rId2"/>
          <a:srcRect l="221" t="16309" r="-2581" b="14982"/>
          <a:stretch/>
        </p:blipFill>
        <p:spPr>
          <a:xfrm>
            <a:off x="6475642" y="2375307"/>
            <a:ext cx="5416529" cy="3912679"/>
          </a:xfrm>
          <a:prstGeom prst="rect">
            <a:avLst/>
          </a:prstGeom>
        </p:spPr>
      </p:pic>
    </p:spTree>
    <p:extLst>
      <p:ext uri="{BB962C8B-B14F-4D97-AF65-F5344CB8AC3E}">
        <p14:creationId xmlns:p14="http://schemas.microsoft.com/office/powerpoint/2010/main" val="18997994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72570-D67B-DE5A-498F-7B3B87538C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D4598B-8E3F-415B-5376-41449691EBC5}"/>
              </a:ext>
            </a:extLst>
          </p:cNvPr>
          <p:cNvSpPr>
            <a:spLocks noGrp="1"/>
          </p:cNvSpPr>
          <p:nvPr>
            <p:ph type="title"/>
          </p:nvPr>
        </p:nvSpPr>
        <p:spPr>
          <a:xfrm>
            <a:off x="564444" y="2265"/>
            <a:ext cx="11626810" cy="844402"/>
          </a:xfrm>
        </p:spPr>
        <p:txBody>
          <a:bodyPr/>
          <a:lstStyle/>
          <a:p>
            <a:r>
              <a:rPr lang="en-US">
                <a:ea typeface="Calibri Light"/>
                <a:cs typeface="Calibri Light"/>
              </a:rPr>
              <a:t>Practicing AAR (Affirm, Answer, and Redirect)</a:t>
            </a:r>
            <a:endParaRPr lang="en-US">
              <a:cs typeface="Calibri Light"/>
            </a:endParaRPr>
          </a:p>
        </p:txBody>
      </p:sp>
      <p:pic>
        <p:nvPicPr>
          <p:cNvPr id="4" name="Picture 4" descr="A person sitting on a bench talking to another person&#10;&#10;Description automatically generated">
            <a:extLst>
              <a:ext uri="{FF2B5EF4-FFF2-40B4-BE49-F238E27FC236}">
                <a16:creationId xmlns:a16="http://schemas.microsoft.com/office/drawing/2014/main" id="{49044D34-9B0F-98E8-20BB-CDA6913301E3}"/>
              </a:ext>
            </a:extLst>
          </p:cNvPr>
          <p:cNvPicPr>
            <a:picLocks noGrp="1" noChangeAspect="1"/>
          </p:cNvPicPr>
          <p:nvPr>
            <p:ph idx="1"/>
          </p:nvPr>
        </p:nvPicPr>
        <p:blipFill>
          <a:blip r:embed="rId2"/>
          <a:srcRect l="221" t="16309" r="-2581" b="14982"/>
          <a:stretch/>
        </p:blipFill>
        <p:spPr>
          <a:xfrm>
            <a:off x="724903" y="2436818"/>
            <a:ext cx="4237332" cy="3912679"/>
          </a:xfrm>
        </p:spPr>
      </p:pic>
      <p:sp>
        <p:nvSpPr>
          <p:cNvPr id="5" name="TextBox 4">
            <a:extLst>
              <a:ext uri="{FF2B5EF4-FFF2-40B4-BE49-F238E27FC236}">
                <a16:creationId xmlns:a16="http://schemas.microsoft.com/office/drawing/2014/main" id="{544D1F26-6D34-448E-7000-0AA19B0CA6DB}"/>
              </a:ext>
            </a:extLst>
          </p:cNvPr>
          <p:cNvSpPr txBox="1"/>
          <p:nvPr/>
        </p:nvSpPr>
        <p:spPr>
          <a:xfrm>
            <a:off x="912752" y="1716551"/>
            <a:ext cx="10984271" cy="523084"/>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50" b="1">
                <a:latin typeface="Calibri Light"/>
                <a:ea typeface="Calibri"/>
                <a:cs typeface="Calibri"/>
              </a:rPr>
              <a:t>One will be the Organizer, one will be the Potential Leader.</a:t>
            </a:r>
            <a:endParaRPr lang="en-US"/>
          </a:p>
        </p:txBody>
      </p:sp>
      <p:sp>
        <p:nvSpPr>
          <p:cNvPr id="6" name="TextBox 5">
            <a:extLst>
              <a:ext uri="{FF2B5EF4-FFF2-40B4-BE49-F238E27FC236}">
                <a16:creationId xmlns:a16="http://schemas.microsoft.com/office/drawing/2014/main" id="{9A9BF75B-BEA0-70B6-EE4F-9BCBDD895A7B}"/>
              </a:ext>
            </a:extLst>
          </p:cNvPr>
          <p:cNvSpPr txBox="1"/>
          <p:nvPr/>
        </p:nvSpPr>
        <p:spPr>
          <a:xfrm>
            <a:off x="4962235" y="2436818"/>
            <a:ext cx="7230346" cy="2639032"/>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50" b="1">
                <a:latin typeface="Calibri Light"/>
                <a:ea typeface="Calibri"/>
                <a:cs typeface="Calibri"/>
              </a:rPr>
              <a:t>After the first round you will switch roles for the second round.</a:t>
            </a:r>
            <a:endParaRPr lang="en-US"/>
          </a:p>
          <a:p>
            <a:endParaRPr lang="en-US" sz="2750" b="1">
              <a:latin typeface="Calibri Light"/>
              <a:ea typeface="Calibri"/>
              <a:cs typeface="Calibri"/>
            </a:endParaRPr>
          </a:p>
          <a:p>
            <a:r>
              <a:rPr lang="en-US" sz="2750" b="1">
                <a:latin typeface="Calibri Light"/>
                <a:ea typeface="Calibri"/>
                <a:cs typeface="Calibri"/>
              </a:rPr>
              <a:t>We will then find a new partner and repeat for rounds three and four. </a:t>
            </a:r>
          </a:p>
          <a:p>
            <a:endParaRPr lang="en-US" sz="2799">
              <a:latin typeface="Calibri Light"/>
              <a:ea typeface="Calibri"/>
              <a:cs typeface="Calibri"/>
            </a:endParaRPr>
          </a:p>
        </p:txBody>
      </p:sp>
      <p:sp>
        <p:nvSpPr>
          <p:cNvPr id="3" name="TextBox 2">
            <a:extLst>
              <a:ext uri="{FF2B5EF4-FFF2-40B4-BE49-F238E27FC236}">
                <a16:creationId xmlns:a16="http://schemas.microsoft.com/office/drawing/2014/main" id="{A4F09176-EE22-1504-A727-15A39F4D8431}"/>
              </a:ext>
            </a:extLst>
          </p:cNvPr>
          <p:cNvSpPr txBox="1"/>
          <p:nvPr/>
        </p:nvSpPr>
        <p:spPr>
          <a:xfrm>
            <a:off x="901024" y="934453"/>
            <a:ext cx="10984271" cy="523084"/>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50" b="1">
                <a:latin typeface="Calibri Light"/>
                <a:ea typeface="Calibri"/>
                <a:cs typeface="Calibri"/>
              </a:rPr>
              <a:t>Find a Partner who you have not yet worked with.</a:t>
            </a:r>
            <a:endParaRPr lang="en-US"/>
          </a:p>
        </p:txBody>
      </p:sp>
    </p:spTree>
    <p:extLst>
      <p:ext uri="{BB962C8B-B14F-4D97-AF65-F5344CB8AC3E}">
        <p14:creationId xmlns:p14="http://schemas.microsoft.com/office/powerpoint/2010/main" val="26357506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C295D-C156-3BCA-D3F3-8C0B5869E1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19D23A-81A0-A66F-5B13-033C8671C8F4}"/>
              </a:ext>
            </a:extLst>
          </p:cNvPr>
          <p:cNvSpPr>
            <a:spLocks noGrp="1"/>
          </p:cNvSpPr>
          <p:nvPr>
            <p:ph type="title"/>
          </p:nvPr>
        </p:nvSpPr>
        <p:spPr>
          <a:xfrm>
            <a:off x="601542" y="101416"/>
            <a:ext cx="11432413" cy="634221"/>
          </a:xfrm>
        </p:spPr>
        <p:txBody>
          <a:bodyPr>
            <a:noAutofit/>
          </a:bodyPr>
          <a:lstStyle/>
          <a:p>
            <a:r>
              <a:rPr lang="en-US" sz="4000">
                <a:ea typeface="Calibri Light"/>
                <a:cs typeface="Calibri Light"/>
              </a:rPr>
              <a:t>Practicing AAR (Affirm, Answer, and Redirect)</a:t>
            </a:r>
            <a:endParaRPr lang="en-US" sz="4000">
              <a:cs typeface="Calibri Light"/>
            </a:endParaRPr>
          </a:p>
        </p:txBody>
      </p:sp>
      <p:pic>
        <p:nvPicPr>
          <p:cNvPr id="4" name="Picture 4" descr="A person sitting on a bench talking to another person&#10;&#10;Description automatically generated">
            <a:extLst>
              <a:ext uri="{FF2B5EF4-FFF2-40B4-BE49-F238E27FC236}">
                <a16:creationId xmlns:a16="http://schemas.microsoft.com/office/drawing/2014/main" id="{E5133EED-E19A-DA83-96A1-9269042166B1}"/>
              </a:ext>
            </a:extLst>
          </p:cNvPr>
          <p:cNvPicPr>
            <a:picLocks noGrp="1" noChangeAspect="1"/>
          </p:cNvPicPr>
          <p:nvPr>
            <p:ph idx="1"/>
          </p:nvPr>
        </p:nvPicPr>
        <p:blipFill>
          <a:blip r:embed="rId2"/>
          <a:srcRect l="221" t="16309" r="-2581" b="14982"/>
          <a:stretch/>
        </p:blipFill>
        <p:spPr>
          <a:xfrm>
            <a:off x="504470" y="3429558"/>
            <a:ext cx="2684575" cy="2280362"/>
          </a:xfrm>
        </p:spPr>
      </p:pic>
      <p:sp>
        <p:nvSpPr>
          <p:cNvPr id="5" name="TextBox 4">
            <a:extLst>
              <a:ext uri="{FF2B5EF4-FFF2-40B4-BE49-F238E27FC236}">
                <a16:creationId xmlns:a16="http://schemas.microsoft.com/office/drawing/2014/main" id="{CE8BCB55-3193-7D29-6911-C728BB369F64}"/>
              </a:ext>
            </a:extLst>
          </p:cNvPr>
          <p:cNvSpPr txBox="1"/>
          <p:nvPr/>
        </p:nvSpPr>
        <p:spPr>
          <a:xfrm>
            <a:off x="601542" y="917259"/>
            <a:ext cx="11432414" cy="830972"/>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400" b="1">
                <a:ea typeface="Calibri"/>
                <a:cs typeface="Calibri"/>
              </a:rPr>
              <a:t>Organizer</a:t>
            </a:r>
            <a:r>
              <a:rPr lang="en-US" sz="2400">
                <a:ea typeface="Calibri"/>
                <a:cs typeface="Calibri"/>
              </a:rPr>
              <a:t>: "Will you help lead a team to address ongoing violence in classrooms?" </a:t>
            </a:r>
          </a:p>
        </p:txBody>
      </p:sp>
      <p:sp>
        <p:nvSpPr>
          <p:cNvPr id="6" name="TextBox 5">
            <a:extLst>
              <a:ext uri="{FF2B5EF4-FFF2-40B4-BE49-F238E27FC236}">
                <a16:creationId xmlns:a16="http://schemas.microsoft.com/office/drawing/2014/main" id="{117A40B6-A5AC-7853-DA08-23B33CBBA8AE}"/>
              </a:ext>
            </a:extLst>
          </p:cNvPr>
          <p:cNvSpPr txBox="1"/>
          <p:nvPr/>
        </p:nvSpPr>
        <p:spPr>
          <a:xfrm>
            <a:off x="4413956" y="1576301"/>
            <a:ext cx="7778853" cy="4317055"/>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50" b="1">
                <a:ea typeface="Calibri"/>
                <a:cs typeface="Calibri"/>
              </a:rPr>
              <a:t>Potential leader</a:t>
            </a:r>
            <a:r>
              <a:rPr lang="en-US" sz="2750">
                <a:ea typeface="Calibri"/>
                <a:cs typeface="Calibri"/>
              </a:rPr>
              <a:t>: respond with one of the following:</a:t>
            </a:r>
          </a:p>
          <a:p>
            <a:pPr marL="285115" indent="-285115">
              <a:lnSpc>
                <a:spcPct val="90000"/>
              </a:lnSpc>
              <a:spcBef>
                <a:spcPts val="1200"/>
              </a:spcBef>
              <a:spcAft>
                <a:spcPts val="200"/>
              </a:spcAft>
              <a:buFont typeface="Arial"/>
              <a:buChar char="•"/>
            </a:pPr>
            <a:r>
              <a:rPr lang="en-US" sz="2400">
                <a:solidFill>
                  <a:srgbClr val="404040"/>
                </a:solidFill>
                <a:ea typeface="Calibri"/>
                <a:cs typeface="Calibri"/>
              </a:rPr>
              <a:t>"My principal likes me"</a:t>
            </a:r>
            <a:endParaRPr lang="en-US" sz="2400">
              <a:ea typeface="Calibri"/>
              <a:cs typeface="Calibri"/>
            </a:endParaRPr>
          </a:p>
          <a:p>
            <a:pPr marL="285115" indent="-285115">
              <a:lnSpc>
                <a:spcPct val="90000"/>
              </a:lnSpc>
              <a:spcBef>
                <a:spcPts val="1200"/>
              </a:spcBef>
              <a:spcAft>
                <a:spcPts val="200"/>
              </a:spcAft>
              <a:buFont typeface="Arial"/>
              <a:buChar char="•"/>
            </a:pPr>
            <a:r>
              <a:rPr lang="en-US" sz="2400">
                <a:solidFill>
                  <a:srgbClr val="404040"/>
                </a:solidFill>
                <a:ea typeface="Calibri"/>
                <a:cs typeface="Calibri"/>
              </a:rPr>
              <a:t>"I'm afraid I'll get targeted"</a:t>
            </a:r>
            <a:endParaRPr lang="en-US" sz="2400">
              <a:ea typeface="Calibri"/>
              <a:cs typeface="Calibri"/>
            </a:endParaRPr>
          </a:p>
          <a:p>
            <a:pPr marL="285115" indent="-285115">
              <a:lnSpc>
                <a:spcPct val="90000"/>
              </a:lnSpc>
              <a:spcBef>
                <a:spcPts val="1200"/>
              </a:spcBef>
              <a:spcAft>
                <a:spcPts val="200"/>
              </a:spcAft>
              <a:buFont typeface="Arial"/>
              <a:buChar char="•"/>
            </a:pPr>
            <a:r>
              <a:rPr lang="en-US" sz="2400">
                <a:solidFill>
                  <a:srgbClr val="404040"/>
                </a:solidFill>
                <a:ea typeface="Calibri"/>
                <a:cs typeface="Calibri"/>
              </a:rPr>
              <a:t>"</a:t>
            </a:r>
            <a:r>
              <a:rPr lang="en-US" sz="2400">
                <a:solidFill>
                  <a:srgbClr val="465562"/>
                </a:solidFill>
                <a:ea typeface="Calibri"/>
                <a:cs typeface="Calibri"/>
              </a:rPr>
              <a:t>I've got a busy schedule already"</a:t>
            </a:r>
            <a:endParaRPr lang="en-US" sz="2400">
              <a:ea typeface="Calibri"/>
              <a:cs typeface="Calibri"/>
            </a:endParaRPr>
          </a:p>
          <a:p>
            <a:pPr marL="285115" indent="-285115">
              <a:lnSpc>
                <a:spcPct val="90000"/>
              </a:lnSpc>
              <a:spcBef>
                <a:spcPts val="1200"/>
              </a:spcBef>
              <a:spcAft>
                <a:spcPts val="200"/>
              </a:spcAft>
              <a:buFont typeface="Arial"/>
              <a:buChar char="•"/>
            </a:pPr>
            <a:r>
              <a:rPr lang="en-US" sz="2400">
                <a:solidFill>
                  <a:srgbClr val="404040"/>
                </a:solidFill>
                <a:ea typeface="Calibri"/>
                <a:cs typeface="Calibri"/>
              </a:rPr>
              <a:t>"I don’t think I am a leader"</a:t>
            </a:r>
            <a:endParaRPr lang="en-US" sz="2400">
              <a:ea typeface="Calibri"/>
              <a:cs typeface="Calibri"/>
            </a:endParaRPr>
          </a:p>
          <a:p>
            <a:pPr marL="285115" indent="-285115">
              <a:lnSpc>
                <a:spcPct val="90000"/>
              </a:lnSpc>
              <a:spcBef>
                <a:spcPts val="1200"/>
              </a:spcBef>
              <a:spcAft>
                <a:spcPts val="200"/>
              </a:spcAft>
              <a:buFont typeface="Arial"/>
              <a:buChar char="•"/>
            </a:pPr>
            <a:r>
              <a:rPr lang="en-US" sz="2400">
                <a:solidFill>
                  <a:srgbClr val="404040"/>
                </a:solidFill>
                <a:ea typeface="Calibri"/>
                <a:cs typeface="Calibri"/>
              </a:rPr>
              <a:t>"I don’t' have violence in my classroom, I know how to manage a classroom"</a:t>
            </a:r>
          </a:p>
          <a:p>
            <a:pPr marL="285115" indent="-285115">
              <a:lnSpc>
                <a:spcPct val="90000"/>
              </a:lnSpc>
              <a:spcBef>
                <a:spcPts val="1200"/>
              </a:spcBef>
              <a:spcAft>
                <a:spcPts val="200"/>
              </a:spcAft>
              <a:buFont typeface="Arial"/>
              <a:buChar char="•"/>
            </a:pPr>
            <a:r>
              <a:rPr lang="en-US" sz="2400">
                <a:solidFill>
                  <a:srgbClr val="404040"/>
                </a:solidFill>
                <a:ea typeface="Calibri"/>
                <a:cs typeface="Calibri"/>
              </a:rPr>
              <a:t>"I will have to ask my husband first"</a:t>
            </a:r>
          </a:p>
        </p:txBody>
      </p:sp>
    </p:spTree>
    <p:extLst>
      <p:ext uri="{BB962C8B-B14F-4D97-AF65-F5344CB8AC3E}">
        <p14:creationId xmlns:p14="http://schemas.microsoft.com/office/powerpoint/2010/main" val="19830846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3F755-8B72-05B6-F21E-35AEAA543164}"/>
              </a:ext>
            </a:extLst>
          </p:cNvPr>
          <p:cNvSpPr>
            <a:spLocks noGrp="1"/>
          </p:cNvSpPr>
          <p:nvPr>
            <p:ph type="title"/>
          </p:nvPr>
        </p:nvSpPr>
        <p:spPr>
          <a:xfrm>
            <a:off x="665574" y="106333"/>
            <a:ext cx="3689296" cy="888326"/>
          </a:xfrm>
        </p:spPr>
        <p:txBody>
          <a:bodyPr>
            <a:normAutofit/>
          </a:bodyPr>
          <a:lstStyle/>
          <a:p>
            <a:r>
              <a:rPr lang="en-US">
                <a:ea typeface="Calibri Light"/>
                <a:cs typeface="Calibri Light"/>
              </a:rPr>
              <a:t>Debrief</a:t>
            </a:r>
            <a:endParaRPr lang="en-US"/>
          </a:p>
        </p:txBody>
      </p:sp>
      <p:pic>
        <p:nvPicPr>
          <p:cNvPr id="5" name="Picture 4" descr="A person sitting on a bench talking to another person&#10;&#10;Description automatically generated">
            <a:extLst>
              <a:ext uri="{FF2B5EF4-FFF2-40B4-BE49-F238E27FC236}">
                <a16:creationId xmlns:a16="http://schemas.microsoft.com/office/drawing/2014/main" id="{2A3A76A0-4C54-1EB0-FDFC-DDCD1023BD79}"/>
              </a:ext>
            </a:extLst>
          </p:cNvPr>
          <p:cNvPicPr>
            <a:picLocks noChangeAspect="1"/>
          </p:cNvPicPr>
          <p:nvPr/>
        </p:nvPicPr>
        <p:blipFill rotWithShape="1">
          <a:blip r:embed="rId2"/>
          <a:srcRect t="19766" r="3" b="3325"/>
          <a:stretch/>
        </p:blipFill>
        <p:spPr>
          <a:xfrm>
            <a:off x="6577248" y="1739468"/>
            <a:ext cx="5371854" cy="4131553"/>
          </a:xfrm>
          <a:prstGeom prst="rect">
            <a:avLst/>
          </a:prstGeom>
        </p:spPr>
      </p:pic>
      <p:sp>
        <p:nvSpPr>
          <p:cNvPr id="3" name="Content Placeholder 2">
            <a:extLst>
              <a:ext uri="{FF2B5EF4-FFF2-40B4-BE49-F238E27FC236}">
                <a16:creationId xmlns:a16="http://schemas.microsoft.com/office/drawing/2014/main" id="{4587E673-80A5-0C06-8F52-51542A532B51}"/>
              </a:ext>
            </a:extLst>
          </p:cNvPr>
          <p:cNvSpPr>
            <a:spLocks noGrp="1"/>
          </p:cNvSpPr>
          <p:nvPr>
            <p:ph idx="1"/>
          </p:nvPr>
        </p:nvSpPr>
        <p:spPr>
          <a:xfrm>
            <a:off x="893479" y="1926528"/>
            <a:ext cx="5371854" cy="3004944"/>
          </a:xfrm>
        </p:spPr>
        <p:txBody>
          <a:bodyPr vert="horz" lIns="0" tIns="45708" rIns="0" bIns="45708" rtlCol="0" anchor="t">
            <a:noAutofit/>
          </a:bodyPr>
          <a:lstStyle/>
          <a:p>
            <a:pPr marL="0" indent="0">
              <a:lnSpc>
                <a:spcPct val="100000"/>
              </a:lnSpc>
              <a:buNone/>
            </a:pPr>
            <a:endParaRPr lang="en-US" sz="2799">
              <a:latin typeface="Calibri Light"/>
              <a:ea typeface="Calibri" panose="020F0502020204030204"/>
              <a:cs typeface="Calibri" panose="020F0502020204030204"/>
            </a:endParaRPr>
          </a:p>
          <a:p>
            <a:pPr marL="0" indent="0">
              <a:lnSpc>
                <a:spcPct val="100000"/>
              </a:lnSpc>
              <a:buNone/>
            </a:pPr>
            <a:r>
              <a:rPr lang="en-US" sz="4400">
                <a:latin typeface="Calibri Light"/>
                <a:ea typeface="Calibri" panose="020F0502020204030204"/>
                <a:cs typeface="Calibri" panose="020F0502020204030204"/>
              </a:rPr>
              <a:t>What part(s), if any, were most challenging?</a:t>
            </a:r>
          </a:p>
          <a:p>
            <a:pPr marL="0" indent="0">
              <a:lnSpc>
                <a:spcPct val="100000"/>
              </a:lnSpc>
              <a:buNone/>
            </a:pPr>
            <a:endParaRPr lang="en-US" sz="2799">
              <a:latin typeface="Calibri Light"/>
              <a:ea typeface="Calibri" panose="020F0502020204030204"/>
              <a:cs typeface="Calibri" panose="020F0502020204030204"/>
            </a:endParaRPr>
          </a:p>
          <a:p>
            <a:pPr marL="0" indent="0">
              <a:lnSpc>
                <a:spcPct val="100000"/>
              </a:lnSpc>
              <a:buNone/>
            </a:pPr>
            <a:endParaRPr lang="en-US" sz="2799">
              <a:latin typeface="Calibri Light"/>
              <a:ea typeface="Calibri" panose="020F0502020204030204"/>
              <a:cs typeface="Calibri" panose="020F0502020204030204"/>
            </a:endParaRPr>
          </a:p>
          <a:p>
            <a:pPr marL="0" indent="0">
              <a:buNone/>
            </a:pPr>
            <a:endParaRPr lang="en-US">
              <a:ea typeface="Calibri" panose="020F0502020204030204"/>
              <a:cs typeface="Calibri" panose="020F0502020204030204"/>
            </a:endParaRPr>
          </a:p>
        </p:txBody>
      </p:sp>
    </p:spTree>
    <p:extLst>
      <p:ext uri="{BB962C8B-B14F-4D97-AF65-F5344CB8AC3E}">
        <p14:creationId xmlns:p14="http://schemas.microsoft.com/office/powerpoint/2010/main" val="16194374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724428" y="254196"/>
            <a:ext cx="3800409" cy="1498404"/>
          </a:xfrm>
        </p:spPr>
        <p:txBody>
          <a:bodyPr>
            <a:noAutofit/>
          </a:bodyPr>
          <a:lstStyle/>
          <a:p>
            <a:r>
              <a:rPr lang="en-US" sz="5400"/>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910667" y="470663"/>
            <a:ext cx="6951138" cy="5941426"/>
          </a:xfrm>
        </p:spPr>
        <p:txBody>
          <a:bodyPr vert="horz" lIns="0" tIns="45708" rIns="0" bIns="45708" rtlCol="0" anchor="ctr">
            <a:normAutofit fontScale="25000" lnSpcReduction="20000"/>
          </a:bodyPr>
          <a:lstStyle/>
          <a:p>
            <a:pPr marL="0" lvl="0" indent="0">
              <a:buNone/>
            </a:pPr>
            <a:r>
              <a:rPr lang="en-US" sz="9600" b="1"/>
              <a:t>Organizers listen and ask questions:</a:t>
            </a:r>
          </a:p>
          <a:p>
            <a:pPr marL="612140" lvl="1" indent="-246380">
              <a:lnSpc>
                <a:spcPct val="100000"/>
              </a:lnSpc>
              <a:buFont typeface="Arial" panose="020F0502020204030204" pitchFamily="34" charset="0"/>
              <a:buChar char="•"/>
            </a:pPr>
            <a:r>
              <a:rPr lang="en-US" sz="9600">
                <a:ea typeface="Calibri"/>
                <a:cs typeface="Calibri"/>
              </a:rPr>
              <a:t>Organizers prepare to respond to difficult questions</a:t>
            </a:r>
            <a:endParaRPr lang="en-US" sz="9600">
              <a:solidFill>
                <a:srgbClr val="000000"/>
              </a:solidFill>
              <a:ea typeface="Calibri"/>
              <a:cs typeface="Calibri"/>
            </a:endParaRPr>
          </a:p>
          <a:p>
            <a:pPr marL="612140" lvl="1" indent="-246380">
              <a:lnSpc>
                <a:spcPct val="100000"/>
              </a:lnSpc>
              <a:buFont typeface="Arial" panose="020F0502020204030204" pitchFamily="34" charset="0"/>
              <a:buChar char="•"/>
            </a:pPr>
            <a:r>
              <a:rPr lang="en-US" sz="9600">
                <a:ea typeface="Calibri"/>
                <a:cs typeface="Calibri"/>
              </a:rPr>
              <a:t>Organizers work to understand a person's values that drive their concerns</a:t>
            </a:r>
          </a:p>
          <a:p>
            <a:pPr marL="0" lvl="0" indent="0">
              <a:lnSpc>
                <a:spcPct val="120000"/>
              </a:lnSpc>
              <a:buNone/>
            </a:pPr>
            <a:r>
              <a:rPr lang="en-US" sz="9600" b="1"/>
              <a:t>We want our workers to realize:</a:t>
            </a:r>
            <a:endParaRPr lang="en-US" sz="9600" b="1">
              <a:ea typeface="Calibri" panose="020F0502020204030204"/>
              <a:cs typeface="Calibri" panose="020F0502020204030204"/>
            </a:endParaRPr>
          </a:p>
          <a:p>
            <a:pPr marL="382905" lvl="1" indent="-246380">
              <a:lnSpc>
                <a:spcPct val="120000"/>
              </a:lnSpc>
              <a:buFont typeface="Arial" panose="020B0604020202020204" pitchFamily="34" charset="0"/>
              <a:buChar char="•"/>
            </a:pPr>
            <a:r>
              <a:rPr lang="en-US" sz="9600"/>
              <a:t>They care about a problem (issue)</a:t>
            </a:r>
            <a:endParaRPr lang="en-US" sz="9600">
              <a:ea typeface="Calibri" panose="020F0502020204030204"/>
              <a:cs typeface="Calibri" panose="020F0502020204030204"/>
            </a:endParaRPr>
          </a:p>
          <a:p>
            <a:pPr marL="382905" lvl="1" indent="-246380">
              <a:lnSpc>
                <a:spcPct val="120000"/>
              </a:lnSpc>
              <a:buFont typeface="Arial" panose="020B0604020202020204" pitchFamily="34" charset="0"/>
              <a:buChar char="•"/>
            </a:pPr>
            <a:r>
              <a:rPr lang="en-US" sz="9600"/>
              <a:t>There is a person </a:t>
            </a:r>
            <a:r>
              <a:rPr lang="en-US" sz="9600" b="1"/>
              <a:t>with a name</a:t>
            </a:r>
            <a:r>
              <a:rPr lang="en-US" sz="9600"/>
              <a:t> who has the power to fix this problem</a:t>
            </a:r>
            <a:endParaRPr lang="en-US" sz="9600">
              <a:ea typeface="Calibri" panose="020F0502020204030204"/>
              <a:cs typeface="Calibri" panose="020F0502020204030204"/>
            </a:endParaRPr>
          </a:p>
          <a:p>
            <a:pPr marL="382905" lvl="1" indent="-246380">
              <a:lnSpc>
                <a:spcPct val="120000"/>
              </a:lnSpc>
              <a:buFont typeface="Arial" panose="020B0604020202020204" pitchFamily="34" charset="0"/>
              <a:buChar char="•"/>
            </a:pPr>
            <a:r>
              <a:rPr lang="en-US" sz="9600"/>
              <a:t>The decision-maker won’t fix it until we push them to do the right thing</a:t>
            </a:r>
            <a:endParaRPr lang="en-US" sz="9600">
              <a:ea typeface="Calibri" panose="020F0502020204030204"/>
              <a:cs typeface="Calibri" panose="020F0502020204030204"/>
            </a:endParaRPr>
          </a:p>
          <a:p>
            <a:pPr marL="382905" lvl="1" indent="-246380">
              <a:lnSpc>
                <a:spcPct val="120000"/>
              </a:lnSpc>
              <a:buFont typeface="Arial" panose="020B0604020202020204" pitchFamily="34" charset="0"/>
              <a:buChar char="•"/>
            </a:pPr>
            <a:r>
              <a:rPr lang="en-US" sz="9600"/>
              <a:t>To solve the problem, they need to join their colleagues, combine resources, and act together</a:t>
            </a:r>
            <a:endParaRPr lang="en-US" sz="9600">
              <a:ea typeface="Calibri" panose="020F0502020204030204"/>
              <a:cs typeface="Calibri" panose="020F0502020204030204"/>
            </a:endParaRPr>
          </a:p>
        </p:txBody>
      </p:sp>
      <p:pic>
        <p:nvPicPr>
          <p:cNvPr id="7" name="Picture 6" descr="A picture containing text, red, sign&#10;&#10;Description automatically generated">
            <a:extLst>
              <a:ext uri="{FF2B5EF4-FFF2-40B4-BE49-F238E27FC236}">
                <a16:creationId xmlns:a16="http://schemas.microsoft.com/office/drawing/2014/main" id="{67263647-827C-CF23-3BEB-1F38D0D1AE94}"/>
              </a:ext>
            </a:extLst>
          </p:cNvPr>
          <p:cNvPicPr>
            <a:picLocks noChangeAspect="1"/>
          </p:cNvPicPr>
          <p:nvPr/>
        </p:nvPicPr>
        <p:blipFill>
          <a:blip r:embed="rId3"/>
          <a:stretch>
            <a:fillRect/>
          </a:stretch>
        </p:blipFill>
        <p:spPr>
          <a:xfrm>
            <a:off x="875927" y="2259857"/>
            <a:ext cx="3648910" cy="3453720"/>
          </a:xfrm>
          <a:prstGeom prst="rect">
            <a:avLst/>
          </a:prstGeom>
        </p:spPr>
      </p:pic>
    </p:spTree>
    <p:extLst>
      <p:ext uri="{BB962C8B-B14F-4D97-AF65-F5344CB8AC3E}">
        <p14:creationId xmlns:p14="http://schemas.microsoft.com/office/powerpoint/2010/main" val="22544752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CCF24-738A-F068-696D-83480372A6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B12E6FD-A438-ADF5-BB8E-CEC22AF183EB}"/>
              </a:ext>
            </a:extLst>
          </p:cNvPr>
          <p:cNvSpPr>
            <a:spLocks noGrp="1"/>
          </p:cNvSpPr>
          <p:nvPr>
            <p:ph type="title"/>
          </p:nvPr>
        </p:nvSpPr>
        <p:spPr/>
        <p:txBody>
          <a:bodyPr/>
          <a:lstStyle/>
          <a:p>
            <a:r>
              <a:rPr lang="en-US"/>
              <a:t>Break </a:t>
            </a:r>
          </a:p>
        </p:txBody>
      </p:sp>
      <p:sp>
        <p:nvSpPr>
          <p:cNvPr id="5" name="Text Placeholder 4">
            <a:extLst>
              <a:ext uri="{FF2B5EF4-FFF2-40B4-BE49-F238E27FC236}">
                <a16:creationId xmlns:a16="http://schemas.microsoft.com/office/drawing/2014/main" id="{9FADFFB5-072E-C118-53E0-9214D0EE61E3}"/>
              </a:ext>
            </a:extLst>
          </p:cNvPr>
          <p:cNvSpPr>
            <a:spLocks noGrp="1"/>
          </p:cNvSpPr>
          <p:nvPr>
            <p:ph type="body" idx="1"/>
          </p:nvPr>
        </p:nvSpPr>
        <p:spPr/>
        <p:txBody>
          <a:bodyPr/>
          <a:lstStyle/>
          <a:p>
            <a:r>
              <a:rPr lang="en-US"/>
              <a:t>2:00-2:15</a:t>
            </a:r>
          </a:p>
        </p:txBody>
      </p:sp>
    </p:spTree>
    <p:extLst>
      <p:ext uri="{BB962C8B-B14F-4D97-AF65-F5344CB8AC3E}">
        <p14:creationId xmlns:p14="http://schemas.microsoft.com/office/powerpoint/2010/main" val="31141880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2EA78-4DE5-41CB-7CBA-A70389599D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EAAF08-A2AD-D4DF-BA7F-ADCBE5FDA8C6}"/>
              </a:ext>
            </a:extLst>
          </p:cNvPr>
          <p:cNvSpPr>
            <a:spLocks noGrp="1"/>
          </p:cNvSpPr>
          <p:nvPr>
            <p:ph type="title"/>
          </p:nvPr>
        </p:nvSpPr>
        <p:spPr>
          <a:xfrm>
            <a:off x="3517985" y="2340713"/>
            <a:ext cx="7748326" cy="1463643"/>
          </a:xfrm>
        </p:spPr>
        <p:txBody>
          <a:bodyPr vert="horz" lIns="91440" tIns="45720" rIns="91440" bIns="45720" rtlCol="0" anchor="b">
            <a:noAutofit/>
          </a:bodyPr>
          <a:lstStyle/>
          <a:p>
            <a:r>
              <a:rPr lang="en-US"/>
              <a:t>Worksite Mapping: People in the Campaign</a:t>
            </a:r>
          </a:p>
        </p:txBody>
      </p:sp>
      <p:sp>
        <p:nvSpPr>
          <p:cNvPr id="3" name="Text Placeholder 2">
            <a:extLst>
              <a:ext uri="{FF2B5EF4-FFF2-40B4-BE49-F238E27FC236}">
                <a16:creationId xmlns:a16="http://schemas.microsoft.com/office/drawing/2014/main" id="{B01DCD00-10FB-9452-0BDE-FC6AC4391507}"/>
              </a:ext>
            </a:extLst>
          </p:cNvPr>
          <p:cNvSpPr>
            <a:spLocks noGrp="1"/>
          </p:cNvSpPr>
          <p:nvPr>
            <p:ph type="body" idx="1"/>
          </p:nvPr>
        </p:nvSpPr>
        <p:spPr>
          <a:xfrm>
            <a:off x="3639727" y="3993336"/>
            <a:ext cx="7264623" cy="1150203"/>
          </a:xfrm>
        </p:spPr>
        <p:txBody>
          <a:bodyPr/>
          <a:lstStyle/>
          <a:p>
            <a:r>
              <a:rPr lang="en-US"/>
              <a:t>Dr. Taraja Shephard Allen </a:t>
            </a:r>
          </a:p>
          <a:p>
            <a:r>
              <a:rPr lang="en-US"/>
              <a:t>and Alan Underwood</a:t>
            </a:r>
          </a:p>
        </p:txBody>
      </p:sp>
    </p:spTree>
    <p:extLst>
      <p:ext uri="{BB962C8B-B14F-4D97-AF65-F5344CB8AC3E}">
        <p14:creationId xmlns:p14="http://schemas.microsoft.com/office/powerpoint/2010/main" val="26432207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1C040-84A0-59E6-ACAC-EEA88595DFA2}"/>
              </a:ext>
            </a:extLst>
          </p:cNvPr>
          <p:cNvSpPr>
            <a:spLocks noGrp="1"/>
          </p:cNvSpPr>
          <p:nvPr>
            <p:ph type="title"/>
          </p:nvPr>
        </p:nvSpPr>
        <p:spPr>
          <a:xfrm>
            <a:off x="662593" y="124638"/>
            <a:ext cx="9782801" cy="801052"/>
          </a:xfrm>
        </p:spPr>
        <p:txBody>
          <a:bodyPr anchor="t">
            <a:normAutofit/>
          </a:bodyPr>
          <a:lstStyle/>
          <a:p>
            <a:r>
              <a:rPr lang="en-US"/>
              <a:t>Purpose of a Worksite Mapping Tool</a:t>
            </a:r>
          </a:p>
        </p:txBody>
      </p:sp>
      <p:sp>
        <p:nvSpPr>
          <p:cNvPr id="4" name="Content Placeholder 3">
            <a:extLst>
              <a:ext uri="{FF2B5EF4-FFF2-40B4-BE49-F238E27FC236}">
                <a16:creationId xmlns:a16="http://schemas.microsoft.com/office/drawing/2014/main" id="{D3EA8F20-CFC7-A984-598E-87CD990AD68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62593" y="1164903"/>
            <a:ext cx="6468533" cy="3869941"/>
          </a:xfrm>
        </p:spPr>
        <p:txBody>
          <a:bodyPr>
            <a:noAutofit/>
          </a:bodyPr>
          <a:lstStyle/>
          <a:p>
            <a:pPr marL="0" indent="0">
              <a:lnSpc>
                <a:spcPct val="100000"/>
              </a:lnSpc>
              <a:spcBef>
                <a:spcPts val="2499"/>
              </a:spcBef>
              <a:buNone/>
            </a:pPr>
            <a:r>
              <a:rPr lang="en-US" sz="2000" b="1"/>
              <a:t>Visualizing Workplace Structure</a:t>
            </a:r>
          </a:p>
          <a:p>
            <a:pPr marL="342900" lvl="1" indent="-342900">
              <a:lnSpc>
                <a:spcPct val="100000"/>
              </a:lnSpc>
            </a:pPr>
            <a:r>
              <a:rPr sz="2000"/>
              <a:t> </a:t>
            </a:r>
            <a:r>
              <a:rPr lang="en-US" sz="2000"/>
              <a:t>Worksite mapping helps leaders </a:t>
            </a:r>
            <a:r>
              <a:rPr sz="2000"/>
              <a:t>see who works where and when, revealing workplace structure and communication flow.</a:t>
            </a:r>
            <a:endParaRPr lang="en-US" sz="2000"/>
          </a:p>
          <a:p>
            <a:pPr marL="0" indent="0">
              <a:lnSpc>
                <a:spcPct val="100000"/>
              </a:lnSpc>
              <a:spcBef>
                <a:spcPts val="2499"/>
              </a:spcBef>
              <a:buNone/>
            </a:pPr>
            <a:r>
              <a:rPr lang="en-US" sz="2000" b="1"/>
              <a:t>Identifying Influence and Opportunities</a:t>
            </a:r>
          </a:p>
          <a:p>
            <a:pPr marL="342900" lvl="1" indent="-342900">
              <a:lnSpc>
                <a:spcPct val="100000"/>
              </a:lnSpc>
            </a:pPr>
            <a:r>
              <a:rPr sz="2000"/>
              <a:t>Mapping uncovers key areas of influence and potential organizing opportunities within the workforce.</a:t>
            </a:r>
            <a:endParaRPr lang="en-US" sz="2000"/>
          </a:p>
          <a:p>
            <a:pPr marL="0" indent="0">
              <a:lnSpc>
                <a:spcPct val="100000"/>
              </a:lnSpc>
              <a:spcBef>
                <a:spcPts val="2499"/>
              </a:spcBef>
              <a:buNone/>
            </a:pPr>
            <a:r>
              <a:rPr lang="en-US" sz="2000" b="1"/>
              <a:t>Strategic Resource Allocation</a:t>
            </a:r>
          </a:p>
          <a:p>
            <a:pPr marL="342900" lvl="1" indent="-342900">
              <a:lnSpc>
                <a:spcPct val="100000"/>
              </a:lnSpc>
            </a:pPr>
            <a:r>
              <a:rPr sz="2000"/>
              <a:t>Worksite mapping enables targeted outreach and efficient resource use, enhancing organizing effectiveness.</a:t>
            </a:r>
            <a:endParaRPr lang="en-US" sz="2000"/>
          </a:p>
        </p:txBody>
      </p:sp>
      <p:pic>
        <p:nvPicPr>
          <p:cNvPr id="12290" name="Picture 2" descr="Relationship Mapping for Public Health - Visible Network Labs">
            <a:extLst>
              <a:ext uri="{FF2B5EF4-FFF2-40B4-BE49-F238E27FC236}">
                <a16:creationId xmlns:a16="http://schemas.microsoft.com/office/drawing/2014/main" id="{1C2CAD30-A63A-5D36-7DA4-281ADBA9D6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16" t="5353" r="5414" b="7534"/>
          <a:stretch>
            <a:fillRect/>
          </a:stretch>
        </p:blipFill>
        <p:spPr bwMode="auto">
          <a:xfrm>
            <a:off x="7131126" y="2061361"/>
            <a:ext cx="4938313" cy="3212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59562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FC6F6-5EF3-FDD6-EF21-95C4ECBA74C9}"/>
              </a:ext>
            </a:extLst>
          </p:cNvPr>
          <p:cNvSpPr>
            <a:spLocks noGrp="1"/>
          </p:cNvSpPr>
          <p:nvPr>
            <p:ph type="title"/>
          </p:nvPr>
        </p:nvSpPr>
        <p:spPr>
          <a:xfrm>
            <a:off x="746272" y="177801"/>
            <a:ext cx="9782801" cy="763494"/>
          </a:xfrm>
        </p:spPr>
        <p:txBody>
          <a:bodyPr anchor="b">
            <a:normAutofit/>
          </a:bodyPr>
          <a:lstStyle/>
          <a:p>
            <a:r>
              <a:rPr lang="en-US"/>
              <a:t>Building Capacity with Mapping</a:t>
            </a:r>
          </a:p>
        </p:txBody>
      </p:sp>
      <p:sp>
        <p:nvSpPr>
          <p:cNvPr id="4" name="Content Placeholder 3">
            <a:extLst>
              <a:ext uri="{FF2B5EF4-FFF2-40B4-BE49-F238E27FC236}">
                <a16:creationId xmlns:a16="http://schemas.microsoft.com/office/drawing/2014/main" id="{025BC096-0825-4D0D-FD19-78C9A023E58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23086" y="1143000"/>
            <a:ext cx="5092292" cy="5314244"/>
          </a:xfrm>
        </p:spPr>
        <p:txBody>
          <a:bodyPr>
            <a:normAutofit/>
          </a:bodyPr>
          <a:lstStyle/>
          <a:p>
            <a:pPr marL="0" indent="0">
              <a:lnSpc>
                <a:spcPct val="100000"/>
              </a:lnSpc>
              <a:spcBef>
                <a:spcPts val="2500"/>
              </a:spcBef>
              <a:buNone/>
            </a:pPr>
            <a:r>
              <a:rPr lang="en-US" sz="2000" b="1"/>
              <a:t>Setting Goals and Measuring Success</a:t>
            </a:r>
          </a:p>
          <a:p>
            <a:pPr marL="342900" lvl="1" indent="-342900">
              <a:lnSpc>
                <a:spcPct val="100000"/>
              </a:lnSpc>
            </a:pPr>
            <a:r>
              <a:rPr lang="en-US" sz="2000"/>
              <a:t>Leaders use maps to set goals, measure progress, and coordinate organizing efforts effectively.</a:t>
            </a:r>
          </a:p>
          <a:p>
            <a:pPr marL="0" indent="0">
              <a:lnSpc>
                <a:spcPct val="100000"/>
              </a:lnSpc>
              <a:spcBef>
                <a:spcPts val="2500"/>
              </a:spcBef>
              <a:buNone/>
            </a:pPr>
            <a:r>
              <a:rPr lang="en-US" sz="2000" b="1"/>
              <a:t>Identifying Key Leaders</a:t>
            </a:r>
          </a:p>
          <a:p>
            <a:pPr marL="342900" lvl="1" indent="-342900">
              <a:lnSpc>
                <a:spcPct val="100000"/>
              </a:lnSpc>
            </a:pPr>
            <a:r>
              <a:rPr lang="en-US" sz="2000"/>
              <a:t>Mapping helps spot natural leaders and activists to play pivotal roles in campaigns.</a:t>
            </a:r>
          </a:p>
          <a:p>
            <a:pPr marL="0" indent="0">
              <a:lnSpc>
                <a:spcPct val="100000"/>
              </a:lnSpc>
              <a:spcBef>
                <a:spcPts val="2500"/>
              </a:spcBef>
              <a:buNone/>
            </a:pPr>
            <a:r>
              <a:rPr lang="en-US" sz="2000" b="1"/>
              <a:t>Fostering Engagement and Confidence</a:t>
            </a:r>
          </a:p>
          <a:p>
            <a:pPr marL="342900" lvl="1" indent="-342900">
              <a:lnSpc>
                <a:spcPct val="100000"/>
              </a:lnSpc>
            </a:pPr>
            <a:r>
              <a:rPr lang="en-US" sz="2000"/>
              <a:t>Engaging in mapping encourages ownership, enhancing leader confidence and commitment.</a:t>
            </a:r>
          </a:p>
        </p:txBody>
      </p:sp>
      <p:pic>
        <p:nvPicPr>
          <p:cNvPr id="13321" name="Picture 9" descr="How to Find Leaders Early Using Neuroscience and AI - Knowledge at Wharton">
            <a:extLst>
              <a:ext uri="{FF2B5EF4-FFF2-40B4-BE49-F238E27FC236}">
                <a16:creationId xmlns:a16="http://schemas.microsoft.com/office/drawing/2014/main" id="{F0ECCD62-BAF8-F25A-C766-F13940451C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0924" y="1749985"/>
            <a:ext cx="4938278" cy="3358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9697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6D39A-577C-D728-D8DF-B189398A8C05}"/>
              </a:ext>
            </a:extLst>
          </p:cNvPr>
          <p:cNvSpPr>
            <a:spLocks noGrp="1"/>
          </p:cNvSpPr>
          <p:nvPr>
            <p:ph type="title"/>
          </p:nvPr>
        </p:nvSpPr>
        <p:spPr>
          <a:xfrm>
            <a:off x="812588" y="110565"/>
            <a:ext cx="9782801" cy="696259"/>
          </a:xfrm>
        </p:spPr>
        <p:txBody>
          <a:bodyPr anchor="t">
            <a:normAutofit/>
          </a:bodyPr>
          <a:lstStyle/>
          <a:p>
            <a:r>
              <a:rPr lang="en-US"/>
              <a:t>Engaging Teams with Mapping</a:t>
            </a:r>
          </a:p>
        </p:txBody>
      </p:sp>
      <p:sp>
        <p:nvSpPr>
          <p:cNvPr id="4" name="Content Placeholder 3">
            <a:extLst>
              <a:ext uri="{FF2B5EF4-FFF2-40B4-BE49-F238E27FC236}">
                <a16:creationId xmlns:a16="http://schemas.microsoft.com/office/drawing/2014/main" id="{F684A0FB-C11B-7B88-351B-680692FC2F5E}"/>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12588" y="1141839"/>
            <a:ext cx="6840735" cy="5111044"/>
          </a:xfrm>
        </p:spPr>
        <p:txBody>
          <a:bodyPr>
            <a:normAutofit/>
          </a:bodyPr>
          <a:lstStyle/>
          <a:p>
            <a:pPr marL="0" indent="0">
              <a:lnSpc>
                <a:spcPct val="120000"/>
              </a:lnSpc>
              <a:spcBef>
                <a:spcPts val="2499"/>
              </a:spcBef>
              <a:buNone/>
            </a:pPr>
            <a:r>
              <a:rPr lang="en-US" sz="2000" b="1"/>
              <a:t>Evolving Living Document</a:t>
            </a:r>
          </a:p>
          <a:p>
            <a:pPr marL="342900" lvl="1" indent="-342900">
              <a:lnSpc>
                <a:spcPct val="120000"/>
              </a:lnSpc>
            </a:pPr>
            <a:r>
              <a:rPr sz="2000"/>
              <a:t>Maps should be updated regularly to reflect staffing changes and workplace shifts for accuracy.</a:t>
            </a:r>
            <a:endParaRPr lang="en-US" sz="2000"/>
          </a:p>
          <a:p>
            <a:pPr marL="0" indent="0">
              <a:lnSpc>
                <a:spcPct val="120000"/>
              </a:lnSpc>
              <a:spcBef>
                <a:spcPts val="2499"/>
              </a:spcBef>
              <a:buNone/>
            </a:pPr>
            <a:r>
              <a:rPr lang="en-US" sz="2000" b="1"/>
              <a:t>Fostering Collaboration and Alignment</a:t>
            </a:r>
          </a:p>
          <a:p>
            <a:pPr marL="342900" lvl="1" indent="-342900">
              <a:lnSpc>
                <a:spcPct val="120000"/>
              </a:lnSpc>
            </a:pPr>
            <a:r>
              <a:rPr sz="2000"/>
              <a:t>Sharing maps ensures team alignment and collaboration, enhancing campaign cohesiveness.</a:t>
            </a:r>
            <a:endParaRPr lang="en-US" sz="2000"/>
          </a:p>
          <a:p>
            <a:pPr marL="0" indent="0">
              <a:lnSpc>
                <a:spcPct val="120000"/>
              </a:lnSpc>
              <a:spcBef>
                <a:spcPts val="2499"/>
              </a:spcBef>
              <a:buNone/>
            </a:pPr>
            <a:r>
              <a:rPr lang="en-US" sz="2000" b="1"/>
              <a:t>Guiding Activities and Tracking Milestones</a:t>
            </a:r>
          </a:p>
          <a:p>
            <a:pPr marL="342900" lvl="1" indent="-342900">
              <a:lnSpc>
                <a:spcPct val="120000"/>
              </a:lnSpc>
            </a:pPr>
            <a:r>
              <a:rPr sz="2000"/>
              <a:t>Actionable maps guide daily activities, track milestones, and adapt to changing needs.</a:t>
            </a:r>
            <a:endParaRPr lang="en-US" sz="2000"/>
          </a:p>
        </p:txBody>
      </p:sp>
      <p:pic>
        <p:nvPicPr>
          <p:cNvPr id="5" name="Content Placeholder 4" descr="Aerial view looking down on a diverse group of entrepreneurs meeting around a conference table. The small business team is discussing marketing opportunities. They are brainstorming while looking at a strategy map. Cups of coffee, markers and a tablet computer are visible on the table.">
            <a:extLst>
              <a:ext uri="{FF2B5EF4-FFF2-40B4-BE49-F238E27FC236}">
                <a16:creationId xmlns:a16="http://schemas.microsoft.com/office/drawing/2014/main" id="{CE14E802-003F-4BCC-8809-FFB1C46552BD}"/>
              </a:ext>
            </a:extLst>
          </p:cNvPr>
          <p:cNvPicPr>
            <a:picLocks noGrp="1" noChangeAspect="1"/>
          </p:cNvPicPr>
          <p:nvPr>
            <p:ph type="pic" sz="quarter" idx="4294967295"/>
          </p:nvPr>
        </p:nvPicPr>
        <p:blipFill>
          <a:blip r:embed="rId3"/>
          <a:srcRect l="23114" r="12104" b="-2"/>
          <a:stretch>
            <a:fillRect/>
          </a:stretch>
        </p:blipFill>
        <p:spPr>
          <a:xfrm>
            <a:off x="7941470" y="1586893"/>
            <a:ext cx="3815181" cy="3313393"/>
          </a:xfrm>
          <a:prstGeom prst="rect">
            <a:avLst/>
          </a:prstGeom>
          <a:noFill/>
        </p:spPr>
      </p:pic>
    </p:spTree>
    <p:extLst>
      <p:ext uri="{BB962C8B-B14F-4D97-AF65-F5344CB8AC3E}">
        <p14:creationId xmlns:p14="http://schemas.microsoft.com/office/powerpoint/2010/main" val="40119948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5D3BC-8A4F-3CA6-3F97-0CE297733DA5}"/>
              </a:ext>
            </a:extLst>
          </p:cNvPr>
          <p:cNvSpPr>
            <a:spLocks noGrp="1"/>
          </p:cNvSpPr>
          <p:nvPr>
            <p:ph type="title"/>
          </p:nvPr>
        </p:nvSpPr>
        <p:spPr>
          <a:xfrm>
            <a:off x="812589" y="390155"/>
            <a:ext cx="9782801" cy="630274"/>
          </a:xfrm>
        </p:spPr>
        <p:txBody>
          <a:bodyPr>
            <a:normAutofit/>
          </a:bodyPr>
          <a:lstStyle/>
          <a:p>
            <a:r>
              <a:rPr lang="en-US" altLang="en-US">
                <a:solidFill>
                  <a:schemeClr val="tx1"/>
                </a:solidFill>
                <a:latin typeface="Segoe UI" panose="020B0502040204020203" pitchFamily="34" charset="0"/>
              </a:rPr>
              <a:t>Who Are We Mapping — Campaign Roles</a:t>
            </a:r>
            <a:endParaRPr lang="en-US">
              <a:solidFill>
                <a:schemeClr val="tx1"/>
              </a:solidFill>
            </a:endParaRPr>
          </a:p>
        </p:txBody>
      </p:sp>
      <p:sp>
        <p:nvSpPr>
          <p:cNvPr id="4" name="Rectangle 1">
            <a:extLst>
              <a:ext uri="{FF2B5EF4-FFF2-40B4-BE49-F238E27FC236}">
                <a16:creationId xmlns:a16="http://schemas.microsoft.com/office/drawing/2014/main" id="{AC0BB1F8-D271-D71D-60B1-F8F8D2BF908D}"/>
              </a:ext>
            </a:extLst>
          </p:cNvPr>
          <p:cNvSpPr>
            <a:spLocks noGrp="1" noChangeArrowheads="1"/>
          </p:cNvSpPr>
          <p:nvPr>
            <p:ph idx="1"/>
          </p:nvPr>
        </p:nvSpPr>
        <p:spPr bwMode="auto">
          <a:xfrm>
            <a:off x="812589" y="1189706"/>
            <a:ext cx="6333278"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effectLst/>
              </a:rPr>
              <a:t>Leaders</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Trusted and respected across the worksite</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Influence thinking and action</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Bring their people with them</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effectLst/>
              </a:rPr>
              <a:t>Mobilizers</a:t>
            </a:r>
            <a:endParaRPr kumimoji="0" lang="en-US" altLang="en-US" sz="2000" b="0" i="0" u="none" strike="noStrike" cap="none" normalizeH="0" baseline="0">
              <a:ln>
                <a:noFill/>
              </a:ln>
              <a:effectLst/>
            </a:endParaRP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Already committed and active</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Activate participation and follow‑through</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Bring loyalty and credibility with coworkers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effectLst/>
              </a:rPr>
              <a:t>Activists</a:t>
            </a:r>
            <a:endParaRPr kumimoji="0" lang="en-US" altLang="en-US" sz="2000" b="0" i="0" u="none" strike="noStrike" cap="none" normalizeH="0" baseline="0">
              <a:ln>
                <a:noFill/>
              </a:ln>
              <a:effectLst/>
            </a:endParaRP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Supportive and willing to act when invited</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Participate but do not yet move others</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Bring growth potential</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effectLst/>
              </a:rPr>
              <a:t>Not Yet Engaged</a:t>
            </a:r>
            <a:endParaRPr kumimoji="0" lang="en-US" altLang="en-US" sz="2000" b="0" i="0" u="none" strike="noStrike" cap="none" normalizeH="0" baseline="0">
              <a:ln>
                <a:noFill/>
              </a:ln>
              <a:effectLst/>
            </a:endParaRP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Not currently participating or connected</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Essential to building the base</a:t>
            </a:r>
          </a:p>
          <a:p>
            <a:pPr marL="365760" lvl="1" indent="0" eaLnBrk="0" fontAlgn="base" hangingPunct="0">
              <a:lnSpc>
                <a:spcPct val="100000"/>
              </a:lnSpc>
              <a:spcBef>
                <a:spcPct val="0"/>
              </a:spcBef>
              <a:spcAft>
                <a:spcPct val="0"/>
              </a:spcAft>
              <a:buFontTx/>
              <a:buChar char="•"/>
            </a:pPr>
            <a:r>
              <a:rPr kumimoji="0" lang="en-US" altLang="en-US" sz="2000" b="0" i="0" u="none" strike="noStrike" cap="none" normalizeH="0" baseline="0">
                <a:ln>
                  <a:noFill/>
                </a:ln>
                <a:effectLst/>
              </a:rPr>
              <a:t>Require an intentional outreach plan</a:t>
            </a:r>
          </a:p>
        </p:txBody>
      </p:sp>
      <p:sp>
        <p:nvSpPr>
          <p:cNvPr id="6" name="TextBox 5">
            <a:extLst>
              <a:ext uri="{FF2B5EF4-FFF2-40B4-BE49-F238E27FC236}">
                <a16:creationId xmlns:a16="http://schemas.microsoft.com/office/drawing/2014/main" id="{BED30B45-81FF-6D64-0C23-9D15ED94ABCA}"/>
              </a:ext>
            </a:extLst>
          </p:cNvPr>
          <p:cNvSpPr txBox="1"/>
          <p:nvPr/>
        </p:nvSpPr>
        <p:spPr>
          <a:xfrm>
            <a:off x="7892169" y="1350782"/>
            <a:ext cx="4051475" cy="923330"/>
          </a:xfrm>
          <a:prstGeom prst="rect">
            <a:avLst/>
          </a:prstGeom>
          <a:noFill/>
        </p:spPr>
        <p:txBody>
          <a:bodyPr wrap="square" rtlCol="0">
            <a:spAutoFit/>
          </a:bodyPr>
          <a:lstStyle/>
          <a:p>
            <a:pPr marL="285750" lvl="0" indent="-285750" eaLnBrk="0" fontAlgn="base" hangingPunct="0">
              <a:spcBef>
                <a:spcPct val="0"/>
              </a:spcBef>
              <a:spcAft>
                <a:spcPct val="0"/>
              </a:spcAft>
              <a:buFont typeface="Wingdings" pitchFamily="2" charset="2"/>
              <a:buChar char="Ø"/>
            </a:pPr>
            <a:r>
              <a:rPr lang="en-US" altLang="en-US"/>
              <a:t>Titles do not equal leadership </a:t>
            </a:r>
          </a:p>
          <a:p>
            <a:pPr marL="285750" lvl="0" indent="-285750" eaLnBrk="0" fontAlgn="base" hangingPunct="0">
              <a:spcBef>
                <a:spcPct val="0"/>
              </a:spcBef>
              <a:spcAft>
                <a:spcPct val="0"/>
              </a:spcAft>
              <a:buFont typeface="Wingdings" pitchFamily="2" charset="2"/>
              <a:buChar char="Ø"/>
            </a:pPr>
            <a:r>
              <a:rPr lang="en-US" altLang="en-US"/>
              <a:t>Every role matters — strategy depends on alignment</a:t>
            </a:r>
          </a:p>
        </p:txBody>
      </p:sp>
      <p:pic>
        <p:nvPicPr>
          <p:cNvPr id="10249" name="Picture 9" descr="Parish Council Meeting Reminder: TONIGHT @ 6:30 p.m. - Saint Peter the  Apostle">
            <a:extLst>
              <a:ext uri="{FF2B5EF4-FFF2-40B4-BE49-F238E27FC236}">
                <a16:creationId xmlns:a16="http://schemas.microsoft.com/office/drawing/2014/main" id="{9F418C4B-2862-1B12-B28F-9F25E28354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2169" y="2563284"/>
            <a:ext cx="3810000" cy="3695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6348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09EC-6D05-C49C-A9C2-96FF8E7B17A3}"/>
              </a:ext>
            </a:extLst>
          </p:cNvPr>
          <p:cNvSpPr>
            <a:spLocks noGrp="1"/>
          </p:cNvSpPr>
          <p:nvPr>
            <p:ph type="title"/>
          </p:nvPr>
        </p:nvSpPr>
        <p:spPr>
          <a:xfrm>
            <a:off x="566955" y="177801"/>
            <a:ext cx="9782801" cy="709706"/>
          </a:xfrm>
        </p:spPr>
        <p:txBody>
          <a:bodyPr anchor="b">
            <a:normAutofit/>
          </a:bodyPr>
          <a:lstStyle/>
          <a:p>
            <a:r>
              <a:rPr lang="en-US"/>
              <a:t>Example: K-12 Worksite Map</a:t>
            </a:r>
          </a:p>
        </p:txBody>
      </p:sp>
      <p:pic>
        <p:nvPicPr>
          <p:cNvPr id="3" name="Picture 2" descr="IMG_5262.jpg">
            <a:extLst>
              <a:ext uri="{FF2B5EF4-FFF2-40B4-BE49-F238E27FC236}">
                <a16:creationId xmlns:a16="http://schemas.microsoft.com/office/drawing/2014/main" id="{85F89A28-D524-469C-5EAE-0A45DF776D0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67773" y="887507"/>
            <a:ext cx="7154097" cy="5365572"/>
          </a:xfrm>
          <a:prstGeom prst="rect">
            <a:avLst/>
          </a:prstGeom>
        </p:spPr>
      </p:pic>
      <p:sp>
        <p:nvSpPr>
          <p:cNvPr id="4" name="TextBox 3">
            <a:extLst>
              <a:ext uri="{FF2B5EF4-FFF2-40B4-BE49-F238E27FC236}">
                <a16:creationId xmlns:a16="http://schemas.microsoft.com/office/drawing/2014/main" id="{8FE535E0-6240-4FA1-A0BF-FC1993330CFE}"/>
              </a:ext>
            </a:extLst>
          </p:cNvPr>
          <p:cNvSpPr txBox="1"/>
          <p:nvPr/>
        </p:nvSpPr>
        <p:spPr>
          <a:xfrm>
            <a:off x="778933" y="2097678"/>
            <a:ext cx="3688840" cy="2945230"/>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3200"/>
              <a:t>What does this map tell us?</a:t>
            </a:r>
          </a:p>
          <a:p>
            <a:pPr marL="457200" indent="-457200">
              <a:lnSpc>
                <a:spcPct val="150000"/>
              </a:lnSpc>
              <a:buFont typeface="Arial" panose="020B0604020202020204" pitchFamily="34" charset="0"/>
              <a:buChar char="•"/>
            </a:pPr>
            <a:r>
              <a:rPr lang="en-US" sz="3200"/>
              <a:t>What does this map not tell us?</a:t>
            </a:r>
          </a:p>
        </p:txBody>
      </p:sp>
    </p:spTree>
    <p:extLst>
      <p:ext uri="{BB962C8B-B14F-4D97-AF65-F5344CB8AC3E}">
        <p14:creationId xmlns:p14="http://schemas.microsoft.com/office/powerpoint/2010/main" val="2580607297"/>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0A6B9EB0-79D6-DC5E-26A3-DEE53C05A47D}"/>
              </a:ext>
            </a:extLst>
          </p:cNvPr>
          <p:cNvGraphicFramePr>
            <a:graphicFrameLocks noGrp="1"/>
          </p:cNvGraphicFramePr>
          <p:nvPr>
            <p:extLst>
              <p:ext uri="{D42A27DB-BD31-4B8C-83A1-F6EECF244321}">
                <p14:modId xmlns:p14="http://schemas.microsoft.com/office/powerpoint/2010/main" val="1026140562"/>
              </p:ext>
            </p:extLst>
          </p:nvPr>
        </p:nvGraphicFramePr>
        <p:xfrm>
          <a:off x="781822" y="965339"/>
          <a:ext cx="9592845" cy="4923513"/>
        </p:xfrm>
        <a:graphic>
          <a:graphicData uri="http://schemas.openxmlformats.org/drawingml/2006/table">
            <a:tbl>
              <a:tblPr firstRow="1" bandRow="1"/>
              <a:tblGrid>
                <a:gridCol w="725901">
                  <a:extLst>
                    <a:ext uri="{9D8B030D-6E8A-4147-A177-3AD203B41FA5}">
                      <a16:colId xmlns:a16="http://schemas.microsoft.com/office/drawing/2014/main" val="3045703114"/>
                    </a:ext>
                  </a:extLst>
                </a:gridCol>
                <a:gridCol w="963852">
                  <a:extLst>
                    <a:ext uri="{9D8B030D-6E8A-4147-A177-3AD203B41FA5}">
                      <a16:colId xmlns:a16="http://schemas.microsoft.com/office/drawing/2014/main" val="3706166863"/>
                    </a:ext>
                  </a:extLst>
                </a:gridCol>
                <a:gridCol w="726279">
                  <a:extLst>
                    <a:ext uri="{9D8B030D-6E8A-4147-A177-3AD203B41FA5}">
                      <a16:colId xmlns:a16="http://schemas.microsoft.com/office/drawing/2014/main" val="1151672348"/>
                    </a:ext>
                  </a:extLst>
                </a:gridCol>
                <a:gridCol w="726279">
                  <a:extLst>
                    <a:ext uri="{9D8B030D-6E8A-4147-A177-3AD203B41FA5}">
                      <a16:colId xmlns:a16="http://schemas.microsoft.com/office/drawing/2014/main" val="2639122760"/>
                    </a:ext>
                  </a:extLst>
                </a:gridCol>
                <a:gridCol w="1175610">
                  <a:extLst>
                    <a:ext uri="{9D8B030D-6E8A-4147-A177-3AD203B41FA5}">
                      <a16:colId xmlns:a16="http://schemas.microsoft.com/office/drawing/2014/main" val="3743865168"/>
                    </a:ext>
                  </a:extLst>
                </a:gridCol>
                <a:gridCol w="780462">
                  <a:extLst>
                    <a:ext uri="{9D8B030D-6E8A-4147-A177-3AD203B41FA5}">
                      <a16:colId xmlns:a16="http://schemas.microsoft.com/office/drawing/2014/main" val="1812771193"/>
                    </a:ext>
                  </a:extLst>
                </a:gridCol>
                <a:gridCol w="778619">
                  <a:extLst>
                    <a:ext uri="{9D8B030D-6E8A-4147-A177-3AD203B41FA5}">
                      <a16:colId xmlns:a16="http://schemas.microsoft.com/office/drawing/2014/main" val="273965802"/>
                    </a:ext>
                  </a:extLst>
                </a:gridCol>
                <a:gridCol w="512261">
                  <a:extLst>
                    <a:ext uri="{9D8B030D-6E8A-4147-A177-3AD203B41FA5}">
                      <a16:colId xmlns:a16="http://schemas.microsoft.com/office/drawing/2014/main" val="1819642091"/>
                    </a:ext>
                  </a:extLst>
                </a:gridCol>
                <a:gridCol w="927565">
                  <a:extLst>
                    <a:ext uri="{9D8B030D-6E8A-4147-A177-3AD203B41FA5}">
                      <a16:colId xmlns:a16="http://schemas.microsoft.com/office/drawing/2014/main" val="2883963498"/>
                    </a:ext>
                  </a:extLst>
                </a:gridCol>
                <a:gridCol w="1164775">
                  <a:extLst>
                    <a:ext uri="{9D8B030D-6E8A-4147-A177-3AD203B41FA5}">
                      <a16:colId xmlns:a16="http://schemas.microsoft.com/office/drawing/2014/main" val="2381747259"/>
                    </a:ext>
                  </a:extLst>
                </a:gridCol>
                <a:gridCol w="1111242">
                  <a:extLst>
                    <a:ext uri="{9D8B030D-6E8A-4147-A177-3AD203B41FA5}">
                      <a16:colId xmlns:a16="http://schemas.microsoft.com/office/drawing/2014/main" val="3361777394"/>
                    </a:ext>
                  </a:extLst>
                </a:gridCol>
              </a:tblGrid>
              <a:tr h="628599">
                <a:tc>
                  <a:txBody>
                    <a:bodyPr/>
                    <a:lstStyle/>
                    <a:p>
                      <a:pPr algn="l" fontAlgn="b">
                        <a:buNone/>
                      </a:pPr>
                      <a:r>
                        <a:rPr lang="en-US" sz="1300" b="1" i="0" u="none" strike="noStrike">
                          <a:solidFill>
                            <a:srgbClr val="FFFFFF"/>
                          </a:solidFill>
                          <a:effectLst/>
                          <a:latin typeface="Calibri"/>
                        </a:rPr>
                        <a:t>Name</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Role</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CEA Member?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ABC Member?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Works Well With</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Union Support Rank</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Attended Board Mtg</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Joined Rally</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Displayed Union Poster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panose="020F0502020204030204" pitchFamily="34" charset="0"/>
                        </a:rPr>
                        <a:t>Personal Contact Updated</a:t>
                      </a:r>
                      <a:endParaRPr lang="en-US" sz="1300" b="0" i="0" u="none" strike="noStrike">
                        <a:effectLst/>
                        <a:latin typeface="Arial" panose="020B0604020202020204" pitchFamily="34" charset="0"/>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Concerns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extLst>
                  <a:ext uri="{0D108BD9-81ED-4DB2-BD59-A6C34878D82A}">
                    <a16:rowId xmlns:a16="http://schemas.microsoft.com/office/drawing/2014/main" val="1025785114"/>
                  </a:ext>
                </a:extLst>
              </a:tr>
              <a:tr h="432458">
                <a:tc>
                  <a:txBody>
                    <a:bodyPr/>
                    <a:lstStyle/>
                    <a:p>
                      <a:pPr algn="l" fontAlgn="b">
                        <a:buNone/>
                      </a:pPr>
                      <a:r>
                        <a:rPr lang="en-US" sz="1300" b="0" i="0" u="none" strike="noStrike">
                          <a:solidFill>
                            <a:srgbClr val="000000"/>
                          </a:solidFill>
                          <a:effectLst/>
                          <a:latin typeface="Calibri"/>
                        </a:rPr>
                        <a:t>Alex Johnson</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Math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Leo Martinez, Morgan Taylor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Class size concerns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3886711444"/>
                  </a:ext>
                </a:extLst>
              </a:tr>
              <a:tr h="432458">
                <a:tc>
                  <a:txBody>
                    <a:bodyPr/>
                    <a:lstStyle/>
                    <a:p>
                      <a:pPr algn="l" fontAlgn="b">
                        <a:buNone/>
                      </a:pPr>
                      <a:r>
                        <a:rPr lang="en-US" sz="1300" b="0" i="0" u="none" strike="noStrike">
                          <a:solidFill>
                            <a:srgbClr val="000000"/>
                          </a:solidFill>
                          <a:effectLst/>
                          <a:latin typeface="Calibri" panose="020F0502020204030204" pitchFamily="34" charset="0"/>
                        </a:rPr>
                        <a:t>Jamie Patel</a:t>
                      </a:r>
                      <a:endParaRPr lang="en-US" sz="1300" b="0" i="0" u="none" strike="noStrike">
                        <a:effectLst/>
                        <a:latin typeface="Arial" panose="020B0604020202020204" pitchFamily="34" charset="0"/>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School Nurse</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Riley Brooks, Samira Ali</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Supporter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Safety protocol clarity</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337182665"/>
                  </a:ext>
                </a:extLst>
              </a:tr>
              <a:tr h="432458">
                <a:tc>
                  <a:txBody>
                    <a:bodyPr/>
                    <a:lstStyle/>
                    <a:p>
                      <a:pPr algn="l" fontAlgn="b">
                        <a:buNone/>
                      </a:pPr>
                      <a:r>
                        <a:rPr lang="en-US" sz="1300" b="0" i="0" u="none" strike="noStrike">
                          <a:solidFill>
                            <a:srgbClr val="000000"/>
                          </a:solidFill>
                          <a:effectLst/>
                          <a:latin typeface="Calibri"/>
                        </a:rPr>
                        <a:t>Morgan Taylor</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English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Alex Johnson, Taylor Green</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Grievance process delays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486175590"/>
                  </a:ext>
                </a:extLst>
              </a:tr>
              <a:tr h="432458">
                <a:tc>
                  <a:txBody>
                    <a:bodyPr/>
                    <a:lstStyle/>
                    <a:p>
                      <a:pPr algn="l" fontAlgn="b">
                        <a:buNone/>
                      </a:pPr>
                      <a:r>
                        <a:rPr lang="en-US" sz="1300" b="0" i="0" u="none" strike="noStrike">
                          <a:solidFill>
                            <a:srgbClr val="000000"/>
                          </a:solidFill>
                          <a:effectLst/>
                          <a:latin typeface="Calibri"/>
                        </a:rPr>
                        <a:t>Riley Brooks</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Counselor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Jamie Patel, Samira Ali</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Ally</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Caseload limits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205695066"/>
                  </a:ext>
                </a:extLst>
              </a:tr>
              <a:tr h="432458">
                <a:tc>
                  <a:txBody>
                    <a:bodyPr/>
                    <a:lstStyle/>
                    <a:p>
                      <a:pPr algn="l" fontAlgn="b">
                        <a:buNone/>
                      </a:pPr>
                      <a:r>
                        <a:rPr lang="en-US" sz="1300" b="0" i="0" u="none" strike="noStrike">
                          <a:solidFill>
                            <a:srgbClr val="000000"/>
                          </a:solidFill>
                          <a:effectLst/>
                          <a:latin typeface="Calibri"/>
                        </a:rPr>
                        <a:t>Samira Ali</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SPED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Riley Brooks, Jamie Patel</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Undecided</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Planning time</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2617045875"/>
                  </a:ext>
                </a:extLst>
              </a:tr>
              <a:tr h="432458">
                <a:tc>
                  <a:txBody>
                    <a:bodyPr/>
                    <a:lstStyle/>
                    <a:p>
                      <a:pPr algn="l" fontAlgn="b">
                        <a:buNone/>
                      </a:pPr>
                      <a:r>
                        <a:rPr lang="en-US" sz="1300" b="0" i="0" u="none" strike="noStrike">
                          <a:solidFill>
                            <a:srgbClr val="000000"/>
                          </a:solidFill>
                          <a:effectLst/>
                          <a:latin typeface="Calibri"/>
                        </a:rPr>
                        <a:t>Leo Martinez</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Science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Alex Johnson, Drew Santiago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Lab safety resources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3302258084"/>
                  </a:ext>
                </a:extLst>
              </a:tr>
              <a:tr h="432458">
                <a:tc>
                  <a:txBody>
                    <a:bodyPr/>
                    <a:lstStyle/>
                    <a:p>
                      <a:pPr algn="l" fontAlgn="b">
                        <a:buNone/>
                      </a:pPr>
                      <a:r>
                        <a:rPr lang="en-US" sz="1300" b="0" i="0" u="none" strike="noStrike">
                          <a:solidFill>
                            <a:srgbClr val="000000"/>
                          </a:solidFill>
                          <a:effectLst/>
                          <a:latin typeface="Calibri"/>
                        </a:rPr>
                        <a:t>Taylor Green</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Librarian</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Morgan Taylor, Jordan Kim</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Supporter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Access to materials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2240779297"/>
                  </a:ext>
                </a:extLst>
              </a:tr>
              <a:tr h="236317">
                <a:tc>
                  <a:txBody>
                    <a:bodyPr/>
                    <a:lstStyle/>
                    <a:p>
                      <a:pPr algn="l" fontAlgn="b">
                        <a:buNone/>
                      </a:pPr>
                      <a:r>
                        <a:rPr lang="en-US" sz="1300" b="0" i="0" u="none" strike="noStrike">
                          <a:solidFill>
                            <a:srgbClr val="000000"/>
                          </a:solidFill>
                          <a:effectLst/>
                          <a:latin typeface="Calibri" panose="020F0502020204030204" pitchFamily="34" charset="0"/>
                        </a:rPr>
                        <a:t>Jordan Kim</a:t>
                      </a:r>
                      <a:endParaRPr lang="en-US" sz="1300" b="0" i="0" u="none" strike="noStrike">
                        <a:effectLst/>
                        <a:latin typeface="Arial" panose="020B0604020202020204" pitchFamily="34" charset="0"/>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Art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Taylor Green</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Undecided</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Supply budget</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2229132915"/>
                  </a:ext>
                </a:extLst>
              </a:tr>
              <a:tr h="432458">
                <a:tc>
                  <a:txBody>
                    <a:bodyPr/>
                    <a:lstStyle/>
                    <a:p>
                      <a:pPr algn="l" fontAlgn="b">
                        <a:buNone/>
                      </a:pPr>
                      <a:r>
                        <a:rPr lang="en-US" sz="1300" b="0" i="0" u="none" strike="noStrike">
                          <a:solidFill>
                            <a:srgbClr val="000000"/>
                          </a:solidFill>
                          <a:effectLst/>
                          <a:latin typeface="Calibri"/>
                        </a:rPr>
                        <a:t>Quinn Harper</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Kindergarten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Drew Santiago, Samira Ali</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Supporter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Evaluation support</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1226328904"/>
                  </a:ext>
                </a:extLst>
              </a:tr>
              <a:tr h="432458">
                <a:tc>
                  <a:txBody>
                    <a:bodyPr/>
                    <a:lstStyle/>
                    <a:p>
                      <a:pPr algn="l" fontAlgn="b">
                        <a:buNone/>
                      </a:pPr>
                      <a:r>
                        <a:rPr lang="en-US" sz="1300" b="0" i="0" u="none" strike="noStrike">
                          <a:solidFill>
                            <a:srgbClr val="000000"/>
                          </a:solidFill>
                          <a:effectLst/>
                          <a:latin typeface="Calibri"/>
                        </a:rPr>
                        <a:t>Drew Santiago</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PE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Leo Martinez, Quinn Harper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Assault protocol</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2980825137"/>
                  </a:ext>
                </a:extLst>
              </a:tr>
            </a:tbl>
          </a:graphicData>
        </a:graphic>
      </p:graphicFrame>
      <p:sp>
        <p:nvSpPr>
          <p:cNvPr id="21" name="TextBox 20">
            <a:extLst>
              <a:ext uri="{FF2B5EF4-FFF2-40B4-BE49-F238E27FC236}">
                <a16:creationId xmlns:a16="http://schemas.microsoft.com/office/drawing/2014/main" id="{FF41C26B-009B-187A-0D18-B6B2E23294C4}"/>
              </a:ext>
            </a:extLst>
          </p:cNvPr>
          <p:cNvSpPr txBox="1"/>
          <p:nvPr/>
        </p:nvSpPr>
        <p:spPr>
          <a:xfrm rot="16200000">
            <a:off x="-1623844" y="3196324"/>
            <a:ext cx="3969874" cy="461545"/>
          </a:xfrm>
          <a:prstGeom prst="rect">
            <a:avLst/>
          </a:prstGeom>
          <a:noFill/>
        </p:spPr>
        <p:txBody>
          <a:bodyPr wrap="square" rtlCol="0">
            <a:spAutoFit/>
          </a:bodyPr>
          <a:lstStyle/>
          <a:p>
            <a:r>
              <a:rPr lang="en-US" sz="2399" b="1">
                <a:solidFill>
                  <a:schemeClr val="bg1"/>
                </a:solidFill>
                <a:latin typeface="Playfair Display" pitchFamily="2" charset="77"/>
              </a:rPr>
              <a:t>Potential Building Chart</a:t>
            </a:r>
          </a:p>
        </p:txBody>
      </p:sp>
      <p:sp>
        <p:nvSpPr>
          <p:cNvPr id="6" name="Title 5">
            <a:extLst>
              <a:ext uri="{FF2B5EF4-FFF2-40B4-BE49-F238E27FC236}">
                <a16:creationId xmlns:a16="http://schemas.microsoft.com/office/drawing/2014/main" id="{80E762F8-1106-E023-5973-9A4499A97966}"/>
              </a:ext>
            </a:extLst>
          </p:cNvPr>
          <p:cNvSpPr>
            <a:spLocks noGrp="1"/>
          </p:cNvSpPr>
          <p:nvPr>
            <p:ph type="title"/>
          </p:nvPr>
        </p:nvSpPr>
        <p:spPr>
          <a:xfrm>
            <a:off x="591866" y="0"/>
            <a:ext cx="9782801" cy="668866"/>
          </a:xfrm>
        </p:spPr>
        <p:txBody>
          <a:bodyPr>
            <a:normAutofit/>
          </a:bodyPr>
          <a:lstStyle/>
          <a:p>
            <a:r>
              <a:rPr lang="en-US"/>
              <a:t>Example- K-12 Spreadsheet</a:t>
            </a:r>
          </a:p>
        </p:txBody>
      </p:sp>
    </p:spTree>
    <p:extLst>
      <p:ext uri="{BB962C8B-B14F-4D97-AF65-F5344CB8AC3E}">
        <p14:creationId xmlns:p14="http://schemas.microsoft.com/office/powerpoint/2010/main" val="34063090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99892" y="1491848"/>
            <a:ext cx="3332881" cy="3498192"/>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 name="Title 2">
            <a:extLst>
              <a:ext uri="{FF2B5EF4-FFF2-40B4-BE49-F238E27FC236}">
                <a16:creationId xmlns:a16="http://schemas.microsoft.com/office/drawing/2014/main" id="{45BD26EF-7FB4-63A7-E87C-A32B609CDECC}"/>
              </a:ext>
            </a:extLst>
          </p:cNvPr>
          <p:cNvSpPr>
            <a:spLocks noGrp="1"/>
          </p:cNvSpPr>
          <p:nvPr>
            <p:ph type="title"/>
          </p:nvPr>
        </p:nvSpPr>
        <p:spPr>
          <a:xfrm>
            <a:off x="793412" y="1967647"/>
            <a:ext cx="3168988" cy="2546594"/>
          </a:xfrm>
          <a:noFill/>
        </p:spPr>
        <p:txBody>
          <a:bodyPr vert="horz" lIns="91416" tIns="45708" rIns="91416" bIns="45708" rtlCol="0" anchor="ctr">
            <a:normAutofit/>
          </a:bodyPr>
          <a:lstStyle/>
          <a:p>
            <a:pPr algn="ctr"/>
            <a:r>
              <a:rPr lang="en-US" sz="2400" b="1" kern="1200">
                <a:solidFill>
                  <a:srgbClr val="FFFFFF"/>
                </a:solidFill>
                <a:latin typeface="Euphemia" panose="020B0503040102020104" pitchFamily="34" charset="0"/>
              </a:rPr>
              <a:t>How to Assess Your Building/Department</a:t>
            </a:r>
            <a:br>
              <a:rPr lang="en-US" sz="2400" b="1" kern="1200">
                <a:solidFill>
                  <a:srgbClr val="FFFFFF"/>
                </a:solidFill>
                <a:latin typeface="Euphemia" panose="020B0503040102020104" pitchFamily="34" charset="0"/>
              </a:rPr>
            </a:br>
            <a:r>
              <a:rPr lang="en-US" sz="2400" b="1" kern="1200">
                <a:solidFill>
                  <a:srgbClr val="FFFFFF"/>
                </a:solidFill>
                <a:latin typeface="Euphemia" panose="020B0503040102020104" pitchFamily="34" charset="0"/>
              </a:rPr>
              <a:t>Union Power</a:t>
            </a:r>
          </a:p>
        </p:txBody>
      </p:sp>
      <p:graphicFrame>
        <p:nvGraphicFramePr>
          <p:cNvPr id="2" name="Table 1">
            <a:extLst>
              <a:ext uri="{FF2B5EF4-FFF2-40B4-BE49-F238E27FC236}">
                <a16:creationId xmlns:a16="http://schemas.microsoft.com/office/drawing/2014/main" id="{63B1BB7E-6D46-33A7-29F8-4109E9745162}"/>
              </a:ext>
            </a:extLst>
          </p:cNvPr>
          <p:cNvGraphicFramePr>
            <a:graphicFrameLocks noGrp="1"/>
          </p:cNvGraphicFramePr>
          <p:nvPr>
            <p:extLst>
              <p:ext uri="{D42A27DB-BD31-4B8C-83A1-F6EECF244321}">
                <p14:modId xmlns:p14="http://schemas.microsoft.com/office/powerpoint/2010/main" val="503774585"/>
              </p:ext>
            </p:extLst>
          </p:nvPr>
        </p:nvGraphicFramePr>
        <p:xfrm>
          <a:off x="4935667" y="644192"/>
          <a:ext cx="6459746" cy="5567289"/>
        </p:xfrm>
        <a:graphic>
          <a:graphicData uri="http://schemas.openxmlformats.org/drawingml/2006/table">
            <a:tbl>
              <a:tblPr firstRow="1" bandRow="1">
                <a:tableStyleId>{5C22544A-7EE6-4342-B048-85BDC9FD1C3A}</a:tableStyleId>
              </a:tblPr>
              <a:tblGrid>
                <a:gridCol w="3787837">
                  <a:extLst>
                    <a:ext uri="{9D8B030D-6E8A-4147-A177-3AD203B41FA5}">
                      <a16:colId xmlns:a16="http://schemas.microsoft.com/office/drawing/2014/main" val="1345957408"/>
                    </a:ext>
                  </a:extLst>
                </a:gridCol>
                <a:gridCol w="1660764">
                  <a:extLst>
                    <a:ext uri="{9D8B030D-6E8A-4147-A177-3AD203B41FA5}">
                      <a16:colId xmlns:a16="http://schemas.microsoft.com/office/drawing/2014/main" val="410971636"/>
                    </a:ext>
                  </a:extLst>
                </a:gridCol>
                <a:gridCol w="1011145">
                  <a:extLst>
                    <a:ext uri="{9D8B030D-6E8A-4147-A177-3AD203B41FA5}">
                      <a16:colId xmlns:a16="http://schemas.microsoft.com/office/drawing/2014/main" val="136202313"/>
                    </a:ext>
                  </a:extLst>
                </a:gridCol>
              </a:tblGrid>
              <a:tr h="428253">
                <a:tc>
                  <a:txBody>
                    <a:bodyPr/>
                    <a:lstStyle/>
                    <a:p>
                      <a:pPr algn="l" fontAlgn="b">
                        <a:buNone/>
                      </a:pPr>
                      <a:r>
                        <a:rPr lang="en-US" sz="2400" u="none" strike="noStrike">
                          <a:effectLst/>
                        </a:rPr>
                        <a:t>Category</a:t>
                      </a:r>
                      <a:endParaRPr lang="en-US" sz="2400" b="1" i="0" u="none" strike="noStrike">
                        <a:solidFill>
                          <a:srgbClr val="FFFFFF"/>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Value</a:t>
                      </a:r>
                      <a:endParaRPr lang="en-US" sz="2400" b="1" i="0" u="none" strike="noStrike">
                        <a:solidFill>
                          <a:srgbClr val="FFFFFF"/>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Count</a:t>
                      </a:r>
                      <a:endParaRPr lang="en-US" sz="2400" b="1" i="0" u="none" strike="noStrike">
                        <a:solidFill>
                          <a:srgbClr val="FFFFFF"/>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466022775"/>
                  </a:ext>
                </a:extLst>
              </a:tr>
              <a:tr h="428253">
                <a:tc>
                  <a:txBody>
                    <a:bodyPr/>
                    <a:lstStyle/>
                    <a:p>
                      <a:pPr algn="l" fontAlgn="b">
                        <a:buNone/>
                      </a:pPr>
                      <a:r>
                        <a:rPr lang="en-US" sz="2400" u="none" strike="noStrike">
                          <a:effectLst/>
                        </a:rPr>
                        <a:t>Union Support Rank</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Leader</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4</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314442207"/>
                  </a:ext>
                </a:extLst>
              </a:tr>
              <a:tr h="428253">
                <a:tc>
                  <a:txBody>
                    <a:bodyPr/>
                    <a:lstStyle/>
                    <a:p>
                      <a:pPr algn="l" fontAlgn="b">
                        <a:buNone/>
                      </a:pPr>
                      <a:r>
                        <a:rPr lang="en-US" sz="2400" u="none" strike="noStrike">
                          <a:effectLst/>
                        </a:rPr>
                        <a:t>Union Support Rank</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Supporter</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3</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1051768098"/>
                  </a:ext>
                </a:extLst>
              </a:tr>
              <a:tr h="428253">
                <a:tc>
                  <a:txBody>
                    <a:bodyPr/>
                    <a:lstStyle/>
                    <a:p>
                      <a:pPr algn="l" fontAlgn="b">
                        <a:buNone/>
                      </a:pPr>
                      <a:r>
                        <a:rPr lang="en-US" sz="2400" u="none" strike="noStrike">
                          <a:effectLst/>
                        </a:rPr>
                        <a:t>Union Support Rank</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Undecided</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2</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670689625"/>
                  </a:ext>
                </a:extLst>
              </a:tr>
              <a:tr h="428253">
                <a:tc>
                  <a:txBody>
                    <a:bodyPr/>
                    <a:lstStyle/>
                    <a:p>
                      <a:pPr algn="l" fontAlgn="b">
                        <a:buNone/>
                      </a:pPr>
                      <a:r>
                        <a:rPr lang="en-US" sz="2400" u="none" strike="noStrike">
                          <a:effectLst/>
                        </a:rPr>
                        <a:t>Union Support Rank</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Ally</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1</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2778047315"/>
                  </a:ext>
                </a:extLst>
              </a:tr>
              <a:tr h="428253">
                <a:tc>
                  <a:txBody>
                    <a:bodyPr/>
                    <a:lstStyle/>
                    <a:p>
                      <a:pPr algn="l" fontAlgn="b">
                        <a:buNone/>
                      </a:pPr>
                      <a:r>
                        <a:rPr lang="en-US" sz="2400" u="none" strike="noStrike">
                          <a:effectLst/>
                        </a:rPr>
                        <a:t>Personal Contact Updated</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Yes</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7</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2224634200"/>
                  </a:ext>
                </a:extLst>
              </a:tr>
              <a:tr h="428253">
                <a:tc>
                  <a:txBody>
                    <a:bodyPr/>
                    <a:lstStyle/>
                    <a:p>
                      <a:pPr algn="l" fontAlgn="b">
                        <a:buNone/>
                      </a:pPr>
                      <a:r>
                        <a:rPr lang="en-US" sz="2400" u="none" strike="noStrike">
                          <a:effectLst/>
                        </a:rPr>
                        <a:t>Personal Contact Updated</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No</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3</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3237210264"/>
                  </a:ext>
                </a:extLst>
              </a:tr>
              <a:tr h="428253">
                <a:tc>
                  <a:txBody>
                    <a:bodyPr/>
                    <a:lstStyle/>
                    <a:p>
                      <a:pPr algn="l" fontAlgn="b">
                        <a:buNone/>
                      </a:pPr>
                      <a:r>
                        <a:rPr lang="en-US" sz="2400" u="none" strike="noStrike">
                          <a:effectLst/>
                        </a:rPr>
                        <a:t>Attended Board Mtg</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Yes</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5</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3228720249"/>
                  </a:ext>
                </a:extLst>
              </a:tr>
              <a:tr h="428253">
                <a:tc>
                  <a:txBody>
                    <a:bodyPr/>
                    <a:lstStyle/>
                    <a:p>
                      <a:pPr algn="l" fontAlgn="b">
                        <a:buNone/>
                      </a:pPr>
                      <a:r>
                        <a:rPr lang="en-US" sz="2400" u="none" strike="noStrike">
                          <a:effectLst/>
                        </a:rPr>
                        <a:t>Attended Board Mtg</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No</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5</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4197981817"/>
                  </a:ext>
                </a:extLst>
              </a:tr>
              <a:tr h="428253">
                <a:tc>
                  <a:txBody>
                    <a:bodyPr/>
                    <a:lstStyle/>
                    <a:p>
                      <a:pPr algn="l" fontAlgn="b">
                        <a:buNone/>
                      </a:pPr>
                      <a:r>
                        <a:rPr lang="en-US" sz="2400" u="none" strike="noStrike">
                          <a:effectLst/>
                        </a:rPr>
                        <a:t>Joined Rally</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Yes</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5</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2047393414"/>
                  </a:ext>
                </a:extLst>
              </a:tr>
              <a:tr h="428253">
                <a:tc>
                  <a:txBody>
                    <a:bodyPr/>
                    <a:lstStyle/>
                    <a:p>
                      <a:pPr algn="l" fontAlgn="b">
                        <a:buNone/>
                      </a:pPr>
                      <a:r>
                        <a:rPr lang="en-US" sz="2400" u="none" strike="noStrike">
                          <a:effectLst/>
                        </a:rPr>
                        <a:t>Joined Rally</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No</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5</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2594669915"/>
                  </a:ext>
                </a:extLst>
              </a:tr>
              <a:tr h="428253">
                <a:tc>
                  <a:txBody>
                    <a:bodyPr/>
                    <a:lstStyle/>
                    <a:p>
                      <a:pPr algn="l" fontAlgn="b">
                        <a:buNone/>
                      </a:pPr>
                      <a:r>
                        <a:rPr lang="en-US" sz="2400" u="none" strike="noStrike">
                          <a:effectLst/>
                        </a:rPr>
                        <a:t>Displayed Union Poster</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No</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6</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3162453823"/>
                  </a:ext>
                </a:extLst>
              </a:tr>
              <a:tr h="428253">
                <a:tc>
                  <a:txBody>
                    <a:bodyPr/>
                    <a:lstStyle/>
                    <a:p>
                      <a:pPr algn="l" fontAlgn="b">
                        <a:buNone/>
                      </a:pPr>
                      <a:r>
                        <a:rPr lang="en-US" sz="2400" u="none" strike="noStrike">
                          <a:effectLst/>
                        </a:rPr>
                        <a:t>Displayed Union Poster</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Yes</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4</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662457680"/>
                  </a:ext>
                </a:extLst>
              </a:tr>
            </a:tbl>
          </a:graphicData>
        </a:graphic>
      </p:graphicFrame>
    </p:spTree>
    <p:extLst>
      <p:ext uri="{BB962C8B-B14F-4D97-AF65-F5344CB8AC3E}">
        <p14:creationId xmlns:p14="http://schemas.microsoft.com/office/powerpoint/2010/main" val="37851025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FF41C26B-009B-187A-0D18-B6B2E23294C4}"/>
              </a:ext>
            </a:extLst>
          </p:cNvPr>
          <p:cNvSpPr txBox="1"/>
          <p:nvPr/>
        </p:nvSpPr>
        <p:spPr>
          <a:xfrm rot="16200000">
            <a:off x="-1623844" y="3196324"/>
            <a:ext cx="3969874" cy="461545"/>
          </a:xfrm>
          <a:prstGeom prst="rect">
            <a:avLst/>
          </a:prstGeom>
          <a:noFill/>
        </p:spPr>
        <p:txBody>
          <a:bodyPr wrap="square" rtlCol="0">
            <a:spAutoFit/>
          </a:bodyPr>
          <a:lstStyle/>
          <a:p>
            <a:r>
              <a:rPr lang="en-US" sz="2399" b="1">
                <a:solidFill>
                  <a:schemeClr val="bg1"/>
                </a:solidFill>
                <a:latin typeface="Playfair Display" pitchFamily="2" charset="77"/>
              </a:rPr>
              <a:t>Potential Campus Chart</a:t>
            </a:r>
          </a:p>
        </p:txBody>
      </p:sp>
      <p:sp>
        <p:nvSpPr>
          <p:cNvPr id="3" name="Title 1">
            <a:extLst>
              <a:ext uri="{FF2B5EF4-FFF2-40B4-BE49-F238E27FC236}">
                <a16:creationId xmlns:a16="http://schemas.microsoft.com/office/drawing/2014/main" id="{35D3E5FA-3AEF-7874-F4A7-912773B31186}"/>
              </a:ext>
            </a:extLst>
          </p:cNvPr>
          <p:cNvSpPr txBox="1">
            <a:spLocks/>
          </p:cNvSpPr>
          <p:nvPr/>
        </p:nvSpPr>
        <p:spPr>
          <a:xfrm>
            <a:off x="1281650" y="0"/>
            <a:ext cx="9345709" cy="609601"/>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solidFill>
                  <a:schemeClr val="tx1"/>
                </a:solidFill>
              </a:rPr>
              <a:t>Example- Campus Spreadsheet</a:t>
            </a:r>
          </a:p>
        </p:txBody>
      </p:sp>
      <p:pic>
        <p:nvPicPr>
          <p:cNvPr id="4" name="Picture 3">
            <a:extLst>
              <a:ext uri="{FF2B5EF4-FFF2-40B4-BE49-F238E27FC236}">
                <a16:creationId xmlns:a16="http://schemas.microsoft.com/office/drawing/2014/main" id="{02A34BDB-25B1-CE5B-0BD8-605DB8FE0819}"/>
              </a:ext>
            </a:extLst>
          </p:cNvPr>
          <p:cNvPicPr>
            <a:picLocks noChangeAspect="1"/>
          </p:cNvPicPr>
          <p:nvPr/>
        </p:nvPicPr>
        <p:blipFill>
          <a:blip r:embed="rId3"/>
          <a:srcRect l="5741" t="8289" r="5631" b="15586"/>
          <a:stretch>
            <a:fillRect/>
          </a:stretch>
        </p:blipFill>
        <p:spPr>
          <a:xfrm>
            <a:off x="1483359" y="760292"/>
            <a:ext cx="8942289" cy="5935147"/>
          </a:xfrm>
          <a:prstGeom prst="rect">
            <a:avLst/>
          </a:prstGeom>
        </p:spPr>
      </p:pic>
    </p:spTree>
    <p:extLst>
      <p:ext uri="{BB962C8B-B14F-4D97-AF65-F5344CB8AC3E}">
        <p14:creationId xmlns:p14="http://schemas.microsoft.com/office/powerpoint/2010/main" val="8225684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1391D-8475-D741-1D77-35BFD4B1D743}"/>
              </a:ext>
            </a:extLst>
          </p:cNvPr>
          <p:cNvSpPr>
            <a:spLocks noGrp="1"/>
          </p:cNvSpPr>
          <p:nvPr>
            <p:ph type="title"/>
          </p:nvPr>
        </p:nvSpPr>
        <p:spPr>
          <a:xfrm>
            <a:off x="708378" y="340227"/>
            <a:ext cx="11167533" cy="793044"/>
          </a:xfrm>
        </p:spPr>
        <p:txBody>
          <a:bodyPr anchor="b">
            <a:normAutofit fontScale="90000"/>
          </a:bodyPr>
          <a:lstStyle/>
          <a:p>
            <a:pPr lvl="0" eaLnBrk="0" fontAlgn="base" hangingPunct="0">
              <a:spcAft>
                <a:spcPct val="0"/>
              </a:spcAft>
            </a:pPr>
            <a:r>
              <a:rPr lang="en-US" altLang="en-US" b="1"/>
              <a:t>Mapping Readiness and Leadership Coverage Activity</a:t>
            </a:r>
            <a:br>
              <a:rPr lang="en-US" altLang="en-US" sz="2500"/>
            </a:br>
            <a:endParaRPr lang="en-US" sz="2500"/>
          </a:p>
        </p:txBody>
      </p:sp>
      <p:sp>
        <p:nvSpPr>
          <p:cNvPr id="4" name="Rectangle 1">
            <a:extLst>
              <a:ext uri="{FF2B5EF4-FFF2-40B4-BE49-F238E27FC236}">
                <a16:creationId xmlns:a16="http://schemas.microsoft.com/office/drawing/2014/main" id="{CBB4B711-F3C6-8436-4DA6-152CB2FAE455}"/>
              </a:ext>
            </a:extLst>
          </p:cNvPr>
          <p:cNvSpPr>
            <a:spLocks noGrp="1" noChangeArrowheads="1"/>
          </p:cNvSpPr>
          <p:nvPr>
            <p:ph sz="half" idx="1"/>
          </p:nvPr>
        </p:nvSpPr>
        <p:spPr bwMode="auto">
          <a:xfrm>
            <a:off x="863986" y="1133271"/>
            <a:ext cx="6064956" cy="3705578"/>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rmAutofit fontScale="25000" lnSpcReduction="20000"/>
          </a:bodyPr>
          <a:lstStyle/>
          <a:p>
            <a:pPr marL="0" indent="0" eaLnBrk="0" fontAlgn="base" hangingPunct="0">
              <a:lnSpc>
                <a:spcPct val="160000"/>
              </a:lnSpc>
              <a:spcBef>
                <a:spcPct val="0"/>
              </a:spcBef>
              <a:spcAft>
                <a:spcPts val="600"/>
              </a:spcAft>
              <a:buNone/>
            </a:pPr>
            <a:r>
              <a:rPr kumimoji="0" lang="en-US" altLang="en-US" sz="9800" b="0" i="0" u="none" strike="noStrike" cap="none" normalizeH="0" baseline="0">
                <a:ln>
                  <a:noFill/>
                </a:ln>
                <a:effectLst/>
              </a:rPr>
              <a:t>Take the Self-Assessment</a:t>
            </a:r>
            <a:r>
              <a:rPr lang="en-US" altLang="en-US" sz="9800"/>
              <a:t> on Page 30</a:t>
            </a:r>
            <a:r>
              <a:rPr kumimoji="0" lang="en-US" altLang="en-US" sz="9800" b="0" i="0" u="none" strike="noStrike" cap="none" normalizeH="0" baseline="0">
                <a:ln>
                  <a:noFill/>
                </a:ln>
                <a:effectLst/>
              </a:rPr>
              <a:t>. Choose the tier that matches your reality:</a:t>
            </a:r>
          </a:p>
          <a:p>
            <a:pPr marL="612140" lvl="1" indent="-246380" eaLnBrk="0" fontAlgn="base" hangingPunct="0">
              <a:lnSpc>
                <a:spcPct val="160000"/>
              </a:lnSpc>
              <a:spcBef>
                <a:spcPct val="0"/>
              </a:spcBef>
              <a:spcAft>
                <a:spcPts val="600"/>
              </a:spcAft>
              <a:buFont typeface="Wingdings" pitchFamily="2" charset="2"/>
              <a:buChar char="q"/>
            </a:pPr>
            <a:r>
              <a:rPr kumimoji="0" lang="en-US" altLang="en-US" sz="9800" b="1" i="0" u="none" strike="noStrike" cap="none" normalizeH="0" baseline="0">
                <a:ln>
                  <a:noFill/>
                </a:ln>
                <a:effectLst/>
              </a:rPr>
              <a:t>Tier 1:</a:t>
            </a:r>
            <a:r>
              <a:rPr kumimoji="0" lang="en-US" altLang="en-US" sz="9800" b="0" i="0" u="none" strike="noStrike" cap="none" normalizeH="0" baseline="0">
                <a:ln>
                  <a:noFill/>
                </a:ln>
                <a:effectLst/>
              </a:rPr>
              <a:t> Starting from scratch</a:t>
            </a:r>
            <a:endParaRPr lang="en-US" altLang="en-US" sz="9800" b="0" i="0" u="none" strike="noStrike" cap="none" normalizeH="0" baseline="0">
              <a:ln>
                <a:noFill/>
              </a:ln>
              <a:effectLst/>
            </a:endParaRPr>
          </a:p>
          <a:p>
            <a:pPr marL="612140" lvl="1" indent="-246380" eaLnBrk="0" fontAlgn="base" hangingPunct="0">
              <a:lnSpc>
                <a:spcPct val="160000"/>
              </a:lnSpc>
              <a:spcBef>
                <a:spcPct val="0"/>
              </a:spcBef>
              <a:spcAft>
                <a:spcPts val="600"/>
              </a:spcAft>
              <a:buFont typeface="Wingdings" pitchFamily="2" charset="2"/>
              <a:buChar char="q"/>
            </a:pPr>
            <a:r>
              <a:rPr kumimoji="0" lang="en-US" altLang="en-US" sz="9800" b="1" i="0" u="none" strike="noStrike" cap="none" normalizeH="0" baseline="0">
                <a:ln>
                  <a:noFill/>
                </a:ln>
                <a:effectLst/>
              </a:rPr>
              <a:t>Tier 2:</a:t>
            </a:r>
            <a:r>
              <a:rPr kumimoji="0" lang="en-US" altLang="en-US" sz="9800" b="0" i="0" u="none" strike="noStrike" cap="none" normalizeH="0" baseline="0">
                <a:ln>
                  <a:noFill/>
                </a:ln>
                <a:effectLst/>
              </a:rPr>
              <a:t> Some data, not organized</a:t>
            </a:r>
            <a:endParaRPr lang="en-US" altLang="en-US" sz="9800" b="0" i="0" u="none" strike="noStrike" cap="none" normalizeH="0" baseline="0">
              <a:ln>
                <a:noFill/>
              </a:ln>
              <a:effectLst/>
            </a:endParaRPr>
          </a:p>
          <a:p>
            <a:pPr marL="612140" lvl="1" indent="-246380" eaLnBrk="0" fontAlgn="base" hangingPunct="0">
              <a:lnSpc>
                <a:spcPct val="160000"/>
              </a:lnSpc>
              <a:spcBef>
                <a:spcPct val="0"/>
              </a:spcBef>
              <a:spcAft>
                <a:spcPts val="600"/>
              </a:spcAft>
              <a:buFont typeface="Wingdings" pitchFamily="2" charset="2"/>
              <a:buChar char="q"/>
            </a:pPr>
            <a:r>
              <a:rPr lang="en-US" altLang="en-US" sz="9800" b="1"/>
              <a:t>T</a:t>
            </a:r>
            <a:r>
              <a:rPr kumimoji="0" lang="en-US" altLang="en-US" sz="9800" b="1" i="0" u="none" strike="noStrike" cap="none" normalizeH="0" baseline="0">
                <a:ln>
                  <a:noFill/>
                </a:ln>
                <a:effectLst/>
              </a:rPr>
              <a:t>ier 3:</a:t>
            </a:r>
            <a:r>
              <a:rPr kumimoji="0" lang="en-US" altLang="en-US" sz="9800" b="0" i="0" u="none" strike="noStrike" cap="none" normalizeH="0" baseline="0">
                <a:ln>
                  <a:noFill/>
                </a:ln>
                <a:effectLst/>
              </a:rPr>
              <a:t> Strong data, needs action alignment</a:t>
            </a:r>
            <a:endParaRPr lang="en-US" altLang="en-US" sz="9800" b="0" i="0" u="none" strike="noStrike" cap="none" normalizeH="0" baseline="0">
              <a:ln>
                <a:noFill/>
              </a:ln>
              <a:effectLst/>
            </a:endParaRPr>
          </a:p>
          <a:p>
            <a:pPr marL="0" marR="0" lvl="0" indent="0" defTabSz="914400" rtl="0" eaLnBrk="0" fontAlgn="base" latinLnBrk="0" hangingPunct="0">
              <a:spcBef>
                <a:spcPct val="0"/>
              </a:spcBef>
              <a:spcAft>
                <a:spcPts val="600"/>
              </a:spcAft>
              <a:buClrTx/>
              <a:buSzTx/>
              <a:buFontTx/>
              <a:buNone/>
              <a:tabLst/>
            </a:pPr>
            <a:endParaRPr kumimoji="0" lang="en-US" altLang="en-US" b="0" i="0" u="none" strike="noStrike" cap="none" normalizeH="0" baseline="0">
              <a:ln>
                <a:noFill/>
              </a:ln>
              <a:effectLst/>
            </a:endParaRPr>
          </a:p>
        </p:txBody>
      </p:sp>
      <p:pic>
        <p:nvPicPr>
          <p:cNvPr id="5" name="Picture 4">
            <a:extLst>
              <a:ext uri="{FF2B5EF4-FFF2-40B4-BE49-F238E27FC236}">
                <a16:creationId xmlns:a16="http://schemas.microsoft.com/office/drawing/2014/main" id="{62F56750-CD17-2453-E13A-C9D6E0F65A8D}"/>
              </a:ext>
            </a:extLst>
          </p:cNvPr>
          <p:cNvPicPr>
            <a:picLocks noChangeAspect="1"/>
          </p:cNvPicPr>
          <p:nvPr/>
        </p:nvPicPr>
        <p:blipFill>
          <a:blip r:embed="rId2"/>
          <a:stretch>
            <a:fillRect/>
          </a:stretch>
        </p:blipFill>
        <p:spPr>
          <a:xfrm rot="605101">
            <a:off x="7573352" y="1396439"/>
            <a:ext cx="3393228" cy="4391236"/>
          </a:xfrm>
          <a:prstGeom prst="rect">
            <a:avLst/>
          </a:prstGeom>
          <a:ln>
            <a:solidFill>
              <a:schemeClr val="tx2"/>
            </a:solidFill>
          </a:ln>
        </p:spPr>
      </p:pic>
    </p:spTree>
    <p:extLst>
      <p:ext uri="{BB962C8B-B14F-4D97-AF65-F5344CB8AC3E}">
        <p14:creationId xmlns:p14="http://schemas.microsoft.com/office/powerpoint/2010/main" val="10454126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C0A77-4711-4CD9-8D05-DD0A26266C25}"/>
              </a:ext>
            </a:extLst>
          </p:cNvPr>
          <p:cNvSpPr>
            <a:spLocks noGrp="1"/>
          </p:cNvSpPr>
          <p:nvPr>
            <p:ph type="title"/>
          </p:nvPr>
        </p:nvSpPr>
        <p:spPr>
          <a:xfrm>
            <a:off x="612489" y="706802"/>
            <a:ext cx="4671367" cy="1269482"/>
          </a:xfrm>
        </p:spPr>
        <p:txBody>
          <a:bodyPr anchor="t">
            <a:normAutofit/>
          </a:bodyPr>
          <a:lstStyle/>
          <a:p>
            <a:r>
              <a:rPr lang="en-US" altLang="en-US" sz="2800" b="1"/>
              <a:t>Next Steps: Tier 1 — Starting From Scratch</a:t>
            </a:r>
            <a:br>
              <a:rPr lang="en-US" altLang="en-US" sz="2800" b="1"/>
            </a:br>
            <a:endParaRPr lang="en-US" sz="2800"/>
          </a:p>
        </p:txBody>
      </p:sp>
      <p:pic>
        <p:nvPicPr>
          <p:cNvPr id="6147" name="Picture 3" descr="Book Starting From Scratch Tickets - Plays Tickets - Seating plan, Show  times, Reviews, Cast &amp; Info - London Theatre | Stagedoor">
            <a:extLst>
              <a:ext uri="{FF2B5EF4-FFF2-40B4-BE49-F238E27FC236}">
                <a16:creationId xmlns:a16="http://schemas.microsoft.com/office/drawing/2014/main" id="{C00D476A-2087-7FA2-2D3D-B5229A19BC1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20282" y="1909500"/>
            <a:ext cx="4563574" cy="2555601"/>
          </a:xfrm>
          <a:prstGeom prst="rect">
            <a:avLst/>
          </a:prstGeom>
          <a:solidFill>
            <a:srgbClr val="FFFFFF"/>
          </a:solidFill>
        </p:spPr>
      </p:pic>
      <p:sp>
        <p:nvSpPr>
          <p:cNvPr id="4" name="Rectangle 1">
            <a:extLst>
              <a:ext uri="{FF2B5EF4-FFF2-40B4-BE49-F238E27FC236}">
                <a16:creationId xmlns:a16="http://schemas.microsoft.com/office/drawing/2014/main" id="{356BE951-E734-8680-FAC9-531615D1617C}"/>
              </a:ext>
            </a:extLst>
          </p:cNvPr>
          <p:cNvSpPr>
            <a:spLocks noGrp="1" noChangeArrowheads="1"/>
          </p:cNvSpPr>
          <p:nvPr>
            <p:ph sz="quarter" idx="14"/>
          </p:nvPr>
        </p:nvSpPr>
        <p:spPr bwMode="auto">
          <a:xfrm>
            <a:off x="6094412" y="237067"/>
            <a:ext cx="5675360" cy="5900466"/>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p>
            <a:pPr marL="0" marR="0" lvl="0" indent="0" defTabSz="914400" rtl="0" eaLnBrk="0" fontAlgn="base" latinLnBrk="0" hangingPunct="0">
              <a:lnSpc>
                <a:spcPct val="100000"/>
              </a:lnSpc>
              <a:spcBef>
                <a:spcPct val="0"/>
              </a:spcBef>
              <a:buClrTx/>
              <a:buSzTx/>
              <a:buFontTx/>
              <a:buNone/>
              <a:tabLst/>
            </a:pPr>
            <a:r>
              <a:rPr kumimoji="0" lang="en-US" altLang="en-US" sz="1800" b="1" i="0" u="none" strike="noStrike" cap="none" normalizeH="0" baseline="0">
                <a:ln>
                  <a:noFill/>
                </a:ln>
                <a:effectLst/>
              </a:rPr>
              <a:t>You’re in Tier 1 if…</a:t>
            </a: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You don’t have reliable lists</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You’re working mostly from memory</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Entire areas of the worksite feel unknown</a:t>
            </a:r>
            <a:endParaRPr lang="en-US" altLang="en-US" sz="1800" b="0" i="0" u="none" strike="noStrike" cap="none" normalizeH="0" baseline="0">
              <a:ln>
                <a:noFill/>
              </a:ln>
              <a:effectLst/>
            </a:endParaRPr>
          </a:p>
          <a:p>
            <a:pPr marL="365760" lvl="1" indent="0" eaLnBrk="0" fontAlgn="base" hangingPunct="0">
              <a:lnSpc>
                <a:spcPct val="100000"/>
              </a:lnSpc>
              <a:spcBef>
                <a:spcPct val="0"/>
              </a:spcBef>
              <a:buFontTx/>
              <a:buChar char="•"/>
            </a:pPr>
            <a:endParaRPr kumimoji="0" lang="en-US" altLang="en-US" sz="1800" b="0" i="0" u="none" strike="noStrike" cap="none" normalizeH="0" baseline="0">
              <a:ln>
                <a:noFill/>
              </a:ln>
              <a:effectLst/>
            </a:endParaRPr>
          </a:p>
          <a:p>
            <a:pPr marL="0" marR="0" lvl="0" indent="0" defTabSz="914400" rtl="0" eaLnBrk="0" fontAlgn="base" latinLnBrk="0" hangingPunct="0">
              <a:lnSpc>
                <a:spcPct val="100000"/>
              </a:lnSpc>
              <a:spcBef>
                <a:spcPct val="0"/>
              </a:spcBef>
              <a:buClrTx/>
              <a:buSzTx/>
              <a:buFontTx/>
              <a:buNone/>
              <a:tabLst/>
            </a:pPr>
            <a:r>
              <a:rPr kumimoji="0" lang="en-US" altLang="en-US" sz="1800" b="1" i="0" u="none" strike="noStrike" cap="none" normalizeH="0" baseline="0">
                <a:ln>
                  <a:noFill/>
                </a:ln>
                <a:effectLst/>
              </a:rPr>
              <a:t>What To Do</a:t>
            </a:r>
            <a:endParaRPr kumimoji="0"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Sketch the structure of your building, department, or site</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Add names only where you are confident</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Use placeholders where people exist but names are missing</a:t>
            </a:r>
            <a:endParaRPr lang="en-US" altLang="en-US" sz="1800" b="0" i="0" u="none" strike="noStrike" cap="none" normalizeH="0" baseline="0">
              <a:ln>
                <a:noFill/>
              </a:ln>
              <a:effectLst/>
            </a:endParaRPr>
          </a:p>
          <a:p>
            <a:pPr marL="0" marR="0" lvl="0" indent="0" defTabSz="914400" rtl="0" eaLnBrk="0" fontAlgn="base" latinLnBrk="0" hangingPunct="0">
              <a:lnSpc>
                <a:spcPct val="100000"/>
              </a:lnSpc>
              <a:spcBef>
                <a:spcPct val="0"/>
              </a:spcBef>
              <a:buClrTx/>
              <a:buSzTx/>
              <a:buFontTx/>
              <a:buNone/>
              <a:tabLst/>
            </a:pPr>
            <a:r>
              <a:rPr kumimoji="0" lang="en-US" altLang="en-US" sz="1800" b="1" i="0" u="none" strike="noStrike" cap="none" normalizeH="0" baseline="0">
                <a:ln>
                  <a:noFill/>
                </a:ln>
                <a:effectLst/>
              </a:rPr>
              <a:t>Examples</a:t>
            </a:r>
            <a:endParaRPr kumimoji="0"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“3rd floor — custodial staff — names unknown”</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“Bus drivers — afternoon shift — not yet engaged”</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“New hires — unsure who they are yet”</a:t>
            </a:r>
            <a:endParaRPr lang="en-US" altLang="en-US" sz="1800" b="0" i="0" u="none" strike="noStrike" cap="none" normalizeH="0" baseline="0">
              <a:ln>
                <a:noFill/>
              </a:ln>
              <a:effectLst/>
            </a:endParaRPr>
          </a:p>
          <a:p>
            <a:pPr marL="0" marR="0" lvl="0" indent="0" defTabSz="914400" rtl="0" eaLnBrk="0" fontAlgn="base" latinLnBrk="0" hangingPunct="0">
              <a:lnSpc>
                <a:spcPct val="100000"/>
              </a:lnSpc>
              <a:spcBef>
                <a:spcPct val="0"/>
              </a:spcBef>
              <a:buClrTx/>
              <a:buSzTx/>
              <a:buFontTx/>
              <a:buNone/>
              <a:tabLst/>
            </a:pPr>
            <a:r>
              <a:rPr kumimoji="0" lang="en-US" altLang="en-US" sz="1800" b="1" i="0" u="none" strike="noStrike" cap="none" normalizeH="0" baseline="0">
                <a:ln>
                  <a:noFill/>
                </a:ln>
                <a:effectLst/>
              </a:rPr>
              <a:t>Focus</a:t>
            </a:r>
            <a:endParaRPr kumimoji="0"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Learning the landscape</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Identifying who and what you don’t yet know</a:t>
            </a:r>
            <a:endParaRPr lang="en-US" altLang="en-US" sz="1800" b="0" i="0" u="none" strike="noStrike" cap="none" normalizeH="0" baseline="0">
              <a:ln>
                <a:noFill/>
              </a:ln>
              <a:effectLst/>
            </a:endParaRPr>
          </a:p>
        </p:txBody>
      </p:sp>
    </p:spTree>
    <p:extLst>
      <p:ext uri="{BB962C8B-B14F-4D97-AF65-F5344CB8AC3E}">
        <p14:creationId xmlns:p14="http://schemas.microsoft.com/office/powerpoint/2010/main" val="9413987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E6F83-403E-892D-3B2C-42678105A0FC}"/>
              </a:ext>
            </a:extLst>
          </p:cNvPr>
          <p:cNvSpPr>
            <a:spLocks noGrp="1"/>
          </p:cNvSpPr>
          <p:nvPr>
            <p:ph type="title"/>
          </p:nvPr>
        </p:nvSpPr>
        <p:spPr>
          <a:xfrm>
            <a:off x="612489" y="706802"/>
            <a:ext cx="5190000" cy="1269482"/>
          </a:xfrm>
        </p:spPr>
        <p:txBody>
          <a:bodyPr anchor="t">
            <a:normAutofit fontScale="90000"/>
          </a:bodyPr>
          <a:lstStyle/>
          <a:p>
            <a:r>
              <a:rPr lang="en-US" altLang="en-US" sz="3100" b="1"/>
              <a:t>Next Steps: Tier 2 — </a:t>
            </a:r>
            <a:br>
              <a:rPr lang="en-US" altLang="en-US" sz="3100" b="1"/>
            </a:br>
            <a:r>
              <a:rPr lang="en-US" altLang="en-US" sz="3100" b="1"/>
              <a:t>Some Data, Not Yet Organized</a:t>
            </a:r>
            <a:br>
              <a:rPr lang="en-US" altLang="en-US" sz="2800" b="1"/>
            </a:br>
            <a:endParaRPr lang="en-US" sz="2800"/>
          </a:p>
        </p:txBody>
      </p:sp>
      <p:pic>
        <p:nvPicPr>
          <p:cNvPr id="7171" name="Picture 3" descr="48,900+ Disorganized Data Stock Photos, Pictures &amp; Royalty-Free Images -  iStock | Disorganized data icon">
            <a:extLst>
              <a:ext uri="{FF2B5EF4-FFF2-40B4-BE49-F238E27FC236}">
                <a16:creationId xmlns:a16="http://schemas.microsoft.com/office/drawing/2014/main" id="{A210474A-64DF-61AC-F654-80B33BBD70B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4147" y="1976284"/>
            <a:ext cx="4563574" cy="3046185"/>
          </a:xfrm>
          <a:prstGeom prst="rect">
            <a:avLst/>
          </a:prstGeom>
          <a:solidFill>
            <a:srgbClr val="FFFFFF"/>
          </a:solidFill>
        </p:spPr>
      </p:pic>
      <p:sp>
        <p:nvSpPr>
          <p:cNvPr id="4" name="Rectangle 1">
            <a:extLst>
              <a:ext uri="{FF2B5EF4-FFF2-40B4-BE49-F238E27FC236}">
                <a16:creationId xmlns:a16="http://schemas.microsoft.com/office/drawing/2014/main" id="{0A2E88F0-5602-4567-5122-2C76C53C1E5E}"/>
              </a:ext>
            </a:extLst>
          </p:cNvPr>
          <p:cNvSpPr>
            <a:spLocks noGrp="1" noChangeArrowheads="1"/>
          </p:cNvSpPr>
          <p:nvPr>
            <p:ph sz="quarter" idx="14"/>
          </p:nvPr>
        </p:nvSpPr>
        <p:spPr bwMode="auto">
          <a:xfrm>
            <a:off x="6094412" y="382814"/>
            <a:ext cx="5675360" cy="575451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Autofit/>
          </a:bodyPr>
          <a:lstStyle/>
          <a:p>
            <a:pPr marL="0" marR="0" lvl="0" indent="0" defTabSz="914400" rtl="0" eaLnBrk="0" fontAlgn="base" latinLnBrk="0" hangingPunct="0">
              <a:lnSpc>
                <a:spcPct val="100000"/>
              </a:lnSpc>
              <a:spcBef>
                <a:spcPct val="0"/>
              </a:spcBef>
              <a:buClrTx/>
              <a:buSzTx/>
              <a:buFontTx/>
              <a:buNone/>
              <a:tabLst/>
            </a:pPr>
            <a:r>
              <a:rPr kumimoji="0" lang="en-US" altLang="en-US" sz="1800" b="1" i="0" u="none" strike="noStrike" cap="none" normalizeH="0" baseline="0">
                <a:ln>
                  <a:noFill/>
                </a:ln>
                <a:effectLst/>
              </a:rPr>
              <a:t>You’re in Tier 2 if…</a:t>
            </a:r>
            <a:endParaRPr kumimoji="0"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You have lists or access to data</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You know many names but haven’t visualized coverage</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Leadership is uneven across areas</a:t>
            </a:r>
            <a:endParaRPr lang="en-US" altLang="en-US" sz="1800" b="0" i="0" u="none" strike="noStrike" cap="none" normalizeH="0" baseline="0">
              <a:ln>
                <a:noFill/>
              </a:ln>
              <a:effectLst/>
            </a:endParaRPr>
          </a:p>
          <a:p>
            <a:pPr marL="0" marR="0" lvl="0" indent="0" defTabSz="914400" rtl="0" eaLnBrk="0" fontAlgn="base" latinLnBrk="0" hangingPunct="0">
              <a:lnSpc>
                <a:spcPct val="100000"/>
              </a:lnSpc>
              <a:spcBef>
                <a:spcPct val="0"/>
              </a:spcBef>
              <a:buClrTx/>
              <a:buSzTx/>
              <a:buFontTx/>
              <a:buChar char="•"/>
              <a:tabLst/>
            </a:pPr>
            <a:endParaRPr kumimoji="0" lang="en-US" altLang="en-US" sz="1800" b="0" i="0" u="none" strike="noStrike" cap="none" normalizeH="0" baseline="0">
              <a:ln>
                <a:noFill/>
              </a:ln>
              <a:effectLst/>
            </a:endParaRPr>
          </a:p>
          <a:p>
            <a:pPr marL="0" marR="0" lvl="0" indent="0" defTabSz="914400" rtl="0" eaLnBrk="0" fontAlgn="base" latinLnBrk="0" hangingPunct="0">
              <a:lnSpc>
                <a:spcPct val="100000"/>
              </a:lnSpc>
              <a:spcBef>
                <a:spcPct val="0"/>
              </a:spcBef>
              <a:buClrTx/>
              <a:buSzTx/>
              <a:buFontTx/>
              <a:buNone/>
              <a:tabLst/>
            </a:pPr>
            <a:r>
              <a:rPr kumimoji="0" lang="en-US" altLang="en-US" sz="1800" b="1" i="0" u="none" strike="noStrike" cap="none" normalizeH="0" baseline="0">
                <a:ln>
                  <a:noFill/>
                </a:ln>
                <a:effectLst/>
              </a:rPr>
              <a:t>What To Do</a:t>
            </a:r>
            <a:endParaRPr kumimoji="0"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Place names on the map by location or unit. Label each person’s </a:t>
            </a:r>
            <a:r>
              <a:rPr lang="en-US" altLang="en-US" sz="1800"/>
              <a:t>role. Use color, symbols, or notes to show roles: </a:t>
            </a:r>
            <a:r>
              <a:rPr kumimoji="0" lang="en-US" altLang="en-US" sz="1800" b="0" i="0" u="none" strike="noStrike" cap="none" normalizeH="0" baseline="0">
                <a:ln>
                  <a:noFill/>
                </a:ln>
                <a:effectLst/>
              </a:rPr>
              <a:t>Leader, Mobilizer</a:t>
            </a:r>
            <a:r>
              <a:rPr lang="en-US" altLang="en-US" sz="1800"/>
              <a:t>, </a:t>
            </a:r>
            <a:r>
              <a:rPr kumimoji="0" lang="en-US" altLang="en-US" sz="1800" b="0" i="0" u="none" strike="noStrike" cap="none" normalizeH="0" baseline="0">
                <a:ln>
                  <a:noFill/>
                </a:ln>
                <a:effectLst/>
              </a:rPr>
              <a:t>Activist</a:t>
            </a:r>
            <a:r>
              <a:rPr lang="en-US" altLang="en-US" sz="1800"/>
              <a:t>, </a:t>
            </a:r>
            <a:r>
              <a:rPr kumimoji="0" lang="en-US" altLang="en-US" sz="1800" b="0" i="0" u="none" strike="noStrike" cap="none" normalizeH="0" baseline="0">
                <a:ln>
                  <a:noFill/>
                </a:ln>
                <a:effectLst/>
              </a:rPr>
              <a:t>Not Yet Engaged</a:t>
            </a:r>
            <a:endParaRPr lang="en-US" altLang="en-US" sz="1800" b="0" i="0" u="none" strike="noStrike" cap="none" normalizeH="0" baseline="0">
              <a:ln>
                <a:noFill/>
              </a:ln>
              <a:effectLst/>
            </a:endParaRPr>
          </a:p>
          <a:p>
            <a:pPr marL="0" marR="0" lvl="0" indent="0" defTabSz="914400" rtl="0" eaLnBrk="0" fontAlgn="base" latinLnBrk="0" hangingPunct="0">
              <a:lnSpc>
                <a:spcPct val="100000"/>
              </a:lnSpc>
              <a:spcBef>
                <a:spcPct val="0"/>
              </a:spcBef>
              <a:buClrTx/>
              <a:buSzTx/>
              <a:buFontTx/>
              <a:buNone/>
              <a:tabLst/>
            </a:pPr>
            <a:r>
              <a:rPr kumimoji="0" lang="en-US" altLang="en-US" sz="1800" b="1" i="0" u="none" strike="noStrike" cap="none" normalizeH="0" baseline="0">
                <a:ln>
                  <a:noFill/>
                </a:ln>
                <a:effectLst/>
              </a:rPr>
              <a:t>Examples</a:t>
            </a:r>
            <a:endParaRPr kumimoji="0"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“Strong leaders in Special Ed, none in electives”</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“Several activists clustered in one department”</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“Mobilizers without clear leaders”</a:t>
            </a:r>
            <a:endParaRPr lang="en-US" altLang="en-US" sz="1800" b="0" i="0" u="none" strike="noStrike" cap="none" normalizeH="0" baseline="0">
              <a:ln>
                <a:noFill/>
              </a:ln>
              <a:effectLst/>
            </a:endParaRPr>
          </a:p>
          <a:p>
            <a:pPr marL="0" marR="0" lvl="0" indent="0" defTabSz="914400" rtl="0" eaLnBrk="0" fontAlgn="base" latinLnBrk="0" hangingPunct="0">
              <a:lnSpc>
                <a:spcPct val="100000"/>
              </a:lnSpc>
              <a:spcBef>
                <a:spcPct val="0"/>
              </a:spcBef>
              <a:buClrTx/>
              <a:buSzTx/>
              <a:buFontTx/>
              <a:buNone/>
              <a:tabLst/>
            </a:pPr>
            <a:r>
              <a:rPr kumimoji="0" lang="en-US" altLang="en-US" sz="1800" b="1" i="0" u="none" strike="noStrike" cap="none" normalizeH="0" baseline="0">
                <a:ln>
                  <a:noFill/>
                </a:ln>
                <a:effectLst/>
              </a:rPr>
              <a:t>Focus</a:t>
            </a:r>
            <a:endParaRPr kumimoji="0"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Seeing gaps, clusters, and imbalance</a:t>
            </a:r>
            <a:endParaRPr lang="en-US" altLang="en-US" sz="1800" b="0" i="0" u="none" strike="noStrike" cap="none" normalizeH="0" baseline="0">
              <a:ln>
                <a:noFill/>
              </a:ln>
              <a:effectLst/>
            </a:endParaRPr>
          </a:p>
          <a:p>
            <a:pPr marL="612140" lvl="1" indent="-246380" eaLnBrk="0" fontAlgn="base" hangingPunct="0">
              <a:lnSpc>
                <a:spcPct val="100000"/>
              </a:lnSpc>
              <a:spcBef>
                <a:spcPct val="0"/>
              </a:spcBef>
              <a:buFont typeface="Arial" panose="020B0604020202020204" pitchFamily="34" charset="0"/>
              <a:buChar char="•"/>
            </a:pPr>
            <a:r>
              <a:rPr kumimoji="0" lang="en-US" altLang="en-US" sz="1800" b="0" i="0" u="none" strike="noStrike" cap="none" normalizeH="0" baseline="0">
                <a:ln>
                  <a:noFill/>
                </a:ln>
                <a:effectLst/>
              </a:rPr>
              <a:t>Identifying leadership development needs</a:t>
            </a:r>
            <a:endParaRPr lang="en-US" altLang="en-US" sz="1800" b="0" i="0" u="none" strike="noStrike" cap="none" normalizeH="0" baseline="0">
              <a:ln>
                <a:noFill/>
              </a:ln>
              <a:effectLst/>
            </a:endParaRPr>
          </a:p>
        </p:txBody>
      </p:sp>
    </p:spTree>
    <p:extLst>
      <p:ext uri="{BB962C8B-B14F-4D97-AF65-F5344CB8AC3E}">
        <p14:creationId xmlns:p14="http://schemas.microsoft.com/office/powerpoint/2010/main" val="37162746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B0DC8-3A2F-AA98-1CC2-DFFE2E0C573F}"/>
              </a:ext>
            </a:extLst>
          </p:cNvPr>
          <p:cNvSpPr>
            <a:spLocks noGrp="1"/>
          </p:cNvSpPr>
          <p:nvPr>
            <p:ph type="title"/>
          </p:nvPr>
        </p:nvSpPr>
        <p:spPr>
          <a:xfrm>
            <a:off x="609440" y="418367"/>
            <a:ext cx="4671367" cy="1269482"/>
          </a:xfrm>
        </p:spPr>
        <p:txBody>
          <a:bodyPr anchor="t">
            <a:normAutofit/>
          </a:bodyPr>
          <a:lstStyle/>
          <a:p>
            <a:r>
              <a:rPr lang="en-US" altLang="en-US" sz="3100" b="1"/>
              <a:t>Tier 3 — Strong Data, Needs Action Alignment</a:t>
            </a:r>
            <a:endParaRPr lang="en-US" sz="3100"/>
          </a:p>
        </p:txBody>
      </p:sp>
      <p:sp>
        <p:nvSpPr>
          <p:cNvPr id="4" name="Rectangle 1">
            <a:extLst>
              <a:ext uri="{FF2B5EF4-FFF2-40B4-BE49-F238E27FC236}">
                <a16:creationId xmlns:a16="http://schemas.microsoft.com/office/drawing/2014/main" id="{3EDFF96C-A1CE-C343-F216-B73604537BA9}"/>
              </a:ext>
            </a:extLst>
          </p:cNvPr>
          <p:cNvSpPr>
            <a:spLocks noGrp="1" noChangeArrowheads="1"/>
          </p:cNvSpPr>
          <p:nvPr>
            <p:ph sz="quarter" idx="14"/>
          </p:nvPr>
        </p:nvSpPr>
        <p:spPr bwMode="auto">
          <a:xfrm>
            <a:off x="5904025" y="203200"/>
            <a:ext cx="5675360" cy="593433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lnSpcReduction="10000"/>
          </a:bodyPr>
          <a:lstStyle/>
          <a:p>
            <a:pPr marL="0" indent="0" eaLnBrk="0" fontAlgn="base" hangingPunct="0">
              <a:spcBef>
                <a:spcPct val="0"/>
              </a:spcBef>
              <a:spcAft>
                <a:spcPts val="600"/>
              </a:spcAft>
              <a:buNone/>
            </a:pPr>
            <a:r>
              <a:rPr kumimoji="0" lang="en-US" altLang="en-US" sz="2000" b="1" i="0" u="none" strike="noStrike" cap="none" normalizeH="0" baseline="0">
                <a:ln>
                  <a:noFill/>
                </a:ln>
                <a:effectLst/>
              </a:rPr>
              <a:t>You’re in Tier 3 if…</a:t>
            </a:r>
            <a:endParaRPr kumimoji="0" lang="en-US" altLang="en-US" sz="2000" b="0" i="0" u="none" strike="noStrike" cap="none" normalizeH="0" baseline="0">
              <a:ln>
                <a:noFill/>
              </a:ln>
              <a:effectLst/>
            </a:endParaRP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Most names and roles are known</a:t>
            </a: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You understand who influences whom</a:t>
            </a: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The challenge is moving people into action</a:t>
            </a:r>
          </a:p>
          <a:p>
            <a:pPr marL="0" indent="0" eaLnBrk="0" fontAlgn="base" hangingPunct="0">
              <a:spcBef>
                <a:spcPct val="0"/>
              </a:spcBef>
              <a:spcAft>
                <a:spcPts val="600"/>
              </a:spcAft>
              <a:buNone/>
            </a:pPr>
            <a:r>
              <a:rPr kumimoji="0" lang="en-US" altLang="en-US" sz="2000" b="1" i="0" u="none" strike="noStrike" cap="none" normalizeH="0" baseline="0">
                <a:ln>
                  <a:noFill/>
                </a:ln>
                <a:effectLst/>
              </a:rPr>
              <a:t>What To Do</a:t>
            </a:r>
            <a:endParaRPr kumimoji="0" lang="en-US" altLang="en-US" sz="2000" b="0" i="0" u="none" strike="noStrike" cap="none" normalizeH="0" baseline="0">
              <a:ln>
                <a:noFill/>
              </a:ln>
              <a:effectLst/>
            </a:endParaRP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Confirm leadership roles and influence</a:t>
            </a: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Map relationships and followership</a:t>
            </a: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Align people to campaign roles</a:t>
            </a:r>
          </a:p>
          <a:p>
            <a:pPr marL="0" indent="0" eaLnBrk="0" fontAlgn="base" hangingPunct="0">
              <a:spcBef>
                <a:spcPct val="0"/>
              </a:spcBef>
              <a:spcAft>
                <a:spcPts val="600"/>
              </a:spcAft>
              <a:buNone/>
            </a:pPr>
            <a:r>
              <a:rPr kumimoji="0" lang="en-US" altLang="en-US" sz="2000" b="1" i="0" u="none" strike="noStrike" cap="none" normalizeH="0" baseline="0">
                <a:ln>
                  <a:noFill/>
                </a:ln>
                <a:effectLst/>
              </a:rPr>
              <a:t>Examples</a:t>
            </a:r>
            <a:endParaRPr kumimoji="0" lang="en-US" altLang="en-US" sz="2000" b="0" i="0" u="none" strike="noStrike" cap="none" normalizeH="0" baseline="0">
              <a:ln>
                <a:noFill/>
              </a:ln>
              <a:effectLst/>
            </a:endParaRP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“Leader with many followers but no shared responsibility”</a:t>
            </a: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“Area ready for turnout but no assigned lead”</a:t>
            </a: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“Overloaded leaders who need support”</a:t>
            </a:r>
          </a:p>
          <a:p>
            <a:pPr marL="0" indent="0" eaLnBrk="0" fontAlgn="base" hangingPunct="0">
              <a:spcBef>
                <a:spcPct val="0"/>
              </a:spcBef>
              <a:spcAft>
                <a:spcPts val="600"/>
              </a:spcAft>
              <a:buNone/>
            </a:pPr>
            <a:r>
              <a:rPr kumimoji="0" lang="en-US" altLang="en-US" sz="2000" b="1" i="0" u="none" strike="noStrike" cap="none" normalizeH="0" baseline="0">
                <a:ln>
                  <a:noFill/>
                </a:ln>
                <a:effectLst/>
              </a:rPr>
              <a:t>Focus</a:t>
            </a:r>
            <a:endParaRPr kumimoji="0" lang="en-US" altLang="en-US" sz="2000" b="0" i="0" u="none" strike="noStrike" cap="none" normalizeH="0" baseline="0">
              <a:ln>
                <a:noFill/>
              </a:ln>
              <a:effectLst/>
            </a:endParaRP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Readiness for action</a:t>
            </a: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Preventing burnout</a:t>
            </a:r>
          </a:p>
          <a:p>
            <a:pPr lvl="1" eaLnBrk="0" fontAlgn="base" hangingPunct="0">
              <a:spcBef>
                <a:spcPct val="0"/>
              </a:spcBef>
              <a:spcAft>
                <a:spcPts val="600"/>
              </a:spcAft>
              <a:buFont typeface="Arial" panose="020B0604020202020204" pitchFamily="34" charset="0"/>
              <a:buChar char="•"/>
            </a:pPr>
            <a:r>
              <a:rPr kumimoji="0" lang="en-US" altLang="en-US" sz="2000" b="0" i="0" u="none" strike="noStrike" cap="none" normalizeH="0" baseline="0">
                <a:ln>
                  <a:noFill/>
                </a:ln>
                <a:effectLst/>
              </a:rPr>
              <a:t>Expanding leadership depth</a:t>
            </a:r>
          </a:p>
        </p:txBody>
      </p:sp>
      <p:pic>
        <p:nvPicPr>
          <p:cNvPr id="8197" name="Picture 5" descr="Action plan examples and templates you can use for any project [2025] •  Breeze">
            <a:extLst>
              <a:ext uri="{FF2B5EF4-FFF2-40B4-BE49-F238E27FC236}">
                <a16:creationId xmlns:a16="http://schemas.microsoft.com/office/drawing/2014/main" id="{4BB83DF7-3652-EC13-2D81-059EDA73BC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511" y="2057401"/>
            <a:ext cx="4671366" cy="3114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100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F1697-124B-C4CC-F98A-0F2BC54C4F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55CEB9-F3E5-40F0-426E-1EBE0EC3FC25}"/>
              </a:ext>
            </a:extLst>
          </p:cNvPr>
          <p:cNvSpPr>
            <a:spLocks noGrp="1"/>
          </p:cNvSpPr>
          <p:nvPr>
            <p:ph type="title"/>
          </p:nvPr>
        </p:nvSpPr>
        <p:spPr>
          <a:xfrm>
            <a:off x="699248" y="0"/>
            <a:ext cx="11340352" cy="790388"/>
          </a:xfrm>
        </p:spPr>
        <p:txBody>
          <a:bodyPr>
            <a:normAutofit/>
          </a:bodyPr>
          <a:lstStyle/>
          <a:p>
            <a:r>
              <a:rPr sz="2800" b="1"/>
              <a:t>Things to Consider </a:t>
            </a:r>
            <a:r>
              <a:rPr lang="en-US" sz="2800" b="1"/>
              <a:t>When Assessing Your Worksites</a:t>
            </a:r>
            <a:endParaRPr sz="2800" b="1"/>
          </a:p>
        </p:txBody>
      </p:sp>
      <p:sp>
        <p:nvSpPr>
          <p:cNvPr id="3" name="Content Placeholder 2">
            <a:extLst>
              <a:ext uri="{FF2B5EF4-FFF2-40B4-BE49-F238E27FC236}">
                <a16:creationId xmlns:a16="http://schemas.microsoft.com/office/drawing/2014/main" id="{357A2B09-60DE-9B8E-D498-8947C33D0B28}"/>
              </a:ext>
            </a:extLst>
          </p:cNvPr>
          <p:cNvSpPr>
            <a:spLocks noGrp="1"/>
          </p:cNvSpPr>
          <p:nvPr>
            <p:ph idx="1"/>
          </p:nvPr>
        </p:nvSpPr>
        <p:spPr>
          <a:xfrm>
            <a:off x="699248" y="968189"/>
            <a:ext cx="10936941" cy="4924611"/>
          </a:xfrm>
        </p:spPr>
        <p:txBody>
          <a:bodyPr vert="horz" lIns="91440" tIns="45720" rIns="91440" bIns="45720" rtlCol="0" anchor="t">
            <a:noAutofit/>
          </a:bodyPr>
          <a:lstStyle/>
          <a:p>
            <a:pPr marL="246380" indent="-246380">
              <a:lnSpc>
                <a:spcPct val="100000"/>
              </a:lnSpc>
              <a:buFont typeface="Arial" panose="020B0604020202020204" pitchFamily="34" charset="0"/>
              <a:buChar char="•"/>
              <a:defRPr sz="1800">
                <a:latin typeface="Calibri"/>
              </a:defRPr>
            </a:pPr>
            <a:r>
              <a:rPr lang="en-US" sz="2400">
                <a:latin typeface="Euphemia" panose="020B0503040102020104" pitchFamily="34" charset="0"/>
              </a:rPr>
              <a:t>Who are the people in </a:t>
            </a:r>
            <a:r>
              <a:rPr lang="en-US" sz="2400">
                <a:latin typeface="Euphemia" panose="020B0503040102020104" pitchFamily="34" charset="0"/>
                <a:ea typeface="Calibri"/>
                <a:cs typeface="Calibri"/>
              </a:rPr>
              <a:t>your workplace that many coworkers trust and respect</a:t>
            </a:r>
            <a:r>
              <a:rPr lang="en-US" sz="2400">
                <a:latin typeface="Euphemia" panose="020B0503040102020104" pitchFamily="34" charset="0"/>
              </a:rPr>
              <a:t>?</a:t>
            </a:r>
            <a:endParaRPr lang="en-US"/>
          </a:p>
          <a:p>
            <a:pPr marL="612140" lvl="1" indent="-246380">
              <a:lnSpc>
                <a:spcPct val="100000"/>
              </a:lnSpc>
              <a:buFont typeface="Arial" panose="020B0604020202020204" pitchFamily="34" charset="0"/>
              <a:buChar char="•"/>
              <a:defRPr sz="1800">
                <a:latin typeface="Calibri"/>
              </a:defRPr>
            </a:pPr>
            <a:r>
              <a:rPr lang="en-US">
                <a:latin typeface="Euphemia"/>
                <a:ea typeface="Calibri"/>
                <a:cs typeface="Calibri"/>
              </a:rPr>
              <a:t>(Identifying </a:t>
            </a:r>
            <a:r>
              <a:rPr lang="en-US" b="1" i="1">
                <a:latin typeface="Euphemia"/>
                <a:ea typeface="Calibri"/>
                <a:cs typeface="Calibri"/>
              </a:rPr>
              <a:t>leaders</a:t>
            </a:r>
            <a:r>
              <a:rPr lang="en-US" i="1">
                <a:latin typeface="Euphemia"/>
                <a:ea typeface="Calibri"/>
                <a:cs typeface="Calibri"/>
              </a:rPr>
              <a:t> </a:t>
            </a:r>
            <a:r>
              <a:rPr lang="en-US">
                <a:latin typeface="Euphemia"/>
                <a:ea typeface="Calibri"/>
                <a:cs typeface="Calibri"/>
              </a:rPr>
              <a:t>who anchor influence and structure)</a:t>
            </a:r>
            <a:endParaRPr lang="en-US">
              <a:latin typeface="Euphemia"/>
            </a:endParaRPr>
          </a:p>
          <a:p>
            <a:pPr marL="246380" indent="-246380">
              <a:lnSpc>
                <a:spcPct val="100000"/>
              </a:lnSpc>
              <a:buFont typeface="Arial" panose="020B0604020202020204" pitchFamily="34" charset="0"/>
              <a:buChar char="•"/>
              <a:defRPr sz="1800">
                <a:latin typeface="Calibri"/>
              </a:defRPr>
            </a:pPr>
            <a:r>
              <a:rPr lang="en-US" sz="2400">
                <a:latin typeface="Euphemia" panose="020B0503040102020104" pitchFamily="34" charset="0"/>
              </a:rPr>
              <a:t>Who is actively supporting the union and </a:t>
            </a:r>
            <a:r>
              <a:rPr lang="en-US" sz="2400">
                <a:latin typeface="Euphemia" panose="020B0503040102020104" pitchFamily="34" charset="0"/>
                <a:ea typeface="Calibri"/>
                <a:cs typeface="Calibri"/>
              </a:rPr>
              <a:t>able to move </a:t>
            </a:r>
            <a:r>
              <a:rPr lang="en-US" sz="2400">
                <a:latin typeface="Euphemia" panose="020B0503040102020104" pitchFamily="34" charset="0"/>
              </a:rPr>
              <a:t>a small group of </a:t>
            </a:r>
            <a:r>
              <a:rPr lang="en-US" sz="2400">
                <a:latin typeface="Euphemia" panose="020B0503040102020104" pitchFamily="34" charset="0"/>
                <a:ea typeface="Calibri"/>
                <a:cs typeface="Calibri"/>
              </a:rPr>
              <a:t>coworkers</a:t>
            </a:r>
            <a:r>
              <a:rPr lang="en-US" sz="2400">
                <a:latin typeface="Euphemia" panose="020B0503040102020104" pitchFamily="34" charset="0"/>
              </a:rPr>
              <a:t>?</a:t>
            </a:r>
          </a:p>
          <a:p>
            <a:pPr marL="612140" lvl="1" indent="-246380">
              <a:lnSpc>
                <a:spcPct val="100000"/>
              </a:lnSpc>
              <a:buFont typeface="Arial" panose="020B0604020202020204" pitchFamily="34" charset="0"/>
              <a:buChar char="•"/>
              <a:defRPr sz="1800">
                <a:latin typeface="Calibri"/>
              </a:defRPr>
            </a:pPr>
            <a:r>
              <a:rPr lang="en-US">
                <a:latin typeface="Euphemia" panose="020B0503040102020104" pitchFamily="34" charset="0"/>
                <a:ea typeface="Calibri"/>
                <a:cs typeface="Calibri"/>
              </a:rPr>
              <a:t>(</a:t>
            </a:r>
            <a:r>
              <a:rPr lang="en-US">
                <a:latin typeface="Euphemia" panose="020B0503040102020104" pitchFamily="34" charset="0"/>
              </a:rPr>
              <a:t>Identifying </a:t>
            </a:r>
            <a:r>
              <a:rPr lang="en-US" b="1" i="1">
                <a:latin typeface="Euphemia" panose="020B0503040102020104" pitchFamily="34" charset="0"/>
              </a:rPr>
              <a:t>mobilizers</a:t>
            </a:r>
            <a:r>
              <a:rPr lang="en-US">
                <a:latin typeface="Euphemia" panose="020B0503040102020104" pitchFamily="34" charset="0"/>
              </a:rPr>
              <a:t> who drive turnout </a:t>
            </a:r>
            <a:r>
              <a:rPr lang="en-US">
                <a:latin typeface="Euphemia" panose="020B0503040102020104" pitchFamily="34" charset="0"/>
                <a:ea typeface="Calibri"/>
                <a:cs typeface="Calibri"/>
              </a:rPr>
              <a:t>and </a:t>
            </a:r>
            <a:r>
              <a:rPr lang="en-US">
                <a:latin typeface="Euphemia" panose="020B0503040102020104" pitchFamily="34" charset="0"/>
              </a:rPr>
              <a:t>participation</a:t>
            </a:r>
            <a:r>
              <a:rPr lang="en-US">
                <a:latin typeface="Euphemia" panose="020B0503040102020104" pitchFamily="34" charset="0"/>
                <a:ea typeface="Calibri"/>
                <a:cs typeface="Calibri"/>
              </a:rPr>
              <a:t>)</a:t>
            </a:r>
          </a:p>
          <a:p>
            <a:pPr marL="246380" indent="-246380">
              <a:lnSpc>
                <a:spcPct val="100000"/>
              </a:lnSpc>
              <a:buFont typeface="Arial" panose="020B0604020202020204" pitchFamily="34" charset="0"/>
              <a:buChar char="•"/>
              <a:defRPr sz="1800">
                <a:latin typeface="Calibri"/>
              </a:defRPr>
            </a:pPr>
            <a:r>
              <a:rPr lang="en-US" sz="2400">
                <a:latin typeface="Euphemia" panose="020B0503040102020104" pitchFamily="34" charset="0"/>
              </a:rPr>
              <a:t>Who is ready and willing to take </a:t>
            </a:r>
            <a:r>
              <a:rPr lang="en-US" sz="2400">
                <a:latin typeface="Euphemia" panose="020B0503040102020104" pitchFamily="34" charset="0"/>
                <a:ea typeface="Calibri"/>
                <a:cs typeface="Calibri"/>
              </a:rPr>
              <a:t>visible pro‑union </a:t>
            </a:r>
            <a:r>
              <a:rPr lang="en-US" sz="2400">
                <a:latin typeface="Euphemia" panose="020B0503040102020104" pitchFamily="34" charset="0"/>
              </a:rPr>
              <a:t>action?</a:t>
            </a:r>
          </a:p>
          <a:p>
            <a:pPr marL="612140" lvl="1" indent="-246380">
              <a:lnSpc>
                <a:spcPct val="100000"/>
              </a:lnSpc>
              <a:buFont typeface="Arial" panose="020B0604020202020204" pitchFamily="34" charset="0"/>
              <a:buChar char="•"/>
              <a:defRPr sz="1800">
                <a:latin typeface="Calibri"/>
              </a:defRPr>
            </a:pPr>
            <a:r>
              <a:rPr lang="en-US">
                <a:latin typeface="Euphemia"/>
                <a:ea typeface="Calibri"/>
                <a:cs typeface="Calibri"/>
              </a:rPr>
              <a:t>(Identifying </a:t>
            </a:r>
            <a:r>
              <a:rPr lang="en-US" b="1" i="1">
                <a:latin typeface="Euphemia"/>
                <a:ea typeface="Calibri"/>
                <a:cs typeface="Calibri"/>
              </a:rPr>
              <a:t>activists </a:t>
            </a:r>
            <a:r>
              <a:rPr lang="en-US">
                <a:latin typeface="Euphemia"/>
                <a:ea typeface="Calibri"/>
                <a:cs typeface="Calibri"/>
              </a:rPr>
              <a:t>who participate in collective action)</a:t>
            </a:r>
            <a:endParaRPr lang="en-US">
              <a:latin typeface="Euphemia"/>
            </a:endParaRPr>
          </a:p>
          <a:p>
            <a:pPr marL="246380" indent="-246380">
              <a:lnSpc>
                <a:spcPct val="100000"/>
              </a:lnSpc>
              <a:buFont typeface="Arial" panose="020B0604020202020204" pitchFamily="34" charset="0"/>
              <a:buChar char="•"/>
              <a:defRPr sz="1800">
                <a:latin typeface="Calibri"/>
              </a:defRPr>
            </a:pPr>
            <a:r>
              <a:rPr lang="en-US" sz="2400">
                <a:latin typeface="Euphemia"/>
                <a:ea typeface="Calibri"/>
                <a:cs typeface="Calibri"/>
              </a:rPr>
              <a:t>Who is missing, under‑represented, not yet a member, not yet engaged, or not yet activated—and what might be </a:t>
            </a:r>
            <a:r>
              <a:rPr lang="en-US" sz="2400">
                <a:latin typeface="Euphemia"/>
              </a:rPr>
              <a:t>the barriers?</a:t>
            </a:r>
          </a:p>
          <a:p>
            <a:pPr marL="612140" lvl="1" indent="-246380">
              <a:lnSpc>
                <a:spcPct val="100000"/>
              </a:lnSpc>
              <a:buFont typeface="Arial" panose="020B0604020202020204" pitchFamily="34" charset="0"/>
              <a:buChar char="•"/>
              <a:defRPr sz="1800">
                <a:latin typeface="Calibri"/>
              </a:defRPr>
            </a:pPr>
            <a:r>
              <a:rPr lang="en-US">
                <a:latin typeface="Euphemia" panose="020B0503040102020104" pitchFamily="34" charset="0"/>
              </a:rPr>
              <a:t>(Identifying </a:t>
            </a:r>
            <a:r>
              <a:rPr lang="en-US" b="1" i="1">
                <a:latin typeface="Euphemia" panose="020B0503040102020104" pitchFamily="34" charset="0"/>
              </a:rPr>
              <a:t>equity gaps</a:t>
            </a:r>
            <a:r>
              <a:rPr lang="en-US">
                <a:latin typeface="Euphemia" panose="020B0503040102020104" pitchFamily="34" charset="0"/>
              </a:rPr>
              <a:t> across shifts, roles, and demographics</a:t>
            </a:r>
            <a:r>
              <a:rPr lang="en-US">
                <a:latin typeface="Euphemia" panose="020B0503040102020104" pitchFamily="34" charset="0"/>
                <a:ea typeface="Calibri"/>
                <a:cs typeface="Calibri"/>
              </a:rPr>
              <a:t>)</a:t>
            </a:r>
            <a:endParaRPr lang="en-US">
              <a:latin typeface="Euphemia" panose="020B0503040102020104" pitchFamily="34" charset="0"/>
            </a:endParaRPr>
          </a:p>
        </p:txBody>
      </p:sp>
    </p:spTree>
    <p:extLst>
      <p:ext uri="{BB962C8B-B14F-4D97-AF65-F5344CB8AC3E}">
        <p14:creationId xmlns:p14="http://schemas.microsoft.com/office/powerpoint/2010/main" val="14384565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BD6BE-87A6-CC7C-6C7F-4279D28F2F71}"/>
              </a:ext>
            </a:extLst>
          </p:cNvPr>
          <p:cNvSpPr>
            <a:spLocks noGrp="1"/>
          </p:cNvSpPr>
          <p:nvPr>
            <p:ph type="title"/>
          </p:nvPr>
        </p:nvSpPr>
        <p:spPr>
          <a:xfrm>
            <a:off x="612489" y="706802"/>
            <a:ext cx="4671367" cy="1269482"/>
          </a:xfrm>
        </p:spPr>
        <p:txBody>
          <a:bodyPr anchor="t">
            <a:normAutofit/>
          </a:bodyPr>
          <a:lstStyle/>
          <a:p>
            <a:r>
              <a:rPr lang="en-US" altLang="en-US" b="1"/>
              <a:t>Worksite Mapping — Instructions</a:t>
            </a:r>
            <a:endParaRPr lang="en-US"/>
          </a:p>
        </p:txBody>
      </p:sp>
      <p:pic>
        <p:nvPicPr>
          <p:cNvPr id="9219" name="Picture 3" descr="Mean girls party, Art school kids, High school cliques">
            <a:extLst>
              <a:ext uri="{FF2B5EF4-FFF2-40B4-BE49-F238E27FC236}">
                <a16:creationId xmlns:a16="http://schemas.microsoft.com/office/drawing/2014/main" id="{FE48EB1C-1DA5-A727-CACB-525BFD78FC2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20281" y="2351343"/>
            <a:ext cx="4563574" cy="3608695"/>
          </a:xfrm>
          <a:prstGeom prst="rect">
            <a:avLst/>
          </a:prstGeom>
          <a:solidFill>
            <a:srgbClr val="FFFFFF"/>
          </a:solidFill>
        </p:spPr>
      </p:pic>
      <p:sp>
        <p:nvSpPr>
          <p:cNvPr id="4" name="Rectangle 1">
            <a:extLst>
              <a:ext uri="{FF2B5EF4-FFF2-40B4-BE49-F238E27FC236}">
                <a16:creationId xmlns:a16="http://schemas.microsoft.com/office/drawing/2014/main" id="{2B489075-0093-164C-615C-342CBC59DD9B}"/>
              </a:ext>
            </a:extLst>
          </p:cNvPr>
          <p:cNvSpPr>
            <a:spLocks noGrp="1" noChangeArrowheads="1"/>
          </p:cNvSpPr>
          <p:nvPr>
            <p:ph sz="quarter" idx="14"/>
          </p:nvPr>
        </p:nvSpPr>
        <p:spPr bwMode="auto">
          <a:xfrm>
            <a:off x="5904025" y="732156"/>
            <a:ext cx="5675360" cy="540537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None/>
              <a:tabLst/>
            </a:pPr>
            <a:r>
              <a:rPr kumimoji="0" lang="en-US" altLang="en-US" sz="1500" b="1" i="0" u="none" strike="noStrike" cap="none" normalizeH="0" baseline="0">
                <a:ln>
                  <a:noFill/>
                </a:ln>
                <a:effectLst/>
              </a:rPr>
              <a:t>Choose the tier that matches your reality</a:t>
            </a:r>
            <a:endParaRPr kumimoji="0" lang="en-US" altLang="en-US" sz="1500" b="0" i="0" u="none" strike="noStrike" cap="none" normalizeH="0" baseline="0">
              <a:ln>
                <a:noFill/>
              </a:ln>
              <a:effectLst/>
            </a:endParaRPr>
          </a:p>
          <a:p>
            <a:pPr marL="365760" lvl="1" indent="0" eaLnBrk="0" fontAlgn="base" hangingPunct="0">
              <a:spcBef>
                <a:spcPct val="0"/>
              </a:spcBef>
              <a:spcAft>
                <a:spcPts val="600"/>
              </a:spcAft>
              <a:buNone/>
            </a:pPr>
            <a:r>
              <a:rPr kumimoji="0" lang="en-US" altLang="en-US" sz="1500" b="0" i="0" u="none" strike="noStrike" cap="none" normalizeH="0" baseline="0">
                <a:ln>
                  <a:noFill/>
                </a:ln>
                <a:effectLst/>
              </a:rPr>
              <a:t>Tier 1: Starting from scratch</a:t>
            </a:r>
          </a:p>
          <a:p>
            <a:pPr marL="365760" lvl="1" indent="0" eaLnBrk="0" fontAlgn="base" hangingPunct="0">
              <a:spcBef>
                <a:spcPct val="0"/>
              </a:spcBef>
              <a:spcAft>
                <a:spcPts val="600"/>
              </a:spcAft>
              <a:buNone/>
            </a:pPr>
            <a:r>
              <a:rPr kumimoji="0" lang="en-US" altLang="en-US" sz="1500" b="0" i="0" u="none" strike="noStrike" cap="none" normalizeH="0" baseline="0">
                <a:ln>
                  <a:noFill/>
                </a:ln>
                <a:effectLst/>
              </a:rPr>
              <a:t>Tier 2: Some data, not organized</a:t>
            </a:r>
          </a:p>
          <a:p>
            <a:pPr marL="365760" lvl="1" indent="0" eaLnBrk="0" fontAlgn="base" hangingPunct="0">
              <a:spcBef>
                <a:spcPct val="0"/>
              </a:spcBef>
              <a:spcAft>
                <a:spcPts val="600"/>
              </a:spcAft>
              <a:buNone/>
            </a:pPr>
            <a:r>
              <a:rPr kumimoji="0" lang="en-US" altLang="en-US" sz="1500" b="0" i="0" u="none" strike="noStrike" cap="none" normalizeH="0" baseline="0">
                <a:ln>
                  <a:noFill/>
                </a:ln>
                <a:effectLst/>
              </a:rPr>
              <a:t>Tier 3: Strong data, needs action alignment</a:t>
            </a:r>
          </a:p>
          <a:p>
            <a:pPr marL="0" marR="0" lvl="0" indent="0" defTabSz="914400" rtl="0" eaLnBrk="0" fontAlgn="base" latinLnBrk="0" hangingPunct="0">
              <a:spcBef>
                <a:spcPct val="0"/>
              </a:spcBef>
              <a:spcAft>
                <a:spcPts val="600"/>
              </a:spcAft>
              <a:buClrTx/>
              <a:buSzTx/>
              <a:buNone/>
              <a:tabLst/>
            </a:pPr>
            <a:r>
              <a:rPr kumimoji="0" lang="en-US" altLang="en-US" sz="1500" b="1" i="0" u="none" strike="noStrike" cap="none" normalizeH="0" baseline="0">
                <a:ln>
                  <a:noFill/>
                </a:ln>
                <a:effectLst/>
              </a:rPr>
              <a:t>Map your worksite</a:t>
            </a:r>
            <a:endParaRPr kumimoji="0" lang="en-US" altLang="en-US" sz="1500" b="0" i="0" u="none" strike="noStrike" cap="none" normalizeH="0" baseline="0">
              <a:ln>
                <a:noFill/>
              </a:ln>
              <a:effectLst/>
            </a:endParaRPr>
          </a:p>
          <a:p>
            <a:pPr marL="365760" lvl="1" indent="0" eaLnBrk="0" fontAlgn="base" hangingPunct="0">
              <a:spcBef>
                <a:spcPct val="0"/>
              </a:spcBef>
              <a:spcAft>
                <a:spcPts val="600"/>
              </a:spcAft>
              <a:buNone/>
            </a:pPr>
            <a:r>
              <a:rPr kumimoji="0" lang="en-US" altLang="en-US" sz="1500" b="0" i="0" u="none" strike="noStrike" cap="none" normalizeH="0" baseline="0">
                <a:ln>
                  <a:noFill/>
                </a:ln>
                <a:effectLst/>
              </a:rPr>
              <a:t>Location (building, department, unit, shift)</a:t>
            </a:r>
          </a:p>
          <a:p>
            <a:pPr marL="365760" lvl="1" indent="0" eaLnBrk="0" fontAlgn="base" hangingPunct="0">
              <a:spcBef>
                <a:spcPct val="0"/>
              </a:spcBef>
              <a:spcAft>
                <a:spcPts val="600"/>
              </a:spcAft>
              <a:buNone/>
            </a:pPr>
            <a:r>
              <a:rPr kumimoji="0" lang="en-US" altLang="en-US" sz="1500" b="0" i="0" u="none" strike="noStrike" cap="none" normalizeH="0" baseline="0">
                <a:ln>
                  <a:noFill/>
                </a:ln>
                <a:effectLst/>
              </a:rPr>
              <a:t>People (names or placeholders)</a:t>
            </a:r>
          </a:p>
          <a:p>
            <a:pPr marL="365760" lvl="1" indent="0" eaLnBrk="0" fontAlgn="base" hangingPunct="0">
              <a:spcBef>
                <a:spcPct val="0"/>
              </a:spcBef>
              <a:spcAft>
                <a:spcPts val="600"/>
              </a:spcAft>
              <a:buNone/>
            </a:pPr>
            <a:r>
              <a:rPr kumimoji="0" lang="en-US" altLang="en-US" sz="1500" b="0" i="0" u="none" strike="noStrike" cap="none" normalizeH="0" baseline="0">
                <a:ln>
                  <a:noFill/>
                </a:ln>
                <a:effectLst/>
              </a:rPr>
              <a:t>Roles:</a:t>
            </a:r>
          </a:p>
          <a:p>
            <a:pPr marL="822960" lvl="2" indent="0" eaLnBrk="0" fontAlgn="base" hangingPunct="0">
              <a:spcBef>
                <a:spcPct val="0"/>
              </a:spcBef>
              <a:spcAft>
                <a:spcPts val="600"/>
              </a:spcAft>
              <a:buNone/>
            </a:pPr>
            <a:r>
              <a:rPr kumimoji="0" lang="en-US" altLang="en-US" sz="1500" b="0" i="0" u="none" strike="noStrike" cap="none" normalizeH="0" baseline="0">
                <a:ln>
                  <a:noFill/>
                </a:ln>
                <a:effectLst/>
              </a:rPr>
              <a:t>Leader, Mobilizer</a:t>
            </a:r>
            <a:r>
              <a:rPr lang="en-US" altLang="en-US" sz="1500"/>
              <a:t>, </a:t>
            </a:r>
            <a:r>
              <a:rPr kumimoji="0" lang="en-US" altLang="en-US" sz="1500" b="0" i="0" u="none" strike="noStrike" cap="none" normalizeH="0" baseline="0">
                <a:ln>
                  <a:noFill/>
                </a:ln>
                <a:effectLst/>
              </a:rPr>
              <a:t>Activist</a:t>
            </a:r>
            <a:r>
              <a:rPr lang="en-US" altLang="en-US" sz="1500"/>
              <a:t>, </a:t>
            </a:r>
            <a:r>
              <a:rPr kumimoji="0" lang="en-US" altLang="en-US" sz="1500" b="0" i="0" u="none" strike="noStrike" cap="none" normalizeH="0" baseline="0">
                <a:ln>
                  <a:noFill/>
                </a:ln>
                <a:effectLst/>
              </a:rPr>
              <a:t>Not Yet Engaged</a:t>
            </a:r>
          </a:p>
          <a:p>
            <a:pPr marL="0" marR="0" lvl="0" indent="0" defTabSz="914400" rtl="0" eaLnBrk="0" fontAlgn="base" latinLnBrk="0" hangingPunct="0">
              <a:spcBef>
                <a:spcPct val="0"/>
              </a:spcBef>
              <a:spcAft>
                <a:spcPts val="600"/>
              </a:spcAft>
              <a:buClrTx/>
              <a:buSzTx/>
              <a:buNone/>
              <a:tabLst/>
            </a:pPr>
            <a:r>
              <a:rPr kumimoji="0" lang="en-US" altLang="en-US" sz="1500" b="1" i="0" u="none" strike="noStrike" cap="none" normalizeH="0" baseline="0">
                <a:ln>
                  <a:noFill/>
                </a:ln>
                <a:effectLst/>
              </a:rPr>
              <a:t>As you work</a:t>
            </a:r>
            <a:endParaRPr kumimoji="0" lang="en-US" altLang="en-US" sz="1500" b="0" i="0" u="none" strike="noStrike" cap="none" normalizeH="0" baseline="0">
              <a:ln>
                <a:noFill/>
              </a:ln>
              <a:effectLst/>
            </a:endParaRPr>
          </a:p>
          <a:p>
            <a:pPr marL="365760" lvl="1" indent="0" eaLnBrk="0" fontAlgn="base" hangingPunct="0">
              <a:spcBef>
                <a:spcPct val="0"/>
              </a:spcBef>
              <a:spcAft>
                <a:spcPts val="600"/>
              </a:spcAft>
              <a:buNone/>
            </a:pPr>
            <a:r>
              <a:rPr kumimoji="0" lang="en-US" altLang="en-US" sz="1500" b="0" i="0" u="none" strike="noStrike" cap="none" normalizeH="0" baseline="0">
                <a:ln>
                  <a:noFill/>
                </a:ln>
                <a:effectLst/>
              </a:rPr>
              <a:t>Map what you know today</a:t>
            </a:r>
          </a:p>
          <a:p>
            <a:pPr marL="365760" lvl="1" indent="0" eaLnBrk="0" fontAlgn="base" hangingPunct="0">
              <a:spcBef>
                <a:spcPct val="0"/>
              </a:spcBef>
              <a:spcAft>
                <a:spcPts val="600"/>
              </a:spcAft>
              <a:buNone/>
            </a:pPr>
            <a:r>
              <a:rPr kumimoji="0" lang="en-US" altLang="en-US" sz="1500" b="0" i="0" u="none" strike="noStrike" cap="none" normalizeH="0" baseline="0">
                <a:ln>
                  <a:noFill/>
                </a:ln>
                <a:effectLst/>
              </a:rPr>
              <a:t>Use placeholders where information is missing</a:t>
            </a:r>
          </a:p>
          <a:p>
            <a:pPr marL="365760" lvl="1" indent="0" eaLnBrk="0" fontAlgn="base" hangingPunct="0">
              <a:spcBef>
                <a:spcPct val="0"/>
              </a:spcBef>
              <a:spcAft>
                <a:spcPts val="600"/>
              </a:spcAft>
              <a:buNone/>
            </a:pPr>
            <a:r>
              <a:rPr kumimoji="0" lang="en-US" altLang="en-US" sz="1500" b="0" i="0" u="none" strike="noStrike" cap="none" normalizeH="0" baseline="0">
                <a:ln>
                  <a:noFill/>
                </a:ln>
                <a:effectLst/>
              </a:rPr>
              <a:t>Focus on coverage and leadership, not neatness</a:t>
            </a:r>
          </a:p>
        </p:txBody>
      </p:sp>
    </p:spTree>
    <p:extLst>
      <p:ext uri="{BB962C8B-B14F-4D97-AF65-F5344CB8AC3E}">
        <p14:creationId xmlns:p14="http://schemas.microsoft.com/office/powerpoint/2010/main" val="35679680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A3BAC-D502-A148-9AFA-9BF3592DE799}"/>
              </a:ext>
            </a:extLst>
          </p:cNvPr>
          <p:cNvSpPr>
            <a:spLocks noGrp="1"/>
          </p:cNvSpPr>
          <p:nvPr>
            <p:ph type="title"/>
          </p:nvPr>
        </p:nvSpPr>
        <p:spPr>
          <a:xfrm>
            <a:off x="622591" y="161522"/>
            <a:ext cx="9782801" cy="549677"/>
          </a:xfrm>
        </p:spPr>
        <p:txBody>
          <a:bodyPr>
            <a:normAutofit fontScale="90000"/>
          </a:bodyPr>
          <a:lstStyle/>
          <a:p>
            <a:pPr lvl="0" eaLnBrk="0" fontAlgn="base" hangingPunct="0">
              <a:lnSpc>
                <a:spcPct val="100000"/>
              </a:lnSpc>
              <a:spcAft>
                <a:spcPct val="0"/>
              </a:spcAft>
            </a:pPr>
            <a:r>
              <a:rPr lang="en-US" altLang="en-US" b="1">
                <a:solidFill>
                  <a:schemeClr val="tx1"/>
                </a:solidFill>
              </a:rPr>
              <a:t>Leadership Coverage Scan: Scan Your Map</a:t>
            </a:r>
            <a:endParaRPr lang="en-US"/>
          </a:p>
        </p:txBody>
      </p:sp>
      <p:sp>
        <p:nvSpPr>
          <p:cNvPr id="4" name="Rectangle 1">
            <a:extLst>
              <a:ext uri="{FF2B5EF4-FFF2-40B4-BE49-F238E27FC236}">
                <a16:creationId xmlns:a16="http://schemas.microsoft.com/office/drawing/2014/main" id="{FE9857CB-3CE8-09CC-CBEC-AA0DDF2DD8B7}"/>
              </a:ext>
            </a:extLst>
          </p:cNvPr>
          <p:cNvSpPr>
            <a:spLocks noGrp="1" noChangeArrowheads="1"/>
          </p:cNvSpPr>
          <p:nvPr>
            <p:ph idx="1"/>
          </p:nvPr>
        </p:nvSpPr>
        <p:spPr bwMode="auto">
          <a:xfrm>
            <a:off x="704893" y="1087086"/>
            <a:ext cx="5636704" cy="3906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eaLnBrk="0" fontAlgn="base" hangingPunct="0">
              <a:lnSpc>
                <a:spcPct val="150000"/>
              </a:lnSpc>
              <a:spcBef>
                <a:spcPct val="0"/>
              </a:spcBef>
              <a:spcAft>
                <a:spcPct val="0"/>
              </a:spcAft>
              <a:buNone/>
            </a:pPr>
            <a:r>
              <a:rPr kumimoji="0" lang="en-US" altLang="en-US" sz="2400" b="0" i="0" u="none" strike="noStrike" cap="none" normalizeH="0" baseline="0">
                <a:ln>
                  <a:noFill/>
                </a:ln>
                <a:effectLst/>
              </a:rPr>
              <a:t>Mark each area you map:</a:t>
            </a:r>
          </a:p>
          <a:p>
            <a:pPr marL="365760" lvl="1" indent="0" eaLnBrk="0" fontAlgn="base" hangingPunct="0">
              <a:lnSpc>
                <a:spcPct val="150000"/>
              </a:lnSpc>
              <a:spcBef>
                <a:spcPct val="0"/>
              </a:spcBef>
              <a:spcAft>
                <a:spcPct val="0"/>
              </a:spcAft>
              <a:buNone/>
            </a:pPr>
            <a:r>
              <a:rPr kumimoji="0" lang="en-US" altLang="en-US" sz="2000" b="0" i="0" u="none" strike="noStrike" cap="none" normalizeH="0" baseline="0">
                <a:ln>
                  <a:noFill/>
                </a:ln>
                <a:effectLst/>
              </a:rPr>
              <a:t>✅ Leader present</a:t>
            </a:r>
          </a:p>
          <a:p>
            <a:pPr marL="365760" lvl="1" indent="0" eaLnBrk="0" fontAlgn="base" hangingPunct="0">
              <a:lnSpc>
                <a:spcPct val="150000"/>
              </a:lnSpc>
              <a:spcBef>
                <a:spcPct val="0"/>
              </a:spcBef>
              <a:spcAft>
                <a:spcPct val="0"/>
              </a:spcAft>
              <a:buNone/>
            </a:pPr>
            <a:r>
              <a:rPr kumimoji="0" lang="en-US" altLang="en-US" sz="2000" b="0" i="0" u="none" strike="noStrike" cap="none" normalizeH="0" baseline="0">
                <a:ln>
                  <a:noFill/>
                </a:ln>
                <a:effectLst/>
              </a:rPr>
              <a:t>⚠️ Activity but no leader</a:t>
            </a:r>
          </a:p>
          <a:p>
            <a:pPr marL="365760" lvl="1" indent="0" eaLnBrk="0" fontAlgn="base" hangingPunct="0">
              <a:lnSpc>
                <a:spcPct val="150000"/>
              </a:lnSpc>
              <a:spcBef>
                <a:spcPct val="0"/>
              </a:spcBef>
              <a:spcAft>
                <a:spcPct val="0"/>
              </a:spcAft>
              <a:buNone/>
            </a:pPr>
            <a:r>
              <a:rPr kumimoji="0" lang="en-US" altLang="en-US" sz="2000" b="0" i="0" u="none" strike="noStrike" cap="none" normalizeH="0" baseline="0">
                <a:ln>
                  <a:noFill/>
                </a:ln>
                <a:effectLst/>
              </a:rPr>
              <a:t>❗ No one mapped</a:t>
            </a:r>
          </a:p>
          <a:p>
            <a:pPr marL="0" indent="0" eaLnBrk="0" fontAlgn="base" hangingPunct="0">
              <a:lnSpc>
                <a:spcPct val="150000"/>
              </a:lnSpc>
              <a:spcBef>
                <a:spcPct val="0"/>
              </a:spcBef>
              <a:spcAft>
                <a:spcPct val="0"/>
              </a:spcAft>
              <a:buNone/>
            </a:pPr>
            <a:r>
              <a:rPr kumimoji="0" lang="en-US" altLang="en-US" sz="2400" b="0" i="0" u="none" strike="noStrike" cap="none" normalizeH="0" baseline="0">
                <a:ln>
                  <a:noFill/>
                </a:ln>
                <a:effectLst/>
              </a:rPr>
              <a:t>Consider these questions:</a:t>
            </a:r>
          </a:p>
          <a:p>
            <a:pPr marL="365760" lvl="1" indent="0" eaLnBrk="0" fontAlgn="base" hangingPunct="0">
              <a:lnSpc>
                <a:spcPct val="150000"/>
              </a:lnSpc>
              <a:spcBef>
                <a:spcPct val="0"/>
              </a:spcBef>
              <a:spcAft>
                <a:spcPct val="0"/>
              </a:spcAft>
              <a:buNone/>
            </a:pPr>
            <a:r>
              <a:rPr kumimoji="0" lang="en-US" altLang="en-US" sz="2000" b="0" i="0" u="none" strike="noStrike" cap="none" normalizeH="0" baseline="0">
                <a:ln>
                  <a:noFill/>
                </a:ln>
                <a:effectLst/>
              </a:rPr>
              <a:t>Where is leadership strong?</a:t>
            </a:r>
          </a:p>
          <a:p>
            <a:pPr marL="365760" lvl="1" indent="0" eaLnBrk="0" fontAlgn="base" hangingPunct="0">
              <a:lnSpc>
                <a:spcPct val="150000"/>
              </a:lnSpc>
              <a:spcBef>
                <a:spcPct val="0"/>
              </a:spcBef>
              <a:spcAft>
                <a:spcPct val="0"/>
              </a:spcAft>
              <a:buNone/>
            </a:pPr>
            <a:r>
              <a:rPr kumimoji="0" lang="en-US" altLang="en-US" sz="2000" b="0" i="0" u="none" strike="noStrike" cap="none" normalizeH="0" baseline="0">
                <a:ln>
                  <a:noFill/>
                </a:ln>
                <a:effectLst/>
              </a:rPr>
              <a:t>Where is it fragile or missing?</a:t>
            </a:r>
          </a:p>
          <a:p>
            <a:pPr marL="365760" lvl="1" indent="0" eaLnBrk="0" fontAlgn="base" hangingPunct="0">
              <a:lnSpc>
                <a:spcPct val="150000"/>
              </a:lnSpc>
              <a:spcBef>
                <a:spcPct val="0"/>
              </a:spcBef>
              <a:spcAft>
                <a:spcPct val="0"/>
              </a:spcAft>
              <a:buNone/>
            </a:pPr>
            <a:r>
              <a:rPr kumimoji="0" lang="en-US" altLang="en-US" sz="2000" b="0" i="0" u="none" strike="noStrike" cap="none" normalizeH="0" baseline="0">
                <a:ln>
                  <a:noFill/>
                </a:ln>
                <a:effectLst/>
              </a:rPr>
              <a:t>Where is the base thinnest?</a:t>
            </a:r>
          </a:p>
        </p:txBody>
      </p:sp>
      <p:sp>
        <p:nvSpPr>
          <p:cNvPr id="7" name="TextBox 6">
            <a:extLst>
              <a:ext uri="{FF2B5EF4-FFF2-40B4-BE49-F238E27FC236}">
                <a16:creationId xmlns:a16="http://schemas.microsoft.com/office/drawing/2014/main" id="{8AB2B965-8360-D04A-105D-AEAE41457CF3}"/>
              </a:ext>
            </a:extLst>
          </p:cNvPr>
          <p:cNvSpPr txBox="1"/>
          <p:nvPr/>
        </p:nvSpPr>
        <p:spPr>
          <a:xfrm>
            <a:off x="1620082" y="5369684"/>
            <a:ext cx="9262406" cy="646331"/>
          </a:xfrm>
          <a:prstGeom prst="rect">
            <a:avLst/>
          </a:prstGeom>
          <a:noFill/>
        </p:spPr>
        <p:txBody>
          <a:bodyPr wrap="square" lIns="91440" tIns="45720" rIns="91440" bIns="45720" anchor="t">
            <a:spAutoFit/>
          </a:bodyPr>
          <a:lstStyle/>
          <a:p>
            <a:r>
              <a:rPr lang="en-US"/>
              <a:t>“Anywhere you marked ⚠️ or ❗ — that’s not a failure. That’s base‑building work.”</a:t>
            </a:r>
          </a:p>
        </p:txBody>
      </p:sp>
      <p:pic>
        <p:nvPicPr>
          <p:cNvPr id="3078" name="Picture 6" descr="A cheerful construction worker holding an orange flag, symbolizing safety  and guidance. 53924545 PNG">
            <a:extLst>
              <a:ext uri="{FF2B5EF4-FFF2-40B4-BE49-F238E27FC236}">
                <a16:creationId xmlns:a16="http://schemas.microsoft.com/office/drawing/2014/main" id="{BD573396-A2DB-474F-6293-2A6BC40DE7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4412" y="924684"/>
            <a:ext cx="4445000" cy="444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98005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9117-F9F9-CBB1-DBBF-E147AEDD3D80}"/>
              </a:ext>
            </a:extLst>
          </p:cNvPr>
          <p:cNvSpPr>
            <a:spLocks noGrp="1"/>
          </p:cNvSpPr>
          <p:nvPr>
            <p:ph type="title"/>
          </p:nvPr>
        </p:nvSpPr>
        <p:spPr>
          <a:xfrm>
            <a:off x="884775" y="204600"/>
            <a:ext cx="9782801" cy="685063"/>
          </a:xfrm>
        </p:spPr>
        <p:txBody>
          <a:bodyPr/>
          <a:lstStyle/>
          <a:p>
            <a:r>
              <a:rPr lang="en-US" altLang="en-US" b="1">
                <a:solidFill>
                  <a:schemeClr val="tx1"/>
                </a:solidFill>
              </a:rPr>
              <a:t>Pause &amp; Reflect</a:t>
            </a:r>
            <a:endParaRPr lang="en-US">
              <a:solidFill>
                <a:schemeClr val="tx1"/>
              </a:solidFill>
            </a:endParaRPr>
          </a:p>
        </p:txBody>
      </p:sp>
      <p:sp>
        <p:nvSpPr>
          <p:cNvPr id="4" name="Rectangle 1">
            <a:extLst>
              <a:ext uri="{FF2B5EF4-FFF2-40B4-BE49-F238E27FC236}">
                <a16:creationId xmlns:a16="http://schemas.microsoft.com/office/drawing/2014/main" id="{15C85D21-45FB-580A-9CDA-AF1074196CD5}"/>
              </a:ext>
            </a:extLst>
          </p:cNvPr>
          <p:cNvSpPr>
            <a:spLocks noGrp="1" noChangeArrowheads="1"/>
          </p:cNvSpPr>
          <p:nvPr>
            <p:ph idx="1"/>
          </p:nvPr>
        </p:nvSpPr>
        <p:spPr bwMode="auto">
          <a:xfrm>
            <a:off x="884775" y="1859339"/>
            <a:ext cx="8520281"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000" b="0" i="0" u="none" strike="noStrike" cap="none" normalizeH="0" baseline="0">
                <a:ln>
                  <a:noFill/>
                </a:ln>
                <a:effectLst/>
              </a:rPr>
              <a:t>Take a moment to review your map.</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000" b="0" i="0" u="none" strike="noStrike" cap="none" normalizeH="0" baseline="0">
                <a:ln>
                  <a:noFill/>
                </a:ln>
                <a:effectLst/>
              </a:rPr>
              <a:t>Did your </a:t>
            </a:r>
            <a:r>
              <a:rPr kumimoji="0" lang="en-US" altLang="en-US" sz="2000" b="1" i="0" u="none" strike="noStrike" cap="none" normalizeH="0" baseline="0">
                <a:ln>
                  <a:noFill/>
                </a:ln>
                <a:effectLst/>
              </a:rPr>
              <a:t>self‑assessment phase</a:t>
            </a:r>
            <a:r>
              <a:rPr kumimoji="0" lang="en-US" altLang="en-US" sz="2000" b="0" i="0" u="none" strike="noStrike" cap="none" normalizeH="0" baseline="0">
                <a:ln>
                  <a:noFill/>
                </a:ln>
                <a:effectLst/>
              </a:rPr>
              <a:t> match what your map revealed?</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000" b="0" i="0" u="none" strike="noStrike" cap="none" normalizeH="0" baseline="0">
                <a:ln>
                  <a:noFill/>
                </a:ln>
                <a:effectLst/>
              </a:rPr>
              <a:t>What </a:t>
            </a:r>
            <a:r>
              <a:rPr kumimoji="0" lang="en-US" altLang="en-US" sz="2000" b="1" i="0" u="none" strike="noStrike" cap="none" normalizeH="0" baseline="0">
                <a:ln>
                  <a:noFill/>
                </a:ln>
                <a:effectLst/>
              </a:rPr>
              <a:t>surprised you</a:t>
            </a:r>
            <a:r>
              <a:rPr kumimoji="0" lang="en-US" altLang="en-US" sz="2000" b="0" i="0" u="none" strike="noStrike" cap="none" normalizeH="0" baseline="0">
                <a:ln>
                  <a:noFill/>
                </a:ln>
                <a:effectLst/>
              </a:rPr>
              <a:t> once everything was on the map?</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2000" b="0" i="0" u="none" strike="noStrike" cap="none" normalizeH="0" baseline="0">
                <a:ln>
                  <a:noFill/>
                </a:ln>
                <a:effectLst/>
              </a:rPr>
              <a:t>Where do you see your </a:t>
            </a:r>
            <a:r>
              <a:rPr kumimoji="0" lang="en-US" altLang="en-US" sz="2000" b="1" i="0" u="none" strike="noStrike" cap="none" normalizeH="0" baseline="0">
                <a:ln>
                  <a:noFill/>
                </a:ln>
                <a:effectLst/>
              </a:rPr>
              <a:t>strongest opportunity</a:t>
            </a:r>
            <a:r>
              <a:rPr kumimoji="0" lang="en-US" altLang="en-US" sz="2000" b="0" i="0" u="none" strike="noStrike" cap="none" normalizeH="0" baseline="0">
                <a:ln>
                  <a:noFill/>
                </a:ln>
                <a:effectLst/>
              </a:rPr>
              <a:t> for growth or focus?</a:t>
            </a:r>
          </a:p>
          <a:p>
            <a:pPr marL="0" marR="0" lvl="0" indent="0" algn="l" defTabSz="914400" rtl="0" eaLnBrk="0" fontAlgn="base" latinLnBrk="0" hangingPunct="0">
              <a:lnSpc>
                <a:spcPct val="100000"/>
              </a:lnSpc>
              <a:spcBef>
                <a:spcPct val="0"/>
              </a:spcBef>
              <a:spcAft>
                <a:spcPct val="0"/>
              </a:spcAft>
              <a:buClrTx/>
              <a:buSzTx/>
              <a:buNone/>
              <a:tabLst/>
            </a:pPr>
            <a:endParaRPr lang="en-US" altLang="en-US" sz="2000">
              <a:solidFill>
                <a:srgbClr val="000000"/>
              </a:solidFill>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2000" b="0" i="0" u="none" strike="noStrike" cap="none" normalizeH="0" baseline="0">
              <a:ln>
                <a:noFill/>
              </a:ln>
              <a:solidFill>
                <a:srgbClr val="000000"/>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2000" b="0" i="0" u="none" strike="noStrike" cap="none" normalizeH="0" baseline="0">
              <a:ln>
                <a:noFill/>
              </a:ln>
              <a:solidFill>
                <a:srgbClr val="000000"/>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6862F2E3-EC3D-CBD0-A535-0819702A8993}"/>
              </a:ext>
            </a:extLst>
          </p:cNvPr>
          <p:cNvSpPr txBox="1"/>
          <p:nvPr/>
        </p:nvSpPr>
        <p:spPr>
          <a:xfrm>
            <a:off x="3232856" y="5625805"/>
            <a:ext cx="6172200" cy="369332"/>
          </a:xfrm>
          <a:prstGeom prst="rect">
            <a:avLst/>
          </a:prstGeom>
          <a:noFill/>
        </p:spPr>
        <p:txBody>
          <a:bodyPr wrap="square">
            <a:spAutoFit/>
          </a:bodyPr>
          <a:lstStyle/>
          <a:p>
            <a:r>
              <a:rPr lang="en-US"/>
              <a:t>No discussion yet — just notice what you see.</a:t>
            </a:r>
          </a:p>
        </p:txBody>
      </p:sp>
    </p:spTree>
    <p:extLst>
      <p:ext uri="{BB962C8B-B14F-4D97-AF65-F5344CB8AC3E}">
        <p14:creationId xmlns:p14="http://schemas.microsoft.com/office/powerpoint/2010/main" val="3181628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8BFE6-A5DB-98C9-EE16-06A8E0BF4F89}"/>
              </a:ext>
            </a:extLst>
          </p:cNvPr>
          <p:cNvSpPr>
            <a:spLocks noGrp="1"/>
          </p:cNvSpPr>
          <p:nvPr>
            <p:ph type="title"/>
          </p:nvPr>
        </p:nvSpPr>
        <p:spPr>
          <a:xfrm>
            <a:off x="461256" y="166149"/>
            <a:ext cx="11266311" cy="732924"/>
          </a:xfrm>
        </p:spPr>
        <p:txBody>
          <a:bodyPr>
            <a:noAutofit/>
          </a:bodyPr>
          <a:lstStyle/>
          <a:p>
            <a:pPr lvl="0" eaLnBrk="0" fontAlgn="base" hangingPunct="0">
              <a:lnSpc>
                <a:spcPct val="100000"/>
              </a:lnSpc>
              <a:spcAft>
                <a:spcPct val="0"/>
              </a:spcAft>
            </a:pPr>
            <a:r>
              <a:rPr lang="en-US" altLang="en-US" b="1">
                <a:solidFill>
                  <a:schemeClr val="tx1"/>
                </a:solidFill>
              </a:rPr>
              <a:t>Peer Share‑Out (Shake‑Out): Tips From the Room</a:t>
            </a:r>
            <a:endParaRPr lang="en-US">
              <a:solidFill>
                <a:schemeClr val="tx1"/>
              </a:solidFill>
            </a:endParaRPr>
          </a:p>
        </p:txBody>
      </p:sp>
      <p:sp>
        <p:nvSpPr>
          <p:cNvPr id="5" name="Rectangle 2">
            <a:extLst>
              <a:ext uri="{FF2B5EF4-FFF2-40B4-BE49-F238E27FC236}">
                <a16:creationId xmlns:a16="http://schemas.microsoft.com/office/drawing/2014/main" id="{0AAD24CA-B04D-67E9-6AA6-5883D25C3AF5}"/>
              </a:ext>
            </a:extLst>
          </p:cNvPr>
          <p:cNvSpPr>
            <a:spLocks noGrp="1" noChangeArrowheads="1"/>
          </p:cNvSpPr>
          <p:nvPr>
            <p:ph idx="1"/>
          </p:nvPr>
        </p:nvSpPr>
        <p:spPr bwMode="auto">
          <a:xfrm>
            <a:off x="779558" y="1536172"/>
            <a:ext cx="4968027"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400" b="0" i="0" u="none" strike="noStrike" cap="none" normalizeH="0" baseline="0">
                <a:ln>
                  <a:noFill/>
                </a:ln>
                <a:effectLst/>
              </a:rPr>
              <a:t>In groups of 3–4:</a:t>
            </a:r>
          </a:p>
          <a:p>
            <a:pPr lvl="1" eaLnBrk="0" fontAlgn="base" hangingPunct="0">
              <a:lnSpc>
                <a:spcPct val="150000"/>
              </a:lnSpc>
              <a:spcBef>
                <a:spcPct val="0"/>
              </a:spcBef>
              <a:spcAft>
                <a:spcPct val="0"/>
              </a:spcAft>
              <a:buFont typeface="Arial" panose="020B0604020202020204" pitchFamily="34" charset="0"/>
              <a:buChar char="•"/>
            </a:pPr>
            <a:r>
              <a:rPr kumimoji="0" lang="en-US" altLang="en-US" sz="2000" b="0" i="0" u="none" strike="noStrike" cap="none" normalizeH="0" baseline="0">
                <a:ln>
                  <a:noFill/>
                </a:ln>
                <a:effectLst/>
              </a:rPr>
              <a:t>Share your campaign phase</a:t>
            </a:r>
          </a:p>
          <a:p>
            <a:pPr lvl="1" eaLnBrk="0" fontAlgn="base" hangingPunct="0">
              <a:lnSpc>
                <a:spcPct val="150000"/>
              </a:lnSpc>
              <a:spcBef>
                <a:spcPct val="0"/>
              </a:spcBef>
              <a:spcAft>
                <a:spcPct val="0"/>
              </a:spcAft>
              <a:buFont typeface="Arial" panose="020B0604020202020204" pitchFamily="34" charset="0"/>
              <a:buChar char="•"/>
            </a:pPr>
            <a:r>
              <a:rPr kumimoji="0" lang="en-US" altLang="en-US" sz="2000" b="0" i="0" u="none" strike="noStrike" cap="none" normalizeH="0" baseline="0">
                <a:ln>
                  <a:noFill/>
                </a:ln>
                <a:effectLst/>
              </a:rPr>
              <a:t>Share </a:t>
            </a:r>
            <a:r>
              <a:rPr kumimoji="0" lang="en-US" altLang="en-US" sz="2000" b="1" i="0" u="none" strike="noStrike" cap="none" normalizeH="0" baseline="0">
                <a:ln>
                  <a:noFill/>
                </a:ln>
                <a:effectLst/>
              </a:rPr>
              <a:t>one practical tip</a:t>
            </a:r>
            <a:r>
              <a:rPr kumimoji="0" lang="en-US" altLang="en-US" sz="2000" b="0" i="0" u="none" strike="noStrike" cap="none" normalizeH="0" baseline="0">
                <a:ln>
                  <a:noFill/>
                </a:ln>
                <a:effectLst/>
              </a:rPr>
              <a:t> you learned</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400" b="0" i="0" u="none" strike="noStrike" cap="none" normalizeH="0" baseline="0">
                <a:ln>
                  <a:noFill/>
                </a:ln>
                <a:effectLst/>
              </a:rPr>
              <a:t>Prompts:</a:t>
            </a:r>
          </a:p>
          <a:p>
            <a:pPr lvl="1" eaLnBrk="0" fontAlgn="base" hangingPunct="0">
              <a:lnSpc>
                <a:spcPct val="150000"/>
              </a:lnSpc>
              <a:spcBef>
                <a:spcPct val="0"/>
              </a:spcBef>
              <a:spcAft>
                <a:spcPct val="0"/>
              </a:spcAft>
              <a:buFont typeface="Arial" panose="020B0604020202020204" pitchFamily="34" charset="0"/>
              <a:buChar char="•"/>
            </a:pPr>
            <a:r>
              <a:rPr kumimoji="0" lang="en-US" altLang="en-US" sz="2000" b="0" i="0" u="none" strike="noStrike" cap="none" normalizeH="0" baseline="0">
                <a:ln>
                  <a:noFill/>
                </a:ln>
                <a:effectLst/>
              </a:rPr>
              <a:t>Something that worked</a:t>
            </a:r>
          </a:p>
          <a:p>
            <a:pPr lvl="1" eaLnBrk="0" fontAlgn="base" hangingPunct="0">
              <a:lnSpc>
                <a:spcPct val="150000"/>
              </a:lnSpc>
              <a:spcBef>
                <a:spcPct val="0"/>
              </a:spcBef>
              <a:spcAft>
                <a:spcPct val="0"/>
              </a:spcAft>
              <a:buFont typeface="Arial" panose="020B0604020202020204" pitchFamily="34" charset="0"/>
              <a:buChar char="•"/>
            </a:pPr>
            <a:r>
              <a:rPr kumimoji="0" lang="en-US" altLang="en-US" sz="2000" b="0" i="0" u="none" strike="noStrike" cap="none" normalizeH="0" baseline="0">
                <a:ln>
                  <a:noFill/>
                </a:ln>
                <a:effectLst/>
              </a:rPr>
              <a:t>A gap you didn’t expect</a:t>
            </a:r>
          </a:p>
          <a:p>
            <a:pPr lvl="1" eaLnBrk="0" fontAlgn="base" hangingPunct="0">
              <a:lnSpc>
                <a:spcPct val="150000"/>
              </a:lnSpc>
              <a:spcBef>
                <a:spcPct val="0"/>
              </a:spcBef>
              <a:spcAft>
                <a:spcPct val="0"/>
              </a:spcAft>
              <a:buFont typeface="Arial" panose="020B0604020202020204" pitchFamily="34" charset="0"/>
              <a:buChar char="•"/>
            </a:pPr>
            <a:r>
              <a:rPr kumimoji="0" lang="en-US" altLang="en-US" sz="2000" b="0" i="0" u="none" strike="noStrike" cap="none" normalizeH="0" baseline="0">
                <a:ln>
                  <a:noFill/>
                </a:ln>
                <a:effectLst/>
              </a:rPr>
              <a:t>A tool or mindset shift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4102" name="Picture 6" descr="Download Share - Shout Out PNG Image with No Background - PNGkey.com">
            <a:extLst>
              <a:ext uri="{FF2B5EF4-FFF2-40B4-BE49-F238E27FC236}">
                <a16:creationId xmlns:a16="http://schemas.microsoft.com/office/drawing/2014/main" id="{0407572B-E81F-8FCC-67DD-35CF9FC357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8648" y="1761564"/>
            <a:ext cx="5028919" cy="3899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491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31B84-FA04-B30D-2DDE-3262BC678DA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D50035B-42C6-AAF8-F374-65103D538B7A}"/>
              </a:ext>
            </a:extLst>
          </p:cNvPr>
          <p:cNvSpPr>
            <a:spLocks noGrp="1"/>
          </p:cNvSpPr>
          <p:nvPr>
            <p:ph type="title"/>
          </p:nvPr>
        </p:nvSpPr>
        <p:spPr>
          <a:xfrm>
            <a:off x="649961" y="177802"/>
            <a:ext cx="9782801" cy="1006254"/>
          </a:xfrm>
        </p:spPr>
        <p:txBody>
          <a:bodyPr>
            <a:normAutofit/>
          </a:bodyPr>
          <a:lstStyle/>
          <a:p>
            <a:r>
              <a:rPr lang="en-US" sz="3999" b="1"/>
              <a:t>Key Ideas</a:t>
            </a:r>
          </a:p>
        </p:txBody>
      </p:sp>
      <p:pic>
        <p:nvPicPr>
          <p:cNvPr id="2" name="Picture 1" descr="A picture containing text, red, sign&#10;&#10;Description automatically generated">
            <a:extLst>
              <a:ext uri="{FF2B5EF4-FFF2-40B4-BE49-F238E27FC236}">
                <a16:creationId xmlns:a16="http://schemas.microsoft.com/office/drawing/2014/main" id="{4DD9FCDF-178A-54AA-D65A-F012E0013421}"/>
              </a:ext>
            </a:extLst>
          </p:cNvPr>
          <p:cNvPicPr>
            <a:picLocks noChangeAspect="1"/>
          </p:cNvPicPr>
          <p:nvPr/>
        </p:nvPicPr>
        <p:blipFill>
          <a:blip r:embed="rId2"/>
          <a:stretch>
            <a:fillRect/>
          </a:stretch>
        </p:blipFill>
        <p:spPr>
          <a:xfrm>
            <a:off x="649961" y="1703594"/>
            <a:ext cx="2866969" cy="2774276"/>
          </a:xfrm>
          <a:prstGeom prst="rect">
            <a:avLst/>
          </a:prstGeom>
          <a:ln>
            <a:noFill/>
          </a:ln>
        </p:spPr>
      </p:pic>
      <p:sp>
        <p:nvSpPr>
          <p:cNvPr id="4" name="Rectangle 1">
            <a:extLst>
              <a:ext uri="{FF2B5EF4-FFF2-40B4-BE49-F238E27FC236}">
                <a16:creationId xmlns:a16="http://schemas.microsoft.com/office/drawing/2014/main" id="{E8B1A397-815E-A353-77BC-43466793759B}"/>
              </a:ext>
            </a:extLst>
          </p:cNvPr>
          <p:cNvSpPr>
            <a:spLocks noGrp="1" noChangeArrowheads="1"/>
          </p:cNvSpPr>
          <p:nvPr>
            <p:ph idx="1"/>
          </p:nvPr>
        </p:nvSpPr>
        <p:spPr bwMode="auto">
          <a:xfrm>
            <a:off x="3808249" y="1184024"/>
            <a:ext cx="8113440" cy="3881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46380" indent="-246380" eaLnBrk="0" fontAlgn="base" hangingPunct="0">
              <a:lnSpc>
                <a:spcPct val="150000"/>
              </a:lnSpc>
              <a:spcBef>
                <a:spcPct val="0"/>
              </a:spcBef>
              <a:spcAft>
                <a:spcPct val="0"/>
              </a:spcAft>
              <a:buFont typeface="Arial" panose="020B0604020202020204" pitchFamily="34" charset="0"/>
              <a:buChar char="•"/>
            </a:pPr>
            <a:r>
              <a:rPr kumimoji="0" lang="en-US" altLang="en-US" b="0" i="0" u="none" strike="noStrike" cap="none" normalizeH="0" baseline="0">
                <a:ln>
                  <a:noFill/>
                </a:ln>
                <a:effectLst/>
              </a:rPr>
              <a:t>Mapping is an analysis tool leaders can use</a:t>
            </a:r>
            <a:endParaRPr lang="en-US"/>
          </a:p>
          <a:p>
            <a:pPr marL="246380" marR="0" lvl="0" indent="-24638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a:ln>
                  <a:noFill/>
                </a:ln>
                <a:effectLst/>
              </a:rPr>
              <a:t>Titles do not equal leadership</a:t>
            </a:r>
            <a:endParaRPr lang="en-US" altLang="en-US" b="0" i="0" u="none" strike="noStrike" cap="none" normalizeH="0" baseline="0">
              <a:ln>
                <a:noFill/>
              </a:ln>
              <a:effectLst/>
            </a:endParaRPr>
          </a:p>
          <a:p>
            <a:pPr marL="246380" marR="0" lvl="0" indent="-24638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a:ln>
                  <a:noFill/>
                </a:ln>
                <a:effectLst/>
              </a:rPr>
              <a:t>Maps are living documents</a:t>
            </a:r>
            <a:endParaRPr lang="en-US" altLang="en-US" b="0" i="0" u="none" strike="noStrike" cap="none" normalizeH="0" baseline="0">
              <a:ln>
                <a:noFill/>
              </a:ln>
              <a:effectLst/>
            </a:endParaRPr>
          </a:p>
          <a:p>
            <a:pPr marL="246380" indent="-246380" eaLnBrk="0" fontAlgn="base" hangingPunct="0">
              <a:lnSpc>
                <a:spcPct val="150000"/>
              </a:lnSpc>
              <a:spcBef>
                <a:spcPct val="0"/>
              </a:spcBef>
              <a:spcAft>
                <a:spcPct val="0"/>
              </a:spcAft>
              <a:buFont typeface="Arial" panose="020B0604020202020204" pitchFamily="34" charset="0"/>
              <a:buChar char="•"/>
            </a:pPr>
            <a:r>
              <a:rPr lang="en-US" altLang="en-US"/>
              <a:t>Work with what you got.</a:t>
            </a:r>
            <a:endParaRPr lang="en-US" altLang="en-US" b="0" i="0" u="none" strike="noStrike" cap="none" normalizeH="0" baseline="0">
              <a:ln>
                <a:noFill/>
              </a:ln>
              <a:effectLst/>
            </a:endParaRPr>
          </a:p>
          <a:p>
            <a:pPr marL="246380" marR="0" lvl="0" indent="-24638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a:ln>
                  <a:noFill/>
                </a:ln>
                <a:effectLst/>
              </a:rPr>
              <a:t>Growing the base grows our power</a:t>
            </a:r>
            <a:endParaRPr lang="en-US" altLang="en-US" b="0" i="0" u="none" strike="noStrike" cap="none" normalizeH="0" baseline="0">
              <a:ln>
                <a:noFill/>
              </a:ln>
              <a:effectLst/>
            </a:endParaRPr>
          </a:p>
          <a:p>
            <a:pPr marL="246380" marR="0" lvl="0" indent="-246380" algn="l" defTabSz="914400" rtl="0" eaLnBrk="0" fontAlgn="base" latinLnBrk="0" hangingPunct="0">
              <a:lnSpc>
                <a:spcPct val="15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a:ln>
                  <a:noFill/>
                </a:ln>
                <a:effectLst/>
              </a:rPr>
              <a:t>Our people are our greatest resource</a:t>
            </a:r>
            <a:endParaRPr lang="en-US" altLang="en-US" b="0" i="0" u="none" strike="noStrike" cap="none" normalizeH="0" baseline="0">
              <a:ln>
                <a:noFill/>
              </a:ln>
              <a:effectLst/>
            </a:endParaRPr>
          </a:p>
        </p:txBody>
      </p:sp>
    </p:spTree>
    <p:extLst>
      <p:ext uri="{BB962C8B-B14F-4D97-AF65-F5344CB8AC3E}">
        <p14:creationId xmlns:p14="http://schemas.microsoft.com/office/powerpoint/2010/main" val="30207544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B9A40-02C7-688B-61AB-26F2CAE16A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03A60A-2745-2D8C-1CB8-78011AB048EE}"/>
              </a:ext>
            </a:extLst>
          </p:cNvPr>
          <p:cNvSpPr>
            <a:spLocks noGrp="1"/>
          </p:cNvSpPr>
          <p:nvPr>
            <p:ph type="title"/>
          </p:nvPr>
        </p:nvSpPr>
        <p:spPr>
          <a:xfrm>
            <a:off x="3290240" y="2319635"/>
            <a:ext cx="8283272" cy="1000668"/>
          </a:xfrm>
        </p:spPr>
        <p:txBody>
          <a:bodyPr>
            <a:noAutofit/>
          </a:bodyPr>
          <a:lstStyle/>
          <a:p>
            <a:r>
              <a:rPr lang="en-US" sz="7200"/>
              <a:t>Energizer!</a:t>
            </a:r>
          </a:p>
        </p:txBody>
      </p:sp>
      <p:sp>
        <p:nvSpPr>
          <p:cNvPr id="3" name="Text Placeholder 2">
            <a:extLst>
              <a:ext uri="{FF2B5EF4-FFF2-40B4-BE49-F238E27FC236}">
                <a16:creationId xmlns:a16="http://schemas.microsoft.com/office/drawing/2014/main" id="{5763119A-28F9-878B-B216-01DDC2C644FF}"/>
              </a:ext>
            </a:extLst>
          </p:cNvPr>
          <p:cNvSpPr>
            <a:spLocks noGrp="1"/>
          </p:cNvSpPr>
          <p:nvPr>
            <p:ph type="body" idx="1"/>
          </p:nvPr>
        </p:nvSpPr>
        <p:spPr>
          <a:xfrm>
            <a:off x="3290240" y="3375579"/>
            <a:ext cx="7264623" cy="1150203"/>
          </a:xfrm>
        </p:spPr>
        <p:txBody>
          <a:bodyPr/>
          <a:lstStyle/>
          <a:p>
            <a:r>
              <a:rPr lang="en-US"/>
              <a:t>EPIC Rock, Paper, Scissors</a:t>
            </a:r>
          </a:p>
        </p:txBody>
      </p:sp>
      <p:pic>
        <p:nvPicPr>
          <p:cNvPr id="4" name="Picture 3" descr="Rock paper scissors">
            <a:extLst>
              <a:ext uri="{FF2B5EF4-FFF2-40B4-BE49-F238E27FC236}">
                <a16:creationId xmlns:a16="http://schemas.microsoft.com/office/drawing/2014/main" id="{9AA3DC45-3D46-C4A6-904F-B27301D58033}"/>
              </a:ext>
            </a:extLst>
          </p:cNvPr>
          <p:cNvPicPr>
            <a:picLocks noChangeAspect="1"/>
          </p:cNvPicPr>
          <p:nvPr/>
        </p:nvPicPr>
        <p:blipFill>
          <a:blip r:embed="rId2"/>
          <a:stretch>
            <a:fillRect/>
          </a:stretch>
        </p:blipFill>
        <p:spPr>
          <a:xfrm>
            <a:off x="9401825" y="757646"/>
            <a:ext cx="2537032" cy="2562658"/>
          </a:xfrm>
          <a:prstGeom prst="rect">
            <a:avLst/>
          </a:prstGeom>
        </p:spPr>
      </p:pic>
      <p:sp>
        <p:nvSpPr>
          <p:cNvPr id="6" name="Text Placeholder 2">
            <a:extLst>
              <a:ext uri="{FF2B5EF4-FFF2-40B4-BE49-F238E27FC236}">
                <a16:creationId xmlns:a16="http://schemas.microsoft.com/office/drawing/2014/main" id="{6EA19DEC-F4DF-6633-439A-53114A2FD003}"/>
              </a:ext>
            </a:extLst>
          </p:cNvPr>
          <p:cNvSpPr txBox="1">
            <a:spLocks/>
          </p:cNvSpPr>
          <p:nvPr/>
        </p:nvSpPr>
        <p:spPr>
          <a:xfrm>
            <a:off x="3290239" y="4005955"/>
            <a:ext cx="7264623" cy="1150203"/>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0"/>
              </a:spcBef>
              <a:buFont typeface="Euphemia"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600"/>
              </a:spcBef>
              <a:buFont typeface="Euphemia"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600"/>
              </a:spcBef>
              <a:buFont typeface="Euphemia"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600"/>
              </a:spcBef>
              <a:buFont typeface="Euphemia"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600"/>
              </a:spcBef>
              <a:buFont typeface="Euphemia"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600"/>
              </a:spcBef>
              <a:buFont typeface="Euphemia"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600"/>
              </a:spcBef>
              <a:buFont typeface="Euphemia" pitchFamily="34" charset="0"/>
              <a:buNone/>
              <a:defRPr sz="1400" kern="1200" baseline="0">
                <a:solidFill>
                  <a:schemeClr val="tx1">
                    <a:tint val="75000"/>
                  </a:schemeClr>
                </a:solidFill>
                <a:latin typeface="+mn-lt"/>
                <a:ea typeface="+mn-ea"/>
                <a:cs typeface="+mn-cs"/>
              </a:defRPr>
            </a:lvl8pPr>
            <a:lvl9pPr marL="3657600" indent="0" algn="l" defTabSz="914400" rtl="0" eaLnBrk="1" latinLnBrk="0" hangingPunct="1">
              <a:lnSpc>
                <a:spcPct val="90000"/>
              </a:lnSpc>
              <a:spcBef>
                <a:spcPts val="600"/>
              </a:spcBef>
              <a:buFont typeface="Euphemia" pitchFamily="34" charset="0"/>
              <a:buNone/>
              <a:defRPr sz="1400" kern="1200" baseline="0">
                <a:solidFill>
                  <a:schemeClr val="tx1">
                    <a:tint val="75000"/>
                  </a:schemeClr>
                </a:solidFill>
                <a:latin typeface="+mn-lt"/>
                <a:ea typeface="+mn-ea"/>
                <a:cs typeface="+mn-cs"/>
              </a:defRPr>
            </a:lvl9pPr>
          </a:lstStyle>
          <a:p>
            <a:r>
              <a:rPr lang="en-US"/>
              <a:t>Katie Bishop</a:t>
            </a:r>
          </a:p>
          <a:p>
            <a:endParaRPr lang="en-US"/>
          </a:p>
        </p:txBody>
      </p:sp>
    </p:spTree>
    <p:extLst>
      <p:ext uri="{BB962C8B-B14F-4D97-AF65-F5344CB8AC3E}">
        <p14:creationId xmlns:p14="http://schemas.microsoft.com/office/powerpoint/2010/main" val="31540516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BFDC8-CAE6-8F0B-4224-82835A4328BC}"/>
              </a:ext>
            </a:extLst>
          </p:cNvPr>
          <p:cNvSpPr>
            <a:spLocks noGrp="1"/>
          </p:cNvSpPr>
          <p:nvPr>
            <p:ph type="title"/>
          </p:nvPr>
        </p:nvSpPr>
        <p:spPr>
          <a:xfrm>
            <a:off x="711200" y="65881"/>
            <a:ext cx="9782801" cy="1239837"/>
          </a:xfrm>
        </p:spPr>
        <p:txBody>
          <a:bodyPr/>
          <a:lstStyle/>
          <a:p>
            <a:r>
              <a:rPr lang="en-US"/>
              <a:t>EPIC Rock, Paper, Scissors. Instructions! </a:t>
            </a:r>
          </a:p>
        </p:txBody>
      </p:sp>
      <p:sp>
        <p:nvSpPr>
          <p:cNvPr id="6" name="Content Placeholder 5">
            <a:extLst>
              <a:ext uri="{FF2B5EF4-FFF2-40B4-BE49-F238E27FC236}">
                <a16:creationId xmlns:a16="http://schemas.microsoft.com/office/drawing/2014/main" id="{F6F5718B-101F-3C6B-875D-B965DCD02EE5}"/>
              </a:ext>
            </a:extLst>
          </p:cNvPr>
          <p:cNvSpPr>
            <a:spLocks noGrp="1"/>
          </p:cNvSpPr>
          <p:nvPr>
            <p:ph idx="1"/>
          </p:nvPr>
        </p:nvSpPr>
        <p:spPr>
          <a:xfrm>
            <a:off x="711200" y="1600200"/>
            <a:ext cx="10665037" cy="4572000"/>
          </a:xfrm>
        </p:spPr>
        <p:txBody>
          <a:bodyPr vert="horz" lIns="91440" tIns="45720" rIns="91440" bIns="45720" rtlCol="0" anchor="t">
            <a:normAutofit lnSpcReduction="10000"/>
          </a:bodyPr>
          <a:lstStyle/>
          <a:p>
            <a:pPr marL="246380" indent="-246380">
              <a:lnSpc>
                <a:spcPct val="150000"/>
              </a:lnSpc>
              <a:buFont typeface="Arial" panose="020B0604020202020204" pitchFamily="34" charset="0"/>
              <a:buChar char="•"/>
            </a:pPr>
            <a:r>
              <a:rPr lang="en-US"/>
              <a:t>Get into Pairs! </a:t>
            </a:r>
          </a:p>
          <a:p>
            <a:pPr marL="246380" indent="-246380">
              <a:lnSpc>
                <a:spcPct val="150000"/>
              </a:lnSpc>
              <a:buFont typeface="Arial" panose="020B0604020202020204" pitchFamily="34" charset="0"/>
              <a:buChar char="•"/>
            </a:pPr>
            <a:r>
              <a:rPr lang="en-US"/>
              <a:t>It is Rock, Paper, Scissors, shoot! </a:t>
            </a:r>
          </a:p>
          <a:p>
            <a:pPr marL="246380" indent="-246380">
              <a:lnSpc>
                <a:spcPct val="150000"/>
              </a:lnSpc>
              <a:buFont typeface="Arial" panose="020B0604020202020204" pitchFamily="34" charset="0"/>
              <a:buChar char="•"/>
            </a:pPr>
            <a:r>
              <a:rPr lang="en-US"/>
              <a:t>If you lose, you join the winner and cheer them on.</a:t>
            </a:r>
          </a:p>
          <a:p>
            <a:pPr marL="246380" indent="-246380">
              <a:lnSpc>
                <a:spcPct val="150000"/>
              </a:lnSpc>
              <a:buFont typeface="Arial" panose="020B0604020202020204" pitchFamily="34" charset="0"/>
              <a:buChar char="•"/>
            </a:pPr>
            <a:r>
              <a:rPr lang="en-US"/>
              <a:t>If you on a losing team, you become cheerleaders of the winning team.</a:t>
            </a:r>
            <a:r>
              <a:rPr lang="en-US" i="1"/>
              <a:t> (You are always following the winner)</a:t>
            </a:r>
          </a:p>
          <a:p>
            <a:pPr marL="246380" indent="-246380">
              <a:lnSpc>
                <a:spcPct val="150000"/>
              </a:lnSpc>
              <a:buFont typeface="Arial" panose="020B0604020202020204" pitchFamily="34" charset="0"/>
              <a:buChar char="•"/>
            </a:pPr>
            <a:r>
              <a:rPr lang="en-US" b="1"/>
              <a:t>Every time you win, you gain more followers. </a:t>
            </a:r>
          </a:p>
          <a:p>
            <a:pPr marL="0" indent="0">
              <a:buNone/>
            </a:pPr>
            <a:endParaRPr lang="en-US"/>
          </a:p>
          <a:p>
            <a:pPr marL="246380" indent="-246380"/>
            <a:endParaRPr lang="en-US"/>
          </a:p>
          <a:p>
            <a:pPr marL="0" indent="0">
              <a:buNone/>
            </a:pPr>
            <a:endParaRPr lang="en-US"/>
          </a:p>
        </p:txBody>
      </p:sp>
    </p:spTree>
    <p:extLst>
      <p:ext uri="{BB962C8B-B14F-4D97-AF65-F5344CB8AC3E}">
        <p14:creationId xmlns:p14="http://schemas.microsoft.com/office/powerpoint/2010/main" val="38796476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B27DA-5C08-7FB7-E1E1-D0DF7715AD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E4EB3C-84A2-AE4E-9EB0-81833AC4A886}"/>
              </a:ext>
            </a:extLst>
          </p:cNvPr>
          <p:cNvSpPr>
            <a:spLocks noGrp="1"/>
          </p:cNvSpPr>
          <p:nvPr>
            <p:ph type="title"/>
          </p:nvPr>
        </p:nvSpPr>
        <p:spPr>
          <a:xfrm>
            <a:off x="3332942" y="2261986"/>
            <a:ext cx="8268899" cy="1158819"/>
          </a:xfrm>
        </p:spPr>
        <p:txBody>
          <a:bodyPr>
            <a:normAutofit/>
          </a:bodyPr>
          <a:lstStyle/>
          <a:p>
            <a:r>
              <a:rPr lang="en-US" sz="7200"/>
              <a:t>Real Talk</a:t>
            </a:r>
          </a:p>
        </p:txBody>
      </p:sp>
      <p:sp>
        <p:nvSpPr>
          <p:cNvPr id="3" name="Text Placeholder 2">
            <a:extLst>
              <a:ext uri="{FF2B5EF4-FFF2-40B4-BE49-F238E27FC236}">
                <a16:creationId xmlns:a16="http://schemas.microsoft.com/office/drawing/2014/main" id="{7E00C7F4-C896-376D-9307-B485335EA40F}"/>
              </a:ext>
            </a:extLst>
          </p:cNvPr>
          <p:cNvSpPr>
            <a:spLocks noGrp="1"/>
          </p:cNvSpPr>
          <p:nvPr>
            <p:ph type="body" idx="1"/>
          </p:nvPr>
        </p:nvSpPr>
        <p:spPr>
          <a:xfrm>
            <a:off x="3329195" y="3424195"/>
            <a:ext cx="7264623" cy="1150203"/>
          </a:xfrm>
        </p:spPr>
        <p:txBody>
          <a:bodyPr>
            <a:normAutofit/>
          </a:bodyPr>
          <a:lstStyle/>
          <a:p>
            <a:r>
              <a:rPr lang="en-US" sz="3600" b="1" i="1"/>
              <a:t>What could go wrong?</a:t>
            </a:r>
          </a:p>
        </p:txBody>
      </p:sp>
      <p:sp>
        <p:nvSpPr>
          <p:cNvPr id="5" name="Text Placeholder 2">
            <a:extLst>
              <a:ext uri="{FF2B5EF4-FFF2-40B4-BE49-F238E27FC236}">
                <a16:creationId xmlns:a16="http://schemas.microsoft.com/office/drawing/2014/main" id="{EB604BEA-D410-42CB-DB71-F8A5F2F7912C}"/>
              </a:ext>
            </a:extLst>
          </p:cNvPr>
          <p:cNvSpPr txBox="1">
            <a:spLocks/>
          </p:cNvSpPr>
          <p:nvPr/>
        </p:nvSpPr>
        <p:spPr>
          <a:xfrm>
            <a:off x="3455750" y="4126768"/>
            <a:ext cx="7264623" cy="1150203"/>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0"/>
              </a:spcBef>
              <a:buFont typeface="Euphemia"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600"/>
              </a:spcBef>
              <a:buFont typeface="Euphemia"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600"/>
              </a:spcBef>
              <a:buFont typeface="Euphemia"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6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600"/>
              </a:spcBef>
              <a:buFont typeface="Euphemia"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600"/>
              </a:spcBef>
              <a:buFont typeface="Euphemia"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600"/>
              </a:spcBef>
              <a:buFont typeface="Euphemia"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600"/>
              </a:spcBef>
              <a:buFont typeface="Euphemia" pitchFamily="34" charset="0"/>
              <a:buNone/>
              <a:defRPr sz="1400" kern="1200" baseline="0">
                <a:solidFill>
                  <a:schemeClr val="tx1">
                    <a:tint val="75000"/>
                  </a:schemeClr>
                </a:solidFill>
                <a:latin typeface="+mn-lt"/>
                <a:ea typeface="+mn-ea"/>
                <a:cs typeface="+mn-cs"/>
              </a:defRPr>
            </a:lvl8pPr>
            <a:lvl9pPr marL="3657600" indent="0" algn="l" defTabSz="914400" rtl="0" eaLnBrk="1" latinLnBrk="0" hangingPunct="1">
              <a:lnSpc>
                <a:spcPct val="90000"/>
              </a:lnSpc>
              <a:spcBef>
                <a:spcPts val="600"/>
              </a:spcBef>
              <a:buFont typeface="Euphemia" pitchFamily="34" charset="0"/>
              <a:buNone/>
              <a:defRPr sz="1400" kern="1200" baseline="0">
                <a:solidFill>
                  <a:schemeClr val="tx1">
                    <a:tint val="75000"/>
                  </a:schemeClr>
                </a:solidFill>
                <a:latin typeface="+mn-lt"/>
                <a:ea typeface="+mn-ea"/>
                <a:cs typeface="+mn-cs"/>
              </a:defRPr>
            </a:lvl9pPr>
          </a:lstStyle>
          <a:p>
            <a:r>
              <a:rPr lang="en-US"/>
              <a:t>Kristin Lytie</a:t>
            </a:r>
          </a:p>
        </p:txBody>
      </p:sp>
    </p:spTree>
    <p:extLst>
      <p:ext uri="{BB962C8B-B14F-4D97-AF65-F5344CB8AC3E}">
        <p14:creationId xmlns:p14="http://schemas.microsoft.com/office/powerpoint/2010/main" val="9935648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ADC1C-9736-2BE7-1254-245FB287A52A}"/>
              </a:ext>
            </a:extLst>
          </p:cNvPr>
          <p:cNvSpPr>
            <a:spLocks noGrp="1"/>
          </p:cNvSpPr>
          <p:nvPr>
            <p:ph type="title"/>
          </p:nvPr>
        </p:nvSpPr>
        <p:spPr/>
        <p:txBody>
          <a:bodyPr>
            <a:normAutofit/>
          </a:bodyPr>
          <a:lstStyle/>
          <a:p>
            <a:r>
              <a:rPr lang="en-US" sz="5500"/>
              <a:t>On Your Own:</a:t>
            </a:r>
          </a:p>
        </p:txBody>
      </p:sp>
      <p:sp>
        <p:nvSpPr>
          <p:cNvPr id="3" name="Content Placeholder 2">
            <a:extLst>
              <a:ext uri="{FF2B5EF4-FFF2-40B4-BE49-F238E27FC236}">
                <a16:creationId xmlns:a16="http://schemas.microsoft.com/office/drawing/2014/main" id="{367D289E-432F-D012-00BB-7BA4369D7B1A}"/>
              </a:ext>
            </a:extLst>
          </p:cNvPr>
          <p:cNvSpPr>
            <a:spLocks noGrp="1"/>
          </p:cNvSpPr>
          <p:nvPr>
            <p:ph idx="1"/>
          </p:nvPr>
        </p:nvSpPr>
        <p:spPr/>
        <p:txBody>
          <a:bodyPr vert="horz" lIns="91440" tIns="45720" rIns="91440" bIns="45720" rtlCol="0" anchor="t">
            <a:normAutofit/>
          </a:bodyPr>
          <a:lstStyle/>
          <a:p>
            <a:pPr marL="246380" indent="-246380"/>
            <a:r>
              <a:rPr lang="en-US" sz="4000">
                <a:solidFill>
                  <a:srgbClr val="000000"/>
                </a:solidFill>
                <a:highlight>
                  <a:srgbClr val="FFFFFF"/>
                </a:highlight>
                <a:latin typeface="Aptos"/>
              </a:rPr>
              <a:t>Write down some examples of what might go wrong with your team, either in building your team or what might happen once you have a team.</a:t>
            </a:r>
            <a:endParaRPr lang="en-US" sz="4000"/>
          </a:p>
        </p:txBody>
      </p:sp>
    </p:spTree>
    <p:extLst>
      <p:ext uri="{BB962C8B-B14F-4D97-AF65-F5344CB8AC3E}">
        <p14:creationId xmlns:p14="http://schemas.microsoft.com/office/powerpoint/2010/main" val="15657421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21857-357C-E915-3D78-F1ACDD90ED48}"/>
              </a:ext>
            </a:extLst>
          </p:cNvPr>
          <p:cNvSpPr>
            <a:spLocks noGrp="1"/>
          </p:cNvSpPr>
          <p:nvPr>
            <p:ph type="title"/>
          </p:nvPr>
        </p:nvSpPr>
        <p:spPr/>
        <p:txBody>
          <a:bodyPr>
            <a:normAutofit/>
          </a:bodyPr>
          <a:lstStyle/>
          <a:p>
            <a:r>
              <a:rPr lang="en-US" sz="4400"/>
              <a:t>Partner Up!- 20 MINUTES  </a:t>
            </a:r>
          </a:p>
        </p:txBody>
      </p:sp>
      <p:sp>
        <p:nvSpPr>
          <p:cNvPr id="3" name="Content Placeholder 2">
            <a:extLst>
              <a:ext uri="{FF2B5EF4-FFF2-40B4-BE49-F238E27FC236}">
                <a16:creationId xmlns:a16="http://schemas.microsoft.com/office/drawing/2014/main" id="{03F9A767-8C58-04BE-39F1-804344440E6A}"/>
              </a:ext>
            </a:extLst>
          </p:cNvPr>
          <p:cNvSpPr>
            <a:spLocks noGrp="1"/>
          </p:cNvSpPr>
          <p:nvPr>
            <p:ph idx="1"/>
          </p:nvPr>
        </p:nvSpPr>
        <p:spPr/>
        <p:txBody>
          <a:bodyPr vert="horz" lIns="91440" tIns="45720" rIns="91440" bIns="45720" rtlCol="0" anchor="t">
            <a:normAutofit fontScale="92500" lnSpcReduction="20000"/>
          </a:bodyPr>
          <a:lstStyle/>
          <a:p>
            <a:pPr marL="246380" indent="-246380"/>
            <a:r>
              <a:rPr lang="en-US" sz="3500">
                <a:solidFill>
                  <a:srgbClr val="000000"/>
                </a:solidFill>
                <a:highlight>
                  <a:srgbClr val="FFFFFF"/>
                </a:highlight>
                <a:latin typeface="Aptos"/>
              </a:rPr>
              <a:t>Find someone you haven’t been a partner with yet. Take turns sharing your worries. </a:t>
            </a:r>
            <a:endParaRPr lang="en-US" sz="3500"/>
          </a:p>
          <a:p>
            <a:pPr marL="246380" indent="-246380"/>
            <a:r>
              <a:rPr lang="en-US" sz="3500">
                <a:solidFill>
                  <a:srgbClr val="000000"/>
                </a:solidFill>
                <a:highlight>
                  <a:srgbClr val="FFFFFF"/>
                </a:highlight>
                <a:latin typeface="Aptos"/>
              </a:rPr>
              <a:t>Resist the urge to give each other advice! Instead, help your partner figure out what is the most urgent problem to consider. </a:t>
            </a:r>
            <a:endParaRPr lang="en-US" sz="3500">
              <a:solidFill>
                <a:srgbClr val="465562"/>
              </a:solidFill>
              <a:latin typeface="Euphemia"/>
            </a:endParaRPr>
          </a:p>
          <a:p>
            <a:pPr marL="612140" lvl="1" indent="-246380">
              <a:buFont typeface="Courier New" pitchFamily="34" charset="0"/>
              <a:buChar char="o"/>
            </a:pPr>
            <a:r>
              <a:rPr lang="en-US" sz="3100">
                <a:solidFill>
                  <a:srgbClr val="000000"/>
                </a:solidFill>
                <a:highlight>
                  <a:srgbClr val="FFFFFF"/>
                </a:highlight>
                <a:latin typeface="Aptos"/>
              </a:rPr>
              <a:t>Identify the root of the problem by asking a lot of “why” questions.</a:t>
            </a:r>
            <a:endParaRPr lang="en-US" sz="3100">
              <a:solidFill>
                <a:srgbClr val="465562"/>
              </a:solidFill>
              <a:latin typeface="Euphemia"/>
            </a:endParaRPr>
          </a:p>
          <a:p>
            <a:pPr marL="246380" indent="-246380"/>
            <a:r>
              <a:rPr lang="en-US" sz="3500">
                <a:solidFill>
                  <a:srgbClr val="000000"/>
                </a:solidFill>
                <a:highlight>
                  <a:srgbClr val="FFFFFF"/>
                </a:highlight>
                <a:latin typeface="Aptos"/>
              </a:rPr>
              <a:t> The goal at the end of this exercise is to have a better understanding of the problem you most need to tackle in order to have the strongest, most bad-ass, tightest team possible.</a:t>
            </a:r>
            <a:endParaRPr lang="en-US" sz="3500"/>
          </a:p>
        </p:txBody>
      </p:sp>
    </p:spTree>
    <p:extLst>
      <p:ext uri="{BB962C8B-B14F-4D97-AF65-F5344CB8AC3E}">
        <p14:creationId xmlns:p14="http://schemas.microsoft.com/office/powerpoint/2010/main" val="21279192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BB196-61D4-AB1B-BBE5-330FF595A556}"/>
              </a:ext>
            </a:extLst>
          </p:cNvPr>
          <p:cNvSpPr>
            <a:spLocks noGrp="1"/>
          </p:cNvSpPr>
          <p:nvPr>
            <p:ph type="title"/>
          </p:nvPr>
        </p:nvSpPr>
        <p:spPr/>
        <p:txBody>
          <a:bodyPr/>
          <a:lstStyle/>
          <a:p>
            <a:r>
              <a:rPr lang="en-US"/>
              <a:t>WRITE IT UP- 5 MINUTES</a:t>
            </a:r>
          </a:p>
        </p:txBody>
      </p:sp>
      <p:sp>
        <p:nvSpPr>
          <p:cNvPr id="3" name="Content Placeholder 2">
            <a:extLst>
              <a:ext uri="{FF2B5EF4-FFF2-40B4-BE49-F238E27FC236}">
                <a16:creationId xmlns:a16="http://schemas.microsoft.com/office/drawing/2014/main" id="{213BEDED-1048-0F24-9D42-04210158220E}"/>
              </a:ext>
            </a:extLst>
          </p:cNvPr>
          <p:cNvSpPr>
            <a:spLocks noGrp="1"/>
          </p:cNvSpPr>
          <p:nvPr>
            <p:ph idx="1"/>
          </p:nvPr>
        </p:nvSpPr>
        <p:spPr/>
        <p:txBody>
          <a:bodyPr vert="horz" lIns="91440" tIns="45720" rIns="91440" bIns="45720" rtlCol="0" anchor="t">
            <a:normAutofit/>
          </a:bodyPr>
          <a:lstStyle/>
          <a:p>
            <a:pPr marL="246380" indent="-246380"/>
            <a:r>
              <a:rPr lang="en-US"/>
              <a:t>Write your problem on a post it</a:t>
            </a:r>
          </a:p>
          <a:p>
            <a:pPr marL="246380" indent="-246380"/>
            <a:r>
              <a:rPr lang="en-US"/>
              <a:t>Include your name</a:t>
            </a:r>
          </a:p>
          <a:p>
            <a:pPr marL="246380" indent="-246380"/>
            <a:r>
              <a:rPr lang="en-US"/>
              <a:t>Bring it to the front of the room</a:t>
            </a:r>
          </a:p>
        </p:txBody>
      </p:sp>
    </p:spTree>
    <p:extLst>
      <p:ext uri="{BB962C8B-B14F-4D97-AF65-F5344CB8AC3E}">
        <p14:creationId xmlns:p14="http://schemas.microsoft.com/office/powerpoint/2010/main" val="16724592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F20B5-8595-DB1D-E4AB-2428F3AD103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722DBF4-7A6E-2F18-9DA9-62E5CCBB5820}"/>
              </a:ext>
            </a:extLst>
          </p:cNvPr>
          <p:cNvSpPr>
            <a:spLocks noGrp="1"/>
          </p:cNvSpPr>
          <p:nvPr>
            <p:ph type="title"/>
          </p:nvPr>
        </p:nvSpPr>
        <p:spPr>
          <a:xfrm>
            <a:off x="649961" y="177802"/>
            <a:ext cx="9782801" cy="1006254"/>
          </a:xfrm>
        </p:spPr>
        <p:txBody>
          <a:bodyPr>
            <a:normAutofit/>
          </a:bodyPr>
          <a:lstStyle/>
          <a:p>
            <a:r>
              <a:rPr lang="en-US" sz="3999" b="1"/>
              <a:t>Key Ideas</a:t>
            </a:r>
          </a:p>
        </p:txBody>
      </p:sp>
      <p:pic>
        <p:nvPicPr>
          <p:cNvPr id="2" name="Picture 1" descr="A picture containing text, red, sign&#10;&#10;Description automatically generated">
            <a:extLst>
              <a:ext uri="{FF2B5EF4-FFF2-40B4-BE49-F238E27FC236}">
                <a16:creationId xmlns:a16="http://schemas.microsoft.com/office/drawing/2014/main" id="{6BAD2DA1-814D-D6CF-A0D2-2445CB875155}"/>
              </a:ext>
            </a:extLst>
          </p:cNvPr>
          <p:cNvPicPr>
            <a:picLocks noChangeAspect="1"/>
          </p:cNvPicPr>
          <p:nvPr/>
        </p:nvPicPr>
        <p:blipFill>
          <a:blip r:embed="rId2"/>
          <a:stretch>
            <a:fillRect/>
          </a:stretch>
        </p:blipFill>
        <p:spPr>
          <a:xfrm>
            <a:off x="649961" y="1703594"/>
            <a:ext cx="2866969" cy="2774276"/>
          </a:xfrm>
          <a:prstGeom prst="rect">
            <a:avLst/>
          </a:prstGeom>
          <a:ln>
            <a:noFill/>
          </a:ln>
        </p:spPr>
      </p:pic>
      <p:sp>
        <p:nvSpPr>
          <p:cNvPr id="4" name="Rectangle 1">
            <a:extLst>
              <a:ext uri="{FF2B5EF4-FFF2-40B4-BE49-F238E27FC236}">
                <a16:creationId xmlns:a16="http://schemas.microsoft.com/office/drawing/2014/main" id="{8305EBE0-44D1-0E80-6407-E4AA80FC0CC9}"/>
              </a:ext>
            </a:extLst>
          </p:cNvPr>
          <p:cNvSpPr>
            <a:spLocks noGrp="1" noChangeArrowheads="1"/>
          </p:cNvSpPr>
          <p:nvPr>
            <p:ph idx="1"/>
          </p:nvPr>
        </p:nvSpPr>
        <p:spPr bwMode="auto">
          <a:xfrm>
            <a:off x="3808249" y="1593176"/>
            <a:ext cx="8045883" cy="3063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46380" indent="-246380" eaLnBrk="0" fontAlgn="base" hangingPunct="0">
              <a:lnSpc>
                <a:spcPct val="150000"/>
              </a:lnSpc>
              <a:spcBef>
                <a:spcPct val="0"/>
              </a:spcBef>
              <a:spcAft>
                <a:spcPct val="0"/>
              </a:spcAft>
              <a:buFont typeface="Arial" panose="020B0604020202020204" pitchFamily="34" charset="0"/>
              <a:buChar char="•"/>
            </a:pPr>
            <a:r>
              <a:rPr lang="en-US" altLang="en-US"/>
              <a:t>Don't internalize problems</a:t>
            </a:r>
          </a:p>
          <a:p>
            <a:pPr marL="246380" indent="-246380">
              <a:lnSpc>
                <a:spcPct val="150000"/>
              </a:lnSpc>
              <a:spcBef>
                <a:spcPct val="0"/>
              </a:spcBef>
              <a:spcAft>
                <a:spcPct val="0"/>
              </a:spcAft>
              <a:buFont typeface="Arial" panose="020B0604020202020204" pitchFamily="34" charset="0"/>
              <a:buChar char="•"/>
            </a:pPr>
            <a:r>
              <a:rPr lang="en-US" altLang="en-US"/>
              <a:t>We are stronger when we solve them together</a:t>
            </a:r>
          </a:p>
          <a:p>
            <a:pPr marL="246380" indent="-246380">
              <a:lnSpc>
                <a:spcPct val="150000"/>
              </a:lnSpc>
              <a:spcBef>
                <a:spcPct val="0"/>
              </a:spcBef>
              <a:spcAft>
                <a:spcPct val="0"/>
              </a:spcAft>
              <a:buFont typeface="Arial" panose="020B0604020202020204" pitchFamily="34" charset="0"/>
              <a:buChar char="•"/>
            </a:pPr>
            <a:r>
              <a:rPr lang="en-US" altLang="en-US"/>
              <a:t>Opens space for reflection- </a:t>
            </a:r>
            <a:endParaRPr lang="en-US" altLang="en-US" i="1"/>
          </a:p>
          <a:p>
            <a:pPr marL="612140" lvl="1" indent="-246380">
              <a:lnSpc>
                <a:spcPct val="150000"/>
              </a:lnSpc>
              <a:spcBef>
                <a:spcPct val="0"/>
              </a:spcBef>
              <a:spcAft>
                <a:spcPct val="0"/>
              </a:spcAft>
              <a:buFont typeface="Courier New" panose="020B0604020202020204" pitchFamily="34" charset="0"/>
              <a:buChar char="o"/>
            </a:pPr>
            <a:r>
              <a:rPr lang="en-US" altLang="en-US" i="1"/>
              <a:t>Are we doing something that creates a barrier?</a:t>
            </a:r>
          </a:p>
          <a:p>
            <a:pPr marL="612140" lvl="1" indent="-246380">
              <a:lnSpc>
                <a:spcPct val="150000"/>
              </a:lnSpc>
              <a:spcBef>
                <a:spcPct val="0"/>
              </a:spcBef>
              <a:spcAft>
                <a:spcPct val="0"/>
              </a:spcAft>
              <a:buFont typeface="Courier New" panose="020B0604020202020204" pitchFamily="34" charset="0"/>
              <a:buChar char="o"/>
            </a:pPr>
            <a:r>
              <a:rPr lang="en-US" altLang="en-US" i="1"/>
              <a:t>Do people need to be inoculated? </a:t>
            </a:r>
          </a:p>
        </p:txBody>
      </p:sp>
    </p:spTree>
    <p:extLst>
      <p:ext uri="{BB962C8B-B14F-4D97-AF65-F5344CB8AC3E}">
        <p14:creationId xmlns:p14="http://schemas.microsoft.com/office/powerpoint/2010/main" val="1730993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1201271"/>
            <a:ext cx="3632231" cy="5042647"/>
          </a:xfrm>
        </p:spPr>
        <p:txBody>
          <a:bodyPr>
            <a:normAutofit lnSpcReduction="10000"/>
          </a:bodyPr>
          <a:lstStyle/>
          <a:p>
            <a:r>
              <a:rPr lang="en-US" sz="4000"/>
              <a:t>What is becoming clearer?</a:t>
            </a:r>
          </a:p>
          <a:p>
            <a:endParaRPr lang="en-US" sz="4000"/>
          </a:p>
          <a:p>
            <a:r>
              <a:rPr lang="en-US" sz="4000"/>
              <a:t>What remains murky?</a:t>
            </a:r>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847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7B1C54D-6B09-16A1-F8AA-F94C96C87D2B}"/>
              </a:ext>
            </a:extLst>
          </p:cNvPr>
          <p:cNvSpPr>
            <a:spLocks noGrp="1"/>
          </p:cNvSpPr>
          <p:nvPr>
            <p:ph type="body" sz="half" idx="2"/>
          </p:nvPr>
        </p:nvSpPr>
        <p:spPr>
          <a:xfrm>
            <a:off x="1111543" y="634807"/>
            <a:ext cx="3293422" cy="4343400"/>
          </a:xfrm>
        </p:spPr>
        <p:txBody>
          <a:bodyPr vert="horz" lIns="91440" tIns="45720" rIns="91440" bIns="45720" rtlCol="0" anchor="t">
            <a:normAutofit/>
          </a:bodyPr>
          <a:lstStyle/>
          <a:p>
            <a:r>
              <a:rPr lang="en-US" sz="4800"/>
              <a:t>Please let us know how we are doing. </a:t>
            </a:r>
          </a:p>
        </p:txBody>
      </p:sp>
      <p:pic>
        <p:nvPicPr>
          <p:cNvPr id="6" name="Picture Placeholder 5">
            <a:extLst>
              <a:ext uri="{FF2B5EF4-FFF2-40B4-BE49-F238E27FC236}">
                <a16:creationId xmlns:a16="http://schemas.microsoft.com/office/drawing/2014/main" id="{56993947-102E-AE8A-CF79-B2BFF7B2B382}"/>
              </a:ext>
            </a:extLst>
          </p:cNvPr>
          <p:cNvPicPr>
            <a:picLocks noGrp="1" noChangeAspect="1"/>
          </p:cNvPicPr>
          <p:nvPr>
            <p:ph type="pic" idx="1"/>
          </p:nvPr>
        </p:nvPicPr>
        <p:blipFill>
          <a:blip r:embed="rId2"/>
          <a:srcRect t="4087" b="4087"/>
          <a:stretch/>
        </p:blipFill>
        <p:spPr bwMode="auto">
          <a:prstGeom prst="rect">
            <a:avLst/>
          </a:prstGeom>
          <a:ln w="19050">
            <a:solidFill>
              <a:srgbClr val="FFFFFF"/>
            </a:solidFill>
          </a:ln>
        </p:spPr>
      </p:pic>
    </p:spTree>
    <p:extLst>
      <p:ext uri="{BB962C8B-B14F-4D97-AF65-F5344CB8AC3E}">
        <p14:creationId xmlns:p14="http://schemas.microsoft.com/office/powerpoint/2010/main" val="19393685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2_office theme">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34A4F0-B25E-4142-AAF6-017E8591ED0D}">
  <ds:schemaRefs>
    <ds:schemaRef ds:uri="05627597-0322-42fc-bc19-1d0dde15c694"/>
    <ds:schemaRef ds:uri="5ed5bd0d-9aa5-480d-8c58-25f9f57090c9"/>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2.xml><?xml version="1.0" encoding="utf-8"?>
<ds:datastoreItem xmlns:ds="http://schemas.openxmlformats.org/officeDocument/2006/customXml" ds:itemID="{6636C4ED-DB41-46EA-B5EC-A082D18E6DAC}">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ADFB27BD-E86E-4D24-90CA-6D827B447A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94</Slides>
  <Notes>33</Notes>
  <HiddenSlides>0</HiddenSlides>
  <ScaleCrop>false</ScaleCrop>
  <HeadingPairs>
    <vt:vector size="4" baseType="variant">
      <vt:variant>
        <vt:lpstr>Theme</vt:lpstr>
      </vt:variant>
      <vt:variant>
        <vt:i4>2</vt:i4>
      </vt:variant>
      <vt:variant>
        <vt:lpstr>Slide Titles</vt:lpstr>
      </vt:variant>
      <vt:variant>
        <vt:i4>94</vt:i4>
      </vt:variant>
    </vt:vector>
  </HeadingPairs>
  <TitlesOfParts>
    <vt:vector size="96" baseType="lpstr">
      <vt:lpstr>Math 16x9</vt:lpstr>
      <vt:lpstr>2_office theme</vt:lpstr>
      <vt:lpstr>Campaign Academy: Building a Team to Win</vt:lpstr>
      <vt:lpstr>PowerPoint Presentation</vt:lpstr>
      <vt:lpstr>PowerPoint Presentation</vt:lpstr>
      <vt:lpstr>Feedback on Feedback – 36 Responses </vt:lpstr>
      <vt:lpstr>Feedback on Feedback</vt:lpstr>
      <vt:lpstr>Feedback on Feedback- Suggestions for Improvement</vt:lpstr>
      <vt:lpstr>Saturday’s Agenda</vt:lpstr>
      <vt:lpstr>Saturday’s Outcomes</vt:lpstr>
      <vt:lpstr>Community Agreements (p. 2) </vt:lpstr>
      <vt:lpstr>Goal or Vision?</vt:lpstr>
      <vt:lpstr>Distinct and Both Necessary </vt:lpstr>
      <vt:lpstr>Activity Time!</vt:lpstr>
      <vt:lpstr>Debrief</vt:lpstr>
      <vt:lpstr>Key Points</vt:lpstr>
      <vt:lpstr>Strategy: Base-Building</vt:lpstr>
      <vt:lpstr>How to Build your base</vt:lpstr>
      <vt:lpstr>New Groups! </vt:lpstr>
      <vt:lpstr>Debrief - Vision</vt:lpstr>
      <vt:lpstr>Debrief - Goals</vt:lpstr>
      <vt:lpstr>Review yesterday's vision for the future (Clarify If needed)</vt:lpstr>
      <vt:lpstr>Key Points</vt:lpstr>
      <vt:lpstr>Analyzing Vision and Goals in Campaign Lab Locals</vt:lpstr>
      <vt:lpstr>Vision + Goals = Strategic Planning</vt:lpstr>
      <vt:lpstr>Vision + Goals = Strategic Planning</vt:lpstr>
      <vt:lpstr>Base Building- Case Studies (p. 17)</vt:lpstr>
      <vt:lpstr>Share Outs</vt:lpstr>
      <vt:lpstr>Key Points</vt:lpstr>
      <vt:lpstr>Break </vt:lpstr>
      <vt:lpstr>Leadership ID </vt:lpstr>
      <vt:lpstr>Thinking Back…</vt:lpstr>
      <vt:lpstr>From our Reading... Ella Baker on Leadership</vt:lpstr>
      <vt:lpstr>From our Reading... Ella Baker on Leadership</vt:lpstr>
      <vt:lpstr>Leaders Across these Three Theories</vt:lpstr>
      <vt:lpstr>Leader ID Activity, Reflection Questions</vt:lpstr>
      <vt:lpstr>Key Points</vt:lpstr>
      <vt:lpstr>Semantics for Recruiting and Building Power </vt:lpstr>
      <vt:lpstr>Question....</vt:lpstr>
      <vt:lpstr>Who does the work in "the union"?</vt:lpstr>
      <vt:lpstr>How many do you have? What do you ask them to do?</vt:lpstr>
      <vt:lpstr>The $1,000,000,000 Question...</vt:lpstr>
      <vt:lpstr>Consider different responses...</vt:lpstr>
      <vt:lpstr>Consider different responses...</vt:lpstr>
      <vt:lpstr>Do Not 3rd Party Your Union!</vt:lpstr>
      <vt:lpstr>Avoid Being Transactional</vt:lpstr>
      <vt:lpstr>Your Turn!  </vt:lpstr>
      <vt:lpstr>Try not to use the following words:  The union (or union at all), organization, we, us, our, or I. </vt:lpstr>
      <vt:lpstr>Key Points</vt:lpstr>
      <vt:lpstr>Lunch</vt:lpstr>
      <vt:lpstr>Organizing Conversations</vt:lpstr>
      <vt:lpstr>Why do you think we need to talk about doing one-on-one, worker-to-worker conversations in a training about building a team to win?   Talk at your table and be ready to talk as a room.</vt:lpstr>
      <vt:lpstr>PowerPoint Presentation</vt:lpstr>
      <vt:lpstr>PowerPoint Presentation</vt:lpstr>
      <vt:lpstr>Who Are They? — Shared Definition</vt:lpstr>
      <vt:lpstr>We listen to relate to our people</vt:lpstr>
      <vt:lpstr>We listen to identify their issues and values</vt:lpstr>
      <vt:lpstr>We ask for commitment when we recruit workers to step up</vt:lpstr>
      <vt:lpstr>We ask questions to identify leaders when we escalate campaigns</vt:lpstr>
      <vt:lpstr>We cannot build our base beyond our usual suspects, the people who always show up at everything, without using intentional one-on-one conversations to bring new workers into our campaign and participate in building the power we need to achieve our vision.</vt:lpstr>
      <vt:lpstr>Responding with AAR</vt:lpstr>
      <vt:lpstr>Responding with AAR</vt:lpstr>
      <vt:lpstr>Practice as a Group</vt:lpstr>
      <vt:lpstr>Practicing AAR (Affirm, Answer, and Redirect)</vt:lpstr>
      <vt:lpstr>Practicing AAR (Affirm, Answer, and Redirect)</vt:lpstr>
      <vt:lpstr>Debrief</vt:lpstr>
      <vt:lpstr>Key Points</vt:lpstr>
      <vt:lpstr>Break </vt:lpstr>
      <vt:lpstr>Worksite Mapping: People in the Campaign</vt:lpstr>
      <vt:lpstr>Purpose of a Worksite Mapping Tool</vt:lpstr>
      <vt:lpstr>Building Capacity with Mapping</vt:lpstr>
      <vt:lpstr>Engaging Teams with Mapping</vt:lpstr>
      <vt:lpstr>Who Are We Mapping — Campaign Roles</vt:lpstr>
      <vt:lpstr>Example: K-12 Worksite Map</vt:lpstr>
      <vt:lpstr>Example- K-12 Spreadsheet</vt:lpstr>
      <vt:lpstr>How to Assess Your Building/Department Union Power</vt:lpstr>
      <vt:lpstr>PowerPoint Presentation</vt:lpstr>
      <vt:lpstr>Mapping Readiness and Leadership Coverage Activity </vt:lpstr>
      <vt:lpstr>Next Steps: Tier 1 — Starting From Scratch </vt:lpstr>
      <vt:lpstr>Next Steps: Tier 2 —  Some Data, Not Yet Organized </vt:lpstr>
      <vt:lpstr>Tier 3 — Strong Data, Needs Action Alignment</vt:lpstr>
      <vt:lpstr>Things to Consider When Assessing Your Worksites</vt:lpstr>
      <vt:lpstr>Worksite Mapping — Instructions</vt:lpstr>
      <vt:lpstr>Leadership Coverage Scan: Scan Your Map</vt:lpstr>
      <vt:lpstr>Pause &amp; Reflect</vt:lpstr>
      <vt:lpstr>Peer Share‑Out (Shake‑Out): Tips From the Room</vt:lpstr>
      <vt:lpstr>Key Ideas</vt:lpstr>
      <vt:lpstr>Energizer!</vt:lpstr>
      <vt:lpstr>EPIC Rock, Paper, Scissors. Instructions! </vt:lpstr>
      <vt:lpstr>Real Talk</vt:lpstr>
      <vt:lpstr>On Your Own:</vt:lpstr>
      <vt:lpstr>Partner Up!- 20 MINUTES  </vt:lpstr>
      <vt:lpstr>WRITE IT UP- 5 MINUTES</vt:lpstr>
      <vt:lpstr>Key Ideas</vt:lpstr>
      <vt:lpstr>Closing the Day</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cp:lastPrinted>2026-04-29T17:49:52Z</cp:lastPrinted>
  <dcterms:created xsi:type="dcterms:W3CDTF">2022-09-14T20:21:53Z</dcterms:created>
  <dcterms:modified xsi:type="dcterms:W3CDTF">2026-05-16T19:07:59Z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