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handoutMasterIdLst>
    <p:handoutMasterId r:id="rId45"/>
  </p:handoutMasterIdLst>
  <p:sldIdLst>
    <p:sldId id="314" r:id="rId5"/>
    <p:sldId id="1095" r:id="rId6"/>
    <p:sldId id="2616" r:id="rId7"/>
    <p:sldId id="1099" r:id="rId8"/>
    <p:sldId id="1221" r:id="rId9"/>
    <p:sldId id="2789" r:id="rId10"/>
    <p:sldId id="2790" r:id="rId11"/>
    <p:sldId id="2791" r:id="rId12"/>
    <p:sldId id="1102" r:id="rId13"/>
    <p:sldId id="1225" r:id="rId14"/>
    <p:sldId id="2618" r:id="rId15"/>
    <p:sldId id="2620" r:id="rId16"/>
    <p:sldId id="2784" r:id="rId17"/>
    <p:sldId id="2622" r:id="rId18"/>
    <p:sldId id="2792" r:id="rId19"/>
    <p:sldId id="2623" r:id="rId20"/>
    <p:sldId id="2625" r:id="rId21"/>
    <p:sldId id="2626" r:id="rId22"/>
    <p:sldId id="2627" r:id="rId23"/>
    <p:sldId id="2628" r:id="rId24"/>
    <p:sldId id="2624" r:id="rId25"/>
    <p:sldId id="2783" r:id="rId26"/>
    <p:sldId id="1104" r:id="rId27"/>
    <p:sldId id="2786" r:id="rId28"/>
    <p:sldId id="1233" r:id="rId29"/>
    <p:sldId id="2621" r:id="rId30"/>
    <p:sldId id="1235" r:id="rId31"/>
    <p:sldId id="2597" r:id="rId32"/>
    <p:sldId id="2594" r:id="rId33"/>
    <p:sldId id="2617" r:id="rId34"/>
    <p:sldId id="1227" r:id="rId35"/>
    <p:sldId id="1255" r:id="rId36"/>
    <p:sldId id="2787" r:id="rId37"/>
    <p:sldId id="2788" r:id="rId38"/>
    <p:sldId id="2775" r:id="rId39"/>
    <p:sldId id="2782" r:id="rId40"/>
    <p:sldId id="902" r:id="rId41"/>
    <p:sldId id="2598" r:id="rId42"/>
    <p:sldId id="292" r:id="rId4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5ED8D6-8C5A-E983-DA4A-AFBB0F46D800}" v="87" dt="2026-05-16T21:49:43.921"/>
    <p1510:client id="{13AE822C-0EA3-A6F7-2533-4B40B2689BD8}" v="2" dt="2026-05-17T13:46:37.540"/>
    <p1510:client id="{1534B502-56D6-D72C-D111-886BB4AB3AA6}" v="364" dt="2026-05-16T19:44:56.780"/>
    <p1510:client id="{271F3427-AEE5-929F-4F21-100A1C9B51F8}" v="48" dt="2026-05-16T22:24:39.480"/>
    <p1510:client id="{46EA494E-6F2F-7B07-2023-5D9CBB2CC2DF}" v="275" dt="2026-05-16T15:27:56.739"/>
    <p1510:client id="{4878808C-4794-7D12-DD97-3CE1B3FBD7D3}" v="182" dt="2026-05-16T20:46:39.577"/>
    <p1510:client id="{49D7F2F5-D395-2136-8BA3-08403879632E}" v="3167" dt="2026-05-16T16:57:32.887"/>
    <p1510:client id="{60E2433C-F7A8-A4B8-B5B0-AA17878367A7}" v="5408" dt="2026-05-16T16:20:26.267"/>
    <p1510:client id="{647026F1-67B2-33FD-70B6-35A4708897E7}" v="1085" dt="2026-05-16T22:05:21.132"/>
    <p1510:client id="{657DCCF0-C3C1-84FF-717C-2D3012E51251}" v="684" dt="2026-05-16T21:55:46.848"/>
    <p1510:client id="{6BCCDA6D-5078-2783-AC20-19A3AEDEEAD5}" v="435" dt="2026-05-16T22:56:22.208"/>
    <p1510:client id="{748AF02E-7376-9616-9D1E-924CB72BFDF4}" v="814" dt="2026-05-16T22:17:14.457"/>
    <p1510:client id="{7C8D5A5B-12FC-D8E6-271E-4710819ECB1D}" v="12" dt="2026-05-16T22:02:17.757"/>
    <p1510:client id="{80C5CEEA-0A4A-F7FB-2EF9-16D700D7E2DA}" v="108" dt="2026-05-16T22:18:46.328"/>
    <p1510:client id="{81104760-BE51-B4A4-8A87-4527C5B5F5EF}" v="36" dt="2026-05-16T21:25:09.543"/>
    <p1510:client id="{929B88B8-EB13-7E7F-E0DF-57E28079BFD8}" v="109" dt="2026-05-16T22:09:47.695"/>
    <p1510:client id="{9F0B1073-3608-D6FC-4A5F-67F667ED61BE}" v="7" dt="2026-05-15T23:24:09.364"/>
    <p1510:client id="{C214CA5E-5480-F44B-AC56-EA4DE8724362}" v="2129" dt="2026-05-16T23:21:53.312"/>
    <p1510:client id="{F062FAD8-E0AD-B3E7-F022-316D73D36579}" v="18" dt="2026-05-17T16:23:53.767"/>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l, Amanda [NEA-FO]" userId="S::akail@nea.org::57fa41ed-6196-4a36-b76e-152a844f9ae8" providerId="AD" clId="Web-{80C5CEEA-0A4A-F7FB-2EF9-16D700D7E2DA}"/>
    <pc:docChg chg="modSld">
      <pc:chgData name="Kail, Amanda [NEA-FO]" userId="S::akail@nea.org::57fa41ed-6196-4a36-b76e-152a844f9ae8" providerId="AD" clId="Web-{80C5CEEA-0A4A-F7FB-2EF9-16D700D7E2DA}" dt="2026-05-16T22:18:46.328" v="111" actId="20577"/>
      <pc:docMkLst>
        <pc:docMk/>
      </pc:docMkLst>
      <pc:sldChg chg="modSp">
        <pc:chgData name="Kail, Amanda [NEA-FO]" userId="S::akail@nea.org::57fa41ed-6196-4a36-b76e-152a844f9ae8" providerId="AD" clId="Web-{80C5CEEA-0A4A-F7FB-2EF9-16D700D7E2DA}" dt="2026-05-16T22:09:03.454" v="59" actId="20577"/>
        <pc:sldMkLst>
          <pc:docMk/>
          <pc:sldMk cId="2499931005" sldId="1099"/>
        </pc:sldMkLst>
        <pc:spChg chg="mod">
          <ac:chgData name="Kail, Amanda [NEA-FO]" userId="S::akail@nea.org::57fa41ed-6196-4a36-b76e-152a844f9ae8" providerId="AD" clId="Web-{80C5CEEA-0A4A-F7FB-2EF9-16D700D7E2DA}" dt="2026-05-16T22:09:03.454" v="59" actId="20577"/>
          <ac:spMkLst>
            <pc:docMk/>
            <pc:sldMk cId="2499931005" sldId="1099"/>
            <ac:spMk id="3" creationId="{00000000-0000-0000-0000-000000000000}"/>
          </ac:spMkLst>
        </pc:spChg>
      </pc:sldChg>
      <pc:sldChg chg="modSp">
        <pc:chgData name="Kail, Amanda [NEA-FO]" userId="S::akail@nea.org::57fa41ed-6196-4a36-b76e-152a844f9ae8" providerId="AD" clId="Web-{80C5CEEA-0A4A-F7FB-2EF9-16D700D7E2DA}" dt="2026-05-16T22:18:29.765" v="108" actId="20577"/>
        <pc:sldMkLst>
          <pc:docMk/>
          <pc:sldMk cId="967716882" sldId="2790"/>
        </pc:sldMkLst>
        <pc:spChg chg="mod">
          <ac:chgData name="Kail, Amanda [NEA-FO]" userId="S::akail@nea.org::57fa41ed-6196-4a36-b76e-152a844f9ae8" providerId="AD" clId="Web-{80C5CEEA-0A4A-F7FB-2EF9-16D700D7E2DA}" dt="2026-05-16T22:18:29.765" v="108" actId="20577"/>
          <ac:spMkLst>
            <pc:docMk/>
            <pc:sldMk cId="967716882" sldId="2790"/>
            <ac:spMk id="3" creationId="{398DDA85-EC42-3A90-CF3B-C9E4AC4D75B3}"/>
          </ac:spMkLst>
        </pc:spChg>
      </pc:sldChg>
      <pc:sldChg chg="addSp delSp modSp">
        <pc:chgData name="Kail, Amanda [NEA-FO]" userId="S::akail@nea.org::57fa41ed-6196-4a36-b76e-152a844f9ae8" providerId="AD" clId="Web-{80C5CEEA-0A4A-F7FB-2EF9-16D700D7E2DA}" dt="2026-05-16T22:18:46.328" v="111" actId="20577"/>
        <pc:sldMkLst>
          <pc:docMk/>
          <pc:sldMk cId="468167396" sldId="2791"/>
        </pc:sldMkLst>
        <pc:spChg chg="mod">
          <ac:chgData name="Kail, Amanda [NEA-FO]" userId="S::akail@nea.org::57fa41ed-6196-4a36-b76e-152a844f9ae8" providerId="AD" clId="Web-{80C5CEEA-0A4A-F7FB-2EF9-16D700D7E2DA}" dt="2026-05-16T22:18:46.328" v="111" actId="20577"/>
          <ac:spMkLst>
            <pc:docMk/>
            <pc:sldMk cId="468167396" sldId="2791"/>
            <ac:spMk id="3" creationId="{DB9BF88E-A732-895F-844F-A8CDF032F074}"/>
          </ac:spMkLst>
        </pc:spChg>
        <pc:graphicFrameChg chg="add del mod">
          <ac:chgData name="Kail, Amanda [NEA-FO]" userId="S::akail@nea.org::57fa41ed-6196-4a36-b76e-152a844f9ae8" providerId="AD" clId="Web-{80C5CEEA-0A4A-F7FB-2EF9-16D700D7E2DA}" dt="2026-05-16T22:14:29.929" v="72"/>
          <ac:graphicFrameMkLst>
            <pc:docMk/>
            <pc:sldMk cId="468167396" sldId="2791"/>
            <ac:graphicFrameMk id="5" creationId="{96D78F98-BF3C-BA72-7581-B63CBD858B16}"/>
          </ac:graphicFrameMkLst>
        </pc:graphicFrameChg>
      </pc:sldChg>
    </pc:docChg>
  </pc:docChgLst>
  <pc:docChgLst>
    <pc:chgData name="Lytie, Kristin" userId="S::lytiek_weac.org#ext#@neahq.onmicrosoft.com::aec877d6-fdfa-437e-a4bd-110af0812344" providerId="AD" clId="Web-{60E2433C-F7A8-A4B8-B5B0-AA17878367A7}"/>
    <pc:docChg chg="addSld delSld modSld sldOrd">
      <pc:chgData name="Lytie, Kristin" userId="S::lytiek_weac.org#ext#@neahq.onmicrosoft.com::aec877d6-fdfa-437e-a4bd-110af0812344" providerId="AD" clId="Web-{60E2433C-F7A8-A4B8-B5B0-AA17878367A7}" dt="2026-05-16T16:20:26.251" v="4825" actId="20577"/>
      <pc:docMkLst>
        <pc:docMk/>
      </pc:docMkLst>
      <pc:sldChg chg="modSp ord">
        <pc:chgData name="Lytie, Kristin" userId="S::lytiek_weac.org#ext#@neahq.onmicrosoft.com::aec877d6-fdfa-437e-a4bd-110af0812344" providerId="AD" clId="Web-{60E2433C-F7A8-A4B8-B5B0-AA17878367A7}" dt="2026-05-16T13:34:37.921" v="466" actId="20577"/>
        <pc:sldMkLst>
          <pc:docMk/>
          <pc:sldMk cId="569116213" sldId="1104"/>
        </pc:sldMkLst>
        <pc:spChg chg="mod">
          <ac:chgData name="Lytie, Kristin" userId="S::lytiek_weac.org#ext#@neahq.onmicrosoft.com::aec877d6-fdfa-437e-a4bd-110af0812344" providerId="AD" clId="Web-{60E2433C-F7A8-A4B8-B5B0-AA17878367A7}" dt="2026-05-16T13:34:37.921" v="466" actId="20577"/>
          <ac:spMkLst>
            <pc:docMk/>
            <pc:sldMk cId="569116213" sldId="1104"/>
            <ac:spMk id="4" creationId="{7505A777-42EC-8EB8-EA97-85A612D5C383}"/>
          </ac:spMkLst>
        </pc:spChg>
        <pc:spChg chg="mod">
          <ac:chgData name="Lytie, Kristin" userId="S::lytiek_weac.org#ext#@neahq.onmicrosoft.com::aec877d6-fdfa-437e-a4bd-110af0812344" providerId="AD" clId="Web-{60E2433C-F7A8-A4B8-B5B0-AA17878367A7}" dt="2026-05-16T13:34:35.953" v="465" actId="20577"/>
          <ac:spMkLst>
            <pc:docMk/>
            <pc:sldMk cId="569116213" sldId="1104"/>
            <ac:spMk id="5" creationId="{7DB3C7B7-5293-A657-34CB-D0AF6DE325A1}"/>
          </ac:spMkLst>
        </pc:spChg>
        <pc:picChg chg="mod">
          <ac:chgData name="Lytie, Kristin" userId="S::lytiek_weac.org#ext#@neahq.onmicrosoft.com::aec877d6-fdfa-437e-a4bd-110af0812344" providerId="AD" clId="Web-{60E2433C-F7A8-A4B8-B5B0-AA17878367A7}" dt="2026-05-16T13:13:54.015" v="53" actId="1076"/>
          <ac:picMkLst>
            <pc:docMk/>
            <pc:sldMk cId="569116213" sldId="1104"/>
            <ac:picMk id="14" creationId="{291109BF-3D67-FC00-DCDB-8A54C802B83B}"/>
          </ac:picMkLst>
        </pc:picChg>
      </pc:sldChg>
      <pc:sldChg chg="del mod modShow">
        <pc:chgData name="Lytie, Kristin" userId="S::lytiek_weac.org#ext#@neahq.onmicrosoft.com::aec877d6-fdfa-437e-a4bd-110af0812344" providerId="AD" clId="Web-{60E2433C-F7A8-A4B8-B5B0-AA17878367A7}" dt="2026-05-16T13:45:09.928" v="579"/>
        <pc:sldMkLst>
          <pc:docMk/>
          <pc:sldMk cId="3598578723" sldId="1105"/>
        </pc:sldMkLst>
      </pc:sldChg>
      <pc:sldChg chg="del">
        <pc:chgData name="Lytie, Kristin" userId="S::lytiek_weac.org#ext#@neahq.onmicrosoft.com::aec877d6-fdfa-437e-a4bd-110af0812344" providerId="AD" clId="Web-{60E2433C-F7A8-A4B8-B5B0-AA17878367A7}" dt="2026-05-16T13:14:13.563" v="54"/>
        <pc:sldMkLst>
          <pc:docMk/>
          <pc:sldMk cId="2838803780" sldId="1223"/>
        </pc:sldMkLst>
      </pc:sldChg>
      <pc:sldChg chg="modSp">
        <pc:chgData name="Lytie, Kristin" userId="S::lytiek_weac.org#ext#@neahq.onmicrosoft.com::aec877d6-fdfa-437e-a4bd-110af0812344" providerId="AD" clId="Web-{60E2433C-F7A8-A4B8-B5B0-AA17878367A7}" dt="2026-05-16T13:17:24.852" v="196" actId="20577"/>
        <pc:sldMkLst>
          <pc:docMk/>
          <pc:sldMk cId="1052924483" sldId="1225"/>
        </pc:sldMkLst>
        <pc:spChg chg="mod">
          <ac:chgData name="Lytie, Kristin" userId="S::lytiek_weac.org#ext#@neahq.onmicrosoft.com::aec877d6-fdfa-437e-a4bd-110af0812344" providerId="AD" clId="Web-{60E2433C-F7A8-A4B8-B5B0-AA17878367A7}" dt="2026-05-16T13:17:24.852" v="196" actId="20577"/>
          <ac:spMkLst>
            <pc:docMk/>
            <pc:sldMk cId="1052924483" sldId="1225"/>
            <ac:spMk id="2" creationId="{F839A01B-9865-B9F7-D853-584C7DF1C9BD}"/>
          </ac:spMkLst>
        </pc:spChg>
      </pc:sldChg>
      <pc:sldChg chg="delSp modSp">
        <pc:chgData name="Lytie, Kristin" userId="S::lytiek_weac.org#ext#@neahq.onmicrosoft.com::aec877d6-fdfa-437e-a4bd-110af0812344" providerId="AD" clId="Web-{60E2433C-F7A8-A4B8-B5B0-AA17878367A7}" dt="2026-05-16T13:43:22.830" v="496" actId="20577"/>
        <pc:sldMkLst>
          <pc:docMk/>
          <pc:sldMk cId="2389202332" sldId="1233"/>
        </pc:sldMkLst>
        <pc:spChg chg="mod">
          <ac:chgData name="Lytie, Kristin" userId="S::lytiek_weac.org#ext#@neahq.onmicrosoft.com::aec877d6-fdfa-437e-a4bd-110af0812344" providerId="AD" clId="Web-{60E2433C-F7A8-A4B8-B5B0-AA17878367A7}" dt="2026-05-16T13:20:17.622" v="341" actId="1076"/>
          <ac:spMkLst>
            <pc:docMk/>
            <pc:sldMk cId="2389202332" sldId="1233"/>
            <ac:spMk id="5" creationId="{6B383B24-014F-8F76-6A2D-34A4FB1FBE08}"/>
          </ac:spMkLst>
        </pc:spChg>
        <pc:spChg chg="mod">
          <ac:chgData name="Lytie, Kristin" userId="S::lytiek_weac.org#ext#@neahq.onmicrosoft.com::aec877d6-fdfa-437e-a4bd-110af0812344" providerId="AD" clId="Web-{60E2433C-F7A8-A4B8-B5B0-AA17878367A7}" dt="2026-05-16T13:43:22.830" v="496" actId="20577"/>
          <ac:spMkLst>
            <pc:docMk/>
            <pc:sldMk cId="2389202332" sldId="1233"/>
            <ac:spMk id="6" creationId="{B06DB17D-6CBB-763F-40D5-AF661DC6E428}"/>
          </ac:spMkLst>
        </pc:spChg>
        <pc:picChg chg="del">
          <ac:chgData name="Lytie, Kristin" userId="S::lytiek_weac.org#ext#@neahq.onmicrosoft.com::aec877d6-fdfa-437e-a4bd-110af0812344" providerId="AD" clId="Web-{60E2433C-F7A8-A4B8-B5B0-AA17878367A7}" dt="2026-05-16T13:14:45.236" v="66"/>
          <ac:picMkLst>
            <pc:docMk/>
            <pc:sldMk cId="2389202332" sldId="1233"/>
            <ac:picMk id="3" creationId="{F86210F9-8641-6392-41EF-214E6A4D0641}"/>
          </ac:picMkLst>
        </pc:picChg>
      </pc:sldChg>
      <pc:sldChg chg="new del">
        <pc:chgData name="Lytie, Kristin" userId="S::lytiek_weac.org#ext#@neahq.onmicrosoft.com::aec877d6-fdfa-437e-a4bd-110af0812344" providerId="AD" clId="Web-{60E2433C-F7A8-A4B8-B5B0-AA17878367A7}" dt="2026-05-16T13:01:50.990" v="8"/>
        <pc:sldMkLst>
          <pc:docMk/>
          <pc:sldMk cId="1129823081" sldId="2618"/>
        </pc:sldMkLst>
      </pc:sldChg>
      <pc:sldChg chg="delSp modSp new ord">
        <pc:chgData name="Lytie, Kristin" userId="S::lytiek_weac.org#ext#@neahq.onmicrosoft.com::aec877d6-fdfa-437e-a4bd-110af0812344" providerId="AD" clId="Web-{60E2433C-F7A8-A4B8-B5B0-AA17878367A7}" dt="2026-05-16T13:52:00.850" v="605" actId="20577"/>
        <pc:sldMkLst>
          <pc:docMk/>
          <pc:sldMk cId="1496690996" sldId="2618"/>
        </pc:sldMkLst>
        <pc:spChg chg="mod">
          <ac:chgData name="Lytie, Kristin" userId="S::lytiek_weac.org#ext#@neahq.onmicrosoft.com::aec877d6-fdfa-437e-a4bd-110af0812344" providerId="AD" clId="Web-{60E2433C-F7A8-A4B8-B5B0-AA17878367A7}" dt="2026-05-16T13:51:49.006" v="595" actId="20577"/>
          <ac:spMkLst>
            <pc:docMk/>
            <pc:sldMk cId="1496690996" sldId="2618"/>
            <ac:spMk id="2" creationId="{43DE338A-A979-2E91-803D-59218C7DEC55}"/>
          </ac:spMkLst>
        </pc:spChg>
        <pc:spChg chg="mod">
          <ac:chgData name="Lytie, Kristin" userId="S::lytiek_weac.org#ext#@neahq.onmicrosoft.com::aec877d6-fdfa-437e-a4bd-110af0812344" providerId="AD" clId="Web-{60E2433C-F7A8-A4B8-B5B0-AA17878367A7}" dt="2026-05-16T13:52:00.850" v="605" actId="20577"/>
          <ac:spMkLst>
            <pc:docMk/>
            <pc:sldMk cId="1496690996" sldId="2618"/>
            <ac:spMk id="3" creationId="{4A583377-B176-11EA-C6C3-DC34E05D8B91}"/>
          </ac:spMkLst>
        </pc:spChg>
        <pc:spChg chg="del">
          <ac:chgData name="Lytie, Kristin" userId="S::lytiek_weac.org#ext#@neahq.onmicrosoft.com::aec877d6-fdfa-437e-a4bd-110af0812344" providerId="AD" clId="Web-{60E2433C-F7A8-A4B8-B5B0-AA17878367A7}" dt="2026-05-16T13:18:28.776" v="228"/>
          <ac:spMkLst>
            <pc:docMk/>
            <pc:sldMk cId="1496690996" sldId="2618"/>
            <ac:spMk id="4" creationId="{CD22CBA5-90D7-57D9-D8B6-1F631D69FA06}"/>
          </ac:spMkLst>
        </pc:spChg>
      </pc:sldChg>
      <pc:sldChg chg="new del">
        <pc:chgData name="Lytie, Kristin" userId="S::lytiek_weac.org#ext#@neahq.onmicrosoft.com::aec877d6-fdfa-437e-a4bd-110af0812344" providerId="AD" clId="Web-{60E2433C-F7A8-A4B8-B5B0-AA17878367A7}" dt="2026-05-16T13:01:43.927" v="6"/>
        <pc:sldMkLst>
          <pc:docMk/>
          <pc:sldMk cId="1875543448" sldId="2618"/>
        </pc:sldMkLst>
      </pc:sldChg>
      <pc:sldChg chg="delSp modSp new">
        <pc:chgData name="Lytie, Kristin" userId="S::lytiek_weac.org#ext#@neahq.onmicrosoft.com::aec877d6-fdfa-437e-a4bd-110af0812344" providerId="AD" clId="Web-{60E2433C-F7A8-A4B8-B5B0-AA17878367A7}" dt="2026-05-16T13:19:45.934" v="340" actId="14100"/>
        <pc:sldMkLst>
          <pc:docMk/>
          <pc:sldMk cId="2009405428" sldId="2619"/>
        </pc:sldMkLst>
        <pc:spChg chg="mod">
          <ac:chgData name="Lytie, Kristin" userId="S::lytiek_weac.org#ext#@neahq.onmicrosoft.com::aec877d6-fdfa-437e-a4bd-110af0812344" providerId="AD" clId="Web-{60E2433C-F7A8-A4B8-B5B0-AA17878367A7}" dt="2026-05-16T13:19:45.934" v="340" actId="14100"/>
          <ac:spMkLst>
            <pc:docMk/>
            <pc:sldMk cId="2009405428" sldId="2619"/>
            <ac:spMk id="2" creationId="{03F36379-02D9-1050-9CDC-CD2418B0D160}"/>
          </ac:spMkLst>
        </pc:spChg>
        <pc:spChg chg="del">
          <ac:chgData name="Lytie, Kristin" userId="S::lytiek_weac.org#ext#@neahq.onmicrosoft.com::aec877d6-fdfa-437e-a4bd-110af0812344" providerId="AD" clId="Web-{60E2433C-F7A8-A4B8-B5B0-AA17878367A7}" dt="2026-05-16T13:19:34.606" v="338"/>
          <ac:spMkLst>
            <pc:docMk/>
            <pc:sldMk cId="2009405428" sldId="2619"/>
            <ac:spMk id="3" creationId="{D6A5C732-C8E2-A17D-E1A5-011E7D93CD32}"/>
          </ac:spMkLst>
        </pc:spChg>
        <pc:spChg chg="del mod">
          <ac:chgData name="Lytie, Kristin" userId="S::lytiek_weac.org#ext#@neahq.onmicrosoft.com::aec877d6-fdfa-437e-a4bd-110af0812344" providerId="AD" clId="Web-{60E2433C-F7A8-A4B8-B5B0-AA17878367A7}" dt="2026-05-16T13:19:31.449" v="337"/>
          <ac:spMkLst>
            <pc:docMk/>
            <pc:sldMk cId="2009405428" sldId="2619"/>
            <ac:spMk id="4" creationId="{9C4958E6-CCA9-E3FF-E323-63E6693A8713}"/>
          </ac:spMkLst>
        </pc:spChg>
      </pc:sldChg>
      <pc:sldChg chg="delSp modSp new ord">
        <pc:chgData name="Lytie, Kristin" userId="S::lytiek_weac.org#ext#@neahq.onmicrosoft.com::aec877d6-fdfa-437e-a4bd-110af0812344" providerId="AD" clId="Web-{60E2433C-F7A8-A4B8-B5B0-AA17878367A7}" dt="2026-05-16T13:45:06.318" v="578" actId="14100"/>
        <pc:sldMkLst>
          <pc:docMk/>
          <pc:sldMk cId="1447925327" sldId="2620"/>
        </pc:sldMkLst>
        <pc:spChg chg="mod">
          <ac:chgData name="Lytie, Kristin" userId="S::lytiek_weac.org#ext#@neahq.onmicrosoft.com::aec877d6-fdfa-437e-a4bd-110af0812344" providerId="AD" clId="Web-{60E2433C-F7A8-A4B8-B5B0-AA17878367A7}" dt="2026-05-16T13:44:19.066" v="513" actId="20577"/>
          <ac:spMkLst>
            <pc:docMk/>
            <pc:sldMk cId="1447925327" sldId="2620"/>
            <ac:spMk id="2" creationId="{93550127-6996-034B-6064-AF911C731027}"/>
          </ac:spMkLst>
        </pc:spChg>
        <pc:spChg chg="mod">
          <ac:chgData name="Lytie, Kristin" userId="S::lytiek_weac.org#ext#@neahq.onmicrosoft.com::aec877d6-fdfa-437e-a4bd-110af0812344" providerId="AD" clId="Web-{60E2433C-F7A8-A4B8-B5B0-AA17878367A7}" dt="2026-05-16T13:45:06.318" v="578" actId="14100"/>
          <ac:spMkLst>
            <pc:docMk/>
            <pc:sldMk cId="1447925327" sldId="2620"/>
            <ac:spMk id="3" creationId="{8473E486-A25E-E56B-E110-0D8F9B54687F}"/>
          </ac:spMkLst>
        </pc:spChg>
        <pc:spChg chg="del mod">
          <ac:chgData name="Lytie, Kristin" userId="S::lytiek_weac.org#ext#@neahq.onmicrosoft.com::aec877d6-fdfa-437e-a4bd-110af0812344" providerId="AD" clId="Web-{60E2433C-F7A8-A4B8-B5B0-AA17878367A7}" dt="2026-05-16T13:45:03.084" v="577"/>
          <ac:spMkLst>
            <pc:docMk/>
            <pc:sldMk cId="1447925327" sldId="2620"/>
            <ac:spMk id="4" creationId="{C3CE1D7D-EB86-827B-7029-A16645C400CD}"/>
          </ac:spMkLst>
        </pc:spChg>
      </pc:sldChg>
      <pc:sldChg chg="modSp add replId">
        <pc:chgData name="Lytie, Kristin" userId="S::lytiek_weac.org#ext#@neahq.onmicrosoft.com::aec877d6-fdfa-437e-a4bd-110af0812344" providerId="AD" clId="Web-{60E2433C-F7A8-A4B8-B5B0-AA17878367A7}" dt="2026-05-16T16:20:26.251" v="4825" actId="20577"/>
        <pc:sldMkLst>
          <pc:docMk/>
          <pc:sldMk cId="1581035314" sldId="2621"/>
        </pc:sldMkLst>
        <pc:spChg chg="mod">
          <ac:chgData name="Lytie, Kristin" userId="S::lytiek_weac.org#ext#@neahq.onmicrosoft.com::aec877d6-fdfa-437e-a4bd-110af0812344" providerId="AD" clId="Web-{60E2433C-F7A8-A4B8-B5B0-AA17878367A7}" dt="2026-05-16T16:20:26.251" v="4825" actId="20577"/>
          <ac:spMkLst>
            <pc:docMk/>
            <pc:sldMk cId="1581035314" sldId="2621"/>
            <ac:spMk id="3" creationId="{446D7B26-A17D-2E54-19E7-D95AE96E9683}"/>
          </ac:spMkLst>
        </pc:spChg>
      </pc:sldChg>
      <pc:sldChg chg="delSp modSp new">
        <pc:chgData name="Lytie, Kristin" userId="S::lytiek_weac.org#ext#@neahq.onmicrosoft.com::aec877d6-fdfa-437e-a4bd-110af0812344" providerId="AD" clId="Web-{60E2433C-F7A8-A4B8-B5B0-AA17878367A7}" dt="2026-05-16T14:14:26.002" v="833" actId="20577"/>
        <pc:sldMkLst>
          <pc:docMk/>
          <pc:sldMk cId="3235408776" sldId="2622"/>
        </pc:sldMkLst>
        <pc:spChg chg="mod">
          <ac:chgData name="Lytie, Kristin" userId="S::lytiek_weac.org#ext#@neahq.onmicrosoft.com::aec877d6-fdfa-437e-a4bd-110af0812344" providerId="AD" clId="Web-{60E2433C-F7A8-A4B8-B5B0-AA17878367A7}" dt="2026-05-16T14:14:26.002" v="833" actId="20577"/>
          <ac:spMkLst>
            <pc:docMk/>
            <pc:sldMk cId="3235408776" sldId="2622"/>
            <ac:spMk id="2" creationId="{36FF70EB-019C-39C0-95FA-5E90F8F2240F}"/>
          </ac:spMkLst>
        </pc:spChg>
        <pc:spChg chg="mod">
          <ac:chgData name="Lytie, Kristin" userId="S::lytiek_weac.org#ext#@neahq.onmicrosoft.com::aec877d6-fdfa-437e-a4bd-110af0812344" providerId="AD" clId="Web-{60E2433C-F7A8-A4B8-B5B0-AA17878367A7}" dt="2026-05-16T14:14:02.299" v="820" actId="14100"/>
          <ac:spMkLst>
            <pc:docMk/>
            <pc:sldMk cId="3235408776" sldId="2622"/>
            <ac:spMk id="3" creationId="{30D3DFF6-DA92-B32C-50AC-4EEDB5D94E30}"/>
          </ac:spMkLst>
        </pc:spChg>
        <pc:spChg chg="del mod">
          <ac:chgData name="Lytie, Kristin" userId="S::lytiek_weac.org#ext#@neahq.onmicrosoft.com::aec877d6-fdfa-437e-a4bd-110af0812344" providerId="AD" clId="Web-{60E2433C-F7A8-A4B8-B5B0-AA17878367A7}" dt="2026-05-16T14:13:59.424" v="819"/>
          <ac:spMkLst>
            <pc:docMk/>
            <pc:sldMk cId="3235408776" sldId="2622"/>
            <ac:spMk id="4" creationId="{9BFDDEE3-E0DD-BB7C-6134-6BB7726CABFF}"/>
          </ac:spMkLst>
        </pc:spChg>
      </pc:sldChg>
      <pc:sldChg chg="addSp modSp ord">
        <pc:chgData name="Lytie, Kristin" userId="S::lytiek_weac.org#ext#@neahq.onmicrosoft.com::aec877d6-fdfa-437e-a4bd-110af0812344" providerId="AD" clId="Web-{60E2433C-F7A8-A4B8-B5B0-AA17878367A7}" dt="2026-05-16T15:49:38.061" v="4709" actId="1076"/>
        <pc:sldMkLst>
          <pc:docMk/>
          <pc:sldMk cId="525505482" sldId="2623"/>
        </pc:sldMkLst>
        <pc:spChg chg="mod">
          <ac:chgData name="Lytie, Kristin" userId="S::lytiek_weac.org#ext#@neahq.onmicrosoft.com::aec877d6-fdfa-437e-a4bd-110af0812344" providerId="AD" clId="Web-{60E2433C-F7A8-A4B8-B5B0-AA17878367A7}" dt="2026-05-16T15:49:29.170" v="4708" actId="1076"/>
          <ac:spMkLst>
            <pc:docMk/>
            <pc:sldMk cId="525505482" sldId="2623"/>
            <ac:spMk id="2" creationId="{9B4EC490-5552-1295-5A86-8D3FE55F5828}"/>
          </ac:spMkLst>
        </pc:spChg>
        <pc:spChg chg="add mod">
          <ac:chgData name="Lytie, Kristin" userId="S::lytiek_weac.org#ext#@neahq.onmicrosoft.com::aec877d6-fdfa-437e-a4bd-110af0812344" providerId="AD" clId="Web-{60E2433C-F7A8-A4B8-B5B0-AA17878367A7}" dt="2026-05-16T15:49:38.061" v="4709" actId="1076"/>
          <ac:spMkLst>
            <pc:docMk/>
            <pc:sldMk cId="525505482" sldId="2623"/>
            <ac:spMk id="6" creationId="{8D0964D7-2E25-54AA-6F3D-D184261CCCAE}"/>
          </ac:spMkLst>
        </pc:spChg>
      </pc:sldChg>
      <pc:sldChg chg="modSp new">
        <pc:chgData name="Lytie, Kristin" userId="S::lytiek_weac.org#ext#@neahq.onmicrosoft.com::aec877d6-fdfa-437e-a4bd-110af0812344" providerId="AD" clId="Web-{60E2433C-F7A8-A4B8-B5B0-AA17878367A7}" dt="2026-05-16T15:21:59.015" v="4385" actId="20577"/>
        <pc:sldMkLst>
          <pc:docMk/>
          <pc:sldMk cId="1994786743" sldId="2624"/>
        </pc:sldMkLst>
        <pc:spChg chg="mod">
          <ac:chgData name="Lytie, Kristin" userId="S::lytiek_weac.org#ext#@neahq.onmicrosoft.com::aec877d6-fdfa-437e-a4bd-110af0812344" providerId="AD" clId="Web-{60E2433C-F7A8-A4B8-B5B0-AA17878367A7}" dt="2026-05-16T15:21:59.015" v="4385" actId="20577"/>
          <ac:spMkLst>
            <pc:docMk/>
            <pc:sldMk cId="1994786743" sldId="2624"/>
            <ac:spMk id="2" creationId="{99B1192C-0AAA-FCF3-55CF-A9A11C290631}"/>
          </ac:spMkLst>
        </pc:spChg>
      </pc:sldChg>
      <pc:sldChg chg="modSp new">
        <pc:chgData name="Lytie, Kristin" userId="S::lytiek_weac.org#ext#@neahq.onmicrosoft.com::aec877d6-fdfa-437e-a4bd-110af0812344" providerId="AD" clId="Web-{60E2433C-F7A8-A4B8-B5B0-AA17878367A7}" dt="2026-05-16T15:29:15.830" v="4576" actId="20577"/>
        <pc:sldMkLst>
          <pc:docMk/>
          <pc:sldMk cId="1512768074" sldId="2625"/>
        </pc:sldMkLst>
        <pc:spChg chg="mod">
          <ac:chgData name="Lytie, Kristin" userId="S::lytiek_weac.org#ext#@neahq.onmicrosoft.com::aec877d6-fdfa-437e-a4bd-110af0812344" providerId="AD" clId="Web-{60E2433C-F7A8-A4B8-B5B0-AA17878367A7}" dt="2026-05-16T15:29:15.830" v="4576" actId="20577"/>
          <ac:spMkLst>
            <pc:docMk/>
            <pc:sldMk cId="1512768074" sldId="2625"/>
            <ac:spMk id="2" creationId="{1B9F8BC2-1388-CB4B-E244-7FE16F591637}"/>
          </ac:spMkLst>
        </pc:spChg>
        <pc:spChg chg="mod">
          <ac:chgData name="Lytie, Kristin" userId="S::lytiek_weac.org#ext#@neahq.onmicrosoft.com::aec877d6-fdfa-437e-a4bd-110af0812344" providerId="AD" clId="Web-{60E2433C-F7A8-A4B8-B5B0-AA17878367A7}" dt="2026-05-16T14:59:17.878" v="3136" actId="20577"/>
          <ac:spMkLst>
            <pc:docMk/>
            <pc:sldMk cId="1512768074" sldId="2625"/>
            <ac:spMk id="3" creationId="{57555B98-0267-F573-99DC-38832B86F317}"/>
          </ac:spMkLst>
        </pc:spChg>
      </pc:sldChg>
      <pc:sldChg chg="modSp new">
        <pc:chgData name="Lytie, Kristin" userId="S::lytiek_weac.org#ext#@neahq.onmicrosoft.com::aec877d6-fdfa-437e-a4bd-110af0812344" providerId="AD" clId="Web-{60E2433C-F7A8-A4B8-B5B0-AA17878367A7}" dt="2026-05-16T15:26:45.621" v="4558" actId="20577"/>
        <pc:sldMkLst>
          <pc:docMk/>
          <pc:sldMk cId="1915683310" sldId="2626"/>
        </pc:sldMkLst>
        <pc:spChg chg="mod">
          <ac:chgData name="Lytie, Kristin" userId="S::lytiek_weac.org#ext#@neahq.onmicrosoft.com::aec877d6-fdfa-437e-a4bd-110af0812344" providerId="AD" clId="Web-{60E2433C-F7A8-A4B8-B5B0-AA17878367A7}" dt="2026-05-16T15:00:05.160" v="3170" actId="20577"/>
          <ac:spMkLst>
            <pc:docMk/>
            <pc:sldMk cId="1915683310" sldId="2626"/>
            <ac:spMk id="2" creationId="{11E868D1-51F1-1092-1894-C2403B7626AB}"/>
          </ac:spMkLst>
        </pc:spChg>
        <pc:spChg chg="mod">
          <ac:chgData name="Lytie, Kristin" userId="S::lytiek_weac.org#ext#@neahq.onmicrosoft.com::aec877d6-fdfa-437e-a4bd-110af0812344" providerId="AD" clId="Web-{60E2433C-F7A8-A4B8-B5B0-AA17878367A7}" dt="2026-05-16T15:26:45.621" v="4558" actId="20577"/>
          <ac:spMkLst>
            <pc:docMk/>
            <pc:sldMk cId="1915683310" sldId="2626"/>
            <ac:spMk id="3" creationId="{56855F6E-1A87-78F0-C92F-3CEF43D9AD79}"/>
          </ac:spMkLst>
        </pc:spChg>
      </pc:sldChg>
      <pc:sldChg chg="modSp new">
        <pc:chgData name="Lytie, Kristin" userId="S::lytiek_weac.org#ext#@neahq.onmicrosoft.com::aec877d6-fdfa-437e-a4bd-110af0812344" providerId="AD" clId="Web-{60E2433C-F7A8-A4B8-B5B0-AA17878367A7}" dt="2026-05-16T14:28:48.408" v="897" actId="20577"/>
        <pc:sldMkLst>
          <pc:docMk/>
          <pc:sldMk cId="3511371" sldId="2627"/>
        </pc:sldMkLst>
        <pc:spChg chg="mod">
          <ac:chgData name="Lytie, Kristin" userId="S::lytiek_weac.org#ext#@neahq.onmicrosoft.com::aec877d6-fdfa-437e-a4bd-110af0812344" providerId="AD" clId="Web-{60E2433C-F7A8-A4B8-B5B0-AA17878367A7}" dt="2026-05-16T14:28:48.408" v="897" actId="20577"/>
          <ac:spMkLst>
            <pc:docMk/>
            <pc:sldMk cId="3511371" sldId="2627"/>
            <ac:spMk id="2" creationId="{F1D97B25-06EA-D9F6-FCF6-DB6CE2762C6D}"/>
          </ac:spMkLst>
        </pc:spChg>
      </pc:sldChg>
      <pc:sldChg chg="modSp new">
        <pc:chgData name="Lytie, Kristin" userId="S::lytiek_weac.org#ext#@neahq.onmicrosoft.com::aec877d6-fdfa-437e-a4bd-110af0812344" providerId="AD" clId="Web-{60E2433C-F7A8-A4B8-B5B0-AA17878367A7}" dt="2026-05-16T15:30:44.614" v="4626" actId="20577"/>
        <pc:sldMkLst>
          <pc:docMk/>
          <pc:sldMk cId="4066983052" sldId="2628"/>
        </pc:sldMkLst>
        <pc:spChg chg="mod">
          <ac:chgData name="Lytie, Kristin" userId="S::lytiek_weac.org#ext#@neahq.onmicrosoft.com::aec877d6-fdfa-437e-a4bd-110af0812344" providerId="AD" clId="Web-{60E2433C-F7A8-A4B8-B5B0-AA17878367A7}" dt="2026-05-16T15:00:55.083" v="3179" actId="20577"/>
          <ac:spMkLst>
            <pc:docMk/>
            <pc:sldMk cId="4066983052" sldId="2628"/>
            <ac:spMk id="2" creationId="{D82F5F85-0D0D-61B0-6A92-76A885F7EAB1}"/>
          </ac:spMkLst>
        </pc:spChg>
        <pc:spChg chg="mod">
          <ac:chgData name="Lytie, Kristin" userId="S::lytiek_weac.org#ext#@neahq.onmicrosoft.com::aec877d6-fdfa-437e-a4bd-110af0812344" providerId="AD" clId="Web-{60E2433C-F7A8-A4B8-B5B0-AA17878367A7}" dt="2026-05-16T15:30:44.614" v="4626" actId="20577"/>
          <ac:spMkLst>
            <pc:docMk/>
            <pc:sldMk cId="4066983052" sldId="2628"/>
            <ac:spMk id="3" creationId="{7D2B6C7D-90C6-1A35-E3D8-3A4177265020}"/>
          </ac:spMkLst>
        </pc:spChg>
      </pc:sldChg>
      <pc:sldChg chg="modSp new">
        <pc:chgData name="Lytie, Kristin" userId="S::lytiek_weac.org#ext#@neahq.onmicrosoft.com::aec877d6-fdfa-437e-a4bd-110af0812344" providerId="AD" clId="Web-{60E2433C-F7A8-A4B8-B5B0-AA17878367A7}" dt="2026-05-16T15:47:49.464" v="4645" actId="20577"/>
        <pc:sldMkLst>
          <pc:docMk/>
          <pc:sldMk cId="3211268217" sldId="2629"/>
        </pc:sldMkLst>
        <pc:spChg chg="mod">
          <ac:chgData name="Lytie, Kristin" userId="S::lytiek_weac.org#ext#@neahq.onmicrosoft.com::aec877d6-fdfa-437e-a4bd-110af0812344" providerId="AD" clId="Web-{60E2433C-F7A8-A4B8-B5B0-AA17878367A7}" dt="2026-05-16T14:51:01.173" v="2574" actId="20577"/>
          <ac:spMkLst>
            <pc:docMk/>
            <pc:sldMk cId="3211268217" sldId="2629"/>
            <ac:spMk id="2" creationId="{DA9482CA-1AC0-5D40-0C85-96D5CBB5ECA0}"/>
          </ac:spMkLst>
        </pc:spChg>
        <pc:spChg chg="mod">
          <ac:chgData name="Lytie, Kristin" userId="S::lytiek_weac.org#ext#@neahq.onmicrosoft.com::aec877d6-fdfa-437e-a4bd-110af0812344" providerId="AD" clId="Web-{60E2433C-F7A8-A4B8-B5B0-AA17878367A7}" dt="2026-05-16T15:47:49.464" v="4645" actId="20577"/>
          <ac:spMkLst>
            <pc:docMk/>
            <pc:sldMk cId="3211268217" sldId="2629"/>
            <ac:spMk id="3" creationId="{FDD7B074-ACAF-0F0F-FF7E-069A5B71BBD0}"/>
          </ac:spMkLst>
        </pc:spChg>
      </pc:sldChg>
      <pc:sldChg chg="modSp new del">
        <pc:chgData name="Lytie, Kristin" userId="S::lytiek_weac.org#ext#@neahq.onmicrosoft.com::aec877d6-fdfa-437e-a4bd-110af0812344" providerId="AD" clId="Web-{60E2433C-F7A8-A4B8-B5B0-AA17878367A7}" dt="2026-05-16T15:22:54.720" v="4399"/>
        <pc:sldMkLst>
          <pc:docMk/>
          <pc:sldMk cId="2085939857" sldId="2783"/>
        </pc:sldMkLst>
        <pc:spChg chg="mod">
          <ac:chgData name="Lytie, Kristin" userId="S::lytiek_weac.org#ext#@neahq.onmicrosoft.com::aec877d6-fdfa-437e-a4bd-110af0812344" providerId="AD" clId="Web-{60E2433C-F7A8-A4B8-B5B0-AA17878367A7}" dt="2026-05-16T15:22:53.220" v="4398" actId="20577"/>
          <ac:spMkLst>
            <pc:docMk/>
            <pc:sldMk cId="2085939857" sldId="2783"/>
            <ac:spMk id="2" creationId="{D6A9F0D0-AB84-3D69-8B1B-D3FAB7B6ED02}"/>
          </ac:spMkLst>
        </pc:spChg>
      </pc:sldChg>
      <pc:sldChg chg="modSp new">
        <pc:chgData name="Lytie, Kristin" userId="S::lytiek_weac.org#ext#@neahq.onmicrosoft.com::aec877d6-fdfa-437e-a4bd-110af0812344" providerId="AD" clId="Web-{60E2433C-F7A8-A4B8-B5B0-AA17878367A7}" dt="2026-05-16T15:23:50.051" v="4461" actId="20577"/>
        <pc:sldMkLst>
          <pc:docMk/>
          <pc:sldMk cId="3897401374" sldId="2783"/>
        </pc:sldMkLst>
        <pc:spChg chg="mod">
          <ac:chgData name="Lytie, Kristin" userId="S::lytiek_weac.org#ext#@neahq.onmicrosoft.com::aec877d6-fdfa-437e-a4bd-110af0812344" providerId="AD" clId="Web-{60E2433C-F7A8-A4B8-B5B0-AA17878367A7}" dt="2026-05-16T15:23:15.940" v="4437" actId="20577"/>
          <ac:spMkLst>
            <pc:docMk/>
            <pc:sldMk cId="3897401374" sldId="2783"/>
            <ac:spMk id="2" creationId="{1E2CFF64-491B-D558-8173-D213E80CF76A}"/>
          </ac:spMkLst>
        </pc:spChg>
        <pc:spChg chg="mod">
          <ac:chgData name="Lytie, Kristin" userId="S::lytiek_weac.org#ext#@neahq.onmicrosoft.com::aec877d6-fdfa-437e-a4bd-110af0812344" providerId="AD" clId="Web-{60E2433C-F7A8-A4B8-B5B0-AA17878367A7}" dt="2026-05-16T15:23:50.051" v="4461" actId="20577"/>
          <ac:spMkLst>
            <pc:docMk/>
            <pc:sldMk cId="3897401374" sldId="2783"/>
            <ac:spMk id="3" creationId="{FA5103EB-F609-99AD-E0B5-3C39BBEF15E9}"/>
          </ac:spMkLst>
        </pc:spChg>
      </pc:sldChg>
      <pc:sldChg chg="delSp modSp new">
        <pc:chgData name="Lytie, Kristin" userId="S::lytiek_weac.org#ext#@neahq.onmicrosoft.com::aec877d6-fdfa-437e-a4bd-110af0812344" providerId="AD" clId="Web-{60E2433C-F7A8-A4B8-B5B0-AA17878367A7}" dt="2026-05-16T16:00:59.005" v="4734" actId="20577"/>
        <pc:sldMkLst>
          <pc:docMk/>
          <pc:sldMk cId="534887462" sldId="2784"/>
        </pc:sldMkLst>
        <pc:spChg chg="del">
          <ac:chgData name="Lytie, Kristin" userId="S::lytiek_weac.org#ext#@neahq.onmicrosoft.com::aec877d6-fdfa-437e-a4bd-110af0812344" providerId="AD" clId="Web-{60E2433C-F7A8-A4B8-B5B0-AA17878367A7}" dt="2026-05-16T15:59:59.706" v="4713"/>
          <ac:spMkLst>
            <pc:docMk/>
            <pc:sldMk cId="534887462" sldId="2784"/>
            <ac:spMk id="2" creationId="{EEF03CFF-E747-2C7F-BD7C-F6B0E5CA9DA0}"/>
          </ac:spMkLst>
        </pc:spChg>
        <pc:spChg chg="mod">
          <ac:chgData name="Lytie, Kristin" userId="S::lytiek_weac.org#ext#@neahq.onmicrosoft.com::aec877d6-fdfa-437e-a4bd-110af0812344" providerId="AD" clId="Web-{60E2433C-F7A8-A4B8-B5B0-AA17878367A7}" dt="2026-05-16T16:00:59.005" v="4734" actId="20577"/>
          <ac:spMkLst>
            <pc:docMk/>
            <pc:sldMk cId="534887462" sldId="2784"/>
            <ac:spMk id="3" creationId="{BC5FBF0F-0350-DE4F-67CC-7E00FDAC8D56}"/>
          </ac:spMkLst>
        </pc:spChg>
        <pc:spChg chg="del">
          <ac:chgData name="Lytie, Kristin" userId="S::lytiek_weac.org#ext#@neahq.onmicrosoft.com::aec877d6-fdfa-437e-a4bd-110af0812344" providerId="AD" clId="Web-{60E2433C-F7A8-A4B8-B5B0-AA17878367A7}" dt="2026-05-16T15:59:56.159" v="4712"/>
          <ac:spMkLst>
            <pc:docMk/>
            <pc:sldMk cId="534887462" sldId="2784"/>
            <ac:spMk id="4" creationId="{6DC6F91C-442A-42AF-354B-140023CC0B35}"/>
          </ac:spMkLst>
        </pc:spChg>
      </pc:sldChg>
    </pc:docChg>
  </pc:docChgLst>
  <pc:docChgLst>
    <pc:chgData name="Katie Bishop [WA]" userId="S::kbishop_washingtonea.org#ext#@neahq.onmicrosoft.com::49e01a96-684d-4216-96b4-584a08a22682" providerId="AD" clId="Web-{271F3427-AEE5-929F-4F21-100A1C9B51F8}"/>
    <pc:docChg chg="modSld">
      <pc:chgData name="Katie Bishop [WA]" userId="S::kbishop_washingtonea.org#ext#@neahq.onmicrosoft.com::49e01a96-684d-4216-96b4-584a08a22682" providerId="AD" clId="Web-{271F3427-AEE5-929F-4F21-100A1C9B51F8}" dt="2026-05-16T22:24:39.480" v="48" actId="20577"/>
      <pc:docMkLst>
        <pc:docMk/>
      </pc:docMkLst>
      <pc:sldChg chg="modSp">
        <pc:chgData name="Katie Bishop [WA]" userId="S::kbishop_washingtonea.org#ext#@neahq.onmicrosoft.com::49e01a96-684d-4216-96b4-584a08a22682" providerId="AD" clId="Web-{271F3427-AEE5-929F-4F21-100A1C9B51F8}" dt="2026-05-16T22:24:39.480" v="48" actId="20577"/>
        <pc:sldMkLst>
          <pc:docMk/>
          <pc:sldMk cId="3235408776" sldId="2622"/>
        </pc:sldMkLst>
        <pc:spChg chg="mod">
          <ac:chgData name="Katie Bishop [WA]" userId="S::kbishop_washingtonea.org#ext#@neahq.onmicrosoft.com::49e01a96-684d-4216-96b4-584a08a22682" providerId="AD" clId="Web-{271F3427-AEE5-929F-4F21-100A1C9B51F8}" dt="2026-05-16T22:24:39.480" v="48" actId="20577"/>
          <ac:spMkLst>
            <pc:docMk/>
            <pc:sldMk cId="3235408776" sldId="2622"/>
            <ac:spMk id="3" creationId="{30D3DFF6-DA92-B32C-50AC-4EEDB5D94E30}"/>
          </ac:spMkLst>
        </pc:spChg>
      </pc:sldChg>
      <pc:sldChg chg="modSp">
        <pc:chgData name="Katie Bishop [WA]" userId="S::kbishop_washingtonea.org#ext#@neahq.onmicrosoft.com::49e01a96-684d-4216-96b4-584a08a22682" providerId="AD" clId="Web-{271F3427-AEE5-929F-4F21-100A1C9B51F8}" dt="2026-05-16T22:16:12.147" v="40" actId="20577"/>
        <pc:sldMkLst>
          <pc:docMk/>
          <pc:sldMk cId="1994786743" sldId="2624"/>
        </pc:sldMkLst>
        <pc:spChg chg="mod">
          <ac:chgData name="Katie Bishop [WA]" userId="S::kbishop_washingtonea.org#ext#@neahq.onmicrosoft.com::49e01a96-684d-4216-96b4-584a08a22682" providerId="AD" clId="Web-{271F3427-AEE5-929F-4F21-100A1C9B51F8}" dt="2026-05-16T22:16:12.147" v="40" actId="20577"/>
          <ac:spMkLst>
            <pc:docMk/>
            <pc:sldMk cId="1994786743" sldId="2624"/>
            <ac:spMk id="2" creationId="{99B1192C-0AAA-FCF3-55CF-A9A11C290631}"/>
          </ac:spMkLst>
        </pc:spChg>
      </pc:sldChg>
      <pc:sldChg chg="modSp">
        <pc:chgData name="Katie Bishop [WA]" userId="S::kbishop_washingtonea.org#ext#@neahq.onmicrosoft.com::49e01a96-684d-4216-96b4-584a08a22682" providerId="AD" clId="Web-{271F3427-AEE5-929F-4F21-100A1C9B51F8}" dt="2026-05-16T22:14:00.068" v="3" actId="20577"/>
        <pc:sldMkLst>
          <pc:docMk/>
          <pc:sldMk cId="534887462" sldId="2784"/>
        </pc:sldMkLst>
        <pc:spChg chg="mod">
          <ac:chgData name="Katie Bishop [WA]" userId="S::kbishop_washingtonea.org#ext#@neahq.onmicrosoft.com::49e01a96-684d-4216-96b4-584a08a22682" providerId="AD" clId="Web-{271F3427-AEE5-929F-4F21-100A1C9B51F8}" dt="2026-05-16T22:14:00.068" v="3" actId="20577"/>
          <ac:spMkLst>
            <pc:docMk/>
            <pc:sldMk cId="534887462" sldId="2784"/>
            <ac:spMk id="2" creationId="{FD0D7B61-7005-B1FA-89E2-8BC3AC8B32E4}"/>
          </ac:spMkLst>
        </pc:spChg>
      </pc:sldChg>
    </pc:docChg>
  </pc:docChgLst>
  <pc:docChgLst>
    <pc:chgData name="Kail, Amanda [NEA-FO]" userId="S::akail@nea.org::57fa41ed-6196-4a36-b76e-152a844f9ae8" providerId="AD" clId="Web-{055ED8D6-8C5A-E983-DA4A-AFBB0F46D800}"/>
    <pc:docChg chg="addSld delSld modSld">
      <pc:chgData name="Kail, Amanda [NEA-FO]" userId="S::akail@nea.org::57fa41ed-6196-4a36-b76e-152a844f9ae8" providerId="AD" clId="Web-{055ED8D6-8C5A-E983-DA4A-AFBB0F46D800}" dt="2026-05-16T21:49:42.421" v="86"/>
      <pc:docMkLst>
        <pc:docMk/>
      </pc:docMkLst>
      <pc:sldChg chg="addSp delSp modSp">
        <pc:chgData name="Kail, Amanda [NEA-FO]" userId="S::akail@nea.org::57fa41ed-6196-4a36-b76e-152a844f9ae8" providerId="AD" clId="Web-{055ED8D6-8C5A-E983-DA4A-AFBB0F46D800}" dt="2026-05-16T21:49:42.421" v="86"/>
        <pc:sldMkLst>
          <pc:docMk/>
          <pc:sldMk cId="1939368538" sldId="2598"/>
        </pc:sldMkLst>
        <pc:spChg chg="del">
          <ac:chgData name="Kail, Amanda [NEA-FO]" userId="S::akail@nea.org::57fa41ed-6196-4a36-b76e-152a844f9ae8" providerId="AD" clId="Web-{055ED8D6-8C5A-E983-DA4A-AFBB0F46D800}" dt="2026-05-16T21:49:42.421" v="86"/>
          <ac:spMkLst>
            <pc:docMk/>
            <pc:sldMk cId="1939368538" sldId="2598"/>
            <ac:spMk id="3" creationId="{B0DAC2E9-6C44-6179-1E82-194566817E62}"/>
          </ac:spMkLst>
        </pc:spChg>
        <pc:picChg chg="add mod ord">
          <ac:chgData name="Kail, Amanda [NEA-FO]" userId="S::akail@nea.org::57fa41ed-6196-4a36-b76e-152a844f9ae8" providerId="AD" clId="Web-{055ED8D6-8C5A-E983-DA4A-AFBB0F46D800}" dt="2026-05-16T21:49:42.421" v="86"/>
          <ac:picMkLst>
            <pc:docMk/>
            <pc:sldMk cId="1939368538" sldId="2598"/>
            <ac:picMk id="2" creationId="{1BBE8B73-4BBC-A2AC-20EE-E8253AB902D9}"/>
          </ac:picMkLst>
        </pc:picChg>
      </pc:sldChg>
      <pc:sldChg chg="modSp add del">
        <pc:chgData name="Kail, Amanda [NEA-FO]" userId="S::akail@nea.org::57fa41ed-6196-4a36-b76e-152a844f9ae8" providerId="AD" clId="Web-{055ED8D6-8C5A-E983-DA4A-AFBB0F46D800}" dt="2026-05-16T21:39:12.676" v="38"/>
        <pc:sldMkLst>
          <pc:docMk/>
          <pc:sldMk cId="1530776649" sldId="2789"/>
        </pc:sldMkLst>
        <pc:spChg chg="mod">
          <ac:chgData name="Kail, Amanda [NEA-FO]" userId="S::akail@nea.org::57fa41ed-6196-4a36-b76e-152a844f9ae8" providerId="AD" clId="Web-{055ED8D6-8C5A-E983-DA4A-AFBB0F46D800}" dt="2026-05-16T21:39:03.567" v="36" actId="20577"/>
          <ac:spMkLst>
            <pc:docMk/>
            <pc:sldMk cId="1530776649" sldId="2789"/>
            <ac:spMk id="3" creationId="{83417ED4-CE61-BCA5-B473-E3BA64E150F1}"/>
          </ac:spMkLst>
        </pc:spChg>
      </pc:sldChg>
      <pc:sldChg chg="addSp delSp modSp add replId">
        <pc:chgData name="Kail, Amanda [NEA-FO]" userId="S::akail@nea.org::57fa41ed-6196-4a36-b76e-152a844f9ae8" providerId="AD" clId="Web-{055ED8D6-8C5A-E983-DA4A-AFBB0F46D800}" dt="2026-05-16T21:44:04.413" v="82" actId="20577"/>
        <pc:sldMkLst>
          <pc:docMk/>
          <pc:sldMk cId="967716882" sldId="2790"/>
        </pc:sldMkLst>
        <pc:spChg chg="mod">
          <ac:chgData name="Kail, Amanda [NEA-FO]" userId="S::akail@nea.org::57fa41ed-6196-4a36-b76e-152a844f9ae8" providerId="AD" clId="Web-{055ED8D6-8C5A-E983-DA4A-AFBB0F46D800}" dt="2026-05-16T21:44:04.413" v="82" actId="20577"/>
          <ac:spMkLst>
            <pc:docMk/>
            <pc:sldMk cId="967716882" sldId="2790"/>
            <ac:spMk id="3" creationId="{398DDA85-EC42-3A90-CF3B-C9E4AC4D75B3}"/>
          </ac:spMkLst>
        </pc:spChg>
        <pc:graphicFrameChg chg="add del mod">
          <ac:chgData name="Kail, Amanda [NEA-FO]" userId="S::akail@nea.org::57fa41ed-6196-4a36-b76e-152a844f9ae8" providerId="AD" clId="Web-{055ED8D6-8C5A-E983-DA4A-AFBB0F46D800}" dt="2026-05-16T21:40:37.083" v="61"/>
          <ac:graphicFrameMkLst>
            <pc:docMk/>
            <pc:sldMk cId="967716882" sldId="2790"/>
            <ac:graphicFrameMk id="5" creationId="{5523A5D4-6890-B58F-7985-1DAC55E510E2}"/>
          </ac:graphicFrameMkLst>
        </pc:graphicFrameChg>
      </pc:sldChg>
      <pc:sldChg chg="modSp add replId">
        <pc:chgData name="Kail, Amanda [NEA-FO]" userId="S::akail@nea.org::57fa41ed-6196-4a36-b76e-152a844f9ae8" providerId="AD" clId="Web-{055ED8D6-8C5A-E983-DA4A-AFBB0F46D800}" dt="2026-05-16T21:44:33.961" v="85" actId="20577"/>
        <pc:sldMkLst>
          <pc:docMk/>
          <pc:sldMk cId="468167396" sldId="2791"/>
        </pc:sldMkLst>
        <pc:spChg chg="mod">
          <ac:chgData name="Kail, Amanda [NEA-FO]" userId="S::akail@nea.org::57fa41ed-6196-4a36-b76e-152a844f9ae8" providerId="AD" clId="Web-{055ED8D6-8C5A-E983-DA4A-AFBB0F46D800}" dt="2026-05-16T21:44:33.961" v="85" actId="20577"/>
          <ac:spMkLst>
            <pc:docMk/>
            <pc:sldMk cId="468167396" sldId="2791"/>
            <ac:spMk id="3" creationId="{DB9BF88E-A732-895F-844F-A8CDF032F074}"/>
          </ac:spMkLst>
        </pc:spChg>
      </pc:sldChg>
    </pc:docChg>
  </pc:docChgLst>
  <pc:docChgLst>
    <pc:chgData name="Holmes, Ellen [NEA]" userId="S::eholmes@nea.org::8df78491-616d-4641-a13e-176bb27a1b7f" providerId="AD" clId="Web-{0B3F04C1-4855-FBA2-BF79-9A223C64A849}"/>
    <pc:docChg chg="addSld modSld">
      <pc:chgData name="Holmes, Ellen [NEA]" userId="S::eholmes@nea.org::8df78491-616d-4641-a13e-176bb27a1b7f" providerId="AD" clId="Web-{0B3F04C1-4855-FBA2-BF79-9A223C64A849}" dt="2026-05-14T20:42:40.890" v="2"/>
      <pc:docMkLst>
        <pc:docMk/>
      </pc:docMkLst>
      <pc:sldChg chg="addSp delSp modSp add">
        <pc:chgData name="Holmes, Ellen [NEA]" userId="S::eholmes@nea.org::8df78491-616d-4641-a13e-176bb27a1b7f" providerId="AD" clId="Web-{0B3F04C1-4855-FBA2-BF79-9A223C64A849}" dt="2026-05-14T20:42:40.890" v="2"/>
        <pc:sldMkLst>
          <pc:docMk/>
          <pc:sldMk cId="1939368538" sldId="2598"/>
        </pc:sldMkLst>
        <pc:picChg chg="add mod ord">
          <ac:chgData name="Holmes, Ellen [NEA]" userId="S::eholmes@nea.org::8df78491-616d-4641-a13e-176bb27a1b7f" providerId="AD" clId="Web-{0B3F04C1-4855-FBA2-BF79-9A223C64A849}" dt="2026-05-14T20:42:40.890" v="2"/>
          <ac:picMkLst>
            <pc:docMk/>
            <pc:sldMk cId="1939368538" sldId="2598"/>
            <ac:picMk id="5" creationId="{C5E828DF-DEF6-72A8-7CEB-87781BFABEF7}"/>
          </ac:picMkLst>
        </pc:picChg>
      </pc:sldChg>
    </pc:docChg>
  </pc:docChgLst>
  <pc:docChgLst>
    <pc:chgData name="Fargen, Matthew [PA]" userId="S::mfargen_psea.org#ext#@neahq.onmicrosoft.com::c8c8ee83-2559-4650-ad3b-b4b80e1459a6" providerId="AD" clId="Web-{027267C3-E3F0-DCE6-3FBF-547CDA04C0C7}"/>
    <pc:docChg chg="modSld">
      <pc:chgData name="Fargen, Matthew [PA]" userId="S::mfargen_psea.org#ext#@neahq.onmicrosoft.com::c8c8ee83-2559-4650-ad3b-b4b80e1459a6" providerId="AD" clId="Web-{027267C3-E3F0-DCE6-3FBF-547CDA04C0C7}" dt="2026-05-15T22:41:17.744" v="22" actId="20577"/>
      <pc:docMkLst>
        <pc:docMk/>
      </pc:docMkLst>
      <pc:sldChg chg="modSp">
        <pc:chgData name="Fargen, Matthew [PA]" userId="S::mfargen_psea.org#ext#@neahq.onmicrosoft.com::c8c8ee83-2559-4650-ad3b-b4b80e1459a6" providerId="AD" clId="Web-{027267C3-E3F0-DCE6-3FBF-547CDA04C0C7}" dt="2026-05-15T22:41:17.744" v="22" actId="20577"/>
        <pc:sldMkLst>
          <pc:docMk/>
          <pc:sldMk cId="569116213" sldId="1104"/>
        </pc:sldMkLst>
        <pc:spChg chg="mod">
          <ac:chgData name="Fargen, Matthew [PA]" userId="S::mfargen_psea.org#ext#@neahq.onmicrosoft.com::c8c8ee83-2559-4650-ad3b-b4b80e1459a6" providerId="AD" clId="Web-{027267C3-E3F0-DCE6-3FBF-547CDA04C0C7}" dt="2026-05-15T22:41:17.744" v="22" actId="20577"/>
          <ac:spMkLst>
            <pc:docMk/>
            <pc:sldMk cId="569116213" sldId="1104"/>
            <ac:spMk id="4" creationId="{7505A777-42EC-8EB8-EA97-85A612D5C383}"/>
          </ac:spMkLst>
        </pc:spChg>
      </pc:sldChg>
    </pc:docChg>
  </pc:docChgLst>
  <pc:docChgLst>
    <pc:chgData name="Fargen, Matthew [PA]" userId="S::mfargen_psea.org#ext#@neahq.onmicrosoft.com::c8c8ee83-2559-4650-ad3b-b4b80e1459a6" providerId="AD" clId="Web-{F062FAD8-E0AD-B3E7-F022-316D73D36579}"/>
    <pc:docChg chg="modSld">
      <pc:chgData name="Fargen, Matthew [PA]" userId="S::mfargen_psea.org#ext#@neahq.onmicrosoft.com::c8c8ee83-2559-4650-ad3b-b4b80e1459a6" providerId="AD" clId="Web-{F062FAD8-E0AD-B3E7-F022-316D73D36579}" dt="2026-05-17T16:23:53.767" v="17" actId="20577"/>
      <pc:docMkLst>
        <pc:docMk/>
      </pc:docMkLst>
      <pc:sldChg chg="modSp">
        <pc:chgData name="Fargen, Matthew [PA]" userId="S::mfargen_psea.org#ext#@neahq.onmicrosoft.com::c8c8ee83-2559-4650-ad3b-b4b80e1459a6" providerId="AD" clId="Web-{F062FAD8-E0AD-B3E7-F022-316D73D36579}" dt="2026-05-17T13:39:28.013" v="3" actId="20577"/>
        <pc:sldMkLst>
          <pc:docMk/>
          <pc:sldMk cId="1703830516" sldId="1221"/>
        </pc:sldMkLst>
        <pc:spChg chg="mod">
          <ac:chgData name="Fargen, Matthew [PA]" userId="S::mfargen_psea.org#ext#@neahq.onmicrosoft.com::c8c8ee83-2559-4650-ad3b-b4b80e1459a6" providerId="AD" clId="Web-{F062FAD8-E0AD-B3E7-F022-316D73D36579}" dt="2026-05-17T13:39:28.013" v="3" actId="20577"/>
          <ac:spMkLst>
            <pc:docMk/>
            <pc:sldMk cId="1703830516" sldId="1221"/>
            <ac:spMk id="3" creationId="{BBC5B898-9F16-1F02-B0EA-E7B2E4303445}"/>
          </ac:spMkLst>
        </pc:spChg>
      </pc:sldChg>
      <pc:sldChg chg="modSp">
        <pc:chgData name="Fargen, Matthew [PA]" userId="S::mfargen_psea.org#ext#@neahq.onmicrosoft.com::c8c8ee83-2559-4650-ad3b-b4b80e1459a6" providerId="AD" clId="Web-{F062FAD8-E0AD-B3E7-F022-316D73D36579}" dt="2026-05-17T13:39:57.279" v="6" actId="20577"/>
        <pc:sldMkLst>
          <pc:docMk/>
          <pc:sldMk cId="967716882" sldId="2790"/>
        </pc:sldMkLst>
        <pc:spChg chg="mod">
          <ac:chgData name="Fargen, Matthew [PA]" userId="S::mfargen_psea.org#ext#@neahq.onmicrosoft.com::c8c8ee83-2559-4650-ad3b-b4b80e1459a6" providerId="AD" clId="Web-{F062FAD8-E0AD-B3E7-F022-316D73D36579}" dt="2026-05-17T13:39:57.279" v="6" actId="20577"/>
          <ac:spMkLst>
            <pc:docMk/>
            <pc:sldMk cId="967716882" sldId="2790"/>
            <ac:spMk id="3" creationId="{398DDA85-EC42-3A90-CF3B-C9E4AC4D75B3}"/>
          </ac:spMkLst>
        </pc:spChg>
      </pc:sldChg>
      <pc:sldChg chg="modSp">
        <pc:chgData name="Fargen, Matthew [PA]" userId="S::mfargen_psea.org#ext#@neahq.onmicrosoft.com::c8c8ee83-2559-4650-ad3b-b4b80e1459a6" providerId="AD" clId="Web-{F062FAD8-E0AD-B3E7-F022-316D73D36579}" dt="2026-05-17T16:23:53.767" v="17" actId="20577"/>
        <pc:sldMkLst>
          <pc:docMk/>
          <pc:sldMk cId="1786862421" sldId="2792"/>
        </pc:sldMkLst>
        <pc:spChg chg="mod">
          <ac:chgData name="Fargen, Matthew [PA]" userId="S::mfargen_psea.org#ext#@neahq.onmicrosoft.com::c8c8ee83-2559-4650-ad3b-b4b80e1459a6" providerId="AD" clId="Web-{F062FAD8-E0AD-B3E7-F022-316D73D36579}" dt="2026-05-17T16:23:53.767" v="17" actId="20577"/>
          <ac:spMkLst>
            <pc:docMk/>
            <pc:sldMk cId="1786862421" sldId="2792"/>
            <ac:spMk id="3" creationId="{6A5F1A1A-6350-6DA6-8A5E-E350326E4CF7}"/>
          </ac:spMkLst>
        </pc:spChg>
      </pc:sldChg>
    </pc:docChg>
  </pc:docChgLst>
  <pc:docChgLst>
    <pc:chgData name="Underwood, Alan" userId="S::aunderwood_cta.org#ext#@neahq.onmicrosoft.com::54c48b5b-322e-4ffa-bcdb-4b563c58d4fd" providerId="AD" clId="Web-{748AF02E-7376-9616-9D1E-924CB72BFDF4}"/>
    <pc:docChg chg="modSld">
      <pc:chgData name="Underwood, Alan" userId="S::aunderwood_cta.org#ext#@neahq.onmicrosoft.com::54c48b5b-322e-4ffa-bcdb-4b563c58d4fd" providerId="AD" clId="Web-{748AF02E-7376-9616-9D1E-924CB72BFDF4}" dt="2026-05-16T22:17:14.457" v="810" actId="20577"/>
      <pc:docMkLst>
        <pc:docMk/>
      </pc:docMkLst>
      <pc:sldChg chg="modSp">
        <pc:chgData name="Underwood, Alan" userId="S::aunderwood_cta.org#ext#@neahq.onmicrosoft.com::54c48b5b-322e-4ffa-bcdb-4b563c58d4fd" providerId="AD" clId="Web-{748AF02E-7376-9616-9D1E-924CB72BFDF4}" dt="2026-05-16T21:37:24.081" v="1" actId="20577"/>
        <pc:sldMkLst>
          <pc:docMk/>
          <pc:sldMk cId="2985521365" sldId="1227"/>
        </pc:sldMkLst>
        <pc:spChg chg="mod">
          <ac:chgData name="Underwood, Alan" userId="S::aunderwood_cta.org#ext#@neahq.onmicrosoft.com::54c48b5b-322e-4ffa-bcdb-4b563c58d4fd" providerId="AD" clId="Web-{748AF02E-7376-9616-9D1E-924CB72BFDF4}" dt="2026-05-16T21:37:24.081" v="1" actId="20577"/>
          <ac:spMkLst>
            <pc:docMk/>
            <pc:sldMk cId="2985521365" sldId="1227"/>
            <ac:spMk id="3" creationId="{30D9B4E5-BF77-2B64-8F42-2924B01A7C16}"/>
          </ac:spMkLst>
        </pc:spChg>
      </pc:sldChg>
      <pc:sldChg chg="modSp">
        <pc:chgData name="Underwood, Alan" userId="S::aunderwood_cta.org#ext#@neahq.onmicrosoft.com::54c48b5b-322e-4ffa-bcdb-4b563c58d4fd" providerId="AD" clId="Web-{748AF02E-7376-9616-9D1E-924CB72BFDF4}" dt="2026-05-16T21:39:53.208" v="2" actId="20577"/>
        <pc:sldMkLst>
          <pc:docMk/>
          <pc:sldMk cId="1512768074" sldId="2625"/>
        </pc:sldMkLst>
        <pc:spChg chg="mod">
          <ac:chgData name="Underwood, Alan" userId="S::aunderwood_cta.org#ext#@neahq.onmicrosoft.com::54c48b5b-322e-4ffa-bcdb-4b563c58d4fd" providerId="AD" clId="Web-{748AF02E-7376-9616-9D1E-924CB72BFDF4}" dt="2026-05-16T21:39:53.208" v="2" actId="20577"/>
          <ac:spMkLst>
            <pc:docMk/>
            <pc:sldMk cId="1512768074" sldId="2625"/>
            <ac:spMk id="3" creationId="{57555B98-0267-F573-99DC-38832B86F317}"/>
          </ac:spMkLst>
        </pc:spChg>
      </pc:sldChg>
      <pc:sldChg chg="delSp modSp">
        <pc:chgData name="Underwood, Alan" userId="S::aunderwood_cta.org#ext#@neahq.onmicrosoft.com::54c48b5b-322e-4ffa-bcdb-4b563c58d4fd" providerId="AD" clId="Web-{748AF02E-7376-9616-9D1E-924CB72BFDF4}" dt="2026-05-16T22:17:14.457" v="810" actId="20577"/>
        <pc:sldMkLst>
          <pc:docMk/>
          <pc:sldMk cId="3897401374" sldId="2783"/>
        </pc:sldMkLst>
        <pc:spChg chg="mod">
          <ac:chgData name="Underwood, Alan" userId="S::aunderwood_cta.org#ext#@neahq.onmicrosoft.com::54c48b5b-322e-4ffa-bcdb-4b563c58d4fd" providerId="AD" clId="Web-{748AF02E-7376-9616-9D1E-924CB72BFDF4}" dt="2026-05-16T22:17:14.457" v="810" actId="20577"/>
          <ac:spMkLst>
            <pc:docMk/>
            <pc:sldMk cId="3897401374" sldId="2783"/>
            <ac:spMk id="2" creationId="{1E2CFF64-491B-D558-8173-D213E80CF76A}"/>
          </ac:spMkLst>
        </pc:spChg>
        <pc:spChg chg="mod">
          <ac:chgData name="Underwood, Alan" userId="S::aunderwood_cta.org#ext#@neahq.onmicrosoft.com::54c48b5b-322e-4ffa-bcdb-4b563c58d4fd" providerId="AD" clId="Web-{748AF02E-7376-9616-9D1E-924CB72BFDF4}" dt="2026-05-16T21:56:23.330" v="768" actId="20577"/>
          <ac:spMkLst>
            <pc:docMk/>
            <pc:sldMk cId="3897401374" sldId="2783"/>
            <ac:spMk id="3" creationId="{FA5103EB-F609-99AD-E0B5-3C39BBEF15E9}"/>
          </ac:spMkLst>
        </pc:spChg>
        <pc:spChg chg="del mod">
          <ac:chgData name="Underwood, Alan" userId="S::aunderwood_cta.org#ext#@neahq.onmicrosoft.com::54c48b5b-322e-4ffa-bcdb-4b563c58d4fd" providerId="AD" clId="Web-{748AF02E-7376-9616-9D1E-924CB72BFDF4}" dt="2026-05-16T21:46:46.291" v="42"/>
          <ac:spMkLst>
            <pc:docMk/>
            <pc:sldMk cId="3897401374" sldId="2783"/>
            <ac:spMk id="4" creationId="{B9A5E303-97CD-5979-8D1C-80A1A9CF15EA}"/>
          </ac:spMkLst>
        </pc:spChg>
      </pc:sldChg>
    </pc:docChg>
  </pc:docChgLst>
  <pc:docChgLst>
    <pc:chgData name="Kail, Amanda [NEA-FO]" userId="S::akail@nea.org::57fa41ed-6196-4a36-b76e-152a844f9ae8" providerId="AD" clId="Web-{73DE9D0F-EA18-0FC7-7646-CD804AD24533}"/>
    <pc:docChg chg="sldOrd">
      <pc:chgData name="Kail, Amanda [NEA-FO]" userId="S::akail@nea.org::57fa41ed-6196-4a36-b76e-152a844f9ae8" providerId="AD" clId="Web-{73DE9D0F-EA18-0FC7-7646-CD804AD24533}" dt="2026-04-28T17:01:08.454" v="2"/>
      <pc:docMkLst>
        <pc:docMk/>
      </pc:docMkLst>
      <pc:sldChg chg="ord">
        <pc:chgData name="Kail, Amanda [NEA-FO]" userId="S::akail@nea.org::57fa41ed-6196-4a36-b76e-152a844f9ae8" providerId="AD" clId="Web-{73DE9D0F-EA18-0FC7-7646-CD804AD24533}" dt="2026-04-28T17:01:08.454" v="2"/>
        <pc:sldMkLst>
          <pc:docMk/>
          <pc:sldMk cId="2389202332" sldId="1233"/>
        </pc:sldMkLst>
      </pc:sldChg>
    </pc:docChg>
  </pc:docChgLst>
  <pc:docChgLst>
    <pc:chgData name="Fargen, Matthew [PA]" userId="S::mfargen_psea.org#ext#@neahq.onmicrosoft.com::c8c8ee83-2559-4650-ad3b-b4b80e1459a6" providerId="AD" clId="Web-{929B88B8-EB13-7E7F-E0DF-57E28079BFD8}"/>
    <pc:docChg chg="modSld">
      <pc:chgData name="Fargen, Matthew [PA]" userId="S::mfargen_psea.org#ext#@neahq.onmicrosoft.com::c8c8ee83-2559-4650-ad3b-b4b80e1459a6" providerId="AD" clId="Web-{929B88B8-EB13-7E7F-E0DF-57E28079BFD8}" dt="2026-05-16T22:09:47.695" v="108" actId="20577"/>
      <pc:docMkLst>
        <pc:docMk/>
      </pc:docMkLst>
      <pc:sldChg chg="modSp">
        <pc:chgData name="Fargen, Matthew [PA]" userId="S::mfargen_psea.org#ext#@neahq.onmicrosoft.com::c8c8ee83-2559-4650-ad3b-b4b80e1459a6" providerId="AD" clId="Web-{929B88B8-EB13-7E7F-E0DF-57E28079BFD8}" dt="2026-05-16T22:09:47.695" v="108" actId="20577"/>
        <pc:sldMkLst>
          <pc:docMk/>
          <pc:sldMk cId="1447925327" sldId="2620"/>
        </pc:sldMkLst>
        <pc:spChg chg="mod">
          <ac:chgData name="Fargen, Matthew [PA]" userId="S::mfargen_psea.org#ext#@neahq.onmicrosoft.com::c8c8ee83-2559-4650-ad3b-b4b80e1459a6" providerId="AD" clId="Web-{929B88B8-EB13-7E7F-E0DF-57E28079BFD8}" dt="2026-05-16T22:09:47.695" v="108" actId="20577"/>
          <ac:spMkLst>
            <pc:docMk/>
            <pc:sldMk cId="1447925327" sldId="2620"/>
            <ac:spMk id="3" creationId="{8473E486-A25E-E56B-E110-0D8F9B54687F}"/>
          </ac:spMkLst>
        </pc:spChg>
      </pc:sldChg>
      <pc:sldChg chg="modSp">
        <pc:chgData name="Fargen, Matthew [PA]" userId="S::mfargen_psea.org#ext#@neahq.onmicrosoft.com::c8c8ee83-2559-4650-ad3b-b4b80e1459a6" providerId="AD" clId="Web-{929B88B8-EB13-7E7F-E0DF-57E28079BFD8}" dt="2026-05-16T22:03:16.156" v="90" actId="14100"/>
        <pc:sldMkLst>
          <pc:docMk/>
          <pc:sldMk cId="1581035314" sldId="2621"/>
        </pc:sldMkLst>
        <pc:spChg chg="mod">
          <ac:chgData name="Fargen, Matthew [PA]" userId="S::mfargen_psea.org#ext#@neahq.onmicrosoft.com::c8c8ee83-2559-4650-ad3b-b4b80e1459a6" providerId="AD" clId="Web-{929B88B8-EB13-7E7F-E0DF-57E28079BFD8}" dt="2026-05-16T22:03:16.156" v="90" actId="14100"/>
          <ac:spMkLst>
            <pc:docMk/>
            <pc:sldMk cId="1581035314" sldId="2621"/>
            <ac:spMk id="3" creationId="{446D7B26-A17D-2E54-19E7-D95AE96E9683}"/>
          </ac:spMkLst>
        </pc:spChg>
      </pc:sldChg>
      <pc:sldChg chg="modSp">
        <pc:chgData name="Fargen, Matthew [PA]" userId="S::mfargen_psea.org#ext#@neahq.onmicrosoft.com::c8c8ee83-2559-4650-ad3b-b4b80e1459a6" providerId="AD" clId="Web-{929B88B8-EB13-7E7F-E0DF-57E28079BFD8}" dt="2026-05-16T21:59:25.290" v="0" actId="20577"/>
        <pc:sldMkLst>
          <pc:docMk/>
          <pc:sldMk cId="3549932579" sldId="2630"/>
        </pc:sldMkLst>
        <pc:spChg chg="mod">
          <ac:chgData name="Fargen, Matthew [PA]" userId="S::mfargen_psea.org#ext#@neahq.onmicrosoft.com::c8c8ee83-2559-4650-ad3b-b4b80e1459a6" providerId="AD" clId="Web-{929B88B8-EB13-7E7F-E0DF-57E28079BFD8}" dt="2026-05-16T21:59:25.290" v="0" actId="20577"/>
          <ac:spMkLst>
            <pc:docMk/>
            <pc:sldMk cId="3549932579" sldId="2630"/>
            <ac:spMk id="3" creationId="{F91332D7-105E-0228-CBF8-DA372A4C6C0D}"/>
          </ac:spMkLst>
        </pc:spChg>
      </pc:sldChg>
      <pc:sldChg chg="modSp">
        <pc:chgData name="Fargen, Matthew [PA]" userId="S::mfargen_psea.org#ext#@neahq.onmicrosoft.com::c8c8ee83-2559-4650-ad3b-b4b80e1459a6" providerId="AD" clId="Web-{929B88B8-EB13-7E7F-E0DF-57E28079BFD8}" dt="2026-05-16T22:07:57.912" v="93" actId="14100"/>
        <pc:sldMkLst>
          <pc:docMk/>
          <pc:sldMk cId="3368368300" sldId="2787"/>
        </pc:sldMkLst>
        <pc:picChg chg="mod">
          <ac:chgData name="Fargen, Matthew [PA]" userId="S::mfargen_psea.org#ext#@neahq.onmicrosoft.com::c8c8ee83-2559-4650-ad3b-b4b80e1459a6" providerId="AD" clId="Web-{929B88B8-EB13-7E7F-E0DF-57E28079BFD8}" dt="2026-05-16T22:07:57.912" v="93" actId="14100"/>
          <ac:picMkLst>
            <pc:docMk/>
            <pc:sldMk cId="3368368300" sldId="2787"/>
            <ac:picMk id="8" creationId="{BBCF08BE-8991-D0AE-074F-D05A52D4A2F6}"/>
          </ac:picMkLst>
        </pc:picChg>
      </pc:sldChg>
    </pc:docChg>
  </pc:docChgLst>
  <pc:docChgLst>
    <pc:chgData name="Katie Bishop [WA]" userId="S::kbishop_washingtonea.org#ext#@neahq.onmicrosoft.com::49e01a96-684d-4216-96b4-584a08a22682" providerId="AD" clId="Web-{81104760-BE51-B4A4-8A87-4527C5B5F5EF}"/>
    <pc:docChg chg="addSld modSld sldOrd">
      <pc:chgData name="Katie Bishop [WA]" userId="S::kbishop_washingtonea.org#ext#@neahq.onmicrosoft.com::49e01a96-684d-4216-96b4-584a08a22682" providerId="AD" clId="Web-{81104760-BE51-B4A4-8A87-4527C5B5F5EF}" dt="2026-05-16T21:25:09.543" v="36" actId="20577"/>
      <pc:docMkLst>
        <pc:docMk/>
      </pc:docMkLst>
      <pc:sldChg chg="modSp ord">
        <pc:chgData name="Katie Bishop [WA]" userId="S::kbishop_washingtonea.org#ext#@neahq.onmicrosoft.com::49e01a96-684d-4216-96b4-584a08a22682" providerId="AD" clId="Web-{81104760-BE51-B4A4-8A87-4527C5B5F5EF}" dt="2026-05-16T21:25:09.543" v="36" actId="20577"/>
        <pc:sldMkLst>
          <pc:docMk/>
          <pc:sldMk cId="2894847459" sldId="902"/>
        </pc:sldMkLst>
        <pc:spChg chg="mod">
          <ac:chgData name="Katie Bishop [WA]" userId="S::kbishop_washingtonea.org#ext#@neahq.onmicrosoft.com::49e01a96-684d-4216-96b4-584a08a22682" providerId="AD" clId="Web-{81104760-BE51-B4A4-8A87-4527C5B5F5EF}" dt="2026-05-16T21:25:09.543" v="36" actId="20577"/>
          <ac:spMkLst>
            <pc:docMk/>
            <pc:sldMk cId="2894847459" sldId="902"/>
            <ac:spMk id="5" creationId="{00000000-0000-0000-0000-000000000000}"/>
          </ac:spMkLst>
        </pc:spChg>
      </pc:sldChg>
      <pc:sldChg chg="addSp delSp modSp">
        <pc:chgData name="Katie Bishop [WA]" userId="S::kbishop_washingtonea.org#ext#@neahq.onmicrosoft.com::49e01a96-684d-4216-96b4-584a08a22682" providerId="AD" clId="Web-{81104760-BE51-B4A4-8A87-4527C5B5F5EF}" dt="2026-05-16T21:24:37.325" v="15"/>
        <pc:sldMkLst>
          <pc:docMk/>
          <pc:sldMk cId="1939368538" sldId="2598"/>
        </pc:sldMkLst>
        <pc:spChg chg="add mod">
          <ac:chgData name="Katie Bishop [WA]" userId="S::kbishop_washingtonea.org#ext#@neahq.onmicrosoft.com::49e01a96-684d-4216-96b4-584a08a22682" providerId="AD" clId="Web-{81104760-BE51-B4A4-8A87-4527C5B5F5EF}" dt="2026-05-16T21:24:37.325" v="15"/>
          <ac:spMkLst>
            <pc:docMk/>
            <pc:sldMk cId="1939368538" sldId="2598"/>
            <ac:spMk id="3" creationId="{B0DAC2E9-6C44-6179-1E82-194566817E62}"/>
          </ac:spMkLst>
        </pc:spChg>
        <pc:picChg chg="del">
          <ac:chgData name="Katie Bishop [WA]" userId="S::kbishop_washingtonea.org#ext#@neahq.onmicrosoft.com::49e01a96-684d-4216-96b4-584a08a22682" providerId="AD" clId="Web-{81104760-BE51-B4A4-8A87-4527C5B5F5EF}" dt="2026-05-16T21:24:37.325" v="15"/>
          <ac:picMkLst>
            <pc:docMk/>
            <pc:sldMk cId="1939368538" sldId="2598"/>
            <ac:picMk id="5" creationId="{C5E828DF-DEF6-72A8-7CEB-87781BFABEF7}"/>
          </ac:picMkLst>
        </pc:picChg>
      </pc:sldChg>
      <pc:sldChg chg="modSp">
        <pc:chgData name="Katie Bishop [WA]" userId="S::kbishop_washingtonea.org#ext#@neahq.onmicrosoft.com::49e01a96-684d-4216-96b4-584a08a22682" providerId="AD" clId="Web-{81104760-BE51-B4A4-8A87-4527C5B5F5EF}" dt="2026-05-16T21:23:27.669" v="14" actId="20577"/>
        <pc:sldMkLst>
          <pc:docMk/>
          <pc:sldMk cId="3549932579" sldId="2630"/>
        </pc:sldMkLst>
        <pc:spChg chg="mod">
          <ac:chgData name="Katie Bishop [WA]" userId="S::kbishop_washingtonea.org#ext#@neahq.onmicrosoft.com::49e01a96-684d-4216-96b4-584a08a22682" providerId="AD" clId="Web-{81104760-BE51-B4A4-8A87-4527C5B5F5EF}" dt="2026-05-16T21:23:27.669" v="14" actId="20577"/>
          <ac:spMkLst>
            <pc:docMk/>
            <pc:sldMk cId="3549932579" sldId="2630"/>
            <ac:spMk id="2" creationId="{C13179C1-A9C2-3A66-B89F-16720D2C747E}"/>
          </ac:spMkLst>
        </pc:spChg>
      </pc:sldChg>
      <pc:sldChg chg="delSp modSp new mod modClrScheme chgLayout">
        <pc:chgData name="Katie Bishop [WA]" userId="S::kbishop_washingtonea.org#ext#@neahq.onmicrosoft.com::49e01a96-684d-4216-96b4-584a08a22682" providerId="AD" clId="Web-{81104760-BE51-B4A4-8A87-4527C5B5F5EF}" dt="2026-05-16T21:22:55.622" v="12" actId="20577"/>
        <pc:sldMkLst>
          <pc:docMk/>
          <pc:sldMk cId="1530776649" sldId="2789"/>
        </pc:sldMkLst>
        <pc:spChg chg="mod ord">
          <ac:chgData name="Katie Bishop [WA]" userId="S::kbishop_washingtonea.org#ext#@neahq.onmicrosoft.com::49e01a96-684d-4216-96b4-584a08a22682" providerId="AD" clId="Web-{81104760-BE51-B4A4-8A87-4527C5B5F5EF}" dt="2026-05-16T21:22:55.622" v="12" actId="20577"/>
          <ac:spMkLst>
            <pc:docMk/>
            <pc:sldMk cId="1530776649" sldId="2789"/>
            <ac:spMk id="2" creationId="{06234EC7-99FC-5003-0D1F-221F5D9C5316}"/>
          </ac:spMkLst>
        </pc:spChg>
        <pc:spChg chg="mod ord">
          <ac:chgData name="Katie Bishop [WA]" userId="S::kbishop_washingtonea.org#ext#@neahq.onmicrosoft.com::49e01a96-684d-4216-96b4-584a08a22682" providerId="AD" clId="Web-{81104760-BE51-B4A4-8A87-4527C5B5F5EF}" dt="2026-05-16T21:22:50.716" v="1"/>
          <ac:spMkLst>
            <pc:docMk/>
            <pc:sldMk cId="1530776649" sldId="2789"/>
            <ac:spMk id="3" creationId="{83417ED4-CE61-BCA5-B473-E3BA64E150F1}"/>
          </ac:spMkLst>
        </pc:spChg>
        <pc:spChg chg="del">
          <ac:chgData name="Katie Bishop [WA]" userId="S::kbishop_washingtonea.org#ext#@neahq.onmicrosoft.com::49e01a96-684d-4216-96b4-584a08a22682" providerId="AD" clId="Web-{81104760-BE51-B4A4-8A87-4527C5B5F5EF}" dt="2026-05-16T21:22:50.716" v="1"/>
          <ac:spMkLst>
            <pc:docMk/>
            <pc:sldMk cId="1530776649" sldId="2789"/>
            <ac:spMk id="4" creationId="{A9FD65A7-960D-E619-E20D-043E4FD4D223}"/>
          </ac:spMkLst>
        </pc:spChg>
      </pc:sldChg>
    </pc:docChg>
  </pc:docChgLst>
  <pc:docChgLst>
    <pc:chgData name="Shephard Allen, Taraja [OH]" userId="65baa122-b778-4332-a641-aa527494d799" providerId="ADAL" clId="{964DD991-B07D-50A0-8339-5D337F214506}"/>
    <pc:docChg chg="custSel addSld delSld modSld sldOrd">
      <pc:chgData name="Shephard Allen, Taraja [OH]" userId="65baa122-b778-4332-a641-aa527494d799" providerId="ADAL" clId="{964DD991-B07D-50A0-8339-5D337F214506}" dt="2026-05-16T23:21:53.312" v="2128" actId="255"/>
      <pc:docMkLst>
        <pc:docMk/>
      </pc:docMkLst>
      <pc:sldChg chg="modSp mod modClrScheme chgLayout">
        <pc:chgData name="Shephard Allen, Taraja [OH]" userId="65baa122-b778-4332-a641-aa527494d799" providerId="ADAL" clId="{964DD991-B07D-50A0-8339-5D337F214506}" dt="2026-05-16T22:57:04.675" v="2059" actId="1076"/>
        <pc:sldMkLst>
          <pc:docMk/>
          <pc:sldMk cId="650580856" sldId="292"/>
        </pc:sldMkLst>
        <pc:picChg chg="mod">
          <ac:chgData name="Shephard Allen, Taraja [OH]" userId="65baa122-b778-4332-a641-aa527494d799" providerId="ADAL" clId="{964DD991-B07D-50A0-8339-5D337F214506}" dt="2026-05-16T22:57:04.675" v="2059" actId="1076"/>
          <ac:picMkLst>
            <pc:docMk/>
            <pc:sldMk cId="650580856" sldId="292"/>
            <ac:picMk id="3" creationId="{9C95BB5B-5F2B-1299-2D8E-6ED61E8E3ABC}"/>
          </ac:picMkLst>
        </pc:picChg>
      </pc:sldChg>
      <pc:sldChg chg="modSp mod">
        <pc:chgData name="Shephard Allen, Taraja [OH]" userId="65baa122-b778-4332-a641-aa527494d799" providerId="ADAL" clId="{964DD991-B07D-50A0-8339-5D337F214506}" dt="2026-05-16T23:09:21.336" v="2099" actId="207"/>
        <pc:sldMkLst>
          <pc:docMk/>
          <pc:sldMk cId="2894847459" sldId="902"/>
        </pc:sldMkLst>
        <pc:spChg chg="mod">
          <ac:chgData name="Shephard Allen, Taraja [OH]" userId="65baa122-b778-4332-a641-aa527494d799" providerId="ADAL" clId="{964DD991-B07D-50A0-8339-5D337F214506}" dt="2026-05-16T23:09:21.336" v="2099" actId="207"/>
          <ac:spMkLst>
            <pc:docMk/>
            <pc:sldMk cId="2894847459" sldId="902"/>
            <ac:spMk id="5" creationId="{00000000-0000-0000-0000-000000000000}"/>
          </ac:spMkLst>
        </pc:spChg>
      </pc:sldChg>
      <pc:sldChg chg="delSp modSp mod">
        <pc:chgData name="Shephard Allen, Taraja [OH]" userId="65baa122-b778-4332-a641-aa527494d799" providerId="ADAL" clId="{964DD991-B07D-50A0-8339-5D337F214506}" dt="2026-05-16T23:00:31.220" v="2069" actId="14100"/>
        <pc:sldMkLst>
          <pc:docMk/>
          <pc:sldMk cId="2499931005" sldId="1099"/>
        </pc:sldMkLst>
        <pc:spChg chg="mod">
          <ac:chgData name="Shephard Allen, Taraja [OH]" userId="65baa122-b778-4332-a641-aa527494d799" providerId="ADAL" clId="{964DD991-B07D-50A0-8339-5D337F214506}" dt="2026-05-15T22:00:11.136" v="20" actId="14100"/>
          <ac:spMkLst>
            <pc:docMk/>
            <pc:sldMk cId="2499931005" sldId="1099"/>
            <ac:spMk id="2" creationId="{00000000-0000-0000-0000-000000000000}"/>
          </ac:spMkLst>
        </pc:spChg>
        <pc:spChg chg="mod">
          <ac:chgData name="Shephard Allen, Taraja [OH]" userId="65baa122-b778-4332-a641-aa527494d799" providerId="ADAL" clId="{964DD991-B07D-50A0-8339-5D337F214506}" dt="2026-05-16T23:00:31.220" v="2069" actId="14100"/>
          <ac:spMkLst>
            <pc:docMk/>
            <pc:sldMk cId="2499931005" sldId="1099"/>
            <ac:spMk id="3" creationId="{00000000-0000-0000-0000-000000000000}"/>
          </ac:spMkLst>
        </pc:spChg>
        <pc:spChg chg="del">
          <ac:chgData name="Shephard Allen, Taraja [OH]" userId="65baa122-b778-4332-a641-aa527494d799" providerId="ADAL" clId="{964DD991-B07D-50A0-8339-5D337F214506}" dt="2026-05-15T21:59:41.028" v="1" actId="478"/>
          <ac:spMkLst>
            <pc:docMk/>
            <pc:sldMk cId="2499931005" sldId="1099"/>
            <ac:spMk id="5" creationId="{00000000-0000-0000-0000-000000000000}"/>
          </ac:spMkLst>
        </pc:spChg>
      </pc:sldChg>
      <pc:sldChg chg="modSp mod">
        <pc:chgData name="Shephard Allen, Taraja [OH]" userId="65baa122-b778-4332-a641-aa527494d799" providerId="ADAL" clId="{964DD991-B07D-50A0-8339-5D337F214506}" dt="2026-05-16T22:09:56.143" v="1676" actId="14100"/>
        <pc:sldMkLst>
          <pc:docMk/>
          <pc:sldMk cId="682826049" sldId="1102"/>
        </pc:sldMkLst>
        <pc:spChg chg="mod">
          <ac:chgData name="Shephard Allen, Taraja [OH]" userId="65baa122-b778-4332-a641-aa527494d799" providerId="ADAL" clId="{964DD991-B07D-50A0-8339-5D337F214506}" dt="2026-05-16T22:09:46.033" v="1675" actId="1076"/>
          <ac:spMkLst>
            <pc:docMk/>
            <pc:sldMk cId="682826049" sldId="1102"/>
            <ac:spMk id="2" creationId="{BA3D9075-0058-4A2B-8FFB-0D242D0FEDB7}"/>
          </ac:spMkLst>
        </pc:spChg>
        <pc:spChg chg="mod">
          <ac:chgData name="Shephard Allen, Taraja [OH]" userId="65baa122-b778-4332-a641-aa527494d799" providerId="ADAL" clId="{964DD991-B07D-50A0-8339-5D337F214506}" dt="2026-05-16T22:09:56.143" v="1676" actId="14100"/>
          <ac:spMkLst>
            <pc:docMk/>
            <pc:sldMk cId="682826049" sldId="1102"/>
            <ac:spMk id="3" creationId="{E90F637A-28BF-4A83-9C2E-79664D85C545}"/>
          </ac:spMkLst>
        </pc:spChg>
      </pc:sldChg>
      <pc:sldChg chg="modSp mod modClrScheme chgLayout">
        <pc:chgData name="Shephard Allen, Taraja [OH]" userId="65baa122-b778-4332-a641-aa527494d799" providerId="ADAL" clId="{964DD991-B07D-50A0-8339-5D337F214506}" dt="2026-05-16T22:34:38.292" v="1815" actId="1076"/>
        <pc:sldMkLst>
          <pc:docMk/>
          <pc:sldMk cId="569116213" sldId="1104"/>
        </pc:sldMkLst>
        <pc:spChg chg="mod ord">
          <ac:chgData name="Shephard Allen, Taraja [OH]" userId="65baa122-b778-4332-a641-aa527494d799" providerId="ADAL" clId="{964DD991-B07D-50A0-8339-5D337F214506}" dt="2026-05-16T22:34:35.565" v="1814" actId="14100"/>
          <ac:spMkLst>
            <pc:docMk/>
            <pc:sldMk cId="569116213" sldId="1104"/>
            <ac:spMk id="4" creationId="{7505A777-42EC-8EB8-EA97-85A612D5C383}"/>
          </ac:spMkLst>
        </pc:spChg>
        <pc:spChg chg="mod ord">
          <ac:chgData name="Shephard Allen, Taraja [OH]" userId="65baa122-b778-4332-a641-aa527494d799" providerId="ADAL" clId="{964DD991-B07D-50A0-8339-5D337F214506}" dt="2026-05-16T22:33:46.597" v="1797" actId="14100"/>
          <ac:spMkLst>
            <pc:docMk/>
            <pc:sldMk cId="569116213" sldId="1104"/>
            <ac:spMk id="5" creationId="{7DB3C7B7-5293-A657-34CB-D0AF6DE325A1}"/>
          </ac:spMkLst>
        </pc:spChg>
        <pc:picChg chg="mod modCrop">
          <ac:chgData name="Shephard Allen, Taraja [OH]" userId="65baa122-b778-4332-a641-aa527494d799" providerId="ADAL" clId="{964DD991-B07D-50A0-8339-5D337F214506}" dt="2026-05-16T22:34:38.292" v="1815" actId="1076"/>
          <ac:picMkLst>
            <pc:docMk/>
            <pc:sldMk cId="569116213" sldId="1104"/>
            <ac:picMk id="14" creationId="{291109BF-3D67-FC00-DCDB-8A54C802B83B}"/>
          </ac:picMkLst>
        </pc:picChg>
      </pc:sldChg>
      <pc:sldChg chg="modSp mod">
        <pc:chgData name="Shephard Allen, Taraja [OH]" userId="65baa122-b778-4332-a641-aa527494d799" providerId="ADAL" clId="{964DD991-B07D-50A0-8339-5D337F214506}" dt="2026-05-15T22:01:10.321" v="35" actId="12"/>
        <pc:sldMkLst>
          <pc:docMk/>
          <pc:sldMk cId="3598578723" sldId="1105"/>
        </pc:sldMkLst>
        <pc:spChg chg="mod">
          <ac:chgData name="Shephard Allen, Taraja [OH]" userId="65baa122-b778-4332-a641-aa527494d799" providerId="ADAL" clId="{964DD991-B07D-50A0-8339-5D337F214506}" dt="2026-05-15T22:01:10.321" v="35" actId="12"/>
          <ac:spMkLst>
            <pc:docMk/>
            <pc:sldMk cId="3598578723" sldId="1105"/>
            <ac:spMk id="2" creationId="{9ECEA756-CF64-62D9-664B-54F5D307D936}"/>
          </ac:spMkLst>
        </pc:spChg>
      </pc:sldChg>
      <pc:sldChg chg="modSp mod">
        <pc:chgData name="Shephard Allen, Taraja [OH]" userId="65baa122-b778-4332-a641-aa527494d799" providerId="ADAL" clId="{964DD991-B07D-50A0-8339-5D337F214506}" dt="2026-05-16T22:06:22.933" v="1638" actId="14100"/>
        <pc:sldMkLst>
          <pc:docMk/>
          <pc:sldMk cId="1703830516" sldId="1221"/>
        </pc:sldMkLst>
        <pc:spChg chg="mod">
          <ac:chgData name="Shephard Allen, Taraja [OH]" userId="65baa122-b778-4332-a641-aa527494d799" providerId="ADAL" clId="{964DD991-B07D-50A0-8339-5D337F214506}" dt="2026-05-16T22:06:22.933" v="1638" actId="14100"/>
          <ac:spMkLst>
            <pc:docMk/>
            <pc:sldMk cId="1703830516" sldId="1221"/>
            <ac:spMk id="2" creationId="{F5AE1BBF-5D4F-6394-5DE8-71CABFBAACFD}"/>
          </ac:spMkLst>
        </pc:spChg>
        <pc:spChg chg="mod">
          <ac:chgData name="Shephard Allen, Taraja [OH]" userId="65baa122-b778-4332-a641-aa527494d799" providerId="ADAL" clId="{964DD991-B07D-50A0-8339-5D337F214506}" dt="2026-05-15T22:00:29.207" v="24" actId="27636"/>
          <ac:spMkLst>
            <pc:docMk/>
            <pc:sldMk cId="1703830516" sldId="1221"/>
            <ac:spMk id="3" creationId="{BBC5B898-9F16-1F02-B0EA-E7B2E4303445}"/>
          </ac:spMkLst>
        </pc:spChg>
      </pc:sldChg>
      <pc:sldChg chg="modSp mod modClrScheme chgLayout">
        <pc:chgData name="Shephard Allen, Taraja [OH]" userId="65baa122-b778-4332-a641-aa527494d799" providerId="ADAL" clId="{964DD991-B07D-50A0-8339-5D337F214506}" dt="2026-05-15T22:06:04.612" v="97" actId="14100"/>
        <pc:sldMkLst>
          <pc:docMk/>
          <pc:sldMk cId="2838803780" sldId="1223"/>
        </pc:sldMkLst>
        <pc:spChg chg="mod ord">
          <ac:chgData name="Shephard Allen, Taraja [OH]" userId="65baa122-b778-4332-a641-aa527494d799" providerId="ADAL" clId="{964DD991-B07D-50A0-8339-5D337F214506}" dt="2026-05-15T22:06:04.612" v="97" actId="14100"/>
          <ac:spMkLst>
            <pc:docMk/>
            <pc:sldMk cId="2838803780" sldId="1223"/>
            <ac:spMk id="2" creationId="{E1A669B7-E10F-CDC7-E532-FB5C6F351112}"/>
          </ac:spMkLst>
        </pc:spChg>
        <pc:spChg chg="mod ord">
          <ac:chgData name="Shephard Allen, Taraja [OH]" userId="65baa122-b778-4332-a641-aa527494d799" providerId="ADAL" clId="{964DD991-B07D-50A0-8339-5D337F214506}" dt="2026-05-15T22:06:01.250" v="96" actId="14100"/>
          <ac:spMkLst>
            <pc:docMk/>
            <pc:sldMk cId="2838803780" sldId="1223"/>
            <ac:spMk id="6" creationId="{0CCF4133-2E17-6F34-4B8A-E32A7D76CDD8}"/>
          </ac:spMkLst>
        </pc:spChg>
        <pc:picChg chg="mod ord">
          <ac:chgData name="Shephard Allen, Taraja [OH]" userId="65baa122-b778-4332-a641-aa527494d799" providerId="ADAL" clId="{964DD991-B07D-50A0-8339-5D337F214506}" dt="2026-05-15T22:05:36.376" v="91" actId="26606"/>
          <ac:picMkLst>
            <pc:docMk/>
            <pc:sldMk cId="2838803780" sldId="1223"/>
            <ac:picMk id="8" creationId="{3DD415CA-91F9-6422-84B3-B1DAF37E8ECF}"/>
          </ac:picMkLst>
        </pc:picChg>
      </pc:sldChg>
      <pc:sldChg chg="modSp mod">
        <pc:chgData name="Shephard Allen, Taraja [OH]" userId="65baa122-b778-4332-a641-aa527494d799" providerId="ADAL" clId="{964DD991-B07D-50A0-8339-5D337F214506}" dt="2026-05-15T22:07:10.536" v="117" actId="20577"/>
        <pc:sldMkLst>
          <pc:docMk/>
          <pc:sldMk cId="1052924483" sldId="1225"/>
        </pc:sldMkLst>
        <pc:spChg chg="mod">
          <ac:chgData name="Shephard Allen, Taraja [OH]" userId="65baa122-b778-4332-a641-aa527494d799" providerId="ADAL" clId="{964DD991-B07D-50A0-8339-5D337F214506}" dt="2026-05-15T22:00:53.513" v="27" actId="255"/>
          <ac:spMkLst>
            <pc:docMk/>
            <pc:sldMk cId="1052924483" sldId="1225"/>
            <ac:spMk id="2" creationId="{F839A01B-9865-B9F7-D853-584C7DF1C9BD}"/>
          </ac:spMkLst>
        </pc:spChg>
        <pc:spChg chg="mod">
          <ac:chgData name="Shephard Allen, Taraja [OH]" userId="65baa122-b778-4332-a641-aa527494d799" providerId="ADAL" clId="{964DD991-B07D-50A0-8339-5D337F214506}" dt="2026-05-15T22:07:10.536" v="117" actId="20577"/>
          <ac:spMkLst>
            <pc:docMk/>
            <pc:sldMk cId="1052924483" sldId="1225"/>
            <ac:spMk id="3" creationId="{876B26D7-80CD-C6AD-86DC-B8F46C295163}"/>
          </ac:spMkLst>
        </pc:spChg>
      </pc:sldChg>
      <pc:sldChg chg="modSp mod">
        <pc:chgData name="Shephard Allen, Taraja [OH]" userId="65baa122-b778-4332-a641-aa527494d799" providerId="ADAL" clId="{964DD991-B07D-50A0-8339-5D337F214506}" dt="2026-05-16T23:21:53.312" v="2128" actId="255"/>
        <pc:sldMkLst>
          <pc:docMk/>
          <pc:sldMk cId="2985521365" sldId="1227"/>
        </pc:sldMkLst>
        <pc:spChg chg="mod">
          <ac:chgData name="Shephard Allen, Taraja [OH]" userId="65baa122-b778-4332-a641-aa527494d799" providerId="ADAL" clId="{964DD991-B07D-50A0-8339-5D337F214506}" dt="2026-05-15T22:25:29.982" v="1186" actId="1076"/>
          <ac:spMkLst>
            <pc:docMk/>
            <pc:sldMk cId="2985521365" sldId="1227"/>
            <ac:spMk id="2" creationId="{C1D3B56E-6015-3E42-2B7B-4019726606CD}"/>
          </ac:spMkLst>
        </pc:spChg>
        <pc:spChg chg="mod">
          <ac:chgData name="Shephard Allen, Taraja [OH]" userId="65baa122-b778-4332-a641-aa527494d799" providerId="ADAL" clId="{964DD991-B07D-50A0-8339-5D337F214506}" dt="2026-05-16T23:21:53.312" v="2128" actId="255"/>
          <ac:spMkLst>
            <pc:docMk/>
            <pc:sldMk cId="2985521365" sldId="1227"/>
            <ac:spMk id="3" creationId="{30D9B4E5-BF77-2B64-8F42-2924B01A7C16}"/>
          </ac:spMkLst>
        </pc:spChg>
      </pc:sldChg>
      <pc:sldChg chg="modSp mod modAnim">
        <pc:chgData name="Shephard Allen, Taraja [OH]" userId="65baa122-b778-4332-a641-aa527494d799" providerId="ADAL" clId="{964DD991-B07D-50A0-8339-5D337F214506}" dt="2026-05-15T22:27:41.968" v="1369" actId="1076"/>
        <pc:sldMkLst>
          <pc:docMk/>
          <pc:sldMk cId="2383550435" sldId="1228"/>
        </pc:sldMkLst>
        <pc:spChg chg="mod">
          <ac:chgData name="Shephard Allen, Taraja [OH]" userId="65baa122-b778-4332-a641-aa527494d799" providerId="ADAL" clId="{964DD991-B07D-50A0-8339-5D337F214506}" dt="2026-05-15T22:27:39.313" v="1368" actId="1076"/>
          <ac:spMkLst>
            <pc:docMk/>
            <pc:sldMk cId="2383550435" sldId="1228"/>
            <ac:spMk id="2" creationId="{9296E8C3-89AE-26AC-9823-5CDE4EB40FD1}"/>
          </ac:spMkLst>
        </pc:spChg>
        <pc:spChg chg="mod">
          <ac:chgData name="Shephard Allen, Taraja [OH]" userId="65baa122-b778-4332-a641-aa527494d799" providerId="ADAL" clId="{964DD991-B07D-50A0-8339-5D337F214506}" dt="2026-05-15T22:27:41.968" v="1369" actId="1076"/>
          <ac:spMkLst>
            <pc:docMk/>
            <pc:sldMk cId="2383550435" sldId="1228"/>
            <ac:spMk id="5" creationId="{81BBA82F-4BF3-0733-31D8-222E8BA15F53}"/>
          </ac:spMkLst>
        </pc:spChg>
      </pc:sldChg>
      <pc:sldChg chg="modSp mod modClrScheme chgLayout">
        <pc:chgData name="Shephard Allen, Taraja [OH]" userId="65baa122-b778-4332-a641-aa527494d799" providerId="ADAL" clId="{964DD991-B07D-50A0-8339-5D337F214506}" dt="2026-05-16T23:02:56.807" v="2077" actId="207"/>
        <pc:sldMkLst>
          <pc:docMk/>
          <pc:sldMk cId="2389202332" sldId="1233"/>
        </pc:sldMkLst>
        <pc:spChg chg="mod ord">
          <ac:chgData name="Shephard Allen, Taraja [OH]" userId="65baa122-b778-4332-a641-aa527494d799" providerId="ADAL" clId="{964DD991-B07D-50A0-8339-5D337F214506}" dt="2026-05-16T23:02:29.247" v="2072" actId="1076"/>
          <ac:spMkLst>
            <pc:docMk/>
            <pc:sldMk cId="2389202332" sldId="1233"/>
            <ac:spMk id="5" creationId="{6B383B24-014F-8F76-6A2D-34A4FB1FBE08}"/>
          </ac:spMkLst>
        </pc:spChg>
        <pc:spChg chg="mod ord">
          <ac:chgData name="Shephard Allen, Taraja [OH]" userId="65baa122-b778-4332-a641-aa527494d799" providerId="ADAL" clId="{964DD991-B07D-50A0-8339-5D337F214506}" dt="2026-05-16T23:02:56.807" v="2077" actId="207"/>
          <ac:spMkLst>
            <pc:docMk/>
            <pc:sldMk cId="2389202332" sldId="1233"/>
            <ac:spMk id="6" creationId="{B06DB17D-6CBB-763F-40D5-AF661DC6E428}"/>
          </ac:spMkLst>
        </pc:spChg>
        <pc:picChg chg="mod">
          <ac:chgData name="Shephard Allen, Taraja [OH]" userId="65baa122-b778-4332-a641-aa527494d799" providerId="ADAL" clId="{964DD991-B07D-50A0-8339-5D337F214506}" dt="2026-05-15T22:05:23.666" v="89" actId="26606"/>
          <ac:picMkLst>
            <pc:docMk/>
            <pc:sldMk cId="2389202332" sldId="1233"/>
            <ac:picMk id="3" creationId="{F86210F9-8641-6392-41EF-214E6A4D0641}"/>
          </ac:picMkLst>
        </pc:picChg>
      </pc:sldChg>
      <pc:sldChg chg="del">
        <pc:chgData name="Shephard Allen, Taraja [OH]" userId="65baa122-b778-4332-a641-aa527494d799" providerId="ADAL" clId="{964DD991-B07D-50A0-8339-5D337F214506}" dt="2026-05-15T22:33:21.353" v="1589" actId="2696"/>
        <pc:sldMkLst>
          <pc:docMk/>
          <pc:sldMk cId="3010340235" sldId="1254"/>
        </pc:sldMkLst>
      </pc:sldChg>
      <pc:sldChg chg="modSp mod">
        <pc:chgData name="Shephard Allen, Taraja [OH]" userId="65baa122-b778-4332-a641-aa527494d799" providerId="ADAL" clId="{964DD991-B07D-50A0-8339-5D337F214506}" dt="2026-05-16T22:50:42.336" v="2031" actId="27636"/>
        <pc:sldMkLst>
          <pc:docMk/>
          <pc:sldMk cId="157510589" sldId="1255"/>
        </pc:sldMkLst>
        <pc:spChg chg="mod">
          <ac:chgData name="Shephard Allen, Taraja [OH]" userId="65baa122-b778-4332-a641-aa527494d799" providerId="ADAL" clId="{964DD991-B07D-50A0-8339-5D337F214506}" dt="2026-05-15T22:15:17.343" v="393" actId="14100"/>
          <ac:spMkLst>
            <pc:docMk/>
            <pc:sldMk cId="157510589" sldId="1255"/>
            <ac:spMk id="2" creationId="{3EFF0668-327A-8BFA-A7DA-C9E384A4CCD8}"/>
          </ac:spMkLst>
        </pc:spChg>
        <pc:spChg chg="mod">
          <ac:chgData name="Shephard Allen, Taraja [OH]" userId="65baa122-b778-4332-a641-aa527494d799" providerId="ADAL" clId="{964DD991-B07D-50A0-8339-5D337F214506}" dt="2026-05-16T22:50:42.336" v="2031" actId="27636"/>
          <ac:spMkLst>
            <pc:docMk/>
            <pc:sldMk cId="157510589" sldId="1255"/>
            <ac:spMk id="3" creationId="{7E2626D6-10D5-33E3-D577-D6AE2346F22A}"/>
          </ac:spMkLst>
        </pc:spChg>
        <pc:picChg chg="mod">
          <ac:chgData name="Shephard Allen, Taraja [OH]" userId="65baa122-b778-4332-a641-aa527494d799" providerId="ADAL" clId="{964DD991-B07D-50A0-8339-5D337F214506}" dt="2026-05-15T22:15:32.034" v="397" actId="1076"/>
          <ac:picMkLst>
            <pc:docMk/>
            <pc:sldMk cId="157510589" sldId="1255"/>
            <ac:picMk id="5" creationId="{EF3D33EC-728E-15C8-4861-4C79A1DB9EB9}"/>
          </ac:picMkLst>
        </pc:picChg>
      </pc:sldChg>
      <pc:sldChg chg="modSp mod ord">
        <pc:chgData name="Shephard Allen, Taraja [OH]" userId="65baa122-b778-4332-a641-aa527494d799" providerId="ADAL" clId="{964DD991-B07D-50A0-8339-5D337F214506}" dt="2026-05-16T22:37:32.555" v="1828" actId="20577"/>
        <pc:sldMkLst>
          <pc:docMk/>
          <pc:sldMk cId="342317690" sldId="2594"/>
        </pc:sldMkLst>
        <pc:spChg chg="mod">
          <ac:chgData name="Shephard Allen, Taraja [OH]" userId="65baa122-b778-4332-a641-aa527494d799" providerId="ADAL" clId="{964DD991-B07D-50A0-8339-5D337F214506}" dt="2026-05-16T22:37:32.555" v="1828" actId="20577"/>
          <ac:spMkLst>
            <pc:docMk/>
            <pc:sldMk cId="342317690" sldId="2594"/>
            <ac:spMk id="5" creationId="{99EBB627-944F-EED9-9588-7930BA7FC13E}"/>
          </ac:spMkLst>
        </pc:spChg>
        <pc:spChg chg="mod">
          <ac:chgData name="Shephard Allen, Taraja [OH]" userId="65baa122-b778-4332-a641-aa527494d799" providerId="ADAL" clId="{964DD991-B07D-50A0-8339-5D337F214506}" dt="2026-05-16T22:37:23.141" v="1827" actId="2710"/>
          <ac:spMkLst>
            <pc:docMk/>
            <pc:sldMk cId="342317690" sldId="2594"/>
            <ac:spMk id="6" creationId="{B9C7CF8F-C25B-D024-B591-3360A04F82B2}"/>
          </ac:spMkLst>
        </pc:spChg>
      </pc:sldChg>
      <pc:sldChg chg="modSp mod ord">
        <pc:chgData name="Shephard Allen, Taraja [OH]" userId="65baa122-b778-4332-a641-aa527494d799" providerId="ADAL" clId="{964DD991-B07D-50A0-8339-5D337F214506}" dt="2026-05-15T22:46:40.586" v="1590" actId="20578"/>
        <pc:sldMkLst>
          <pc:docMk/>
          <pc:sldMk cId="392994180" sldId="2595"/>
        </pc:sldMkLst>
        <pc:spChg chg="mod">
          <ac:chgData name="Shephard Allen, Taraja [OH]" userId="65baa122-b778-4332-a641-aa527494d799" providerId="ADAL" clId="{964DD991-B07D-50A0-8339-5D337F214506}" dt="2026-05-15T22:30:55.632" v="1587" actId="255"/>
          <ac:spMkLst>
            <pc:docMk/>
            <pc:sldMk cId="392994180" sldId="2595"/>
            <ac:spMk id="2" creationId="{5D7E423F-A1DD-2346-9515-B65499B6B14B}"/>
          </ac:spMkLst>
        </pc:spChg>
        <pc:spChg chg="mod">
          <ac:chgData name="Shephard Allen, Taraja [OH]" userId="65baa122-b778-4332-a641-aa527494d799" providerId="ADAL" clId="{964DD991-B07D-50A0-8339-5D337F214506}" dt="2026-05-15T22:11:55.497" v="142" actId="20577"/>
          <ac:spMkLst>
            <pc:docMk/>
            <pc:sldMk cId="392994180" sldId="2595"/>
            <ac:spMk id="3" creationId="{A9D3FB11-5808-40A3-BA8C-AD9EBF915B85}"/>
          </ac:spMkLst>
        </pc:spChg>
      </pc:sldChg>
      <pc:sldChg chg="modSp del mod">
        <pc:chgData name="Shephard Allen, Taraja [OH]" userId="65baa122-b778-4332-a641-aa527494d799" providerId="ADAL" clId="{964DD991-B07D-50A0-8339-5D337F214506}" dt="2026-05-15T22:06:57.254" v="101" actId="2696"/>
        <pc:sldMkLst>
          <pc:docMk/>
          <pc:sldMk cId="1924153690" sldId="2596"/>
        </pc:sldMkLst>
        <pc:spChg chg="mod">
          <ac:chgData name="Shephard Allen, Taraja [OH]" userId="65baa122-b778-4332-a641-aa527494d799" providerId="ADAL" clId="{964DD991-B07D-50A0-8339-5D337F214506}" dt="2026-05-15T22:04:27.147" v="87" actId="20577"/>
          <ac:spMkLst>
            <pc:docMk/>
            <pc:sldMk cId="1924153690" sldId="2596"/>
            <ac:spMk id="3" creationId="{AEA90956-EA42-71F9-0523-CE070F542562}"/>
          </ac:spMkLst>
        </pc:spChg>
      </pc:sldChg>
      <pc:sldChg chg="modSp mod">
        <pc:chgData name="Shephard Allen, Taraja [OH]" userId="65baa122-b778-4332-a641-aa527494d799" providerId="ADAL" clId="{964DD991-B07D-50A0-8339-5D337F214506}" dt="2026-05-15T22:47:15.423" v="1611" actId="20577"/>
        <pc:sldMkLst>
          <pc:docMk/>
          <pc:sldMk cId="3158992928" sldId="2597"/>
        </pc:sldMkLst>
        <pc:spChg chg="mod">
          <ac:chgData name="Shephard Allen, Taraja [OH]" userId="65baa122-b778-4332-a641-aa527494d799" providerId="ADAL" clId="{964DD991-B07D-50A0-8339-5D337F214506}" dt="2026-05-15T22:47:00.959" v="1597" actId="20577"/>
          <ac:spMkLst>
            <pc:docMk/>
            <pc:sldMk cId="3158992928" sldId="2597"/>
            <ac:spMk id="2" creationId="{6F472683-55B5-A68E-65E6-6F46316F8F8E}"/>
          </ac:spMkLst>
        </pc:spChg>
        <pc:spChg chg="mod">
          <ac:chgData name="Shephard Allen, Taraja [OH]" userId="65baa122-b778-4332-a641-aa527494d799" providerId="ADAL" clId="{964DD991-B07D-50A0-8339-5D337F214506}" dt="2026-05-15T22:47:15.423" v="1611" actId="20577"/>
          <ac:spMkLst>
            <pc:docMk/>
            <pc:sldMk cId="3158992928" sldId="2597"/>
            <ac:spMk id="3" creationId="{8996AC3F-DC1C-EFB1-D3F7-2A7E9048DE39}"/>
          </ac:spMkLst>
        </pc:spChg>
      </pc:sldChg>
      <pc:sldChg chg="modSp mod">
        <pc:chgData name="Shephard Allen, Taraja [OH]" userId="65baa122-b778-4332-a641-aa527494d799" providerId="ADAL" clId="{964DD991-B07D-50A0-8339-5D337F214506}" dt="2026-05-16T22:53:43.307" v="2053" actId="14100"/>
        <pc:sldMkLst>
          <pc:docMk/>
          <pc:sldMk cId="1939368538" sldId="2598"/>
        </pc:sldMkLst>
        <pc:spChg chg="mod">
          <ac:chgData name="Shephard Allen, Taraja [OH]" userId="65baa122-b778-4332-a641-aa527494d799" providerId="ADAL" clId="{964DD991-B07D-50A0-8339-5D337F214506}" dt="2026-05-16T22:53:43.307" v="2053" actId="14100"/>
          <ac:spMkLst>
            <pc:docMk/>
            <pc:sldMk cId="1939368538" sldId="2598"/>
            <ac:spMk id="4" creationId="{07B1C54D-6B09-16A1-F8AA-F94C96C87D2B}"/>
          </ac:spMkLst>
        </pc:spChg>
      </pc:sldChg>
      <pc:sldChg chg="add">
        <pc:chgData name="Shephard Allen, Taraja [OH]" userId="65baa122-b778-4332-a641-aa527494d799" providerId="ADAL" clId="{964DD991-B07D-50A0-8339-5D337F214506}" dt="2026-05-15T21:59:34.808" v="0"/>
        <pc:sldMkLst>
          <pc:docMk/>
          <pc:sldMk cId="3060979580" sldId="2616"/>
        </pc:sldMkLst>
      </pc:sldChg>
      <pc:sldChg chg="add">
        <pc:chgData name="Shephard Allen, Taraja [OH]" userId="65baa122-b778-4332-a641-aa527494d799" providerId="ADAL" clId="{964DD991-B07D-50A0-8339-5D337F214506}" dt="2026-05-15T22:46:47.717" v="1591"/>
        <pc:sldMkLst>
          <pc:docMk/>
          <pc:sldMk cId="2404889063" sldId="2617"/>
        </pc:sldMkLst>
      </pc:sldChg>
      <pc:sldChg chg="modSp mod">
        <pc:chgData name="Shephard Allen, Taraja [OH]" userId="65baa122-b778-4332-a641-aa527494d799" providerId="ADAL" clId="{964DD991-B07D-50A0-8339-5D337F214506}" dt="2026-05-16T22:10:28.822" v="1686" actId="20577"/>
        <pc:sldMkLst>
          <pc:docMk/>
          <pc:sldMk cId="1496690996" sldId="2618"/>
        </pc:sldMkLst>
        <pc:spChg chg="mod">
          <ac:chgData name="Shephard Allen, Taraja [OH]" userId="65baa122-b778-4332-a641-aa527494d799" providerId="ADAL" clId="{964DD991-B07D-50A0-8339-5D337F214506}" dt="2026-05-16T22:10:28.822" v="1686" actId="20577"/>
          <ac:spMkLst>
            <pc:docMk/>
            <pc:sldMk cId="1496690996" sldId="2618"/>
            <ac:spMk id="2" creationId="{43DE338A-A979-2E91-803D-59218C7DEC55}"/>
          </ac:spMkLst>
        </pc:spChg>
        <pc:spChg chg="mod">
          <ac:chgData name="Shephard Allen, Taraja [OH]" userId="65baa122-b778-4332-a641-aa527494d799" providerId="ADAL" clId="{964DD991-B07D-50A0-8339-5D337F214506}" dt="2026-05-16T22:10:19.353" v="1679" actId="1076"/>
          <ac:spMkLst>
            <pc:docMk/>
            <pc:sldMk cId="1496690996" sldId="2618"/>
            <ac:spMk id="3" creationId="{4A583377-B176-11EA-C6C3-DC34E05D8B91}"/>
          </ac:spMkLst>
        </pc:spChg>
      </pc:sldChg>
      <pc:sldChg chg="modSp mod">
        <pc:chgData name="Shephard Allen, Taraja [OH]" userId="65baa122-b778-4332-a641-aa527494d799" providerId="ADAL" clId="{964DD991-B07D-50A0-8339-5D337F214506}" dt="2026-05-16T23:16:01.703" v="2114" actId="1076"/>
        <pc:sldMkLst>
          <pc:docMk/>
          <pc:sldMk cId="1447925327" sldId="2620"/>
        </pc:sldMkLst>
        <pc:spChg chg="mod">
          <ac:chgData name="Shephard Allen, Taraja [OH]" userId="65baa122-b778-4332-a641-aa527494d799" providerId="ADAL" clId="{964DD991-B07D-50A0-8339-5D337F214506}" dt="2026-05-16T23:15:52.648" v="2113" actId="20577"/>
          <ac:spMkLst>
            <pc:docMk/>
            <pc:sldMk cId="1447925327" sldId="2620"/>
            <ac:spMk id="2" creationId="{93550127-6996-034B-6064-AF911C731027}"/>
          </ac:spMkLst>
        </pc:spChg>
        <pc:spChg chg="mod">
          <ac:chgData name="Shephard Allen, Taraja [OH]" userId="65baa122-b778-4332-a641-aa527494d799" providerId="ADAL" clId="{964DD991-B07D-50A0-8339-5D337F214506}" dt="2026-05-16T23:16:01.703" v="2114" actId="1076"/>
          <ac:spMkLst>
            <pc:docMk/>
            <pc:sldMk cId="1447925327" sldId="2620"/>
            <ac:spMk id="3" creationId="{8473E486-A25E-E56B-E110-0D8F9B54687F}"/>
          </ac:spMkLst>
        </pc:spChg>
      </pc:sldChg>
      <pc:sldChg chg="modSp mod">
        <pc:chgData name="Shephard Allen, Taraja [OH]" userId="65baa122-b778-4332-a641-aa527494d799" providerId="ADAL" clId="{964DD991-B07D-50A0-8339-5D337F214506}" dt="2026-05-16T23:03:27.528" v="2083" actId="27636"/>
        <pc:sldMkLst>
          <pc:docMk/>
          <pc:sldMk cId="1581035314" sldId="2621"/>
        </pc:sldMkLst>
        <pc:spChg chg="mod">
          <ac:chgData name="Shephard Allen, Taraja [OH]" userId="65baa122-b778-4332-a641-aa527494d799" providerId="ADAL" clId="{964DD991-B07D-50A0-8339-5D337F214506}" dt="2026-05-16T23:03:27.528" v="2083" actId="27636"/>
          <ac:spMkLst>
            <pc:docMk/>
            <pc:sldMk cId="1581035314" sldId="2621"/>
            <ac:spMk id="3" creationId="{446D7B26-A17D-2E54-19E7-D95AE96E9683}"/>
          </ac:spMkLst>
        </pc:spChg>
      </pc:sldChg>
      <pc:sldChg chg="modSp mod">
        <pc:chgData name="Shephard Allen, Taraja [OH]" userId="65baa122-b778-4332-a641-aa527494d799" providerId="ADAL" clId="{964DD991-B07D-50A0-8339-5D337F214506}" dt="2026-05-16T22:21:26.470" v="1737" actId="20577"/>
        <pc:sldMkLst>
          <pc:docMk/>
          <pc:sldMk cId="3235408776" sldId="2622"/>
        </pc:sldMkLst>
        <pc:spChg chg="mod">
          <ac:chgData name="Shephard Allen, Taraja [OH]" userId="65baa122-b778-4332-a641-aa527494d799" providerId="ADAL" clId="{964DD991-B07D-50A0-8339-5D337F214506}" dt="2026-05-16T22:15:04.294" v="1716" actId="1076"/>
          <ac:spMkLst>
            <pc:docMk/>
            <pc:sldMk cId="3235408776" sldId="2622"/>
            <ac:spMk id="2" creationId="{36FF70EB-019C-39C0-95FA-5E90F8F2240F}"/>
          </ac:spMkLst>
        </pc:spChg>
        <pc:spChg chg="mod">
          <ac:chgData name="Shephard Allen, Taraja [OH]" userId="65baa122-b778-4332-a641-aa527494d799" providerId="ADAL" clId="{964DD991-B07D-50A0-8339-5D337F214506}" dt="2026-05-16T22:21:26.470" v="1737" actId="20577"/>
          <ac:spMkLst>
            <pc:docMk/>
            <pc:sldMk cId="3235408776" sldId="2622"/>
            <ac:spMk id="3" creationId="{30D3DFF6-DA92-B32C-50AC-4EEDB5D94E30}"/>
          </ac:spMkLst>
        </pc:spChg>
      </pc:sldChg>
      <pc:sldChg chg="modSp mod">
        <pc:chgData name="Shephard Allen, Taraja [OH]" userId="65baa122-b778-4332-a641-aa527494d799" providerId="ADAL" clId="{964DD991-B07D-50A0-8339-5D337F214506}" dt="2026-05-16T22:30:39.245" v="1758" actId="14100"/>
        <pc:sldMkLst>
          <pc:docMk/>
          <pc:sldMk cId="525505482" sldId="2623"/>
        </pc:sldMkLst>
        <pc:spChg chg="mod">
          <ac:chgData name="Shephard Allen, Taraja [OH]" userId="65baa122-b778-4332-a641-aa527494d799" providerId="ADAL" clId="{964DD991-B07D-50A0-8339-5D337F214506}" dt="2026-05-16T22:30:39.245" v="1758" actId="14100"/>
          <ac:spMkLst>
            <pc:docMk/>
            <pc:sldMk cId="525505482" sldId="2623"/>
            <ac:spMk id="6" creationId="{8D0964D7-2E25-54AA-6F3D-D184261CCCAE}"/>
          </ac:spMkLst>
        </pc:spChg>
      </pc:sldChg>
      <pc:sldChg chg="modSp mod">
        <pc:chgData name="Shephard Allen, Taraja [OH]" userId="65baa122-b778-4332-a641-aa527494d799" providerId="ADAL" clId="{964DD991-B07D-50A0-8339-5D337F214506}" dt="2026-05-16T23:11:03.448" v="2106" actId="114"/>
        <pc:sldMkLst>
          <pc:docMk/>
          <pc:sldMk cId="1994786743" sldId="2624"/>
        </pc:sldMkLst>
        <pc:spChg chg="mod">
          <ac:chgData name="Shephard Allen, Taraja [OH]" userId="65baa122-b778-4332-a641-aa527494d799" providerId="ADAL" clId="{964DD991-B07D-50A0-8339-5D337F214506}" dt="2026-05-16T23:11:03.448" v="2106" actId="114"/>
          <ac:spMkLst>
            <pc:docMk/>
            <pc:sldMk cId="1994786743" sldId="2624"/>
            <ac:spMk id="2" creationId="{99B1192C-0AAA-FCF3-55CF-A9A11C290631}"/>
          </ac:spMkLst>
        </pc:spChg>
        <pc:spChg chg="mod">
          <ac:chgData name="Shephard Allen, Taraja [OH]" userId="65baa122-b778-4332-a641-aa527494d799" providerId="ADAL" clId="{964DD991-B07D-50A0-8339-5D337F214506}" dt="2026-05-16T22:33:05.756" v="1790" actId="2710"/>
          <ac:spMkLst>
            <pc:docMk/>
            <pc:sldMk cId="1994786743" sldId="2624"/>
            <ac:spMk id="3" creationId="{D4CDF623-8D1C-E9D1-2B44-D2BACE08062C}"/>
          </ac:spMkLst>
        </pc:spChg>
      </pc:sldChg>
      <pc:sldChg chg="modSp mod">
        <pc:chgData name="Shephard Allen, Taraja [OH]" userId="65baa122-b778-4332-a641-aa527494d799" providerId="ADAL" clId="{964DD991-B07D-50A0-8339-5D337F214506}" dt="2026-05-16T22:31:10.396" v="1765" actId="14100"/>
        <pc:sldMkLst>
          <pc:docMk/>
          <pc:sldMk cId="1512768074" sldId="2625"/>
        </pc:sldMkLst>
        <pc:spChg chg="mod">
          <ac:chgData name="Shephard Allen, Taraja [OH]" userId="65baa122-b778-4332-a641-aa527494d799" providerId="ADAL" clId="{964DD991-B07D-50A0-8339-5D337F214506}" dt="2026-05-16T22:30:49.142" v="1760" actId="1076"/>
          <ac:spMkLst>
            <pc:docMk/>
            <pc:sldMk cId="1512768074" sldId="2625"/>
            <ac:spMk id="2" creationId="{1B9F8BC2-1388-CB4B-E244-7FE16F591637}"/>
          </ac:spMkLst>
        </pc:spChg>
        <pc:spChg chg="mod">
          <ac:chgData name="Shephard Allen, Taraja [OH]" userId="65baa122-b778-4332-a641-aa527494d799" providerId="ADAL" clId="{964DD991-B07D-50A0-8339-5D337F214506}" dt="2026-05-16T22:31:10.396" v="1765" actId="14100"/>
          <ac:spMkLst>
            <pc:docMk/>
            <pc:sldMk cId="1512768074" sldId="2625"/>
            <ac:spMk id="3" creationId="{57555B98-0267-F573-99DC-38832B86F317}"/>
          </ac:spMkLst>
        </pc:spChg>
      </pc:sldChg>
      <pc:sldChg chg="modSp mod">
        <pc:chgData name="Shephard Allen, Taraja [OH]" userId="65baa122-b778-4332-a641-aa527494d799" providerId="ADAL" clId="{964DD991-B07D-50A0-8339-5D337F214506}" dt="2026-05-16T22:31:38.334" v="1770" actId="2710"/>
        <pc:sldMkLst>
          <pc:docMk/>
          <pc:sldMk cId="1915683310" sldId="2626"/>
        </pc:sldMkLst>
        <pc:spChg chg="mod">
          <ac:chgData name="Shephard Allen, Taraja [OH]" userId="65baa122-b778-4332-a641-aa527494d799" providerId="ADAL" clId="{964DD991-B07D-50A0-8339-5D337F214506}" dt="2026-05-16T22:31:21.600" v="1767" actId="1076"/>
          <ac:spMkLst>
            <pc:docMk/>
            <pc:sldMk cId="1915683310" sldId="2626"/>
            <ac:spMk id="2" creationId="{11E868D1-51F1-1092-1894-C2403B7626AB}"/>
          </ac:spMkLst>
        </pc:spChg>
        <pc:spChg chg="mod">
          <ac:chgData name="Shephard Allen, Taraja [OH]" userId="65baa122-b778-4332-a641-aa527494d799" providerId="ADAL" clId="{964DD991-B07D-50A0-8339-5D337F214506}" dt="2026-05-16T22:31:38.334" v="1770" actId="2710"/>
          <ac:spMkLst>
            <pc:docMk/>
            <pc:sldMk cId="1915683310" sldId="2626"/>
            <ac:spMk id="3" creationId="{56855F6E-1A87-78F0-C92F-3CEF43D9AD79}"/>
          </ac:spMkLst>
        </pc:spChg>
      </pc:sldChg>
      <pc:sldChg chg="modSp mod">
        <pc:chgData name="Shephard Allen, Taraja [OH]" userId="65baa122-b778-4332-a641-aa527494d799" providerId="ADAL" clId="{964DD991-B07D-50A0-8339-5D337F214506}" dt="2026-05-16T23:10:48.354" v="2105" actId="114"/>
        <pc:sldMkLst>
          <pc:docMk/>
          <pc:sldMk cId="3511371" sldId="2627"/>
        </pc:sldMkLst>
        <pc:spChg chg="mod">
          <ac:chgData name="Shephard Allen, Taraja [OH]" userId="65baa122-b778-4332-a641-aa527494d799" providerId="ADAL" clId="{964DD991-B07D-50A0-8339-5D337F214506}" dt="2026-05-16T23:10:48.354" v="2105" actId="114"/>
          <ac:spMkLst>
            <pc:docMk/>
            <pc:sldMk cId="3511371" sldId="2627"/>
            <ac:spMk id="2" creationId="{F1D97B25-06EA-D9F6-FCF6-DB6CE2762C6D}"/>
          </ac:spMkLst>
        </pc:spChg>
        <pc:spChg chg="mod">
          <ac:chgData name="Shephard Allen, Taraja [OH]" userId="65baa122-b778-4332-a641-aa527494d799" providerId="ADAL" clId="{964DD991-B07D-50A0-8339-5D337F214506}" dt="2026-05-16T22:32:12.166" v="1776" actId="2710"/>
          <ac:spMkLst>
            <pc:docMk/>
            <pc:sldMk cId="3511371" sldId="2627"/>
            <ac:spMk id="3" creationId="{A3A88A7A-2164-E98F-7333-06898897BD86}"/>
          </ac:spMkLst>
        </pc:spChg>
      </pc:sldChg>
      <pc:sldChg chg="modSp mod">
        <pc:chgData name="Shephard Allen, Taraja [OH]" userId="65baa122-b778-4332-a641-aa527494d799" providerId="ADAL" clId="{964DD991-B07D-50A0-8339-5D337F214506}" dt="2026-05-16T22:32:36.199" v="1783" actId="2710"/>
        <pc:sldMkLst>
          <pc:docMk/>
          <pc:sldMk cId="4066983052" sldId="2628"/>
        </pc:sldMkLst>
        <pc:spChg chg="mod">
          <ac:chgData name="Shephard Allen, Taraja [OH]" userId="65baa122-b778-4332-a641-aa527494d799" providerId="ADAL" clId="{964DD991-B07D-50A0-8339-5D337F214506}" dt="2026-05-16T22:32:21.856" v="1778" actId="1076"/>
          <ac:spMkLst>
            <pc:docMk/>
            <pc:sldMk cId="4066983052" sldId="2628"/>
            <ac:spMk id="2" creationId="{D82F5F85-0D0D-61B0-6A92-76A885F7EAB1}"/>
          </ac:spMkLst>
        </pc:spChg>
        <pc:spChg chg="mod">
          <ac:chgData name="Shephard Allen, Taraja [OH]" userId="65baa122-b778-4332-a641-aa527494d799" providerId="ADAL" clId="{964DD991-B07D-50A0-8339-5D337F214506}" dt="2026-05-16T22:32:36.199" v="1783" actId="2710"/>
          <ac:spMkLst>
            <pc:docMk/>
            <pc:sldMk cId="4066983052" sldId="2628"/>
            <ac:spMk id="3" creationId="{7D2B6C7D-90C6-1A35-E3D8-3A4177265020}"/>
          </ac:spMkLst>
        </pc:spChg>
      </pc:sldChg>
      <pc:sldChg chg="modSp mod">
        <pc:chgData name="Shephard Allen, Taraja [OH]" userId="65baa122-b778-4332-a641-aa527494d799" providerId="ADAL" clId="{964DD991-B07D-50A0-8339-5D337F214506}" dt="2026-05-16T22:52:49.882" v="2051" actId="1076"/>
        <pc:sldMkLst>
          <pc:docMk/>
          <pc:sldMk cId="918309808" sldId="2775"/>
        </pc:sldMkLst>
        <pc:spChg chg="mod">
          <ac:chgData name="Shephard Allen, Taraja [OH]" userId="65baa122-b778-4332-a641-aa527494d799" providerId="ADAL" clId="{964DD991-B07D-50A0-8339-5D337F214506}" dt="2026-05-16T22:52:45.800" v="2049" actId="1076"/>
          <ac:spMkLst>
            <pc:docMk/>
            <pc:sldMk cId="918309808" sldId="2775"/>
            <ac:spMk id="2" creationId="{758303E9-A152-DAAA-0E9A-FD5EEC13A8EC}"/>
          </ac:spMkLst>
        </pc:spChg>
        <pc:spChg chg="mod">
          <ac:chgData name="Shephard Allen, Taraja [OH]" userId="65baa122-b778-4332-a641-aa527494d799" providerId="ADAL" clId="{964DD991-B07D-50A0-8339-5D337F214506}" dt="2026-05-16T22:52:48.470" v="2050" actId="1076"/>
          <ac:spMkLst>
            <pc:docMk/>
            <pc:sldMk cId="918309808" sldId="2775"/>
            <ac:spMk id="3" creationId="{4D87AD19-BE7A-90EA-5B7B-6EF58CDDBF56}"/>
          </ac:spMkLst>
        </pc:spChg>
        <pc:picChg chg="mod modCrop">
          <ac:chgData name="Shephard Allen, Taraja [OH]" userId="65baa122-b778-4332-a641-aa527494d799" providerId="ADAL" clId="{964DD991-B07D-50A0-8339-5D337F214506}" dt="2026-05-16T22:52:49.882" v="2051" actId="1076"/>
          <ac:picMkLst>
            <pc:docMk/>
            <pc:sldMk cId="918309808" sldId="2775"/>
            <ac:picMk id="5" creationId="{8EBD38C6-EEBD-348A-37B1-6E5EB168F062}"/>
          </ac:picMkLst>
        </pc:picChg>
      </pc:sldChg>
      <pc:sldChg chg="modSp mod">
        <pc:chgData name="Shephard Allen, Taraja [OH]" userId="65baa122-b778-4332-a641-aa527494d799" providerId="ADAL" clId="{964DD991-B07D-50A0-8339-5D337F214506}" dt="2026-05-16T23:08:59.440" v="2098" actId="122"/>
        <pc:sldMkLst>
          <pc:docMk/>
          <pc:sldMk cId="3610815681" sldId="2782"/>
        </pc:sldMkLst>
        <pc:spChg chg="mod">
          <ac:chgData name="Shephard Allen, Taraja [OH]" userId="65baa122-b778-4332-a641-aa527494d799" providerId="ADAL" clId="{964DD991-B07D-50A0-8339-5D337F214506}" dt="2026-05-16T23:08:56.008" v="2097" actId="122"/>
          <ac:spMkLst>
            <pc:docMk/>
            <pc:sldMk cId="3610815681" sldId="2782"/>
            <ac:spMk id="3" creationId="{68F2C3D5-46C3-A6C4-69ED-743C18A77EEF}"/>
          </ac:spMkLst>
        </pc:spChg>
        <pc:spChg chg="mod">
          <ac:chgData name="Shephard Allen, Taraja [OH]" userId="65baa122-b778-4332-a641-aa527494d799" providerId="ADAL" clId="{964DD991-B07D-50A0-8339-5D337F214506}" dt="2026-05-16T23:08:59.440" v="2098" actId="122"/>
          <ac:spMkLst>
            <pc:docMk/>
            <pc:sldMk cId="3610815681" sldId="2782"/>
            <ac:spMk id="11" creationId="{C6D65BEA-0F0D-AC23-E52F-27A30785D5C3}"/>
          </ac:spMkLst>
        </pc:spChg>
      </pc:sldChg>
      <pc:sldChg chg="modSp mod">
        <pc:chgData name="Shephard Allen, Taraja [OH]" userId="65baa122-b778-4332-a641-aa527494d799" providerId="ADAL" clId="{964DD991-B07D-50A0-8339-5D337F214506}" dt="2026-05-16T23:11:13.025" v="2107" actId="114"/>
        <pc:sldMkLst>
          <pc:docMk/>
          <pc:sldMk cId="3897401374" sldId="2783"/>
        </pc:sldMkLst>
        <pc:spChg chg="mod">
          <ac:chgData name="Shephard Allen, Taraja [OH]" userId="65baa122-b778-4332-a641-aa527494d799" providerId="ADAL" clId="{964DD991-B07D-50A0-8339-5D337F214506}" dt="2026-05-16T23:11:13.025" v="2107" actId="114"/>
          <ac:spMkLst>
            <pc:docMk/>
            <pc:sldMk cId="3897401374" sldId="2783"/>
            <ac:spMk id="2" creationId="{1E2CFF64-491B-D558-8173-D213E80CF76A}"/>
          </ac:spMkLst>
        </pc:spChg>
        <pc:spChg chg="mod">
          <ac:chgData name="Shephard Allen, Taraja [OH]" userId="65baa122-b778-4332-a641-aa527494d799" providerId="ADAL" clId="{964DD991-B07D-50A0-8339-5D337F214506}" dt="2026-05-16T22:33:34.419" v="1796" actId="2710"/>
          <ac:spMkLst>
            <pc:docMk/>
            <pc:sldMk cId="3897401374" sldId="2783"/>
            <ac:spMk id="3" creationId="{FA5103EB-F609-99AD-E0B5-3C39BBEF15E9}"/>
          </ac:spMkLst>
        </pc:spChg>
      </pc:sldChg>
      <pc:sldChg chg="addSp delSp modSp mod modClrScheme chgLayout">
        <pc:chgData name="Shephard Allen, Taraja [OH]" userId="65baa122-b778-4332-a641-aa527494d799" providerId="ADAL" clId="{964DD991-B07D-50A0-8339-5D337F214506}" dt="2026-05-16T22:14:04.437" v="1711" actId="5793"/>
        <pc:sldMkLst>
          <pc:docMk/>
          <pc:sldMk cId="534887462" sldId="2784"/>
        </pc:sldMkLst>
        <pc:spChg chg="add mod ord">
          <ac:chgData name="Shephard Allen, Taraja [OH]" userId="65baa122-b778-4332-a641-aa527494d799" providerId="ADAL" clId="{964DD991-B07D-50A0-8339-5D337F214506}" dt="2026-05-16T22:14:04.437" v="1711" actId="5793"/>
          <ac:spMkLst>
            <pc:docMk/>
            <pc:sldMk cId="534887462" sldId="2784"/>
            <ac:spMk id="2" creationId="{FD0D7B61-7005-B1FA-89E2-8BC3AC8B32E4}"/>
          </ac:spMkLst>
        </pc:spChg>
        <pc:spChg chg="del mod ord">
          <ac:chgData name="Shephard Allen, Taraja [OH]" userId="65baa122-b778-4332-a641-aa527494d799" providerId="ADAL" clId="{964DD991-B07D-50A0-8339-5D337F214506}" dt="2026-05-16T22:12:16.005" v="1698" actId="478"/>
          <ac:spMkLst>
            <pc:docMk/>
            <pc:sldMk cId="534887462" sldId="2784"/>
            <ac:spMk id="3" creationId="{BC5FBF0F-0350-DE4F-67CC-7E00FDAC8D56}"/>
          </ac:spMkLst>
        </pc:spChg>
      </pc:sldChg>
      <pc:sldChg chg="modSp mod">
        <pc:chgData name="Shephard Allen, Taraja [OH]" userId="65baa122-b778-4332-a641-aa527494d799" providerId="ADAL" clId="{964DD991-B07D-50A0-8339-5D337F214506}" dt="2026-05-16T22:35:02.797" v="1821" actId="2710"/>
        <pc:sldMkLst>
          <pc:docMk/>
          <pc:sldMk cId="1996534382" sldId="2786"/>
        </pc:sldMkLst>
        <pc:spChg chg="mod">
          <ac:chgData name="Shephard Allen, Taraja [OH]" userId="65baa122-b778-4332-a641-aa527494d799" providerId="ADAL" clId="{964DD991-B07D-50A0-8339-5D337F214506}" dt="2026-05-16T22:34:44.531" v="1817" actId="1076"/>
          <ac:spMkLst>
            <pc:docMk/>
            <pc:sldMk cId="1996534382" sldId="2786"/>
            <ac:spMk id="2" creationId="{FD5F223A-74AE-DF96-79B8-3EA88E43450B}"/>
          </ac:spMkLst>
        </pc:spChg>
        <pc:spChg chg="mod">
          <ac:chgData name="Shephard Allen, Taraja [OH]" userId="65baa122-b778-4332-a641-aa527494d799" providerId="ADAL" clId="{964DD991-B07D-50A0-8339-5D337F214506}" dt="2026-05-16T22:35:02.797" v="1821" actId="2710"/>
          <ac:spMkLst>
            <pc:docMk/>
            <pc:sldMk cId="1996534382" sldId="2786"/>
            <ac:spMk id="3" creationId="{205ADE67-C51B-86C9-057A-446E4217093B}"/>
          </ac:spMkLst>
        </pc:spChg>
      </pc:sldChg>
      <pc:sldChg chg="modSp mod">
        <pc:chgData name="Shephard Allen, Taraja [OH]" userId="65baa122-b778-4332-a641-aa527494d799" providerId="ADAL" clId="{964DD991-B07D-50A0-8339-5D337F214506}" dt="2026-05-16T22:59:24.925" v="2064" actId="20577"/>
        <pc:sldMkLst>
          <pc:docMk/>
          <pc:sldMk cId="398310368" sldId="2788"/>
        </pc:sldMkLst>
        <pc:spChg chg="mod">
          <ac:chgData name="Shephard Allen, Taraja [OH]" userId="65baa122-b778-4332-a641-aa527494d799" providerId="ADAL" clId="{964DD991-B07D-50A0-8339-5D337F214506}" dt="2026-05-16T22:59:24.925" v="2064" actId="20577"/>
          <ac:spMkLst>
            <pc:docMk/>
            <pc:sldMk cId="398310368" sldId="2788"/>
            <ac:spMk id="3" creationId="{E1196CCD-9D89-47AB-E47A-526DF8346FFE}"/>
          </ac:spMkLst>
        </pc:spChg>
      </pc:sldChg>
      <pc:sldChg chg="modSp mod">
        <pc:chgData name="Shephard Allen, Taraja [OH]" userId="65baa122-b778-4332-a641-aa527494d799" providerId="ADAL" clId="{964DD991-B07D-50A0-8339-5D337F214506}" dt="2026-05-16T22:14:43.575" v="1714" actId="255"/>
        <pc:sldMkLst>
          <pc:docMk/>
          <pc:sldMk cId="1530776649" sldId="2789"/>
        </pc:sldMkLst>
        <pc:spChg chg="mod">
          <ac:chgData name="Shephard Allen, Taraja [OH]" userId="65baa122-b778-4332-a641-aa527494d799" providerId="ADAL" clId="{964DD991-B07D-50A0-8339-5D337F214506}" dt="2026-05-16T22:14:43.575" v="1714" actId="255"/>
          <ac:spMkLst>
            <pc:docMk/>
            <pc:sldMk cId="1530776649" sldId="2789"/>
            <ac:spMk id="2" creationId="{06234EC7-99FC-5003-0D1F-221F5D9C5316}"/>
          </ac:spMkLst>
        </pc:spChg>
        <pc:spChg chg="mod">
          <ac:chgData name="Shephard Allen, Taraja [OH]" userId="65baa122-b778-4332-a641-aa527494d799" providerId="ADAL" clId="{964DD991-B07D-50A0-8339-5D337F214506}" dt="2026-05-16T22:06:48.103" v="1644" actId="1076"/>
          <ac:spMkLst>
            <pc:docMk/>
            <pc:sldMk cId="1530776649" sldId="2789"/>
            <ac:spMk id="3" creationId="{83417ED4-CE61-BCA5-B473-E3BA64E150F1}"/>
          </ac:spMkLst>
        </pc:spChg>
      </pc:sldChg>
      <pc:sldChg chg="modSp mod">
        <pc:chgData name="Shephard Allen, Taraja [OH]" userId="65baa122-b778-4332-a641-aa527494d799" providerId="ADAL" clId="{964DD991-B07D-50A0-8339-5D337F214506}" dt="2026-05-16T22:08:21.946" v="1665" actId="2710"/>
        <pc:sldMkLst>
          <pc:docMk/>
          <pc:sldMk cId="967716882" sldId="2790"/>
        </pc:sldMkLst>
        <pc:spChg chg="mod">
          <ac:chgData name="Shephard Allen, Taraja [OH]" userId="65baa122-b778-4332-a641-aa527494d799" providerId="ADAL" clId="{964DD991-B07D-50A0-8339-5D337F214506}" dt="2026-05-16T22:07:07.301" v="1647" actId="1076"/>
          <ac:spMkLst>
            <pc:docMk/>
            <pc:sldMk cId="967716882" sldId="2790"/>
            <ac:spMk id="2" creationId="{E8FBECEF-44F6-843D-BF27-CF3D38C467AD}"/>
          </ac:spMkLst>
        </pc:spChg>
        <pc:spChg chg="mod">
          <ac:chgData name="Shephard Allen, Taraja [OH]" userId="65baa122-b778-4332-a641-aa527494d799" providerId="ADAL" clId="{964DD991-B07D-50A0-8339-5D337F214506}" dt="2026-05-16T22:08:21.946" v="1665" actId="2710"/>
          <ac:spMkLst>
            <pc:docMk/>
            <pc:sldMk cId="967716882" sldId="2790"/>
            <ac:spMk id="3" creationId="{398DDA85-EC42-3A90-CF3B-C9E4AC4D75B3}"/>
          </ac:spMkLst>
        </pc:spChg>
      </pc:sldChg>
      <pc:sldChg chg="modSp mod">
        <pc:chgData name="Shephard Allen, Taraja [OH]" userId="65baa122-b778-4332-a641-aa527494d799" providerId="ADAL" clId="{964DD991-B07D-50A0-8339-5D337F214506}" dt="2026-05-16T22:09:20.980" v="1673" actId="255"/>
        <pc:sldMkLst>
          <pc:docMk/>
          <pc:sldMk cId="468167396" sldId="2791"/>
        </pc:sldMkLst>
        <pc:spChg chg="mod">
          <ac:chgData name="Shephard Allen, Taraja [OH]" userId="65baa122-b778-4332-a641-aa527494d799" providerId="ADAL" clId="{964DD991-B07D-50A0-8339-5D337F214506}" dt="2026-05-16T22:09:20.980" v="1673" actId="255"/>
          <ac:spMkLst>
            <pc:docMk/>
            <pc:sldMk cId="468167396" sldId="2791"/>
            <ac:spMk id="3" creationId="{DB9BF88E-A732-895F-844F-A8CDF032F074}"/>
          </ac:spMkLst>
        </pc:spChg>
      </pc:sldChg>
      <pc:sldChg chg="modSp mod">
        <pc:chgData name="Shephard Allen, Taraja [OH]" userId="65baa122-b778-4332-a641-aa527494d799" providerId="ADAL" clId="{964DD991-B07D-50A0-8339-5D337F214506}" dt="2026-05-16T22:27:57.858" v="1754" actId="20577"/>
        <pc:sldMkLst>
          <pc:docMk/>
          <pc:sldMk cId="1786862421" sldId="2792"/>
        </pc:sldMkLst>
        <pc:spChg chg="mod">
          <ac:chgData name="Shephard Allen, Taraja [OH]" userId="65baa122-b778-4332-a641-aa527494d799" providerId="ADAL" clId="{964DD991-B07D-50A0-8339-5D337F214506}" dt="2026-05-16T22:27:15.454" v="1740" actId="1076"/>
          <ac:spMkLst>
            <pc:docMk/>
            <pc:sldMk cId="1786862421" sldId="2792"/>
            <ac:spMk id="2" creationId="{4938F0AF-9988-A963-163B-61C1C758399B}"/>
          </ac:spMkLst>
        </pc:spChg>
        <pc:spChg chg="mod">
          <ac:chgData name="Shephard Allen, Taraja [OH]" userId="65baa122-b778-4332-a641-aa527494d799" providerId="ADAL" clId="{964DD991-B07D-50A0-8339-5D337F214506}" dt="2026-05-16T22:27:57.858" v="1754" actId="20577"/>
          <ac:spMkLst>
            <pc:docMk/>
            <pc:sldMk cId="1786862421" sldId="2792"/>
            <ac:spMk id="3" creationId="{6A5F1A1A-6350-6DA6-8A5E-E350326E4CF7}"/>
          </ac:spMkLst>
        </pc:spChg>
      </pc:sldChg>
      <pc:sldChg chg="new del">
        <pc:chgData name="Shephard Allen, Taraja [OH]" userId="65baa122-b778-4332-a641-aa527494d799" providerId="ADAL" clId="{964DD991-B07D-50A0-8339-5D337F214506}" dt="2026-05-16T22:56:52.761" v="2056" actId="2696"/>
        <pc:sldMkLst>
          <pc:docMk/>
          <pc:sldMk cId="975851108" sldId="2793"/>
        </pc:sldMkLst>
      </pc:sldChg>
    </pc:docChg>
  </pc:docChgLst>
  <pc:docChgLst>
    <pc:chgData name="Lytie, Kristin" userId="S::lytiek_weac.org#ext#@neahq.onmicrosoft.com::aec877d6-fdfa-437e-a4bd-110af0812344" providerId="AD" clId="Web-{0C970BC0-B7E4-0B88-4FB2-8715EAE8F317}"/>
    <pc:docChg chg="modSld">
      <pc:chgData name="Lytie, Kristin" userId="S::lytiek_weac.org#ext#@neahq.onmicrosoft.com::aec877d6-fdfa-437e-a4bd-110af0812344" providerId="AD" clId="Web-{0C970BC0-B7E4-0B88-4FB2-8715EAE8F317}" dt="2026-05-15T22:30:40.849" v="207" actId="20577"/>
      <pc:docMkLst>
        <pc:docMk/>
      </pc:docMkLst>
      <pc:sldChg chg="modSp">
        <pc:chgData name="Lytie, Kristin" userId="S::lytiek_weac.org#ext#@neahq.onmicrosoft.com::aec877d6-fdfa-437e-a4bd-110af0812344" providerId="AD" clId="Web-{0C970BC0-B7E4-0B88-4FB2-8715EAE8F317}" dt="2026-05-15T22:27:37.111" v="185" actId="20577"/>
        <pc:sldMkLst>
          <pc:docMk/>
          <pc:sldMk cId="569116213" sldId="1104"/>
        </pc:sldMkLst>
        <pc:spChg chg="mod">
          <ac:chgData name="Lytie, Kristin" userId="S::lytiek_weac.org#ext#@neahq.onmicrosoft.com::aec877d6-fdfa-437e-a4bd-110af0812344" providerId="AD" clId="Web-{0C970BC0-B7E4-0B88-4FB2-8715EAE8F317}" dt="2026-05-15T22:27:37.111" v="185" actId="20577"/>
          <ac:spMkLst>
            <pc:docMk/>
            <pc:sldMk cId="569116213" sldId="1104"/>
            <ac:spMk id="4" creationId="{7505A777-42EC-8EB8-EA97-85A612D5C383}"/>
          </ac:spMkLst>
        </pc:spChg>
      </pc:sldChg>
      <pc:sldChg chg="modSp">
        <pc:chgData name="Lytie, Kristin" userId="S::lytiek_weac.org#ext#@neahq.onmicrosoft.com::aec877d6-fdfa-437e-a4bd-110af0812344" providerId="AD" clId="Web-{0C970BC0-B7E4-0B88-4FB2-8715EAE8F317}" dt="2026-05-15T22:26:19.531" v="162" actId="1076"/>
        <pc:sldMkLst>
          <pc:docMk/>
          <pc:sldMk cId="3598578723" sldId="1105"/>
        </pc:sldMkLst>
        <pc:spChg chg="mod">
          <ac:chgData name="Lytie, Kristin" userId="S::lytiek_weac.org#ext#@neahq.onmicrosoft.com::aec877d6-fdfa-437e-a4bd-110af0812344" providerId="AD" clId="Web-{0C970BC0-B7E4-0B88-4FB2-8715EAE8F317}" dt="2026-05-15T22:26:19.531" v="162" actId="1076"/>
          <ac:spMkLst>
            <pc:docMk/>
            <pc:sldMk cId="3598578723" sldId="1105"/>
            <ac:spMk id="2" creationId="{9ECEA756-CF64-62D9-664B-54F5D307D936}"/>
          </ac:spMkLst>
        </pc:spChg>
      </pc:sldChg>
      <pc:sldChg chg="modSp">
        <pc:chgData name="Lytie, Kristin" userId="S::lytiek_weac.org#ext#@neahq.onmicrosoft.com::aec877d6-fdfa-437e-a4bd-110af0812344" providerId="AD" clId="Web-{0C970BC0-B7E4-0B88-4FB2-8715EAE8F317}" dt="2026-05-15T22:23:08.775" v="156" actId="20577"/>
        <pc:sldMkLst>
          <pc:docMk/>
          <pc:sldMk cId="2838803780" sldId="1223"/>
        </pc:sldMkLst>
        <pc:spChg chg="mod">
          <ac:chgData name="Lytie, Kristin" userId="S::lytiek_weac.org#ext#@neahq.onmicrosoft.com::aec877d6-fdfa-437e-a4bd-110af0812344" providerId="AD" clId="Web-{0C970BC0-B7E4-0B88-4FB2-8715EAE8F317}" dt="2026-05-15T22:22:23.429" v="101" actId="20577"/>
          <ac:spMkLst>
            <pc:docMk/>
            <pc:sldMk cId="2838803780" sldId="1223"/>
            <ac:spMk id="2" creationId="{E1A669B7-E10F-CDC7-E532-FB5C6F351112}"/>
          </ac:spMkLst>
        </pc:spChg>
        <pc:spChg chg="mod">
          <ac:chgData name="Lytie, Kristin" userId="S::lytiek_weac.org#ext#@neahq.onmicrosoft.com::aec877d6-fdfa-437e-a4bd-110af0812344" providerId="AD" clId="Web-{0C970BC0-B7E4-0B88-4FB2-8715EAE8F317}" dt="2026-05-15T22:23:08.775" v="156" actId="20577"/>
          <ac:spMkLst>
            <pc:docMk/>
            <pc:sldMk cId="2838803780" sldId="1223"/>
            <ac:spMk id="6" creationId="{0CCF4133-2E17-6F34-4B8A-E32A7D76CDD8}"/>
          </ac:spMkLst>
        </pc:spChg>
      </pc:sldChg>
      <pc:sldChg chg="modSp">
        <pc:chgData name="Lytie, Kristin" userId="S::lytiek_weac.org#ext#@neahq.onmicrosoft.com::aec877d6-fdfa-437e-a4bd-110af0812344" providerId="AD" clId="Web-{0C970BC0-B7E4-0B88-4FB2-8715EAE8F317}" dt="2026-05-15T22:04:32.829" v="12" actId="20577"/>
        <pc:sldMkLst>
          <pc:docMk/>
          <pc:sldMk cId="1052924483" sldId="1225"/>
        </pc:sldMkLst>
        <pc:spChg chg="mod">
          <ac:chgData name="Lytie, Kristin" userId="S::lytiek_weac.org#ext#@neahq.onmicrosoft.com::aec877d6-fdfa-437e-a4bd-110af0812344" providerId="AD" clId="Web-{0C970BC0-B7E4-0B88-4FB2-8715EAE8F317}" dt="2026-05-15T22:04:32.829" v="12" actId="20577"/>
          <ac:spMkLst>
            <pc:docMk/>
            <pc:sldMk cId="1052924483" sldId="1225"/>
            <ac:spMk id="3" creationId="{876B26D7-80CD-C6AD-86DC-B8F46C295163}"/>
          </ac:spMkLst>
        </pc:spChg>
      </pc:sldChg>
      <pc:sldChg chg="modSp">
        <pc:chgData name="Lytie, Kristin" userId="S::lytiek_weac.org#ext#@neahq.onmicrosoft.com::aec877d6-fdfa-437e-a4bd-110af0812344" providerId="AD" clId="Web-{0C970BC0-B7E4-0B88-4FB2-8715EAE8F317}" dt="2026-05-15T22:30:40.849" v="207" actId="20577"/>
        <pc:sldMkLst>
          <pc:docMk/>
          <pc:sldMk cId="2389202332" sldId="1233"/>
        </pc:sldMkLst>
        <pc:spChg chg="mod">
          <ac:chgData name="Lytie, Kristin" userId="S::lytiek_weac.org#ext#@neahq.onmicrosoft.com::aec877d6-fdfa-437e-a4bd-110af0812344" providerId="AD" clId="Web-{0C970BC0-B7E4-0B88-4FB2-8715EAE8F317}" dt="2026-05-15T22:30:40.849" v="207" actId="20577"/>
          <ac:spMkLst>
            <pc:docMk/>
            <pc:sldMk cId="2389202332" sldId="1233"/>
            <ac:spMk id="5" creationId="{6B383B24-014F-8F76-6A2D-34A4FB1FBE08}"/>
          </ac:spMkLst>
        </pc:spChg>
        <pc:spChg chg="mod">
          <ac:chgData name="Lytie, Kristin" userId="S::lytiek_weac.org#ext#@neahq.onmicrosoft.com::aec877d6-fdfa-437e-a4bd-110af0812344" providerId="AD" clId="Web-{0C970BC0-B7E4-0B88-4FB2-8715EAE8F317}" dt="2026-05-15T22:30:34.146" v="206" actId="14100"/>
          <ac:spMkLst>
            <pc:docMk/>
            <pc:sldMk cId="2389202332" sldId="1233"/>
            <ac:spMk id="6" creationId="{B06DB17D-6CBB-763F-40D5-AF661DC6E428}"/>
          </ac:spMkLst>
        </pc:spChg>
        <pc:picChg chg="mod">
          <ac:chgData name="Lytie, Kristin" userId="S::lytiek_weac.org#ext#@neahq.onmicrosoft.com::aec877d6-fdfa-437e-a4bd-110af0812344" providerId="AD" clId="Web-{0C970BC0-B7E4-0B88-4FB2-8715EAE8F317}" dt="2026-05-15T22:30:30.662" v="205" actId="1076"/>
          <ac:picMkLst>
            <pc:docMk/>
            <pc:sldMk cId="2389202332" sldId="1233"/>
            <ac:picMk id="3" creationId="{F86210F9-8641-6392-41EF-214E6A4D0641}"/>
          </ac:picMkLst>
        </pc:picChg>
      </pc:sldChg>
    </pc:docChg>
  </pc:docChgLst>
  <pc:docChgLst>
    <pc:chgData name="Lytie, Kristin" userId="S::lytiek_weac.org#ext#@neahq.onmicrosoft.com::aec877d6-fdfa-437e-a4bd-110af0812344" providerId="AD" clId="Web-{657DCCF0-C3C1-84FF-717C-2D3012E51251}"/>
    <pc:docChg chg="addSld delSld modSld sldOrd">
      <pc:chgData name="Lytie, Kristin" userId="S::lytiek_weac.org#ext#@neahq.onmicrosoft.com::aec877d6-fdfa-437e-a4bd-110af0812344" providerId="AD" clId="Web-{657DCCF0-C3C1-84FF-717C-2D3012E51251}" dt="2026-05-16T21:55:46.848" v="689" actId="20577"/>
      <pc:docMkLst>
        <pc:docMk/>
      </pc:docMkLst>
      <pc:sldChg chg="modSp">
        <pc:chgData name="Lytie, Kristin" userId="S::lytiek_weac.org#ext#@neahq.onmicrosoft.com::aec877d6-fdfa-437e-a4bd-110af0812344" providerId="AD" clId="Web-{657DCCF0-C3C1-84FF-717C-2D3012E51251}" dt="2026-05-16T19:48:16.740" v="119" actId="20577"/>
        <pc:sldMkLst>
          <pc:docMk/>
          <pc:sldMk cId="569116213" sldId="1104"/>
        </pc:sldMkLst>
        <pc:spChg chg="mod">
          <ac:chgData name="Lytie, Kristin" userId="S::lytiek_weac.org#ext#@neahq.onmicrosoft.com::aec877d6-fdfa-437e-a4bd-110af0812344" providerId="AD" clId="Web-{657DCCF0-C3C1-84FF-717C-2D3012E51251}" dt="2026-05-16T19:48:16.740" v="119" actId="20577"/>
          <ac:spMkLst>
            <pc:docMk/>
            <pc:sldMk cId="569116213" sldId="1104"/>
            <ac:spMk id="4" creationId="{7505A777-42EC-8EB8-EA97-85A612D5C383}"/>
          </ac:spMkLst>
        </pc:spChg>
      </pc:sldChg>
      <pc:sldChg chg="modSp">
        <pc:chgData name="Lytie, Kristin" userId="S::lytiek_weac.org#ext#@neahq.onmicrosoft.com::aec877d6-fdfa-437e-a4bd-110af0812344" providerId="AD" clId="Web-{657DCCF0-C3C1-84FF-717C-2D3012E51251}" dt="2026-05-16T19:51:26.308" v="127" actId="20577"/>
        <pc:sldMkLst>
          <pc:docMk/>
          <pc:sldMk cId="1512768074" sldId="2625"/>
        </pc:sldMkLst>
        <pc:spChg chg="mod">
          <ac:chgData name="Lytie, Kristin" userId="S::lytiek_weac.org#ext#@neahq.onmicrosoft.com::aec877d6-fdfa-437e-a4bd-110af0812344" providerId="AD" clId="Web-{657DCCF0-C3C1-84FF-717C-2D3012E51251}" dt="2026-05-16T19:51:26.308" v="127" actId="20577"/>
          <ac:spMkLst>
            <pc:docMk/>
            <pc:sldMk cId="1512768074" sldId="2625"/>
            <ac:spMk id="3" creationId="{57555B98-0267-F573-99DC-38832B86F317}"/>
          </ac:spMkLst>
        </pc:spChg>
      </pc:sldChg>
      <pc:sldChg chg="modSp">
        <pc:chgData name="Lytie, Kristin" userId="S::lytiek_weac.org#ext#@neahq.onmicrosoft.com::aec877d6-fdfa-437e-a4bd-110af0812344" providerId="AD" clId="Web-{657DCCF0-C3C1-84FF-717C-2D3012E51251}" dt="2026-05-16T21:39:39.907" v="256" actId="20577"/>
        <pc:sldMkLst>
          <pc:docMk/>
          <pc:sldMk cId="1915683310" sldId="2626"/>
        </pc:sldMkLst>
        <pc:spChg chg="mod">
          <ac:chgData name="Lytie, Kristin" userId="S::lytiek_weac.org#ext#@neahq.onmicrosoft.com::aec877d6-fdfa-437e-a4bd-110af0812344" providerId="AD" clId="Web-{657DCCF0-C3C1-84FF-717C-2D3012E51251}" dt="2026-05-16T21:39:39.907" v="256" actId="20577"/>
          <ac:spMkLst>
            <pc:docMk/>
            <pc:sldMk cId="1915683310" sldId="2626"/>
            <ac:spMk id="3" creationId="{56855F6E-1A87-78F0-C92F-3CEF43D9AD79}"/>
          </ac:spMkLst>
        </pc:spChg>
      </pc:sldChg>
      <pc:sldChg chg="modSp del">
        <pc:chgData name="Lytie, Kristin" userId="S::lytiek_weac.org#ext#@neahq.onmicrosoft.com::aec877d6-fdfa-437e-a4bd-110af0812344" providerId="AD" clId="Web-{657DCCF0-C3C1-84FF-717C-2D3012E51251}" dt="2026-05-16T21:48:09.551" v="257"/>
        <pc:sldMkLst>
          <pc:docMk/>
          <pc:sldMk cId="3211268217" sldId="2629"/>
        </pc:sldMkLst>
        <pc:spChg chg="mod">
          <ac:chgData name="Lytie, Kristin" userId="S::lytiek_weac.org#ext#@neahq.onmicrosoft.com::aec877d6-fdfa-437e-a4bd-110af0812344" providerId="AD" clId="Web-{657DCCF0-C3C1-84FF-717C-2D3012E51251}" dt="2026-05-16T19:49:44.149" v="126" actId="20577"/>
          <ac:spMkLst>
            <pc:docMk/>
            <pc:sldMk cId="3211268217" sldId="2629"/>
            <ac:spMk id="2" creationId="{DA9482CA-1AC0-5D40-0C85-96D5CBB5ECA0}"/>
          </ac:spMkLst>
        </pc:spChg>
      </pc:sldChg>
      <pc:sldChg chg="modSp">
        <pc:chgData name="Lytie, Kristin" userId="S::lytiek_weac.org#ext#@neahq.onmicrosoft.com::aec877d6-fdfa-437e-a4bd-110af0812344" providerId="AD" clId="Web-{657DCCF0-C3C1-84FF-717C-2D3012E51251}" dt="2026-05-16T19:23:17.262" v="51" actId="20577"/>
        <pc:sldMkLst>
          <pc:docMk/>
          <pc:sldMk cId="3549932579" sldId="2630"/>
        </pc:sldMkLst>
        <pc:spChg chg="mod">
          <ac:chgData name="Lytie, Kristin" userId="S::lytiek_weac.org#ext#@neahq.onmicrosoft.com::aec877d6-fdfa-437e-a4bd-110af0812344" providerId="AD" clId="Web-{657DCCF0-C3C1-84FF-717C-2D3012E51251}" dt="2026-05-16T19:23:17.262" v="51" actId="20577"/>
          <ac:spMkLst>
            <pc:docMk/>
            <pc:sldMk cId="3549932579" sldId="2630"/>
            <ac:spMk id="3" creationId="{F91332D7-105E-0228-CBF8-DA372A4C6C0D}"/>
          </ac:spMkLst>
        </pc:spChg>
      </pc:sldChg>
      <pc:sldChg chg="modSp ord">
        <pc:chgData name="Lytie, Kristin" userId="S::lytiek_weac.org#ext#@neahq.onmicrosoft.com::aec877d6-fdfa-437e-a4bd-110af0812344" providerId="AD" clId="Web-{657DCCF0-C3C1-84FF-717C-2D3012E51251}" dt="2026-05-16T21:49:14.944" v="261" actId="20577"/>
        <pc:sldMkLst>
          <pc:docMk/>
          <pc:sldMk cId="3897401374" sldId="2783"/>
        </pc:sldMkLst>
        <pc:spChg chg="mod">
          <ac:chgData name="Lytie, Kristin" userId="S::lytiek_weac.org#ext#@neahq.onmicrosoft.com::aec877d6-fdfa-437e-a4bd-110af0812344" providerId="AD" clId="Web-{657DCCF0-C3C1-84FF-717C-2D3012E51251}" dt="2026-05-16T21:49:14.944" v="261" actId="20577"/>
          <ac:spMkLst>
            <pc:docMk/>
            <pc:sldMk cId="3897401374" sldId="2783"/>
            <ac:spMk id="2" creationId="{1E2CFF64-491B-D558-8173-D213E80CF76A}"/>
          </ac:spMkLst>
        </pc:spChg>
      </pc:sldChg>
      <pc:sldChg chg="delSp modSp new del">
        <pc:chgData name="Lytie, Kristin" userId="S::lytiek_weac.org#ext#@neahq.onmicrosoft.com::aec877d6-fdfa-437e-a4bd-110af0812344" providerId="AD" clId="Web-{657DCCF0-C3C1-84FF-717C-2D3012E51251}" dt="2026-05-16T19:48:10.084" v="116"/>
        <pc:sldMkLst>
          <pc:docMk/>
          <pc:sldMk cId="3630696017" sldId="2785"/>
        </pc:sldMkLst>
        <pc:spChg chg="mod">
          <ac:chgData name="Lytie, Kristin" userId="S::lytiek_weac.org#ext#@neahq.onmicrosoft.com::aec877d6-fdfa-437e-a4bd-110af0812344" providerId="AD" clId="Web-{657DCCF0-C3C1-84FF-717C-2D3012E51251}" dt="2026-05-16T19:47:36.145" v="90" actId="14100"/>
          <ac:spMkLst>
            <pc:docMk/>
            <pc:sldMk cId="3630696017" sldId="2785"/>
            <ac:spMk id="2" creationId="{F5893654-A81C-BA71-49D7-B63D31984209}"/>
          </ac:spMkLst>
        </pc:spChg>
        <pc:spChg chg="mod">
          <ac:chgData name="Lytie, Kristin" userId="S::lytiek_weac.org#ext#@neahq.onmicrosoft.com::aec877d6-fdfa-437e-a4bd-110af0812344" providerId="AD" clId="Web-{657DCCF0-C3C1-84FF-717C-2D3012E51251}" dt="2026-05-16T19:48:09.553" v="115" actId="20577"/>
          <ac:spMkLst>
            <pc:docMk/>
            <pc:sldMk cId="3630696017" sldId="2785"/>
            <ac:spMk id="3" creationId="{51EB52C0-4ABE-9290-509A-9E6EECD3DE68}"/>
          </ac:spMkLst>
        </pc:spChg>
        <pc:spChg chg="del mod">
          <ac:chgData name="Lytie, Kristin" userId="S::lytiek_weac.org#ext#@neahq.onmicrosoft.com::aec877d6-fdfa-437e-a4bd-110af0812344" providerId="AD" clId="Web-{657DCCF0-C3C1-84FF-717C-2D3012E51251}" dt="2026-05-16T19:47:31.208" v="89"/>
          <ac:spMkLst>
            <pc:docMk/>
            <pc:sldMk cId="3630696017" sldId="2785"/>
            <ac:spMk id="4" creationId="{56B00E1F-F081-11E0-4EFA-594A2439801A}"/>
          </ac:spMkLst>
        </pc:spChg>
      </pc:sldChg>
      <pc:sldChg chg="delSp modSp new">
        <pc:chgData name="Lytie, Kristin" userId="S::lytiek_weac.org#ext#@neahq.onmicrosoft.com::aec877d6-fdfa-437e-a4bd-110af0812344" providerId="AD" clId="Web-{657DCCF0-C3C1-84FF-717C-2D3012E51251}" dt="2026-05-16T21:55:46.848" v="689" actId="20577"/>
        <pc:sldMkLst>
          <pc:docMk/>
          <pc:sldMk cId="1786862421" sldId="2792"/>
        </pc:sldMkLst>
        <pc:spChg chg="mod">
          <ac:chgData name="Lytie, Kristin" userId="S::lytiek_weac.org#ext#@neahq.onmicrosoft.com::aec877d6-fdfa-437e-a4bd-110af0812344" providerId="AD" clId="Web-{657DCCF0-C3C1-84FF-717C-2D3012E51251}" dt="2026-05-16T21:50:30.369" v="353" actId="20577"/>
          <ac:spMkLst>
            <pc:docMk/>
            <pc:sldMk cId="1786862421" sldId="2792"/>
            <ac:spMk id="2" creationId="{4938F0AF-9988-A963-163B-61C1C758399B}"/>
          </ac:spMkLst>
        </pc:spChg>
        <pc:spChg chg="mod">
          <ac:chgData name="Lytie, Kristin" userId="S::lytiek_weac.org#ext#@neahq.onmicrosoft.com::aec877d6-fdfa-437e-a4bd-110af0812344" providerId="AD" clId="Web-{657DCCF0-C3C1-84FF-717C-2D3012E51251}" dt="2026-05-16T21:55:46.848" v="689" actId="20577"/>
          <ac:spMkLst>
            <pc:docMk/>
            <pc:sldMk cId="1786862421" sldId="2792"/>
            <ac:spMk id="3" creationId="{6A5F1A1A-6350-6DA6-8A5E-E350326E4CF7}"/>
          </ac:spMkLst>
        </pc:spChg>
        <pc:spChg chg="del">
          <ac:chgData name="Lytie, Kristin" userId="S::lytiek_weac.org#ext#@neahq.onmicrosoft.com::aec877d6-fdfa-437e-a4bd-110af0812344" providerId="AD" clId="Web-{657DCCF0-C3C1-84FF-717C-2D3012E51251}" dt="2026-05-16T21:50:24.572" v="333"/>
          <ac:spMkLst>
            <pc:docMk/>
            <pc:sldMk cId="1786862421" sldId="2792"/>
            <ac:spMk id="4" creationId="{0D66E7C0-DF41-E89A-74F7-4D39E907A61D}"/>
          </ac:spMkLst>
        </pc:spChg>
      </pc:sldChg>
    </pc:docChg>
  </pc:docChgLst>
  <pc:docChgLst>
    <pc:chgData name="Fargen, Matthew [PA]" userId="S::mfargen_psea.org#ext#@neahq.onmicrosoft.com::c8c8ee83-2559-4650-ad3b-b4b80e1459a6" providerId="AD" clId="Web-{C96C6372-1FF4-BF7B-169C-C85F6BFFB065}"/>
    <pc:docChg chg="addSld modSld">
      <pc:chgData name="Fargen, Matthew [PA]" userId="S::mfargen_psea.org#ext#@neahq.onmicrosoft.com::c8c8ee83-2559-4650-ad3b-b4b80e1459a6" providerId="AD" clId="Web-{C96C6372-1FF4-BF7B-169C-C85F6BFFB065}" dt="2026-04-28T16:21:50.414" v="126" actId="1076"/>
      <pc:docMkLst>
        <pc:docMk/>
      </pc:docMkLst>
      <pc:sldChg chg="modSp">
        <pc:chgData name="Fargen, Matthew [PA]" userId="S::mfargen_psea.org#ext#@neahq.onmicrosoft.com::c8c8ee83-2559-4650-ad3b-b4b80e1459a6" providerId="AD" clId="Web-{C96C6372-1FF4-BF7B-169C-C85F6BFFB065}" dt="2026-04-28T16:21:50.414" v="126" actId="1076"/>
        <pc:sldMkLst>
          <pc:docMk/>
          <pc:sldMk cId="569116213" sldId="1104"/>
        </pc:sldMkLst>
        <pc:spChg chg="mod">
          <ac:chgData name="Fargen, Matthew [PA]" userId="S::mfargen_psea.org#ext#@neahq.onmicrosoft.com::c8c8ee83-2559-4650-ad3b-b4b80e1459a6" providerId="AD" clId="Web-{C96C6372-1FF4-BF7B-169C-C85F6BFFB065}" dt="2026-04-28T14:40:55.513" v="81" actId="14100"/>
          <ac:spMkLst>
            <pc:docMk/>
            <pc:sldMk cId="569116213" sldId="1104"/>
            <ac:spMk id="4" creationId="{7505A777-42EC-8EB8-EA97-85A612D5C383}"/>
          </ac:spMkLst>
        </pc:spChg>
        <pc:spChg chg="mod">
          <ac:chgData name="Fargen, Matthew [PA]" userId="S::mfargen_psea.org#ext#@neahq.onmicrosoft.com::c8c8ee83-2559-4650-ad3b-b4b80e1459a6" providerId="AD" clId="Web-{C96C6372-1FF4-BF7B-169C-C85F6BFFB065}" dt="2026-04-28T14:40:18.372" v="78" actId="1076"/>
          <ac:spMkLst>
            <pc:docMk/>
            <pc:sldMk cId="569116213" sldId="1104"/>
            <ac:spMk id="5" creationId="{7DB3C7B7-5293-A657-34CB-D0AF6DE325A1}"/>
          </ac:spMkLst>
        </pc:spChg>
        <pc:picChg chg="mod">
          <ac:chgData name="Fargen, Matthew [PA]" userId="S::mfargen_psea.org#ext#@neahq.onmicrosoft.com::c8c8ee83-2559-4650-ad3b-b4b80e1459a6" providerId="AD" clId="Web-{C96C6372-1FF4-BF7B-169C-C85F6BFFB065}" dt="2026-04-28T16:21:50.414" v="126" actId="1076"/>
          <ac:picMkLst>
            <pc:docMk/>
            <pc:sldMk cId="569116213" sldId="1104"/>
            <ac:picMk id="14" creationId="{291109BF-3D67-FC00-DCDB-8A54C802B83B}"/>
          </ac:picMkLst>
        </pc:picChg>
      </pc:sldChg>
      <pc:sldChg chg="modSp">
        <pc:chgData name="Fargen, Matthew [PA]" userId="S::mfargen_psea.org#ext#@neahq.onmicrosoft.com::c8c8ee83-2559-4650-ad3b-b4b80e1459a6" providerId="AD" clId="Web-{C96C6372-1FF4-BF7B-169C-C85F6BFFB065}" dt="2026-04-28T14:32:14.020" v="9" actId="20577"/>
        <pc:sldMkLst>
          <pc:docMk/>
          <pc:sldMk cId="1052924483" sldId="1225"/>
        </pc:sldMkLst>
        <pc:spChg chg="mod">
          <ac:chgData name="Fargen, Matthew [PA]" userId="S::mfargen_psea.org#ext#@neahq.onmicrosoft.com::c8c8ee83-2559-4650-ad3b-b4b80e1459a6" providerId="AD" clId="Web-{C96C6372-1FF4-BF7B-169C-C85F6BFFB065}" dt="2026-04-28T14:32:05.036" v="4" actId="1076"/>
          <ac:spMkLst>
            <pc:docMk/>
            <pc:sldMk cId="1052924483" sldId="1225"/>
            <ac:spMk id="2" creationId="{F839A01B-9865-B9F7-D853-584C7DF1C9BD}"/>
          </ac:spMkLst>
        </pc:spChg>
        <pc:spChg chg="mod">
          <ac:chgData name="Fargen, Matthew [PA]" userId="S::mfargen_psea.org#ext#@neahq.onmicrosoft.com::c8c8ee83-2559-4650-ad3b-b4b80e1459a6" providerId="AD" clId="Web-{C96C6372-1FF4-BF7B-169C-C85F6BFFB065}" dt="2026-04-28T14:32:14.020" v="9" actId="20577"/>
          <ac:spMkLst>
            <pc:docMk/>
            <pc:sldMk cId="1052924483" sldId="1225"/>
            <ac:spMk id="3" creationId="{876B26D7-80CD-C6AD-86DC-B8F46C295163}"/>
          </ac:spMkLst>
        </pc:spChg>
      </pc:sldChg>
      <pc:sldChg chg="modSp">
        <pc:chgData name="Fargen, Matthew [PA]" userId="S::mfargen_psea.org#ext#@neahq.onmicrosoft.com::c8c8ee83-2559-4650-ad3b-b4b80e1459a6" providerId="AD" clId="Web-{C96C6372-1FF4-BF7B-169C-C85F6BFFB065}" dt="2026-04-28T14:37:49.324" v="63" actId="14100"/>
        <pc:sldMkLst>
          <pc:docMk/>
          <pc:sldMk cId="2389202332" sldId="1233"/>
        </pc:sldMkLst>
        <pc:spChg chg="mod">
          <ac:chgData name="Fargen, Matthew [PA]" userId="S::mfargen_psea.org#ext#@neahq.onmicrosoft.com::c8c8ee83-2559-4650-ad3b-b4b80e1459a6" providerId="AD" clId="Web-{C96C6372-1FF4-BF7B-169C-C85F6BFFB065}" dt="2026-04-28T14:37:04.026" v="54" actId="20577"/>
          <ac:spMkLst>
            <pc:docMk/>
            <pc:sldMk cId="2389202332" sldId="1233"/>
            <ac:spMk id="5" creationId="{6B383B24-014F-8F76-6A2D-34A4FB1FBE08}"/>
          </ac:spMkLst>
        </pc:spChg>
        <pc:spChg chg="mod">
          <ac:chgData name="Fargen, Matthew [PA]" userId="S::mfargen_psea.org#ext#@neahq.onmicrosoft.com::c8c8ee83-2559-4650-ad3b-b4b80e1459a6" providerId="AD" clId="Web-{C96C6372-1FF4-BF7B-169C-C85F6BFFB065}" dt="2026-04-28T14:37:49.324" v="63" actId="14100"/>
          <ac:spMkLst>
            <pc:docMk/>
            <pc:sldMk cId="2389202332" sldId="1233"/>
            <ac:spMk id="6" creationId="{B06DB17D-6CBB-763F-40D5-AF661DC6E428}"/>
          </ac:spMkLst>
        </pc:spChg>
      </pc:sldChg>
      <pc:sldChg chg="modSp">
        <pc:chgData name="Fargen, Matthew [PA]" userId="S::mfargen_psea.org#ext#@neahq.onmicrosoft.com::c8c8ee83-2559-4650-ad3b-b4b80e1459a6" providerId="AD" clId="Web-{C96C6372-1FF4-BF7B-169C-C85F6BFFB065}" dt="2026-04-28T14:35:31.163" v="38" actId="1076"/>
        <pc:sldMkLst>
          <pc:docMk/>
          <pc:sldMk cId="669694038" sldId="1235"/>
        </pc:sldMkLst>
        <pc:spChg chg="mod">
          <ac:chgData name="Fargen, Matthew [PA]" userId="S::mfargen_psea.org#ext#@neahq.onmicrosoft.com::c8c8ee83-2559-4650-ad3b-b4b80e1459a6" providerId="AD" clId="Web-{C96C6372-1FF4-BF7B-169C-C85F6BFFB065}" dt="2026-04-28T14:35:27.851" v="37" actId="20577"/>
          <ac:spMkLst>
            <pc:docMk/>
            <pc:sldMk cId="669694038" sldId="1235"/>
            <ac:spMk id="4" creationId="{AE283B48-FF32-5D8E-D978-4EBEB6B70B2C}"/>
          </ac:spMkLst>
        </pc:spChg>
        <pc:spChg chg="mod">
          <ac:chgData name="Fargen, Matthew [PA]" userId="S::mfargen_psea.org#ext#@neahq.onmicrosoft.com::c8c8ee83-2559-4650-ad3b-b4b80e1459a6" providerId="AD" clId="Web-{C96C6372-1FF4-BF7B-169C-C85F6BFFB065}" dt="2026-04-28T14:35:31.163" v="38" actId="1076"/>
          <ac:spMkLst>
            <pc:docMk/>
            <pc:sldMk cId="669694038" sldId="1235"/>
            <ac:spMk id="5" creationId="{5D733F62-5F0B-F436-3EE5-EDBB8E76FE09}"/>
          </ac:spMkLst>
        </pc:spChg>
      </pc:sldChg>
      <pc:sldChg chg="modSp add replId">
        <pc:chgData name="Fargen, Matthew [PA]" userId="S::mfargen_psea.org#ext#@neahq.onmicrosoft.com::c8c8ee83-2559-4650-ad3b-b4b80e1459a6" providerId="AD" clId="Web-{C96C6372-1FF4-BF7B-169C-C85F6BFFB065}" dt="2026-04-28T14:48:16.225" v="125" actId="20577"/>
        <pc:sldMkLst>
          <pc:docMk/>
          <pc:sldMk cId="3158992928" sldId="2597"/>
        </pc:sldMkLst>
        <pc:spChg chg="mod">
          <ac:chgData name="Fargen, Matthew [PA]" userId="S::mfargen_psea.org#ext#@neahq.onmicrosoft.com::c8c8ee83-2559-4650-ad3b-b4b80e1459a6" providerId="AD" clId="Web-{C96C6372-1FF4-BF7B-169C-C85F6BFFB065}" dt="2026-04-28T14:48:16.225" v="125" actId="20577"/>
          <ac:spMkLst>
            <pc:docMk/>
            <pc:sldMk cId="3158992928" sldId="2597"/>
            <ac:spMk id="2" creationId="{6F472683-55B5-A68E-65E6-6F46316F8F8E}"/>
          </ac:spMkLst>
        </pc:spChg>
        <pc:spChg chg="mod">
          <ac:chgData name="Fargen, Matthew [PA]" userId="S::mfargen_psea.org#ext#@neahq.onmicrosoft.com::c8c8ee83-2559-4650-ad3b-b4b80e1459a6" providerId="AD" clId="Web-{C96C6372-1FF4-BF7B-169C-C85F6BFFB065}" dt="2026-04-28T14:42:26.639" v="101" actId="20577"/>
          <ac:spMkLst>
            <pc:docMk/>
            <pc:sldMk cId="3158992928" sldId="2597"/>
            <ac:spMk id="3" creationId="{8996AC3F-DC1C-EFB1-D3F7-2A7E9048DE39}"/>
          </ac:spMkLst>
        </pc:spChg>
      </pc:sldChg>
    </pc:docChg>
  </pc:docChgLst>
  <pc:docChgLst>
    <pc:chgData name="Shephard Allen, Taraja [OH]" userId="S::shephardallent_ohea.org#ext#@neahq.onmicrosoft.com::1929c888-a26f-48d0-8446-618e90ef5028" providerId="AD" clId="Web-{7C8D5A5B-12FC-D8E6-271E-4710819ECB1D}"/>
    <pc:docChg chg="modSld">
      <pc:chgData name="Shephard Allen, Taraja [OH]" userId="S::shephardallent_ohea.org#ext#@neahq.onmicrosoft.com::1929c888-a26f-48d0-8446-618e90ef5028" providerId="AD" clId="Web-{7C8D5A5B-12FC-D8E6-271E-4710819ECB1D}" dt="2026-05-16T22:02:17.757" v="11" actId="1076"/>
      <pc:docMkLst>
        <pc:docMk/>
      </pc:docMkLst>
      <pc:sldChg chg="modSp">
        <pc:chgData name="Shephard Allen, Taraja [OH]" userId="S::shephardallent_ohea.org#ext#@neahq.onmicrosoft.com::1929c888-a26f-48d0-8446-618e90ef5028" providerId="AD" clId="Web-{7C8D5A5B-12FC-D8E6-271E-4710819ECB1D}" dt="2026-05-16T22:02:17.757" v="11" actId="1076"/>
        <pc:sldMkLst>
          <pc:docMk/>
          <pc:sldMk cId="468167396" sldId="2791"/>
        </pc:sldMkLst>
        <pc:spChg chg="mod">
          <ac:chgData name="Shephard Allen, Taraja [OH]" userId="S::shephardallent_ohea.org#ext#@neahq.onmicrosoft.com::1929c888-a26f-48d0-8446-618e90ef5028" providerId="AD" clId="Web-{7C8D5A5B-12FC-D8E6-271E-4710819ECB1D}" dt="2026-05-16T22:02:08.445" v="9" actId="1076"/>
          <ac:spMkLst>
            <pc:docMk/>
            <pc:sldMk cId="468167396" sldId="2791"/>
            <ac:spMk id="2" creationId="{328765DB-716D-8C07-CB5B-579BC60511C7}"/>
          </ac:spMkLst>
        </pc:spChg>
        <pc:spChg chg="mod">
          <ac:chgData name="Shephard Allen, Taraja [OH]" userId="S::shephardallent_ohea.org#ext#@neahq.onmicrosoft.com::1929c888-a26f-48d0-8446-618e90ef5028" providerId="AD" clId="Web-{7C8D5A5B-12FC-D8E6-271E-4710819ECB1D}" dt="2026-05-16T22:02:17.757" v="11" actId="1076"/>
          <ac:spMkLst>
            <pc:docMk/>
            <pc:sldMk cId="468167396" sldId="2791"/>
            <ac:spMk id="3" creationId="{DB9BF88E-A732-895F-844F-A8CDF032F074}"/>
          </ac:spMkLst>
        </pc:spChg>
      </pc:sldChg>
    </pc:docChg>
  </pc:docChgLst>
  <pc:docChgLst>
    <pc:chgData name="Lytie, Kristin" userId="S::lytiek_weac.org#ext#@neahq.onmicrosoft.com::aec877d6-fdfa-437e-a4bd-110af0812344" providerId="AD" clId="Web-{6BCCDA6D-5078-2783-AC20-19A3AEDEEAD5}"/>
    <pc:docChg chg="delSld modSld sldOrd">
      <pc:chgData name="Lytie, Kristin" userId="S::lytiek_weac.org#ext#@neahq.onmicrosoft.com::aec877d6-fdfa-437e-a4bd-110af0812344" providerId="AD" clId="Web-{6BCCDA6D-5078-2783-AC20-19A3AEDEEAD5}" dt="2026-05-16T22:56:22.208" v="445" actId="1076"/>
      <pc:docMkLst>
        <pc:docMk/>
      </pc:docMkLst>
      <pc:sldChg chg="addSp delSp modSp">
        <pc:chgData name="Lytie, Kristin" userId="S::lytiek_weac.org#ext#@neahq.onmicrosoft.com::aec877d6-fdfa-437e-a4bd-110af0812344" providerId="AD" clId="Web-{6BCCDA6D-5078-2783-AC20-19A3AEDEEAD5}" dt="2026-05-16T22:56:22.208" v="445" actId="1076"/>
        <pc:sldMkLst>
          <pc:docMk/>
          <pc:sldMk cId="650580856" sldId="292"/>
        </pc:sldMkLst>
        <pc:spChg chg="del mod">
          <ac:chgData name="Lytie, Kristin" userId="S::lytiek_weac.org#ext#@neahq.onmicrosoft.com::aec877d6-fdfa-437e-a4bd-110af0812344" providerId="AD" clId="Web-{6BCCDA6D-5078-2783-AC20-19A3AEDEEAD5}" dt="2026-05-16T22:56:09.192" v="442"/>
          <ac:spMkLst>
            <pc:docMk/>
            <pc:sldMk cId="650580856" sldId="292"/>
            <ac:spMk id="2" creationId="{BA3D9075-0058-4A2B-8FFB-0D242D0FEDB7}"/>
          </ac:spMkLst>
        </pc:spChg>
        <pc:spChg chg="add del mod">
          <ac:chgData name="Lytie, Kristin" userId="S::lytiek_weac.org#ext#@neahq.onmicrosoft.com::aec877d6-fdfa-437e-a4bd-110af0812344" providerId="AD" clId="Web-{6BCCDA6D-5078-2783-AC20-19A3AEDEEAD5}" dt="2026-05-16T22:56:17.911" v="444"/>
          <ac:spMkLst>
            <pc:docMk/>
            <pc:sldMk cId="650580856" sldId="292"/>
            <ac:spMk id="5" creationId="{CA3DE9D2-2EB4-B35C-19D1-896D2C95162F}"/>
          </ac:spMkLst>
        </pc:spChg>
        <pc:picChg chg="mod">
          <ac:chgData name="Lytie, Kristin" userId="S::lytiek_weac.org#ext#@neahq.onmicrosoft.com::aec877d6-fdfa-437e-a4bd-110af0812344" providerId="AD" clId="Web-{6BCCDA6D-5078-2783-AC20-19A3AEDEEAD5}" dt="2026-05-16T22:56:22.208" v="445" actId="1076"/>
          <ac:picMkLst>
            <pc:docMk/>
            <pc:sldMk cId="650580856" sldId="292"/>
            <ac:picMk id="3" creationId="{9C95BB5B-5F2B-1299-2D8E-6ED61E8E3ABC}"/>
          </ac:picMkLst>
        </pc:picChg>
      </pc:sldChg>
      <pc:sldChg chg="modSp">
        <pc:chgData name="Lytie, Kristin" userId="S::lytiek_weac.org#ext#@neahq.onmicrosoft.com::aec877d6-fdfa-437e-a4bd-110af0812344" providerId="AD" clId="Web-{6BCCDA6D-5078-2783-AC20-19A3AEDEEAD5}" dt="2026-05-16T22:37:44.493" v="333" actId="20577"/>
        <pc:sldMkLst>
          <pc:docMk/>
          <pc:sldMk cId="2894847459" sldId="902"/>
        </pc:sldMkLst>
        <pc:spChg chg="mod">
          <ac:chgData name="Lytie, Kristin" userId="S::lytiek_weac.org#ext#@neahq.onmicrosoft.com::aec877d6-fdfa-437e-a4bd-110af0812344" providerId="AD" clId="Web-{6BCCDA6D-5078-2783-AC20-19A3AEDEEAD5}" dt="2026-05-16T22:37:44.493" v="333" actId="20577"/>
          <ac:spMkLst>
            <pc:docMk/>
            <pc:sldMk cId="2894847459" sldId="902"/>
            <ac:spMk id="5" creationId="{00000000-0000-0000-0000-000000000000}"/>
          </ac:spMkLst>
        </pc:spChg>
      </pc:sldChg>
      <pc:sldChg chg="modSp">
        <pc:chgData name="Lytie, Kristin" userId="S::lytiek_weac.org#ext#@neahq.onmicrosoft.com::aec877d6-fdfa-437e-a4bd-110af0812344" providerId="AD" clId="Web-{6BCCDA6D-5078-2783-AC20-19A3AEDEEAD5}" dt="2026-05-16T22:50:17.741" v="437" actId="20577"/>
        <pc:sldMkLst>
          <pc:docMk/>
          <pc:sldMk cId="2985521365" sldId="1227"/>
        </pc:sldMkLst>
        <pc:spChg chg="mod">
          <ac:chgData name="Lytie, Kristin" userId="S::lytiek_weac.org#ext#@neahq.onmicrosoft.com::aec877d6-fdfa-437e-a4bd-110af0812344" providerId="AD" clId="Web-{6BCCDA6D-5078-2783-AC20-19A3AEDEEAD5}" dt="2026-05-16T22:50:17.741" v="437" actId="20577"/>
          <ac:spMkLst>
            <pc:docMk/>
            <pc:sldMk cId="2985521365" sldId="1227"/>
            <ac:spMk id="3" creationId="{30D9B4E5-BF77-2B64-8F42-2924B01A7C16}"/>
          </ac:spMkLst>
        </pc:spChg>
      </pc:sldChg>
      <pc:sldChg chg="modSp">
        <pc:chgData name="Lytie, Kristin" userId="S::lytiek_weac.org#ext#@neahq.onmicrosoft.com::aec877d6-fdfa-437e-a4bd-110af0812344" providerId="AD" clId="Web-{6BCCDA6D-5078-2783-AC20-19A3AEDEEAD5}" dt="2026-05-16T22:38:18.885" v="335" actId="20577"/>
        <pc:sldMkLst>
          <pc:docMk/>
          <pc:sldMk cId="1939368538" sldId="2598"/>
        </pc:sldMkLst>
        <pc:spChg chg="mod">
          <ac:chgData name="Lytie, Kristin" userId="S::lytiek_weac.org#ext#@neahq.onmicrosoft.com::aec877d6-fdfa-437e-a4bd-110af0812344" providerId="AD" clId="Web-{6BCCDA6D-5078-2783-AC20-19A3AEDEEAD5}" dt="2026-05-16T22:38:18.885" v="335" actId="20577"/>
          <ac:spMkLst>
            <pc:docMk/>
            <pc:sldMk cId="1939368538" sldId="2598"/>
            <ac:spMk id="4" creationId="{07B1C54D-6B09-16A1-F8AA-F94C96C87D2B}"/>
          </ac:spMkLst>
        </pc:spChg>
      </pc:sldChg>
      <pc:sldChg chg="modSp">
        <pc:chgData name="Lytie, Kristin" userId="S::lytiek_weac.org#ext#@neahq.onmicrosoft.com::aec877d6-fdfa-437e-a4bd-110af0812344" providerId="AD" clId="Web-{6BCCDA6D-5078-2783-AC20-19A3AEDEEAD5}" dt="2026-05-16T22:01:26.369" v="116" actId="20577"/>
        <pc:sldMkLst>
          <pc:docMk/>
          <pc:sldMk cId="1581035314" sldId="2621"/>
        </pc:sldMkLst>
        <pc:spChg chg="mod">
          <ac:chgData name="Lytie, Kristin" userId="S::lytiek_weac.org#ext#@neahq.onmicrosoft.com::aec877d6-fdfa-437e-a4bd-110af0812344" providerId="AD" clId="Web-{6BCCDA6D-5078-2783-AC20-19A3AEDEEAD5}" dt="2026-05-16T22:01:26.369" v="116" actId="20577"/>
          <ac:spMkLst>
            <pc:docMk/>
            <pc:sldMk cId="1581035314" sldId="2621"/>
            <ac:spMk id="3" creationId="{446D7B26-A17D-2E54-19E7-D95AE96E9683}"/>
          </ac:spMkLst>
        </pc:spChg>
      </pc:sldChg>
      <pc:sldChg chg="modSp">
        <pc:chgData name="Lytie, Kristin" userId="S::lytiek_weac.org#ext#@neahq.onmicrosoft.com::aec877d6-fdfa-437e-a4bd-110af0812344" providerId="AD" clId="Web-{6BCCDA6D-5078-2783-AC20-19A3AEDEEAD5}" dt="2026-05-16T22:28:59.631" v="330" actId="20577"/>
        <pc:sldMkLst>
          <pc:docMk/>
          <pc:sldMk cId="3235408776" sldId="2622"/>
        </pc:sldMkLst>
        <pc:spChg chg="mod">
          <ac:chgData name="Lytie, Kristin" userId="S::lytiek_weac.org#ext#@neahq.onmicrosoft.com::aec877d6-fdfa-437e-a4bd-110af0812344" providerId="AD" clId="Web-{6BCCDA6D-5078-2783-AC20-19A3AEDEEAD5}" dt="2026-05-16T22:28:59.631" v="330" actId="20577"/>
          <ac:spMkLst>
            <pc:docMk/>
            <pc:sldMk cId="3235408776" sldId="2622"/>
            <ac:spMk id="3" creationId="{30D3DFF6-DA92-B32C-50AC-4EEDB5D94E30}"/>
          </ac:spMkLst>
        </pc:spChg>
      </pc:sldChg>
      <pc:sldChg chg="del">
        <pc:chgData name="Lytie, Kristin" userId="S::lytiek_weac.org#ext#@neahq.onmicrosoft.com::aec877d6-fdfa-437e-a4bd-110af0812344" providerId="AD" clId="Web-{6BCCDA6D-5078-2783-AC20-19A3AEDEEAD5}" dt="2026-05-16T21:59:56.850" v="1"/>
        <pc:sldMkLst>
          <pc:docMk/>
          <pc:sldMk cId="3549932579" sldId="2630"/>
        </pc:sldMkLst>
      </pc:sldChg>
      <pc:sldChg chg="modSp">
        <pc:chgData name="Lytie, Kristin" userId="S::lytiek_weac.org#ext#@neahq.onmicrosoft.com::aec877d6-fdfa-437e-a4bd-110af0812344" providerId="AD" clId="Web-{6BCCDA6D-5078-2783-AC20-19A3AEDEEAD5}" dt="2026-05-16T22:52:08.869" v="439" actId="20577"/>
        <pc:sldMkLst>
          <pc:docMk/>
          <pc:sldMk cId="918309808" sldId="2775"/>
        </pc:sldMkLst>
        <pc:spChg chg="mod">
          <ac:chgData name="Lytie, Kristin" userId="S::lytiek_weac.org#ext#@neahq.onmicrosoft.com::aec877d6-fdfa-437e-a4bd-110af0812344" providerId="AD" clId="Web-{6BCCDA6D-5078-2783-AC20-19A3AEDEEAD5}" dt="2026-05-16T22:52:08.869" v="439" actId="20577"/>
          <ac:spMkLst>
            <pc:docMk/>
            <pc:sldMk cId="918309808" sldId="2775"/>
            <ac:spMk id="3" creationId="{4D87AD19-BE7A-90EA-5B7B-6EF58CDDBF56}"/>
          </ac:spMkLst>
        </pc:spChg>
      </pc:sldChg>
      <pc:sldChg chg="ord">
        <pc:chgData name="Lytie, Kristin" userId="S::lytiek_weac.org#ext#@neahq.onmicrosoft.com::aec877d6-fdfa-437e-a4bd-110af0812344" providerId="AD" clId="Web-{6BCCDA6D-5078-2783-AC20-19A3AEDEEAD5}" dt="2026-05-16T21:58:36.661" v="0"/>
        <pc:sldMkLst>
          <pc:docMk/>
          <pc:sldMk cId="1996534382" sldId="2786"/>
        </pc:sldMkLst>
      </pc:sldChg>
      <pc:sldChg chg="modSp">
        <pc:chgData name="Lytie, Kristin" userId="S::lytiek_weac.org#ext#@neahq.onmicrosoft.com::aec877d6-fdfa-437e-a4bd-110af0812344" providerId="AD" clId="Web-{6BCCDA6D-5078-2783-AC20-19A3AEDEEAD5}" dt="2026-05-16T22:39:52.592" v="339" actId="20577"/>
        <pc:sldMkLst>
          <pc:docMk/>
          <pc:sldMk cId="398310368" sldId="2788"/>
        </pc:sldMkLst>
        <pc:spChg chg="mod">
          <ac:chgData name="Lytie, Kristin" userId="S::lytiek_weac.org#ext#@neahq.onmicrosoft.com::aec877d6-fdfa-437e-a4bd-110af0812344" providerId="AD" clId="Web-{6BCCDA6D-5078-2783-AC20-19A3AEDEEAD5}" dt="2026-05-16T22:39:52.592" v="339" actId="20577"/>
          <ac:spMkLst>
            <pc:docMk/>
            <pc:sldMk cId="398310368" sldId="2788"/>
            <ac:spMk id="3" creationId="{E1196CCD-9D89-47AB-E47A-526DF8346FFE}"/>
          </ac:spMkLst>
        </pc:spChg>
      </pc:sldChg>
      <pc:sldChg chg="modSp">
        <pc:chgData name="Lytie, Kristin" userId="S::lytiek_weac.org#ext#@neahq.onmicrosoft.com::aec877d6-fdfa-437e-a4bd-110af0812344" providerId="AD" clId="Web-{6BCCDA6D-5078-2783-AC20-19A3AEDEEAD5}" dt="2026-05-16T22:16:23.274" v="177" actId="20577"/>
        <pc:sldMkLst>
          <pc:docMk/>
          <pc:sldMk cId="1786862421" sldId="2792"/>
        </pc:sldMkLst>
        <pc:spChg chg="mod">
          <ac:chgData name="Lytie, Kristin" userId="S::lytiek_weac.org#ext#@neahq.onmicrosoft.com::aec877d6-fdfa-437e-a4bd-110af0812344" providerId="AD" clId="Web-{6BCCDA6D-5078-2783-AC20-19A3AEDEEAD5}" dt="2026-05-16T22:16:23.274" v="177" actId="20577"/>
          <ac:spMkLst>
            <pc:docMk/>
            <pc:sldMk cId="1786862421" sldId="2792"/>
            <ac:spMk id="3" creationId="{6A5F1A1A-6350-6DA6-8A5E-E350326E4CF7}"/>
          </ac:spMkLst>
        </pc:spChg>
      </pc:sldChg>
    </pc:docChg>
  </pc:docChgLst>
  <pc:docChgLst>
    <pc:chgData name="Clancy, Pete [IA]" userId="S::pete.clancy_isea.org#ext#@neahq.onmicrosoft.com::8b2ed7af-4c20-43fc-a459-8581236a9977" providerId="AD" clId="Web-{9F0B1073-3608-D6FC-4A5F-67F667ED61BE}"/>
    <pc:docChg chg="modSld">
      <pc:chgData name="Clancy, Pete [IA]" userId="S::pete.clancy_isea.org#ext#@neahq.onmicrosoft.com::8b2ed7af-4c20-43fc-a459-8581236a9977" providerId="AD" clId="Web-{9F0B1073-3608-D6FC-4A5F-67F667ED61BE}" dt="2026-05-15T23:24:09.364" v="6" actId="20577"/>
      <pc:docMkLst>
        <pc:docMk/>
      </pc:docMkLst>
      <pc:sldChg chg="modSp">
        <pc:chgData name="Clancy, Pete [IA]" userId="S::pete.clancy_isea.org#ext#@neahq.onmicrosoft.com::8b2ed7af-4c20-43fc-a459-8581236a9977" providerId="AD" clId="Web-{9F0B1073-3608-D6FC-4A5F-67F667ED61BE}" dt="2026-05-15T23:24:09.364" v="6" actId="20577"/>
        <pc:sldMkLst>
          <pc:docMk/>
          <pc:sldMk cId="682826049" sldId="1102"/>
        </pc:sldMkLst>
        <pc:spChg chg="mod">
          <ac:chgData name="Clancy, Pete [IA]" userId="S::pete.clancy_isea.org#ext#@neahq.onmicrosoft.com::8b2ed7af-4c20-43fc-a459-8581236a9977" providerId="AD" clId="Web-{9F0B1073-3608-D6FC-4A5F-67F667ED61BE}" dt="2026-05-15T23:24:09.364" v="6" actId="20577"/>
          <ac:spMkLst>
            <pc:docMk/>
            <pc:sldMk cId="682826049" sldId="1102"/>
            <ac:spMk id="3" creationId="{E90F637A-28BF-4A83-9C2E-79664D85C545}"/>
          </ac:spMkLst>
        </pc:spChg>
      </pc:sldChg>
    </pc:docChg>
  </pc:docChgLst>
  <pc:docChgLst>
    <pc:chgData name="Katie Bishop [WA]" userId="S::kbishop_washingtonea.org#ext#@neahq.onmicrosoft.com::49e01a96-684d-4216-96b4-584a08a22682" providerId="AD" clId="Web-{46EA494E-6F2F-7B07-2023-5D9CBB2CC2DF}"/>
    <pc:docChg chg="addSld delSld modSld">
      <pc:chgData name="Katie Bishop [WA]" userId="S::kbishop_washingtonea.org#ext#@neahq.onmicrosoft.com::49e01a96-684d-4216-96b4-584a08a22682" providerId="AD" clId="Web-{46EA494E-6F2F-7B07-2023-5D9CBB2CC2DF}" dt="2026-05-16T15:27:56.739" v="273" actId="1076"/>
      <pc:docMkLst>
        <pc:docMk/>
      </pc:docMkLst>
      <pc:sldChg chg="add">
        <pc:chgData name="Katie Bishop [WA]" userId="S::kbishop_washingtonea.org#ext#@neahq.onmicrosoft.com::49e01a96-684d-4216-96b4-584a08a22682" providerId="AD" clId="Web-{46EA494E-6F2F-7B07-2023-5D9CBB2CC2DF}" dt="2026-05-16T15:24:53.642" v="260"/>
        <pc:sldMkLst>
          <pc:docMk/>
          <pc:sldMk cId="650580856" sldId="292"/>
        </pc:sldMkLst>
      </pc:sldChg>
      <pc:sldChg chg="modSp">
        <pc:chgData name="Katie Bishop [WA]" userId="S::kbishop_washingtonea.org#ext#@neahq.onmicrosoft.com::49e01a96-684d-4216-96b4-584a08a22682" providerId="AD" clId="Web-{46EA494E-6F2F-7B07-2023-5D9CBB2CC2DF}" dt="2026-05-16T15:13:02.608" v="227" actId="20577"/>
        <pc:sldMkLst>
          <pc:docMk/>
          <pc:sldMk cId="2985521365" sldId="1227"/>
        </pc:sldMkLst>
        <pc:spChg chg="mod">
          <ac:chgData name="Katie Bishop [WA]" userId="S::kbishop_washingtonea.org#ext#@neahq.onmicrosoft.com::49e01a96-684d-4216-96b4-584a08a22682" providerId="AD" clId="Web-{46EA494E-6F2F-7B07-2023-5D9CBB2CC2DF}" dt="2026-05-16T15:13:02.608" v="227" actId="20577"/>
          <ac:spMkLst>
            <pc:docMk/>
            <pc:sldMk cId="2985521365" sldId="1227"/>
            <ac:spMk id="3" creationId="{30D9B4E5-BF77-2B64-8F42-2924B01A7C16}"/>
          </ac:spMkLst>
        </pc:spChg>
      </pc:sldChg>
      <pc:sldChg chg="del">
        <pc:chgData name="Katie Bishop [WA]" userId="S::kbishop_washingtonea.org#ext#@neahq.onmicrosoft.com::49e01a96-684d-4216-96b4-584a08a22682" providerId="AD" clId="Web-{46EA494E-6F2F-7B07-2023-5D9CBB2CC2DF}" dt="2026-05-16T15:16:05.242" v="229"/>
        <pc:sldMkLst>
          <pc:docMk/>
          <pc:sldMk cId="2383550435" sldId="1228"/>
        </pc:sldMkLst>
      </pc:sldChg>
      <pc:sldChg chg="del">
        <pc:chgData name="Katie Bishop [WA]" userId="S::kbishop_washingtonea.org#ext#@neahq.onmicrosoft.com::49e01a96-684d-4216-96b4-584a08a22682" providerId="AD" clId="Web-{46EA494E-6F2F-7B07-2023-5D9CBB2CC2DF}" dt="2026-05-16T15:16:01.602" v="228"/>
        <pc:sldMkLst>
          <pc:docMk/>
          <pc:sldMk cId="392994180" sldId="2595"/>
        </pc:sldMkLst>
      </pc:sldChg>
      <pc:sldChg chg="add">
        <pc:chgData name="Katie Bishop [WA]" userId="S::kbishop_washingtonea.org#ext#@neahq.onmicrosoft.com::49e01a96-684d-4216-96b4-584a08a22682" providerId="AD" clId="Web-{46EA494E-6F2F-7B07-2023-5D9CBB2CC2DF}" dt="2026-05-16T15:18:18.698" v="230"/>
        <pc:sldMkLst>
          <pc:docMk/>
          <pc:sldMk cId="918309808" sldId="2775"/>
        </pc:sldMkLst>
      </pc:sldChg>
      <pc:sldChg chg="addSp delSp modSp add">
        <pc:chgData name="Katie Bishop [WA]" userId="S::kbishop_washingtonea.org#ext#@neahq.onmicrosoft.com::49e01a96-684d-4216-96b4-584a08a22682" providerId="AD" clId="Web-{46EA494E-6F2F-7B07-2023-5D9CBB2CC2DF}" dt="2026-05-16T15:27:56.739" v="273" actId="1076"/>
        <pc:sldMkLst>
          <pc:docMk/>
          <pc:sldMk cId="3610815681" sldId="2782"/>
        </pc:sldMkLst>
        <pc:picChg chg="del">
          <ac:chgData name="Katie Bishop [WA]" userId="S::kbishop_washingtonea.org#ext#@neahq.onmicrosoft.com::49e01a96-684d-4216-96b4-584a08a22682" providerId="AD" clId="Web-{46EA494E-6F2F-7B07-2023-5D9CBB2CC2DF}" dt="2026-05-16T15:18:25.589" v="233"/>
          <ac:picMkLst>
            <pc:docMk/>
            <pc:sldMk cId="3610815681" sldId="2782"/>
            <ac:picMk id="2" creationId="{22C8D342-BE81-A212-E25C-804601393D52}"/>
          </ac:picMkLst>
        </pc:picChg>
        <pc:picChg chg="add del mod">
          <ac:chgData name="Katie Bishop [WA]" userId="S::kbishop_washingtonea.org#ext#@neahq.onmicrosoft.com::49e01a96-684d-4216-96b4-584a08a22682" providerId="AD" clId="Web-{46EA494E-6F2F-7B07-2023-5D9CBB2CC2DF}" dt="2026-05-16T15:26:34.566" v="264"/>
          <ac:picMkLst>
            <pc:docMk/>
            <pc:sldMk cId="3610815681" sldId="2782"/>
            <ac:picMk id="4" creationId="{A13AA690-CFA2-9781-0E50-C8D7B46AB12A}"/>
          </ac:picMkLst>
        </pc:picChg>
        <pc:picChg chg="add mod">
          <ac:chgData name="Katie Bishop [WA]" userId="S::kbishop_washingtonea.org#ext#@neahq.onmicrosoft.com::49e01a96-684d-4216-96b4-584a08a22682" providerId="AD" clId="Web-{46EA494E-6F2F-7B07-2023-5D9CBB2CC2DF}" dt="2026-05-16T15:27:56.739" v="273" actId="1076"/>
          <ac:picMkLst>
            <pc:docMk/>
            <pc:sldMk cId="3610815681" sldId="2782"/>
            <ac:picMk id="5" creationId="{F6293F30-203A-1CD0-BB0A-1666984E5EC6}"/>
          </ac:picMkLst>
        </pc:picChg>
        <pc:picChg chg="add mod">
          <ac:chgData name="Katie Bishop [WA]" userId="S::kbishop_washingtonea.org#ext#@neahq.onmicrosoft.com::49e01a96-684d-4216-96b4-584a08a22682" providerId="AD" clId="Web-{46EA494E-6F2F-7B07-2023-5D9CBB2CC2DF}" dt="2026-05-16T15:27:54.770" v="272" actId="1076"/>
          <ac:picMkLst>
            <pc:docMk/>
            <pc:sldMk cId="3610815681" sldId="2782"/>
            <ac:picMk id="6" creationId="{BC9ED7DB-DC88-7C25-CE62-886FB1E293A0}"/>
          </ac:picMkLst>
        </pc:picChg>
        <pc:picChg chg="del">
          <ac:chgData name="Katie Bishop [WA]" userId="S::kbishop_washingtonea.org#ext#@neahq.onmicrosoft.com::49e01a96-684d-4216-96b4-584a08a22682" providerId="AD" clId="Web-{46EA494E-6F2F-7B07-2023-5D9CBB2CC2DF}" dt="2026-05-16T15:18:24.339" v="232"/>
          <ac:picMkLst>
            <pc:docMk/>
            <pc:sldMk cId="3610815681" sldId="2782"/>
            <ac:picMk id="9" creationId="{7C6C3BD2-8A28-F8A5-C557-6DC215F80939}"/>
          </ac:picMkLst>
        </pc:picChg>
      </pc:sldChg>
      <pc:sldChg chg="new del">
        <pc:chgData name="Katie Bishop [WA]" userId="S::kbishop_washingtonea.org#ext#@neahq.onmicrosoft.com::49e01a96-684d-4216-96b4-584a08a22682" providerId="AD" clId="Web-{46EA494E-6F2F-7B07-2023-5D9CBB2CC2DF}" dt="2026-05-16T15:24:51.580" v="259"/>
        <pc:sldMkLst>
          <pc:docMk/>
          <pc:sldMk cId="1825840279" sldId="2784"/>
        </pc:sldMkLst>
      </pc:sldChg>
      <pc:sldChg chg="addSp delSp modSp new del">
        <pc:chgData name="Katie Bishop [WA]" userId="S::kbishop_washingtonea.org#ext#@neahq.onmicrosoft.com::49e01a96-684d-4216-96b4-584a08a22682" providerId="AD" clId="Web-{46EA494E-6F2F-7B07-2023-5D9CBB2CC2DF}" dt="2026-05-16T15:24:02.938" v="257"/>
        <pc:sldMkLst>
          <pc:docMk/>
          <pc:sldMk cId="3192307917" sldId="2784"/>
        </pc:sldMkLst>
        <pc:spChg chg="mod">
          <ac:chgData name="Katie Bishop [WA]" userId="S::kbishop_washingtonea.org#ext#@neahq.onmicrosoft.com::49e01a96-684d-4216-96b4-584a08a22682" providerId="AD" clId="Web-{46EA494E-6F2F-7B07-2023-5D9CBB2CC2DF}" dt="2026-05-16T15:23:47.969" v="253" actId="20577"/>
          <ac:spMkLst>
            <pc:docMk/>
            <pc:sldMk cId="3192307917" sldId="2784"/>
            <ac:spMk id="2" creationId="{6848261B-069D-64CF-2F69-07F75A4E767E}"/>
          </ac:spMkLst>
        </pc:spChg>
        <pc:spChg chg="del">
          <ac:chgData name="Katie Bishop [WA]" userId="S::kbishop_washingtonea.org#ext#@neahq.onmicrosoft.com::49e01a96-684d-4216-96b4-584a08a22682" providerId="AD" clId="Web-{46EA494E-6F2F-7B07-2023-5D9CBB2CC2DF}" dt="2026-05-16T15:23:50.516" v="254"/>
          <ac:spMkLst>
            <pc:docMk/>
            <pc:sldMk cId="3192307917" sldId="2784"/>
            <ac:spMk id="3" creationId="{028045E9-B30B-458E-9752-E013F644C1A4}"/>
          </ac:spMkLst>
        </pc:spChg>
        <pc:spChg chg="add mod">
          <ac:chgData name="Katie Bishop [WA]" userId="S::kbishop_washingtonea.org#ext#@neahq.onmicrosoft.com::49e01a96-684d-4216-96b4-584a08a22682" providerId="AD" clId="Web-{46EA494E-6F2F-7B07-2023-5D9CBB2CC2DF}" dt="2026-05-16T15:23:54.970" v="256"/>
          <ac:spMkLst>
            <pc:docMk/>
            <pc:sldMk cId="3192307917" sldId="2784"/>
            <ac:spMk id="7" creationId="{1B3548C9-9F2D-951C-3535-39D2A4482872}"/>
          </ac:spMkLst>
        </pc:spChg>
        <pc:picChg chg="add del mod ord">
          <ac:chgData name="Katie Bishop [WA]" userId="S::kbishop_washingtonea.org#ext#@neahq.onmicrosoft.com::49e01a96-684d-4216-96b4-584a08a22682" providerId="AD" clId="Web-{46EA494E-6F2F-7B07-2023-5D9CBB2CC2DF}" dt="2026-05-16T15:23:54.970" v="256"/>
          <ac:picMkLst>
            <pc:docMk/>
            <pc:sldMk cId="3192307917" sldId="2784"/>
            <ac:picMk id="5" creationId="{2B212275-8A47-A7A0-616C-2C7FE5E78719}"/>
          </ac:picMkLst>
        </pc:picChg>
      </pc:sldChg>
    </pc:docChg>
  </pc:docChgLst>
  <pc:docChgLst>
    <pc:chgData name="Katie Bishop [WA]" userId="S::kbishop_washingtonea.org#ext#@neahq.onmicrosoft.com::49e01a96-684d-4216-96b4-584a08a22682" providerId="AD" clId="Web-{4878808C-4794-7D12-DD97-3CE1B3FBD7D3}"/>
    <pc:docChg chg="addSld delSld modSld sldOrd">
      <pc:chgData name="Katie Bishop [WA]" userId="S::kbishop_washingtonea.org#ext#@neahq.onmicrosoft.com::49e01a96-684d-4216-96b4-584a08a22682" providerId="AD" clId="Web-{4878808C-4794-7D12-DD97-3CE1B3FBD7D3}" dt="2026-05-16T20:46:39.577" v="180" actId="20577"/>
      <pc:docMkLst>
        <pc:docMk/>
      </pc:docMkLst>
      <pc:sldChg chg="ord">
        <pc:chgData name="Katie Bishop [WA]" userId="S::kbishop_washingtonea.org#ext#@neahq.onmicrosoft.com::49e01a96-684d-4216-96b4-584a08a22682" providerId="AD" clId="Web-{4878808C-4794-7D12-DD97-3CE1B3FBD7D3}" dt="2026-05-16T20:43:37.494" v="156"/>
        <pc:sldMkLst>
          <pc:docMk/>
          <pc:sldMk cId="2389202332" sldId="1233"/>
        </pc:sldMkLst>
      </pc:sldChg>
      <pc:sldChg chg="ord">
        <pc:chgData name="Katie Bishop [WA]" userId="S::kbishop_washingtonea.org#ext#@neahq.onmicrosoft.com::49e01a96-684d-4216-96b4-584a08a22682" providerId="AD" clId="Web-{4878808C-4794-7D12-DD97-3CE1B3FBD7D3}" dt="2026-05-16T20:43:35.353" v="155"/>
        <pc:sldMkLst>
          <pc:docMk/>
          <pc:sldMk cId="3549932579" sldId="2630"/>
        </pc:sldMkLst>
      </pc:sldChg>
      <pc:sldChg chg="new del">
        <pc:chgData name="Katie Bishop [WA]" userId="S::kbishop_washingtonea.org#ext#@neahq.onmicrosoft.com::49e01a96-684d-4216-96b4-584a08a22682" providerId="AD" clId="Web-{4878808C-4794-7D12-DD97-3CE1B3FBD7D3}" dt="2026-05-16T20:42:07.273" v="1"/>
        <pc:sldMkLst>
          <pc:docMk/>
          <pc:sldMk cId="259495339" sldId="2785"/>
        </pc:sldMkLst>
      </pc:sldChg>
      <pc:sldChg chg="new del">
        <pc:chgData name="Katie Bishop [WA]" userId="S::kbishop_washingtonea.org#ext#@neahq.onmicrosoft.com::49e01a96-684d-4216-96b4-584a08a22682" providerId="AD" clId="Web-{4878808C-4794-7D12-DD97-3CE1B3FBD7D3}" dt="2026-05-16T20:42:25.461" v="4"/>
        <pc:sldMkLst>
          <pc:docMk/>
          <pc:sldMk cId="501149478" sldId="2785"/>
        </pc:sldMkLst>
      </pc:sldChg>
      <pc:sldChg chg="modSp new">
        <pc:chgData name="Katie Bishop [WA]" userId="S::kbishop_washingtonea.org#ext#@neahq.onmicrosoft.com::49e01a96-684d-4216-96b4-584a08a22682" providerId="AD" clId="Web-{4878808C-4794-7D12-DD97-3CE1B3FBD7D3}" dt="2026-05-16T20:43:23.509" v="153" actId="20577"/>
        <pc:sldMkLst>
          <pc:docMk/>
          <pc:sldMk cId="1996534382" sldId="2786"/>
        </pc:sldMkLst>
        <pc:spChg chg="mod">
          <ac:chgData name="Katie Bishop [WA]" userId="S::kbishop_washingtonea.org#ext#@neahq.onmicrosoft.com::49e01a96-684d-4216-96b4-584a08a22682" providerId="AD" clId="Web-{4878808C-4794-7D12-DD97-3CE1B3FBD7D3}" dt="2026-05-16T20:42:34.367" v="24" actId="20577"/>
          <ac:spMkLst>
            <pc:docMk/>
            <pc:sldMk cId="1996534382" sldId="2786"/>
            <ac:spMk id="2" creationId="{FD5F223A-74AE-DF96-79B8-3EA88E43450B}"/>
          </ac:spMkLst>
        </pc:spChg>
        <pc:spChg chg="mod">
          <ac:chgData name="Katie Bishop [WA]" userId="S::kbishop_washingtonea.org#ext#@neahq.onmicrosoft.com::49e01a96-684d-4216-96b4-584a08a22682" providerId="AD" clId="Web-{4878808C-4794-7D12-DD97-3CE1B3FBD7D3}" dt="2026-05-16T20:43:23.509" v="153" actId="20577"/>
          <ac:spMkLst>
            <pc:docMk/>
            <pc:sldMk cId="1996534382" sldId="2786"/>
            <ac:spMk id="3" creationId="{205ADE67-C51B-86C9-057A-446E4217093B}"/>
          </ac:spMkLst>
        </pc:spChg>
      </pc:sldChg>
      <pc:sldChg chg="addSp delSp modSp new mod modClrScheme chgLayout">
        <pc:chgData name="Katie Bishop [WA]" userId="S::kbishop_washingtonea.org#ext#@neahq.onmicrosoft.com::49e01a96-684d-4216-96b4-584a08a22682" providerId="AD" clId="Web-{4878808C-4794-7D12-DD97-3CE1B3FBD7D3}" dt="2026-05-16T20:46:28.545" v="175" actId="1076"/>
        <pc:sldMkLst>
          <pc:docMk/>
          <pc:sldMk cId="3368368300" sldId="2787"/>
        </pc:sldMkLst>
        <pc:spChg chg="mod ord">
          <ac:chgData name="Katie Bishop [WA]" userId="S::kbishop_washingtonea.org#ext#@neahq.onmicrosoft.com::49e01a96-684d-4216-96b4-584a08a22682" providerId="AD" clId="Web-{4878808C-4794-7D12-DD97-3CE1B3FBD7D3}" dt="2026-05-16T20:44:55.745" v="167" actId="20577"/>
          <ac:spMkLst>
            <pc:docMk/>
            <pc:sldMk cId="3368368300" sldId="2787"/>
            <ac:spMk id="2" creationId="{253BAB52-29A0-6C55-EAA7-3873A15EBE2E}"/>
          </ac:spMkLst>
        </pc:spChg>
        <pc:spChg chg="mod ord">
          <ac:chgData name="Katie Bishop [WA]" userId="S::kbishop_washingtonea.org#ext#@neahq.onmicrosoft.com::49e01a96-684d-4216-96b4-584a08a22682" providerId="AD" clId="Web-{4878808C-4794-7D12-DD97-3CE1B3FBD7D3}" dt="2026-05-16T20:44:51.417" v="158"/>
          <ac:spMkLst>
            <pc:docMk/>
            <pc:sldMk cId="3368368300" sldId="2787"/>
            <ac:spMk id="3" creationId="{3ECFD5DB-A66B-6C58-07FB-6DAF6BF98811}"/>
          </ac:spMkLst>
        </pc:spChg>
        <pc:graphicFrameChg chg="add del mod">
          <ac:chgData name="Katie Bishop [WA]" userId="S::kbishop_washingtonea.org#ext#@neahq.onmicrosoft.com::49e01a96-684d-4216-96b4-584a08a22682" providerId="AD" clId="Web-{4878808C-4794-7D12-DD97-3CE1B3FBD7D3}" dt="2026-05-16T20:45:12.948" v="169"/>
          <ac:graphicFrameMkLst>
            <pc:docMk/>
            <pc:sldMk cId="3368368300" sldId="2787"/>
            <ac:graphicFrameMk id="5" creationId="{88B49103-B41F-806C-2D86-02DB81EC0EFF}"/>
          </ac:graphicFrameMkLst>
        </pc:graphicFrameChg>
        <pc:graphicFrameChg chg="add del mod">
          <ac:chgData name="Katie Bishop [WA]" userId="S::kbishop_washingtonea.org#ext#@neahq.onmicrosoft.com::49e01a96-684d-4216-96b4-584a08a22682" providerId="AD" clId="Web-{4878808C-4794-7D12-DD97-3CE1B3FBD7D3}" dt="2026-05-16T20:45:25.011" v="171"/>
          <ac:graphicFrameMkLst>
            <pc:docMk/>
            <pc:sldMk cId="3368368300" sldId="2787"/>
            <ac:graphicFrameMk id="7" creationId="{A9A381B0-390A-E99E-F266-788E6CE18863}"/>
          </ac:graphicFrameMkLst>
        </pc:graphicFrameChg>
        <pc:picChg chg="add mod">
          <ac:chgData name="Katie Bishop [WA]" userId="S::kbishop_washingtonea.org#ext#@neahq.onmicrosoft.com::49e01a96-684d-4216-96b4-584a08a22682" providerId="AD" clId="Web-{4878808C-4794-7D12-DD97-3CE1B3FBD7D3}" dt="2026-05-16T20:46:28.545" v="175" actId="1076"/>
          <ac:picMkLst>
            <pc:docMk/>
            <pc:sldMk cId="3368368300" sldId="2787"/>
            <ac:picMk id="8" creationId="{BBCF08BE-8991-D0AE-074F-D05A52D4A2F6}"/>
          </ac:picMkLst>
        </pc:picChg>
      </pc:sldChg>
      <pc:sldChg chg="modSp new mod modClrScheme chgLayout">
        <pc:chgData name="Katie Bishop [WA]" userId="S::kbishop_washingtonea.org#ext#@neahq.onmicrosoft.com::49e01a96-684d-4216-96b4-584a08a22682" providerId="AD" clId="Web-{4878808C-4794-7D12-DD97-3CE1B3FBD7D3}" dt="2026-05-16T20:46:39.577" v="180" actId="20577"/>
        <pc:sldMkLst>
          <pc:docMk/>
          <pc:sldMk cId="398310368" sldId="2788"/>
        </pc:sldMkLst>
        <pc:spChg chg="mod ord">
          <ac:chgData name="Katie Bishop [WA]" userId="S::kbishop_washingtonea.org#ext#@neahq.onmicrosoft.com::49e01a96-684d-4216-96b4-584a08a22682" providerId="AD" clId="Web-{4878808C-4794-7D12-DD97-3CE1B3FBD7D3}" dt="2026-05-16T20:46:39.577" v="180" actId="20577"/>
          <ac:spMkLst>
            <pc:docMk/>
            <pc:sldMk cId="398310368" sldId="2788"/>
            <ac:spMk id="2" creationId="{7B720031-461A-4D91-A39D-9283E04D1168}"/>
          </ac:spMkLst>
        </pc:spChg>
        <pc:spChg chg="mod ord">
          <ac:chgData name="Katie Bishop [WA]" userId="S::kbishop_washingtonea.org#ext#@neahq.onmicrosoft.com::49e01a96-684d-4216-96b4-584a08a22682" providerId="AD" clId="Web-{4878808C-4794-7D12-DD97-3CE1B3FBD7D3}" dt="2026-05-16T20:46:36.686" v="177"/>
          <ac:spMkLst>
            <pc:docMk/>
            <pc:sldMk cId="398310368" sldId="2788"/>
            <ac:spMk id="3" creationId="{E1196CCD-9D89-47AB-E47A-526DF8346FFE}"/>
          </ac:spMkLst>
        </pc:spChg>
      </pc:sldChg>
    </pc:docChg>
  </pc:docChgLst>
  <pc:docChgLst>
    <pc:chgData name="Fargen, Matthew [PA]" userId="S::mfargen_psea.org#ext#@neahq.onmicrosoft.com::c8c8ee83-2559-4650-ad3b-b4b80e1459a6" providerId="AD" clId="Web-{49D7F2F5-D395-2136-8BA3-08403879632E}"/>
    <pc:docChg chg="addSld delSld modSld">
      <pc:chgData name="Fargen, Matthew [PA]" userId="S::mfargen_psea.org#ext#@neahq.onmicrosoft.com::c8c8ee83-2559-4650-ad3b-b4b80e1459a6" providerId="AD" clId="Web-{49D7F2F5-D395-2136-8BA3-08403879632E}" dt="2026-05-16T16:57:32.887" v="3001" actId="20577"/>
      <pc:docMkLst>
        <pc:docMk/>
      </pc:docMkLst>
      <pc:sldChg chg="modSp">
        <pc:chgData name="Fargen, Matthew [PA]" userId="S::mfargen_psea.org#ext#@neahq.onmicrosoft.com::c8c8ee83-2559-4650-ad3b-b4b80e1459a6" providerId="AD" clId="Web-{49D7F2F5-D395-2136-8BA3-08403879632E}" dt="2026-05-16T16:57:32.887" v="3001" actId="20577"/>
        <pc:sldMkLst>
          <pc:docMk/>
          <pc:sldMk cId="2389202332" sldId="1233"/>
        </pc:sldMkLst>
        <pc:spChg chg="mod">
          <ac:chgData name="Fargen, Matthew [PA]" userId="S::mfargen_psea.org#ext#@neahq.onmicrosoft.com::c8c8ee83-2559-4650-ad3b-b4b80e1459a6" providerId="AD" clId="Web-{49D7F2F5-D395-2136-8BA3-08403879632E}" dt="2026-05-16T16:57:32.887" v="3001" actId="20577"/>
          <ac:spMkLst>
            <pc:docMk/>
            <pc:sldMk cId="2389202332" sldId="1233"/>
            <ac:spMk id="6" creationId="{B06DB17D-6CBB-763F-40D5-AF661DC6E428}"/>
          </ac:spMkLst>
        </pc:spChg>
      </pc:sldChg>
      <pc:sldChg chg="modSp">
        <pc:chgData name="Fargen, Matthew [PA]" userId="S::mfargen_psea.org#ext#@neahq.onmicrosoft.com::c8c8ee83-2559-4650-ad3b-b4b80e1459a6" providerId="AD" clId="Web-{49D7F2F5-D395-2136-8BA3-08403879632E}" dt="2026-05-16T14:08:01.423" v="30" actId="20577"/>
        <pc:sldMkLst>
          <pc:docMk/>
          <pc:sldMk cId="1496690996" sldId="2618"/>
        </pc:sldMkLst>
        <pc:spChg chg="mod">
          <ac:chgData name="Fargen, Matthew [PA]" userId="S::mfargen_psea.org#ext#@neahq.onmicrosoft.com::c8c8ee83-2559-4650-ad3b-b4b80e1459a6" providerId="AD" clId="Web-{49D7F2F5-D395-2136-8BA3-08403879632E}" dt="2026-05-16T14:08:01.423" v="30" actId="20577"/>
          <ac:spMkLst>
            <pc:docMk/>
            <pc:sldMk cId="1496690996" sldId="2618"/>
            <ac:spMk id="3" creationId="{4A583377-B176-11EA-C6C3-DC34E05D8B91}"/>
          </ac:spMkLst>
        </pc:spChg>
      </pc:sldChg>
      <pc:sldChg chg="modSp del">
        <pc:chgData name="Fargen, Matthew [PA]" userId="S::mfargen_psea.org#ext#@neahq.onmicrosoft.com::c8c8ee83-2559-4650-ad3b-b4b80e1459a6" providerId="AD" clId="Web-{49D7F2F5-D395-2136-8BA3-08403879632E}" dt="2026-05-16T14:14:17.095" v="174"/>
        <pc:sldMkLst>
          <pc:docMk/>
          <pc:sldMk cId="2009405428" sldId="2619"/>
        </pc:sldMkLst>
        <pc:spChg chg="mod">
          <ac:chgData name="Fargen, Matthew [PA]" userId="S::mfargen_psea.org#ext#@neahq.onmicrosoft.com::c8c8ee83-2559-4650-ad3b-b4b80e1459a6" providerId="AD" clId="Web-{49D7F2F5-D395-2136-8BA3-08403879632E}" dt="2026-05-16T14:12:01.517" v="173" actId="20577"/>
          <ac:spMkLst>
            <pc:docMk/>
            <pc:sldMk cId="2009405428" sldId="2619"/>
            <ac:spMk id="2" creationId="{03F36379-02D9-1050-9CDC-CD2418B0D160}"/>
          </ac:spMkLst>
        </pc:spChg>
      </pc:sldChg>
      <pc:sldChg chg="modSp">
        <pc:chgData name="Fargen, Matthew [PA]" userId="S::mfargen_psea.org#ext#@neahq.onmicrosoft.com::c8c8ee83-2559-4650-ad3b-b4b80e1459a6" providerId="AD" clId="Web-{49D7F2F5-D395-2136-8BA3-08403879632E}" dt="2026-05-16T14:09:35.642" v="98" actId="20577"/>
        <pc:sldMkLst>
          <pc:docMk/>
          <pc:sldMk cId="1447925327" sldId="2620"/>
        </pc:sldMkLst>
        <pc:spChg chg="mod">
          <ac:chgData name="Fargen, Matthew [PA]" userId="S::mfargen_psea.org#ext#@neahq.onmicrosoft.com::c8c8ee83-2559-4650-ad3b-b4b80e1459a6" providerId="AD" clId="Web-{49D7F2F5-D395-2136-8BA3-08403879632E}" dt="2026-05-16T14:09:35.642" v="98" actId="20577"/>
          <ac:spMkLst>
            <pc:docMk/>
            <pc:sldMk cId="1447925327" sldId="2620"/>
            <ac:spMk id="3" creationId="{8473E486-A25E-E56B-E110-0D8F9B54687F}"/>
          </ac:spMkLst>
        </pc:spChg>
      </pc:sldChg>
      <pc:sldChg chg="modSp">
        <pc:chgData name="Fargen, Matthew [PA]" userId="S::mfargen_psea.org#ext#@neahq.onmicrosoft.com::c8c8ee83-2559-4650-ad3b-b4b80e1459a6" providerId="AD" clId="Web-{49D7F2F5-D395-2136-8BA3-08403879632E}" dt="2026-05-16T16:06:13.805" v="2907" actId="20577"/>
        <pc:sldMkLst>
          <pc:docMk/>
          <pc:sldMk cId="1581035314" sldId="2621"/>
        </pc:sldMkLst>
        <pc:spChg chg="mod">
          <ac:chgData name="Fargen, Matthew [PA]" userId="S::mfargen_psea.org#ext#@neahq.onmicrosoft.com::c8c8ee83-2559-4650-ad3b-b4b80e1459a6" providerId="AD" clId="Web-{49D7F2F5-D395-2136-8BA3-08403879632E}" dt="2026-05-16T16:06:13.805" v="2907" actId="20577"/>
          <ac:spMkLst>
            <pc:docMk/>
            <pc:sldMk cId="1581035314" sldId="2621"/>
            <ac:spMk id="3" creationId="{446D7B26-A17D-2E54-19E7-D95AE96E9683}"/>
          </ac:spMkLst>
        </pc:spChg>
      </pc:sldChg>
      <pc:sldChg chg="modSp">
        <pc:chgData name="Fargen, Matthew [PA]" userId="S::mfargen_psea.org#ext#@neahq.onmicrosoft.com::c8c8ee83-2559-4650-ad3b-b4b80e1459a6" providerId="AD" clId="Web-{49D7F2F5-D395-2136-8BA3-08403879632E}" dt="2026-05-16T14:18:02.146" v="289" actId="20577"/>
        <pc:sldMkLst>
          <pc:docMk/>
          <pc:sldMk cId="3235408776" sldId="2622"/>
        </pc:sldMkLst>
        <pc:spChg chg="mod">
          <ac:chgData name="Fargen, Matthew [PA]" userId="S::mfargen_psea.org#ext#@neahq.onmicrosoft.com::c8c8ee83-2559-4650-ad3b-b4b80e1459a6" providerId="AD" clId="Web-{49D7F2F5-D395-2136-8BA3-08403879632E}" dt="2026-05-16T14:14:31.377" v="182" actId="20577"/>
          <ac:spMkLst>
            <pc:docMk/>
            <pc:sldMk cId="3235408776" sldId="2622"/>
            <ac:spMk id="2" creationId="{36FF70EB-019C-39C0-95FA-5E90F8F2240F}"/>
          </ac:spMkLst>
        </pc:spChg>
        <pc:spChg chg="mod">
          <ac:chgData name="Fargen, Matthew [PA]" userId="S::mfargen_psea.org#ext#@neahq.onmicrosoft.com::c8c8ee83-2559-4650-ad3b-b4b80e1459a6" providerId="AD" clId="Web-{49D7F2F5-D395-2136-8BA3-08403879632E}" dt="2026-05-16T14:18:02.146" v="289" actId="20577"/>
          <ac:spMkLst>
            <pc:docMk/>
            <pc:sldMk cId="3235408776" sldId="2622"/>
            <ac:spMk id="3" creationId="{30D3DFF6-DA92-B32C-50AC-4EEDB5D94E30}"/>
          </ac:spMkLst>
        </pc:spChg>
      </pc:sldChg>
      <pc:sldChg chg="addSp delSp modSp new">
        <pc:chgData name="Fargen, Matthew [PA]" userId="S::mfargen_psea.org#ext#@neahq.onmicrosoft.com::c8c8ee83-2559-4650-ad3b-b4b80e1459a6" providerId="AD" clId="Web-{49D7F2F5-D395-2136-8BA3-08403879632E}" dt="2026-05-16T14:51:28.494" v="2141" actId="20577"/>
        <pc:sldMkLst>
          <pc:docMk/>
          <pc:sldMk cId="525505482" sldId="2623"/>
        </pc:sldMkLst>
        <pc:spChg chg="mod">
          <ac:chgData name="Fargen, Matthew [PA]" userId="S::mfargen_psea.org#ext#@neahq.onmicrosoft.com::c8c8ee83-2559-4650-ad3b-b4b80e1459a6" providerId="AD" clId="Web-{49D7F2F5-D395-2136-8BA3-08403879632E}" dt="2026-05-16T14:21:29.068" v="299" actId="20577"/>
          <ac:spMkLst>
            <pc:docMk/>
            <pc:sldMk cId="525505482" sldId="2623"/>
            <ac:spMk id="2" creationId="{9B4EC490-5552-1295-5A86-8D3FE55F5828}"/>
          </ac:spMkLst>
        </pc:spChg>
        <pc:spChg chg="del">
          <ac:chgData name="Fargen, Matthew [PA]" userId="S::mfargen_psea.org#ext#@neahq.onmicrosoft.com::c8c8ee83-2559-4650-ad3b-b4b80e1459a6" providerId="AD" clId="Web-{49D7F2F5-D395-2136-8BA3-08403879632E}" dt="2026-05-16T14:21:49.068" v="300"/>
          <ac:spMkLst>
            <pc:docMk/>
            <pc:sldMk cId="525505482" sldId="2623"/>
            <ac:spMk id="3" creationId="{70446847-C68E-D611-F237-EDABEA27B8E4}"/>
          </ac:spMkLst>
        </pc:spChg>
        <pc:spChg chg="del">
          <ac:chgData name="Fargen, Matthew [PA]" userId="S::mfargen_psea.org#ext#@neahq.onmicrosoft.com::c8c8ee83-2559-4650-ad3b-b4b80e1459a6" providerId="AD" clId="Web-{49D7F2F5-D395-2136-8BA3-08403879632E}" dt="2026-05-16T14:21:17.787" v="291"/>
          <ac:spMkLst>
            <pc:docMk/>
            <pc:sldMk cId="525505482" sldId="2623"/>
            <ac:spMk id="4" creationId="{2CA17D35-21AA-0747-10A1-CD20AEE04934}"/>
          </ac:spMkLst>
        </pc:spChg>
        <pc:spChg chg="add del">
          <ac:chgData name="Fargen, Matthew [PA]" userId="S::mfargen_psea.org#ext#@neahq.onmicrosoft.com::c8c8ee83-2559-4650-ad3b-b4b80e1459a6" providerId="AD" clId="Web-{49D7F2F5-D395-2136-8BA3-08403879632E}" dt="2026-05-16T14:22:35.006" v="302"/>
          <ac:spMkLst>
            <pc:docMk/>
            <pc:sldMk cId="525505482" sldId="2623"/>
            <ac:spMk id="5" creationId="{19F6716C-DEA7-F88A-C9EF-7653971BD51F}"/>
          </ac:spMkLst>
        </pc:spChg>
        <pc:spChg chg="mod">
          <ac:chgData name="Fargen, Matthew [PA]" userId="S::mfargen_psea.org#ext#@neahq.onmicrosoft.com::c8c8ee83-2559-4650-ad3b-b4b80e1459a6" providerId="AD" clId="Web-{49D7F2F5-D395-2136-8BA3-08403879632E}" dt="2026-05-16T14:51:28.494" v="2141" actId="20577"/>
          <ac:spMkLst>
            <pc:docMk/>
            <pc:sldMk cId="525505482" sldId="2623"/>
            <ac:spMk id="6" creationId="{8D0964D7-2E25-54AA-6F3D-D184261CCCAE}"/>
          </ac:spMkLst>
        </pc:spChg>
      </pc:sldChg>
      <pc:sldChg chg="delSp modSp">
        <pc:chgData name="Fargen, Matthew [PA]" userId="S::mfargen_psea.org#ext#@neahq.onmicrosoft.com::c8c8ee83-2559-4650-ad3b-b4b80e1459a6" providerId="AD" clId="Web-{49D7F2F5-D395-2136-8BA3-08403879632E}" dt="2026-05-16T15:29:50.262" v="2814" actId="20577"/>
        <pc:sldMkLst>
          <pc:docMk/>
          <pc:sldMk cId="1994786743" sldId="2624"/>
        </pc:sldMkLst>
        <pc:spChg chg="mod">
          <ac:chgData name="Fargen, Matthew [PA]" userId="S::mfargen_psea.org#ext#@neahq.onmicrosoft.com::c8c8ee83-2559-4650-ad3b-b4b80e1459a6" providerId="AD" clId="Web-{49D7F2F5-D395-2136-8BA3-08403879632E}" dt="2026-05-16T14:39:47.994" v="1263" actId="20577"/>
          <ac:spMkLst>
            <pc:docMk/>
            <pc:sldMk cId="1994786743" sldId="2624"/>
            <ac:spMk id="2" creationId="{99B1192C-0AAA-FCF3-55CF-A9A11C290631}"/>
          </ac:spMkLst>
        </pc:spChg>
        <pc:spChg chg="mod">
          <ac:chgData name="Fargen, Matthew [PA]" userId="S::mfargen_psea.org#ext#@neahq.onmicrosoft.com::c8c8ee83-2559-4650-ad3b-b4b80e1459a6" providerId="AD" clId="Web-{49D7F2F5-D395-2136-8BA3-08403879632E}" dt="2026-05-16T15:29:50.262" v="2814" actId="20577"/>
          <ac:spMkLst>
            <pc:docMk/>
            <pc:sldMk cId="1994786743" sldId="2624"/>
            <ac:spMk id="3" creationId="{D4CDF623-8D1C-E9D1-2B44-D2BACE08062C}"/>
          </ac:spMkLst>
        </pc:spChg>
        <pc:spChg chg="del">
          <ac:chgData name="Fargen, Matthew [PA]" userId="S::mfargen_psea.org#ext#@neahq.onmicrosoft.com::c8c8ee83-2559-4650-ad3b-b4b80e1459a6" providerId="AD" clId="Web-{49D7F2F5-D395-2136-8BA3-08403879632E}" dt="2026-05-16T14:39:53.260" v="1264"/>
          <ac:spMkLst>
            <pc:docMk/>
            <pc:sldMk cId="1994786743" sldId="2624"/>
            <ac:spMk id="4" creationId="{8178537E-FF2C-6B4A-2B1D-14D5A58B7C54}"/>
          </ac:spMkLst>
        </pc:spChg>
      </pc:sldChg>
      <pc:sldChg chg="delSp modSp">
        <pc:chgData name="Fargen, Matthew [PA]" userId="S::mfargen_psea.org#ext#@neahq.onmicrosoft.com::c8c8ee83-2559-4650-ad3b-b4b80e1459a6" providerId="AD" clId="Web-{49D7F2F5-D395-2136-8BA3-08403879632E}" dt="2026-05-16T14:32:56.369" v="600" actId="20577"/>
        <pc:sldMkLst>
          <pc:docMk/>
          <pc:sldMk cId="1512768074" sldId="2625"/>
        </pc:sldMkLst>
        <pc:spChg chg="mod">
          <ac:chgData name="Fargen, Matthew [PA]" userId="S::mfargen_psea.org#ext#@neahq.onmicrosoft.com::c8c8ee83-2559-4650-ad3b-b4b80e1459a6" providerId="AD" clId="Web-{49D7F2F5-D395-2136-8BA3-08403879632E}" dt="2026-05-16T14:32:56.369" v="600" actId="20577"/>
          <ac:spMkLst>
            <pc:docMk/>
            <pc:sldMk cId="1512768074" sldId="2625"/>
            <ac:spMk id="3" creationId="{57555B98-0267-F573-99DC-38832B86F317}"/>
          </ac:spMkLst>
        </pc:spChg>
        <pc:spChg chg="del">
          <ac:chgData name="Fargen, Matthew [PA]" userId="S::mfargen_psea.org#ext#@neahq.onmicrosoft.com::c8c8ee83-2559-4650-ad3b-b4b80e1459a6" providerId="AD" clId="Web-{49D7F2F5-D395-2136-8BA3-08403879632E}" dt="2026-05-16T14:31:03.541" v="463"/>
          <ac:spMkLst>
            <pc:docMk/>
            <pc:sldMk cId="1512768074" sldId="2625"/>
            <ac:spMk id="4" creationId="{9F4B3402-D916-A78D-5093-57CF113E95F5}"/>
          </ac:spMkLst>
        </pc:spChg>
      </pc:sldChg>
      <pc:sldChg chg="delSp modSp">
        <pc:chgData name="Fargen, Matthew [PA]" userId="S::mfargen_psea.org#ext#@neahq.onmicrosoft.com::c8c8ee83-2559-4650-ad3b-b4b80e1459a6" providerId="AD" clId="Web-{49D7F2F5-D395-2136-8BA3-08403879632E}" dt="2026-05-16T14:52:50.322" v="2143" actId="20577"/>
        <pc:sldMkLst>
          <pc:docMk/>
          <pc:sldMk cId="1915683310" sldId="2626"/>
        </pc:sldMkLst>
        <pc:spChg chg="mod">
          <ac:chgData name="Fargen, Matthew [PA]" userId="S::mfargen_psea.org#ext#@neahq.onmicrosoft.com::c8c8ee83-2559-4650-ad3b-b4b80e1459a6" providerId="AD" clId="Web-{49D7F2F5-D395-2136-8BA3-08403879632E}" dt="2026-05-16T14:52:50.322" v="2143" actId="20577"/>
          <ac:spMkLst>
            <pc:docMk/>
            <pc:sldMk cId="1915683310" sldId="2626"/>
            <ac:spMk id="3" creationId="{56855F6E-1A87-78F0-C92F-3CEF43D9AD79}"/>
          </ac:spMkLst>
        </pc:spChg>
        <pc:spChg chg="del">
          <ac:chgData name="Fargen, Matthew [PA]" userId="S::mfargen_psea.org#ext#@neahq.onmicrosoft.com::c8c8ee83-2559-4650-ad3b-b4b80e1459a6" providerId="AD" clId="Web-{49D7F2F5-D395-2136-8BA3-08403879632E}" dt="2026-05-16T14:33:08.978" v="601"/>
          <ac:spMkLst>
            <pc:docMk/>
            <pc:sldMk cId="1915683310" sldId="2626"/>
            <ac:spMk id="4" creationId="{4E37149C-13B8-DCED-8DC8-72FBAAA28CD3}"/>
          </ac:spMkLst>
        </pc:spChg>
      </pc:sldChg>
      <pc:sldChg chg="delSp modSp">
        <pc:chgData name="Fargen, Matthew [PA]" userId="S::mfargen_psea.org#ext#@neahq.onmicrosoft.com::c8c8ee83-2559-4650-ad3b-b4b80e1459a6" providerId="AD" clId="Web-{49D7F2F5-D395-2136-8BA3-08403879632E}" dt="2026-05-16T15:09:19.495" v="2734" actId="20577"/>
        <pc:sldMkLst>
          <pc:docMk/>
          <pc:sldMk cId="3511371" sldId="2627"/>
        </pc:sldMkLst>
        <pc:spChg chg="mod">
          <ac:chgData name="Fargen, Matthew [PA]" userId="S::mfargen_psea.org#ext#@neahq.onmicrosoft.com::c8c8ee83-2559-4650-ad3b-b4b80e1459a6" providerId="AD" clId="Web-{49D7F2F5-D395-2136-8BA3-08403879632E}" dt="2026-05-16T15:09:19.495" v="2734" actId="20577"/>
          <ac:spMkLst>
            <pc:docMk/>
            <pc:sldMk cId="3511371" sldId="2627"/>
            <ac:spMk id="3" creationId="{A3A88A7A-2164-E98F-7333-06898897BD86}"/>
          </ac:spMkLst>
        </pc:spChg>
        <pc:spChg chg="del">
          <ac:chgData name="Fargen, Matthew [PA]" userId="S::mfargen_psea.org#ext#@neahq.onmicrosoft.com::c8c8ee83-2559-4650-ad3b-b4b80e1459a6" providerId="AD" clId="Web-{49D7F2F5-D395-2136-8BA3-08403879632E}" dt="2026-05-16T14:34:27.791" v="763"/>
          <ac:spMkLst>
            <pc:docMk/>
            <pc:sldMk cId="3511371" sldId="2627"/>
            <ac:spMk id="4" creationId="{D1D46B33-57E1-972A-BA21-29A2DBC1C2BB}"/>
          </ac:spMkLst>
        </pc:spChg>
      </pc:sldChg>
      <pc:sldChg chg="delSp modSp">
        <pc:chgData name="Fargen, Matthew [PA]" userId="S::mfargen_psea.org#ext#@neahq.onmicrosoft.com::c8c8ee83-2559-4650-ad3b-b4b80e1459a6" providerId="AD" clId="Web-{49D7F2F5-D395-2136-8BA3-08403879632E}" dt="2026-05-16T14:39:43.588" v="1262" actId="20577"/>
        <pc:sldMkLst>
          <pc:docMk/>
          <pc:sldMk cId="4066983052" sldId="2628"/>
        </pc:sldMkLst>
        <pc:spChg chg="mod">
          <ac:chgData name="Fargen, Matthew [PA]" userId="S::mfargen_psea.org#ext#@neahq.onmicrosoft.com::c8c8ee83-2559-4650-ad3b-b4b80e1459a6" providerId="AD" clId="Web-{49D7F2F5-D395-2136-8BA3-08403879632E}" dt="2026-05-16T14:38:02.635" v="1074" actId="20577"/>
          <ac:spMkLst>
            <pc:docMk/>
            <pc:sldMk cId="4066983052" sldId="2628"/>
            <ac:spMk id="2" creationId="{D82F5F85-0D0D-61B0-6A92-76A885F7EAB1}"/>
          </ac:spMkLst>
        </pc:spChg>
        <pc:spChg chg="mod">
          <ac:chgData name="Fargen, Matthew [PA]" userId="S::mfargen_psea.org#ext#@neahq.onmicrosoft.com::c8c8ee83-2559-4650-ad3b-b4b80e1459a6" providerId="AD" clId="Web-{49D7F2F5-D395-2136-8BA3-08403879632E}" dt="2026-05-16T14:39:43.588" v="1262" actId="20577"/>
          <ac:spMkLst>
            <pc:docMk/>
            <pc:sldMk cId="4066983052" sldId="2628"/>
            <ac:spMk id="3" creationId="{7D2B6C7D-90C6-1A35-E3D8-3A4177265020}"/>
          </ac:spMkLst>
        </pc:spChg>
        <pc:spChg chg="del">
          <ac:chgData name="Fargen, Matthew [PA]" userId="S::mfargen_psea.org#ext#@neahq.onmicrosoft.com::c8c8ee83-2559-4650-ad3b-b4b80e1459a6" providerId="AD" clId="Web-{49D7F2F5-D395-2136-8BA3-08403879632E}" dt="2026-05-16T14:38:09.135" v="1075"/>
          <ac:spMkLst>
            <pc:docMk/>
            <pc:sldMk cId="4066983052" sldId="2628"/>
            <ac:spMk id="4" creationId="{06A3FC24-8903-3FC8-B2F1-398A03CE6E50}"/>
          </ac:spMkLst>
        </pc:spChg>
      </pc:sldChg>
      <pc:sldChg chg="delSp modSp">
        <pc:chgData name="Fargen, Matthew [PA]" userId="S::mfargen_psea.org#ext#@neahq.onmicrosoft.com::c8c8ee83-2559-4650-ad3b-b4b80e1459a6" providerId="AD" clId="Web-{49D7F2F5-D395-2136-8BA3-08403879632E}" dt="2026-05-16T14:49:38.369" v="2135" actId="20577"/>
        <pc:sldMkLst>
          <pc:docMk/>
          <pc:sldMk cId="3211268217" sldId="2629"/>
        </pc:sldMkLst>
        <pc:spChg chg="mod">
          <ac:chgData name="Fargen, Matthew [PA]" userId="S::mfargen_psea.org#ext#@neahq.onmicrosoft.com::c8c8ee83-2559-4650-ad3b-b4b80e1459a6" providerId="AD" clId="Web-{49D7F2F5-D395-2136-8BA3-08403879632E}" dt="2026-05-16T14:46:06.635" v="1690" actId="20577"/>
          <ac:spMkLst>
            <pc:docMk/>
            <pc:sldMk cId="3211268217" sldId="2629"/>
            <ac:spMk id="2" creationId="{DA9482CA-1AC0-5D40-0C85-96D5CBB5ECA0}"/>
          </ac:spMkLst>
        </pc:spChg>
        <pc:spChg chg="mod">
          <ac:chgData name="Fargen, Matthew [PA]" userId="S::mfargen_psea.org#ext#@neahq.onmicrosoft.com::c8c8ee83-2559-4650-ad3b-b4b80e1459a6" providerId="AD" clId="Web-{49D7F2F5-D395-2136-8BA3-08403879632E}" dt="2026-05-16T14:49:38.369" v="2135" actId="20577"/>
          <ac:spMkLst>
            <pc:docMk/>
            <pc:sldMk cId="3211268217" sldId="2629"/>
            <ac:spMk id="3" creationId="{FDD7B074-ACAF-0F0F-FF7E-069A5B71BBD0}"/>
          </ac:spMkLst>
        </pc:spChg>
        <pc:spChg chg="del">
          <ac:chgData name="Fargen, Matthew [PA]" userId="S::mfargen_psea.org#ext#@neahq.onmicrosoft.com::c8c8ee83-2559-4650-ad3b-b4b80e1459a6" providerId="AD" clId="Web-{49D7F2F5-D395-2136-8BA3-08403879632E}" dt="2026-05-16T14:46:10.869" v="1691"/>
          <ac:spMkLst>
            <pc:docMk/>
            <pc:sldMk cId="3211268217" sldId="2629"/>
            <ac:spMk id="4" creationId="{B6BAD7C5-2BCB-2F18-E0B8-1A4590609247}"/>
          </ac:spMkLst>
        </pc:spChg>
      </pc:sldChg>
      <pc:sldChg chg="delSp modSp new">
        <pc:chgData name="Fargen, Matthew [PA]" userId="S::mfargen_psea.org#ext#@neahq.onmicrosoft.com::c8c8ee83-2559-4650-ad3b-b4b80e1459a6" providerId="AD" clId="Web-{49D7F2F5-D395-2136-8BA3-08403879632E}" dt="2026-05-16T14:57:27.244" v="2645" actId="20577"/>
        <pc:sldMkLst>
          <pc:docMk/>
          <pc:sldMk cId="3549932579" sldId="2630"/>
        </pc:sldMkLst>
        <pc:spChg chg="mod">
          <ac:chgData name="Fargen, Matthew [PA]" userId="S::mfargen_psea.org#ext#@neahq.onmicrosoft.com::c8c8ee83-2559-4650-ad3b-b4b80e1459a6" providerId="AD" clId="Web-{49D7F2F5-D395-2136-8BA3-08403879632E}" dt="2026-05-16T14:53:43.494" v="2153" actId="20577"/>
          <ac:spMkLst>
            <pc:docMk/>
            <pc:sldMk cId="3549932579" sldId="2630"/>
            <ac:spMk id="2" creationId="{C13179C1-A9C2-3A66-B89F-16720D2C747E}"/>
          </ac:spMkLst>
        </pc:spChg>
        <pc:spChg chg="mod">
          <ac:chgData name="Fargen, Matthew [PA]" userId="S::mfargen_psea.org#ext#@neahq.onmicrosoft.com::c8c8ee83-2559-4650-ad3b-b4b80e1459a6" providerId="AD" clId="Web-{49D7F2F5-D395-2136-8BA3-08403879632E}" dt="2026-05-16T14:57:27.244" v="2645" actId="20577"/>
          <ac:spMkLst>
            <pc:docMk/>
            <pc:sldMk cId="3549932579" sldId="2630"/>
            <ac:spMk id="3" creationId="{F91332D7-105E-0228-CBF8-DA372A4C6C0D}"/>
          </ac:spMkLst>
        </pc:spChg>
        <pc:spChg chg="del">
          <ac:chgData name="Fargen, Matthew [PA]" userId="S::mfargen_psea.org#ext#@neahq.onmicrosoft.com::c8c8ee83-2559-4650-ad3b-b4b80e1459a6" providerId="AD" clId="Web-{49D7F2F5-D395-2136-8BA3-08403879632E}" dt="2026-05-16T14:54:03.041" v="2154"/>
          <ac:spMkLst>
            <pc:docMk/>
            <pc:sldMk cId="3549932579" sldId="2630"/>
            <ac:spMk id="4" creationId="{A5EF0877-5ADA-2225-E0DF-E0DA5C8BFB8D}"/>
          </ac:spMkLst>
        </pc:spChg>
      </pc:sldChg>
    </pc:docChg>
  </pc:docChgLst>
  <pc:docChgLst>
    <pc:chgData name="Katie Bishop [WA]" userId="S::kbishop_washingtonea.org#ext#@neahq.onmicrosoft.com::49e01a96-684d-4216-96b4-584a08a22682" providerId="AD" clId="Web-{1534B502-56D6-D72C-D111-886BB4AB3AA6}"/>
    <pc:docChg chg="modSld sldOrd">
      <pc:chgData name="Katie Bishop [WA]" userId="S::kbishop_washingtonea.org#ext#@neahq.onmicrosoft.com::49e01a96-684d-4216-96b4-584a08a22682" providerId="AD" clId="Web-{1534B502-56D6-D72C-D111-886BB4AB3AA6}" dt="2026-05-16T19:44:56.780" v="295"/>
      <pc:docMkLst>
        <pc:docMk/>
      </pc:docMkLst>
      <pc:sldChg chg="ord">
        <pc:chgData name="Katie Bishop [WA]" userId="S::kbishop_washingtonea.org#ext#@neahq.onmicrosoft.com::49e01a96-684d-4216-96b4-584a08a22682" providerId="AD" clId="Web-{1534B502-56D6-D72C-D111-886BB4AB3AA6}" dt="2026-05-16T19:44:56.780" v="295"/>
        <pc:sldMkLst>
          <pc:docMk/>
          <pc:sldMk cId="569116213" sldId="1104"/>
        </pc:sldMkLst>
      </pc:sldChg>
      <pc:sldChg chg="modSp">
        <pc:chgData name="Katie Bishop [WA]" userId="S::kbishop_washingtonea.org#ext#@neahq.onmicrosoft.com::49e01a96-684d-4216-96b4-584a08a22682" providerId="AD" clId="Web-{1534B502-56D6-D72C-D111-886BB4AB3AA6}" dt="2026-05-16T19:30:32.034" v="60" actId="20577"/>
        <pc:sldMkLst>
          <pc:docMk/>
          <pc:sldMk cId="525505482" sldId="2623"/>
        </pc:sldMkLst>
        <pc:spChg chg="mod">
          <ac:chgData name="Katie Bishop [WA]" userId="S::kbishop_washingtonea.org#ext#@neahq.onmicrosoft.com::49e01a96-684d-4216-96b4-584a08a22682" providerId="AD" clId="Web-{1534B502-56D6-D72C-D111-886BB4AB3AA6}" dt="2026-05-16T19:30:32.034" v="60" actId="20577"/>
          <ac:spMkLst>
            <pc:docMk/>
            <pc:sldMk cId="525505482" sldId="2623"/>
            <ac:spMk id="6" creationId="{8D0964D7-2E25-54AA-6F3D-D184261CCCAE}"/>
          </ac:spMkLst>
        </pc:spChg>
      </pc:sldChg>
      <pc:sldChg chg="modSp">
        <pc:chgData name="Katie Bishop [WA]" userId="S::kbishop_washingtonea.org#ext#@neahq.onmicrosoft.com::49e01a96-684d-4216-96b4-584a08a22682" providerId="AD" clId="Web-{1534B502-56D6-D72C-D111-886BB4AB3AA6}" dt="2026-05-16T19:40:17.213" v="275" actId="20577"/>
        <pc:sldMkLst>
          <pc:docMk/>
          <pc:sldMk cId="1994786743" sldId="2624"/>
        </pc:sldMkLst>
        <pc:spChg chg="mod">
          <ac:chgData name="Katie Bishop [WA]" userId="S::kbishop_washingtonea.org#ext#@neahq.onmicrosoft.com::49e01a96-684d-4216-96b4-584a08a22682" providerId="AD" clId="Web-{1534B502-56D6-D72C-D111-886BB4AB3AA6}" dt="2026-05-16T19:40:17.213" v="275" actId="20577"/>
          <ac:spMkLst>
            <pc:docMk/>
            <pc:sldMk cId="1994786743" sldId="2624"/>
            <ac:spMk id="3" creationId="{D4CDF623-8D1C-E9D1-2B44-D2BACE08062C}"/>
          </ac:spMkLst>
        </pc:spChg>
      </pc:sldChg>
      <pc:sldChg chg="modSp">
        <pc:chgData name="Katie Bishop [WA]" userId="S::kbishop_washingtonea.org#ext#@neahq.onmicrosoft.com::49e01a96-684d-4216-96b4-584a08a22682" providerId="AD" clId="Web-{1534B502-56D6-D72C-D111-886BB4AB3AA6}" dt="2026-05-16T19:38:58.212" v="228" actId="20577"/>
        <pc:sldMkLst>
          <pc:docMk/>
          <pc:sldMk cId="1512768074" sldId="2625"/>
        </pc:sldMkLst>
        <pc:spChg chg="mod">
          <ac:chgData name="Katie Bishop [WA]" userId="S::kbishop_washingtonea.org#ext#@neahq.onmicrosoft.com::49e01a96-684d-4216-96b4-584a08a22682" providerId="AD" clId="Web-{1534B502-56D6-D72C-D111-886BB4AB3AA6}" dt="2026-05-16T19:38:58.212" v="228" actId="20577"/>
          <ac:spMkLst>
            <pc:docMk/>
            <pc:sldMk cId="1512768074" sldId="2625"/>
            <ac:spMk id="3" creationId="{57555B98-0267-F573-99DC-38832B86F317}"/>
          </ac:spMkLst>
        </pc:spChg>
      </pc:sldChg>
      <pc:sldChg chg="modSp">
        <pc:chgData name="Katie Bishop [WA]" userId="S::kbishop_washingtonea.org#ext#@neahq.onmicrosoft.com::49e01a96-684d-4216-96b4-584a08a22682" providerId="AD" clId="Web-{1534B502-56D6-D72C-D111-886BB4AB3AA6}" dt="2026-05-16T19:32:01.582" v="102" actId="14100"/>
        <pc:sldMkLst>
          <pc:docMk/>
          <pc:sldMk cId="1915683310" sldId="2626"/>
        </pc:sldMkLst>
        <pc:spChg chg="mod">
          <ac:chgData name="Katie Bishop [WA]" userId="S::kbishop_washingtonea.org#ext#@neahq.onmicrosoft.com::49e01a96-684d-4216-96b4-584a08a22682" providerId="AD" clId="Web-{1534B502-56D6-D72C-D111-886BB4AB3AA6}" dt="2026-05-16T19:31:58.442" v="100" actId="1076"/>
          <ac:spMkLst>
            <pc:docMk/>
            <pc:sldMk cId="1915683310" sldId="2626"/>
            <ac:spMk id="2" creationId="{11E868D1-51F1-1092-1894-C2403B7626AB}"/>
          </ac:spMkLst>
        </pc:spChg>
        <pc:spChg chg="mod">
          <ac:chgData name="Katie Bishop [WA]" userId="S::kbishop_washingtonea.org#ext#@neahq.onmicrosoft.com::49e01a96-684d-4216-96b4-584a08a22682" providerId="AD" clId="Web-{1534B502-56D6-D72C-D111-886BB4AB3AA6}" dt="2026-05-16T19:32:01.582" v="102" actId="14100"/>
          <ac:spMkLst>
            <pc:docMk/>
            <pc:sldMk cId="1915683310" sldId="2626"/>
            <ac:spMk id="3" creationId="{56855F6E-1A87-78F0-C92F-3CEF43D9AD79}"/>
          </ac:spMkLst>
        </pc:spChg>
      </pc:sldChg>
      <pc:sldChg chg="modSp">
        <pc:chgData name="Katie Bishop [WA]" userId="S::kbishop_washingtonea.org#ext#@neahq.onmicrosoft.com::49e01a96-684d-4216-96b4-584a08a22682" providerId="AD" clId="Web-{1534B502-56D6-D72C-D111-886BB4AB3AA6}" dt="2026-05-16T19:40:51.464" v="281" actId="20577"/>
        <pc:sldMkLst>
          <pc:docMk/>
          <pc:sldMk cId="3511371" sldId="2627"/>
        </pc:sldMkLst>
        <pc:spChg chg="mod">
          <ac:chgData name="Katie Bishop [WA]" userId="S::kbishop_washingtonea.org#ext#@neahq.onmicrosoft.com::49e01a96-684d-4216-96b4-584a08a22682" providerId="AD" clId="Web-{1534B502-56D6-D72C-D111-886BB4AB3AA6}" dt="2026-05-16T19:40:51.464" v="281" actId="20577"/>
          <ac:spMkLst>
            <pc:docMk/>
            <pc:sldMk cId="3511371" sldId="2627"/>
            <ac:spMk id="2" creationId="{F1D97B25-06EA-D9F6-FCF6-DB6CE2762C6D}"/>
          </ac:spMkLst>
        </pc:spChg>
        <pc:spChg chg="mod">
          <ac:chgData name="Katie Bishop [WA]" userId="S::kbishop_washingtonea.org#ext#@neahq.onmicrosoft.com::49e01a96-684d-4216-96b4-584a08a22682" providerId="AD" clId="Web-{1534B502-56D6-D72C-D111-886BB4AB3AA6}" dt="2026-05-16T19:39:20.885" v="229" actId="20577"/>
          <ac:spMkLst>
            <pc:docMk/>
            <pc:sldMk cId="3511371" sldId="2627"/>
            <ac:spMk id="3" creationId="{A3A88A7A-2164-E98F-7333-06898897BD86}"/>
          </ac:spMkLst>
        </pc:spChg>
      </pc:sldChg>
      <pc:sldChg chg="modSp">
        <pc:chgData name="Katie Bishop [WA]" userId="S::kbishop_washingtonea.org#ext#@neahq.onmicrosoft.com::49e01a96-684d-4216-96b4-584a08a22682" providerId="AD" clId="Web-{1534B502-56D6-D72C-D111-886BB4AB3AA6}" dt="2026-05-16T19:37:14.227" v="119" actId="20577"/>
        <pc:sldMkLst>
          <pc:docMk/>
          <pc:sldMk cId="3211268217" sldId="2629"/>
        </pc:sldMkLst>
        <pc:spChg chg="mod">
          <ac:chgData name="Katie Bishop [WA]" userId="S::kbishop_washingtonea.org#ext#@neahq.onmicrosoft.com::49e01a96-684d-4216-96b4-584a08a22682" providerId="AD" clId="Web-{1534B502-56D6-D72C-D111-886BB4AB3AA6}" dt="2026-05-16T19:37:14.227" v="119" actId="20577"/>
          <ac:spMkLst>
            <pc:docMk/>
            <pc:sldMk cId="3211268217" sldId="2629"/>
            <ac:spMk id="3" creationId="{FDD7B074-ACAF-0F0F-FF7E-069A5B71BBD0}"/>
          </ac:spMkLst>
        </pc:spChg>
      </pc:sldChg>
      <pc:sldChg chg="modSp">
        <pc:chgData name="Katie Bishop [WA]" userId="S::kbishop_washingtonea.org#ext#@neahq.onmicrosoft.com::49e01a96-684d-4216-96b4-584a08a22682" providerId="AD" clId="Web-{1534B502-56D6-D72C-D111-886BB4AB3AA6}" dt="2026-05-16T19:44:49.077" v="293" actId="20577"/>
        <pc:sldMkLst>
          <pc:docMk/>
          <pc:sldMk cId="3549932579" sldId="2630"/>
        </pc:sldMkLst>
        <pc:spChg chg="mod">
          <ac:chgData name="Katie Bishop [WA]" userId="S::kbishop_washingtonea.org#ext#@neahq.onmicrosoft.com::49e01a96-684d-4216-96b4-584a08a22682" providerId="AD" clId="Web-{1534B502-56D6-D72C-D111-886BB4AB3AA6}" dt="2026-05-16T19:43:13.372" v="291" actId="20577"/>
          <ac:spMkLst>
            <pc:docMk/>
            <pc:sldMk cId="3549932579" sldId="2630"/>
            <ac:spMk id="2" creationId="{C13179C1-A9C2-3A66-B89F-16720D2C747E}"/>
          </ac:spMkLst>
        </pc:spChg>
        <pc:spChg chg="mod">
          <ac:chgData name="Katie Bishop [WA]" userId="S::kbishop_washingtonea.org#ext#@neahq.onmicrosoft.com::49e01a96-684d-4216-96b4-584a08a22682" providerId="AD" clId="Web-{1534B502-56D6-D72C-D111-886BB4AB3AA6}" dt="2026-05-16T19:44:49.077" v="293" actId="20577"/>
          <ac:spMkLst>
            <pc:docMk/>
            <pc:sldMk cId="3549932579" sldId="2630"/>
            <ac:spMk id="3" creationId="{F91332D7-105E-0228-CBF8-DA372A4C6C0D}"/>
          </ac:spMkLst>
        </pc:spChg>
      </pc:sldChg>
    </pc:docChg>
  </pc:docChgLst>
  <pc:docChgLst>
    <pc:chgData name="Underwood, Alan" userId="S::aunderwood_cta.org#ext#@neahq.onmicrosoft.com::54c48b5b-322e-4ffa-bcdb-4b563c58d4fd" providerId="AD" clId="Web-{C00F8741-DAE2-FB51-C637-631724E26EB9}"/>
    <pc:docChg chg="modSld">
      <pc:chgData name="Underwood, Alan" userId="S::aunderwood_cta.org#ext#@neahq.onmicrosoft.com::54c48b5b-322e-4ffa-bcdb-4b563c58d4fd" providerId="AD" clId="Web-{C00F8741-DAE2-FB51-C637-631724E26EB9}" dt="2026-05-15T22:40:21.967" v="7" actId="20577"/>
      <pc:docMkLst>
        <pc:docMk/>
      </pc:docMkLst>
      <pc:sldChg chg="modSp">
        <pc:chgData name="Underwood, Alan" userId="S::aunderwood_cta.org#ext#@neahq.onmicrosoft.com::54c48b5b-322e-4ffa-bcdb-4b563c58d4fd" providerId="AD" clId="Web-{C00F8741-DAE2-FB51-C637-631724E26EB9}" dt="2026-05-15T22:40:21.967" v="7" actId="20577"/>
        <pc:sldMkLst>
          <pc:docMk/>
          <pc:sldMk cId="2389202332" sldId="1233"/>
        </pc:sldMkLst>
        <pc:spChg chg="mod">
          <ac:chgData name="Underwood, Alan" userId="S::aunderwood_cta.org#ext#@neahq.onmicrosoft.com::54c48b5b-322e-4ffa-bcdb-4b563c58d4fd" providerId="AD" clId="Web-{C00F8741-DAE2-FB51-C637-631724E26EB9}" dt="2026-05-15T22:40:21.967" v="7" actId="20577"/>
          <ac:spMkLst>
            <pc:docMk/>
            <pc:sldMk cId="2389202332" sldId="1233"/>
            <ac:spMk id="6" creationId="{B06DB17D-6CBB-763F-40D5-AF661DC6E428}"/>
          </ac:spMkLst>
        </pc:spChg>
      </pc:sldChg>
    </pc:docChg>
  </pc:docChgLst>
  <pc:docChgLst>
    <pc:chgData name="Kail, Amanda [NEA-FO]" userId="S::akail@nea.org::57fa41ed-6196-4a36-b76e-152a844f9ae8" providerId="AD" clId="Web-{13AE822C-0EA3-A6F7-2533-4B40B2689BD8}"/>
    <pc:docChg chg="modSld">
      <pc:chgData name="Kail, Amanda [NEA-FO]" userId="S::akail@nea.org::57fa41ed-6196-4a36-b76e-152a844f9ae8" providerId="AD" clId="Web-{13AE822C-0EA3-A6F7-2533-4B40B2689BD8}" dt="2026-05-17T13:46:37.540" v="1" actId="20577"/>
      <pc:docMkLst>
        <pc:docMk/>
      </pc:docMkLst>
      <pc:sldChg chg="modSp">
        <pc:chgData name="Kail, Amanda [NEA-FO]" userId="S::akail@nea.org::57fa41ed-6196-4a36-b76e-152a844f9ae8" providerId="AD" clId="Web-{13AE822C-0EA3-A6F7-2533-4B40B2689BD8}" dt="2026-05-17T13:46:37.540" v="1" actId="20577"/>
        <pc:sldMkLst>
          <pc:docMk/>
          <pc:sldMk cId="967716882" sldId="2790"/>
        </pc:sldMkLst>
        <pc:spChg chg="mod">
          <ac:chgData name="Kail, Amanda [NEA-FO]" userId="S::akail@nea.org::57fa41ed-6196-4a36-b76e-152a844f9ae8" providerId="AD" clId="Web-{13AE822C-0EA3-A6F7-2533-4B40B2689BD8}" dt="2026-05-17T13:46:37.540" v="1" actId="20577"/>
          <ac:spMkLst>
            <pc:docMk/>
            <pc:sldMk cId="967716882" sldId="2790"/>
            <ac:spMk id="3" creationId="{398DDA85-EC42-3A90-CF3B-C9E4AC4D75B3}"/>
          </ac:spMkLst>
        </pc:spChg>
      </pc:sldChg>
    </pc:docChg>
  </pc:docChgLst>
  <pc:docChgLst>
    <pc:chgData name="Katie Bishop [WA]" userId="S::kbishop_washingtonea.org#ext#@neahq.onmicrosoft.com::49e01a96-684d-4216-96b4-584a08a22682" providerId="AD" clId="Web-{647026F1-67B2-33FD-70B6-35A4708897E7}"/>
    <pc:docChg chg="modSld">
      <pc:chgData name="Katie Bishop [WA]" userId="S::kbishop_washingtonea.org#ext#@neahq.onmicrosoft.com::49e01a96-684d-4216-96b4-584a08a22682" providerId="AD" clId="Web-{647026F1-67B2-33FD-70B6-35A4708897E7}" dt="2026-05-16T22:05:21.132" v="1085"/>
      <pc:docMkLst>
        <pc:docMk/>
      </pc:docMkLst>
      <pc:sldChg chg="modSp">
        <pc:chgData name="Katie Bishop [WA]" userId="S::kbishop_washingtonea.org#ext#@neahq.onmicrosoft.com::49e01a96-684d-4216-96b4-584a08a22682" providerId="AD" clId="Web-{647026F1-67B2-33FD-70B6-35A4708897E7}" dt="2026-05-16T22:04:40.084" v="1083" actId="20577"/>
        <pc:sldMkLst>
          <pc:docMk/>
          <pc:sldMk cId="569116213" sldId="1104"/>
        </pc:sldMkLst>
        <pc:spChg chg="mod">
          <ac:chgData name="Katie Bishop [WA]" userId="S::kbishop_washingtonea.org#ext#@neahq.onmicrosoft.com::49e01a96-684d-4216-96b4-584a08a22682" providerId="AD" clId="Web-{647026F1-67B2-33FD-70B6-35A4708897E7}" dt="2026-05-16T22:04:40.084" v="1083" actId="20577"/>
          <ac:spMkLst>
            <pc:docMk/>
            <pc:sldMk cId="569116213" sldId="1104"/>
            <ac:spMk id="4" creationId="{7505A777-42EC-8EB8-EA97-85A612D5C383}"/>
          </ac:spMkLst>
        </pc:spChg>
      </pc:sldChg>
      <pc:sldChg chg="modSp">
        <pc:chgData name="Katie Bishop [WA]" userId="S::kbishop_washingtonea.org#ext#@neahq.onmicrosoft.com::49e01a96-684d-4216-96b4-584a08a22682" providerId="AD" clId="Web-{647026F1-67B2-33FD-70B6-35A4708897E7}" dt="2026-05-16T21:37:47.032" v="313" actId="20577"/>
        <pc:sldMkLst>
          <pc:docMk/>
          <pc:sldMk cId="2985521365" sldId="1227"/>
        </pc:sldMkLst>
        <pc:spChg chg="mod">
          <ac:chgData name="Katie Bishop [WA]" userId="S::kbishop_washingtonea.org#ext#@neahq.onmicrosoft.com::49e01a96-684d-4216-96b4-584a08a22682" providerId="AD" clId="Web-{647026F1-67B2-33FD-70B6-35A4708897E7}" dt="2026-05-16T21:37:47.032" v="313" actId="20577"/>
          <ac:spMkLst>
            <pc:docMk/>
            <pc:sldMk cId="2985521365" sldId="1227"/>
            <ac:spMk id="3" creationId="{30D9B4E5-BF77-2B64-8F42-2924B01A7C16}"/>
          </ac:spMkLst>
        </pc:spChg>
      </pc:sldChg>
      <pc:sldChg chg="modSp">
        <pc:chgData name="Katie Bishop [WA]" userId="S::kbishop_washingtonea.org#ext#@neahq.onmicrosoft.com::49e01a96-684d-4216-96b4-584a08a22682" providerId="AD" clId="Web-{647026F1-67B2-33FD-70B6-35A4708897E7}" dt="2026-05-16T22:01:16.221" v="1080" actId="20577"/>
        <pc:sldMkLst>
          <pc:docMk/>
          <pc:sldMk cId="1581035314" sldId="2621"/>
        </pc:sldMkLst>
        <pc:spChg chg="mod">
          <ac:chgData name="Katie Bishop [WA]" userId="S::kbishop_washingtonea.org#ext#@neahq.onmicrosoft.com::49e01a96-684d-4216-96b4-584a08a22682" providerId="AD" clId="Web-{647026F1-67B2-33FD-70B6-35A4708897E7}" dt="2026-05-16T22:01:16.221" v="1080" actId="20577"/>
          <ac:spMkLst>
            <pc:docMk/>
            <pc:sldMk cId="1581035314" sldId="2621"/>
            <ac:spMk id="3" creationId="{446D7B26-A17D-2E54-19E7-D95AE96E9683}"/>
          </ac:spMkLst>
        </pc:spChg>
      </pc:sldChg>
      <pc:sldChg chg="modSp">
        <pc:chgData name="Katie Bishop [WA]" userId="S::kbishop_washingtonea.org#ext#@neahq.onmicrosoft.com::49e01a96-684d-4216-96b4-584a08a22682" providerId="AD" clId="Web-{647026F1-67B2-33FD-70B6-35A4708897E7}" dt="2026-05-16T21:33:21.807" v="247" actId="20577"/>
        <pc:sldMkLst>
          <pc:docMk/>
          <pc:sldMk cId="1994786743" sldId="2624"/>
        </pc:sldMkLst>
        <pc:spChg chg="mod">
          <ac:chgData name="Katie Bishop [WA]" userId="S::kbishop_washingtonea.org#ext#@neahq.onmicrosoft.com::49e01a96-684d-4216-96b4-584a08a22682" providerId="AD" clId="Web-{647026F1-67B2-33FD-70B6-35A4708897E7}" dt="2026-05-16T21:33:21.807" v="247" actId="20577"/>
          <ac:spMkLst>
            <pc:docMk/>
            <pc:sldMk cId="1994786743" sldId="2624"/>
            <ac:spMk id="3" creationId="{D4CDF623-8D1C-E9D1-2B44-D2BACE08062C}"/>
          </ac:spMkLst>
        </pc:spChg>
      </pc:sldChg>
      <pc:sldChg chg="modSp">
        <pc:chgData name="Katie Bishop [WA]" userId="S::kbishop_washingtonea.org#ext#@neahq.onmicrosoft.com::49e01a96-684d-4216-96b4-584a08a22682" providerId="AD" clId="Web-{647026F1-67B2-33FD-70B6-35A4708897E7}" dt="2026-05-16T21:53:58.857" v="974" actId="20577"/>
        <pc:sldMkLst>
          <pc:docMk/>
          <pc:sldMk cId="3511371" sldId="2627"/>
        </pc:sldMkLst>
        <pc:spChg chg="mod">
          <ac:chgData name="Katie Bishop [WA]" userId="S::kbishop_washingtonea.org#ext#@neahq.onmicrosoft.com::49e01a96-684d-4216-96b4-584a08a22682" providerId="AD" clId="Web-{647026F1-67B2-33FD-70B6-35A4708897E7}" dt="2026-05-16T21:53:58.857" v="974" actId="20577"/>
          <ac:spMkLst>
            <pc:docMk/>
            <pc:sldMk cId="3511371" sldId="2627"/>
            <ac:spMk id="2" creationId="{F1D97B25-06EA-D9F6-FCF6-DB6CE2762C6D}"/>
          </ac:spMkLst>
        </pc:spChg>
        <pc:spChg chg="mod">
          <ac:chgData name="Katie Bishop [WA]" userId="S::kbishop_washingtonea.org#ext#@neahq.onmicrosoft.com::49e01a96-684d-4216-96b4-584a08a22682" providerId="AD" clId="Web-{647026F1-67B2-33FD-70B6-35A4708897E7}" dt="2026-05-16T21:53:15.794" v="935" actId="20577"/>
          <ac:spMkLst>
            <pc:docMk/>
            <pc:sldMk cId="3511371" sldId="2627"/>
            <ac:spMk id="3" creationId="{A3A88A7A-2164-E98F-7333-06898897BD86}"/>
          </ac:spMkLst>
        </pc:spChg>
      </pc:sldChg>
      <pc:sldChg chg="modSp">
        <pc:chgData name="Katie Bishop [WA]" userId="S::kbishop_washingtonea.org#ext#@neahq.onmicrosoft.com::49e01a96-684d-4216-96b4-584a08a22682" providerId="AD" clId="Web-{647026F1-67B2-33FD-70B6-35A4708897E7}" dt="2026-05-16T21:57:43.781" v="1078" actId="20577"/>
        <pc:sldMkLst>
          <pc:docMk/>
          <pc:sldMk cId="3897401374" sldId="2783"/>
        </pc:sldMkLst>
        <pc:spChg chg="mod">
          <ac:chgData name="Katie Bishop [WA]" userId="S::kbishop_washingtonea.org#ext#@neahq.onmicrosoft.com::49e01a96-684d-4216-96b4-584a08a22682" providerId="AD" clId="Web-{647026F1-67B2-33FD-70B6-35A4708897E7}" dt="2026-05-16T21:57:43.781" v="1078" actId="20577"/>
          <ac:spMkLst>
            <pc:docMk/>
            <pc:sldMk cId="3897401374" sldId="2783"/>
            <ac:spMk id="3" creationId="{FA5103EB-F609-99AD-E0B5-3C39BBEF15E9}"/>
          </ac:spMkLst>
        </pc:spChg>
      </pc:sldChg>
      <pc:sldChg chg="delSp">
        <pc:chgData name="Katie Bishop [WA]" userId="S::kbishop_washingtonea.org#ext#@neahq.onmicrosoft.com::49e01a96-684d-4216-96b4-584a08a22682" providerId="AD" clId="Web-{647026F1-67B2-33FD-70B6-35A4708897E7}" dt="2026-05-16T22:05:21.132" v="1085"/>
        <pc:sldMkLst>
          <pc:docMk/>
          <pc:sldMk cId="3368368300" sldId="2787"/>
        </pc:sldMkLst>
        <pc:spChg chg="del">
          <ac:chgData name="Katie Bishop [WA]" userId="S::kbishop_washingtonea.org#ext#@neahq.onmicrosoft.com::49e01a96-684d-4216-96b4-584a08a22682" providerId="AD" clId="Web-{647026F1-67B2-33FD-70B6-35A4708897E7}" dt="2026-05-16T22:05:15.913" v="1084"/>
          <ac:spMkLst>
            <pc:docMk/>
            <pc:sldMk cId="3368368300" sldId="2787"/>
            <ac:spMk id="2" creationId="{253BAB52-29A0-6C55-EAA7-3873A15EBE2E}"/>
          </ac:spMkLst>
        </pc:spChg>
        <pc:spChg chg="del">
          <ac:chgData name="Katie Bishop [WA]" userId="S::kbishop_washingtonea.org#ext#@neahq.onmicrosoft.com::49e01a96-684d-4216-96b4-584a08a22682" providerId="AD" clId="Web-{647026F1-67B2-33FD-70B6-35A4708897E7}" dt="2026-05-16T22:05:21.132" v="1085"/>
          <ac:spMkLst>
            <pc:docMk/>
            <pc:sldMk cId="3368368300" sldId="2787"/>
            <ac:spMk id="3" creationId="{3ECFD5DB-A66B-6C58-07FB-6DAF6BF98811}"/>
          </ac:spMkLst>
        </pc:spChg>
      </pc:sldChg>
    </pc:docChg>
  </pc:docChgLst>
  <pc:docChgLst>
    <pc:chgData name="Fargen, Matthew [PA]" userId="S::mfargen_psea.org#ext#@neahq.onmicrosoft.com::c8c8ee83-2559-4650-ad3b-b4b80e1459a6" providerId="AD" clId="Web-{A1E9F206-EA68-531C-6B25-EEE4BCE5C87C}"/>
    <pc:docChg chg="modSld">
      <pc:chgData name="Fargen, Matthew [PA]" userId="S::mfargen_psea.org#ext#@neahq.onmicrosoft.com::c8c8ee83-2559-4650-ad3b-b4b80e1459a6" providerId="AD" clId="Web-{A1E9F206-EA68-531C-6B25-EEE4BCE5C87C}" dt="2026-05-15T21:09:48.828" v="1" actId="20577"/>
      <pc:docMkLst>
        <pc:docMk/>
      </pc:docMkLst>
      <pc:sldChg chg="delSp modSp">
        <pc:chgData name="Fargen, Matthew [PA]" userId="S::mfargen_psea.org#ext#@neahq.onmicrosoft.com::c8c8ee83-2559-4650-ad3b-b4b80e1459a6" providerId="AD" clId="Web-{A1E9F206-EA68-531C-6B25-EEE4BCE5C87C}" dt="2026-05-15T21:09:48.828" v="1" actId="20577"/>
        <pc:sldMkLst>
          <pc:docMk/>
          <pc:sldMk cId="1703830516" sldId="1221"/>
        </pc:sldMkLst>
        <pc:spChg chg="mod">
          <ac:chgData name="Fargen, Matthew [PA]" userId="S::mfargen_psea.org#ext#@neahq.onmicrosoft.com::c8c8ee83-2559-4650-ad3b-b4b80e1459a6" providerId="AD" clId="Web-{A1E9F206-EA68-531C-6B25-EEE4BCE5C87C}" dt="2026-05-15T21:09:48.828" v="1" actId="20577"/>
          <ac:spMkLst>
            <pc:docMk/>
            <pc:sldMk cId="1703830516" sldId="1221"/>
            <ac:spMk id="2" creationId="{F5AE1BBF-5D4F-6394-5DE8-71CABFBAACFD}"/>
          </ac:spMkLst>
        </pc:spChg>
        <pc:spChg chg="del">
          <ac:chgData name="Fargen, Matthew [PA]" userId="S::mfargen_psea.org#ext#@neahq.onmicrosoft.com::c8c8ee83-2559-4650-ad3b-b4b80e1459a6" providerId="AD" clId="Web-{A1E9F206-EA68-531C-6B25-EEE4BCE5C87C}" dt="2026-05-15T21:09:42.171" v="0"/>
          <ac:spMkLst>
            <pc:docMk/>
            <pc:sldMk cId="1703830516" sldId="1221"/>
            <ac:spMk id="5" creationId="{495D671E-32E0-DF77-B26F-67CDB857967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5/17/2026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5/17/2026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4240048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22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0802718fc5_0_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 know that the word ‘coaching’ gets used a lot these days. There’s life coaching, there’s athletic coaching, some of us might work with a personal trainer who coaches, and you can find a ton of coaching books written for corporate executives.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And some of you might have practiced or experienced the kind of coaching we </a:t>
            </a:r>
            <a:r>
              <a:rPr lang="en" i="1">
                <a:solidFill>
                  <a:schemeClr val="dk1"/>
                </a:solidFill>
              </a:rPr>
              <a:t>are</a:t>
            </a:r>
            <a:r>
              <a:rPr lang="en">
                <a:solidFill>
                  <a:schemeClr val="dk1"/>
                </a:solidFill>
              </a:rPr>
              <a:t> talking about – as mentor teachers or schools staff just learning your roles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But just to be clear,</a:t>
            </a:r>
            <a:r>
              <a:rPr lang="en" b="1">
                <a:solidFill>
                  <a:schemeClr val="dk1"/>
                </a:solidFill>
              </a:rPr>
              <a:t> when we say ‘campaign coaching’, we believe any time groups take collective action to change their material conditions, there are some people playing a </a:t>
            </a:r>
            <a:r>
              <a:rPr lang="en" b="1" i="1">
                <a:solidFill>
                  <a:schemeClr val="dk1"/>
                </a:solidFill>
              </a:rPr>
              <a:t>coach role, </a:t>
            </a:r>
            <a:r>
              <a:rPr lang="en" b="1">
                <a:solidFill>
                  <a:schemeClr val="dk1"/>
                </a:solidFill>
              </a:rPr>
              <a:t>intentionally trying to develop the insights and skills of their peers, mentees and even top leaders to help empower and grow people to become independent to lead their own campaigns</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We’re especially inspired by US social movements that made widespread use of volunteer-based leadership development networks</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unionists, we are constantly… building agency, scaling movements, whereas with directive coaching you’re teaching dependence…”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a mentor coach, you are task to ask questions and provide supports that will lead to locals building agency, engaging a variety of people, and creating campaigns that they can own and execute</a:t>
            </a:r>
            <a:endParaRPr/>
          </a:p>
        </p:txBody>
      </p:sp>
    </p:spTree>
    <p:extLst>
      <p:ext uri="{BB962C8B-B14F-4D97-AF65-F5344CB8AC3E}">
        <p14:creationId xmlns:p14="http://schemas.microsoft.com/office/powerpoint/2010/main" val="4202743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25</a:t>
            </a:fld>
            <a:endParaRPr lang="en-US"/>
          </a:p>
        </p:txBody>
      </p:sp>
    </p:spTree>
    <p:extLst>
      <p:ext uri="{BB962C8B-B14F-4D97-AF65-F5344CB8AC3E}">
        <p14:creationId xmlns:p14="http://schemas.microsoft.com/office/powerpoint/2010/main" val="2278092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50841-5F52-6226-10AB-79B28CD4B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6AB03-70BE-1F48-5920-401B3C13C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F2D13-7451-5BDD-6E2B-0B2E4A52D3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465C1F-D537-3F95-1AD3-631D07111974}"/>
              </a:ext>
            </a:extLst>
          </p:cNvPr>
          <p:cNvSpPr>
            <a:spLocks noGrp="1"/>
          </p:cNvSpPr>
          <p:nvPr>
            <p:ph type="sldNum" sz="quarter" idx="5"/>
          </p:nvPr>
        </p:nvSpPr>
        <p:spPr/>
        <p:txBody>
          <a:bodyPr/>
          <a:lstStyle/>
          <a:p>
            <a:fld id="{979DA763-8D56-48F7-A1A9-3B4AE30C1F04}" type="slidenum">
              <a:rPr lang="en-US" smtClean="0"/>
              <a:t>26</a:t>
            </a:fld>
            <a:endParaRPr lang="en-US"/>
          </a:p>
        </p:txBody>
      </p:sp>
    </p:spTree>
    <p:extLst>
      <p:ext uri="{BB962C8B-B14F-4D97-AF65-F5344CB8AC3E}">
        <p14:creationId xmlns:p14="http://schemas.microsoft.com/office/powerpoint/2010/main" val="3192620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94B38-9A9A-7278-B244-8B5E44891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0453A-8A2A-C7A9-50BC-4D145131F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FE66E-9AD0-078C-1068-F3160C3B06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B99501-14F4-DBFD-E5F8-AFD7C278EE3B}"/>
              </a:ext>
            </a:extLst>
          </p:cNvPr>
          <p:cNvSpPr>
            <a:spLocks noGrp="1"/>
          </p:cNvSpPr>
          <p:nvPr>
            <p:ph type="sldNum" sz="quarter" idx="5"/>
          </p:nvPr>
        </p:nvSpPr>
        <p:spPr/>
        <p:txBody>
          <a:bodyPr/>
          <a:lstStyle/>
          <a:p>
            <a:fld id="{841221E5-7225-48EB-A4EE-420E7BFCF705}" type="slidenum">
              <a:rPr lang="en-US" smtClean="0"/>
              <a:pPr/>
              <a:t>29</a:t>
            </a:fld>
            <a:endParaRPr lang="en-US"/>
          </a:p>
        </p:txBody>
      </p:sp>
    </p:spTree>
    <p:extLst>
      <p:ext uri="{BB962C8B-B14F-4D97-AF65-F5344CB8AC3E}">
        <p14:creationId xmlns:p14="http://schemas.microsoft.com/office/powerpoint/2010/main" val="1479047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31</a:t>
            </a:fld>
            <a:endParaRPr lang="en-US"/>
          </a:p>
        </p:txBody>
      </p:sp>
    </p:spTree>
    <p:extLst>
      <p:ext uri="{BB962C8B-B14F-4D97-AF65-F5344CB8AC3E}">
        <p14:creationId xmlns:p14="http://schemas.microsoft.com/office/powerpoint/2010/main" val="1373720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24B27-67F6-4FEF-B58B-E1B32FFD6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03304-8D30-3D39-8027-DCF99AB559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6EC0E-EE63-CD53-0DA5-EC04122DB5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F181A9-6C76-9838-666B-6AF588601702}"/>
              </a:ext>
            </a:extLst>
          </p:cNvPr>
          <p:cNvSpPr>
            <a:spLocks noGrp="1"/>
          </p:cNvSpPr>
          <p:nvPr>
            <p:ph type="sldNum" sz="quarter" idx="5"/>
          </p:nvPr>
        </p:nvSpPr>
        <p:spPr/>
        <p:txBody>
          <a:bodyPr/>
          <a:lstStyle/>
          <a:p>
            <a:fld id="{979DA763-8D56-48F7-A1A9-3B4AE30C1F04}" type="slidenum">
              <a:rPr lang="en-US" smtClean="0"/>
              <a:t>32</a:t>
            </a:fld>
            <a:endParaRPr lang="en-US"/>
          </a:p>
        </p:txBody>
      </p:sp>
    </p:spTree>
    <p:extLst>
      <p:ext uri="{BB962C8B-B14F-4D97-AF65-F5344CB8AC3E}">
        <p14:creationId xmlns:p14="http://schemas.microsoft.com/office/powerpoint/2010/main" val="742442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Shine up the slide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35</a:t>
            </a:fld>
            <a:endParaRPr lang="en-US"/>
          </a:p>
        </p:txBody>
      </p:sp>
    </p:spTree>
    <p:extLst>
      <p:ext uri="{BB962C8B-B14F-4D97-AF65-F5344CB8AC3E}">
        <p14:creationId xmlns:p14="http://schemas.microsoft.com/office/powerpoint/2010/main" val="3244955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5/17/2026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5/17/2026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5/17/2026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5/17/2026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5/17/2026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5/17/2026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5/17/2026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5/17/2026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5/17/2026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5/17/2026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5/17/2026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5/17/2026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5/17/2026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5/17/2026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5/17/2026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1">
  <p:cSld name="Section break 1">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775" y="-10400"/>
            <a:ext cx="720212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endParaRPr>
          </a:p>
        </p:txBody>
      </p:sp>
      <p:sp>
        <p:nvSpPr>
          <p:cNvPr id="161" name="Google Shape;161;p27"/>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657182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5/17/2026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709"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www.higheredjobs.com/Articles/articleDisplay.cfm?ID=3585"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Building a Team to Win</a:t>
            </a:r>
          </a:p>
        </p:txBody>
      </p:sp>
      <p:sp>
        <p:nvSpPr>
          <p:cNvPr id="102402" name="Content Placeholder 2"/>
          <p:cNvSpPr>
            <a:spLocks noGrp="1"/>
          </p:cNvSpPr>
          <p:nvPr>
            <p:ph type="subTitle" idx="1"/>
          </p:nvPr>
        </p:nvSpPr>
        <p:spPr/>
        <p:txBody>
          <a:bodyPr>
            <a:normAutofit/>
          </a:bodyPr>
          <a:lstStyle/>
          <a:p>
            <a:pPr marL="0" indent="0">
              <a:buNone/>
            </a:pPr>
            <a:r>
              <a:rPr lang="en-US" altLang="en-US" sz="4700"/>
              <a:t>New Orleans,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51" y="260610"/>
            <a:ext cx="8417792" cy="918754"/>
          </a:xfrm>
          <a:prstGeom prst="rect">
            <a:avLst/>
          </a:prstGeom>
        </p:spPr>
        <p:txBody>
          <a:bodyPr vert="horz" lIns="91392" tIns="45696" rIns="91392" bIns="45696"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8" b="1"/>
              <a:t> NEA Standards of Conduct</a:t>
            </a:r>
            <a:endParaRPr lang="en-US" sz="4798"/>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09676" y="1603285"/>
            <a:ext cx="2255146" cy="264108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3" y="1389281"/>
            <a:ext cx="8959228" cy="4893449"/>
          </a:xfrm>
          <a:prstGeom prst="rect">
            <a:avLst/>
          </a:prstGeom>
          <a:ln>
            <a:noFill/>
          </a:ln>
        </p:spPr>
        <p:txBody>
          <a:bodyPr vert="horz" lIns="91392" tIns="45696" rIns="91392" bIns="45696"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399">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399">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399">
                <a:solidFill>
                  <a:schemeClr val="tx1"/>
                </a:solidFill>
                <a:ea typeface="+mj-lt"/>
                <a:cs typeface="+mj-lt"/>
              </a:rPr>
              <a:t>) and Gladys Marquez (</a:t>
            </a:r>
            <a:r>
              <a:rPr lang="en-US" sz="2399">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399">
                <a:solidFill>
                  <a:schemeClr val="tx1"/>
                </a:solidFill>
                <a:ea typeface="+mj-lt"/>
                <a:cs typeface="+mj-lt"/>
              </a:rPr>
              <a:t>). Thank you for your commitment to ensuring a positive event for all. </a:t>
            </a:r>
            <a:endParaRPr lang="en-US" sz="2399">
              <a:solidFill>
                <a:schemeClr val="tx1"/>
              </a:solidFill>
              <a:ea typeface="Calibri Light"/>
              <a:cs typeface="Calibri Light"/>
            </a:endParaRPr>
          </a:p>
          <a:p>
            <a:pPr>
              <a:lnSpc>
                <a:spcPct val="100000"/>
              </a:lnSpc>
            </a:pPr>
            <a:endParaRPr lang="en-US" sz="2798">
              <a:solidFill>
                <a:schemeClr val="tx1"/>
              </a:solidFill>
              <a:ea typeface="Calibri Light"/>
              <a:cs typeface="Calibri Light"/>
            </a:endParaRPr>
          </a:p>
          <a:p>
            <a:endParaRPr lang="en-US" sz="1998">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465442" cy="1371600"/>
          </a:xfrm>
        </p:spPr>
        <p:txBody>
          <a:bodyPr/>
          <a:lstStyle/>
          <a:p>
            <a:r>
              <a:rPr lang="en-US"/>
              <a:t>Sunday, May 17th</a:t>
            </a:r>
          </a:p>
        </p:txBody>
      </p:sp>
      <p:sp>
        <p:nvSpPr>
          <p:cNvPr id="3" name="Content Placeholder 2"/>
          <p:cNvSpPr>
            <a:spLocks noGrp="1"/>
          </p:cNvSpPr>
          <p:nvPr>
            <p:ph idx="1"/>
          </p:nvPr>
        </p:nvSpPr>
        <p:spPr>
          <a:xfrm>
            <a:off x="5180250" y="482600"/>
            <a:ext cx="6442789" cy="5689600"/>
          </a:xfrm>
        </p:spPr>
        <p:txBody>
          <a:bodyPr vert="horz" lIns="91440" tIns="45720" rIns="91440" bIns="45720" rtlCol="0" anchor="t">
            <a:normAutofit/>
          </a:bodyPr>
          <a:lstStyle/>
          <a:p>
            <a:pPr marL="246380" indent="-246380" fontAlgn="base">
              <a:buFont typeface="Arial" panose="020B0604020202020204" pitchFamily="34" charset="0"/>
              <a:buChar char="•"/>
            </a:pPr>
            <a:r>
              <a:rPr lang="en-US"/>
              <a:t>8:30-9:00 Introduction and Overview</a:t>
            </a:r>
          </a:p>
          <a:p>
            <a:pPr marL="246380" indent="-246380" fontAlgn="base">
              <a:buFont typeface="Arial" panose="020B0604020202020204" pitchFamily="34" charset="0"/>
              <a:buChar char="•"/>
            </a:pPr>
            <a:r>
              <a:rPr lang="en-US"/>
              <a:t>9:00-10:30 Team Accountability</a:t>
            </a:r>
          </a:p>
          <a:p>
            <a:pPr marL="246380" indent="-246380">
              <a:buFont typeface="Arial" panose="020B0604020202020204" pitchFamily="34" charset="0"/>
              <a:buChar char="•"/>
            </a:pPr>
            <a:r>
              <a:rPr lang="en-US"/>
              <a:t>10:30-10:45  Break </a:t>
            </a:r>
          </a:p>
          <a:p>
            <a:pPr marL="246380" indent="-246380" fontAlgn="base">
              <a:buFont typeface="Arial" panose="020B0604020202020204" pitchFamily="34" charset="0"/>
              <a:buChar char="•"/>
            </a:pPr>
            <a:r>
              <a:rPr lang="en-US"/>
              <a:t>10:45- 11:45 Creating a Plan	</a:t>
            </a:r>
          </a:p>
          <a:p>
            <a:pPr marL="246380" indent="-246380" fontAlgn="base">
              <a:buFont typeface="Arial" panose="020B0604020202020204" pitchFamily="34" charset="0"/>
              <a:buChar char="•"/>
            </a:pPr>
            <a:r>
              <a:rPr lang="en-US"/>
              <a:t>11:45-12:30 Group/Peer Feedback</a:t>
            </a:r>
          </a:p>
          <a:p>
            <a:pPr marL="246380" indent="-246380" fontAlgn="base">
              <a:buFont typeface="Arial" panose="020B0604020202020204" pitchFamily="34" charset="0"/>
              <a:buChar char="•"/>
            </a:pPr>
            <a:r>
              <a:rPr lang="en-US"/>
              <a:t>12:30-1:00   Final Wrap Up </a:t>
            </a:r>
          </a:p>
          <a:p>
            <a:pPr marL="246380" indent="-246380" fontAlgn="base">
              <a:buFont typeface="Arial" panose="020B0604020202020204" pitchFamily="34" charset="0"/>
              <a:buChar char="•"/>
            </a:pPr>
            <a:r>
              <a:rPr lang="en-US"/>
              <a:t>1:00 Box Lunch to Go</a:t>
            </a:r>
          </a:p>
          <a:p>
            <a:pPr fontAlgn="base"/>
            <a:endParaRPr lang="en-US"/>
          </a:p>
          <a:p>
            <a:pPr fontAlgn="base"/>
            <a:endParaRPr lang="en-US" sz="540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8AB57-BD46-3D04-DD67-E328C9300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E1BBF-5D4F-6394-5DE8-71CABFBAACFD}"/>
              </a:ext>
            </a:extLst>
          </p:cNvPr>
          <p:cNvSpPr>
            <a:spLocks noGrp="1"/>
          </p:cNvSpPr>
          <p:nvPr>
            <p:ph type="title"/>
          </p:nvPr>
        </p:nvSpPr>
        <p:spPr>
          <a:xfrm>
            <a:off x="1074240" y="381000"/>
            <a:ext cx="3465442" cy="1371600"/>
          </a:xfrm>
        </p:spPr>
        <p:txBody>
          <a:bodyPr/>
          <a:lstStyle/>
          <a:p>
            <a:r>
              <a:rPr lang="en-US"/>
              <a:t>Sunday, May 17th </a:t>
            </a:r>
            <a:br>
              <a:rPr lang="en-US"/>
            </a:br>
            <a:r>
              <a:rPr lang="en-US"/>
              <a:t>Outcomes</a:t>
            </a:r>
          </a:p>
        </p:txBody>
      </p:sp>
      <p:sp>
        <p:nvSpPr>
          <p:cNvPr id="3" name="Content Placeholder 2">
            <a:extLst>
              <a:ext uri="{FF2B5EF4-FFF2-40B4-BE49-F238E27FC236}">
                <a16:creationId xmlns:a16="http://schemas.microsoft.com/office/drawing/2014/main" id="{BBC5B898-9F16-1F02-B0EA-E7B2E4303445}"/>
              </a:ext>
            </a:extLst>
          </p:cNvPr>
          <p:cNvSpPr>
            <a:spLocks noGrp="1"/>
          </p:cNvSpPr>
          <p:nvPr>
            <p:ph idx="1"/>
          </p:nvPr>
        </p:nvSpPr>
        <p:spPr/>
        <p:txBody>
          <a:bodyPr vert="horz" lIns="91440" tIns="45720" rIns="91440" bIns="45720" rtlCol="0" anchor="t">
            <a:normAutofit fontScale="62500" lnSpcReduction="20000"/>
          </a:bodyPr>
          <a:lstStyle/>
          <a:p>
            <a:pPr marL="246380" indent="-246380" fontAlgn="base">
              <a:lnSpc>
                <a:spcPct val="120000"/>
              </a:lnSpc>
              <a:buFont typeface="Arial" panose="020B0604020202020204" pitchFamily="34" charset="0"/>
              <a:buChar char="•"/>
            </a:pPr>
            <a:r>
              <a:rPr lang="en-US"/>
              <a:t>Analyze their current situation in the context of a broader political landscape   </a:t>
            </a:r>
          </a:p>
          <a:p>
            <a:pPr marL="246380" indent="-246380" fontAlgn="base">
              <a:lnSpc>
                <a:spcPct val="120000"/>
              </a:lnSpc>
              <a:buFont typeface="Arial" panose="020B0604020202020204" pitchFamily="34" charset="0"/>
              <a:buChar char="•"/>
            </a:pPr>
            <a:r>
              <a:rPr lang="en-US"/>
              <a:t>Build a vision based on shared values and analyze that vision through an equity lens  </a:t>
            </a:r>
          </a:p>
          <a:p>
            <a:pPr marL="246380" indent="-246380" fontAlgn="base">
              <a:lnSpc>
                <a:spcPct val="120000"/>
              </a:lnSpc>
              <a:buFont typeface="Arial" panose="020B0604020202020204" pitchFamily="34" charset="0"/>
              <a:buChar char="•"/>
            </a:pPr>
            <a:r>
              <a:rPr lang="en-US"/>
              <a:t>Articulate solidarity as a strategic choice as well as a union value  </a:t>
            </a:r>
          </a:p>
          <a:p>
            <a:pPr marL="246380" indent="-246380" fontAlgn="base">
              <a:lnSpc>
                <a:spcPct val="120000"/>
              </a:lnSpc>
              <a:buFont typeface="Arial" panose="020B0604020202020204" pitchFamily="34" charset="0"/>
              <a:buChar char="•"/>
            </a:pPr>
            <a:r>
              <a:rPr lang="en-US"/>
              <a:t>Understand why a team is vital to a campaign  </a:t>
            </a:r>
          </a:p>
          <a:p>
            <a:pPr marL="246380" indent="-246380" fontAlgn="base">
              <a:lnSpc>
                <a:spcPct val="120000"/>
              </a:lnSpc>
              <a:buFont typeface="Arial" panose="020B0604020202020204" pitchFamily="34" charset="0"/>
              <a:buChar char="•"/>
            </a:pPr>
            <a:r>
              <a:rPr lang="en-US"/>
              <a:t>Learn the strategy of base-building  </a:t>
            </a:r>
          </a:p>
          <a:p>
            <a:pPr marL="246380" indent="-246380" fontAlgn="base">
              <a:lnSpc>
                <a:spcPct val="120000"/>
              </a:lnSpc>
              <a:buFont typeface="Arial" panose="020B0604020202020204" pitchFamily="34" charset="0"/>
              <a:buChar char="•"/>
            </a:pPr>
            <a:r>
              <a:rPr lang="en-US"/>
              <a:t>Learn key skills  to  build a team: 1:1 organizing conversation, worksite mapping and charting, and leader identification  </a:t>
            </a:r>
          </a:p>
          <a:p>
            <a:pPr marL="246380" indent="-246380" fontAlgn="base">
              <a:lnSpc>
                <a:spcPct val="120000"/>
              </a:lnSpc>
              <a:buFont typeface="Arial" panose="020B0604020202020204" pitchFamily="34" charset="0"/>
              <a:buChar char="•"/>
            </a:pPr>
            <a:r>
              <a:rPr lang="en-US"/>
              <a:t>Learn about examples of how to troubleshoot common problems with organizing teams.  </a:t>
            </a:r>
          </a:p>
          <a:p>
            <a:pPr marL="246380" indent="-246380" fontAlgn="base">
              <a:lnSpc>
                <a:spcPct val="120000"/>
              </a:lnSpc>
              <a:buFont typeface="Arial" panose="020B0604020202020204" pitchFamily="34" charset="0"/>
              <a:buChar char="•"/>
            </a:pPr>
            <a:r>
              <a:rPr lang="en-US"/>
              <a:t>Create a plan to build  the strongest, tightest, most resilient organizing committee possible  </a:t>
            </a:r>
          </a:p>
        </p:txBody>
      </p:sp>
      <p:pic>
        <p:nvPicPr>
          <p:cNvPr id="6" name="Picture 5">
            <a:extLst>
              <a:ext uri="{FF2B5EF4-FFF2-40B4-BE49-F238E27FC236}">
                <a16:creationId xmlns:a16="http://schemas.microsoft.com/office/drawing/2014/main" id="{C47A9EDD-6A2C-4ED1-8F61-3210D25A6C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703830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4EC7-99FC-5003-0D1F-221F5D9C5316}"/>
              </a:ext>
            </a:extLst>
          </p:cNvPr>
          <p:cNvSpPr>
            <a:spLocks noGrp="1"/>
          </p:cNvSpPr>
          <p:nvPr>
            <p:ph type="title"/>
          </p:nvPr>
        </p:nvSpPr>
        <p:spPr>
          <a:xfrm>
            <a:off x="1203011" y="198121"/>
            <a:ext cx="9782801" cy="508000"/>
          </a:xfrm>
        </p:spPr>
        <p:txBody>
          <a:bodyPr>
            <a:noAutofit/>
          </a:bodyPr>
          <a:lstStyle/>
          <a:p>
            <a:r>
              <a:rPr lang="en-US"/>
              <a:t>Feedback on Feedback </a:t>
            </a:r>
          </a:p>
        </p:txBody>
      </p:sp>
      <p:sp>
        <p:nvSpPr>
          <p:cNvPr id="3" name="Content Placeholder 2">
            <a:extLst>
              <a:ext uri="{FF2B5EF4-FFF2-40B4-BE49-F238E27FC236}">
                <a16:creationId xmlns:a16="http://schemas.microsoft.com/office/drawing/2014/main" id="{83417ED4-CE61-BCA5-B473-E3BA64E150F1}"/>
              </a:ext>
            </a:extLst>
          </p:cNvPr>
          <p:cNvSpPr>
            <a:spLocks noGrp="1"/>
          </p:cNvSpPr>
          <p:nvPr>
            <p:ph idx="1"/>
          </p:nvPr>
        </p:nvSpPr>
        <p:spPr>
          <a:xfrm>
            <a:off x="1203011" y="1021080"/>
            <a:ext cx="9782801" cy="4572000"/>
          </a:xfrm>
        </p:spPr>
        <p:txBody>
          <a:bodyPr vert="horz" lIns="91440" tIns="45720" rIns="91440" bIns="45720" rtlCol="0" anchor="t">
            <a:noAutofit/>
          </a:bodyPr>
          <a:lstStyle/>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The first half of Day 2 focused on using vision and goals to build your base, leadership identification, and semantics for recruiting and building power.  </a:t>
            </a:r>
            <a:r>
              <a:rPr lang="en-US" sz="1800" b="1">
                <a:solidFill>
                  <a:srgbClr val="323130"/>
                </a:solidFill>
                <a:highlight>
                  <a:srgbClr val="FFFFFF"/>
                </a:highlight>
                <a:latin typeface="Segoe UI"/>
                <a:cs typeface="Segoe UI"/>
              </a:rPr>
              <a:t>4.5</a:t>
            </a:r>
          </a:p>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The second half of Day 2 focused on organizing conversations, mapping, and charting. </a:t>
            </a:r>
            <a:r>
              <a:rPr lang="en-US" sz="1800" b="1">
                <a:solidFill>
                  <a:srgbClr val="323130"/>
                </a:solidFill>
                <a:highlight>
                  <a:srgbClr val="FFFFFF"/>
                </a:highlight>
                <a:latin typeface="Segoe UI"/>
                <a:cs typeface="Segoe UI"/>
              </a:rPr>
              <a:t>4.63</a:t>
            </a:r>
          </a:p>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Careful consideration has been taken in the selection of materials, the flow of the content, and the development of the online course support. </a:t>
            </a:r>
            <a:r>
              <a:rPr lang="en-US" sz="1800" b="1">
                <a:solidFill>
                  <a:srgbClr val="323130"/>
                </a:solidFill>
                <a:highlight>
                  <a:srgbClr val="FFFFFF"/>
                </a:highlight>
                <a:latin typeface="Segoe UI"/>
                <a:cs typeface="Segoe UI"/>
              </a:rPr>
              <a:t>4.5</a:t>
            </a:r>
          </a:p>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The facilitators have worked to design adult learning experiences that allow for both individual and group development.  They have planned for an experience that builds in networking, movement, and multiple ways to apply learning. They have worked on the basics of giving directions, practicing strong questioning, and planning their responses. </a:t>
            </a:r>
            <a:r>
              <a:rPr lang="en-US" sz="1800" b="1">
                <a:solidFill>
                  <a:srgbClr val="323130"/>
                </a:solidFill>
                <a:highlight>
                  <a:srgbClr val="FFFFFF"/>
                </a:highlight>
                <a:latin typeface="Segoe UI"/>
                <a:cs typeface="Segoe UI"/>
              </a:rPr>
              <a:t>4.63</a:t>
            </a:r>
          </a:p>
          <a:p>
            <a:pPr marL="246380" indent="-246380"/>
            <a:endParaRPr lang="en-US" sz="1100">
              <a:solidFill>
                <a:srgbClr val="323130"/>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p:txBody>
      </p:sp>
    </p:spTree>
    <p:extLst>
      <p:ext uri="{BB962C8B-B14F-4D97-AF65-F5344CB8AC3E}">
        <p14:creationId xmlns:p14="http://schemas.microsoft.com/office/powerpoint/2010/main" val="15307766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A71C5-79DA-BB00-A7DD-98376DEE9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BECEF-44F6-843D-BF27-CF3D38C467AD}"/>
              </a:ext>
            </a:extLst>
          </p:cNvPr>
          <p:cNvSpPr>
            <a:spLocks noGrp="1"/>
          </p:cNvSpPr>
          <p:nvPr>
            <p:ph type="title"/>
          </p:nvPr>
        </p:nvSpPr>
        <p:spPr>
          <a:xfrm>
            <a:off x="851756" y="177801"/>
            <a:ext cx="9782801" cy="695960"/>
          </a:xfrm>
        </p:spPr>
        <p:txBody>
          <a:bodyPr/>
          <a:lstStyle/>
          <a:p>
            <a:r>
              <a:rPr lang="en-US"/>
              <a:t>Feedback on Feedback </a:t>
            </a:r>
          </a:p>
        </p:txBody>
      </p:sp>
      <p:sp>
        <p:nvSpPr>
          <p:cNvPr id="3" name="Content Placeholder 2">
            <a:extLst>
              <a:ext uri="{FF2B5EF4-FFF2-40B4-BE49-F238E27FC236}">
                <a16:creationId xmlns:a16="http://schemas.microsoft.com/office/drawing/2014/main" id="{398DDA85-EC42-3A90-CF3B-C9E4AC4D75B3}"/>
              </a:ext>
            </a:extLst>
          </p:cNvPr>
          <p:cNvSpPr>
            <a:spLocks noGrp="1"/>
          </p:cNvSpPr>
          <p:nvPr>
            <p:ph idx="1"/>
          </p:nvPr>
        </p:nvSpPr>
        <p:spPr>
          <a:xfrm>
            <a:off x="851756" y="980440"/>
            <a:ext cx="9782801" cy="4572000"/>
          </a:xfrm>
        </p:spPr>
        <p:txBody>
          <a:bodyPr vert="horz" lIns="91440" tIns="45720" rIns="91440" bIns="45720" rtlCol="0" anchor="t">
            <a:noAutofit/>
          </a:bodyPr>
          <a:lstStyle/>
          <a:p>
            <a:pPr marL="0" indent="0">
              <a:lnSpc>
                <a:spcPct val="100000"/>
              </a:lnSpc>
              <a:buNone/>
            </a:pPr>
            <a:r>
              <a:rPr lang="en-US" sz="2000">
                <a:solidFill>
                  <a:srgbClr val="212121"/>
                </a:solidFill>
                <a:highlight>
                  <a:srgbClr val="F8F8F8"/>
                </a:highlight>
                <a:cs typeface="Segoe UI"/>
              </a:rPr>
              <a:t>“more time talking about how things relate to our campaign specifically.”</a:t>
            </a:r>
          </a:p>
          <a:p>
            <a:pPr marL="0" indent="0">
              <a:lnSpc>
                <a:spcPct val="100000"/>
              </a:lnSpc>
              <a:buNone/>
            </a:pPr>
            <a:r>
              <a:rPr lang="en-US" sz="2000">
                <a:solidFill>
                  <a:srgbClr val="212121"/>
                </a:solidFill>
                <a:highlight>
                  <a:srgbClr val="FFFFFF"/>
                </a:highlight>
                <a:cs typeface="Segoe UI"/>
              </a:rPr>
              <a:t>“I feel like we are toggling our learning between two lenses - now for this urgent campaign and then a greater scope of our future. Some opportunity to explore both would be great.”</a:t>
            </a:r>
            <a:endParaRPr lang="en-US" sz="2000">
              <a:solidFill>
                <a:srgbClr val="212121"/>
              </a:solidFill>
              <a:highlight>
                <a:srgbClr val="F8F8F8"/>
              </a:highlight>
              <a:cs typeface="Segoe UI"/>
            </a:endParaRPr>
          </a:p>
          <a:p>
            <a:pPr marL="0" indent="0">
              <a:lnSpc>
                <a:spcPct val="100000"/>
              </a:lnSpc>
              <a:buNone/>
            </a:pPr>
            <a:r>
              <a:rPr lang="en-US" sz="2000">
                <a:solidFill>
                  <a:srgbClr val="212121"/>
                </a:solidFill>
                <a:highlight>
                  <a:srgbClr val="FFFFFF"/>
                </a:highlight>
                <a:cs typeface="Segoe UI"/>
              </a:rPr>
              <a:t>“The engagement was great and I like the change in facilitators. Today gave me a more clear vision of who my potential leaders may be. The mapping was new and I found it helpful because it gave me a blueprint of everyone I need to encounter.”</a:t>
            </a:r>
          </a:p>
          <a:p>
            <a:pPr marL="0" indent="0">
              <a:lnSpc>
                <a:spcPct val="100000"/>
              </a:lnSpc>
              <a:buNone/>
            </a:pPr>
            <a:r>
              <a:rPr lang="en-US" sz="2000">
                <a:solidFill>
                  <a:srgbClr val="212121"/>
                </a:solidFill>
                <a:highlight>
                  <a:srgbClr val="FFFFFF"/>
                </a:highlight>
                <a:latin typeface="Segoe UI"/>
                <a:cs typeface="Segoe UI"/>
              </a:rPr>
              <a:t>"I have been so excited by this training. There are a few folks grumbling that say they want to work with their own teams more. I think they are missing the mark. This is where you come to learn from each other. Teams can then apply it back home. Great work."</a:t>
            </a:r>
            <a:endParaRPr lang="en-US" sz="2000"/>
          </a:p>
          <a:p>
            <a:pPr marL="0" indent="0">
              <a:lnSpc>
                <a:spcPct val="100000"/>
              </a:lnSpc>
              <a:buNone/>
            </a:pPr>
            <a:r>
              <a:rPr lang="en-US" sz="2000">
                <a:solidFill>
                  <a:srgbClr val="212121"/>
                </a:solidFill>
                <a:highlight>
                  <a:srgbClr val="FFFFFF"/>
                </a:highlight>
                <a:latin typeface="Euphemia"/>
                <a:cs typeface="Segoe UI"/>
              </a:rPr>
              <a:t>"In this space everyone needs to be mindful of the space others are in with respect to spatial closeness and comfort..."</a:t>
            </a:r>
            <a:endParaRPr lang="en-US" sz="2000"/>
          </a:p>
          <a:p>
            <a:pPr marL="246380" indent="-246380"/>
            <a:endParaRPr lang="en-US" sz="1400">
              <a:solidFill>
                <a:srgbClr val="212121"/>
              </a:solidFill>
              <a:highlight>
                <a:srgbClr val="FFFFFF"/>
              </a:highlight>
              <a:latin typeface="Segoe UI"/>
              <a:cs typeface="Segoe UI"/>
            </a:endParaRPr>
          </a:p>
          <a:p>
            <a:pPr marL="246380" indent="-246380"/>
            <a:endParaRPr lang="en-US" sz="1100">
              <a:solidFill>
                <a:srgbClr val="212121"/>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p:txBody>
      </p:sp>
    </p:spTree>
    <p:extLst>
      <p:ext uri="{BB962C8B-B14F-4D97-AF65-F5344CB8AC3E}">
        <p14:creationId xmlns:p14="http://schemas.microsoft.com/office/powerpoint/2010/main" val="967716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A6D14-1F44-7BCE-FB0A-91EAFB1B7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8765DB-716D-8C07-CB5B-579BC60511C7}"/>
              </a:ext>
            </a:extLst>
          </p:cNvPr>
          <p:cNvSpPr>
            <a:spLocks noGrp="1"/>
          </p:cNvSpPr>
          <p:nvPr>
            <p:ph type="title"/>
          </p:nvPr>
        </p:nvSpPr>
        <p:spPr>
          <a:xfrm>
            <a:off x="719066" y="198740"/>
            <a:ext cx="9782801" cy="606389"/>
          </a:xfrm>
        </p:spPr>
        <p:txBody>
          <a:bodyPr/>
          <a:lstStyle/>
          <a:p>
            <a:r>
              <a:rPr lang="en-US"/>
              <a:t>Feedback on Feedback </a:t>
            </a:r>
          </a:p>
        </p:txBody>
      </p:sp>
      <p:sp>
        <p:nvSpPr>
          <p:cNvPr id="3" name="Content Placeholder 2">
            <a:extLst>
              <a:ext uri="{FF2B5EF4-FFF2-40B4-BE49-F238E27FC236}">
                <a16:creationId xmlns:a16="http://schemas.microsoft.com/office/drawing/2014/main" id="{DB9BF88E-A732-895F-844F-A8CDF032F074}"/>
              </a:ext>
            </a:extLst>
          </p:cNvPr>
          <p:cNvSpPr>
            <a:spLocks noGrp="1"/>
          </p:cNvSpPr>
          <p:nvPr>
            <p:ph idx="1"/>
          </p:nvPr>
        </p:nvSpPr>
        <p:spPr>
          <a:xfrm>
            <a:off x="719066" y="1008632"/>
            <a:ext cx="10629654" cy="4572000"/>
          </a:xfrm>
        </p:spPr>
        <p:txBody>
          <a:bodyPr vert="horz" lIns="91440" tIns="45720" rIns="91440" bIns="45720" rtlCol="0" anchor="t">
            <a:noAutofit/>
          </a:bodyPr>
          <a:lstStyle/>
          <a:p>
            <a:pPr marL="0" indent="0">
              <a:lnSpc>
                <a:spcPct val="150000"/>
              </a:lnSpc>
              <a:buNone/>
            </a:pPr>
            <a:r>
              <a:rPr lang="en-US" sz="1800">
                <a:solidFill>
                  <a:srgbClr val="212121"/>
                </a:solidFill>
                <a:highlight>
                  <a:srgbClr val="FFFFFF"/>
                </a:highlight>
                <a:cs typeface="Segoe UI"/>
              </a:rPr>
              <a:t>"When asked to group up or pick a partner, it would be helpful if facilitators assured in grouping participants by campaign goal. I often some with people who felt like our goals were unrelated"</a:t>
            </a:r>
          </a:p>
          <a:p>
            <a:pPr marL="0" indent="0">
              <a:lnSpc>
                <a:spcPct val="150000"/>
              </a:lnSpc>
              <a:buNone/>
            </a:pPr>
            <a:r>
              <a:rPr lang="en-US" sz="1800">
                <a:solidFill>
                  <a:srgbClr val="212121"/>
                </a:solidFill>
                <a:highlight>
                  <a:srgbClr val="F8F8F8"/>
                </a:highlight>
                <a:cs typeface="Segoe UI"/>
              </a:rPr>
              <a:t>"I really enjoyed learning from a variety of participants. The "turn and talk" was very informative."</a:t>
            </a:r>
          </a:p>
          <a:p>
            <a:pPr marL="0" indent="0">
              <a:lnSpc>
                <a:spcPct val="150000"/>
              </a:lnSpc>
              <a:buNone/>
            </a:pPr>
            <a:r>
              <a:rPr lang="en-US" sz="1800">
                <a:solidFill>
                  <a:srgbClr val="212121"/>
                </a:solidFill>
                <a:highlight>
                  <a:srgbClr val="F8F8F8"/>
                </a:highlight>
                <a:latin typeface="Segoe UI"/>
                <a:cs typeface="Segoe UI"/>
              </a:rPr>
              <a:t>"Matt's push and deeper dive into the AAR and 1:1s was amazing. It really helped push the intentionality and led beautifully into the mapping conversations. The build up in the program focuses on the what and why before the how level and I love the way it is focusing on methodology and intention over the "just do it" concept."</a:t>
            </a:r>
            <a:endParaRPr lang="en-US" sz="1800"/>
          </a:p>
          <a:p>
            <a:pPr marL="0" indent="0">
              <a:lnSpc>
                <a:spcPct val="150000"/>
              </a:lnSpc>
              <a:buNone/>
            </a:pPr>
            <a:r>
              <a:rPr lang="en-US" sz="1800">
                <a:solidFill>
                  <a:srgbClr val="465562"/>
                </a:solidFill>
                <a:highlight>
                  <a:srgbClr val="F8F8F8"/>
                </a:highlight>
                <a:latin typeface="Euphemia"/>
                <a:cs typeface="Segoe UI"/>
              </a:rPr>
              <a:t>"An amazing day!! I loved that you highlighted we don't focus our efforts and messages on the opposition. Too many people waste their time on that. We are not going to move the actively opposed. We have to move the middle!! I am going to take this back to my local and begin applying it. Amazing day."</a:t>
            </a:r>
            <a:endParaRPr lang="en-US" sz="1800"/>
          </a:p>
          <a:p>
            <a:pPr marL="246380" indent="-246380"/>
            <a:endParaRPr lang="en-US" sz="1600">
              <a:solidFill>
                <a:srgbClr val="212121"/>
              </a:solidFill>
              <a:highlight>
                <a:srgbClr val="FFFFFF"/>
              </a:highlight>
              <a:cs typeface="Segoe UI"/>
            </a:endParaRPr>
          </a:p>
          <a:p>
            <a:pPr marL="246380" indent="-246380"/>
            <a:endParaRPr lang="en-US" sz="1600">
              <a:solidFill>
                <a:srgbClr val="323130"/>
              </a:solidFill>
              <a:highlight>
                <a:srgbClr val="FFFFFF"/>
              </a:highlight>
              <a:cs typeface="Segoe UI"/>
            </a:endParaRPr>
          </a:p>
          <a:p>
            <a:pPr marL="246380" indent="-246380"/>
            <a:endParaRPr lang="en-US" sz="1600">
              <a:solidFill>
                <a:srgbClr val="323130"/>
              </a:solidFill>
              <a:highlight>
                <a:srgbClr val="FFFFFF"/>
              </a:highlight>
              <a:cs typeface="Segoe UI"/>
            </a:endParaRPr>
          </a:p>
        </p:txBody>
      </p:sp>
    </p:spTree>
    <p:extLst>
      <p:ext uri="{BB962C8B-B14F-4D97-AF65-F5344CB8AC3E}">
        <p14:creationId xmlns:p14="http://schemas.microsoft.com/office/powerpoint/2010/main" val="468167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89292" y="762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812588" y="762000"/>
            <a:ext cx="9806825" cy="4876799"/>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Suspending Judgment</a:t>
            </a:r>
          </a:p>
          <a:p>
            <a:pPr marL="0" indent="0">
              <a:buNone/>
            </a:pPr>
            <a:r>
              <a:rPr lang="en-US" sz="2750"/>
              <a:t>Saying “I”- tell your truth</a:t>
            </a:r>
          </a:p>
          <a:p>
            <a:pPr marL="0" indent="0">
              <a:buNone/>
            </a:pPr>
            <a:r>
              <a:rPr lang="en-US" sz="2750"/>
              <a:t>Leaning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682826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9A01B-9865-B9F7-D853-584C7DF1C9BD}"/>
              </a:ext>
            </a:extLst>
          </p:cNvPr>
          <p:cNvSpPr>
            <a:spLocks noGrp="1"/>
          </p:cNvSpPr>
          <p:nvPr>
            <p:ph type="title"/>
          </p:nvPr>
        </p:nvSpPr>
        <p:spPr>
          <a:xfrm>
            <a:off x="3344873" y="2365414"/>
            <a:ext cx="8271934" cy="2132629"/>
          </a:xfrm>
        </p:spPr>
        <p:txBody>
          <a:bodyPr>
            <a:noAutofit/>
          </a:bodyPr>
          <a:lstStyle/>
          <a:p>
            <a:r>
              <a:rPr lang="en-US"/>
              <a:t>Team Accountability </a:t>
            </a:r>
          </a:p>
        </p:txBody>
      </p:sp>
      <p:sp>
        <p:nvSpPr>
          <p:cNvPr id="3" name="Text Placeholder 2">
            <a:extLst>
              <a:ext uri="{FF2B5EF4-FFF2-40B4-BE49-F238E27FC236}">
                <a16:creationId xmlns:a16="http://schemas.microsoft.com/office/drawing/2014/main" id="{876B26D7-80CD-C6AD-86DC-B8F46C295163}"/>
              </a:ext>
            </a:extLst>
          </p:cNvPr>
          <p:cNvSpPr>
            <a:spLocks noGrp="1"/>
          </p:cNvSpPr>
          <p:nvPr>
            <p:ph type="body" idx="1"/>
          </p:nvPr>
        </p:nvSpPr>
        <p:spPr>
          <a:xfrm>
            <a:off x="3479287" y="4498043"/>
            <a:ext cx="7264623" cy="1150203"/>
          </a:xfrm>
        </p:spPr>
        <p:txBody>
          <a:bodyPr/>
          <a:lstStyle/>
          <a:p>
            <a:r>
              <a:rPr lang="en-US"/>
              <a:t>Kristin </a:t>
            </a:r>
            <a:r>
              <a:rPr lang="en-US" err="1"/>
              <a:t>Lytie</a:t>
            </a:r>
            <a:r>
              <a:rPr lang="en-US"/>
              <a:t> and Matt Fargen</a:t>
            </a:r>
          </a:p>
        </p:txBody>
      </p:sp>
    </p:spTree>
    <p:extLst>
      <p:ext uri="{BB962C8B-B14F-4D97-AF65-F5344CB8AC3E}">
        <p14:creationId xmlns:p14="http://schemas.microsoft.com/office/powerpoint/2010/main" val="10529244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E338A-A979-2E91-803D-59218C7DEC55}"/>
              </a:ext>
            </a:extLst>
          </p:cNvPr>
          <p:cNvSpPr>
            <a:spLocks noGrp="1"/>
          </p:cNvSpPr>
          <p:nvPr>
            <p:ph type="title"/>
          </p:nvPr>
        </p:nvSpPr>
        <p:spPr>
          <a:xfrm>
            <a:off x="1056640" y="106363"/>
            <a:ext cx="9782801" cy="1239837"/>
          </a:xfrm>
        </p:spPr>
        <p:txBody>
          <a:bodyPr/>
          <a:lstStyle/>
          <a:p>
            <a:r>
              <a:rPr lang="en-US"/>
              <a:t>Common Problems in Teams…</a:t>
            </a:r>
            <a:endParaRPr lang="en-US">
              <a:solidFill>
                <a:srgbClr val="000000"/>
              </a:solidFill>
            </a:endParaRPr>
          </a:p>
          <a:p>
            <a:endParaRPr lang="en-US"/>
          </a:p>
        </p:txBody>
      </p:sp>
      <p:sp>
        <p:nvSpPr>
          <p:cNvPr id="3" name="Content Placeholder 2">
            <a:extLst>
              <a:ext uri="{FF2B5EF4-FFF2-40B4-BE49-F238E27FC236}">
                <a16:creationId xmlns:a16="http://schemas.microsoft.com/office/drawing/2014/main" id="{4A583377-B176-11EA-C6C3-DC34E05D8B91}"/>
              </a:ext>
            </a:extLst>
          </p:cNvPr>
          <p:cNvSpPr>
            <a:spLocks noGrp="1"/>
          </p:cNvSpPr>
          <p:nvPr>
            <p:ph sz="half" idx="1"/>
          </p:nvPr>
        </p:nvSpPr>
        <p:spPr>
          <a:xfrm>
            <a:off x="1056640" y="1346200"/>
            <a:ext cx="9062219" cy="4572000"/>
          </a:xfrm>
        </p:spPr>
        <p:txBody>
          <a:bodyPr vert="horz" lIns="91440" tIns="45720" rIns="91440" bIns="45720" rtlCol="0" anchor="t">
            <a:normAutofit/>
          </a:bodyPr>
          <a:lstStyle/>
          <a:p>
            <a:pPr>
              <a:buFont typeface="Arial" panose="020B0604020202020204" pitchFamily="34" charset="0"/>
              <a:buChar char="•"/>
            </a:pPr>
            <a:r>
              <a:rPr lang="en-US"/>
              <a:t>People don't show up to the action</a:t>
            </a:r>
          </a:p>
          <a:p>
            <a:pPr>
              <a:buFont typeface="Arial" panose="020B0604020202020204" pitchFamily="34" charset="0"/>
              <a:buChar char="•"/>
            </a:pPr>
            <a:r>
              <a:rPr lang="en-US"/>
              <a:t>Building reps aren't tracking their one on ones</a:t>
            </a:r>
          </a:p>
          <a:p>
            <a:pPr>
              <a:buFont typeface="Arial" panose="020B0604020202020204" pitchFamily="34" charset="0"/>
              <a:buChar char="•"/>
            </a:pPr>
            <a:r>
              <a:rPr lang="en-US"/>
              <a:t>Unaddressed fear</a:t>
            </a:r>
          </a:p>
          <a:p>
            <a:pPr>
              <a:buFont typeface="Arial" panose="020B0604020202020204" pitchFamily="34" charset="0"/>
              <a:buChar char="•"/>
            </a:pPr>
            <a:r>
              <a:rPr lang="en-US"/>
              <a:t>Interpersonal/Interest group conflict</a:t>
            </a:r>
          </a:p>
          <a:p>
            <a:pPr>
              <a:buFont typeface="Arial" panose="020B0604020202020204" pitchFamily="34" charset="0"/>
              <a:buChar char="•"/>
            </a:pPr>
            <a:r>
              <a:rPr lang="en-US"/>
              <a:t>Something else becomes more urgent for a teammate </a:t>
            </a:r>
          </a:p>
          <a:p>
            <a:pPr marL="0" indent="0">
              <a:buNone/>
            </a:pPr>
            <a:endParaRPr lang="en-US"/>
          </a:p>
        </p:txBody>
      </p:sp>
    </p:spTree>
    <p:extLst>
      <p:ext uri="{BB962C8B-B14F-4D97-AF65-F5344CB8AC3E}">
        <p14:creationId xmlns:p14="http://schemas.microsoft.com/office/powerpoint/2010/main" val="14966909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0127-6996-034B-6064-AF911C731027}"/>
              </a:ext>
            </a:extLst>
          </p:cNvPr>
          <p:cNvSpPr>
            <a:spLocks noGrp="1"/>
          </p:cNvSpPr>
          <p:nvPr>
            <p:ph type="title"/>
          </p:nvPr>
        </p:nvSpPr>
        <p:spPr>
          <a:xfrm>
            <a:off x="1036320" y="187961"/>
            <a:ext cx="9782801" cy="645160"/>
          </a:xfrm>
        </p:spPr>
        <p:txBody>
          <a:bodyPr/>
          <a:lstStyle/>
          <a:p>
            <a:r>
              <a:rPr lang="en-US"/>
              <a:t>Tracking as an Internal Structure Test</a:t>
            </a:r>
          </a:p>
        </p:txBody>
      </p:sp>
      <p:sp>
        <p:nvSpPr>
          <p:cNvPr id="3" name="Content Placeholder 2">
            <a:extLst>
              <a:ext uri="{FF2B5EF4-FFF2-40B4-BE49-F238E27FC236}">
                <a16:creationId xmlns:a16="http://schemas.microsoft.com/office/drawing/2014/main" id="{8473E486-A25E-E56B-E110-0D8F9B54687F}"/>
              </a:ext>
            </a:extLst>
          </p:cNvPr>
          <p:cNvSpPr>
            <a:spLocks noGrp="1"/>
          </p:cNvSpPr>
          <p:nvPr>
            <p:ph sz="half" idx="1"/>
          </p:nvPr>
        </p:nvSpPr>
        <p:spPr>
          <a:xfrm>
            <a:off x="1036320" y="1000760"/>
            <a:ext cx="9906000"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a:t>Show of hands: who among you are tracking participation at specific actions during your campaign?</a:t>
            </a:r>
          </a:p>
          <a:p>
            <a:pPr>
              <a:lnSpc>
                <a:spcPct val="150000"/>
              </a:lnSpc>
              <a:buFont typeface="Arial" panose="020B0604020202020204" pitchFamily="34" charset="0"/>
              <a:buChar char="•"/>
            </a:pPr>
            <a:r>
              <a:rPr lang="en-US"/>
              <a:t>What do you do when you see a tab (for a building/department) with NOTHING completed?</a:t>
            </a:r>
          </a:p>
        </p:txBody>
      </p:sp>
    </p:spTree>
    <p:extLst>
      <p:ext uri="{BB962C8B-B14F-4D97-AF65-F5344CB8AC3E}">
        <p14:creationId xmlns:p14="http://schemas.microsoft.com/office/powerpoint/2010/main" val="1447925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D7B61-7005-B1FA-89E2-8BC3AC8B32E4}"/>
              </a:ext>
            </a:extLst>
          </p:cNvPr>
          <p:cNvSpPr>
            <a:spLocks noGrp="1"/>
          </p:cNvSpPr>
          <p:nvPr>
            <p:ph type="title"/>
          </p:nvPr>
        </p:nvSpPr>
        <p:spPr>
          <a:xfrm>
            <a:off x="660400" y="1285240"/>
            <a:ext cx="11155680" cy="3459480"/>
          </a:xfrm>
        </p:spPr>
        <p:txBody>
          <a:bodyPr>
            <a:normAutofit/>
          </a:bodyPr>
          <a:lstStyle/>
          <a:p>
            <a:pPr algn="ctr">
              <a:lnSpc>
                <a:spcPct val="150000"/>
              </a:lnSpc>
            </a:pPr>
            <a:r>
              <a:rPr lang="en-US"/>
              <a:t>"That collective effort required leaders who were accountable to one another and were not singular..." " -Ella Baker</a:t>
            </a:r>
            <a:br>
              <a:rPr lang="en-US"/>
            </a:br>
            <a:endParaRPr lang="en-US"/>
          </a:p>
        </p:txBody>
      </p:sp>
    </p:spTree>
    <p:extLst>
      <p:ext uri="{BB962C8B-B14F-4D97-AF65-F5344CB8AC3E}">
        <p14:creationId xmlns:p14="http://schemas.microsoft.com/office/powerpoint/2010/main" val="5348874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F70EB-019C-39C0-95FA-5E90F8F2240F}"/>
              </a:ext>
            </a:extLst>
          </p:cNvPr>
          <p:cNvSpPr>
            <a:spLocks noGrp="1"/>
          </p:cNvSpPr>
          <p:nvPr>
            <p:ph type="title"/>
          </p:nvPr>
        </p:nvSpPr>
        <p:spPr>
          <a:xfrm>
            <a:off x="851756" y="279401"/>
            <a:ext cx="9782801" cy="584200"/>
          </a:xfrm>
        </p:spPr>
        <p:txBody>
          <a:bodyPr>
            <a:noAutofit/>
          </a:bodyPr>
          <a:lstStyle/>
          <a:p>
            <a:r>
              <a:rPr lang="en-US"/>
              <a:t>Accountability Conversations </a:t>
            </a:r>
          </a:p>
        </p:txBody>
      </p:sp>
      <p:sp>
        <p:nvSpPr>
          <p:cNvPr id="3" name="Content Placeholder 2">
            <a:extLst>
              <a:ext uri="{FF2B5EF4-FFF2-40B4-BE49-F238E27FC236}">
                <a16:creationId xmlns:a16="http://schemas.microsoft.com/office/drawing/2014/main" id="{30D3DFF6-DA92-B32C-50AC-4EEDB5D94E30}"/>
              </a:ext>
            </a:extLst>
          </p:cNvPr>
          <p:cNvSpPr>
            <a:spLocks noGrp="1"/>
          </p:cNvSpPr>
          <p:nvPr>
            <p:ph sz="half" idx="1"/>
          </p:nvPr>
        </p:nvSpPr>
        <p:spPr>
          <a:xfrm>
            <a:off x="851756" y="1041400"/>
            <a:ext cx="10375044" cy="4572000"/>
          </a:xfrm>
        </p:spPr>
        <p:txBody>
          <a:bodyPr vert="horz" lIns="91440" tIns="45720" rIns="91440" bIns="45720" rtlCol="0" anchor="t">
            <a:normAutofit fontScale="92500" lnSpcReduction="20000"/>
          </a:bodyPr>
          <a:lstStyle/>
          <a:p>
            <a:pPr marL="246380" indent="-246380">
              <a:lnSpc>
                <a:spcPct val="150000"/>
              </a:lnSpc>
              <a:buFont typeface="Arial" panose="020B0604020202020204" pitchFamily="34" charset="0"/>
              <a:buChar char="•"/>
            </a:pPr>
            <a:r>
              <a:rPr lang="en-US" sz="3200">
                <a:solidFill>
                  <a:srgbClr val="35404A"/>
                </a:solidFill>
              </a:rPr>
              <a:t>How comfortable are you having accountability conversations with your team? </a:t>
            </a:r>
            <a:endParaRPr lang="en-US"/>
          </a:p>
          <a:p>
            <a:pPr marL="612140" lvl="1" indent="-246380">
              <a:lnSpc>
                <a:spcPct val="150000"/>
              </a:lnSpc>
              <a:buFont typeface="Arial" panose="020B0604020202020204" pitchFamily="34" charset="0"/>
              <a:buChar char="•"/>
            </a:pPr>
            <a:r>
              <a:rPr lang="en-US" sz="2800">
                <a:solidFill>
                  <a:srgbClr val="35404A"/>
                </a:solidFill>
              </a:rPr>
              <a:t>Show us with your hand- </a:t>
            </a:r>
          </a:p>
          <a:p>
            <a:pPr marL="977900" lvl="2" indent="-246380">
              <a:lnSpc>
                <a:spcPct val="150000"/>
              </a:lnSpc>
              <a:buFont typeface="Wingdings" panose="020B0604020202020204" pitchFamily="34" charset="0"/>
              <a:buChar char="§"/>
            </a:pPr>
            <a:r>
              <a:rPr lang="en-US" sz="2400">
                <a:solidFill>
                  <a:srgbClr val="35404A"/>
                </a:solidFill>
              </a:rPr>
              <a:t>0-5- show us by raising your fingers. </a:t>
            </a:r>
            <a:endParaRPr lang="en-US"/>
          </a:p>
          <a:p>
            <a:pPr marL="246380" indent="-246380">
              <a:lnSpc>
                <a:spcPct val="150000"/>
              </a:lnSpc>
              <a:buFont typeface="Arial" panose="020B0604020202020204" pitchFamily="34" charset="0"/>
              <a:buChar char="•"/>
            </a:pPr>
            <a:r>
              <a:rPr lang="en-US" sz="3200">
                <a:solidFill>
                  <a:srgbClr val="35404A"/>
                </a:solidFill>
              </a:rPr>
              <a:t>What do those conversations sound like, look like?</a:t>
            </a:r>
          </a:p>
          <a:p>
            <a:pPr marL="246380" indent="-246380">
              <a:lnSpc>
                <a:spcPct val="150000"/>
              </a:lnSpc>
              <a:buFont typeface="Arial" panose="020B0604020202020204" pitchFamily="34" charset="0"/>
              <a:buChar char="•"/>
            </a:pPr>
            <a:r>
              <a:rPr lang="en-US" sz="3200">
                <a:solidFill>
                  <a:srgbClr val="35404A"/>
                </a:solidFill>
              </a:rPr>
              <a:t>What questions are you asking of those you need to hold accountable?</a:t>
            </a:r>
            <a:endParaRPr lang="en-US"/>
          </a:p>
        </p:txBody>
      </p:sp>
    </p:spTree>
    <p:extLst>
      <p:ext uri="{BB962C8B-B14F-4D97-AF65-F5344CB8AC3E}">
        <p14:creationId xmlns:p14="http://schemas.microsoft.com/office/powerpoint/2010/main" val="32354087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8F0AF-9988-A963-163B-61C1C758399B}"/>
              </a:ext>
            </a:extLst>
          </p:cNvPr>
          <p:cNvSpPr>
            <a:spLocks noGrp="1"/>
          </p:cNvSpPr>
          <p:nvPr>
            <p:ph type="title"/>
          </p:nvPr>
        </p:nvSpPr>
        <p:spPr>
          <a:xfrm>
            <a:off x="933036" y="388620"/>
            <a:ext cx="9782801" cy="594360"/>
          </a:xfrm>
        </p:spPr>
        <p:txBody>
          <a:bodyPr/>
          <a:lstStyle/>
          <a:p>
            <a:r>
              <a:rPr lang="en-US"/>
              <a:t>Choose Your Own Adventure </a:t>
            </a:r>
          </a:p>
        </p:txBody>
      </p:sp>
      <p:sp>
        <p:nvSpPr>
          <p:cNvPr id="3" name="Content Placeholder 2">
            <a:extLst>
              <a:ext uri="{FF2B5EF4-FFF2-40B4-BE49-F238E27FC236}">
                <a16:creationId xmlns:a16="http://schemas.microsoft.com/office/drawing/2014/main" id="{6A5F1A1A-6350-6DA6-8A5E-E350326E4CF7}"/>
              </a:ext>
            </a:extLst>
          </p:cNvPr>
          <p:cNvSpPr>
            <a:spLocks noGrp="1"/>
          </p:cNvSpPr>
          <p:nvPr>
            <p:ph sz="half" idx="1"/>
          </p:nvPr>
        </p:nvSpPr>
        <p:spPr>
          <a:xfrm>
            <a:off x="1069971" y="1143000"/>
            <a:ext cx="9508930" cy="4572000"/>
          </a:xfrm>
        </p:spPr>
        <p:txBody>
          <a:bodyPr vert="horz" lIns="91440" tIns="45720" rIns="91440" bIns="45720" rtlCol="0" anchor="t">
            <a:normAutofit/>
          </a:bodyPr>
          <a:lstStyle/>
          <a:p>
            <a:pPr marL="514350" indent="-514350">
              <a:buFont typeface="+mj-lt"/>
              <a:buAutoNum type="arabicPeriod"/>
            </a:pPr>
            <a:r>
              <a:rPr lang="en-US"/>
              <a:t>Lack of Communication/clarity from leadership </a:t>
            </a:r>
          </a:p>
          <a:p>
            <a:pPr marL="514350" indent="-514350">
              <a:buFont typeface="+mj-lt"/>
              <a:buAutoNum type="arabicPeriod"/>
            </a:pPr>
            <a:r>
              <a:rPr lang="en-US"/>
              <a:t>Why aren't members involved? </a:t>
            </a:r>
          </a:p>
          <a:p>
            <a:pPr marL="514350" indent="-514350">
              <a:buFont typeface="+mj-lt"/>
              <a:buAutoNum type="arabicPeriod"/>
            </a:pPr>
            <a:r>
              <a:rPr lang="en-US"/>
              <a:t>Division in our union</a:t>
            </a:r>
          </a:p>
          <a:p>
            <a:pPr marL="514350" indent="-514350">
              <a:buFont typeface="+mj-lt"/>
              <a:buAutoNum type="arabicPeriod"/>
            </a:pPr>
            <a:r>
              <a:rPr lang="en-US"/>
              <a:t>Is Apathy real? </a:t>
            </a:r>
          </a:p>
          <a:p>
            <a:pPr marL="514350" indent="-514350">
              <a:buFont typeface="+mj-lt"/>
              <a:buAutoNum type="arabicPeriod"/>
            </a:pPr>
            <a:r>
              <a:rPr lang="en-US"/>
              <a:t>One leader trying to run the show</a:t>
            </a:r>
          </a:p>
          <a:p>
            <a:pPr marL="514350" indent="-514350">
              <a:buFont typeface="+mj-lt"/>
              <a:buAutoNum type="arabicPeriod"/>
            </a:pPr>
            <a:r>
              <a:rPr lang="en-US"/>
              <a:t>Organizing in divided territory </a:t>
            </a:r>
          </a:p>
          <a:p>
            <a:pPr marL="514350" indent="-514350">
              <a:buFont typeface="+mj-lt"/>
              <a:buAutoNum type="arabicPeriod"/>
            </a:pPr>
            <a:r>
              <a:rPr lang="en-US"/>
              <a:t>Organizing a far spread group </a:t>
            </a:r>
          </a:p>
          <a:p>
            <a:pPr marL="246380" indent="-246380"/>
            <a:endParaRPr lang="en-US"/>
          </a:p>
        </p:txBody>
      </p:sp>
    </p:spTree>
    <p:extLst>
      <p:ext uri="{BB962C8B-B14F-4D97-AF65-F5344CB8AC3E}">
        <p14:creationId xmlns:p14="http://schemas.microsoft.com/office/powerpoint/2010/main" val="1786862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C490-5552-1295-5A86-8D3FE55F5828}"/>
              </a:ext>
            </a:extLst>
          </p:cNvPr>
          <p:cNvSpPr>
            <a:spLocks noGrp="1"/>
          </p:cNvSpPr>
          <p:nvPr>
            <p:ph type="title"/>
          </p:nvPr>
        </p:nvSpPr>
        <p:spPr>
          <a:xfrm>
            <a:off x="711040" y="-210389"/>
            <a:ext cx="9782801" cy="1239837"/>
          </a:xfrm>
        </p:spPr>
        <p:txBody>
          <a:bodyPr/>
          <a:lstStyle/>
          <a:p>
            <a:r>
              <a:rPr lang="en-US"/>
              <a:t>Scenario 1- "</a:t>
            </a:r>
            <a:r>
              <a:rPr lang="en-US" i="1"/>
              <a:t>Don't Worry About It!"</a:t>
            </a:r>
          </a:p>
        </p:txBody>
      </p:sp>
      <p:sp>
        <p:nvSpPr>
          <p:cNvPr id="6" name="TextBox 5">
            <a:extLst>
              <a:ext uri="{FF2B5EF4-FFF2-40B4-BE49-F238E27FC236}">
                <a16:creationId xmlns:a16="http://schemas.microsoft.com/office/drawing/2014/main" id="{8D0964D7-2E25-54AA-6F3D-D184261CCCAE}"/>
              </a:ext>
            </a:extLst>
          </p:cNvPr>
          <p:cNvSpPr txBox="1"/>
          <p:nvPr/>
        </p:nvSpPr>
        <p:spPr>
          <a:xfrm>
            <a:off x="706932" y="1227755"/>
            <a:ext cx="10590988" cy="41837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a:t>Sal, a former president of 10 years now an exec board member, has a great relationship with the Superintendent, and he has decided he's going to have a conversation to get what everyone wants. Your union is currently launching a survey to understand what the members' priorities are for the upcoming year. Sal wants to have this conversation with the Superintendent before the survey even closes. Sal has had good conversations with the Superintendent in the past and many attribute the new flexible PTO policy to his intervention. A lot of members respect him. Sal frequently skips meetings and does not follow the agenda when he does attend. Angela and April (other exec board members) have been discussing how much this bothers them.  </a:t>
            </a:r>
          </a:p>
        </p:txBody>
      </p:sp>
    </p:spTree>
    <p:extLst>
      <p:ext uri="{BB962C8B-B14F-4D97-AF65-F5344CB8AC3E}">
        <p14:creationId xmlns:p14="http://schemas.microsoft.com/office/powerpoint/2010/main" val="525505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F8BC2-1388-CB4B-E244-7FE16F591637}"/>
              </a:ext>
            </a:extLst>
          </p:cNvPr>
          <p:cNvSpPr>
            <a:spLocks noGrp="1"/>
          </p:cNvSpPr>
          <p:nvPr>
            <p:ph type="title"/>
          </p:nvPr>
        </p:nvSpPr>
        <p:spPr>
          <a:xfrm>
            <a:off x="628684" y="187961"/>
            <a:ext cx="9782801" cy="614680"/>
          </a:xfrm>
        </p:spPr>
        <p:txBody>
          <a:bodyPr/>
          <a:lstStyle/>
          <a:p>
            <a:r>
              <a:rPr lang="en-US"/>
              <a:t>Scenario 2- "</a:t>
            </a:r>
            <a:r>
              <a:rPr lang="en-US" i="1"/>
              <a:t>Lisa is Missing</a:t>
            </a:r>
            <a:r>
              <a:rPr lang="en-US"/>
              <a:t>" </a:t>
            </a:r>
          </a:p>
        </p:txBody>
      </p:sp>
      <p:sp>
        <p:nvSpPr>
          <p:cNvPr id="3" name="Content Placeholder 2">
            <a:extLst>
              <a:ext uri="{FF2B5EF4-FFF2-40B4-BE49-F238E27FC236}">
                <a16:creationId xmlns:a16="http://schemas.microsoft.com/office/drawing/2014/main" id="{57555B98-0267-F573-99DC-38832B86F317}"/>
              </a:ext>
            </a:extLst>
          </p:cNvPr>
          <p:cNvSpPr>
            <a:spLocks noGrp="1"/>
          </p:cNvSpPr>
          <p:nvPr>
            <p:ph sz="half" idx="1"/>
          </p:nvPr>
        </p:nvSpPr>
        <p:spPr>
          <a:xfrm>
            <a:off x="740444" y="990600"/>
            <a:ext cx="11083104" cy="4572000"/>
          </a:xfrm>
        </p:spPr>
        <p:txBody>
          <a:bodyPr vert="horz" lIns="91440" tIns="45720" rIns="91440" bIns="45720" rtlCol="0" anchor="t">
            <a:normAutofit/>
          </a:bodyPr>
          <a:lstStyle/>
          <a:p>
            <a:pPr marL="0" indent="0">
              <a:lnSpc>
                <a:spcPct val="150000"/>
              </a:lnSpc>
              <a:buNone/>
            </a:pPr>
            <a:r>
              <a:rPr lang="en-US" sz="2000"/>
              <a:t>One of your campaign team members, Lisa has stopped coming to meetings. She is not checking in with the team. She is not responding to text/email/phone calls. Lisa initially agreed to help pass out buttons and talk to 1 potential member about joining the local. She randomly came to a meeting and volunteered. Her friend Tina, who is not a union member, told the Building Rep that she thinks Lisa is experiencing a death in the family based on her Facebook posts. She has not been at work for the last two days. Lisa's building has very few union members. The two that are there have told the team they do not want to be active and prefer just to rely on the union as insurance. </a:t>
            </a:r>
          </a:p>
          <a:p>
            <a:pPr marL="0" indent="0">
              <a:buNone/>
            </a:pPr>
            <a:endParaRPr lang="en-US"/>
          </a:p>
        </p:txBody>
      </p:sp>
    </p:spTree>
    <p:extLst>
      <p:ext uri="{BB962C8B-B14F-4D97-AF65-F5344CB8AC3E}">
        <p14:creationId xmlns:p14="http://schemas.microsoft.com/office/powerpoint/2010/main" val="1512768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68D1-51F1-1092-1894-C2403B7626AB}"/>
              </a:ext>
            </a:extLst>
          </p:cNvPr>
          <p:cNvSpPr>
            <a:spLocks noGrp="1"/>
          </p:cNvSpPr>
          <p:nvPr>
            <p:ph type="title"/>
          </p:nvPr>
        </p:nvSpPr>
        <p:spPr>
          <a:xfrm>
            <a:off x="875755" y="136654"/>
            <a:ext cx="9782801" cy="716786"/>
          </a:xfrm>
        </p:spPr>
        <p:txBody>
          <a:bodyPr/>
          <a:lstStyle/>
          <a:p>
            <a:r>
              <a:rPr lang="en-US"/>
              <a:t>Scenario 3- "</a:t>
            </a:r>
            <a:r>
              <a:rPr lang="en-US" i="1"/>
              <a:t>The Good Relationship</a:t>
            </a:r>
            <a:r>
              <a:rPr lang="en-US"/>
              <a:t>" </a:t>
            </a:r>
          </a:p>
        </p:txBody>
      </p:sp>
      <p:sp>
        <p:nvSpPr>
          <p:cNvPr id="3" name="Content Placeholder 2">
            <a:extLst>
              <a:ext uri="{FF2B5EF4-FFF2-40B4-BE49-F238E27FC236}">
                <a16:creationId xmlns:a16="http://schemas.microsoft.com/office/drawing/2014/main" id="{56855F6E-1A87-78F0-C92F-3CEF43D9AD79}"/>
              </a:ext>
            </a:extLst>
          </p:cNvPr>
          <p:cNvSpPr>
            <a:spLocks noGrp="1"/>
          </p:cNvSpPr>
          <p:nvPr>
            <p:ph sz="half" idx="1"/>
          </p:nvPr>
        </p:nvSpPr>
        <p:spPr>
          <a:xfrm>
            <a:off x="875755" y="1096116"/>
            <a:ext cx="10949732" cy="5076084"/>
          </a:xfrm>
        </p:spPr>
        <p:txBody>
          <a:bodyPr vert="horz" lIns="91440" tIns="45720" rIns="91440" bIns="45720" rtlCol="0" anchor="t">
            <a:noAutofit/>
          </a:bodyPr>
          <a:lstStyle/>
          <a:p>
            <a:pPr marL="0" indent="0">
              <a:lnSpc>
                <a:spcPct val="150000"/>
              </a:lnSpc>
              <a:buNone/>
            </a:pPr>
            <a:r>
              <a:rPr lang="en-US" sz="2000"/>
              <a:t>Sarah, a team member from the elementary school believes we cannot go public with our demand of mold removal from our district's buildings. She knows we need clean classrooms but she believes, "They are our employer we cannot embarrass our boss and the district." Sarah is near retirement and while she has not participated in job actions, she has always held monthly building meetings and does an excellent job keeping people informed on what is happening in the legislature, NEA initiatives, and upcoming events. Sarah has been mentoring an early career educator to become the new Building Rep. She believes the team should focus on the good relationship the union has with the district and ask a local politician to speak for them with the board quietly. Sarah has many followers and they have been talking loudly to others about the union's campaign being a bad idea. </a:t>
            </a:r>
          </a:p>
        </p:txBody>
      </p:sp>
    </p:spTree>
    <p:extLst>
      <p:ext uri="{BB962C8B-B14F-4D97-AF65-F5344CB8AC3E}">
        <p14:creationId xmlns:p14="http://schemas.microsoft.com/office/powerpoint/2010/main" val="1915683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7B25-06EA-D9F6-FCF6-DB6CE2762C6D}"/>
              </a:ext>
            </a:extLst>
          </p:cNvPr>
          <p:cNvSpPr>
            <a:spLocks noGrp="1"/>
          </p:cNvSpPr>
          <p:nvPr>
            <p:ph type="title"/>
          </p:nvPr>
        </p:nvSpPr>
        <p:spPr>
          <a:xfrm>
            <a:off x="851756" y="208281"/>
            <a:ext cx="9782801" cy="635000"/>
          </a:xfrm>
        </p:spPr>
        <p:txBody>
          <a:bodyPr/>
          <a:lstStyle/>
          <a:p>
            <a:r>
              <a:rPr lang="en-US"/>
              <a:t>Scenario 4 – </a:t>
            </a:r>
            <a:r>
              <a:rPr lang="en-US" i="1"/>
              <a:t>“Is Apathy Real?”</a:t>
            </a:r>
          </a:p>
        </p:txBody>
      </p:sp>
      <p:sp>
        <p:nvSpPr>
          <p:cNvPr id="3" name="Content Placeholder 2">
            <a:extLst>
              <a:ext uri="{FF2B5EF4-FFF2-40B4-BE49-F238E27FC236}">
                <a16:creationId xmlns:a16="http://schemas.microsoft.com/office/drawing/2014/main" id="{A3A88A7A-2164-E98F-7333-06898897BD86}"/>
              </a:ext>
            </a:extLst>
          </p:cNvPr>
          <p:cNvSpPr>
            <a:spLocks noGrp="1"/>
          </p:cNvSpPr>
          <p:nvPr>
            <p:ph sz="half" idx="1"/>
          </p:nvPr>
        </p:nvSpPr>
        <p:spPr>
          <a:xfrm>
            <a:off x="864672" y="843281"/>
            <a:ext cx="9641404" cy="4572000"/>
          </a:xfrm>
        </p:spPr>
        <p:txBody>
          <a:bodyPr vert="horz" lIns="91440" tIns="45720" rIns="91440" bIns="45720" rtlCol="0" anchor="t">
            <a:normAutofit/>
          </a:bodyPr>
          <a:lstStyle/>
          <a:p>
            <a:pPr marL="0" indent="0">
              <a:lnSpc>
                <a:spcPct val="150000"/>
              </a:lnSpc>
              <a:buNone/>
            </a:pPr>
            <a:r>
              <a:rPr lang="en-US" sz="2000">
                <a:ea typeface="+mn-lt"/>
                <a:cs typeface="+mn-lt"/>
              </a:rPr>
              <a:t>Marcus Reed, vice president of their local union, struggles with keeping leadership organized and focused as constant workplace issues pull attention away from the local’s long-term vision. Members increasingly complain that “the union does nothing,” while many remain disengaged and uninvolved, creating low trust across the local. At the same time, the leadership team feels frustrated and overwhelmed because only a small group consistently steps up to help. They struggle to recruit people they know are trusted and respected to "do" union work. </a:t>
            </a:r>
          </a:p>
        </p:txBody>
      </p:sp>
    </p:spTree>
    <p:extLst>
      <p:ext uri="{BB962C8B-B14F-4D97-AF65-F5344CB8AC3E}">
        <p14:creationId xmlns:p14="http://schemas.microsoft.com/office/powerpoint/2010/main" val="35113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F5F85-0D0D-61B0-6A92-76A885F7EAB1}"/>
              </a:ext>
            </a:extLst>
          </p:cNvPr>
          <p:cNvSpPr>
            <a:spLocks noGrp="1"/>
          </p:cNvSpPr>
          <p:nvPr>
            <p:ph type="title"/>
          </p:nvPr>
        </p:nvSpPr>
        <p:spPr>
          <a:xfrm>
            <a:off x="687510" y="198121"/>
            <a:ext cx="9782801" cy="665480"/>
          </a:xfrm>
        </p:spPr>
        <p:txBody>
          <a:bodyPr/>
          <a:lstStyle/>
          <a:p>
            <a:r>
              <a:rPr lang="en-US"/>
              <a:t>Scenario 5- "</a:t>
            </a:r>
            <a:r>
              <a:rPr lang="en-US" i="1">
                <a:solidFill>
                  <a:srgbClr val="465562"/>
                </a:solidFill>
              </a:rPr>
              <a:t>Puts on the Cape"</a:t>
            </a:r>
            <a:endParaRPr lang="en-US" i="1"/>
          </a:p>
        </p:txBody>
      </p:sp>
      <p:sp>
        <p:nvSpPr>
          <p:cNvPr id="3" name="Content Placeholder 2">
            <a:extLst>
              <a:ext uri="{FF2B5EF4-FFF2-40B4-BE49-F238E27FC236}">
                <a16:creationId xmlns:a16="http://schemas.microsoft.com/office/drawing/2014/main" id="{7D2B6C7D-90C6-1A35-E3D8-3A4177265020}"/>
              </a:ext>
            </a:extLst>
          </p:cNvPr>
          <p:cNvSpPr>
            <a:spLocks noGrp="1"/>
          </p:cNvSpPr>
          <p:nvPr>
            <p:ph sz="half" idx="1"/>
          </p:nvPr>
        </p:nvSpPr>
        <p:spPr>
          <a:xfrm>
            <a:off x="687510" y="965201"/>
            <a:ext cx="11206228" cy="4572000"/>
          </a:xfrm>
        </p:spPr>
        <p:txBody>
          <a:bodyPr vert="horz" lIns="91440" tIns="45720" rIns="91440" bIns="45720" rtlCol="0" anchor="t">
            <a:normAutofit/>
          </a:bodyPr>
          <a:lstStyle/>
          <a:p>
            <a:pPr marL="0" indent="0">
              <a:lnSpc>
                <a:spcPct val="150000"/>
              </a:lnSpc>
              <a:buNone/>
            </a:pPr>
            <a:r>
              <a:rPr lang="en-US" sz="2000"/>
              <a:t>Jane is a part of everything. She talks over people in meetings, constantly cutting them off. Some people have left the team out of frustration and no one attends her building meetings. Jane has planned the kickoff for the campaign without confirming the date, time, location, and agenda with the team. When Sam, another member of the team asked to change the proposed date because half of the team cannot attend Jane said, "Don't worry it's taken care of," and with a huge smile adds, "I can't wait to get everyone jazzed about our campaign!" Jane has said she will also make the buttons, food, as well as bringing a keg of beer and sound equipment for the kick-off. Many members have expressed that they don't want alcohol at the functions but Jane just laughed and said, "If they don't like it, they don't have to come." </a:t>
            </a:r>
          </a:p>
        </p:txBody>
      </p:sp>
    </p:spTree>
    <p:extLst>
      <p:ext uri="{BB962C8B-B14F-4D97-AF65-F5344CB8AC3E}">
        <p14:creationId xmlns:p14="http://schemas.microsoft.com/office/powerpoint/2010/main" val="4066983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1192C-0AAA-FCF3-55CF-A9A11C290631}"/>
              </a:ext>
            </a:extLst>
          </p:cNvPr>
          <p:cNvSpPr>
            <a:spLocks noGrp="1"/>
          </p:cNvSpPr>
          <p:nvPr>
            <p:ph type="title"/>
          </p:nvPr>
        </p:nvSpPr>
        <p:spPr>
          <a:xfrm>
            <a:off x="882236" y="198121"/>
            <a:ext cx="9782801" cy="645160"/>
          </a:xfrm>
        </p:spPr>
        <p:txBody>
          <a:bodyPr/>
          <a:lstStyle/>
          <a:p>
            <a:r>
              <a:rPr lang="en-US"/>
              <a:t>Scenario 6- </a:t>
            </a:r>
            <a:r>
              <a:rPr lang="en-US" i="1"/>
              <a:t>"Organizing in Divided Territory" </a:t>
            </a:r>
          </a:p>
        </p:txBody>
      </p:sp>
      <p:sp>
        <p:nvSpPr>
          <p:cNvPr id="3" name="Content Placeholder 2">
            <a:extLst>
              <a:ext uri="{FF2B5EF4-FFF2-40B4-BE49-F238E27FC236}">
                <a16:creationId xmlns:a16="http://schemas.microsoft.com/office/drawing/2014/main" id="{D4CDF623-8D1C-E9D1-2B44-D2BACE08062C}"/>
              </a:ext>
            </a:extLst>
          </p:cNvPr>
          <p:cNvSpPr>
            <a:spLocks noGrp="1"/>
          </p:cNvSpPr>
          <p:nvPr>
            <p:ph sz="half" idx="1"/>
          </p:nvPr>
        </p:nvSpPr>
        <p:spPr>
          <a:xfrm>
            <a:off x="882236" y="1051560"/>
            <a:ext cx="9619263" cy="4572000"/>
          </a:xfrm>
        </p:spPr>
        <p:txBody>
          <a:bodyPr vert="horz" lIns="91440" tIns="45720" rIns="91440" bIns="45720" rtlCol="0" anchor="t">
            <a:normAutofit/>
          </a:bodyPr>
          <a:lstStyle/>
          <a:p>
            <a:pPr marL="0" indent="0">
              <a:lnSpc>
                <a:spcPct val="150000"/>
              </a:lnSpc>
              <a:buNone/>
            </a:pPr>
            <a:r>
              <a:rPr lang="en-US" sz="2000"/>
              <a:t>The right-wing school board is planning to institute a book ban. A group of building reps doesn't want to work on "that" issue. (They are about 40% of the reps in the local.) The local media has been a conservative sounding board, and their coverage of more liberal groups tends to make the national news- firing up the more conservative parent groups. They are afraid of losing community support, but that group is willing to fight to prevent "The Bluest Eye", "Beloved", "Anne Frank", "The Kite Runner", "The Hate You Give", "Catcher in the Rye" and "Fahrenheit 451" and others from being banned.</a:t>
            </a:r>
          </a:p>
        </p:txBody>
      </p:sp>
    </p:spTree>
    <p:extLst>
      <p:ext uri="{BB962C8B-B14F-4D97-AF65-F5344CB8AC3E}">
        <p14:creationId xmlns:p14="http://schemas.microsoft.com/office/powerpoint/2010/main" val="19947867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FF64-491B-D558-8173-D213E80CF76A}"/>
              </a:ext>
            </a:extLst>
          </p:cNvPr>
          <p:cNvSpPr>
            <a:spLocks noGrp="1"/>
          </p:cNvSpPr>
          <p:nvPr>
            <p:ph type="title"/>
          </p:nvPr>
        </p:nvSpPr>
        <p:spPr>
          <a:xfrm>
            <a:off x="709516" y="177801"/>
            <a:ext cx="9782801" cy="635000"/>
          </a:xfrm>
        </p:spPr>
        <p:txBody>
          <a:bodyPr/>
          <a:lstStyle/>
          <a:p>
            <a:r>
              <a:rPr lang="en-US"/>
              <a:t>Scenario 7- </a:t>
            </a:r>
            <a:r>
              <a:rPr lang="en-US" i="1"/>
              <a:t>"Where my people at?" </a:t>
            </a:r>
          </a:p>
        </p:txBody>
      </p:sp>
      <p:sp>
        <p:nvSpPr>
          <p:cNvPr id="3" name="Content Placeholder 2">
            <a:extLst>
              <a:ext uri="{FF2B5EF4-FFF2-40B4-BE49-F238E27FC236}">
                <a16:creationId xmlns:a16="http://schemas.microsoft.com/office/drawing/2014/main" id="{FA5103EB-F609-99AD-E0B5-3C39BBEF15E9}"/>
              </a:ext>
            </a:extLst>
          </p:cNvPr>
          <p:cNvSpPr>
            <a:spLocks noGrp="1"/>
          </p:cNvSpPr>
          <p:nvPr>
            <p:ph sz="half" idx="1"/>
          </p:nvPr>
        </p:nvSpPr>
        <p:spPr>
          <a:xfrm>
            <a:off x="709516" y="960120"/>
            <a:ext cx="9785492" cy="4572000"/>
          </a:xfrm>
        </p:spPr>
        <p:txBody>
          <a:bodyPr vert="horz" lIns="91440" tIns="45720" rIns="91440" bIns="45720" rtlCol="0" anchor="t">
            <a:normAutofit/>
          </a:bodyPr>
          <a:lstStyle/>
          <a:p>
            <a:pPr marL="0" indent="0">
              <a:lnSpc>
                <a:spcPct val="150000"/>
              </a:lnSpc>
              <a:buNone/>
            </a:pPr>
            <a:r>
              <a:rPr lang="en-US" sz="2000"/>
              <a:t>Sam has expressed that they are having a challenging time finding people. When asked, Sam isn't even sure how many potential members there are, and the lists they do have are several years old and not accurate. Sam has largely worked by themselves to identify potential members. The information they do have is mostly paper, which makes sharing a challenge. </a:t>
            </a:r>
          </a:p>
        </p:txBody>
      </p:sp>
    </p:spTree>
    <p:extLst>
      <p:ext uri="{BB962C8B-B14F-4D97-AF65-F5344CB8AC3E}">
        <p14:creationId xmlns:p14="http://schemas.microsoft.com/office/powerpoint/2010/main" val="3897401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5" name="Title 4">
            <a:extLst>
              <a:ext uri="{FF2B5EF4-FFF2-40B4-BE49-F238E27FC236}">
                <a16:creationId xmlns:a16="http://schemas.microsoft.com/office/drawing/2014/main" id="{7DB3C7B7-5293-A657-34CB-D0AF6DE325A1}"/>
              </a:ext>
            </a:extLst>
          </p:cNvPr>
          <p:cNvSpPr>
            <a:spLocks noGrp="1"/>
          </p:cNvSpPr>
          <p:nvPr>
            <p:ph type="title"/>
          </p:nvPr>
        </p:nvSpPr>
        <p:spPr>
          <a:xfrm>
            <a:off x="812588" y="65881"/>
            <a:ext cx="9782801" cy="665639"/>
          </a:xfrm>
        </p:spPr>
        <p:txBody>
          <a:bodyPr anchor="b">
            <a:normAutofit/>
          </a:bodyPr>
          <a:lstStyle/>
          <a:p>
            <a:r>
              <a:rPr lang="en-US"/>
              <a:t>In Your Group:</a:t>
            </a:r>
          </a:p>
        </p:txBody>
      </p:sp>
      <p:sp>
        <p:nvSpPr>
          <p:cNvPr id="4" name="Text Placeholder 3">
            <a:extLst>
              <a:ext uri="{FF2B5EF4-FFF2-40B4-BE49-F238E27FC236}">
                <a16:creationId xmlns:a16="http://schemas.microsoft.com/office/drawing/2014/main" id="{7505A777-42EC-8EB8-EA97-85A612D5C383}"/>
              </a:ext>
            </a:extLst>
          </p:cNvPr>
          <p:cNvSpPr>
            <a:spLocks noGrp="1"/>
          </p:cNvSpPr>
          <p:nvPr>
            <p:ph sz="half" idx="1"/>
          </p:nvPr>
        </p:nvSpPr>
        <p:spPr>
          <a:xfrm>
            <a:off x="812588" y="731520"/>
            <a:ext cx="6790303" cy="5184924"/>
          </a:xfrm>
        </p:spPr>
        <p:txBody>
          <a:bodyPr vert="horz" lIns="91440" tIns="45720" rIns="91440" bIns="45720" rtlCol="0" anchor="t">
            <a:noAutofit/>
          </a:bodyPr>
          <a:lstStyle/>
          <a:p>
            <a:pPr marL="246380" indent="-246380">
              <a:lnSpc>
                <a:spcPct val="170000"/>
              </a:lnSpc>
              <a:buFont typeface="Arial" panose="020B0604020202020204" pitchFamily="34" charset="0"/>
              <a:buChar char="•"/>
            </a:pPr>
            <a:r>
              <a:rPr lang="en-US" sz="2000"/>
              <a:t>Discuss the scenario you have been assigned.</a:t>
            </a:r>
          </a:p>
          <a:p>
            <a:pPr marL="246380" indent="-246380">
              <a:lnSpc>
                <a:spcPct val="170000"/>
              </a:lnSpc>
              <a:buFont typeface="Arial" panose="020B0604020202020204" pitchFamily="34" charset="0"/>
              <a:buChar char="•"/>
            </a:pPr>
            <a:r>
              <a:rPr lang="en-US" sz="2000"/>
              <a:t>Identify the problem.</a:t>
            </a:r>
          </a:p>
          <a:p>
            <a:pPr marL="246380" indent="-246380">
              <a:lnSpc>
                <a:spcPct val="170000"/>
              </a:lnSpc>
              <a:buFont typeface="Arial" panose="020B0604020202020204" pitchFamily="34" charset="0"/>
              <a:buChar char="•"/>
            </a:pPr>
            <a:r>
              <a:rPr lang="en-US" sz="2000"/>
              <a:t>Have you experienced the problem? </a:t>
            </a:r>
          </a:p>
          <a:p>
            <a:pPr marL="246380" indent="-246380">
              <a:lnSpc>
                <a:spcPct val="170000"/>
              </a:lnSpc>
              <a:buFont typeface="Arial" panose="020B0604020202020204" pitchFamily="34" charset="0"/>
              <a:buChar char="•"/>
            </a:pPr>
            <a:r>
              <a:rPr lang="en-US" sz="2000"/>
              <a:t>What do you think leads to the problem? </a:t>
            </a:r>
          </a:p>
          <a:p>
            <a:pPr marL="246380" indent="-246380">
              <a:lnSpc>
                <a:spcPct val="170000"/>
              </a:lnSpc>
              <a:buFont typeface="Arial" panose="020B0604020202020204" pitchFamily="34" charset="0"/>
              <a:buChar char="•"/>
            </a:pPr>
            <a:r>
              <a:rPr lang="en-US" sz="2000"/>
              <a:t>How does it impact your campaign? </a:t>
            </a:r>
          </a:p>
          <a:p>
            <a:pPr marL="246380" indent="-246380">
              <a:lnSpc>
                <a:spcPct val="170000"/>
              </a:lnSpc>
              <a:buFont typeface="Arial" panose="020B0604020202020204" pitchFamily="34" charset="0"/>
              <a:buChar char="•"/>
            </a:pPr>
            <a:r>
              <a:rPr lang="en-US" sz="2000"/>
              <a:t>What are some ways to solve or prevent the problem?</a:t>
            </a:r>
          </a:p>
          <a:p>
            <a:pPr marL="246380" indent="-246380">
              <a:lnSpc>
                <a:spcPct val="170000"/>
              </a:lnSpc>
              <a:buFont typeface="Arial" panose="020B0604020202020204" pitchFamily="34" charset="0"/>
              <a:buChar char="•"/>
            </a:pPr>
            <a:r>
              <a:rPr lang="en-US" sz="2000"/>
              <a:t>How can you intervene? </a:t>
            </a:r>
          </a:p>
          <a:p>
            <a:pPr marL="0" indent="0">
              <a:lnSpc>
                <a:spcPct val="170000"/>
              </a:lnSpc>
              <a:buNone/>
            </a:pPr>
            <a:r>
              <a:rPr lang="en-US" sz="2000"/>
              <a:t>Be prepared to present! You have 20 minutes.</a:t>
            </a:r>
          </a:p>
        </p:txBody>
      </p:sp>
      <p:pic>
        <p:nvPicPr>
          <p:cNvPr id="14" name="Picture 13">
            <a:extLst>
              <a:ext uri="{FF2B5EF4-FFF2-40B4-BE49-F238E27FC236}">
                <a16:creationId xmlns:a16="http://schemas.microsoft.com/office/drawing/2014/main" id="{291109BF-3D67-FC00-DCDB-8A54C802B83B}"/>
              </a:ext>
            </a:extLst>
          </p:cNvPr>
          <p:cNvPicPr>
            <a:picLocks noChangeAspect="1"/>
          </p:cNvPicPr>
          <p:nvPr/>
        </p:nvPicPr>
        <p:blipFill>
          <a:blip r:embed="rId3">
            <a:extLst>
              <a:ext uri="{837473B0-CC2E-450A-ABE3-18F120FF3D39}">
                <a1611:picAttrSrcUrl xmlns:a1611="http://schemas.microsoft.com/office/drawing/2016/11/main" r:id="rId4"/>
              </a:ext>
            </a:extLst>
          </a:blip>
          <a:srcRect l="10283" r="13011"/>
          <a:stretch>
            <a:fillRect/>
          </a:stretch>
        </p:blipFill>
        <p:spPr>
          <a:xfrm>
            <a:off x="7602891" y="1303992"/>
            <a:ext cx="4365825" cy="2845817"/>
          </a:xfrm>
          <a:prstGeom prst="rect">
            <a:avLst/>
          </a:prstGeom>
          <a:noFill/>
        </p:spPr>
      </p:pic>
    </p:spTree>
    <p:extLst>
      <p:ext uri="{BB962C8B-B14F-4D97-AF65-F5344CB8AC3E}">
        <p14:creationId xmlns:p14="http://schemas.microsoft.com/office/powerpoint/2010/main" val="569116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223A-74AE-DF96-79B8-3EA88E43450B}"/>
              </a:ext>
            </a:extLst>
          </p:cNvPr>
          <p:cNvSpPr>
            <a:spLocks noGrp="1"/>
          </p:cNvSpPr>
          <p:nvPr>
            <p:ph type="title"/>
          </p:nvPr>
        </p:nvSpPr>
        <p:spPr>
          <a:xfrm>
            <a:off x="902556" y="238761"/>
            <a:ext cx="9782801" cy="624840"/>
          </a:xfrm>
        </p:spPr>
        <p:txBody>
          <a:bodyPr/>
          <a:lstStyle/>
          <a:p>
            <a:r>
              <a:rPr lang="en-US"/>
              <a:t>Report Out! (5 minutes) </a:t>
            </a:r>
          </a:p>
        </p:txBody>
      </p:sp>
      <p:sp>
        <p:nvSpPr>
          <p:cNvPr id="3" name="Content Placeholder 2">
            <a:extLst>
              <a:ext uri="{FF2B5EF4-FFF2-40B4-BE49-F238E27FC236}">
                <a16:creationId xmlns:a16="http://schemas.microsoft.com/office/drawing/2014/main" id="{205ADE67-C51B-86C9-057A-446E4217093B}"/>
              </a:ext>
            </a:extLst>
          </p:cNvPr>
          <p:cNvSpPr>
            <a:spLocks noGrp="1"/>
          </p:cNvSpPr>
          <p:nvPr>
            <p:ph idx="1"/>
          </p:nvPr>
        </p:nvSpPr>
        <p:spPr>
          <a:xfrm>
            <a:off x="780636" y="1143000"/>
            <a:ext cx="9782801"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sz="2400"/>
              <a:t>Tell us about your scenario</a:t>
            </a:r>
          </a:p>
          <a:p>
            <a:pPr>
              <a:lnSpc>
                <a:spcPct val="150000"/>
              </a:lnSpc>
              <a:buFont typeface="Arial" panose="020B0604020202020204" pitchFamily="34" charset="0"/>
              <a:buChar char="•"/>
            </a:pPr>
            <a:r>
              <a:rPr lang="en-US" sz="2400"/>
              <a:t>Identify the Issue </a:t>
            </a:r>
          </a:p>
          <a:p>
            <a:pPr>
              <a:lnSpc>
                <a:spcPct val="150000"/>
              </a:lnSpc>
              <a:buFont typeface="Arial" panose="020B0604020202020204" pitchFamily="34" charset="0"/>
              <a:buChar char="•"/>
            </a:pPr>
            <a:r>
              <a:rPr lang="en-US" sz="2400"/>
              <a:t>How would you intervene </a:t>
            </a:r>
          </a:p>
          <a:p>
            <a:pPr lvl="1">
              <a:lnSpc>
                <a:spcPct val="150000"/>
              </a:lnSpc>
              <a:buFont typeface="Arial" panose="020B0604020202020204" pitchFamily="34" charset="0"/>
              <a:buChar char="•"/>
            </a:pPr>
            <a:r>
              <a:rPr lang="en-US"/>
              <a:t>What questions would you ask?</a:t>
            </a:r>
          </a:p>
          <a:p>
            <a:pPr lvl="1">
              <a:lnSpc>
                <a:spcPct val="150000"/>
              </a:lnSpc>
              <a:buFont typeface="Arial" panose="020B0604020202020204" pitchFamily="34" charset="0"/>
              <a:buChar char="•"/>
            </a:pPr>
            <a:r>
              <a:rPr lang="en-US"/>
              <a:t>How would you approach them? </a:t>
            </a:r>
          </a:p>
          <a:p>
            <a:pPr lvl="1">
              <a:lnSpc>
                <a:spcPct val="150000"/>
              </a:lnSpc>
              <a:buFont typeface="Arial" panose="020B0604020202020204" pitchFamily="34" charset="0"/>
              <a:buChar char="•"/>
            </a:pPr>
            <a:r>
              <a:rPr lang="en-US"/>
              <a:t>Coach them toward the team vision/goals/agreements?</a:t>
            </a:r>
          </a:p>
          <a:p>
            <a:pPr marL="246380" indent="-246380"/>
            <a:endParaRPr lang="en-US"/>
          </a:p>
        </p:txBody>
      </p:sp>
    </p:spTree>
    <p:extLst>
      <p:ext uri="{BB962C8B-B14F-4D97-AF65-F5344CB8AC3E}">
        <p14:creationId xmlns:p14="http://schemas.microsoft.com/office/powerpoint/2010/main" val="19965343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83B24-014F-8F76-6A2D-34A4FB1FBE08}"/>
              </a:ext>
            </a:extLst>
          </p:cNvPr>
          <p:cNvSpPr>
            <a:spLocks noGrp="1"/>
          </p:cNvSpPr>
          <p:nvPr>
            <p:ph type="title"/>
          </p:nvPr>
        </p:nvSpPr>
        <p:spPr>
          <a:xfrm>
            <a:off x="689113" y="197299"/>
            <a:ext cx="9782801" cy="696843"/>
          </a:xfrm>
        </p:spPr>
        <p:txBody>
          <a:bodyPr anchor="b">
            <a:normAutofit/>
          </a:bodyPr>
          <a:lstStyle/>
          <a:p>
            <a:r>
              <a:rPr lang="en-US" sz="4000"/>
              <a:t>Feedback for each scenario: </a:t>
            </a:r>
          </a:p>
        </p:txBody>
      </p:sp>
      <p:sp>
        <p:nvSpPr>
          <p:cNvPr id="6" name="Content Placeholder 5">
            <a:extLst>
              <a:ext uri="{FF2B5EF4-FFF2-40B4-BE49-F238E27FC236}">
                <a16:creationId xmlns:a16="http://schemas.microsoft.com/office/drawing/2014/main" id="{B06DB17D-6CBB-763F-40D5-AF661DC6E428}"/>
              </a:ext>
            </a:extLst>
          </p:cNvPr>
          <p:cNvSpPr>
            <a:spLocks noGrp="1"/>
          </p:cNvSpPr>
          <p:nvPr>
            <p:ph sz="half" idx="1"/>
          </p:nvPr>
        </p:nvSpPr>
        <p:spPr>
          <a:xfrm>
            <a:off x="689113" y="1143000"/>
            <a:ext cx="9530857" cy="4572000"/>
          </a:xfrm>
        </p:spPr>
        <p:txBody>
          <a:bodyPr vert="horz" lIns="91440" tIns="45720" rIns="91440" bIns="45720" rtlCol="0" anchor="t">
            <a:noAutofit/>
          </a:bodyPr>
          <a:lstStyle/>
          <a:p>
            <a:pPr>
              <a:buFont typeface="Arial" panose="020B0604020202020204" pitchFamily="34" charset="0"/>
              <a:buChar char="•"/>
            </a:pPr>
            <a:r>
              <a:rPr lang="en-US">
                <a:highlight>
                  <a:srgbClr val="FFFFFF"/>
                </a:highlight>
                <a:ea typeface="Calibri"/>
                <a:cs typeface="Calibri"/>
              </a:rPr>
              <a:t>Have you experienced something like this with your team?</a:t>
            </a:r>
            <a:endParaRPr lang="en-US"/>
          </a:p>
          <a:p>
            <a:pPr>
              <a:buFont typeface="Arial" panose="020B0604020202020204" pitchFamily="34" charset="0"/>
              <a:buChar char="•"/>
            </a:pPr>
            <a:r>
              <a:rPr lang="en-US">
                <a:highlight>
                  <a:srgbClr val="FFFFFF"/>
                </a:highlight>
                <a:ea typeface="Calibri"/>
                <a:cs typeface="Calibri"/>
              </a:rPr>
              <a:t>How did your team find a path through the challenge? </a:t>
            </a:r>
            <a:endParaRPr lang="en-US">
              <a:ea typeface="Calibri"/>
              <a:cs typeface="Calibri"/>
            </a:endParaRPr>
          </a:p>
          <a:p>
            <a:pPr>
              <a:buFont typeface="Arial" panose="020B0604020202020204" pitchFamily="34" charset="0"/>
              <a:buChar char="•"/>
            </a:pPr>
            <a:r>
              <a:rPr lang="en-US">
                <a:ea typeface="Calibri"/>
                <a:cs typeface="Calibri"/>
              </a:rPr>
              <a:t>What was a positive action the group took to address the problem?</a:t>
            </a:r>
          </a:p>
          <a:p>
            <a:pPr>
              <a:buFont typeface="Arial" panose="020B0604020202020204" pitchFamily="34" charset="0"/>
              <a:buChar char="•"/>
            </a:pPr>
            <a:r>
              <a:rPr lang="en-US">
                <a:ea typeface="Calibri"/>
                <a:cs typeface="Calibri"/>
              </a:rPr>
              <a:t>What might you do differently in the future? </a:t>
            </a:r>
            <a:r>
              <a:rPr lang="en-US" sz="4000">
                <a:latin typeface="Euphemia"/>
                <a:ea typeface="Calibri"/>
                <a:cs typeface="Calibri"/>
              </a:rPr>
              <a:t> </a:t>
            </a:r>
          </a:p>
          <a:p>
            <a:pPr marL="246380" indent="-246380"/>
            <a:endParaRPr lang="en-US" sz="4000">
              <a:solidFill>
                <a:srgbClr val="000000"/>
              </a:solidFill>
              <a:highlight>
                <a:srgbClr val="FFFFFF"/>
              </a:highlight>
              <a:latin typeface="Calibri"/>
              <a:ea typeface="Calibri"/>
              <a:cs typeface="Calibri"/>
            </a:endParaRPr>
          </a:p>
          <a:p>
            <a:pPr marL="0" indent="0">
              <a:buNone/>
            </a:pPr>
            <a:endParaRPr lang="en-US"/>
          </a:p>
        </p:txBody>
      </p:sp>
    </p:spTree>
    <p:extLst>
      <p:ext uri="{BB962C8B-B14F-4D97-AF65-F5344CB8AC3E}">
        <p14:creationId xmlns:p14="http://schemas.microsoft.com/office/powerpoint/2010/main" val="2389202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FC96-0766-7463-84DF-A29FA6D3D9CB}"/>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43F76212-E227-13CF-891F-FDE98018CA86}"/>
              </a:ext>
            </a:extLst>
          </p:cNvPr>
          <p:cNvPicPr>
            <a:picLocks noChangeAspect="1"/>
          </p:cNvPicPr>
          <p:nvPr/>
        </p:nvPicPr>
        <p:blipFill>
          <a:blip r:embed="rId3"/>
          <a:stretch>
            <a:fillRect/>
          </a:stretch>
        </p:blipFill>
        <p:spPr>
          <a:xfrm>
            <a:off x="828800" y="2227575"/>
            <a:ext cx="2186253" cy="2116128"/>
          </a:xfrm>
          <a:prstGeom prst="rect">
            <a:avLst/>
          </a:prstGeom>
        </p:spPr>
      </p:pic>
      <p:sp>
        <p:nvSpPr>
          <p:cNvPr id="2" name="Title 1">
            <a:extLst>
              <a:ext uri="{FF2B5EF4-FFF2-40B4-BE49-F238E27FC236}">
                <a16:creationId xmlns:a16="http://schemas.microsoft.com/office/drawing/2014/main" id="{680DCD55-51BD-9B91-F3F4-97163ADDF89E}"/>
              </a:ext>
            </a:extLst>
          </p:cNvPr>
          <p:cNvSpPr>
            <a:spLocks noGrp="1"/>
          </p:cNvSpPr>
          <p:nvPr>
            <p:ph type="title"/>
          </p:nvPr>
        </p:nvSpPr>
        <p:spPr>
          <a:xfrm>
            <a:off x="828800" y="437020"/>
            <a:ext cx="2739348"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446D7B26-A17D-2E54-19E7-D95AE96E9683}"/>
              </a:ext>
            </a:extLst>
          </p:cNvPr>
          <p:cNvSpPr>
            <a:spLocks noGrp="1"/>
          </p:cNvSpPr>
          <p:nvPr>
            <p:ph idx="1"/>
          </p:nvPr>
        </p:nvSpPr>
        <p:spPr>
          <a:xfrm>
            <a:off x="3747052" y="437020"/>
            <a:ext cx="8178259" cy="5388857"/>
          </a:xfrm>
        </p:spPr>
        <p:txBody>
          <a:bodyPr vert="horz" lIns="0" tIns="45708" rIns="0" bIns="45708" rtlCol="0" anchor="t">
            <a:normAutofit fontScale="92500" lnSpcReduction="10000"/>
          </a:bodyPr>
          <a:lstStyle/>
          <a:p>
            <a:pPr marL="246380" indent="-246380">
              <a:lnSpc>
                <a:spcPct val="150000"/>
              </a:lnSpc>
              <a:buFont typeface="Arial" panose="020B0604020202020204" pitchFamily="34" charset="0"/>
              <a:buChar char="•"/>
            </a:pPr>
            <a:r>
              <a:rPr lang="en-US" sz="2200">
                <a:cs typeface="Calibri" panose="020F0502020204030204"/>
              </a:rPr>
              <a:t>When an issue arises turn to your teammates and have conversations because fear and apathy grow in isolation. </a:t>
            </a:r>
          </a:p>
          <a:p>
            <a:pPr marL="246380" indent="-246380">
              <a:lnSpc>
                <a:spcPct val="150000"/>
              </a:lnSpc>
              <a:buFont typeface="Arial" panose="020B0604020202020204" pitchFamily="34" charset="0"/>
              <a:buChar char="•"/>
            </a:pPr>
            <a:r>
              <a:rPr lang="en-US" sz="2200">
                <a:cs typeface="Calibri" panose="020F0502020204030204"/>
              </a:rPr>
              <a:t>Issues engage people with the union; they find community in a union that is addressing their issues. </a:t>
            </a:r>
          </a:p>
          <a:p>
            <a:pPr marL="246380" indent="-246380">
              <a:lnSpc>
                <a:spcPct val="150000"/>
              </a:lnSpc>
              <a:buFont typeface="Arial" panose="020B0604020202020204" pitchFamily="34" charset="0"/>
              <a:buChar char="•"/>
            </a:pPr>
            <a:r>
              <a:rPr lang="en-US" sz="2200">
                <a:cs typeface="Calibri" panose="020F0502020204030204"/>
              </a:rPr>
              <a:t>People do not value what they have not built. </a:t>
            </a:r>
          </a:p>
          <a:p>
            <a:pPr marL="246380" indent="-246380">
              <a:lnSpc>
                <a:spcPct val="150000"/>
              </a:lnSpc>
              <a:buFont typeface="Arial" panose="020B0604020202020204" pitchFamily="34" charset="0"/>
              <a:buChar char="•"/>
            </a:pPr>
            <a:r>
              <a:rPr lang="en-US" sz="2200">
                <a:cs typeface="Calibri" panose="020F0502020204030204"/>
              </a:rPr>
              <a:t>Your team's vision and your team's shared values move people through fear and apathy. </a:t>
            </a:r>
          </a:p>
          <a:p>
            <a:pPr marL="246380" indent="-246380">
              <a:lnSpc>
                <a:spcPct val="150000"/>
              </a:lnSpc>
              <a:buFont typeface="Arial" panose="020B0604020202020204" pitchFamily="34" charset="0"/>
              <a:buChar char="•"/>
            </a:pPr>
            <a:r>
              <a:rPr lang="en-US" sz="2200">
                <a:cs typeface="Calibri" panose="020F0502020204030204"/>
              </a:rPr>
              <a:t>Tracking conversations with members can help alert the team that attention is needed in a department or building. </a:t>
            </a:r>
          </a:p>
          <a:p>
            <a:pPr marL="246380" indent="-246380">
              <a:lnSpc>
                <a:spcPct val="150000"/>
              </a:lnSpc>
              <a:buFont typeface="Arial" panose="020B0604020202020204" pitchFamily="34" charset="0"/>
              <a:buChar char="•"/>
            </a:pPr>
            <a:r>
              <a:rPr lang="en-US" sz="2200">
                <a:cs typeface="Calibri" panose="020F0502020204030204"/>
              </a:rPr>
              <a:t>Reflection on how will you bring these ideas back home. </a:t>
            </a:r>
          </a:p>
          <a:p>
            <a:pPr marL="0" indent="0">
              <a:buNone/>
            </a:pPr>
            <a:endParaRPr lang="en-US">
              <a:cs typeface="Calibri" panose="020F0502020204030204"/>
            </a:endParaRPr>
          </a:p>
        </p:txBody>
      </p:sp>
    </p:spTree>
    <p:extLst>
      <p:ext uri="{BB962C8B-B14F-4D97-AF65-F5344CB8AC3E}">
        <p14:creationId xmlns:p14="http://schemas.microsoft.com/office/powerpoint/2010/main" val="15810353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283B48-FF32-5D8E-D978-4EBEB6B70B2C}"/>
              </a:ext>
            </a:extLst>
          </p:cNvPr>
          <p:cNvSpPr>
            <a:spLocks noGrp="1"/>
          </p:cNvSpPr>
          <p:nvPr>
            <p:ph type="title"/>
          </p:nvPr>
        </p:nvSpPr>
        <p:spPr>
          <a:xfrm>
            <a:off x="3514950" y="2274729"/>
            <a:ext cx="8271934" cy="1157773"/>
          </a:xfrm>
        </p:spPr>
        <p:txBody>
          <a:bodyPr>
            <a:normAutofit/>
          </a:bodyPr>
          <a:lstStyle/>
          <a:p>
            <a:r>
              <a:rPr lang="en-US" sz="7200"/>
              <a:t>Break </a:t>
            </a:r>
          </a:p>
        </p:txBody>
      </p:sp>
      <p:sp>
        <p:nvSpPr>
          <p:cNvPr id="5" name="Text Placeholder 4">
            <a:extLst>
              <a:ext uri="{FF2B5EF4-FFF2-40B4-BE49-F238E27FC236}">
                <a16:creationId xmlns:a16="http://schemas.microsoft.com/office/drawing/2014/main" id="{5D733F62-5F0B-F436-3EE5-EDBB8E76FE09}"/>
              </a:ext>
            </a:extLst>
          </p:cNvPr>
          <p:cNvSpPr>
            <a:spLocks noGrp="1"/>
          </p:cNvSpPr>
          <p:nvPr>
            <p:ph type="body" idx="1"/>
          </p:nvPr>
        </p:nvSpPr>
        <p:spPr>
          <a:xfrm>
            <a:off x="3515549" y="3561267"/>
            <a:ext cx="7264623" cy="1150203"/>
          </a:xfrm>
        </p:spPr>
        <p:txBody>
          <a:bodyPr/>
          <a:lstStyle/>
          <a:p>
            <a:r>
              <a:rPr lang="en-US"/>
              <a:t>10:30-10:45</a:t>
            </a:r>
          </a:p>
        </p:txBody>
      </p:sp>
    </p:spTree>
    <p:extLst>
      <p:ext uri="{BB962C8B-B14F-4D97-AF65-F5344CB8AC3E}">
        <p14:creationId xmlns:p14="http://schemas.microsoft.com/office/powerpoint/2010/main" val="669694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5B309-7168-782D-87BA-86F1A79123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472683-55B5-A68E-65E6-6F46316F8F8E}"/>
              </a:ext>
            </a:extLst>
          </p:cNvPr>
          <p:cNvSpPr>
            <a:spLocks noGrp="1"/>
          </p:cNvSpPr>
          <p:nvPr>
            <p:ph type="title"/>
          </p:nvPr>
        </p:nvSpPr>
        <p:spPr>
          <a:xfrm>
            <a:off x="3242826" y="2478771"/>
            <a:ext cx="8733825" cy="1894582"/>
          </a:xfrm>
        </p:spPr>
        <p:txBody>
          <a:bodyPr>
            <a:noAutofit/>
          </a:bodyPr>
          <a:lstStyle/>
          <a:p>
            <a:r>
              <a:rPr lang="en-US" sz="4800"/>
              <a:t>Create: Plans for the Future</a:t>
            </a:r>
          </a:p>
        </p:txBody>
      </p:sp>
      <p:sp>
        <p:nvSpPr>
          <p:cNvPr id="3" name="Text Placeholder 2">
            <a:extLst>
              <a:ext uri="{FF2B5EF4-FFF2-40B4-BE49-F238E27FC236}">
                <a16:creationId xmlns:a16="http://schemas.microsoft.com/office/drawing/2014/main" id="{8996AC3F-DC1C-EFB1-D3F7-2A7E9048DE39}"/>
              </a:ext>
            </a:extLst>
          </p:cNvPr>
          <p:cNvSpPr>
            <a:spLocks noGrp="1"/>
          </p:cNvSpPr>
          <p:nvPr>
            <p:ph type="body" idx="1"/>
          </p:nvPr>
        </p:nvSpPr>
        <p:spPr>
          <a:xfrm>
            <a:off x="3398481" y="4271463"/>
            <a:ext cx="7264623" cy="1150203"/>
          </a:xfrm>
        </p:spPr>
        <p:txBody>
          <a:bodyPr/>
          <a:lstStyle/>
          <a:p>
            <a:r>
              <a:rPr lang="en-US"/>
              <a:t>Alan Underwood</a:t>
            </a:r>
          </a:p>
        </p:txBody>
      </p:sp>
    </p:spTree>
    <p:extLst>
      <p:ext uri="{BB962C8B-B14F-4D97-AF65-F5344CB8AC3E}">
        <p14:creationId xmlns:p14="http://schemas.microsoft.com/office/powerpoint/2010/main" val="3158992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8A8D-ED3F-2475-2073-070DF42953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9EBB627-944F-EED9-9588-7930BA7FC13E}"/>
              </a:ext>
            </a:extLst>
          </p:cNvPr>
          <p:cNvSpPr>
            <a:spLocks noGrp="1"/>
          </p:cNvSpPr>
          <p:nvPr>
            <p:ph type="title"/>
          </p:nvPr>
        </p:nvSpPr>
        <p:spPr>
          <a:xfrm>
            <a:off x="636104" y="177801"/>
            <a:ext cx="10740133" cy="895626"/>
          </a:xfrm>
        </p:spPr>
        <p:txBody>
          <a:bodyPr anchor="b">
            <a:normAutofit fontScale="90000"/>
          </a:bodyPr>
          <a:lstStyle/>
          <a:p>
            <a:r>
              <a:rPr lang="en-US"/>
              <a:t>Create or Modify Your Campaign: Plan for Recruitment and Engagement</a:t>
            </a:r>
          </a:p>
        </p:txBody>
      </p:sp>
      <p:sp>
        <p:nvSpPr>
          <p:cNvPr id="6" name="Content Placeholder 5">
            <a:extLst>
              <a:ext uri="{FF2B5EF4-FFF2-40B4-BE49-F238E27FC236}">
                <a16:creationId xmlns:a16="http://schemas.microsoft.com/office/drawing/2014/main" id="{B9C7CF8F-C25B-D024-B591-3360A04F82B2}"/>
              </a:ext>
            </a:extLst>
          </p:cNvPr>
          <p:cNvSpPr>
            <a:spLocks noGrp="1"/>
          </p:cNvSpPr>
          <p:nvPr>
            <p:ph idx="1"/>
          </p:nvPr>
        </p:nvSpPr>
        <p:spPr>
          <a:xfrm>
            <a:off x="719014" y="1143000"/>
            <a:ext cx="11158468" cy="4572000"/>
          </a:xfrm>
        </p:spPr>
        <p:txBody>
          <a:bodyPr>
            <a:noAutofit/>
          </a:bodyPr>
          <a:lstStyle/>
          <a:p>
            <a:pPr>
              <a:lnSpc>
                <a:spcPct val="100000"/>
              </a:lnSpc>
              <a:buFont typeface="Arial" panose="020B0604020202020204" pitchFamily="34" charset="0"/>
              <a:buChar char="•"/>
            </a:pPr>
            <a:r>
              <a:rPr lang="en-US" sz="2000"/>
              <a:t>What’s your specific ask for recruitment and engagement?</a:t>
            </a:r>
          </a:p>
          <a:p>
            <a:pPr lvl="1">
              <a:lnSpc>
                <a:spcPct val="100000"/>
              </a:lnSpc>
              <a:buFont typeface="Arial" panose="020B0604020202020204" pitchFamily="34" charset="0"/>
              <a:buChar char="•"/>
            </a:pPr>
            <a:r>
              <a:rPr lang="en-US" sz="2000"/>
              <a:t>How will you pivot when people do not readily engage?</a:t>
            </a:r>
          </a:p>
          <a:p>
            <a:pPr>
              <a:lnSpc>
                <a:spcPct val="100000"/>
              </a:lnSpc>
              <a:buFont typeface="Arial" panose="020B0604020202020204" pitchFamily="34" charset="0"/>
              <a:buChar char="•"/>
            </a:pPr>
            <a:r>
              <a:rPr lang="en-US" sz="2000"/>
              <a:t>Who are you looking to recruit on your team? (individual people, coalitions, parent groups, other stakeholders, etc.)</a:t>
            </a:r>
          </a:p>
          <a:p>
            <a:pPr lvl="1">
              <a:lnSpc>
                <a:spcPct val="100000"/>
              </a:lnSpc>
              <a:buFont typeface="Arial" panose="020B0604020202020204" pitchFamily="34" charset="0"/>
              <a:buChar char="•"/>
            </a:pPr>
            <a:r>
              <a:rPr lang="en-US" sz="2000"/>
              <a:t>What role will they play?</a:t>
            </a:r>
          </a:p>
          <a:p>
            <a:pPr lvl="1">
              <a:lnSpc>
                <a:spcPct val="100000"/>
              </a:lnSpc>
              <a:buFont typeface="Arial" panose="020B0604020202020204" pitchFamily="34" charset="0"/>
              <a:buChar char="•"/>
            </a:pPr>
            <a:r>
              <a:rPr lang="en-US" sz="2000"/>
              <a:t>What additional information do you need about your recruitment list?</a:t>
            </a:r>
          </a:p>
          <a:p>
            <a:pPr lvl="1">
              <a:lnSpc>
                <a:spcPct val="100000"/>
              </a:lnSpc>
              <a:buFont typeface="Arial" panose="020B0604020202020204" pitchFamily="34" charset="0"/>
              <a:buChar char="•"/>
            </a:pPr>
            <a:r>
              <a:rPr lang="en-US" sz="2000"/>
              <a:t>What are ideas that you have about centering equity and removing barriers for connecting with individuals?</a:t>
            </a:r>
          </a:p>
          <a:p>
            <a:pPr>
              <a:lnSpc>
                <a:spcPct val="100000"/>
              </a:lnSpc>
              <a:buFont typeface="Arial" panose="020B0604020202020204" pitchFamily="34" charset="0"/>
              <a:buChar char="•"/>
            </a:pPr>
            <a:r>
              <a:rPr lang="en-US" sz="2000"/>
              <a:t>Who will connect with those individuals?</a:t>
            </a:r>
          </a:p>
          <a:p>
            <a:pPr lvl="1">
              <a:lnSpc>
                <a:spcPct val="100000"/>
              </a:lnSpc>
              <a:buFont typeface="Arial" panose="020B0604020202020204" pitchFamily="34" charset="0"/>
              <a:buChar char="•"/>
            </a:pPr>
            <a:r>
              <a:rPr lang="en-US" sz="2000"/>
              <a:t>What training or information will they need to have those conversations?</a:t>
            </a:r>
          </a:p>
          <a:p>
            <a:pPr>
              <a:lnSpc>
                <a:spcPct val="100000"/>
              </a:lnSpc>
              <a:buFont typeface="Arial" panose="020B0604020202020204" pitchFamily="34" charset="0"/>
              <a:buChar char="•"/>
            </a:pPr>
            <a:r>
              <a:rPr lang="en-US" sz="2000"/>
              <a:t>What other resources will you need?</a:t>
            </a:r>
          </a:p>
        </p:txBody>
      </p:sp>
    </p:spTree>
    <p:extLst>
      <p:ext uri="{BB962C8B-B14F-4D97-AF65-F5344CB8AC3E}">
        <p14:creationId xmlns:p14="http://schemas.microsoft.com/office/powerpoint/2010/main" val="3423176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DD2A1-F2BF-B6AF-7505-FCC19A6910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8F148-0F16-B4B2-E735-574E68DE5D36}"/>
              </a:ext>
            </a:extLst>
          </p:cNvPr>
          <p:cNvSpPr>
            <a:spLocks noGrp="1"/>
          </p:cNvSpPr>
          <p:nvPr>
            <p:ph type="title"/>
          </p:nvPr>
        </p:nvSpPr>
        <p:spPr>
          <a:xfrm>
            <a:off x="3401566" y="2297400"/>
            <a:ext cx="8283272" cy="2064616"/>
          </a:xfrm>
        </p:spPr>
        <p:txBody>
          <a:bodyPr>
            <a:noAutofit/>
          </a:bodyPr>
          <a:lstStyle/>
          <a:p>
            <a:r>
              <a:rPr lang="en-US"/>
              <a:t>Recruitment Planning and Presentations</a:t>
            </a:r>
          </a:p>
        </p:txBody>
      </p:sp>
      <p:sp>
        <p:nvSpPr>
          <p:cNvPr id="3" name="Text Placeholder 2">
            <a:extLst>
              <a:ext uri="{FF2B5EF4-FFF2-40B4-BE49-F238E27FC236}">
                <a16:creationId xmlns:a16="http://schemas.microsoft.com/office/drawing/2014/main" id="{A039573F-F15C-FE5A-A6D0-5682E06E4303}"/>
              </a:ext>
            </a:extLst>
          </p:cNvPr>
          <p:cNvSpPr>
            <a:spLocks noGrp="1"/>
          </p:cNvSpPr>
          <p:nvPr>
            <p:ph type="body" idx="1"/>
          </p:nvPr>
        </p:nvSpPr>
        <p:spPr>
          <a:xfrm>
            <a:off x="3521435" y="4362016"/>
            <a:ext cx="7264623" cy="1150203"/>
          </a:xfrm>
        </p:spPr>
        <p:txBody>
          <a:bodyPr/>
          <a:lstStyle/>
          <a:p>
            <a:r>
              <a:rPr lang="en-US"/>
              <a:t>Dr. Taraja Shephard Allen</a:t>
            </a:r>
          </a:p>
        </p:txBody>
      </p:sp>
    </p:spTree>
    <p:extLst>
      <p:ext uri="{BB962C8B-B14F-4D97-AF65-F5344CB8AC3E}">
        <p14:creationId xmlns:p14="http://schemas.microsoft.com/office/powerpoint/2010/main" val="24048890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A2EC6-211B-7D37-4D70-EC68A020C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3B56E-6015-3E42-2B7B-4019726606CD}"/>
              </a:ext>
            </a:extLst>
          </p:cNvPr>
          <p:cNvSpPr>
            <a:spLocks noGrp="1"/>
          </p:cNvSpPr>
          <p:nvPr>
            <p:ph type="title"/>
          </p:nvPr>
        </p:nvSpPr>
        <p:spPr>
          <a:xfrm>
            <a:off x="708854" y="88349"/>
            <a:ext cx="9782801" cy="895626"/>
          </a:xfrm>
        </p:spPr>
        <p:txBody>
          <a:bodyPr>
            <a:normAutofit fontScale="90000"/>
          </a:bodyPr>
          <a:lstStyle/>
          <a:p>
            <a:r>
              <a:rPr lang="en-US"/>
              <a:t>Peer Review of Team Campaign Recruitment Plans</a:t>
            </a:r>
          </a:p>
        </p:txBody>
      </p:sp>
      <p:sp>
        <p:nvSpPr>
          <p:cNvPr id="3" name="Content Placeholder 2">
            <a:extLst>
              <a:ext uri="{FF2B5EF4-FFF2-40B4-BE49-F238E27FC236}">
                <a16:creationId xmlns:a16="http://schemas.microsoft.com/office/drawing/2014/main" id="{30D9B4E5-BF77-2B64-8F42-2924B01A7C16}"/>
              </a:ext>
            </a:extLst>
          </p:cNvPr>
          <p:cNvSpPr>
            <a:spLocks noGrp="1"/>
          </p:cNvSpPr>
          <p:nvPr>
            <p:ph idx="1"/>
          </p:nvPr>
        </p:nvSpPr>
        <p:spPr>
          <a:xfrm>
            <a:off x="763073" y="1371600"/>
            <a:ext cx="10859967" cy="4572000"/>
          </a:xfrm>
        </p:spPr>
        <p:txBody>
          <a:bodyPr vert="horz" lIns="91440" tIns="45720" rIns="91440" bIns="45720" rtlCol="0" anchor="t">
            <a:normAutofit/>
          </a:bodyPr>
          <a:lstStyle/>
          <a:p>
            <a:pPr marL="246380" indent="-246380">
              <a:lnSpc>
                <a:spcPct val="150000"/>
              </a:lnSpc>
              <a:buFont typeface="Arial" panose="020B0604020202020204" pitchFamily="34" charset="0"/>
              <a:buChar char="•"/>
            </a:pPr>
            <a:r>
              <a:rPr lang="en-US" sz="2400"/>
              <a:t>Get in to groups of no more than 3 Teams/Campaigns </a:t>
            </a:r>
          </a:p>
          <a:p>
            <a:pPr marL="977900" lvl="2" indent="-246380">
              <a:lnSpc>
                <a:spcPct val="150000"/>
              </a:lnSpc>
              <a:buFont typeface="Courier New" panose="020B0604020202020204" pitchFamily="34" charset="0"/>
              <a:buChar char="o"/>
            </a:pPr>
            <a:r>
              <a:rPr lang="en-US" sz="2400"/>
              <a:t>You will have 10 minutes for a campaign presentation.</a:t>
            </a:r>
          </a:p>
          <a:p>
            <a:pPr marL="977900" lvl="2" indent="-246380">
              <a:lnSpc>
                <a:spcPct val="150000"/>
              </a:lnSpc>
              <a:buFont typeface="Courier New" panose="020B0604020202020204" pitchFamily="34" charset="0"/>
              <a:buChar char="o"/>
            </a:pPr>
            <a:r>
              <a:rPr lang="en-US" sz="2400"/>
              <a:t>Share your campaign recruitment and engagement plans.</a:t>
            </a:r>
          </a:p>
          <a:p>
            <a:pPr marL="246380" indent="-246380">
              <a:lnSpc>
                <a:spcPct val="150000"/>
              </a:lnSpc>
              <a:buFont typeface="Arial" panose="020B0604020202020204" pitchFamily="34" charset="0"/>
              <a:buChar char="•"/>
            </a:pPr>
            <a:r>
              <a:rPr lang="en-US" sz="2400"/>
              <a:t>Other teams will have five minutes to give feedback </a:t>
            </a:r>
          </a:p>
          <a:p>
            <a:pPr marL="977900" lvl="2" indent="-246380">
              <a:lnSpc>
                <a:spcPct val="150000"/>
              </a:lnSpc>
              <a:buFont typeface="Courier New" panose="020B0604020202020204" pitchFamily="34" charset="0"/>
              <a:buChar char="o"/>
            </a:pPr>
            <a:r>
              <a:rPr lang="en-US" sz="2400"/>
              <a:t>Do you have a sense of who they will recruit to their team?</a:t>
            </a:r>
          </a:p>
          <a:p>
            <a:pPr marL="977900" lvl="2" indent="-246380">
              <a:lnSpc>
                <a:spcPct val="150000"/>
              </a:lnSpc>
              <a:buFont typeface="Courier New" panose="020B0604020202020204" pitchFamily="34" charset="0"/>
              <a:buChar char="o"/>
            </a:pPr>
            <a:r>
              <a:rPr lang="en-US" sz="2400"/>
              <a:t>Are their asks clear? </a:t>
            </a:r>
          </a:p>
          <a:p>
            <a:pPr>
              <a:lnSpc>
                <a:spcPct val="150000"/>
              </a:lnSpc>
              <a:buFont typeface="Arial" panose="020B0604020202020204" pitchFamily="34" charset="0"/>
              <a:buChar char="•"/>
            </a:pPr>
            <a:r>
              <a:rPr lang="en-US" sz="2400"/>
              <a:t>Offer questions and ideas to help them better craft their plan. </a:t>
            </a:r>
          </a:p>
        </p:txBody>
      </p:sp>
    </p:spTree>
    <p:extLst>
      <p:ext uri="{BB962C8B-B14F-4D97-AF65-F5344CB8AC3E}">
        <p14:creationId xmlns:p14="http://schemas.microsoft.com/office/powerpoint/2010/main" val="29855213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319D1-DCAC-ACD2-6767-289620FE651A}"/>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EF3D33EC-728E-15C8-4861-4C79A1DB9EB9}"/>
              </a:ext>
            </a:extLst>
          </p:cNvPr>
          <p:cNvPicPr>
            <a:picLocks noChangeAspect="1"/>
          </p:cNvPicPr>
          <p:nvPr/>
        </p:nvPicPr>
        <p:blipFill>
          <a:blip r:embed="rId3"/>
          <a:stretch>
            <a:fillRect/>
          </a:stretch>
        </p:blipFill>
        <p:spPr>
          <a:xfrm>
            <a:off x="828800" y="2227575"/>
            <a:ext cx="2186253" cy="2116128"/>
          </a:xfrm>
          <a:prstGeom prst="rect">
            <a:avLst/>
          </a:prstGeom>
        </p:spPr>
      </p:pic>
      <p:sp>
        <p:nvSpPr>
          <p:cNvPr id="2" name="Title 1">
            <a:extLst>
              <a:ext uri="{FF2B5EF4-FFF2-40B4-BE49-F238E27FC236}">
                <a16:creationId xmlns:a16="http://schemas.microsoft.com/office/drawing/2014/main" id="{3EFF0668-327A-8BFA-A7DA-C9E384A4CCD8}"/>
              </a:ext>
            </a:extLst>
          </p:cNvPr>
          <p:cNvSpPr>
            <a:spLocks noGrp="1"/>
          </p:cNvSpPr>
          <p:nvPr>
            <p:ph type="title"/>
          </p:nvPr>
        </p:nvSpPr>
        <p:spPr>
          <a:xfrm>
            <a:off x="828800" y="437020"/>
            <a:ext cx="2739348"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7E2626D6-10D5-33E3-D577-D6AE2346F22A}"/>
              </a:ext>
            </a:extLst>
          </p:cNvPr>
          <p:cNvSpPr>
            <a:spLocks noGrp="1"/>
          </p:cNvSpPr>
          <p:nvPr>
            <p:ph idx="1"/>
          </p:nvPr>
        </p:nvSpPr>
        <p:spPr>
          <a:xfrm>
            <a:off x="3747052" y="904240"/>
            <a:ext cx="8178259" cy="4226559"/>
          </a:xfrm>
        </p:spPr>
        <p:txBody>
          <a:bodyPr vert="horz" lIns="0" tIns="45708" rIns="0" bIns="45708" rtlCol="0" anchor="t">
            <a:normAutofit fontScale="92500" lnSpcReduction="10000"/>
          </a:bodyPr>
          <a:lstStyle/>
          <a:p>
            <a:pPr>
              <a:lnSpc>
                <a:spcPct val="160000"/>
              </a:lnSpc>
              <a:buFont typeface="Arial" panose="020B0604020202020204" pitchFamily="34" charset="0"/>
              <a:buChar char="•"/>
            </a:pPr>
            <a:r>
              <a:rPr lang="en-US">
                <a:cs typeface="Calibri" panose="020F0502020204030204"/>
              </a:rPr>
              <a:t>Campaigns are more powerful when we tap into our people as a resource.</a:t>
            </a:r>
          </a:p>
          <a:p>
            <a:pPr>
              <a:lnSpc>
                <a:spcPct val="160000"/>
              </a:lnSpc>
              <a:buFont typeface="Arial" panose="020B0604020202020204" pitchFamily="34" charset="0"/>
              <a:buChar char="•"/>
            </a:pPr>
            <a:r>
              <a:rPr lang="en-US">
                <a:cs typeface="Calibri" panose="020F0502020204030204"/>
              </a:rPr>
              <a:t>Equity is centered at every level, at every stage.</a:t>
            </a:r>
          </a:p>
          <a:p>
            <a:pPr>
              <a:lnSpc>
                <a:spcPct val="160000"/>
              </a:lnSpc>
              <a:buFont typeface="Arial" panose="020B0604020202020204" pitchFamily="34" charset="0"/>
              <a:buChar char="•"/>
            </a:pPr>
            <a:r>
              <a:rPr lang="en-US">
                <a:cs typeface="Calibri" panose="020F0502020204030204"/>
              </a:rPr>
              <a:t>Teams can make progress even when all the pieces are not there.</a:t>
            </a:r>
          </a:p>
          <a:p>
            <a:pPr>
              <a:lnSpc>
                <a:spcPct val="160000"/>
              </a:lnSpc>
              <a:buFont typeface="Arial" panose="020B0604020202020204" pitchFamily="34" charset="0"/>
              <a:buChar char="•"/>
            </a:pPr>
            <a:r>
              <a:rPr lang="en-US">
                <a:cs typeface="Calibri" panose="020F0502020204030204"/>
              </a:rPr>
              <a:t>We continue to learn from each other.</a:t>
            </a:r>
          </a:p>
          <a:p>
            <a:pPr marL="0" indent="0">
              <a:buNone/>
            </a:pPr>
            <a:endParaRPr lang="en-US">
              <a:cs typeface="Calibri" panose="020F0502020204030204"/>
            </a:endParaRPr>
          </a:p>
        </p:txBody>
      </p:sp>
    </p:spTree>
    <p:extLst>
      <p:ext uri="{BB962C8B-B14F-4D97-AF65-F5344CB8AC3E}">
        <p14:creationId xmlns:p14="http://schemas.microsoft.com/office/powerpoint/2010/main" val="157510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ribbon with a white border surrounded by colorful confetti&#10;&#10;AI-generated content may be incorrect.">
            <a:extLst>
              <a:ext uri="{FF2B5EF4-FFF2-40B4-BE49-F238E27FC236}">
                <a16:creationId xmlns:a16="http://schemas.microsoft.com/office/drawing/2014/main" id="{BBCF08BE-8991-D0AE-074F-D05A52D4A2F6}"/>
              </a:ext>
            </a:extLst>
          </p:cNvPr>
          <p:cNvPicPr>
            <a:picLocks noChangeAspect="1"/>
          </p:cNvPicPr>
          <p:nvPr/>
        </p:nvPicPr>
        <p:blipFill>
          <a:blip r:embed="rId2"/>
          <a:stretch>
            <a:fillRect/>
          </a:stretch>
        </p:blipFill>
        <p:spPr>
          <a:xfrm>
            <a:off x="2467790" y="-803"/>
            <a:ext cx="9697424" cy="6143963"/>
          </a:xfrm>
          <a:prstGeom prst="rect">
            <a:avLst/>
          </a:prstGeom>
        </p:spPr>
      </p:pic>
    </p:spTree>
    <p:extLst>
      <p:ext uri="{BB962C8B-B14F-4D97-AF65-F5344CB8AC3E}">
        <p14:creationId xmlns:p14="http://schemas.microsoft.com/office/powerpoint/2010/main" val="3368368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20031-461A-4D91-A39D-9283E04D1168}"/>
              </a:ext>
            </a:extLst>
          </p:cNvPr>
          <p:cNvSpPr>
            <a:spLocks noGrp="1"/>
          </p:cNvSpPr>
          <p:nvPr>
            <p:ph type="title"/>
          </p:nvPr>
        </p:nvSpPr>
        <p:spPr/>
        <p:txBody>
          <a:bodyPr/>
          <a:lstStyle/>
          <a:p>
            <a:r>
              <a:rPr lang="en-US"/>
              <a:t>Closing It Out</a:t>
            </a:r>
          </a:p>
        </p:txBody>
      </p:sp>
      <p:sp>
        <p:nvSpPr>
          <p:cNvPr id="3" name="Content Placeholder 2">
            <a:extLst>
              <a:ext uri="{FF2B5EF4-FFF2-40B4-BE49-F238E27FC236}">
                <a16:creationId xmlns:a16="http://schemas.microsoft.com/office/drawing/2014/main" id="{E1196CCD-9D89-47AB-E47A-526DF8346FFE}"/>
              </a:ext>
            </a:extLst>
          </p:cNvPr>
          <p:cNvSpPr>
            <a:spLocks noGrp="1"/>
          </p:cNvSpPr>
          <p:nvPr>
            <p:ph type="body" idx="1"/>
          </p:nvPr>
        </p:nvSpPr>
        <p:spPr/>
        <p:txBody>
          <a:bodyPr/>
          <a:lstStyle/>
          <a:p>
            <a:r>
              <a:rPr lang="en-US"/>
              <a:t>Amanda Kail</a:t>
            </a:r>
          </a:p>
        </p:txBody>
      </p:sp>
    </p:spTree>
    <p:extLst>
      <p:ext uri="{BB962C8B-B14F-4D97-AF65-F5344CB8AC3E}">
        <p14:creationId xmlns:p14="http://schemas.microsoft.com/office/powerpoint/2010/main" val="3983103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holding megaphones&#10;&#10;AI-generated content may be incorrect.">
            <a:extLst>
              <a:ext uri="{FF2B5EF4-FFF2-40B4-BE49-F238E27FC236}">
                <a16:creationId xmlns:a16="http://schemas.microsoft.com/office/drawing/2014/main" id="{8EBD38C6-EEBD-348A-37B1-6E5EB168F062}"/>
              </a:ext>
            </a:extLst>
          </p:cNvPr>
          <p:cNvPicPr>
            <a:picLocks noChangeAspect="1"/>
          </p:cNvPicPr>
          <p:nvPr/>
        </p:nvPicPr>
        <p:blipFill>
          <a:blip r:embed="rId3"/>
          <a:srcRect l="4133" r="2957"/>
          <a:stretch>
            <a:fillRect/>
          </a:stretch>
        </p:blipFill>
        <p:spPr>
          <a:xfrm>
            <a:off x="7180942" y="1822218"/>
            <a:ext cx="4716417" cy="2868121"/>
          </a:xfrm>
          <a:prstGeom prst="rect">
            <a:avLst/>
          </a:prstGeom>
        </p:spPr>
      </p:pic>
      <p:sp>
        <p:nvSpPr>
          <p:cNvPr id="2" name="Title 1">
            <a:extLst>
              <a:ext uri="{FF2B5EF4-FFF2-40B4-BE49-F238E27FC236}">
                <a16:creationId xmlns:a16="http://schemas.microsoft.com/office/drawing/2014/main" id="{758303E9-A152-DAAA-0E9A-FD5EEC13A8EC}"/>
              </a:ext>
            </a:extLst>
          </p:cNvPr>
          <p:cNvSpPr>
            <a:spLocks noGrp="1"/>
          </p:cNvSpPr>
          <p:nvPr>
            <p:ph type="title"/>
          </p:nvPr>
        </p:nvSpPr>
        <p:spPr>
          <a:xfrm>
            <a:off x="787182" y="132243"/>
            <a:ext cx="5872480" cy="893917"/>
          </a:xfrm>
        </p:spPr>
        <p:txBody>
          <a:bodyPr>
            <a:normAutofit/>
          </a:bodyPr>
          <a:lstStyle/>
          <a:p>
            <a:r>
              <a:rPr lang="en-US" sz="3999"/>
              <a:t>What is Campaign Lab?</a:t>
            </a:r>
          </a:p>
        </p:txBody>
      </p:sp>
      <p:sp>
        <p:nvSpPr>
          <p:cNvPr id="3" name="Content Placeholder 2">
            <a:extLst>
              <a:ext uri="{FF2B5EF4-FFF2-40B4-BE49-F238E27FC236}">
                <a16:creationId xmlns:a16="http://schemas.microsoft.com/office/drawing/2014/main" id="{4D87AD19-BE7A-90EA-5B7B-6EF58CDDBF56}"/>
              </a:ext>
            </a:extLst>
          </p:cNvPr>
          <p:cNvSpPr>
            <a:spLocks noGrp="1"/>
          </p:cNvSpPr>
          <p:nvPr>
            <p:ph idx="1"/>
          </p:nvPr>
        </p:nvSpPr>
        <p:spPr>
          <a:xfrm>
            <a:off x="787182" y="1385386"/>
            <a:ext cx="6170240" cy="3741787"/>
          </a:xfrm>
        </p:spPr>
        <p:txBody>
          <a:bodyPr vert="horz" lIns="91416" tIns="45708" rIns="91416" bIns="45708" rtlCol="0" anchor="t">
            <a:noAutofit/>
          </a:bodyPr>
          <a:lstStyle/>
          <a:p>
            <a:pPr marL="513715" indent="-513715">
              <a:spcAft>
                <a:spcPts val="1200"/>
              </a:spcAft>
              <a:buAutoNum type="arabicPeriod"/>
            </a:pPr>
            <a:r>
              <a:rPr lang="en-US"/>
              <a:t>Leadership Development through Peer Coaching</a:t>
            </a:r>
          </a:p>
          <a:p>
            <a:pPr marL="513715" indent="-513715">
              <a:spcAft>
                <a:spcPts val="1200"/>
              </a:spcAft>
              <a:buAutoNum type="arabicPeriod"/>
            </a:pPr>
            <a:r>
              <a:rPr lang="en-US"/>
              <a:t>Campaign and Organizing Fundamentals: Tools and Training</a:t>
            </a:r>
          </a:p>
          <a:p>
            <a:pPr marL="513715" indent="-513715">
              <a:spcAft>
                <a:spcPts val="1200"/>
              </a:spcAft>
              <a:buAutoNum type="arabicPeriod"/>
            </a:pPr>
            <a:r>
              <a:rPr lang="en-US"/>
              <a:t>Assessment, Evaluation, and Centering Equity </a:t>
            </a:r>
          </a:p>
          <a:p>
            <a:pPr marL="513715" indent="-513715">
              <a:spcAft>
                <a:spcPts val="1200"/>
              </a:spcAft>
              <a:buAutoNum type="arabicPeriod"/>
            </a:pPr>
            <a:r>
              <a:rPr lang="en-US"/>
              <a:t>Strategizing and Collaboration</a:t>
            </a:r>
          </a:p>
          <a:p>
            <a:pPr marL="914126" lvl="1" indent="-457063">
              <a:buAutoNum type="arabicPeriod"/>
            </a:pPr>
            <a:endParaRPr lang="en-US" sz="1999"/>
          </a:p>
          <a:p>
            <a:pPr marL="457063" lvl="1" indent="0">
              <a:buNone/>
            </a:pPr>
            <a:endParaRPr lang="en-US" sz="1999"/>
          </a:p>
          <a:p>
            <a:pPr>
              <a:buAutoNum type="arabicPeriod"/>
            </a:pPr>
            <a:endParaRPr lang="en-US" sz="1999"/>
          </a:p>
        </p:txBody>
      </p:sp>
    </p:spTree>
    <p:extLst>
      <p:ext uri="{BB962C8B-B14F-4D97-AF65-F5344CB8AC3E}">
        <p14:creationId xmlns:p14="http://schemas.microsoft.com/office/powerpoint/2010/main" val="9183098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78A99-5768-6EE6-D2A5-D00108412FE2}"/>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C6D65BEA-0F0D-AC23-E52F-27A30785D5C3}"/>
              </a:ext>
            </a:extLst>
          </p:cNvPr>
          <p:cNvSpPr>
            <a:spLocks noGrp="1"/>
          </p:cNvSpPr>
          <p:nvPr>
            <p:ph idx="1"/>
          </p:nvPr>
        </p:nvSpPr>
        <p:spPr>
          <a:xfrm>
            <a:off x="629921" y="467911"/>
            <a:ext cx="5524112" cy="1594569"/>
          </a:xfrm>
        </p:spPr>
        <p:txBody>
          <a:bodyPr vert="horz" lIns="91416" tIns="45708" rIns="91416" bIns="45708" rtlCol="0" anchor="t">
            <a:normAutofit/>
          </a:bodyPr>
          <a:lstStyle/>
          <a:p>
            <a:pPr marL="0" indent="0" algn="ctr">
              <a:buNone/>
            </a:pPr>
            <a:r>
              <a:rPr lang="en-US" b="1"/>
              <a:t>Do you want to build the power of your local? </a:t>
            </a:r>
          </a:p>
          <a:p>
            <a:pPr marL="0" indent="0" algn="ctr">
              <a:buNone/>
            </a:pPr>
            <a:r>
              <a:rPr lang="en-US" b="1"/>
              <a:t>Apply to the Campaign Lab.</a:t>
            </a:r>
          </a:p>
        </p:txBody>
      </p:sp>
      <p:sp>
        <p:nvSpPr>
          <p:cNvPr id="3" name="TextBox 2">
            <a:extLst>
              <a:ext uri="{FF2B5EF4-FFF2-40B4-BE49-F238E27FC236}">
                <a16:creationId xmlns:a16="http://schemas.microsoft.com/office/drawing/2014/main" id="{68F2C3D5-46C3-A6C4-69ED-743C18A77EEF}"/>
              </a:ext>
            </a:extLst>
          </p:cNvPr>
          <p:cNvSpPr txBox="1"/>
          <p:nvPr/>
        </p:nvSpPr>
        <p:spPr>
          <a:xfrm>
            <a:off x="6685324" y="467911"/>
            <a:ext cx="5524112" cy="138497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800" b="1"/>
              <a:t>Experienced in leading campaigns? </a:t>
            </a:r>
          </a:p>
          <a:p>
            <a:pPr algn="ctr"/>
            <a:r>
              <a:rPr lang="en-US" sz="2800" b="1"/>
              <a:t>Apply to be a Coach!</a:t>
            </a:r>
          </a:p>
        </p:txBody>
      </p:sp>
      <p:pic>
        <p:nvPicPr>
          <p:cNvPr id="5" name="Picture 4" descr="A qr code on a white square&#10;&#10;AI-generated content may be incorrect.">
            <a:extLst>
              <a:ext uri="{FF2B5EF4-FFF2-40B4-BE49-F238E27FC236}">
                <a16:creationId xmlns:a16="http://schemas.microsoft.com/office/drawing/2014/main" id="{F6293F30-203A-1CD0-BB0A-1666984E5EC6}"/>
              </a:ext>
            </a:extLst>
          </p:cNvPr>
          <p:cNvPicPr>
            <a:picLocks noChangeAspect="1"/>
          </p:cNvPicPr>
          <p:nvPr/>
        </p:nvPicPr>
        <p:blipFill>
          <a:blip r:embed="rId2"/>
          <a:stretch>
            <a:fillRect/>
          </a:stretch>
        </p:blipFill>
        <p:spPr>
          <a:xfrm>
            <a:off x="7747610" y="2428867"/>
            <a:ext cx="3399540" cy="3395753"/>
          </a:xfrm>
          <a:prstGeom prst="rect">
            <a:avLst/>
          </a:prstGeom>
        </p:spPr>
      </p:pic>
      <p:pic>
        <p:nvPicPr>
          <p:cNvPr id="6" name="Picture 5" descr="A qr code on a colorful background&#10;&#10;AI-generated content may be incorrect.">
            <a:extLst>
              <a:ext uri="{FF2B5EF4-FFF2-40B4-BE49-F238E27FC236}">
                <a16:creationId xmlns:a16="http://schemas.microsoft.com/office/drawing/2014/main" id="{BC9ED7DB-DC88-7C25-CE62-886FB1E293A0}"/>
              </a:ext>
            </a:extLst>
          </p:cNvPr>
          <p:cNvPicPr>
            <a:picLocks noChangeAspect="1"/>
          </p:cNvPicPr>
          <p:nvPr/>
        </p:nvPicPr>
        <p:blipFill>
          <a:blip r:embed="rId3"/>
          <a:stretch>
            <a:fillRect/>
          </a:stretch>
        </p:blipFill>
        <p:spPr>
          <a:xfrm>
            <a:off x="1578779" y="2433388"/>
            <a:ext cx="3589990" cy="3386049"/>
          </a:xfrm>
          <a:prstGeom prst="rect">
            <a:avLst/>
          </a:prstGeom>
        </p:spPr>
      </p:pic>
    </p:spTree>
    <p:extLst>
      <p:ext uri="{BB962C8B-B14F-4D97-AF65-F5344CB8AC3E}">
        <p14:creationId xmlns:p14="http://schemas.microsoft.com/office/powerpoint/2010/main" val="3610815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vert="horz" lIns="91440" tIns="45720" rIns="91440" bIns="45720" rtlCol="0" anchor="t">
            <a:normAutofit/>
          </a:bodyPr>
          <a:lstStyle/>
          <a:p>
            <a:r>
              <a:rPr lang="en-US" sz="4000"/>
              <a:t>Reminders on traveling... </a:t>
            </a:r>
            <a:endParaRPr lang="en-US"/>
          </a:p>
          <a:p>
            <a:endParaRPr lang="en-US" sz="4000"/>
          </a:p>
          <a:p>
            <a:endParaRPr lang="en-US" sz="4000"/>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B1C54D-6B09-16A1-F8AA-F94C96C87D2B}"/>
              </a:ext>
            </a:extLst>
          </p:cNvPr>
          <p:cNvSpPr>
            <a:spLocks noGrp="1"/>
          </p:cNvSpPr>
          <p:nvPr>
            <p:ph type="body" sz="half" idx="2"/>
          </p:nvPr>
        </p:nvSpPr>
        <p:spPr>
          <a:xfrm>
            <a:off x="812588" y="634807"/>
            <a:ext cx="3932131" cy="4343400"/>
          </a:xfrm>
        </p:spPr>
        <p:txBody>
          <a:bodyPr vert="horz" lIns="91440" tIns="45720" rIns="91440" bIns="45720" rtlCol="0" anchor="t">
            <a:normAutofit/>
          </a:bodyPr>
          <a:lstStyle/>
          <a:p>
            <a:r>
              <a:rPr lang="en-US" sz="4800"/>
              <a:t>Please let us know how we are doing. </a:t>
            </a:r>
          </a:p>
        </p:txBody>
      </p:sp>
      <p:pic>
        <p:nvPicPr>
          <p:cNvPr id="2" name="Picture Placeholder 1">
            <a:extLst>
              <a:ext uri="{FF2B5EF4-FFF2-40B4-BE49-F238E27FC236}">
                <a16:creationId xmlns:a16="http://schemas.microsoft.com/office/drawing/2014/main" id="{1BBE8B73-4BBC-A2AC-20EE-E8253AB902D9}"/>
              </a:ext>
            </a:extLst>
          </p:cNvPr>
          <p:cNvPicPr>
            <a:picLocks noGrp="1" noChangeAspect="1"/>
          </p:cNvPicPr>
          <p:nvPr>
            <p:ph type="pic" idx="1"/>
          </p:nvPr>
        </p:nvPicPr>
        <p:blipFill>
          <a:blip r:embed="rId2"/>
          <a:srcRect t="4087" b="4087"/>
          <a:stretch/>
        </p:blipFill>
        <p:spPr bwMode="auto">
          <a:prstGeom prst="rect">
            <a:avLst/>
          </a:prstGeom>
          <a:ln w="19050">
            <a:solidFill>
              <a:srgbClr val="FFFFFF"/>
            </a:solidFill>
          </a:ln>
        </p:spPr>
      </p:pic>
    </p:spTree>
    <p:extLst>
      <p:ext uri="{BB962C8B-B14F-4D97-AF65-F5344CB8AC3E}">
        <p14:creationId xmlns:p14="http://schemas.microsoft.com/office/powerpoint/2010/main" val="1939368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afe Travels”: Meaning, Usage &amp; Examples">
            <a:extLst>
              <a:ext uri="{FF2B5EF4-FFF2-40B4-BE49-F238E27FC236}">
                <a16:creationId xmlns:a16="http://schemas.microsoft.com/office/drawing/2014/main" id="{9C95BB5B-5F2B-1299-2D8E-6ED61E8E3ABC}"/>
              </a:ext>
            </a:extLst>
          </p:cNvPr>
          <p:cNvPicPr>
            <a:picLocks noChangeAspect="1"/>
          </p:cNvPicPr>
          <p:nvPr/>
        </p:nvPicPr>
        <p:blipFill>
          <a:blip r:embed="rId2"/>
          <a:stretch>
            <a:fillRect/>
          </a:stretch>
        </p:blipFill>
        <p:spPr>
          <a:xfrm>
            <a:off x="1526570" y="1079407"/>
            <a:ext cx="9135684" cy="4699185"/>
          </a:xfrm>
          <a:prstGeom prst="rect">
            <a:avLst/>
          </a:prstGeom>
        </p:spPr>
      </p:pic>
    </p:spTree>
    <p:extLst>
      <p:ext uri="{BB962C8B-B14F-4D97-AF65-F5344CB8AC3E}">
        <p14:creationId xmlns:p14="http://schemas.microsoft.com/office/powerpoint/2010/main" val="650580856"/>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6636C4ED-DB41-46EA-B5EC-A082D18E6DAC}">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39</Slides>
  <Notes>11</Notes>
  <HiddenSlides>0</HiddenSlide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Math 16x9</vt:lpstr>
      <vt:lpstr>Campaign Academy: Building a Team to Win</vt:lpstr>
      <vt:lpstr>PowerPoint Presentation</vt:lpstr>
      <vt:lpstr>PowerPoint Presentation</vt:lpstr>
      <vt:lpstr>Sunday, May 17th</vt:lpstr>
      <vt:lpstr>Sunday, May 17th  Outcomes</vt:lpstr>
      <vt:lpstr>Feedback on Feedback </vt:lpstr>
      <vt:lpstr>Feedback on Feedback </vt:lpstr>
      <vt:lpstr>Feedback on Feedback </vt:lpstr>
      <vt:lpstr>Community Agreements  </vt:lpstr>
      <vt:lpstr>Team Accountability </vt:lpstr>
      <vt:lpstr>Common Problems in Teams… </vt:lpstr>
      <vt:lpstr>Tracking as an Internal Structure Test</vt:lpstr>
      <vt:lpstr>"That collective effort required leaders who were accountable to one another and were not singular..." " -Ella Baker </vt:lpstr>
      <vt:lpstr>Accountability Conversations </vt:lpstr>
      <vt:lpstr>Choose Your Own Adventure </vt:lpstr>
      <vt:lpstr>Scenario 1- "Don't Worry About It!"</vt:lpstr>
      <vt:lpstr>Scenario 2- "Lisa is Missing" </vt:lpstr>
      <vt:lpstr>Scenario 3- "The Good Relationship" </vt:lpstr>
      <vt:lpstr>Scenario 4 – “Is Apathy Real?”</vt:lpstr>
      <vt:lpstr>Scenario 5- "Puts on the Cape"</vt:lpstr>
      <vt:lpstr>Scenario 6- "Organizing in Divided Territory" </vt:lpstr>
      <vt:lpstr>Scenario 7- "Where my people at?" </vt:lpstr>
      <vt:lpstr>In Your Group:</vt:lpstr>
      <vt:lpstr>Report Out! (5 minutes) </vt:lpstr>
      <vt:lpstr>Feedback for each scenario: </vt:lpstr>
      <vt:lpstr>Key Points</vt:lpstr>
      <vt:lpstr>Break </vt:lpstr>
      <vt:lpstr>Create: Plans for the Future</vt:lpstr>
      <vt:lpstr>Create or Modify Your Campaign: Plan for Recruitment and Engagement</vt:lpstr>
      <vt:lpstr>Recruitment Planning and Presentations</vt:lpstr>
      <vt:lpstr>Peer Review of Team Campaign Recruitment Plans</vt:lpstr>
      <vt:lpstr>Key Points</vt:lpstr>
      <vt:lpstr>PowerPoint Presentation</vt:lpstr>
      <vt:lpstr>Closing It Out</vt:lpstr>
      <vt:lpstr>What is Campaign Lab?</vt:lpstr>
      <vt:lpstr>PowerPoint Presentation</vt:lpstr>
      <vt:lpstr>Closing the Day</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revision>1</cp:revision>
  <dcterms:created xsi:type="dcterms:W3CDTF">2022-09-14T20:21:53Z</dcterms:created>
  <dcterms:modified xsi:type="dcterms:W3CDTF">2026-05-17T16:24:08Z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y fmtid="{D5CDD505-2E9C-101B-9397-08002B2CF9AE}" pid="9" name="Order">
    <vt:r8>53500</vt:r8>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_ExtendedDescription">
    <vt:lpwstr/>
  </property>
</Properties>
</file>