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sldIdLst>
    <p:sldId id="265" r:id="rId5"/>
    <p:sldId id="266" r:id="rId6"/>
    <p:sldId id="277" r:id="rId7"/>
    <p:sldId id="276" r:id="rId8"/>
    <p:sldId id="268" r:id="rId9"/>
    <p:sldId id="273" r:id="rId10"/>
    <p:sldId id="274" r:id="rId11"/>
    <p:sldId id="27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22" autoAdjust="0"/>
    <p:restoredTop sz="74074" autoAdjust="0"/>
  </p:normalViewPr>
  <p:slideViewPr>
    <p:cSldViewPr snapToGrid="0">
      <p:cViewPr>
        <p:scale>
          <a:sx n="80" d="100"/>
          <a:sy n="80" d="100"/>
        </p:scale>
        <p:origin x="528"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79AD0A-C6CF-4161-8CBA-CCB7D38EB385}" type="doc">
      <dgm:prSet loTypeId="urn:microsoft.com/office/officeart/2005/8/layout/radial2" loCatId="relationship" qsTypeId="urn:microsoft.com/office/officeart/2005/8/quickstyle/simple1" qsCatId="simple" csTypeId="urn:microsoft.com/office/officeart/2005/8/colors/colorful5" csCatId="colorful" phldr="1"/>
      <dgm:spPr/>
      <dgm:t>
        <a:bodyPr/>
        <a:lstStyle/>
        <a:p>
          <a:endParaRPr lang="en-US"/>
        </a:p>
      </dgm:t>
    </dgm:pt>
    <dgm:pt modelId="{9ACF31DB-4FC2-450D-9AED-70387DAE9946}">
      <dgm:prSet phldrT="[Text]" phldr="0"/>
      <dgm:spPr/>
      <dgm:t>
        <a:bodyPr/>
        <a:lstStyle/>
        <a:p>
          <a:r>
            <a:rPr lang="en-US">
              <a:latin typeface="Euphemia"/>
            </a:rPr>
            <a:t>Coach</a:t>
          </a:r>
          <a:endParaRPr lang="en-US"/>
        </a:p>
      </dgm:t>
    </dgm:pt>
    <dgm:pt modelId="{0FCA2E01-33D4-4C9F-8A78-0E41A83C644C}" type="parTrans" cxnId="{68CEA775-E68C-4279-AD05-DA882E83D62E}">
      <dgm:prSet/>
      <dgm:spPr/>
      <dgm:t>
        <a:bodyPr/>
        <a:lstStyle/>
        <a:p>
          <a:endParaRPr lang="en-US"/>
        </a:p>
      </dgm:t>
    </dgm:pt>
    <dgm:pt modelId="{D86DF292-3CC1-4BC2-BC8F-FD86D80BE6FB}" type="sibTrans" cxnId="{68CEA775-E68C-4279-AD05-DA882E83D62E}">
      <dgm:prSet/>
      <dgm:spPr/>
      <dgm:t>
        <a:bodyPr/>
        <a:lstStyle/>
        <a:p>
          <a:endParaRPr lang="en-US"/>
        </a:p>
      </dgm:t>
    </dgm:pt>
    <dgm:pt modelId="{58DDEFE9-A0C5-41FB-9F3A-CD78005B21D0}">
      <dgm:prSet phldrT="[Text]" phldr="0"/>
      <dgm:spPr/>
      <dgm:t>
        <a:bodyPr/>
        <a:lstStyle/>
        <a:p>
          <a:pPr rtl="0"/>
          <a:r>
            <a:rPr lang="en-US">
              <a:latin typeface="Euphemia"/>
            </a:rPr>
            <a:t>Team Lead</a:t>
          </a:r>
          <a:endParaRPr lang="en-US"/>
        </a:p>
      </dgm:t>
    </dgm:pt>
    <dgm:pt modelId="{91A63938-04DC-4066-BE9E-83C56B87E2BC}" type="parTrans" cxnId="{51487743-B527-4F7A-8BFA-3DE3BC4F2E71}">
      <dgm:prSet/>
      <dgm:spPr/>
      <dgm:t>
        <a:bodyPr/>
        <a:lstStyle/>
        <a:p>
          <a:endParaRPr lang="en-US"/>
        </a:p>
      </dgm:t>
    </dgm:pt>
    <dgm:pt modelId="{6C250FCE-E25C-47C8-A41B-E1E1DAE1D77A}" type="sibTrans" cxnId="{51487743-B527-4F7A-8BFA-3DE3BC4F2E71}">
      <dgm:prSet/>
      <dgm:spPr/>
      <dgm:t>
        <a:bodyPr/>
        <a:lstStyle/>
        <a:p>
          <a:endParaRPr lang="en-US"/>
        </a:p>
      </dgm:t>
    </dgm:pt>
    <dgm:pt modelId="{1802725E-8783-44D5-BDCF-AFBE6FEF7BC9}">
      <dgm:prSet phldrT="[Text]" phldr="0"/>
      <dgm:spPr/>
      <dgm:t>
        <a:bodyPr/>
        <a:lstStyle/>
        <a:p>
          <a:pPr rtl="0"/>
          <a:r>
            <a:rPr lang="en-US">
              <a:latin typeface="Euphemia"/>
            </a:rPr>
            <a:t>Team Lead</a:t>
          </a:r>
          <a:endParaRPr lang="en-US"/>
        </a:p>
      </dgm:t>
    </dgm:pt>
    <dgm:pt modelId="{263BE385-542D-47B4-87C0-930A90207092}" type="parTrans" cxnId="{F8859B12-6CBE-48B5-8F30-5D2402440EBB}">
      <dgm:prSet/>
      <dgm:spPr/>
      <dgm:t>
        <a:bodyPr/>
        <a:lstStyle/>
        <a:p>
          <a:endParaRPr lang="en-US"/>
        </a:p>
      </dgm:t>
    </dgm:pt>
    <dgm:pt modelId="{63DAC7E9-F693-4CD0-A77B-B1A1640D0E1C}" type="sibTrans" cxnId="{F8859B12-6CBE-48B5-8F30-5D2402440EBB}">
      <dgm:prSet/>
      <dgm:spPr/>
      <dgm:t>
        <a:bodyPr/>
        <a:lstStyle/>
        <a:p>
          <a:endParaRPr lang="en-US"/>
        </a:p>
      </dgm:t>
    </dgm:pt>
    <dgm:pt modelId="{6812E03C-AA2F-4DC6-AC77-21A4EE25CA7A}">
      <dgm:prSet phldrT="[Text]" phldr="0"/>
      <dgm:spPr/>
      <dgm:t>
        <a:bodyPr/>
        <a:lstStyle/>
        <a:p>
          <a:r>
            <a:rPr lang="en-US">
              <a:latin typeface="Euphemia"/>
            </a:rPr>
            <a:t>Coach</a:t>
          </a:r>
          <a:endParaRPr lang="en-US"/>
        </a:p>
      </dgm:t>
    </dgm:pt>
    <dgm:pt modelId="{620A9028-7B3D-443E-A5B4-EC5793A2838C}" type="parTrans" cxnId="{34197F5E-084C-4E2E-B858-5085ADD2BE5C}">
      <dgm:prSet/>
      <dgm:spPr/>
      <dgm:t>
        <a:bodyPr/>
        <a:lstStyle/>
        <a:p>
          <a:endParaRPr lang="en-US"/>
        </a:p>
      </dgm:t>
    </dgm:pt>
    <dgm:pt modelId="{6D5C0D4F-9409-4421-A672-EE322C6773C0}" type="sibTrans" cxnId="{34197F5E-084C-4E2E-B858-5085ADD2BE5C}">
      <dgm:prSet/>
      <dgm:spPr/>
      <dgm:t>
        <a:bodyPr/>
        <a:lstStyle/>
        <a:p>
          <a:endParaRPr lang="en-US"/>
        </a:p>
      </dgm:t>
    </dgm:pt>
    <dgm:pt modelId="{6B0A3CFC-FA85-4ADE-9A65-FB816FBD54FB}">
      <dgm:prSet phldrT="[Text]" phldr="0"/>
      <dgm:spPr/>
      <dgm:t>
        <a:bodyPr/>
        <a:lstStyle/>
        <a:p>
          <a:pPr rtl="0"/>
          <a:r>
            <a:rPr lang="en-US">
              <a:latin typeface="Euphemia"/>
            </a:rPr>
            <a:t>Team Lead</a:t>
          </a:r>
          <a:endParaRPr lang="en-US"/>
        </a:p>
      </dgm:t>
    </dgm:pt>
    <dgm:pt modelId="{ECA88D6F-A6B5-4C63-A77E-C60FAFC84DDF}" type="parTrans" cxnId="{1107F0E4-EE60-43C8-9040-5DF7399E8360}">
      <dgm:prSet/>
      <dgm:spPr/>
      <dgm:t>
        <a:bodyPr/>
        <a:lstStyle/>
        <a:p>
          <a:endParaRPr lang="en-US"/>
        </a:p>
      </dgm:t>
    </dgm:pt>
    <dgm:pt modelId="{95D31ADF-F65F-418A-BBFD-A10029F41F5A}" type="sibTrans" cxnId="{1107F0E4-EE60-43C8-9040-5DF7399E8360}">
      <dgm:prSet/>
      <dgm:spPr/>
      <dgm:t>
        <a:bodyPr/>
        <a:lstStyle/>
        <a:p>
          <a:endParaRPr lang="en-US"/>
        </a:p>
      </dgm:t>
    </dgm:pt>
    <dgm:pt modelId="{3A3DA997-AFE7-45B1-BEE2-678EF295A7D6}">
      <dgm:prSet phldrT="[Text]" phldr="0"/>
      <dgm:spPr/>
      <dgm:t>
        <a:bodyPr/>
        <a:lstStyle/>
        <a:p>
          <a:pPr rtl="0"/>
          <a:r>
            <a:rPr lang="en-US">
              <a:latin typeface="Euphemia"/>
            </a:rPr>
            <a:t>Team Lead</a:t>
          </a:r>
          <a:endParaRPr lang="en-US"/>
        </a:p>
      </dgm:t>
    </dgm:pt>
    <dgm:pt modelId="{AE72FB8B-0E84-40B2-BDD9-91EF38CDD69C}" type="parTrans" cxnId="{457387D3-7172-48B1-AC2B-DECE5BC39F44}">
      <dgm:prSet/>
      <dgm:spPr/>
      <dgm:t>
        <a:bodyPr/>
        <a:lstStyle/>
        <a:p>
          <a:endParaRPr lang="en-US"/>
        </a:p>
      </dgm:t>
    </dgm:pt>
    <dgm:pt modelId="{1564AE7A-B7FD-42EB-A169-1103AC9C9A1D}" type="sibTrans" cxnId="{457387D3-7172-48B1-AC2B-DECE5BC39F44}">
      <dgm:prSet/>
      <dgm:spPr/>
      <dgm:t>
        <a:bodyPr/>
        <a:lstStyle/>
        <a:p>
          <a:endParaRPr lang="en-US"/>
        </a:p>
      </dgm:t>
    </dgm:pt>
    <dgm:pt modelId="{3A2AD8BC-1813-4F04-8F3A-03B2F4D037FE}">
      <dgm:prSet phldrT="[Text]" phldr="0"/>
      <dgm:spPr/>
      <dgm:t>
        <a:bodyPr/>
        <a:lstStyle/>
        <a:p>
          <a:r>
            <a:rPr lang="en-US">
              <a:latin typeface="Euphemia"/>
            </a:rPr>
            <a:t>Coach</a:t>
          </a:r>
          <a:endParaRPr lang="en-US"/>
        </a:p>
      </dgm:t>
    </dgm:pt>
    <dgm:pt modelId="{75D0FC0D-B0D5-4347-A622-092DBA0C990D}" type="parTrans" cxnId="{DEA99382-B583-4508-A3B3-0A4AE5251894}">
      <dgm:prSet/>
      <dgm:spPr/>
      <dgm:t>
        <a:bodyPr/>
        <a:lstStyle/>
        <a:p>
          <a:endParaRPr lang="en-US"/>
        </a:p>
      </dgm:t>
    </dgm:pt>
    <dgm:pt modelId="{69D5D338-A701-47F5-A437-17B231298FA4}" type="sibTrans" cxnId="{DEA99382-B583-4508-A3B3-0A4AE5251894}">
      <dgm:prSet/>
      <dgm:spPr/>
      <dgm:t>
        <a:bodyPr/>
        <a:lstStyle/>
        <a:p>
          <a:endParaRPr lang="en-US"/>
        </a:p>
      </dgm:t>
    </dgm:pt>
    <dgm:pt modelId="{5C9F5E07-DDCA-4483-A82E-1FB8842E73AA}">
      <dgm:prSet phldrT="[Text]" phldr="0"/>
      <dgm:spPr/>
      <dgm:t>
        <a:bodyPr/>
        <a:lstStyle/>
        <a:p>
          <a:pPr rtl="0"/>
          <a:r>
            <a:rPr lang="en-US">
              <a:latin typeface="Euphemia"/>
            </a:rPr>
            <a:t>Team Lead</a:t>
          </a:r>
          <a:endParaRPr lang="en-US"/>
        </a:p>
      </dgm:t>
    </dgm:pt>
    <dgm:pt modelId="{B3E7C927-9464-4D42-B031-0521F020417C}" type="parTrans" cxnId="{2D3D687A-BC8F-4FEA-B2A5-D46E4790D120}">
      <dgm:prSet/>
      <dgm:spPr/>
      <dgm:t>
        <a:bodyPr/>
        <a:lstStyle/>
        <a:p>
          <a:endParaRPr lang="en-US"/>
        </a:p>
      </dgm:t>
    </dgm:pt>
    <dgm:pt modelId="{118D60E5-39CE-4E08-AF01-16E6B8498211}" type="sibTrans" cxnId="{2D3D687A-BC8F-4FEA-B2A5-D46E4790D120}">
      <dgm:prSet/>
      <dgm:spPr/>
      <dgm:t>
        <a:bodyPr/>
        <a:lstStyle/>
        <a:p>
          <a:endParaRPr lang="en-US"/>
        </a:p>
      </dgm:t>
    </dgm:pt>
    <dgm:pt modelId="{A456207A-5E9F-4547-8EE6-76B648CFB161}">
      <dgm:prSet phldrT="[Text]" phldr="0"/>
      <dgm:spPr/>
      <dgm:t>
        <a:bodyPr/>
        <a:lstStyle/>
        <a:p>
          <a:pPr rtl="0"/>
          <a:r>
            <a:rPr lang="en-US">
              <a:latin typeface="Euphemia"/>
            </a:rPr>
            <a:t>Team Lead</a:t>
          </a:r>
          <a:endParaRPr lang="en-US"/>
        </a:p>
      </dgm:t>
    </dgm:pt>
    <dgm:pt modelId="{BABB725B-0842-4CED-BC36-CC96DC6098EB}" type="parTrans" cxnId="{E99FB6D5-777F-4774-B3CA-5E5B2EFD2B46}">
      <dgm:prSet/>
      <dgm:spPr/>
      <dgm:t>
        <a:bodyPr/>
        <a:lstStyle/>
        <a:p>
          <a:endParaRPr lang="en-US"/>
        </a:p>
      </dgm:t>
    </dgm:pt>
    <dgm:pt modelId="{C63DAE2F-6A6B-4D20-A4B6-D4B4B8327EB6}" type="sibTrans" cxnId="{E99FB6D5-777F-4774-B3CA-5E5B2EFD2B46}">
      <dgm:prSet/>
      <dgm:spPr/>
      <dgm:t>
        <a:bodyPr/>
        <a:lstStyle/>
        <a:p>
          <a:endParaRPr lang="en-US"/>
        </a:p>
      </dgm:t>
    </dgm:pt>
    <dgm:pt modelId="{1A7313F0-9A2F-4C3D-87B1-E6AB3A692658}" type="pres">
      <dgm:prSet presAssocID="{8679AD0A-C6CF-4161-8CBA-CCB7D38EB385}" presName="composite" presStyleCnt="0">
        <dgm:presLayoutVars>
          <dgm:chMax val="5"/>
          <dgm:dir/>
          <dgm:animLvl val="ctr"/>
          <dgm:resizeHandles val="exact"/>
        </dgm:presLayoutVars>
      </dgm:prSet>
      <dgm:spPr/>
      <dgm:t>
        <a:bodyPr/>
        <a:lstStyle/>
        <a:p>
          <a:endParaRPr lang="en-US"/>
        </a:p>
      </dgm:t>
    </dgm:pt>
    <dgm:pt modelId="{B3915938-D46B-4587-9AD2-67A9569C232A}" type="pres">
      <dgm:prSet presAssocID="{8679AD0A-C6CF-4161-8CBA-CCB7D38EB385}" presName="cycle" presStyleCnt="0"/>
      <dgm:spPr/>
    </dgm:pt>
    <dgm:pt modelId="{A3DE7B7C-0159-4AB7-BE01-68B28F86C52F}" type="pres">
      <dgm:prSet presAssocID="{8679AD0A-C6CF-4161-8CBA-CCB7D38EB385}" presName="centerShape" presStyleCnt="0"/>
      <dgm:spPr/>
    </dgm:pt>
    <dgm:pt modelId="{37FE8965-EEC1-4235-918F-FE5427B0B67C}" type="pres">
      <dgm:prSet presAssocID="{8679AD0A-C6CF-4161-8CBA-CCB7D38EB385}" presName="connSite" presStyleLbl="node1" presStyleIdx="0" presStyleCnt="4"/>
      <dgm:spPr/>
    </dgm:pt>
    <dgm:pt modelId="{950BEBD4-7D3B-48F9-85BA-077B0FD0ADE1}" type="pres">
      <dgm:prSet presAssocID="{8679AD0A-C6CF-4161-8CBA-CCB7D38EB385}" presName="visible" presStyleLbl="node1" presStyleIdx="0" presStyleCnt="4"/>
      <dgm:spPr/>
    </dgm:pt>
    <dgm:pt modelId="{1E0FF773-67E2-44A4-983B-18BAC1EF611C}" type="pres">
      <dgm:prSet presAssocID="{0FCA2E01-33D4-4C9F-8A78-0E41A83C644C}" presName="Name25" presStyleLbl="parChTrans1D1" presStyleIdx="0" presStyleCnt="3"/>
      <dgm:spPr/>
      <dgm:t>
        <a:bodyPr/>
        <a:lstStyle/>
        <a:p>
          <a:endParaRPr lang="en-US"/>
        </a:p>
      </dgm:t>
    </dgm:pt>
    <dgm:pt modelId="{DA67A6FE-AA26-4A80-A404-FF5FB733928F}" type="pres">
      <dgm:prSet presAssocID="{9ACF31DB-4FC2-450D-9AED-70387DAE9946}" presName="node" presStyleCnt="0"/>
      <dgm:spPr/>
    </dgm:pt>
    <dgm:pt modelId="{EA9D8A62-2D5A-44BF-8D3B-C33B9A446740}" type="pres">
      <dgm:prSet presAssocID="{9ACF31DB-4FC2-450D-9AED-70387DAE9946}" presName="parentNode" presStyleLbl="node1" presStyleIdx="1" presStyleCnt="4">
        <dgm:presLayoutVars>
          <dgm:chMax val="1"/>
          <dgm:bulletEnabled val="1"/>
        </dgm:presLayoutVars>
      </dgm:prSet>
      <dgm:spPr/>
      <dgm:t>
        <a:bodyPr/>
        <a:lstStyle/>
        <a:p>
          <a:endParaRPr lang="en-US"/>
        </a:p>
      </dgm:t>
    </dgm:pt>
    <dgm:pt modelId="{BE5B182E-B37C-4EF0-B7F2-93047A97CD2F}" type="pres">
      <dgm:prSet presAssocID="{9ACF31DB-4FC2-450D-9AED-70387DAE9946}" presName="childNode" presStyleLbl="revTx" presStyleIdx="0" presStyleCnt="3">
        <dgm:presLayoutVars>
          <dgm:bulletEnabled val="1"/>
        </dgm:presLayoutVars>
      </dgm:prSet>
      <dgm:spPr/>
      <dgm:t>
        <a:bodyPr/>
        <a:lstStyle/>
        <a:p>
          <a:endParaRPr lang="en-US"/>
        </a:p>
      </dgm:t>
    </dgm:pt>
    <dgm:pt modelId="{B19BDE16-8960-40AE-8F79-A346827719FB}" type="pres">
      <dgm:prSet presAssocID="{620A9028-7B3D-443E-A5B4-EC5793A2838C}" presName="Name25" presStyleLbl="parChTrans1D1" presStyleIdx="1" presStyleCnt="3"/>
      <dgm:spPr/>
      <dgm:t>
        <a:bodyPr/>
        <a:lstStyle/>
        <a:p>
          <a:endParaRPr lang="en-US"/>
        </a:p>
      </dgm:t>
    </dgm:pt>
    <dgm:pt modelId="{8CDE4C8A-5C31-46C0-A293-37BB924994DE}" type="pres">
      <dgm:prSet presAssocID="{6812E03C-AA2F-4DC6-AC77-21A4EE25CA7A}" presName="node" presStyleCnt="0"/>
      <dgm:spPr/>
    </dgm:pt>
    <dgm:pt modelId="{07503F58-D9D4-4C92-82F0-6670B47365F4}" type="pres">
      <dgm:prSet presAssocID="{6812E03C-AA2F-4DC6-AC77-21A4EE25CA7A}" presName="parentNode" presStyleLbl="node1" presStyleIdx="2" presStyleCnt="4">
        <dgm:presLayoutVars>
          <dgm:chMax val="1"/>
          <dgm:bulletEnabled val="1"/>
        </dgm:presLayoutVars>
      </dgm:prSet>
      <dgm:spPr/>
      <dgm:t>
        <a:bodyPr/>
        <a:lstStyle/>
        <a:p>
          <a:endParaRPr lang="en-US"/>
        </a:p>
      </dgm:t>
    </dgm:pt>
    <dgm:pt modelId="{14C65F1A-2B52-4390-81FF-189A23F0684F}" type="pres">
      <dgm:prSet presAssocID="{6812E03C-AA2F-4DC6-AC77-21A4EE25CA7A}" presName="childNode" presStyleLbl="revTx" presStyleIdx="1" presStyleCnt="3">
        <dgm:presLayoutVars>
          <dgm:bulletEnabled val="1"/>
        </dgm:presLayoutVars>
      </dgm:prSet>
      <dgm:spPr/>
      <dgm:t>
        <a:bodyPr/>
        <a:lstStyle/>
        <a:p>
          <a:endParaRPr lang="en-US"/>
        </a:p>
      </dgm:t>
    </dgm:pt>
    <dgm:pt modelId="{B45DE468-28DE-49A4-8969-1ECE1C61F67A}" type="pres">
      <dgm:prSet presAssocID="{75D0FC0D-B0D5-4347-A622-092DBA0C990D}" presName="Name25" presStyleLbl="parChTrans1D1" presStyleIdx="2" presStyleCnt="3"/>
      <dgm:spPr/>
      <dgm:t>
        <a:bodyPr/>
        <a:lstStyle/>
        <a:p>
          <a:endParaRPr lang="en-US"/>
        </a:p>
      </dgm:t>
    </dgm:pt>
    <dgm:pt modelId="{5CC2D2E5-456D-457C-8C27-AD39DBE5DE38}" type="pres">
      <dgm:prSet presAssocID="{3A2AD8BC-1813-4F04-8F3A-03B2F4D037FE}" presName="node" presStyleCnt="0"/>
      <dgm:spPr/>
    </dgm:pt>
    <dgm:pt modelId="{0B987889-A311-4355-A2A9-C10A903D8486}" type="pres">
      <dgm:prSet presAssocID="{3A2AD8BC-1813-4F04-8F3A-03B2F4D037FE}" presName="parentNode" presStyleLbl="node1" presStyleIdx="3" presStyleCnt="4">
        <dgm:presLayoutVars>
          <dgm:chMax val="1"/>
          <dgm:bulletEnabled val="1"/>
        </dgm:presLayoutVars>
      </dgm:prSet>
      <dgm:spPr/>
      <dgm:t>
        <a:bodyPr/>
        <a:lstStyle/>
        <a:p>
          <a:endParaRPr lang="en-US"/>
        </a:p>
      </dgm:t>
    </dgm:pt>
    <dgm:pt modelId="{F53ECF76-D52F-40CA-82BC-ACDA0F3F6855}" type="pres">
      <dgm:prSet presAssocID="{3A2AD8BC-1813-4F04-8F3A-03B2F4D037FE}" presName="childNode" presStyleLbl="revTx" presStyleIdx="2" presStyleCnt="3">
        <dgm:presLayoutVars>
          <dgm:bulletEnabled val="1"/>
        </dgm:presLayoutVars>
      </dgm:prSet>
      <dgm:spPr/>
      <dgm:t>
        <a:bodyPr/>
        <a:lstStyle/>
        <a:p>
          <a:endParaRPr lang="en-US"/>
        </a:p>
      </dgm:t>
    </dgm:pt>
  </dgm:ptLst>
  <dgm:cxnLst>
    <dgm:cxn modelId="{25DDBAB1-D1F8-4C85-982D-CDAFF4DCBD41}" type="presOf" srcId="{6812E03C-AA2F-4DC6-AC77-21A4EE25CA7A}" destId="{07503F58-D9D4-4C92-82F0-6670B47365F4}" srcOrd="0" destOrd="0" presId="urn:microsoft.com/office/officeart/2005/8/layout/radial2"/>
    <dgm:cxn modelId="{2D3D687A-BC8F-4FEA-B2A5-D46E4790D120}" srcId="{3A2AD8BC-1813-4F04-8F3A-03B2F4D037FE}" destId="{5C9F5E07-DDCA-4483-A82E-1FB8842E73AA}" srcOrd="0" destOrd="0" parTransId="{B3E7C927-9464-4D42-B031-0521F020417C}" sibTransId="{118D60E5-39CE-4E08-AF01-16E6B8498211}"/>
    <dgm:cxn modelId="{43F02488-10A0-43D8-AD4A-2AB78BD89A60}" type="presOf" srcId="{A456207A-5E9F-4547-8EE6-76B648CFB161}" destId="{F53ECF76-D52F-40CA-82BC-ACDA0F3F6855}" srcOrd="0" destOrd="1" presId="urn:microsoft.com/office/officeart/2005/8/layout/radial2"/>
    <dgm:cxn modelId="{98B11DED-B19F-4621-A9B5-EF239B4E7462}" type="presOf" srcId="{58DDEFE9-A0C5-41FB-9F3A-CD78005B21D0}" destId="{BE5B182E-B37C-4EF0-B7F2-93047A97CD2F}" srcOrd="0" destOrd="0" presId="urn:microsoft.com/office/officeart/2005/8/layout/radial2"/>
    <dgm:cxn modelId="{C2F1D8B0-5F14-4A8A-A391-78B80FD9184B}" type="presOf" srcId="{1802725E-8783-44D5-BDCF-AFBE6FEF7BC9}" destId="{BE5B182E-B37C-4EF0-B7F2-93047A97CD2F}" srcOrd="0" destOrd="1" presId="urn:microsoft.com/office/officeart/2005/8/layout/radial2"/>
    <dgm:cxn modelId="{76727AE9-CE54-45EA-BB5C-2165BAB2E69D}" type="presOf" srcId="{75D0FC0D-B0D5-4347-A622-092DBA0C990D}" destId="{B45DE468-28DE-49A4-8969-1ECE1C61F67A}" srcOrd="0" destOrd="0" presId="urn:microsoft.com/office/officeart/2005/8/layout/radial2"/>
    <dgm:cxn modelId="{F8859B12-6CBE-48B5-8F30-5D2402440EBB}" srcId="{9ACF31DB-4FC2-450D-9AED-70387DAE9946}" destId="{1802725E-8783-44D5-BDCF-AFBE6FEF7BC9}" srcOrd="1" destOrd="0" parTransId="{263BE385-542D-47B4-87C0-930A90207092}" sibTransId="{63DAC7E9-F693-4CD0-A77B-B1A1640D0E1C}"/>
    <dgm:cxn modelId="{E6B118D3-8761-4A3C-AE20-F024F49D324F}" type="presOf" srcId="{6B0A3CFC-FA85-4ADE-9A65-FB816FBD54FB}" destId="{14C65F1A-2B52-4390-81FF-189A23F0684F}" srcOrd="0" destOrd="0" presId="urn:microsoft.com/office/officeart/2005/8/layout/radial2"/>
    <dgm:cxn modelId="{457387D3-7172-48B1-AC2B-DECE5BC39F44}" srcId="{6812E03C-AA2F-4DC6-AC77-21A4EE25CA7A}" destId="{3A3DA997-AFE7-45B1-BEE2-678EF295A7D6}" srcOrd="1" destOrd="0" parTransId="{AE72FB8B-0E84-40B2-BDD9-91EF38CDD69C}" sibTransId="{1564AE7A-B7FD-42EB-A169-1103AC9C9A1D}"/>
    <dgm:cxn modelId="{77FFF186-2D66-403D-9433-08E0F9567DAE}" type="presOf" srcId="{8679AD0A-C6CF-4161-8CBA-CCB7D38EB385}" destId="{1A7313F0-9A2F-4C3D-87B1-E6AB3A692658}" srcOrd="0" destOrd="0" presId="urn:microsoft.com/office/officeart/2005/8/layout/radial2"/>
    <dgm:cxn modelId="{29680E8A-11E1-4038-A80B-E2CBBA4F3E8D}" type="presOf" srcId="{3A2AD8BC-1813-4F04-8F3A-03B2F4D037FE}" destId="{0B987889-A311-4355-A2A9-C10A903D8486}" srcOrd="0" destOrd="0" presId="urn:microsoft.com/office/officeart/2005/8/layout/radial2"/>
    <dgm:cxn modelId="{DEA99382-B583-4508-A3B3-0A4AE5251894}" srcId="{8679AD0A-C6CF-4161-8CBA-CCB7D38EB385}" destId="{3A2AD8BC-1813-4F04-8F3A-03B2F4D037FE}" srcOrd="2" destOrd="0" parTransId="{75D0FC0D-B0D5-4347-A622-092DBA0C990D}" sibTransId="{69D5D338-A701-47F5-A437-17B231298FA4}"/>
    <dgm:cxn modelId="{5D5520C2-98C6-49AE-AA54-CA22FBB05C78}" type="presOf" srcId="{3A3DA997-AFE7-45B1-BEE2-678EF295A7D6}" destId="{14C65F1A-2B52-4390-81FF-189A23F0684F}" srcOrd="0" destOrd="1" presId="urn:microsoft.com/office/officeart/2005/8/layout/radial2"/>
    <dgm:cxn modelId="{1107F0E4-EE60-43C8-9040-5DF7399E8360}" srcId="{6812E03C-AA2F-4DC6-AC77-21A4EE25CA7A}" destId="{6B0A3CFC-FA85-4ADE-9A65-FB816FBD54FB}" srcOrd="0" destOrd="0" parTransId="{ECA88D6F-A6B5-4C63-A77E-C60FAFC84DDF}" sibTransId="{95D31ADF-F65F-418A-BBFD-A10029F41F5A}"/>
    <dgm:cxn modelId="{51487743-B527-4F7A-8BFA-3DE3BC4F2E71}" srcId="{9ACF31DB-4FC2-450D-9AED-70387DAE9946}" destId="{58DDEFE9-A0C5-41FB-9F3A-CD78005B21D0}" srcOrd="0" destOrd="0" parTransId="{91A63938-04DC-4066-BE9E-83C56B87E2BC}" sibTransId="{6C250FCE-E25C-47C8-A41B-E1E1DAE1D77A}"/>
    <dgm:cxn modelId="{301196D7-E041-4AEA-8B60-5AFE7E506994}" type="presOf" srcId="{620A9028-7B3D-443E-A5B4-EC5793A2838C}" destId="{B19BDE16-8960-40AE-8F79-A346827719FB}" srcOrd="0" destOrd="0" presId="urn:microsoft.com/office/officeart/2005/8/layout/radial2"/>
    <dgm:cxn modelId="{68CEA775-E68C-4279-AD05-DA882E83D62E}" srcId="{8679AD0A-C6CF-4161-8CBA-CCB7D38EB385}" destId="{9ACF31DB-4FC2-450D-9AED-70387DAE9946}" srcOrd="0" destOrd="0" parTransId="{0FCA2E01-33D4-4C9F-8A78-0E41A83C644C}" sibTransId="{D86DF292-3CC1-4BC2-BC8F-FD86D80BE6FB}"/>
    <dgm:cxn modelId="{BA802F4C-3B23-42B9-A7F7-E614241B37D4}" type="presOf" srcId="{0FCA2E01-33D4-4C9F-8A78-0E41A83C644C}" destId="{1E0FF773-67E2-44A4-983B-18BAC1EF611C}" srcOrd="0" destOrd="0" presId="urn:microsoft.com/office/officeart/2005/8/layout/radial2"/>
    <dgm:cxn modelId="{D9AD20F3-E98F-4467-A3D7-C26706756684}" type="presOf" srcId="{5C9F5E07-DDCA-4483-A82E-1FB8842E73AA}" destId="{F53ECF76-D52F-40CA-82BC-ACDA0F3F6855}" srcOrd="0" destOrd="0" presId="urn:microsoft.com/office/officeart/2005/8/layout/radial2"/>
    <dgm:cxn modelId="{34197F5E-084C-4E2E-B858-5085ADD2BE5C}" srcId="{8679AD0A-C6CF-4161-8CBA-CCB7D38EB385}" destId="{6812E03C-AA2F-4DC6-AC77-21A4EE25CA7A}" srcOrd="1" destOrd="0" parTransId="{620A9028-7B3D-443E-A5B4-EC5793A2838C}" sibTransId="{6D5C0D4F-9409-4421-A672-EE322C6773C0}"/>
    <dgm:cxn modelId="{E99FB6D5-777F-4774-B3CA-5E5B2EFD2B46}" srcId="{3A2AD8BC-1813-4F04-8F3A-03B2F4D037FE}" destId="{A456207A-5E9F-4547-8EE6-76B648CFB161}" srcOrd="1" destOrd="0" parTransId="{BABB725B-0842-4CED-BC36-CC96DC6098EB}" sibTransId="{C63DAE2F-6A6B-4D20-A4B6-D4B4B8327EB6}"/>
    <dgm:cxn modelId="{18D74D2B-3D51-4D0B-93F7-DA3D09D4858F}" type="presOf" srcId="{9ACF31DB-4FC2-450D-9AED-70387DAE9946}" destId="{EA9D8A62-2D5A-44BF-8D3B-C33B9A446740}" srcOrd="0" destOrd="0" presId="urn:microsoft.com/office/officeart/2005/8/layout/radial2"/>
    <dgm:cxn modelId="{C2B806B6-5FF9-438F-8D80-D6B843F8AB1F}" type="presParOf" srcId="{1A7313F0-9A2F-4C3D-87B1-E6AB3A692658}" destId="{B3915938-D46B-4587-9AD2-67A9569C232A}" srcOrd="0" destOrd="0" presId="urn:microsoft.com/office/officeart/2005/8/layout/radial2"/>
    <dgm:cxn modelId="{FC85E9C3-6A89-43E2-82D3-9F611F474701}" type="presParOf" srcId="{B3915938-D46B-4587-9AD2-67A9569C232A}" destId="{A3DE7B7C-0159-4AB7-BE01-68B28F86C52F}" srcOrd="0" destOrd="0" presId="urn:microsoft.com/office/officeart/2005/8/layout/radial2"/>
    <dgm:cxn modelId="{4E8595CF-564B-44DA-94B4-FA73DB23ED56}" type="presParOf" srcId="{A3DE7B7C-0159-4AB7-BE01-68B28F86C52F}" destId="{37FE8965-EEC1-4235-918F-FE5427B0B67C}" srcOrd="0" destOrd="0" presId="urn:microsoft.com/office/officeart/2005/8/layout/radial2"/>
    <dgm:cxn modelId="{C107AA6F-67C3-4EFF-A4A4-A1C6CC4D10E9}" type="presParOf" srcId="{A3DE7B7C-0159-4AB7-BE01-68B28F86C52F}" destId="{950BEBD4-7D3B-48F9-85BA-077B0FD0ADE1}" srcOrd="1" destOrd="0" presId="urn:microsoft.com/office/officeart/2005/8/layout/radial2"/>
    <dgm:cxn modelId="{F7315677-3777-43D8-B573-29CF9DA3D34B}" type="presParOf" srcId="{B3915938-D46B-4587-9AD2-67A9569C232A}" destId="{1E0FF773-67E2-44A4-983B-18BAC1EF611C}" srcOrd="1" destOrd="0" presId="urn:microsoft.com/office/officeart/2005/8/layout/radial2"/>
    <dgm:cxn modelId="{FC21C7C8-D773-4BC3-A189-53F44E620451}" type="presParOf" srcId="{B3915938-D46B-4587-9AD2-67A9569C232A}" destId="{DA67A6FE-AA26-4A80-A404-FF5FB733928F}" srcOrd="2" destOrd="0" presId="urn:microsoft.com/office/officeart/2005/8/layout/radial2"/>
    <dgm:cxn modelId="{EF237CE8-8D45-4FC3-BEF9-B179694114A2}" type="presParOf" srcId="{DA67A6FE-AA26-4A80-A404-FF5FB733928F}" destId="{EA9D8A62-2D5A-44BF-8D3B-C33B9A446740}" srcOrd="0" destOrd="0" presId="urn:microsoft.com/office/officeart/2005/8/layout/radial2"/>
    <dgm:cxn modelId="{E567F552-2C2D-4AC3-AD41-387985C56008}" type="presParOf" srcId="{DA67A6FE-AA26-4A80-A404-FF5FB733928F}" destId="{BE5B182E-B37C-4EF0-B7F2-93047A97CD2F}" srcOrd="1" destOrd="0" presId="urn:microsoft.com/office/officeart/2005/8/layout/radial2"/>
    <dgm:cxn modelId="{84809719-C6B2-44AC-9267-90FEF2226311}" type="presParOf" srcId="{B3915938-D46B-4587-9AD2-67A9569C232A}" destId="{B19BDE16-8960-40AE-8F79-A346827719FB}" srcOrd="3" destOrd="0" presId="urn:microsoft.com/office/officeart/2005/8/layout/radial2"/>
    <dgm:cxn modelId="{AF7DB68F-E805-4E6E-ADED-71E2ACBAA6EF}" type="presParOf" srcId="{B3915938-D46B-4587-9AD2-67A9569C232A}" destId="{8CDE4C8A-5C31-46C0-A293-37BB924994DE}" srcOrd="4" destOrd="0" presId="urn:microsoft.com/office/officeart/2005/8/layout/radial2"/>
    <dgm:cxn modelId="{D595039A-6EEA-402B-B046-D481672CC0B4}" type="presParOf" srcId="{8CDE4C8A-5C31-46C0-A293-37BB924994DE}" destId="{07503F58-D9D4-4C92-82F0-6670B47365F4}" srcOrd="0" destOrd="0" presId="urn:microsoft.com/office/officeart/2005/8/layout/radial2"/>
    <dgm:cxn modelId="{B84DCDDA-1AB8-460C-9155-E0CD499F6A3A}" type="presParOf" srcId="{8CDE4C8A-5C31-46C0-A293-37BB924994DE}" destId="{14C65F1A-2B52-4390-81FF-189A23F0684F}" srcOrd="1" destOrd="0" presId="urn:microsoft.com/office/officeart/2005/8/layout/radial2"/>
    <dgm:cxn modelId="{59D4A61B-C314-4C2F-A20C-38415C8BDD4D}" type="presParOf" srcId="{B3915938-D46B-4587-9AD2-67A9569C232A}" destId="{B45DE468-28DE-49A4-8969-1ECE1C61F67A}" srcOrd="5" destOrd="0" presId="urn:microsoft.com/office/officeart/2005/8/layout/radial2"/>
    <dgm:cxn modelId="{F47F4202-A7DD-4E4D-BE1F-99EC840E23D8}" type="presParOf" srcId="{B3915938-D46B-4587-9AD2-67A9569C232A}" destId="{5CC2D2E5-456D-457C-8C27-AD39DBE5DE38}" srcOrd="6" destOrd="0" presId="urn:microsoft.com/office/officeart/2005/8/layout/radial2"/>
    <dgm:cxn modelId="{4B4F0160-F3D2-4894-AB0D-85035D8B0392}" type="presParOf" srcId="{5CC2D2E5-456D-457C-8C27-AD39DBE5DE38}" destId="{0B987889-A311-4355-A2A9-C10A903D8486}" srcOrd="0" destOrd="0" presId="urn:microsoft.com/office/officeart/2005/8/layout/radial2"/>
    <dgm:cxn modelId="{3E2025D4-9FD7-4BA5-9FFF-7C8E3AD32A06}" type="presParOf" srcId="{5CC2D2E5-456D-457C-8C27-AD39DBE5DE38}" destId="{F53ECF76-D52F-40CA-82BC-ACDA0F3F6855}"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98CB04-A740-4D89-82EC-EFD3F441E422}" type="doc">
      <dgm:prSet loTypeId="urn:microsoft.com/office/officeart/2005/8/layout/process2" loCatId="process" qsTypeId="urn:microsoft.com/office/officeart/2005/8/quickstyle/simple1" qsCatId="simple" csTypeId="urn:microsoft.com/office/officeart/2005/8/colors/colorful4" csCatId="colorful" phldr="1"/>
      <dgm:spPr/>
    </dgm:pt>
    <dgm:pt modelId="{7CF12106-1D51-4F65-A4CC-3B2666133E9A}">
      <dgm:prSet phldrT="[Text]" phldr="0"/>
      <dgm:spPr/>
      <dgm:t>
        <a:bodyPr/>
        <a:lstStyle/>
        <a:p>
          <a:pPr rtl="0"/>
          <a:r>
            <a:rPr lang="en-US">
              <a:latin typeface="Euphemia"/>
            </a:rPr>
            <a:t>Tech</a:t>
          </a:r>
          <a:endParaRPr lang="en-US"/>
        </a:p>
      </dgm:t>
    </dgm:pt>
    <dgm:pt modelId="{53D6EB7A-888E-4A5A-9B03-B229A7856241}" type="parTrans" cxnId="{9BA1A5BA-7AE4-4B0C-AE7E-6C1DC9FDB264}">
      <dgm:prSet/>
      <dgm:spPr/>
    </dgm:pt>
    <dgm:pt modelId="{78DA84A2-E351-4E29-8AC5-E5D3B7D9E7F8}" type="sibTrans" cxnId="{9BA1A5BA-7AE4-4B0C-AE7E-6C1DC9FDB264}">
      <dgm:prSet/>
      <dgm:spPr/>
      <dgm:t>
        <a:bodyPr/>
        <a:lstStyle/>
        <a:p>
          <a:endParaRPr lang="en-US"/>
        </a:p>
      </dgm:t>
    </dgm:pt>
    <dgm:pt modelId="{BDC5E76D-E061-4BA6-806E-689BBB329B6A}">
      <dgm:prSet phldrT="[Text]" phldr="0"/>
      <dgm:spPr/>
      <dgm:t>
        <a:bodyPr/>
        <a:lstStyle/>
        <a:p>
          <a:pPr rtl="0"/>
          <a:r>
            <a:rPr lang="en-US">
              <a:latin typeface="Euphemia"/>
            </a:rPr>
            <a:t>Logistics and Grants</a:t>
          </a:r>
          <a:endParaRPr lang="en-US"/>
        </a:p>
      </dgm:t>
    </dgm:pt>
    <dgm:pt modelId="{B0A229C3-7D51-4073-B0D6-6E3E20FD2FD1}" type="parTrans" cxnId="{B49F9DA4-B796-4807-B4AF-A4711C4FA761}">
      <dgm:prSet/>
      <dgm:spPr/>
    </dgm:pt>
    <dgm:pt modelId="{A2470B9B-2063-48AE-8484-5522C4D5C64D}" type="sibTrans" cxnId="{B49F9DA4-B796-4807-B4AF-A4711C4FA761}">
      <dgm:prSet/>
      <dgm:spPr/>
      <dgm:t>
        <a:bodyPr/>
        <a:lstStyle/>
        <a:p>
          <a:endParaRPr lang="en-US"/>
        </a:p>
      </dgm:t>
    </dgm:pt>
    <dgm:pt modelId="{6DB42950-52F2-4BF3-971A-5249D036CD03}">
      <dgm:prSet phldrT="[Text]" phldr="0"/>
      <dgm:spPr/>
      <dgm:t>
        <a:bodyPr/>
        <a:lstStyle/>
        <a:p>
          <a:r>
            <a:rPr lang="en-US">
              <a:latin typeface="Euphemia"/>
            </a:rPr>
            <a:t>Payments</a:t>
          </a:r>
          <a:endParaRPr lang="en-US"/>
        </a:p>
      </dgm:t>
    </dgm:pt>
    <dgm:pt modelId="{879C5ACC-C3F0-4E18-A086-9904EDDA1697}" type="parTrans" cxnId="{7ECEB881-86FF-433A-B175-22D25B6BCA2C}">
      <dgm:prSet/>
      <dgm:spPr/>
    </dgm:pt>
    <dgm:pt modelId="{D9E31C48-0680-4549-8CBA-58E63C61E44B}" type="sibTrans" cxnId="{7ECEB881-86FF-433A-B175-22D25B6BCA2C}">
      <dgm:prSet/>
      <dgm:spPr/>
    </dgm:pt>
    <dgm:pt modelId="{83C06788-EF7B-4386-A567-E266DD0F0D40}" type="pres">
      <dgm:prSet presAssocID="{0E98CB04-A740-4D89-82EC-EFD3F441E422}" presName="linearFlow" presStyleCnt="0">
        <dgm:presLayoutVars>
          <dgm:resizeHandles val="exact"/>
        </dgm:presLayoutVars>
      </dgm:prSet>
      <dgm:spPr/>
    </dgm:pt>
    <dgm:pt modelId="{90379BFD-A150-4287-B505-A07BE7779923}" type="pres">
      <dgm:prSet presAssocID="{7CF12106-1D51-4F65-A4CC-3B2666133E9A}" presName="node" presStyleLbl="node1" presStyleIdx="0" presStyleCnt="3">
        <dgm:presLayoutVars>
          <dgm:bulletEnabled val="1"/>
        </dgm:presLayoutVars>
      </dgm:prSet>
      <dgm:spPr/>
      <dgm:t>
        <a:bodyPr/>
        <a:lstStyle/>
        <a:p>
          <a:endParaRPr lang="en-US"/>
        </a:p>
      </dgm:t>
    </dgm:pt>
    <dgm:pt modelId="{9D01E788-A9F1-4B1F-8409-4AD28FC4A4B7}" type="pres">
      <dgm:prSet presAssocID="{78DA84A2-E351-4E29-8AC5-E5D3B7D9E7F8}" presName="sibTrans" presStyleLbl="sibTrans2D1" presStyleIdx="0" presStyleCnt="2"/>
      <dgm:spPr/>
      <dgm:t>
        <a:bodyPr/>
        <a:lstStyle/>
        <a:p>
          <a:endParaRPr lang="en-US"/>
        </a:p>
      </dgm:t>
    </dgm:pt>
    <dgm:pt modelId="{5EA35507-2DD8-4A37-AE8D-AD4E13553B9C}" type="pres">
      <dgm:prSet presAssocID="{78DA84A2-E351-4E29-8AC5-E5D3B7D9E7F8}" presName="connectorText" presStyleLbl="sibTrans2D1" presStyleIdx="0" presStyleCnt="2"/>
      <dgm:spPr/>
      <dgm:t>
        <a:bodyPr/>
        <a:lstStyle/>
        <a:p>
          <a:endParaRPr lang="en-US"/>
        </a:p>
      </dgm:t>
    </dgm:pt>
    <dgm:pt modelId="{EC3CC8AD-9419-4A82-8C67-631CFBEBE403}" type="pres">
      <dgm:prSet presAssocID="{BDC5E76D-E061-4BA6-806E-689BBB329B6A}" presName="node" presStyleLbl="node1" presStyleIdx="1" presStyleCnt="3">
        <dgm:presLayoutVars>
          <dgm:bulletEnabled val="1"/>
        </dgm:presLayoutVars>
      </dgm:prSet>
      <dgm:spPr/>
      <dgm:t>
        <a:bodyPr/>
        <a:lstStyle/>
        <a:p>
          <a:endParaRPr lang="en-US"/>
        </a:p>
      </dgm:t>
    </dgm:pt>
    <dgm:pt modelId="{0C2EECA2-C5F0-4D76-A91D-3F91A51C8C1B}" type="pres">
      <dgm:prSet presAssocID="{A2470B9B-2063-48AE-8484-5522C4D5C64D}" presName="sibTrans" presStyleLbl="sibTrans2D1" presStyleIdx="1" presStyleCnt="2"/>
      <dgm:spPr/>
      <dgm:t>
        <a:bodyPr/>
        <a:lstStyle/>
        <a:p>
          <a:endParaRPr lang="en-US"/>
        </a:p>
      </dgm:t>
    </dgm:pt>
    <dgm:pt modelId="{38EA4991-156B-428C-B33B-F8F6E10DD389}" type="pres">
      <dgm:prSet presAssocID="{A2470B9B-2063-48AE-8484-5522C4D5C64D}" presName="connectorText" presStyleLbl="sibTrans2D1" presStyleIdx="1" presStyleCnt="2"/>
      <dgm:spPr/>
      <dgm:t>
        <a:bodyPr/>
        <a:lstStyle/>
        <a:p>
          <a:endParaRPr lang="en-US"/>
        </a:p>
      </dgm:t>
    </dgm:pt>
    <dgm:pt modelId="{A44BE4C4-8DDF-4ED2-B6C3-1D3A86952FF2}" type="pres">
      <dgm:prSet presAssocID="{6DB42950-52F2-4BF3-971A-5249D036CD03}" presName="node" presStyleLbl="node1" presStyleIdx="2" presStyleCnt="3">
        <dgm:presLayoutVars>
          <dgm:bulletEnabled val="1"/>
        </dgm:presLayoutVars>
      </dgm:prSet>
      <dgm:spPr/>
      <dgm:t>
        <a:bodyPr/>
        <a:lstStyle/>
        <a:p>
          <a:endParaRPr lang="en-US"/>
        </a:p>
      </dgm:t>
    </dgm:pt>
  </dgm:ptLst>
  <dgm:cxnLst>
    <dgm:cxn modelId="{7ECEB881-86FF-433A-B175-22D25B6BCA2C}" srcId="{0E98CB04-A740-4D89-82EC-EFD3F441E422}" destId="{6DB42950-52F2-4BF3-971A-5249D036CD03}" srcOrd="2" destOrd="0" parTransId="{879C5ACC-C3F0-4E18-A086-9904EDDA1697}" sibTransId="{D9E31C48-0680-4549-8CBA-58E63C61E44B}"/>
    <dgm:cxn modelId="{5BB228CE-DEDB-47E3-BAC7-F2BE0F77DC00}" type="presOf" srcId="{A2470B9B-2063-48AE-8484-5522C4D5C64D}" destId="{0C2EECA2-C5F0-4D76-A91D-3F91A51C8C1B}" srcOrd="0" destOrd="0" presId="urn:microsoft.com/office/officeart/2005/8/layout/process2"/>
    <dgm:cxn modelId="{F113E52B-A40C-4720-B105-3DD2E9AC1818}" type="presOf" srcId="{78DA84A2-E351-4E29-8AC5-E5D3B7D9E7F8}" destId="{9D01E788-A9F1-4B1F-8409-4AD28FC4A4B7}" srcOrd="0" destOrd="0" presId="urn:microsoft.com/office/officeart/2005/8/layout/process2"/>
    <dgm:cxn modelId="{9BA1A5BA-7AE4-4B0C-AE7E-6C1DC9FDB264}" srcId="{0E98CB04-A740-4D89-82EC-EFD3F441E422}" destId="{7CF12106-1D51-4F65-A4CC-3B2666133E9A}" srcOrd="0" destOrd="0" parTransId="{53D6EB7A-888E-4A5A-9B03-B229A7856241}" sibTransId="{78DA84A2-E351-4E29-8AC5-E5D3B7D9E7F8}"/>
    <dgm:cxn modelId="{6C4882F7-60C3-4705-BD31-E119209F15AB}" type="presOf" srcId="{A2470B9B-2063-48AE-8484-5522C4D5C64D}" destId="{38EA4991-156B-428C-B33B-F8F6E10DD389}" srcOrd="1" destOrd="0" presId="urn:microsoft.com/office/officeart/2005/8/layout/process2"/>
    <dgm:cxn modelId="{A037FBD1-6BD1-468D-9B86-F1DAEC4FA050}" type="presOf" srcId="{0E98CB04-A740-4D89-82EC-EFD3F441E422}" destId="{83C06788-EF7B-4386-A567-E266DD0F0D40}" srcOrd="0" destOrd="0" presId="urn:microsoft.com/office/officeart/2005/8/layout/process2"/>
    <dgm:cxn modelId="{32CEBAE0-01F9-4A5C-8363-3397820EA68F}" type="presOf" srcId="{7CF12106-1D51-4F65-A4CC-3B2666133E9A}" destId="{90379BFD-A150-4287-B505-A07BE7779923}" srcOrd="0" destOrd="0" presId="urn:microsoft.com/office/officeart/2005/8/layout/process2"/>
    <dgm:cxn modelId="{F1F82831-4277-47A7-9AB0-F2A7B3F26CA4}" type="presOf" srcId="{BDC5E76D-E061-4BA6-806E-689BBB329B6A}" destId="{EC3CC8AD-9419-4A82-8C67-631CFBEBE403}" srcOrd="0" destOrd="0" presId="urn:microsoft.com/office/officeart/2005/8/layout/process2"/>
    <dgm:cxn modelId="{B49F9DA4-B796-4807-B4AF-A4711C4FA761}" srcId="{0E98CB04-A740-4D89-82EC-EFD3F441E422}" destId="{BDC5E76D-E061-4BA6-806E-689BBB329B6A}" srcOrd="1" destOrd="0" parTransId="{B0A229C3-7D51-4073-B0D6-6E3E20FD2FD1}" sibTransId="{A2470B9B-2063-48AE-8484-5522C4D5C64D}"/>
    <dgm:cxn modelId="{2D2E1E9A-12DD-4930-AB50-1C7C319D204A}" type="presOf" srcId="{6DB42950-52F2-4BF3-971A-5249D036CD03}" destId="{A44BE4C4-8DDF-4ED2-B6C3-1D3A86952FF2}" srcOrd="0" destOrd="0" presId="urn:microsoft.com/office/officeart/2005/8/layout/process2"/>
    <dgm:cxn modelId="{F3E00782-6942-4124-A8F0-5D41CE3088AD}" type="presOf" srcId="{78DA84A2-E351-4E29-8AC5-E5D3B7D9E7F8}" destId="{5EA35507-2DD8-4A37-AE8D-AD4E13553B9C}" srcOrd="1" destOrd="0" presId="urn:microsoft.com/office/officeart/2005/8/layout/process2"/>
    <dgm:cxn modelId="{996FAEF8-D111-41C1-8440-F38F943DB15A}" type="presParOf" srcId="{83C06788-EF7B-4386-A567-E266DD0F0D40}" destId="{90379BFD-A150-4287-B505-A07BE7779923}" srcOrd="0" destOrd="0" presId="urn:microsoft.com/office/officeart/2005/8/layout/process2"/>
    <dgm:cxn modelId="{E78811AB-6A9D-427A-BD67-35F17E06C212}" type="presParOf" srcId="{83C06788-EF7B-4386-A567-E266DD0F0D40}" destId="{9D01E788-A9F1-4B1F-8409-4AD28FC4A4B7}" srcOrd="1" destOrd="0" presId="urn:microsoft.com/office/officeart/2005/8/layout/process2"/>
    <dgm:cxn modelId="{53091807-CADB-4013-BA81-28EB0684FBD8}" type="presParOf" srcId="{9D01E788-A9F1-4B1F-8409-4AD28FC4A4B7}" destId="{5EA35507-2DD8-4A37-AE8D-AD4E13553B9C}" srcOrd="0" destOrd="0" presId="urn:microsoft.com/office/officeart/2005/8/layout/process2"/>
    <dgm:cxn modelId="{83A30340-DEDE-4DC8-A343-3F644F833D9A}" type="presParOf" srcId="{83C06788-EF7B-4386-A567-E266DD0F0D40}" destId="{EC3CC8AD-9419-4A82-8C67-631CFBEBE403}" srcOrd="2" destOrd="0" presId="urn:microsoft.com/office/officeart/2005/8/layout/process2"/>
    <dgm:cxn modelId="{DA11D539-DAE6-41D7-9E59-41D2A455E15C}" type="presParOf" srcId="{83C06788-EF7B-4386-A567-E266DD0F0D40}" destId="{0C2EECA2-C5F0-4D76-A91D-3F91A51C8C1B}" srcOrd="3" destOrd="0" presId="urn:microsoft.com/office/officeart/2005/8/layout/process2"/>
    <dgm:cxn modelId="{6361E695-37CB-4ED1-81E7-F6623B148893}" type="presParOf" srcId="{0C2EECA2-C5F0-4D76-A91D-3F91A51C8C1B}" destId="{38EA4991-156B-428C-B33B-F8F6E10DD389}" srcOrd="0" destOrd="0" presId="urn:microsoft.com/office/officeart/2005/8/layout/process2"/>
    <dgm:cxn modelId="{699003EA-3EF8-48EA-A045-428A54488792}" type="presParOf" srcId="{83C06788-EF7B-4386-A567-E266DD0F0D40}" destId="{A44BE4C4-8DDF-4ED2-B6C3-1D3A86952FF2}" srcOrd="4"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5DE468-28DE-49A4-8969-1ECE1C61F67A}">
      <dsp:nvSpPr>
        <dsp:cNvPr id="0" name=""/>
        <dsp:cNvSpPr/>
      </dsp:nvSpPr>
      <dsp:spPr>
        <a:xfrm rot="2563076">
          <a:off x="4439315" y="3540956"/>
          <a:ext cx="760098" cy="37441"/>
        </a:xfrm>
        <a:custGeom>
          <a:avLst/>
          <a:gdLst/>
          <a:ahLst/>
          <a:cxnLst/>
          <a:rect l="0" t="0" r="0" b="0"/>
          <a:pathLst>
            <a:path>
              <a:moveTo>
                <a:pt x="0" y="18720"/>
              </a:moveTo>
              <a:lnTo>
                <a:pt x="760098" y="1872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9BDE16-8960-40AE-8F79-A346827719FB}">
      <dsp:nvSpPr>
        <dsp:cNvPr id="0" name=""/>
        <dsp:cNvSpPr/>
      </dsp:nvSpPr>
      <dsp:spPr>
        <a:xfrm>
          <a:off x="4540142" y="2500267"/>
          <a:ext cx="845681" cy="37441"/>
        </a:xfrm>
        <a:custGeom>
          <a:avLst/>
          <a:gdLst/>
          <a:ahLst/>
          <a:cxnLst/>
          <a:rect l="0" t="0" r="0" b="0"/>
          <a:pathLst>
            <a:path>
              <a:moveTo>
                <a:pt x="0" y="18720"/>
              </a:moveTo>
              <a:lnTo>
                <a:pt x="845681" y="1872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0FF773-67E2-44A4-983B-18BAC1EF611C}">
      <dsp:nvSpPr>
        <dsp:cNvPr id="0" name=""/>
        <dsp:cNvSpPr/>
      </dsp:nvSpPr>
      <dsp:spPr>
        <a:xfrm rot="19036924">
          <a:off x="4439315" y="1459577"/>
          <a:ext cx="760098" cy="37441"/>
        </a:xfrm>
        <a:custGeom>
          <a:avLst/>
          <a:gdLst/>
          <a:ahLst/>
          <a:cxnLst/>
          <a:rect l="0" t="0" r="0" b="0"/>
          <a:pathLst>
            <a:path>
              <a:moveTo>
                <a:pt x="0" y="18720"/>
              </a:moveTo>
              <a:lnTo>
                <a:pt x="760098" y="1872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0BEBD4-7D3B-48F9-85BA-077B0FD0ADE1}">
      <dsp:nvSpPr>
        <dsp:cNvPr id="0" name=""/>
        <dsp:cNvSpPr/>
      </dsp:nvSpPr>
      <dsp:spPr>
        <a:xfrm>
          <a:off x="2481070" y="1307769"/>
          <a:ext cx="2422437" cy="242243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9D8A62-2D5A-44BF-8D3B-C33B9A446740}">
      <dsp:nvSpPr>
        <dsp:cNvPr id="0" name=""/>
        <dsp:cNvSpPr/>
      </dsp:nvSpPr>
      <dsp:spPr>
        <a:xfrm>
          <a:off x="4905787" y="738"/>
          <a:ext cx="1453462" cy="1453462"/>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a:latin typeface="Euphemia"/>
            </a:rPr>
            <a:t>Coach</a:t>
          </a:r>
          <a:endParaRPr lang="en-US" sz="2700" kern="1200"/>
        </a:p>
      </dsp:txBody>
      <dsp:txXfrm>
        <a:off x="5118642" y="213593"/>
        <a:ext cx="1027752" cy="1027752"/>
      </dsp:txXfrm>
    </dsp:sp>
    <dsp:sp modelId="{BE5B182E-B37C-4EF0-B7F2-93047A97CD2F}">
      <dsp:nvSpPr>
        <dsp:cNvPr id="0" name=""/>
        <dsp:cNvSpPr/>
      </dsp:nvSpPr>
      <dsp:spPr>
        <a:xfrm>
          <a:off x="6504596" y="738"/>
          <a:ext cx="2180193" cy="145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dsp:txBody>
      <dsp:txXfrm>
        <a:off x="6504596" y="738"/>
        <a:ext cx="2180193" cy="1453462"/>
      </dsp:txXfrm>
    </dsp:sp>
    <dsp:sp modelId="{07503F58-D9D4-4C92-82F0-6670B47365F4}">
      <dsp:nvSpPr>
        <dsp:cNvPr id="0" name=""/>
        <dsp:cNvSpPr/>
      </dsp:nvSpPr>
      <dsp:spPr>
        <a:xfrm>
          <a:off x="5385823" y="1792256"/>
          <a:ext cx="1453462" cy="1453462"/>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a:latin typeface="Euphemia"/>
            </a:rPr>
            <a:t>Coach</a:t>
          </a:r>
          <a:endParaRPr lang="en-US" sz="2700" kern="1200"/>
        </a:p>
      </dsp:txBody>
      <dsp:txXfrm>
        <a:off x="5598678" y="2005111"/>
        <a:ext cx="1027752" cy="1027752"/>
      </dsp:txXfrm>
    </dsp:sp>
    <dsp:sp modelId="{14C65F1A-2B52-4390-81FF-189A23F0684F}">
      <dsp:nvSpPr>
        <dsp:cNvPr id="0" name=""/>
        <dsp:cNvSpPr/>
      </dsp:nvSpPr>
      <dsp:spPr>
        <a:xfrm>
          <a:off x="6984632" y="1792256"/>
          <a:ext cx="2180193" cy="145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dsp:txBody>
      <dsp:txXfrm>
        <a:off x="6984632" y="1792256"/>
        <a:ext cx="2180193" cy="1453462"/>
      </dsp:txXfrm>
    </dsp:sp>
    <dsp:sp modelId="{0B987889-A311-4355-A2A9-C10A903D8486}">
      <dsp:nvSpPr>
        <dsp:cNvPr id="0" name=""/>
        <dsp:cNvSpPr/>
      </dsp:nvSpPr>
      <dsp:spPr>
        <a:xfrm>
          <a:off x="4905787" y="3583774"/>
          <a:ext cx="1453462" cy="1453462"/>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a:latin typeface="Euphemia"/>
            </a:rPr>
            <a:t>Coach</a:t>
          </a:r>
          <a:endParaRPr lang="en-US" sz="2700" kern="1200"/>
        </a:p>
      </dsp:txBody>
      <dsp:txXfrm>
        <a:off x="5118642" y="3796629"/>
        <a:ext cx="1027752" cy="1027752"/>
      </dsp:txXfrm>
    </dsp:sp>
    <dsp:sp modelId="{F53ECF76-D52F-40CA-82BC-ACDA0F3F6855}">
      <dsp:nvSpPr>
        <dsp:cNvPr id="0" name=""/>
        <dsp:cNvSpPr/>
      </dsp:nvSpPr>
      <dsp:spPr>
        <a:xfrm>
          <a:off x="6504596" y="3583774"/>
          <a:ext cx="2180193" cy="145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dsp:txBody>
      <dsp:txXfrm>
        <a:off x="6504596" y="3583774"/>
        <a:ext cx="2180193" cy="14534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379BFD-A150-4287-B505-A07BE7779923}">
      <dsp:nvSpPr>
        <dsp:cNvPr id="0" name=""/>
        <dsp:cNvSpPr/>
      </dsp:nvSpPr>
      <dsp:spPr>
        <a:xfrm>
          <a:off x="367598" y="0"/>
          <a:ext cx="1350058" cy="65063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a:latin typeface="Euphemia"/>
            </a:rPr>
            <a:t>Tech</a:t>
          </a:r>
          <a:endParaRPr lang="en-US" sz="1800" kern="1200"/>
        </a:p>
      </dsp:txBody>
      <dsp:txXfrm>
        <a:off x="386654" y="19056"/>
        <a:ext cx="1311946" cy="612518"/>
      </dsp:txXfrm>
    </dsp:sp>
    <dsp:sp modelId="{9D01E788-A9F1-4B1F-8409-4AD28FC4A4B7}">
      <dsp:nvSpPr>
        <dsp:cNvPr id="0" name=""/>
        <dsp:cNvSpPr/>
      </dsp:nvSpPr>
      <dsp:spPr>
        <a:xfrm rot="5400000">
          <a:off x="920634" y="666896"/>
          <a:ext cx="243986" cy="29278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954793" y="691294"/>
        <a:ext cx="175669" cy="170790"/>
      </dsp:txXfrm>
    </dsp:sp>
    <dsp:sp modelId="{EC3CC8AD-9419-4A82-8C67-631CFBEBE403}">
      <dsp:nvSpPr>
        <dsp:cNvPr id="0" name=""/>
        <dsp:cNvSpPr/>
      </dsp:nvSpPr>
      <dsp:spPr>
        <a:xfrm>
          <a:off x="367598" y="975946"/>
          <a:ext cx="1350058" cy="650630"/>
        </a:xfrm>
        <a:prstGeom prst="roundRect">
          <a:avLst>
            <a:gd name="adj" fmla="val 10000"/>
          </a:avLst>
        </a:prstGeom>
        <a:solidFill>
          <a:schemeClr val="accent4">
            <a:hueOff val="8861780"/>
            <a:satOff val="-26886"/>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a:latin typeface="Euphemia"/>
            </a:rPr>
            <a:t>Logistics and Grants</a:t>
          </a:r>
          <a:endParaRPr lang="en-US" sz="1800" kern="1200"/>
        </a:p>
      </dsp:txBody>
      <dsp:txXfrm>
        <a:off x="386654" y="995002"/>
        <a:ext cx="1311946" cy="612518"/>
      </dsp:txXfrm>
    </dsp:sp>
    <dsp:sp modelId="{0C2EECA2-C5F0-4D76-A91D-3F91A51C8C1B}">
      <dsp:nvSpPr>
        <dsp:cNvPr id="0" name=""/>
        <dsp:cNvSpPr/>
      </dsp:nvSpPr>
      <dsp:spPr>
        <a:xfrm rot="5400000">
          <a:off x="920634" y="1642842"/>
          <a:ext cx="243986" cy="292783"/>
        </a:xfrm>
        <a:prstGeom prst="rightArrow">
          <a:avLst>
            <a:gd name="adj1" fmla="val 60000"/>
            <a:gd name="adj2" fmla="val 50000"/>
          </a:avLst>
        </a:prstGeom>
        <a:solidFill>
          <a:schemeClr val="accent4">
            <a:hueOff val="17723560"/>
            <a:satOff val="-53772"/>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954793" y="1667240"/>
        <a:ext cx="175669" cy="170790"/>
      </dsp:txXfrm>
    </dsp:sp>
    <dsp:sp modelId="{A44BE4C4-8DDF-4ED2-B6C3-1D3A86952FF2}">
      <dsp:nvSpPr>
        <dsp:cNvPr id="0" name=""/>
        <dsp:cNvSpPr/>
      </dsp:nvSpPr>
      <dsp:spPr>
        <a:xfrm>
          <a:off x="367598" y="1951892"/>
          <a:ext cx="1350058" cy="650630"/>
        </a:xfrm>
        <a:prstGeom prst="roundRect">
          <a:avLst>
            <a:gd name="adj" fmla="val 10000"/>
          </a:avLst>
        </a:prstGeom>
        <a:solidFill>
          <a:schemeClr val="accent4">
            <a:hueOff val="17723560"/>
            <a:satOff val="-53772"/>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latin typeface="Euphemia"/>
            </a:rPr>
            <a:t>Payments</a:t>
          </a:r>
          <a:endParaRPr lang="en-US" sz="1800" kern="1200"/>
        </a:p>
      </dsp:txBody>
      <dsp:txXfrm>
        <a:off x="386654" y="1970948"/>
        <a:ext cx="1311946" cy="612518"/>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45959B-F2ED-4A5B-ABB4-EB1CE5EC572B}" type="datetimeFigureOut">
              <a:rPr lang="en-US" smtClean="0"/>
              <a:t>6/11/2025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761E5C-E1B4-444F-B8DC-DBDF2A560185}" type="slidenum">
              <a:rPr lang="en-US" smtClean="0"/>
              <a:t>‹#›</a:t>
            </a:fld>
            <a:endParaRPr lang="en-US"/>
          </a:p>
        </p:txBody>
      </p:sp>
    </p:spTree>
    <p:extLst>
      <p:ext uri="{BB962C8B-B14F-4D97-AF65-F5344CB8AC3E}">
        <p14:creationId xmlns:p14="http://schemas.microsoft.com/office/powerpoint/2010/main" val="731851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commitment for the local team lead is that they meet twice a month with a campaign coach to discuss their progress and receive just in time problem solving, advice, and coaching towards next steps. They also agree to attend an all call meeting once  month to hear from others across the country that are also doing this work.   Once a coach and a mentor coach agree that the  Team Lead and local have a plan, have a team, and are ready to begin taking actions according to an actual escalating plan,  they receive a seed grant of $2500.  </a:t>
            </a:r>
          </a:p>
          <a:p>
            <a:r>
              <a:rPr lang="en-US" dirty="0">
                <a:cs typeface="+mn-lt"/>
              </a:rPr>
              <a:t/>
            </a:r>
            <a:br>
              <a:rPr lang="en-US" dirty="0">
                <a:cs typeface="+mn-lt"/>
              </a:rPr>
            </a:br>
            <a:r>
              <a:rPr lang="en-US" dirty="0"/>
              <a:t>Coaches, high capacity,  campaign minded, leaders can serve as coaches  and will receive training and support to do this.  They agree to coach locals, up to two — and receive an annual stipend of up to $1800.   They commit to meet with one to two teams, twice a month and attend the monthly all call meeting. </a:t>
            </a:r>
          </a:p>
          <a:p>
            <a:r>
              <a:rPr lang="en-US" dirty="0"/>
              <a:t> </a:t>
            </a:r>
          </a:p>
          <a:p>
            <a:r>
              <a:rPr lang="en-US" dirty="0"/>
              <a:t>Mentor coaches are typically staff, who have a record of leading campaigns or growing locals through organizing.  They do not receive a stipend.  They have no more than 5 coaches that they meet with once a month and attend the all call meetings. </a:t>
            </a:r>
          </a:p>
          <a:p>
            <a:endParaRPr lang="en-US" dirty="0">
              <a:latin typeface="Euphemia"/>
              <a:ea typeface="Calibri"/>
              <a:cs typeface="Calibri"/>
            </a:endParaRPr>
          </a:p>
          <a:p>
            <a:r>
              <a:rPr lang="en-US" dirty="0">
                <a:latin typeface="Euphemia"/>
                <a:ea typeface="Calibri"/>
                <a:cs typeface="Calibri"/>
              </a:rPr>
              <a:t>The Campaign Lab Coordinators, Amanda, Carrie, and Ellen, are managed by Kyle. Kyle is primarily focused on building the alignments with our outside partners and moves the Campaign Lab strategically into other aspects of the NEA enterprise.  Amanda, Carrie, and Ellen work together they keep the system connected, convene the people in the system, build capacity across the system, manage and monitor applications of teams and coaches, and develop a strategic intent for the work across the campaign lab.  They are supported by </a:t>
            </a:r>
            <a:r>
              <a:rPr lang="en-US" dirty="0" err="1">
                <a:latin typeface="Euphemia"/>
                <a:ea typeface="Calibri"/>
                <a:cs typeface="Calibri"/>
              </a:rPr>
              <a:t>Dommie</a:t>
            </a:r>
            <a:r>
              <a:rPr lang="en-US" dirty="0">
                <a:latin typeface="Euphemia"/>
                <a:ea typeface="Calibri"/>
                <a:cs typeface="Calibri"/>
              </a:rPr>
              <a:t>, Shola, and Karla. </a:t>
            </a:r>
            <a:r>
              <a:rPr lang="en-US" dirty="0" err="1">
                <a:latin typeface="Euphemia"/>
                <a:ea typeface="Calibri"/>
                <a:cs typeface="Calibri"/>
              </a:rPr>
              <a:t>Dommie</a:t>
            </a:r>
            <a:r>
              <a:rPr lang="en-US" dirty="0">
                <a:latin typeface="Euphemia"/>
                <a:ea typeface="Calibri"/>
                <a:cs typeface="Calibri"/>
              </a:rPr>
              <a:t> provides technology and data support, Shola coordinates the payment of coaches, Karla pulls team applications from the grant system and provides all travel logistics. </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221E5-7225-48EB-A4EE-420E7BFCF705}" type="slidenum">
              <a:rPr kumimoji="0" lang="en-US" sz="1200" b="0" i="0" u="none" strike="noStrike" kern="1200" cap="none" spc="0" normalizeH="0" baseline="0" noProof="0" smtClean="0">
                <a:ln>
                  <a:noFill/>
                </a:ln>
                <a:solidFill>
                  <a:srgbClr val="465562"/>
                </a:solidFill>
                <a:effectLst/>
                <a:uLnTx/>
                <a:uFillTx/>
                <a:latin typeface="Euphem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465562"/>
              </a:solidFill>
              <a:effectLst/>
              <a:uLnTx/>
              <a:uFillTx/>
              <a:latin typeface="Euphemia"/>
              <a:ea typeface="+mn-ea"/>
              <a:cs typeface="+mn-cs"/>
            </a:endParaRPr>
          </a:p>
        </p:txBody>
      </p:sp>
    </p:spTree>
    <p:extLst>
      <p:ext uri="{BB962C8B-B14F-4D97-AF65-F5344CB8AC3E}">
        <p14:creationId xmlns:p14="http://schemas.microsoft.com/office/powerpoint/2010/main" val="474112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sp>
        <p:nvSpPr>
          <p:cNvPr id="19" name="Rectangle 18"/>
          <p:cNvSpPr/>
          <p:nvPr/>
        </p:nvSpPr>
        <p:spPr bwMode="black">
          <a:xfrm>
            <a:off x="11582401"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20" name="Rectangle 19"/>
          <p:cNvSpPr/>
          <p:nvPr/>
        </p:nvSpPr>
        <p:spPr bwMode="gray">
          <a:xfrm>
            <a:off x="11277601" y="5638800"/>
            <a:ext cx="3048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24" name="Rectangle 23"/>
          <p:cNvSpPr/>
          <p:nvPr/>
        </p:nvSpPr>
        <p:spPr bwMode="gray">
          <a:xfrm>
            <a:off x="1216469"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21" name="Rectangle 20"/>
          <p:cNvSpPr/>
          <p:nvPr/>
        </p:nvSpPr>
        <p:spPr bwMode="ltGray">
          <a:xfrm>
            <a:off x="1" y="5638800"/>
            <a:ext cx="12192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cxnSp>
        <p:nvCxnSpPr>
          <p:cNvPr id="22" name="Straight Connector 21"/>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469"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cxnSp>
        <p:nvCxnSpPr>
          <p:cNvPr id="23" name="Straight Connector 22"/>
          <p:cNvCxnSpPr/>
          <p:nvPr/>
        </p:nvCxnSpPr>
        <p:spPr bwMode="white">
          <a:xfrm>
            <a:off x="1216469"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824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27" name="Rectangle 26"/>
          <p:cNvSpPr/>
          <p:nvPr/>
        </p:nvSpPr>
        <p:spPr bwMode="gray">
          <a:xfrm>
            <a:off x="11277601" y="0"/>
            <a:ext cx="3048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28" name="Rectangle 27"/>
          <p:cNvSpPr/>
          <p:nvPr/>
        </p:nvSpPr>
        <p:spPr bwMode="gray">
          <a:xfrm>
            <a:off x="12192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29" name="Rectangle 28"/>
          <p:cNvSpPr/>
          <p:nvPr/>
        </p:nvSpPr>
        <p:spPr>
          <a:xfrm>
            <a:off x="-2" y="0"/>
            <a:ext cx="121920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30" name="Rectangle 29"/>
          <p:cNvSpPr/>
          <p:nvPr/>
        </p:nvSpPr>
        <p:spPr bwMode="ltGray">
          <a:xfrm>
            <a:off x="1" y="0"/>
            <a:ext cx="12192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cxnSp>
        <p:nvCxnSpPr>
          <p:cNvPr id="31" name="Straight Connector 30"/>
          <p:cNvCxnSpPr/>
          <p:nvPr/>
        </p:nvCxnSpPr>
        <p:spPr bwMode="white">
          <a:xfrm>
            <a:off x="11576308"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469"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cxnSp>
        <p:nvCxnSpPr>
          <p:cNvPr id="33" name="Straight Connector 32"/>
          <p:cNvCxnSpPr/>
          <p:nvPr/>
        </p:nvCxnSpPr>
        <p:spPr bwMode="white">
          <a:xfrm>
            <a:off x="1219202"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4524" y="1605932"/>
            <a:ext cx="8285430"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6465" y="4309413"/>
            <a:ext cx="7266515"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solidFill>
                  <a:srgbClr val="000000"/>
                </a:solidFill>
              </a:rPr>
              <a:pPr/>
              <a:t>6/11/2025</a:t>
            </a:fld>
            <a:endParaRPr lang="en-US">
              <a:solidFill>
                <a:srgbClr val="000000"/>
              </a:solidFill>
            </a:endParaRPr>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smtClean="0">
                <a:solidFill>
                  <a:srgbClr val="000000"/>
                </a:solidFill>
              </a:rPr>
              <a:t>Add a footer</a:t>
            </a:r>
            <a:endParaRPr lang="en-US">
              <a:solidFill>
                <a:srgbClr val="000000"/>
              </a:solidFill>
            </a:endParaRPr>
          </a:p>
        </p:txBody>
      </p:sp>
      <p:sp>
        <p:nvSpPr>
          <p:cNvPr id="6" name="Slide Number Placeholder 5"/>
          <p:cNvSpPr>
            <a:spLocks noGrp="1"/>
          </p:cNvSpPr>
          <p:nvPr>
            <p:ph type="sldNum" sz="quarter" idx="12"/>
          </p:nvPr>
        </p:nvSpPr>
        <p:spPr>
          <a:xfrm>
            <a:off x="10669350" y="6356352"/>
            <a:ext cx="609600" cy="365125"/>
          </a:xfrm>
        </p:spPr>
        <p:txBody>
          <a:bodyPr/>
          <a:lstStyle>
            <a:lvl1pPr>
              <a:defRPr baseline="0">
                <a:solidFill>
                  <a:schemeClr val="tx2"/>
                </a:solidFill>
              </a:defRPr>
            </a:lvl1pPr>
          </a:lstStyle>
          <a:p>
            <a:fld id="{7DC1BBB0-96F0-4077-A278-0F3FB5C104D3}" type="slidenum">
              <a:rPr lang="en-US" smtClean="0">
                <a:solidFill>
                  <a:srgbClr val="000000"/>
                </a:solidFill>
              </a:rPr>
              <a:pPr/>
              <a:t>‹#›</a:t>
            </a:fld>
            <a:endParaRPr lang="en-US">
              <a:solidFill>
                <a:srgbClr val="000000"/>
              </a:solidFill>
            </a:endParaRPr>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52" y="1752600"/>
            <a:ext cx="3104571" cy="3423268"/>
          </a:xfrm>
          <a:prstGeom prst="rect">
            <a:avLst/>
          </a:prstGeom>
        </p:spPr>
      </p:pic>
    </p:spTree>
    <p:extLst>
      <p:ext uri="{BB962C8B-B14F-4D97-AF65-F5344CB8AC3E}">
        <p14:creationId xmlns:p14="http://schemas.microsoft.com/office/powerpoint/2010/main" val="3012254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smtClean="0">
                <a:solidFill>
                  <a:srgbClr val="465562"/>
                </a:solidFill>
              </a:rPr>
              <a:pPr/>
              <a:t>6/11/2025</a:t>
            </a:fld>
            <a:endParaRPr lang="en-US">
              <a:solidFill>
                <a:srgbClr val="465562"/>
              </a:solidFill>
            </a:endParaRPr>
          </a:p>
        </p:txBody>
      </p:sp>
      <p:sp>
        <p:nvSpPr>
          <p:cNvPr id="5" name="Footer Placeholder 4"/>
          <p:cNvSpPr>
            <a:spLocks noGrp="1"/>
          </p:cNvSpPr>
          <p:nvPr>
            <p:ph type="ftr" sz="quarter" idx="11"/>
          </p:nvPr>
        </p:nvSpPr>
        <p:spPr/>
        <p:txBody>
          <a:bodyPr/>
          <a:lstStyle/>
          <a:p>
            <a:r>
              <a:rPr lang="en-US" smtClean="0">
                <a:solidFill>
                  <a:srgbClr val="465562"/>
                </a:solidFill>
              </a:rPr>
              <a:t>Add a footer</a:t>
            </a:r>
            <a:endParaRPr lang="en-US">
              <a:solidFill>
                <a:srgbClr val="465562"/>
              </a:solidFill>
            </a:endParaRPr>
          </a:p>
        </p:txBody>
      </p:sp>
      <p:sp>
        <p:nvSpPr>
          <p:cNvPr id="6" name="Slide Number Placeholder 5"/>
          <p:cNvSpPr>
            <a:spLocks noGrp="1"/>
          </p:cNvSpPr>
          <p:nvPr>
            <p:ph type="sldNum" sz="quarter" idx="12"/>
          </p:nvPr>
        </p:nvSpPr>
        <p:spPr/>
        <p:txBody>
          <a:bodyPr/>
          <a:lstStyle/>
          <a:p>
            <a:fld id="{7DC1BBB0-96F0-4077-A278-0F3FB5C104D3}" type="slidenum">
              <a:rPr lang="en-US" smtClean="0">
                <a:solidFill>
                  <a:srgbClr val="465562"/>
                </a:solidFill>
              </a:rPr>
              <a:pPr/>
              <a:t>‹#›</a:t>
            </a:fld>
            <a:endParaRPr lang="en-US">
              <a:solidFill>
                <a:srgbClr val="465562"/>
              </a:solidFill>
            </a:endParaRPr>
          </a:p>
        </p:txBody>
      </p:sp>
    </p:spTree>
    <p:extLst>
      <p:ext uri="{BB962C8B-B14F-4D97-AF65-F5344CB8AC3E}">
        <p14:creationId xmlns:p14="http://schemas.microsoft.com/office/powerpoint/2010/main" val="3931446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51564" y="517565"/>
            <a:ext cx="488870" cy="12192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250357" y="0"/>
            <a:ext cx="2503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 y="0"/>
            <a:ext cx="250356"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4" name="Straight Connector 13"/>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304" y="13458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35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852" y="177801"/>
            <a:ext cx="9785349"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852" y="1600200"/>
            <a:ext cx="9785349"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1600" y="6356352"/>
            <a:ext cx="1219201"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6/11/2025</a:t>
            </a:fld>
            <a:endParaRPr lang="en-US"/>
          </a:p>
        </p:txBody>
      </p:sp>
      <p:sp>
        <p:nvSpPr>
          <p:cNvPr id="5" name="Footer Placeholder 4"/>
          <p:cNvSpPr>
            <a:spLocks noGrp="1"/>
          </p:cNvSpPr>
          <p:nvPr>
            <p:ph type="ftr" sz="quarter" idx="3"/>
          </p:nvPr>
        </p:nvSpPr>
        <p:spPr>
          <a:xfrm>
            <a:off x="6597652" y="6356352"/>
            <a:ext cx="3975100"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9601" y="6356352"/>
            <a:ext cx="609600"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4">
            <a:alphaModFix/>
          </a:blip>
          <a:srcRect/>
          <a:stretch/>
        </p:blipFill>
        <p:spPr>
          <a:xfrm>
            <a:off x="10572752" y="6019800"/>
            <a:ext cx="1767043" cy="1326234"/>
          </a:xfrm>
          <a:prstGeom prst="rect">
            <a:avLst/>
          </a:prstGeom>
          <a:noFill/>
          <a:ln>
            <a:noFill/>
          </a:ln>
        </p:spPr>
      </p:pic>
      <p:cxnSp>
        <p:nvCxnSpPr>
          <p:cNvPr id="18" name="Straight Connector 17"/>
          <p:cNvCxnSpPr/>
          <p:nvPr userDrawn="1"/>
        </p:nvCxnSpPr>
        <p:spPr bwMode="white">
          <a:xfrm>
            <a:off x="-1" y="6354579"/>
            <a:ext cx="182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4417521"/>
      </p:ext>
    </p:extLst>
  </p:cSld>
  <p:clrMap bg1="lt1" tx1="dk1" bg2="lt2" tx2="dk2" accent1="accent1" accent2="accent2" accent3="accent3" accent4="accent4" accent5="accent5" accent6="accent6" hlink="hlink" folHlink="folHlink"/>
  <p:sldLayoutIdLst>
    <p:sldLayoutId id="2147483661" r:id="rId1"/>
    <p:sldLayoutId id="2147483662"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scribehow.com/shared/Accessing_the_NEA_Campaign_Lab_Dashboard_and_Notes__-xq2wyWbSLmi4YhaC_h10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Campaign </a:t>
            </a:r>
            <a:r>
              <a:rPr lang="en-US" dirty="0" smtClean="0"/>
              <a:t>Lab Structure</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59061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E6289-F7B5-584B-90B8-703FB0B63453}"/>
              </a:ext>
            </a:extLst>
          </p:cNvPr>
          <p:cNvSpPr>
            <a:spLocks noGrp="1"/>
          </p:cNvSpPr>
          <p:nvPr>
            <p:ph type="title"/>
          </p:nvPr>
        </p:nvSpPr>
        <p:spPr>
          <a:xfrm>
            <a:off x="945475" y="187215"/>
            <a:ext cx="5346220" cy="834763"/>
          </a:xfrm>
        </p:spPr>
        <p:txBody>
          <a:bodyPr>
            <a:normAutofit fontScale="90000"/>
          </a:bodyPr>
          <a:lstStyle/>
          <a:p>
            <a:r>
              <a:rPr lang="en-US"/>
              <a:t>Basic Structure of Campaign Lab</a:t>
            </a:r>
          </a:p>
        </p:txBody>
      </p:sp>
      <p:graphicFrame>
        <p:nvGraphicFramePr>
          <p:cNvPr id="4" name="Content Placeholder 3">
            <a:extLst>
              <a:ext uri="{FF2B5EF4-FFF2-40B4-BE49-F238E27FC236}">
                <a16:creationId xmlns:a16="http://schemas.microsoft.com/office/drawing/2014/main" id="{25F363DD-F083-5CF8-6947-6F68426605DC}"/>
              </a:ext>
            </a:extLst>
          </p:cNvPr>
          <p:cNvGraphicFramePr>
            <a:graphicFrameLocks noGrp="1"/>
          </p:cNvGraphicFramePr>
          <p:nvPr>
            <p:ph idx="1"/>
            <p:extLst>
              <p:ext uri="{D42A27DB-BD31-4B8C-83A1-F6EECF244321}">
                <p14:modId xmlns:p14="http://schemas.microsoft.com/office/powerpoint/2010/main" val="2895418983"/>
              </p:ext>
            </p:extLst>
          </p:nvPr>
        </p:nvGraphicFramePr>
        <p:xfrm>
          <a:off x="2868820" y="1016495"/>
          <a:ext cx="11645896" cy="5037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65" name="TextBox 664">
            <a:extLst>
              <a:ext uri="{FF2B5EF4-FFF2-40B4-BE49-F238E27FC236}">
                <a16:creationId xmlns:a16="http://schemas.microsoft.com/office/drawing/2014/main" id="{E1E1C4DB-7D43-1E18-A714-35A7177E1E27}"/>
              </a:ext>
            </a:extLst>
          </p:cNvPr>
          <p:cNvSpPr txBox="1"/>
          <p:nvPr/>
        </p:nvSpPr>
        <p:spPr>
          <a:xfrm>
            <a:off x="5607123" y="2942317"/>
            <a:ext cx="176312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rgbClr val="FFFFFF"/>
                </a:solidFill>
                <a:latin typeface="Euphemia"/>
              </a:rPr>
              <a:t>Mentor Coach</a:t>
            </a:r>
            <a:endParaRPr lang="en-US">
              <a:solidFill>
                <a:srgbClr val="465562"/>
              </a:solidFill>
              <a:latin typeface="Euphemia"/>
            </a:endParaRPr>
          </a:p>
        </p:txBody>
      </p:sp>
      <p:sp>
        <p:nvSpPr>
          <p:cNvPr id="721" name="Oval 720">
            <a:extLst>
              <a:ext uri="{FF2B5EF4-FFF2-40B4-BE49-F238E27FC236}">
                <a16:creationId xmlns:a16="http://schemas.microsoft.com/office/drawing/2014/main" id="{418970E3-30CD-443B-C58F-A4ACC9315F64}"/>
              </a:ext>
            </a:extLst>
          </p:cNvPr>
          <p:cNvSpPr/>
          <p:nvPr/>
        </p:nvSpPr>
        <p:spPr>
          <a:xfrm>
            <a:off x="2072855" y="1714157"/>
            <a:ext cx="3103442" cy="3211801"/>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FFFFFF"/>
                </a:solidFill>
                <a:latin typeface="Euphemia"/>
              </a:rPr>
              <a:t>Campaign Lab Coordinators</a:t>
            </a:r>
          </a:p>
        </p:txBody>
      </p:sp>
      <p:graphicFrame>
        <p:nvGraphicFramePr>
          <p:cNvPr id="1481" name="Diagram 1480">
            <a:extLst>
              <a:ext uri="{FF2B5EF4-FFF2-40B4-BE49-F238E27FC236}">
                <a16:creationId xmlns:a16="http://schemas.microsoft.com/office/drawing/2014/main" id="{0AA55E08-F7AC-7929-847E-CA45AEC61770}"/>
              </a:ext>
            </a:extLst>
          </p:cNvPr>
          <p:cNvGraphicFramePr/>
          <p:nvPr>
            <p:extLst>
              <p:ext uri="{D42A27DB-BD31-4B8C-83A1-F6EECF244321}">
                <p14:modId xmlns:p14="http://schemas.microsoft.com/office/powerpoint/2010/main" val="1710237364"/>
              </p:ext>
            </p:extLst>
          </p:nvPr>
        </p:nvGraphicFramePr>
        <p:xfrm>
          <a:off x="213965" y="2231632"/>
          <a:ext cx="2085255" cy="26025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1894" name="Group 1893">
            <a:extLst>
              <a:ext uri="{FF2B5EF4-FFF2-40B4-BE49-F238E27FC236}">
                <a16:creationId xmlns:a16="http://schemas.microsoft.com/office/drawing/2014/main" id="{C0A93855-B523-1EC5-3EF1-0A9D4BB1AABA}"/>
              </a:ext>
            </a:extLst>
          </p:cNvPr>
          <p:cNvGrpSpPr/>
          <p:nvPr/>
        </p:nvGrpSpPr>
        <p:grpSpPr>
          <a:xfrm rot="5220000">
            <a:off x="5895240" y="1418787"/>
            <a:ext cx="1176249" cy="795474"/>
            <a:chOff x="5823273" y="1155738"/>
            <a:chExt cx="1345799" cy="814314"/>
          </a:xfrm>
        </p:grpSpPr>
        <p:sp>
          <p:nvSpPr>
            <p:cNvPr id="1841" name="Arrow: Down 1840">
              <a:extLst>
                <a:ext uri="{FF2B5EF4-FFF2-40B4-BE49-F238E27FC236}">
                  <a16:creationId xmlns:a16="http://schemas.microsoft.com/office/drawing/2014/main" id="{36CF0955-C725-B4E0-E2E4-90168886B07B}"/>
                </a:ext>
              </a:extLst>
            </p:cNvPr>
            <p:cNvSpPr/>
            <p:nvPr/>
          </p:nvSpPr>
          <p:spPr>
            <a:xfrm rot="-5400000">
              <a:off x="6089016" y="889995"/>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1859" name="TextBox 1858">
              <a:extLst>
                <a:ext uri="{FF2B5EF4-FFF2-40B4-BE49-F238E27FC236}">
                  <a16:creationId xmlns:a16="http://schemas.microsoft.com/office/drawing/2014/main" id="{4855BBA7-A434-DC26-3A19-CAAFD7029BDC}"/>
                </a:ext>
              </a:extLst>
            </p:cNvPr>
            <p:cNvSpPr txBox="1"/>
            <p:nvPr/>
          </p:nvSpPr>
          <p:spPr>
            <a:xfrm>
              <a:off x="6014696" y="1378917"/>
              <a:ext cx="933314" cy="3780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FFFFFF"/>
                  </a:solidFill>
                  <a:latin typeface="Euphemia"/>
                </a:rPr>
                <a:t>50</a:t>
              </a:r>
              <a:r>
                <a:rPr lang="en-US">
                  <a:solidFill>
                    <a:srgbClr val="465562"/>
                  </a:solidFill>
                  <a:latin typeface="Euphemia"/>
                </a:rPr>
                <a:t> </a:t>
              </a:r>
            </a:p>
          </p:txBody>
        </p:sp>
      </p:grpSp>
      <p:grpSp>
        <p:nvGrpSpPr>
          <p:cNvPr id="1912" name="Group 1911">
            <a:extLst>
              <a:ext uri="{FF2B5EF4-FFF2-40B4-BE49-F238E27FC236}">
                <a16:creationId xmlns:a16="http://schemas.microsoft.com/office/drawing/2014/main" id="{AC5309BF-5333-3B81-71F0-CEF37ACE4D97}"/>
              </a:ext>
            </a:extLst>
          </p:cNvPr>
          <p:cNvGrpSpPr/>
          <p:nvPr/>
        </p:nvGrpSpPr>
        <p:grpSpPr>
          <a:xfrm rot="3780000">
            <a:off x="7204375" y="317365"/>
            <a:ext cx="1176249" cy="795474"/>
            <a:chOff x="5823273" y="1155738"/>
            <a:chExt cx="1345799" cy="814314"/>
          </a:xfrm>
        </p:grpSpPr>
        <p:sp>
          <p:nvSpPr>
            <p:cNvPr id="1913" name="Arrow: Down 1912">
              <a:extLst>
                <a:ext uri="{FF2B5EF4-FFF2-40B4-BE49-F238E27FC236}">
                  <a16:creationId xmlns:a16="http://schemas.microsoft.com/office/drawing/2014/main" id="{2B87EEA2-4E65-8703-63DC-0E71E3CC8996}"/>
                </a:ext>
              </a:extLst>
            </p:cNvPr>
            <p:cNvSpPr/>
            <p:nvPr/>
          </p:nvSpPr>
          <p:spPr>
            <a:xfrm rot="-5400000">
              <a:off x="6089016" y="889995"/>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1914" name="TextBox 1913">
              <a:extLst>
                <a:ext uri="{FF2B5EF4-FFF2-40B4-BE49-F238E27FC236}">
                  <a16:creationId xmlns:a16="http://schemas.microsoft.com/office/drawing/2014/main" id="{179F3312-D8EA-75F3-B074-F93885498266}"/>
                </a:ext>
              </a:extLst>
            </p:cNvPr>
            <p:cNvSpPr txBox="1"/>
            <p:nvPr/>
          </p:nvSpPr>
          <p:spPr>
            <a:xfrm>
              <a:off x="6014695" y="1378918"/>
              <a:ext cx="933314" cy="3780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FFFFFF"/>
                  </a:solidFill>
                  <a:latin typeface="Euphemia"/>
                </a:rPr>
                <a:t>250</a:t>
              </a:r>
              <a:r>
                <a:rPr lang="en-US">
                  <a:solidFill>
                    <a:srgbClr val="465562"/>
                  </a:solidFill>
                  <a:latin typeface="Euphemia"/>
                </a:rPr>
                <a:t> </a:t>
              </a:r>
            </a:p>
          </p:txBody>
        </p:sp>
      </p:grpSp>
      <p:grpSp>
        <p:nvGrpSpPr>
          <p:cNvPr id="1915" name="Group 1914">
            <a:extLst>
              <a:ext uri="{FF2B5EF4-FFF2-40B4-BE49-F238E27FC236}">
                <a16:creationId xmlns:a16="http://schemas.microsoft.com/office/drawing/2014/main" id="{7BF3A72B-7933-FC56-281F-8883F9A8990F}"/>
              </a:ext>
            </a:extLst>
          </p:cNvPr>
          <p:cNvGrpSpPr/>
          <p:nvPr/>
        </p:nvGrpSpPr>
        <p:grpSpPr>
          <a:xfrm rot="3780000">
            <a:off x="9398517" y="308036"/>
            <a:ext cx="1176249" cy="795474"/>
            <a:chOff x="5823273" y="1155738"/>
            <a:chExt cx="1345799" cy="814314"/>
          </a:xfrm>
        </p:grpSpPr>
        <p:sp>
          <p:nvSpPr>
            <p:cNvPr id="1916" name="Arrow: Down 1915">
              <a:extLst>
                <a:ext uri="{FF2B5EF4-FFF2-40B4-BE49-F238E27FC236}">
                  <a16:creationId xmlns:a16="http://schemas.microsoft.com/office/drawing/2014/main" id="{6B4BC592-FD41-6C72-2F51-B7CE41463D4C}"/>
                </a:ext>
              </a:extLst>
            </p:cNvPr>
            <p:cNvSpPr/>
            <p:nvPr/>
          </p:nvSpPr>
          <p:spPr>
            <a:xfrm rot="-5400000">
              <a:off x="6089016" y="889995"/>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1917" name="TextBox 1916">
              <a:extLst>
                <a:ext uri="{FF2B5EF4-FFF2-40B4-BE49-F238E27FC236}">
                  <a16:creationId xmlns:a16="http://schemas.microsoft.com/office/drawing/2014/main" id="{D4E3D504-8DB7-9706-1E1E-9DDDF69D6DE5}"/>
                </a:ext>
              </a:extLst>
            </p:cNvPr>
            <p:cNvSpPr txBox="1"/>
            <p:nvPr/>
          </p:nvSpPr>
          <p:spPr>
            <a:xfrm>
              <a:off x="6014695" y="1378918"/>
              <a:ext cx="933314" cy="3780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FFFFFF"/>
                  </a:solidFill>
                  <a:latin typeface="Euphemia"/>
                </a:rPr>
                <a:t>500</a:t>
              </a:r>
              <a:r>
                <a:rPr lang="en-US">
                  <a:solidFill>
                    <a:srgbClr val="465562"/>
                  </a:solidFill>
                  <a:latin typeface="Euphemia"/>
                </a:rPr>
                <a:t> </a:t>
              </a:r>
            </a:p>
          </p:txBody>
        </p:sp>
      </p:grpSp>
      <p:grpSp>
        <p:nvGrpSpPr>
          <p:cNvPr id="1918" name="Group 1917">
            <a:extLst>
              <a:ext uri="{FF2B5EF4-FFF2-40B4-BE49-F238E27FC236}">
                <a16:creationId xmlns:a16="http://schemas.microsoft.com/office/drawing/2014/main" id="{EB88DDDC-7DDB-1F9E-5DDB-60A8688B293B}"/>
              </a:ext>
            </a:extLst>
          </p:cNvPr>
          <p:cNvGrpSpPr/>
          <p:nvPr/>
        </p:nvGrpSpPr>
        <p:grpSpPr>
          <a:xfrm rot="16200000">
            <a:off x="1775499" y="4957531"/>
            <a:ext cx="1176249" cy="1189517"/>
            <a:chOff x="5654079" y="627629"/>
            <a:chExt cx="1345799" cy="1113137"/>
          </a:xfrm>
        </p:grpSpPr>
        <p:sp>
          <p:nvSpPr>
            <p:cNvPr id="1919" name="Arrow: Down 1918">
              <a:extLst>
                <a:ext uri="{FF2B5EF4-FFF2-40B4-BE49-F238E27FC236}">
                  <a16:creationId xmlns:a16="http://schemas.microsoft.com/office/drawing/2014/main" id="{634BD7A7-92E6-D58D-0B43-873750D837B0}"/>
                </a:ext>
              </a:extLst>
            </p:cNvPr>
            <p:cNvSpPr/>
            <p:nvPr/>
          </p:nvSpPr>
          <p:spPr>
            <a:xfrm rot="16080000">
              <a:off x="5919822" y="361886"/>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1920" name="TextBox 1919">
              <a:extLst>
                <a:ext uri="{FF2B5EF4-FFF2-40B4-BE49-F238E27FC236}">
                  <a16:creationId xmlns:a16="http://schemas.microsoft.com/office/drawing/2014/main" id="{0B33CF95-9989-8B32-626B-57F65D793F70}"/>
                </a:ext>
              </a:extLst>
            </p:cNvPr>
            <p:cNvSpPr txBox="1"/>
            <p:nvPr/>
          </p:nvSpPr>
          <p:spPr>
            <a:xfrm>
              <a:off x="6014695" y="1395149"/>
              <a:ext cx="933314" cy="3456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FFFFFF"/>
                  </a:solidFill>
                  <a:latin typeface="Euphemia"/>
                </a:rPr>
                <a:t>7</a:t>
              </a:r>
              <a:r>
                <a:rPr lang="en-US">
                  <a:solidFill>
                    <a:srgbClr val="465562"/>
                  </a:solidFill>
                  <a:latin typeface="Euphemia"/>
                </a:rPr>
                <a:t> </a:t>
              </a:r>
            </a:p>
          </p:txBody>
        </p:sp>
      </p:grpSp>
      <p:sp>
        <p:nvSpPr>
          <p:cNvPr id="1958" name="TextBox 1957">
            <a:extLst>
              <a:ext uri="{FF2B5EF4-FFF2-40B4-BE49-F238E27FC236}">
                <a16:creationId xmlns:a16="http://schemas.microsoft.com/office/drawing/2014/main" id="{3CBB19D8-AB7F-F467-EB70-ACF916B9E5F2}"/>
              </a:ext>
            </a:extLst>
          </p:cNvPr>
          <p:cNvSpPr txBox="1"/>
          <p:nvPr/>
        </p:nvSpPr>
        <p:spPr>
          <a:xfrm>
            <a:off x="2035924" y="5552042"/>
            <a:ext cx="28254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FFFFFF"/>
                </a:solidFill>
                <a:latin typeface="Euphemia"/>
              </a:rPr>
              <a:t>7</a:t>
            </a:r>
          </a:p>
        </p:txBody>
      </p:sp>
    </p:spTree>
    <p:extLst>
      <p:ext uri="{BB962C8B-B14F-4D97-AF65-F5344CB8AC3E}">
        <p14:creationId xmlns:p14="http://schemas.microsoft.com/office/powerpoint/2010/main" val="1807145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569" y="0"/>
            <a:ext cx="9785349" cy="1239837"/>
          </a:xfrm>
        </p:spPr>
        <p:txBody>
          <a:bodyPr/>
          <a:lstStyle/>
          <a:p>
            <a:r>
              <a:rPr lang="en-US" dirty="0" smtClean="0"/>
              <a:t>Description of the Structure</a:t>
            </a:r>
            <a:endParaRPr lang="en-US" dirty="0"/>
          </a:p>
        </p:txBody>
      </p:sp>
      <p:sp>
        <p:nvSpPr>
          <p:cNvPr id="3" name="Content Placeholder 2"/>
          <p:cNvSpPr>
            <a:spLocks noGrp="1"/>
          </p:cNvSpPr>
          <p:nvPr>
            <p:ph idx="1"/>
          </p:nvPr>
        </p:nvSpPr>
        <p:spPr>
          <a:xfrm>
            <a:off x="723569" y="1239837"/>
            <a:ext cx="11092069" cy="5587461"/>
          </a:xfrm>
        </p:spPr>
        <p:txBody>
          <a:bodyPr>
            <a:normAutofit fontScale="70000" lnSpcReduction="20000"/>
          </a:bodyPr>
          <a:lstStyle/>
          <a:p>
            <a:pPr marL="0" indent="0">
              <a:buNone/>
            </a:pPr>
            <a:r>
              <a:rPr lang="en-US" dirty="0"/>
              <a:t>The commitment for the local team lead is that they meet twice a month with a campaign coach to discuss their progress and receive just in time problem solving, advice, and coaching towards next steps. They also agree to attend an all call meeting once  month to hear from others across the country that are also doing this work.   Once a coach and a mentor coach agree that the  Team Lead and local have a plan, have a team, and are ready to begin taking actions according to an actual escalating plan,  they receive a seed grant of $2500.  </a:t>
            </a:r>
          </a:p>
          <a:p>
            <a:pPr marL="0" indent="0">
              <a:buNone/>
            </a:pPr>
            <a:r>
              <a:rPr lang="en-US" dirty="0" smtClean="0"/>
              <a:t>Coaches</a:t>
            </a:r>
            <a:r>
              <a:rPr lang="en-US" dirty="0"/>
              <a:t>, high capacity,  campaign minded, leaders can serve as coaches  and will receive training and support to do this.  They agree to coach locals, up to two — and receive an annual stipend of up to $1800.   They commit to meet with one to two teams, twice a month and attend the monthly all call meeting. </a:t>
            </a:r>
          </a:p>
          <a:p>
            <a:pPr marL="0" indent="0">
              <a:buNone/>
            </a:pPr>
            <a:r>
              <a:rPr lang="en-US" dirty="0" smtClean="0"/>
              <a:t>Mentor </a:t>
            </a:r>
            <a:r>
              <a:rPr lang="en-US" dirty="0"/>
              <a:t>coaches are typically staff, who have a record of leading campaigns or growing locals through organizing.  They do not receive a stipend.  They have no more than 5 coaches that they meet with once a month and attend the all call meetings. </a:t>
            </a:r>
          </a:p>
          <a:p>
            <a:pPr marL="0" indent="0">
              <a:buNone/>
            </a:pPr>
            <a:r>
              <a:rPr lang="en-US" dirty="0" smtClean="0">
                <a:ea typeface="Calibri"/>
                <a:cs typeface="Calibri"/>
              </a:rPr>
              <a:t>The </a:t>
            </a:r>
            <a:r>
              <a:rPr lang="en-US" dirty="0">
                <a:ea typeface="Calibri"/>
                <a:cs typeface="Calibri"/>
              </a:rPr>
              <a:t>Campaign Lab Coordinators, Amanda, Carrie, and Ellen, are managed by Kyle. Kyle is primarily focused on building the alignments with our outside partners and moves the Campaign Lab strategically into other aspects of the NEA enterprise.  Amanda, Carrie, and Ellen work together they keep the system connected, convene the people in the system, build capacity across the system, manage and monitor applications of teams and coaches, and develop a strategic intent for the work across the campaign lab.  They are supported by </a:t>
            </a:r>
            <a:r>
              <a:rPr lang="en-US" dirty="0" err="1">
                <a:ea typeface="Calibri"/>
                <a:cs typeface="Calibri"/>
              </a:rPr>
              <a:t>Dommie</a:t>
            </a:r>
            <a:r>
              <a:rPr lang="en-US" dirty="0">
                <a:ea typeface="Calibri"/>
                <a:cs typeface="Calibri"/>
              </a:rPr>
              <a:t>, Shola, and Karla. </a:t>
            </a:r>
            <a:r>
              <a:rPr lang="en-US" dirty="0" err="1">
                <a:ea typeface="Calibri"/>
                <a:cs typeface="Calibri"/>
              </a:rPr>
              <a:t>Dommie</a:t>
            </a:r>
            <a:r>
              <a:rPr lang="en-US" dirty="0">
                <a:ea typeface="Calibri"/>
                <a:cs typeface="Calibri"/>
              </a:rPr>
              <a:t> provides technology and data support, Shola coordinates the payment of coaches, Karla pulls team applications from the grant system and provides all travel logistics. </a:t>
            </a:r>
          </a:p>
          <a:p>
            <a:endParaRPr lang="en-US" dirty="0">
              <a:latin typeface="Calibri"/>
              <a:ea typeface="Calibri"/>
              <a:cs typeface="Calibri"/>
            </a:endParaRPr>
          </a:p>
          <a:p>
            <a:pPr marL="0" indent="0">
              <a:buNone/>
            </a:pPr>
            <a:endParaRPr lang="en-US" dirty="0"/>
          </a:p>
        </p:txBody>
      </p:sp>
    </p:spTree>
    <p:extLst>
      <p:ext uri="{BB962C8B-B14F-4D97-AF65-F5344CB8AC3E}">
        <p14:creationId xmlns:p14="http://schemas.microsoft.com/office/powerpoint/2010/main" val="150928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Access the SharePoint</a:t>
            </a:r>
            <a:endParaRPr lang="en-US" dirty="0"/>
          </a:p>
        </p:txBody>
      </p:sp>
      <p:sp>
        <p:nvSpPr>
          <p:cNvPr id="3" name="Content Placeholder 2"/>
          <p:cNvSpPr>
            <a:spLocks noGrp="1"/>
          </p:cNvSpPr>
          <p:nvPr>
            <p:ph idx="1"/>
          </p:nvPr>
        </p:nvSpPr>
        <p:spPr/>
        <p:txBody>
          <a:bodyPr/>
          <a:lstStyle/>
          <a:p>
            <a:pPr marL="0" indent="0">
              <a:buNone/>
            </a:pPr>
            <a:r>
              <a:rPr lang="en-US" dirty="0" smtClean="0"/>
              <a:t>This </a:t>
            </a:r>
            <a:r>
              <a:rPr lang="en-US" dirty="0"/>
              <a:t>l</a:t>
            </a:r>
            <a:r>
              <a:rPr lang="en-US" dirty="0" smtClean="0"/>
              <a:t>ink will take you to a step by step tutorial about accessing SharePoint</a:t>
            </a:r>
          </a:p>
          <a:p>
            <a:pPr marL="0" indent="0">
              <a:buNone/>
            </a:pPr>
            <a:r>
              <a:rPr lang="en-US" dirty="0">
                <a:hlinkClick r:id="rId2"/>
              </a:rPr>
              <a:t>https://scribehow.com/shared/Accessing_the_NEA_Campaign_Lab_Dashboard_and_Notes__-</a:t>
            </a:r>
            <a:r>
              <a:rPr lang="en-US" dirty="0" smtClean="0">
                <a:hlinkClick r:id="rId2"/>
              </a:rPr>
              <a:t>xq2wyWbSLmi4YhaC_h10g</a:t>
            </a:r>
            <a:endParaRPr lang="en-US" dirty="0" smtClean="0"/>
          </a:p>
          <a:p>
            <a:pPr marL="0" indent="0">
              <a:buNone/>
            </a:pPr>
            <a:endParaRPr lang="en-US" dirty="0"/>
          </a:p>
        </p:txBody>
      </p:sp>
    </p:spTree>
    <p:extLst>
      <p:ext uri="{BB962C8B-B14F-4D97-AF65-F5344CB8AC3E}">
        <p14:creationId xmlns:p14="http://schemas.microsoft.com/office/powerpoint/2010/main" val="263227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119" y="186269"/>
            <a:ext cx="9785349" cy="770466"/>
          </a:xfrm>
        </p:spPr>
        <p:txBody>
          <a:bodyPr/>
          <a:lstStyle/>
          <a:p>
            <a:r>
              <a:rPr lang="en-US" dirty="0" smtClean="0"/>
              <a:t>SharePoint</a:t>
            </a:r>
            <a:endParaRPr lang="en-US" dirty="0"/>
          </a:p>
        </p:txBody>
      </p:sp>
      <p:sp>
        <p:nvSpPr>
          <p:cNvPr id="3" name="Content Placeholder 2"/>
          <p:cNvSpPr>
            <a:spLocks noGrp="1"/>
          </p:cNvSpPr>
          <p:nvPr>
            <p:ph idx="1"/>
          </p:nvPr>
        </p:nvSpPr>
        <p:spPr>
          <a:xfrm>
            <a:off x="637119" y="956735"/>
            <a:ext cx="10566401" cy="4995333"/>
          </a:xfrm>
        </p:spPr>
        <p:txBody>
          <a:bodyPr vert="horz" lIns="91440" tIns="45720" rIns="91440" bIns="45720" rtlCol="0" anchor="t">
            <a:normAutofit/>
          </a:bodyPr>
          <a:lstStyle/>
          <a:p>
            <a:pPr marL="0" indent="0">
              <a:buNone/>
            </a:pPr>
            <a:r>
              <a:rPr lang="en-US" dirty="0" smtClean="0"/>
              <a:t>All Team Leads ,Coaches, Mentor Coaches are included in the Campaign Lab SharePoint site. This invitation comes from Ellen Holmes.  </a:t>
            </a:r>
          </a:p>
          <a:p>
            <a:pPr marL="0" indent="0">
              <a:buNone/>
            </a:pPr>
            <a:r>
              <a:rPr lang="en-US" dirty="0" smtClean="0"/>
              <a:t>You will use two areas. </a:t>
            </a:r>
          </a:p>
          <a:p>
            <a:pPr marL="612140" lvl="1" indent="-246380"/>
            <a:r>
              <a:rPr lang="en-US" dirty="0" smtClean="0"/>
              <a:t>Documents</a:t>
            </a:r>
          </a:p>
          <a:p>
            <a:pPr marL="977900" lvl="2" indent="-246380"/>
            <a:r>
              <a:rPr lang="en-US" dirty="0" smtClean="0"/>
              <a:t>Dashboard</a:t>
            </a:r>
            <a:endParaRPr lang="en-US" dirty="0"/>
          </a:p>
          <a:p>
            <a:pPr marL="612140" lvl="1" indent="-246380"/>
            <a:r>
              <a:rPr lang="en-US" dirty="0" smtClean="0"/>
              <a:t>Notebook</a:t>
            </a:r>
            <a:endParaRPr lang="en-US" dirty="0"/>
          </a:p>
        </p:txBody>
      </p:sp>
      <p:pic>
        <p:nvPicPr>
          <p:cNvPr id="4" name="Picture 3"/>
          <p:cNvPicPr>
            <a:picLocks noChangeAspect="1"/>
          </p:cNvPicPr>
          <p:nvPr/>
        </p:nvPicPr>
        <p:blipFill>
          <a:blip r:embed="rId2"/>
          <a:stretch>
            <a:fillRect/>
          </a:stretch>
        </p:blipFill>
        <p:spPr>
          <a:xfrm>
            <a:off x="5843059" y="1862197"/>
            <a:ext cx="4359274" cy="5038075"/>
          </a:xfrm>
          <a:prstGeom prst="rect">
            <a:avLst/>
          </a:prstGeom>
        </p:spPr>
      </p:pic>
      <p:sp>
        <p:nvSpPr>
          <p:cNvPr id="5" name="Oval 4"/>
          <p:cNvSpPr/>
          <p:nvPr/>
        </p:nvSpPr>
        <p:spPr>
          <a:xfrm>
            <a:off x="5843059" y="4263204"/>
            <a:ext cx="1473200" cy="321733"/>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835652" y="4737305"/>
            <a:ext cx="1473200" cy="321733"/>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2539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468" y="177801"/>
            <a:ext cx="10735734" cy="787399"/>
          </a:xfrm>
        </p:spPr>
        <p:txBody>
          <a:bodyPr/>
          <a:lstStyle/>
          <a:p>
            <a:r>
              <a:rPr lang="en-US" dirty="0" smtClean="0"/>
              <a:t>SharePoint</a:t>
            </a:r>
            <a:endParaRPr lang="en-US" dirty="0"/>
          </a:p>
        </p:txBody>
      </p:sp>
      <p:sp>
        <p:nvSpPr>
          <p:cNvPr id="3" name="Content Placeholder 2"/>
          <p:cNvSpPr>
            <a:spLocks noGrp="1"/>
          </p:cNvSpPr>
          <p:nvPr>
            <p:ph idx="1"/>
          </p:nvPr>
        </p:nvSpPr>
        <p:spPr>
          <a:xfrm>
            <a:off x="1593852" y="1600200"/>
            <a:ext cx="3553881" cy="4572000"/>
          </a:xfrm>
        </p:spPr>
        <p:txBody>
          <a:bodyPr/>
          <a:lstStyle/>
          <a:p>
            <a:pPr marL="0" indent="0">
              <a:buNone/>
            </a:pPr>
            <a:r>
              <a:rPr lang="en-US" dirty="0" smtClean="0"/>
              <a:t>In the Documents folder, you will primarily use the 1- Dashboard folder, the All Call Meetings folder, and the Campaign Cycle Planning Framework folders. </a:t>
            </a:r>
            <a:endParaRPr lang="en-US" dirty="0"/>
          </a:p>
        </p:txBody>
      </p:sp>
      <p:pic>
        <p:nvPicPr>
          <p:cNvPr id="4" name="Picture 3"/>
          <p:cNvPicPr>
            <a:picLocks noChangeAspect="1"/>
          </p:cNvPicPr>
          <p:nvPr/>
        </p:nvPicPr>
        <p:blipFill>
          <a:blip r:embed="rId2"/>
          <a:stretch>
            <a:fillRect/>
          </a:stretch>
        </p:blipFill>
        <p:spPr>
          <a:xfrm>
            <a:off x="5208810" y="965200"/>
            <a:ext cx="6526519" cy="4881562"/>
          </a:xfrm>
          <a:prstGeom prst="rect">
            <a:avLst/>
          </a:prstGeom>
        </p:spPr>
      </p:pic>
      <p:sp>
        <p:nvSpPr>
          <p:cNvPr id="5" name="Oval 4"/>
          <p:cNvSpPr/>
          <p:nvPr/>
        </p:nvSpPr>
        <p:spPr>
          <a:xfrm>
            <a:off x="8315325" y="4250267"/>
            <a:ext cx="2115607" cy="419337"/>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8315325" y="4838845"/>
            <a:ext cx="2115607" cy="419337"/>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8222191" y="5381048"/>
            <a:ext cx="3574215" cy="554085"/>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5198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042" y="0"/>
            <a:ext cx="9785349" cy="729672"/>
          </a:xfrm>
        </p:spPr>
        <p:txBody>
          <a:bodyPr/>
          <a:lstStyle/>
          <a:p>
            <a:r>
              <a:rPr lang="en-US" dirty="0" smtClean="0"/>
              <a:t>Dashboard</a:t>
            </a:r>
            <a:endParaRPr lang="en-US" dirty="0"/>
          </a:p>
        </p:txBody>
      </p:sp>
      <p:sp>
        <p:nvSpPr>
          <p:cNvPr id="3" name="Content Placeholder 2"/>
          <p:cNvSpPr>
            <a:spLocks noGrp="1"/>
          </p:cNvSpPr>
          <p:nvPr>
            <p:ph idx="1"/>
          </p:nvPr>
        </p:nvSpPr>
        <p:spPr>
          <a:xfrm>
            <a:off x="705042" y="729672"/>
            <a:ext cx="4759239" cy="5708011"/>
          </a:xfrm>
        </p:spPr>
        <p:txBody>
          <a:bodyPr>
            <a:normAutofit lnSpcReduction="10000"/>
          </a:bodyPr>
          <a:lstStyle/>
          <a:p>
            <a:pPr marL="0" indent="0">
              <a:buNone/>
            </a:pPr>
            <a:r>
              <a:rPr lang="en-US" dirty="0" smtClean="0"/>
              <a:t>The dashboard is where all information about the teams in the Campaign Lab, the Leads, the Coaches and the Mentor Coaches are kept.</a:t>
            </a:r>
          </a:p>
          <a:p>
            <a:pPr marL="0" indent="0">
              <a:buNone/>
            </a:pPr>
            <a:r>
              <a:rPr lang="en-US" dirty="0" smtClean="0"/>
              <a:t>Tabs you will use most:</a:t>
            </a:r>
          </a:p>
          <a:p>
            <a:pPr>
              <a:buFont typeface="Arial" panose="020B0604020202020204" pitchFamily="34" charset="0"/>
              <a:buChar char="•"/>
            </a:pPr>
            <a:r>
              <a:rPr lang="en-US" dirty="0" smtClean="0"/>
              <a:t>Overview</a:t>
            </a:r>
          </a:p>
          <a:p>
            <a:pPr>
              <a:buFont typeface="Arial" panose="020B0604020202020204" pitchFamily="34" charset="0"/>
              <a:buChar char="•"/>
            </a:pPr>
            <a:r>
              <a:rPr lang="en-US" dirty="0" smtClean="0"/>
              <a:t>Coach Contact Info</a:t>
            </a:r>
          </a:p>
          <a:p>
            <a:pPr>
              <a:buFont typeface="Arial" panose="020B0604020202020204" pitchFamily="34" charset="0"/>
              <a:buChar char="•"/>
            </a:pPr>
            <a:r>
              <a:rPr lang="en-US" dirty="0" smtClean="0"/>
              <a:t>Local Contact Info</a:t>
            </a:r>
          </a:p>
          <a:p>
            <a:pPr>
              <a:buFont typeface="Arial" panose="020B0604020202020204" pitchFamily="34" charset="0"/>
              <a:buChar char="•"/>
            </a:pPr>
            <a:r>
              <a:rPr lang="en-US" dirty="0" smtClean="0"/>
              <a:t>Mentor Coach Log</a:t>
            </a:r>
          </a:p>
          <a:p>
            <a:pPr>
              <a:buFont typeface="Arial" panose="020B0604020202020204" pitchFamily="34" charset="0"/>
              <a:buChar char="•"/>
            </a:pPr>
            <a:r>
              <a:rPr lang="en-US" dirty="0" smtClean="0"/>
              <a:t>Campaign Coach Log</a:t>
            </a:r>
          </a:p>
          <a:p>
            <a:pPr marL="0" indent="0">
              <a:buNone/>
            </a:pPr>
            <a:r>
              <a:rPr lang="en-US" dirty="0" smtClean="0"/>
              <a:t> </a:t>
            </a:r>
            <a:endParaRPr lang="en-US" dirty="0"/>
          </a:p>
        </p:txBody>
      </p:sp>
      <p:pic>
        <p:nvPicPr>
          <p:cNvPr id="4" name="Picture 3"/>
          <p:cNvPicPr>
            <a:picLocks noChangeAspect="1"/>
          </p:cNvPicPr>
          <p:nvPr/>
        </p:nvPicPr>
        <p:blipFill rotWithShape="1">
          <a:blip r:embed="rId2"/>
          <a:srcRect t="23937" r="17534" b="16252"/>
          <a:stretch/>
        </p:blipFill>
        <p:spPr>
          <a:xfrm>
            <a:off x="5231959" y="813604"/>
            <a:ext cx="7921048" cy="3829958"/>
          </a:xfrm>
          <a:prstGeom prst="rect">
            <a:avLst/>
          </a:prstGeom>
        </p:spPr>
      </p:pic>
      <p:pic>
        <p:nvPicPr>
          <p:cNvPr id="5" name="Picture 4"/>
          <p:cNvPicPr>
            <a:picLocks noChangeAspect="1"/>
          </p:cNvPicPr>
          <p:nvPr/>
        </p:nvPicPr>
        <p:blipFill>
          <a:blip r:embed="rId3"/>
          <a:stretch>
            <a:fillRect/>
          </a:stretch>
        </p:blipFill>
        <p:spPr>
          <a:xfrm>
            <a:off x="979521" y="5676750"/>
            <a:ext cx="10500689" cy="733310"/>
          </a:xfrm>
          <a:prstGeom prst="rect">
            <a:avLst/>
          </a:prstGeom>
        </p:spPr>
      </p:pic>
      <p:sp>
        <p:nvSpPr>
          <p:cNvPr id="6" name="Oval 5"/>
          <p:cNvSpPr/>
          <p:nvPr/>
        </p:nvSpPr>
        <p:spPr>
          <a:xfrm>
            <a:off x="874643" y="5793986"/>
            <a:ext cx="1105232" cy="527302"/>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387697" y="5807377"/>
            <a:ext cx="1542111" cy="513911"/>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435224" y="5814072"/>
            <a:ext cx="1542111" cy="513911"/>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8058359" y="5817446"/>
            <a:ext cx="1542111" cy="513911"/>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9662397" y="5814071"/>
            <a:ext cx="1542111" cy="513911"/>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9074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4056" y="177801"/>
            <a:ext cx="10735145" cy="808161"/>
          </a:xfrm>
        </p:spPr>
        <p:txBody>
          <a:bodyPr/>
          <a:lstStyle/>
          <a:p>
            <a:r>
              <a:rPr lang="en-US" dirty="0" smtClean="0"/>
              <a:t>Meetings and Training</a:t>
            </a:r>
            <a:endParaRPr lang="en-US" dirty="0"/>
          </a:p>
        </p:txBody>
      </p:sp>
      <p:sp>
        <p:nvSpPr>
          <p:cNvPr id="3" name="Content Placeholder 2"/>
          <p:cNvSpPr>
            <a:spLocks noGrp="1"/>
          </p:cNvSpPr>
          <p:nvPr>
            <p:ph idx="1"/>
          </p:nvPr>
        </p:nvSpPr>
        <p:spPr>
          <a:xfrm>
            <a:off x="644056" y="1208598"/>
            <a:ext cx="10735146" cy="4963602"/>
          </a:xfrm>
        </p:spPr>
        <p:txBody>
          <a:bodyPr>
            <a:normAutofit fontScale="92500"/>
          </a:bodyPr>
          <a:lstStyle/>
          <a:p>
            <a:pPr marL="0" indent="0">
              <a:buNone/>
            </a:pPr>
            <a:r>
              <a:rPr lang="en-US" dirty="0" smtClean="0"/>
              <a:t>Team Leads meet with their leadership teams in their locals on the implementation of their campaign. </a:t>
            </a:r>
          </a:p>
          <a:p>
            <a:pPr marL="0" indent="0">
              <a:buNone/>
            </a:pPr>
            <a:r>
              <a:rPr lang="en-US" dirty="0" smtClean="0"/>
              <a:t>Coaches meet twice a month with their Team Leads to help the Team Lead with the challenges of implementing a campaign. </a:t>
            </a:r>
          </a:p>
          <a:p>
            <a:pPr marL="0" indent="0">
              <a:buNone/>
            </a:pPr>
            <a:r>
              <a:rPr lang="en-US" dirty="0" smtClean="0"/>
              <a:t>Mentor Coaches meet with Coaches to help them with the craft and skills of coaching Team Leads</a:t>
            </a:r>
          </a:p>
          <a:p>
            <a:pPr marL="0" indent="0">
              <a:buNone/>
            </a:pPr>
            <a:r>
              <a:rPr lang="en-US" dirty="0" smtClean="0"/>
              <a:t>All Call Meetings are 90 minutes, once a month where Leads, Coaches, and Mentor Coaches network, learn, and share the work of their campaigns. </a:t>
            </a:r>
          </a:p>
          <a:p>
            <a:pPr marL="0" indent="0">
              <a:buNone/>
            </a:pPr>
            <a:r>
              <a:rPr lang="en-US" dirty="0" smtClean="0"/>
              <a:t>In person trainings – Campaign Academies and Focused Academies</a:t>
            </a:r>
          </a:p>
          <a:p>
            <a:pPr marL="0" indent="0">
              <a:buNone/>
            </a:pPr>
            <a:r>
              <a:rPr lang="en-US" dirty="0" smtClean="0"/>
              <a:t>On line trainings – NEA Professional Excellence Portal</a:t>
            </a:r>
            <a:endParaRPr lang="en-US" dirty="0"/>
          </a:p>
        </p:txBody>
      </p:sp>
    </p:spTree>
    <p:extLst>
      <p:ext uri="{BB962C8B-B14F-4D97-AF65-F5344CB8AC3E}">
        <p14:creationId xmlns:p14="http://schemas.microsoft.com/office/powerpoint/2010/main" val="832099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B280D381-C6E2-4200-A7C8-921EBE1A05DF}"/>
</file>

<file path=customXml/itemProps2.xml><?xml version="1.0" encoding="utf-8"?>
<ds:datastoreItem xmlns:ds="http://schemas.openxmlformats.org/officeDocument/2006/customXml" ds:itemID="{5E2CFC4B-2818-49DE-A167-73056F2E6E64}">
  <ds:schemaRefs>
    <ds:schemaRef ds:uri="http://schemas.microsoft.com/sharepoint/v3/contenttype/forms"/>
  </ds:schemaRefs>
</ds:datastoreItem>
</file>

<file path=customXml/itemProps3.xml><?xml version="1.0" encoding="utf-8"?>
<ds:datastoreItem xmlns:ds="http://schemas.openxmlformats.org/officeDocument/2006/customXml" ds:itemID="{338B4DBA-7EF5-463B-9D0C-84F7BEA5A8FB}">
  <ds:schemaRefs>
    <ds:schemaRef ds:uri="http://schemas.openxmlformats.org/package/2006/metadata/core-properties"/>
    <ds:schemaRef ds:uri="http://purl.org/dc/dcmitype/"/>
    <ds:schemaRef ds:uri="http://purl.org/dc/terms/"/>
    <ds:schemaRef ds:uri="f4adc256-1af6-498f-b253-d417b21902d6"/>
    <ds:schemaRef ds:uri="http://purl.org/dc/elements/1.1/"/>
    <ds:schemaRef ds:uri="http://schemas.microsoft.com/office/2006/metadata/properties"/>
    <ds:schemaRef ds:uri="http://schemas.microsoft.com/office/2006/documentManagement/types"/>
    <ds:schemaRef ds:uri="b891f0bc-c2e0-4096-ba95-63d9ad5383e5"/>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23</TotalTime>
  <Words>1041</Words>
  <Application>Microsoft Office PowerPoint</Application>
  <PresentationFormat>Widescreen</PresentationFormat>
  <Paragraphs>60</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Euphemia</vt:lpstr>
      <vt:lpstr>Math 16x9</vt:lpstr>
      <vt:lpstr>Campaign Lab Structure</vt:lpstr>
      <vt:lpstr>Basic Structure of Campaign Lab</vt:lpstr>
      <vt:lpstr>Description of the Structure</vt:lpstr>
      <vt:lpstr>How to Access the SharePoint</vt:lpstr>
      <vt:lpstr>SharePoint</vt:lpstr>
      <vt:lpstr>SharePoint</vt:lpstr>
      <vt:lpstr>Dashboard</vt:lpstr>
      <vt:lpstr>Meetings and Training</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Campaign Lab Overview</dc:title>
  <dc:creator>Holmes, Ellen [NEA]</dc:creator>
  <cp:lastModifiedBy>Holmes, Ellen [NEA]</cp:lastModifiedBy>
  <cp:revision>6</cp:revision>
  <dcterms:created xsi:type="dcterms:W3CDTF">2025-06-12T00:31:53Z</dcterms:created>
  <dcterms:modified xsi:type="dcterms:W3CDTF">2025-06-12T00:55:50Z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