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37D_B8B2E2F4.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8"/>
  </p:notesMasterIdLst>
  <p:handoutMasterIdLst>
    <p:handoutMasterId r:id="rId139"/>
  </p:handoutMasterIdLst>
  <p:sldIdLst>
    <p:sldId id="314" r:id="rId5"/>
    <p:sldId id="891" r:id="rId6"/>
    <p:sldId id="2616" r:id="rId7"/>
    <p:sldId id="859" r:id="rId8"/>
    <p:sldId id="893" r:id="rId9"/>
    <p:sldId id="861" r:id="rId10"/>
    <p:sldId id="894" r:id="rId11"/>
    <p:sldId id="895" r:id="rId12"/>
    <p:sldId id="2617" r:id="rId13"/>
    <p:sldId id="1092" r:id="rId14"/>
    <p:sldId id="898" r:id="rId15"/>
    <p:sldId id="961" r:id="rId16"/>
    <p:sldId id="2639" r:id="rId17"/>
    <p:sldId id="1100" r:id="rId18"/>
    <p:sldId id="2637" r:id="rId19"/>
    <p:sldId id="1101" r:id="rId20"/>
    <p:sldId id="2643" r:id="rId21"/>
    <p:sldId id="2640" r:id="rId22"/>
    <p:sldId id="2641" r:id="rId23"/>
    <p:sldId id="2642" r:id="rId24"/>
    <p:sldId id="2638" r:id="rId25"/>
    <p:sldId id="2644" r:id="rId26"/>
    <p:sldId id="2650" r:id="rId27"/>
    <p:sldId id="736" r:id="rId28"/>
    <p:sldId id="1120" r:id="rId29"/>
    <p:sldId id="291" r:id="rId30"/>
    <p:sldId id="1248" r:id="rId31"/>
    <p:sldId id="2651" r:id="rId32"/>
    <p:sldId id="825" r:id="rId33"/>
    <p:sldId id="907" r:id="rId34"/>
    <p:sldId id="2652" r:id="rId35"/>
    <p:sldId id="2648" r:id="rId36"/>
    <p:sldId id="826" r:id="rId37"/>
    <p:sldId id="2649" r:id="rId38"/>
    <p:sldId id="2653" r:id="rId39"/>
    <p:sldId id="1106" r:id="rId40"/>
    <p:sldId id="851" r:id="rId41"/>
    <p:sldId id="2654" r:id="rId42"/>
    <p:sldId id="2655" r:id="rId43"/>
    <p:sldId id="2656" r:id="rId44"/>
    <p:sldId id="1105" r:id="rId45"/>
    <p:sldId id="2660" r:id="rId46"/>
    <p:sldId id="1109" r:id="rId47"/>
    <p:sldId id="2659" r:id="rId48"/>
    <p:sldId id="2661" r:id="rId49"/>
    <p:sldId id="1146" r:id="rId50"/>
    <p:sldId id="2658" r:id="rId51"/>
    <p:sldId id="2794" r:id="rId52"/>
    <p:sldId id="871" r:id="rId53"/>
    <p:sldId id="2662" r:id="rId54"/>
    <p:sldId id="274" r:id="rId55"/>
    <p:sldId id="262" r:id="rId56"/>
    <p:sldId id="258" r:id="rId57"/>
    <p:sldId id="261" r:id="rId58"/>
    <p:sldId id="263" r:id="rId59"/>
    <p:sldId id="1223" r:id="rId60"/>
    <p:sldId id="267" r:id="rId61"/>
    <p:sldId id="264" r:id="rId62"/>
    <p:sldId id="269" r:id="rId63"/>
    <p:sldId id="270" r:id="rId64"/>
    <p:sldId id="271" r:id="rId65"/>
    <p:sldId id="1218" r:id="rId66"/>
    <p:sldId id="1226" r:id="rId67"/>
    <p:sldId id="257" r:id="rId68"/>
    <p:sldId id="960" r:id="rId69"/>
    <p:sldId id="1112" r:id="rId70"/>
    <p:sldId id="1113" r:id="rId71"/>
    <p:sldId id="1114" r:id="rId72"/>
    <p:sldId id="1115" r:id="rId73"/>
    <p:sldId id="1116" r:id="rId74"/>
    <p:sldId id="1117" r:id="rId75"/>
    <p:sldId id="2663" r:id="rId76"/>
    <p:sldId id="2673" r:id="rId77"/>
    <p:sldId id="1145" r:id="rId78"/>
    <p:sldId id="2665" r:id="rId79"/>
    <p:sldId id="2664" r:id="rId80"/>
    <p:sldId id="2666" r:id="rId81"/>
    <p:sldId id="2657" r:id="rId82"/>
    <p:sldId id="2668" r:id="rId83"/>
    <p:sldId id="2669" r:id="rId84"/>
    <p:sldId id="2670" r:id="rId85"/>
    <p:sldId id="315" r:id="rId86"/>
    <p:sldId id="2671" r:id="rId87"/>
    <p:sldId id="2675" r:id="rId88"/>
    <p:sldId id="2676" r:id="rId89"/>
    <p:sldId id="1107" r:id="rId90"/>
    <p:sldId id="2678" r:id="rId91"/>
    <p:sldId id="2672" r:id="rId92"/>
    <p:sldId id="2677" r:id="rId93"/>
    <p:sldId id="844" r:id="rId94"/>
    <p:sldId id="2679" r:id="rId95"/>
    <p:sldId id="842" r:id="rId96"/>
    <p:sldId id="2697" r:id="rId97"/>
    <p:sldId id="2715" r:id="rId98"/>
    <p:sldId id="2716" r:id="rId99"/>
    <p:sldId id="2720" r:id="rId100"/>
    <p:sldId id="2717" r:id="rId101"/>
    <p:sldId id="2719" r:id="rId102"/>
    <p:sldId id="2718" r:id="rId103"/>
    <p:sldId id="2714" r:id="rId104"/>
    <p:sldId id="2683" r:id="rId105"/>
    <p:sldId id="2691" r:id="rId106"/>
    <p:sldId id="2686" r:id="rId107"/>
    <p:sldId id="2688" r:id="rId108"/>
    <p:sldId id="2689" r:id="rId109"/>
    <p:sldId id="2690" r:id="rId110"/>
    <p:sldId id="2692" r:id="rId111"/>
    <p:sldId id="2693" r:id="rId112"/>
    <p:sldId id="2694" r:id="rId113"/>
    <p:sldId id="2685" r:id="rId114"/>
    <p:sldId id="2681" r:id="rId115"/>
    <p:sldId id="2695" r:id="rId116"/>
    <p:sldId id="2696" r:id="rId117"/>
    <p:sldId id="2698" r:id="rId118"/>
    <p:sldId id="2699" r:id="rId119"/>
    <p:sldId id="2700" r:id="rId120"/>
    <p:sldId id="2701" r:id="rId121"/>
    <p:sldId id="2702" r:id="rId122"/>
    <p:sldId id="2703" r:id="rId123"/>
    <p:sldId id="2684" r:id="rId124"/>
    <p:sldId id="2704" r:id="rId125"/>
    <p:sldId id="2705" r:id="rId126"/>
    <p:sldId id="2706" r:id="rId127"/>
    <p:sldId id="2707" r:id="rId128"/>
    <p:sldId id="2708" r:id="rId129"/>
    <p:sldId id="2709" r:id="rId130"/>
    <p:sldId id="2710" r:id="rId131"/>
    <p:sldId id="2711" r:id="rId132"/>
    <p:sldId id="2712" r:id="rId133"/>
    <p:sldId id="2713" r:id="rId134"/>
    <p:sldId id="902" r:id="rId135"/>
    <p:sldId id="1225" r:id="rId136"/>
    <p:sldId id="2793" r:id="rId13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73" dt="2026-09-25T17:31:07.917"/>
    <p1510:client id="{21A02BD6-7A2D-B14B-A36D-DF676A5E09A7}" v="2508" dt="2026-09-25T00:22:56.918"/>
    <p1510:client id="{3A98FEFF-6BEC-7ED7-DB7B-496DFED2AEC8}" v="58" dt="2026-09-24T18:44:34.697"/>
    <p1510:client id="{422076BF-99C2-8AE3-5400-A482D764FA71}" v="7" dt="2026-09-25T02:10:27.321"/>
    <p1510:client id="{5E967703-AF64-9803-4CFC-619073986E15}" v="39" dt="2026-09-24T15:58:15.760"/>
    <p1510:client id="{BF04118F-0AEB-0C2A-873A-139949E6844A}" v="65" dt="2026-09-24T18:38:40.687"/>
    <p1510:client id="{DFE831CF-6CE9-BCD2-83F4-FF300EA752EC}" v="273" dt="2026-09-24T03:48:36.924"/>
    <p1510:client id="{E3982FA4-E890-ACC6-1963-E5FA9A8F5066}" v="2" dt="2026-09-25T17:29:23.132"/>
    <p1510:client id="{FBF859A5-1963-545F-0867-287EEFECDA81}" v="1" dt="2026-09-24T20:15:21.424"/>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notesMaster" Target="notesMasters/notesMaster1.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handoutMaster" Target="handoutMasters/handoutMaster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presProps" Target="presProps.xml"/><Relationship Id="rId145"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theme" Target="theme/theme1.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y Gardner [WYOEA]" userId="S::jgardner_wyoea.org#ext#@neahq.onmicrosoft.com::d078d5fc-586f-49e3-86c1-d8bce1abae62" providerId="AD" clId="Web-{37FCB384-29D5-0A42-DB1C-E2D3CFFC95A3}"/>
    <pc:docChg chg="modSld">
      <pc:chgData name="Jeny Gardner [WYOEA]" userId="S::jgardner_wyoea.org#ext#@neahq.onmicrosoft.com::d078d5fc-586f-49e3-86c1-d8bce1abae62" providerId="AD" clId="Web-{37FCB384-29D5-0A42-DB1C-E2D3CFFC95A3}" dt="2026-09-01T13:52:06.341" v="2" actId="20577"/>
      <pc:docMkLst>
        <pc:docMk/>
      </pc:docMkLst>
      <pc:sldChg chg="modSp">
        <pc:chgData name="Jeny Gardner [WYOEA]" userId="S::jgardner_wyoea.org#ext#@neahq.onmicrosoft.com::d078d5fc-586f-49e3-86c1-d8bce1abae62" providerId="AD" clId="Web-{37FCB384-29D5-0A42-DB1C-E2D3CFFC95A3}" dt="2026-09-01T13:52:06.341" v="2" actId="20577"/>
        <pc:sldMkLst>
          <pc:docMk/>
          <pc:sldMk cId="1545909024" sldId="2692"/>
        </pc:sldMkLst>
        <pc:spChg chg="mod">
          <ac:chgData name="Jeny Gardner [WYOEA]" userId="S::jgardner_wyoea.org#ext#@neahq.onmicrosoft.com::d078d5fc-586f-49e3-86c1-d8bce1abae62" providerId="AD" clId="Web-{37FCB384-29D5-0A42-DB1C-E2D3CFFC95A3}" dt="2026-09-01T13:52:06.341" v="2" actId="20577"/>
          <ac:spMkLst>
            <pc:docMk/>
            <pc:sldMk cId="1545909024" sldId="2692"/>
            <ac:spMk id="3" creationId="{65AE4C12-369C-6988-E4FB-9393635FD60B}"/>
          </ac:spMkLst>
        </pc:spChg>
      </pc:sldChg>
    </pc:docChg>
  </pc:docChgLst>
  <pc:docChgLst>
    <pc:chgData name="Katie Bishop [WA]" userId="S::kbishop_washingtonea.org#ext#@neahq.onmicrosoft.com::49e01a96-684d-4216-96b4-584a08a22682" providerId="AD" clId="Web-{00000000-0000-0000-0000-000000000000}"/>
    <pc:docChg chg="modSld">
      <pc:chgData name="Katie Bishop [WA]" userId="S::kbishop_washingtonea.org#ext#@neahq.onmicrosoft.com::49e01a96-684d-4216-96b4-584a08a22682" providerId="AD" clId="Web-{00000000-0000-0000-0000-000000000000}" dt="2026-09-25T00:31:13.025" v="53" actId="1076"/>
      <pc:docMkLst>
        <pc:docMk/>
      </pc:docMkLst>
      <pc:sldChg chg="modSp">
        <pc:chgData name="Katie Bishop [WA]" userId="S::kbishop_washingtonea.org#ext#@neahq.onmicrosoft.com::49e01a96-684d-4216-96b4-584a08a22682" providerId="AD" clId="Web-{00000000-0000-0000-0000-000000000000}" dt="2026-09-25T00:02:10.788" v="11" actId="20577"/>
        <pc:sldMkLst>
          <pc:docMk/>
          <pc:sldMk cId="3215880613" sldId="271"/>
        </pc:sldMkLst>
        <pc:spChg chg="mod">
          <ac:chgData name="Katie Bishop [WA]" userId="S::kbishop_washingtonea.org#ext#@neahq.onmicrosoft.com::49e01a96-684d-4216-96b4-584a08a22682" providerId="AD" clId="Web-{00000000-0000-0000-0000-000000000000}" dt="2026-09-25T00:02:10.788" v="11" actId="20577"/>
          <ac:spMkLst>
            <pc:docMk/>
            <pc:sldMk cId="3215880613" sldId="271"/>
            <ac:spMk id="3" creationId="{4B79D6F7-3CA4-03C6-BC54-7D20DC674652}"/>
          </ac:spMkLst>
        </pc:spChg>
      </pc:sldChg>
      <pc:sldChg chg="modSp">
        <pc:chgData name="Katie Bishop [WA]" userId="S::kbishop_washingtonea.org#ext#@neahq.onmicrosoft.com::49e01a96-684d-4216-96b4-584a08a22682" providerId="AD" clId="Web-{00000000-0000-0000-0000-000000000000}" dt="2026-09-25T00:02:26.819" v="27" actId="20577"/>
        <pc:sldMkLst>
          <pc:docMk/>
          <pc:sldMk cId="2824507987" sldId="1218"/>
        </pc:sldMkLst>
        <pc:spChg chg="mod">
          <ac:chgData name="Katie Bishop [WA]" userId="S::kbishop_washingtonea.org#ext#@neahq.onmicrosoft.com::49e01a96-684d-4216-96b4-584a08a22682" providerId="AD" clId="Web-{00000000-0000-0000-0000-000000000000}" dt="2026-09-25T00:02:26.819" v="27" actId="20577"/>
          <ac:spMkLst>
            <pc:docMk/>
            <pc:sldMk cId="2824507987" sldId="1218"/>
            <ac:spMk id="2" creationId="{B1EBA753-C9EC-066B-F330-06B63624FE51}"/>
          </ac:spMkLst>
        </pc:spChg>
      </pc:sldChg>
      <pc:sldChg chg="modSp">
        <pc:chgData name="Katie Bishop [WA]" userId="S::kbishop_washingtonea.org#ext#@neahq.onmicrosoft.com::49e01a96-684d-4216-96b4-584a08a22682" providerId="AD" clId="Web-{00000000-0000-0000-0000-000000000000}" dt="2026-09-25T00:31:13.025" v="53" actId="1076"/>
        <pc:sldMkLst>
          <pc:docMk/>
          <pc:sldMk cId="137494373" sldId="2717"/>
        </pc:sldMkLst>
        <pc:spChg chg="mod">
          <ac:chgData name="Katie Bishop [WA]" userId="S::kbishop_washingtonea.org#ext#@neahq.onmicrosoft.com::49e01a96-684d-4216-96b4-584a08a22682" providerId="AD" clId="Web-{00000000-0000-0000-0000-000000000000}" dt="2026-09-25T00:31:13.025" v="53" actId="1076"/>
          <ac:spMkLst>
            <pc:docMk/>
            <pc:sldMk cId="137494373" sldId="2717"/>
            <ac:spMk id="3" creationId="{86F1EFBC-270A-DDA2-032C-0319D76FDBC8}"/>
          </ac:spMkLst>
        </pc:spChg>
      </pc:sldChg>
    </pc:docChg>
  </pc:docChgLst>
  <pc:docChgLst>
    <pc:chgData name="Katie Bishop [WA]" userId="S::kbishop_washingtonea.org#ext#@neahq.onmicrosoft.com::49e01a96-684d-4216-96b4-584a08a22682" providerId="AD" clId="Web-{BF04118F-0AEB-0C2A-873A-139949E6844A}"/>
    <pc:docChg chg="modSld">
      <pc:chgData name="Katie Bishop [WA]" userId="S::kbishop_washingtonea.org#ext#@neahq.onmicrosoft.com::49e01a96-684d-4216-96b4-584a08a22682" providerId="AD" clId="Web-{BF04118F-0AEB-0C2A-873A-139949E6844A}" dt="2026-09-24T18:38:40.687" v="61" actId="20577"/>
      <pc:docMkLst>
        <pc:docMk/>
      </pc:docMkLst>
      <pc:sldChg chg="modSp">
        <pc:chgData name="Katie Bishop [WA]" userId="S::kbishop_washingtonea.org#ext#@neahq.onmicrosoft.com::49e01a96-684d-4216-96b4-584a08a22682" providerId="AD" clId="Web-{BF04118F-0AEB-0C2A-873A-139949E6844A}" dt="2026-09-24T15:46:04.252" v="7" actId="20577"/>
        <pc:sldMkLst>
          <pc:docMk/>
          <pc:sldMk cId="3609232680" sldId="1100"/>
        </pc:sldMkLst>
        <pc:spChg chg="mod">
          <ac:chgData name="Katie Bishop [WA]" userId="S::kbishop_washingtonea.org#ext#@neahq.onmicrosoft.com::49e01a96-684d-4216-96b4-584a08a22682" providerId="AD" clId="Web-{BF04118F-0AEB-0C2A-873A-139949E6844A}" dt="2026-09-24T15:46:04.252" v="7" actId="20577"/>
          <ac:spMkLst>
            <pc:docMk/>
            <pc:sldMk cId="3609232680" sldId="1100"/>
            <ac:spMk id="8" creationId="{00000000-0000-0000-0000-000000000000}"/>
          </ac:spMkLst>
        </pc:spChg>
      </pc:sldChg>
      <pc:sldChg chg="modSp">
        <pc:chgData name="Katie Bishop [WA]" userId="S::kbishop_washingtonea.org#ext#@neahq.onmicrosoft.com::49e01a96-684d-4216-96b4-584a08a22682" providerId="AD" clId="Web-{BF04118F-0AEB-0C2A-873A-139949E6844A}" dt="2026-09-24T18:38:40.687" v="61" actId="20577"/>
        <pc:sldMkLst>
          <pc:docMk/>
          <pc:sldMk cId="1939368538" sldId="1225"/>
        </pc:sldMkLst>
        <pc:spChg chg="mod">
          <ac:chgData name="Katie Bishop [WA]" userId="S::kbishop_washingtonea.org#ext#@neahq.onmicrosoft.com::49e01a96-684d-4216-96b4-584a08a22682" providerId="AD" clId="Web-{BF04118F-0AEB-0C2A-873A-139949E6844A}" dt="2026-09-24T18:38:40.687" v="61" actId="20577"/>
          <ac:spMkLst>
            <pc:docMk/>
            <pc:sldMk cId="1939368538" sldId="1225"/>
            <ac:spMk id="4" creationId="{07B1C54D-6B09-16A1-F8AA-F94C96C87D2B}"/>
          </ac:spMkLst>
        </pc:spChg>
      </pc:sldChg>
      <pc:sldChg chg="modSp">
        <pc:chgData name="Katie Bishop [WA]" userId="S::kbishop_washingtonea.org#ext#@neahq.onmicrosoft.com::49e01a96-684d-4216-96b4-584a08a22682" providerId="AD" clId="Web-{BF04118F-0AEB-0C2A-873A-139949E6844A}" dt="2026-09-24T15:20:59.313" v="6" actId="20577"/>
        <pc:sldMkLst>
          <pc:docMk/>
          <pc:sldMk cId="3390418253" sldId="2617"/>
        </pc:sldMkLst>
        <pc:spChg chg="mod">
          <ac:chgData name="Katie Bishop [WA]" userId="S::kbishop_washingtonea.org#ext#@neahq.onmicrosoft.com::49e01a96-684d-4216-96b4-584a08a22682" providerId="AD" clId="Web-{BF04118F-0AEB-0C2A-873A-139949E6844A}" dt="2026-09-24T15:20:59.313" v="6" actId="20577"/>
          <ac:spMkLst>
            <pc:docMk/>
            <pc:sldMk cId="3390418253" sldId="2617"/>
            <ac:spMk id="199" creationId="{591F7C8E-400D-FD05-4634-C02CDD2A1257}"/>
          </ac:spMkLst>
        </pc:spChg>
      </pc:sldChg>
      <pc:sldChg chg="modSp">
        <pc:chgData name="Katie Bishop [WA]" userId="S::kbishop_washingtonea.org#ext#@neahq.onmicrosoft.com::49e01a96-684d-4216-96b4-584a08a22682" providerId="AD" clId="Web-{BF04118F-0AEB-0C2A-873A-139949E6844A}" dt="2026-09-24T18:05:04.531" v="10" actId="20577"/>
        <pc:sldMkLst>
          <pc:docMk/>
          <pc:sldMk cId="3418951143" sldId="2706"/>
        </pc:sldMkLst>
        <pc:spChg chg="mod">
          <ac:chgData name="Katie Bishop [WA]" userId="S::kbishop_washingtonea.org#ext#@neahq.onmicrosoft.com::49e01a96-684d-4216-96b4-584a08a22682" providerId="AD" clId="Web-{BF04118F-0AEB-0C2A-873A-139949E6844A}" dt="2026-09-24T18:05:04.531" v="10" actId="20577"/>
          <ac:spMkLst>
            <pc:docMk/>
            <pc:sldMk cId="3418951143" sldId="2706"/>
            <ac:spMk id="3" creationId="{F62CEC85-17CB-07BB-D160-B1C9E5F22D4A}"/>
          </ac:spMkLst>
        </pc:spChg>
      </pc:sldChg>
      <pc:sldChg chg="modSp">
        <pc:chgData name="Katie Bishop [WA]" userId="S::kbishop_washingtonea.org#ext#@neahq.onmicrosoft.com::49e01a96-684d-4216-96b4-584a08a22682" providerId="AD" clId="Web-{BF04118F-0AEB-0C2A-873A-139949E6844A}" dt="2026-09-24T18:06:29.158" v="12" actId="20577"/>
        <pc:sldMkLst>
          <pc:docMk/>
          <pc:sldMk cId="1457316897" sldId="2707"/>
        </pc:sldMkLst>
        <pc:spChg chg="mod">
          <ac:chgData name="Katie Bishop [WA]" userId="S::kbishop_washingtonea.org#ext#@neahq.onmicrosoft.com::49e01a96-684d-4216-96b4-584a08a22682" providerId="AD" clId="Web-{BF04118F-0AEB-0C2A-873A-139949E6844A}" dt="2026-09-24T18:06:29.158" v="12" actId="20577"/>
          <ac:spMkLst>
            <pc:docMk/>
            <pc:sldMk cId="1457316897" sldId="2707"/>
            <ac:spMk id="3" creationId="{2D5CCDBD-2D4A-CCBA-F077-E9A5C2E0B277}"/>
          </ac:spMkLst>
        </pc:spChg>
      </pc:sldChg>
      <pc:sldChg chg="modSp">
        <pc:chgData name="Katie Bishop [WA]" userId="S::kbishop_washingtonea.org#ext#@neahq.onmicrosoft.com::49e01a96-684d-4216-96b4-584a08a22682" providerId="AD" clId="Web-{BF04118F-0AEB-0C2A-873A-139949E6844A}" dt="2026-09-24T18:08:24.490" v="14" actId="20577"/>
        <pc:sldMkLst>
          <pc:docMk/>
          <pc:sldMk cId="4186914059" sldId="2711"/>
        </pc:sldMkLst>
        <pc:spChg chg="mod">
          <ac:chgData name="Katie Bishop [WA]" userId="S::kbishop_washingtonea.org#ext#@neahq.onmicrosoft.com::49e01a96-684d-4216-96b4-584a08a22682" providerId="AD" clId="Web-{BF04118F-0AEB-0C2A-873A-139949E6844A}" dt="2026-09-24T18:08:24.490" v="14" actId="20577"/>
          <ac:spMkLst>
            <pc:docMk/>
            <pc:sldMk cId="4186914059" sldId="2711"/>
            <ac:spMk id="3" creationId="{E5628E56-781A-7748-3A52-8BB8B18BE614}"/>
          </ac:spMkLst>
        </pc:spChg>
      </pc:sldChg>
      <pc:sldChg chg="modSp">
        <pc:chgData name="Katie Bishop [WA]" userId="S::kbishop_washingtonea.org#ext#@neahq.onmicrosoft.com::49e01a96-684d-4216-96b4-584a08a22682" providerId="AD" clId="Web-{BF04118F-0AEB-0C2A-873A-139949E6844A}" dt="2026-09-24T18:09:04.992" v="19" actId="20577"/>
        <pc:sldMkLst>
          <pc:docMk/>
          <pc:sldMk cId="1008832531" sldId="2712"/>
        </pc:sldMkLst>
        <pc:spChg chg="mod">
          <ac:chgData name="Katie Bishop [WA]" userId="S::kbishop_washingtonea.org#ext#@neahq.onmicrosoft.com::49e01a96-684d-4216-96b4-584a08a22682" providerId="AD" clId="Web-{BF04118F-0AEB-0C2A-873A-139949E6844A}" dt="2026-09-24T18:09:04.992" v="19" actId="20577"/>
          <ac:spMkLst>
            <pc:docMk/>
            <pc:sldMk cId="1008832531" sldId="2712"/>
            <ac:spMk id="3" creationId="{2579D0DB-C952-A50F-58C8-D348BFA0781B}"/>
          </ac:spMkLst>
        </pc:spChg>
      </pc:sldChg>
    </pc:docChg>
  </pc:docChgLst>
  <pc:docChgLst>
    <pc:chgData name="Jeny Gardner [WYOEA]" userId="S::jgardner_wyoea.org#ext#@neahq.onmicrosoft.com::d078d5fc-586f-49e3-86c1-d8bce1abae62" providerId="AD" clId="Web-{00000000-0000-0000-0000-000000000000}"/>
    <pc:docChg chg="modSld">
      <pc:chgData name="Jeny Gardner [WYOEA]" userId="S::jgardner_wyoea.org#ext#@neahq.onmicrosoft.com::d078d5fc-586f-49e3-86c1-d8bce1abae62" providerId="AD" clId="Web-{00000000-0000-0000-0000-000000000000}" dt="2026-09-25T00:21:13.681" v="8" actId="20577"/>
      <pc:docMkLst>
        <pc:docMk/>
      </pc:docMkLst>
      <pc:sldChg chg="modSp">
        <pc:chgData name="Jeny Gardner [WYOEA]" userId="S::jgardner_wyoea.org#ext#@neahq.onmicrosoft.com::d078d5fc-586f-49e3-86c1-d8bce1abae62" providerId="AD" clId="Web-{00000000-0000-0000-0000-000000000000}" dt="2026-09-25T00:21:13.681" v="8" actId="20577"/>
        <pc:sldMkLst>
          <pc:docMk/>
          <pc:sldMk cId="1278620575" sldId="861"/>
        </pc:sldMkLst>
        <pc:spChg chg="mod">
          <ac:chgData name="Jeny Gardner [WYOEA]" userId="S::jgardner_wyoea.org#ext#@neahq.onmicrosoft.com::d078d5fc-586f-49e3-86c1-d8bce1abae62" providerId="AD" clId="Web-{00000000-0000-0000-0000-000000000000}" dt="2026-09-25T00:21:13.681" v="8" actId="20577"/>
          <ac:spMkLst>
            <pc:docMk/>
            <pc:sldMk cId="1278620575" sldId="861"/>
            <ac:spMk id="3" creationId="{D5A9E3C9-07AA-41F6-A08B-5C66AAB1A24E}"/>
          </ac:spMkLst>
        </pc:spChg>
      </pc:sldChg>
    </pc:docChg>
  </pc:docChgLst>
  <pc:docChgLst>
    <pc:chgData name="Kail, Amanda [NEA-FO]" userId="S::akail@nea.org::57fa41ed-6196-4a36-b76e-152a844f9ae8" providerId="AD" clId="Web-{FBF859A5-1963-545F-0867-287EEFECDA81}"/>
    <pc:docChg chg="modSld">
      <pc:chgData name="Kail, Amanda [NEA-FO]" userId="S::akail@nea.org::57fa41ed-6196-4a36-b76e-152a844f9ae8" providerId="AD" clId="Web-{FBF859A5-1963-545F-0867-287EEFECDA81}" dt="2026-09-24T20:15:21.424" v="0"/>
      <pc:docMkLst>
        <pc:docMk/>
      </pc:docMkLst>
      <pc:sldChg chg="addSp delSp modSp">
        <pc:chgData name="Kail, Amanda [NEA-FO]" userId="S::akail@nea.org::57fa41ed-6196-4a36-b76e-152a844f9ae8" providerId="AD" clId="Web-{FBF859A5-1963-545F-0867-287EEFECDA81}" dt="2026-09-24T20:15:21.424" v="0"/>
        <pc:sldMkLst>
          <pc:docMk/>
          <pc:sldMk cId="1939368538" sldId="1225"/>
        </pc:sldMkLst>
        <pc:spChg chg="del">
          <ac:chgData name="Kail, Amanda [NEA-FO]" userId="S::akail@nea.org::57fa41ed-6196-4a36-b76e-152a844f9ae8" providerId="AD" clId="Web-{FBF859A5-1963-545F-0867-287EEFECDA81}" dt="2026-09-24T20:15:21.424" v="0"/>
          <ac:spMkLst>
            <pc:docMk/>
            <pc:sldMk cId="1939368538" sldId="1225"/>
            <ac:spMk id="3" creationId="{58C3E19A-04D7-0A9E-9942-F865FAE9FADD}"/>
          </ac:spMkLst>
        </pc:spChg>
        <pc:picChg chg="add mod ord">
          <ac:chgData name="Kail, Amanda [NEA-FO]" userId="S::akail@nea.org::57fa41ed-6196-4a36-b76e-152a844f9ae8" providerId="AD" clId="Web-{FBF859A5-1963-545F-0867-287EEFECDA81}" dt="2026-09-24T20:15:21.424" v="0"/>
          <ac:picMkLst>
            <pc:docMk/>
            <pc:sldMk cId="1939368538" sldId="1225"/>
            <ac:picMk id="2" creationId="{C7DC7024-541B-DD7F-A20B-579C9F0D20B4}"/>
          </ac:picMkLst>
        </pc:picChg>
      </pc:sldChg>
    </pc:docChg>
  </pc:docChgLst>
  <pc:docChgLst>
    <pc:chgData name="Taylor, Rita" userId="S::rtaylor_ista-in.org#ext#@neahq.onmicrosoft.com::fbfedd57-8125-484a-8798-ea4ba1087d89" providerId="AD" clId="Web-{DFE831CF-6CE9-BCD2-83F4-FF300EA752EC}"/>
    <pc:docChg chg="modSld">
      <pc:chgData name="Taylor, Rita" userId="S::rtaylor_ista-in.org#ext#@neahq.onmicrosoft.com::fbfedd57-8125-484a-8798-ea4ba1087d89" providerId="AD" clId="Web-{DFE831CF-6CE9-BCD2-83F4-FF300EA752EC}" dt="2026-09-24T03:48:36.924" v="222" actId="1076"/>
      <pc:docMkLst>
        <pc:docMk/>
      </pc:docMkLst>
      <pc:sldChg chg="addSp delSp modSp">
        <pc:chgData name="Taylor, Rita" userId="S::rtaylor_ista-in.org#ext#@neahq.onmicrosoft.com::fbfedd57-8125-484a-8798-ea4ba1087d89" providerId="AD" clId="Web-{DFE831CF-6CE9-BCD2-83F4-FF300EA752EC}" dt="2026-09-24T03:47:32.080" v="214" actId="1076"/>
        <pc:sldMkLst>
          <pc:docMk/>
          <pc:sldMk cId="2319384307" sldId="842"/>
        </pc:sldMkLst>
        <pc:spChg chg="mod">
          <ac:chgData name="Taylor, Rita" userId="S::rtaylor_ista-in.org#ext#@neahq.onmicrosoft.com::fbfedd57-8125-484a-8798-ea4ba1087d89" providerId="AD" clId="Web-{DFE831CF-6CE9-BCD2-83F4-FF300EA752EC}" dt="2026-09-24T03:42:18.858" v="186" actId="1076"/>
          <ac:spMkLst>
            <pc:docMk/>
            <pc:sldMk cId="2319384307" sldId="842"/>
            <ac:spMk id="2" creationId="{45F68767-BA6B-4718-8342-805AF4798FBD}"/>
          </ac:spMkLst>
        </pc:spChg>
        <pc:spChg chg="del">
          <ac:chgData name="Taylor, Rita" userId="S::rtaylor_ista-in.org#ext#@neahq.onmicrosoft.com::fbfedd57-8125-484a-8798-ea4ba1087d89" providerId="AD" clId="Web-{DFE831CF-6CE9-BCD2-83F4-FF300EA752EC}" dt="2026-09-24T03:46:49.626" v="193"/>
          <ac:spMkLst>
            <pc:docMk/>
            <pc:sldMk cId="2319384307" sldId="842"/>
            <ac:spMk id="3" creationId="{69824343-BFD3-4AF7-8EC7-60FACFF6FCDE}"/>
          </ac:spMkLst>
        </pc:spChg>
        <pc:spChg chg="add del mod">
          <ac:chgData name="Taylor, Rita" userId="S::rtaylor_ista-in.org#ext#@neahq.onmicrosoft.com::fbfedd57-8125-484a-8798-ea4ba1087d89" providerId="AD" clId="Web-{DFE831CF-6CE9-BCD2-83F4-FF300EA752EC}" dt="2026-09-24T03:46:55.017" v="194"/>
          <ac:spMkLst>
            <pc:docMk/>
            <pc:sldMk cId="2319384307" sldId="842"/>
            <ac:spMk id="6" creationId="{4123C338-A52B-7608-015F-A8542DA5B25A}"/>
          </ac:spMkLst>
        </pc:spChg>
        <pc:spChg chg="add mod">
          <ac:chgData name="Taylor, Rita" userId="S::rtaylor_ista-in.org#ext#@neahq.onmicrosoft.com::fbfedd57-8125-484a-8798-ea4ba1087d89" providerId="AD" clId="Web-{DFE831CF-6CE9-BCD2-83F4-FF300EA752EC}" dt="2026-09-24T03:47:28.079" v="213" actId="20577"/>
          <ac:spMkLst>
            <pc:docMk/>
            <pc:sldMk cId="2319384307" sldId="842"/>
            <ac:spMk id="7" creationId="{6C9684FF-0A97-9787-F678-D41CC2A90E1F}"/>
          </ac:spMkLst>
        </pc:spChg>
        <pc:picChg chg="mod">
          <ac:chgData name="Taylor, Rita" userId="S::rtaylor_ista-in.org#ext#@neahq.onmicrosoft.com::fbfedd57-8125-484a-8798-ea4ba1087d89" providerId="AD" clId="Web-{DFE831CF-6CE9-BCD2-83F4-FF300EA752EC}" dt="2026-09-24T03:47:32.080" v="214" actId="1076"/>
          <ac:picMkLst>
            <pc:docMk/>
            <pc:sldMk cId="2319384307" sldId="842"/>
            <ac:picMk id="5" creationId="{B68EA582-BAA9-9FFF-F060-5CC467E5A190}"/>
          </ac:picMkLst>
        </pc:picChg>
      </pc:sldChg>
      <pc:sldChg chg="addSp delSp modSp">
        <pc:chgData name="Taylor, Rita" userId="S::rtaylor_ista-in.org#ext#@neahq.onmicrosoft.com::fbfedd57-8125-484a-8798-ea4ba1087d89" providerId="AD" clId="Web-{DFE831CF-6CE9-BCD2-83F4-FF300EA752EC}" dt="2026-09-24T03:47:40.923" v="215" actId="20577"/>
        <pc:sldMkLst>
          <pc:docMk/>
          <pc:sldMk cId="2311500532" sldId="844"/>
        </pc:sldMkLst>
        <pc:spChg chg="mod">
          <ac:chgData name="Taylor, Rita" userId="S::rtaylor_ista-in.org#ext#@neahq.onmicrosoft.com::fbfedd57-8125-484a-8798-ea4ba1087d89" providerId="AD" clId="Web-{DFE831CF-6CE9-BCD2-83F4-FF300EA752EC}" dt="2026-09-24T03:47:40.923" v="215" actId="20577"/>
          <ac:spMkLst>
            <pc:docMk/>
            <pc:sldMk cId="2311500532" sldId="844"/>
            <ac:spMk id="2" creationId="{00000000-0000-0000-0000-000000000000}"/>
          </ac:spMkLst>
        </pc:spChg>
        <pc:spChg chg="add del">
          <ac:chgData name="Taylor, Rita" userId="S::rtaylor_ista-in.org#ext#@neahq.onmicrosoft.com::fbfedd57-8125-484a-8798-ea4ba1087d89" providerId="AD" clId="Web-{DFE831CF-6CE9-BCD2-83F4-FF300EA752EC}" dt="2026-09-24T03:37:04.589" v="110"/>
          <ac:spMkLst>
            <pc:docMk/>
            <pc:sldMk cId="2311500532" sldId="844"/>
            <ac:spMk id="3" creationId="{00000000-0000-0000-0000-000000000000}"/>
          </ac:spMkLst>
        </pc:spChg>
        <pc:spChg chg="add del mod">
          <ac:chgData name="Taylor, Rita" userId="S::rtaylor_ista-in.org#ext#@neahq.onmicrosoft.com::fbfedd57-8125-484a-8798-ea4ba1087d89" providerId="AD" clId="Web-{DFE831CF-6CE9-BCD2-83F4-FF300EA752EC}" dt="2026-09-24T03:37:11.136" v="111"/>
          <ac:spMkLst>
            <pc:docMk/>
            <pc:sldMk cId="2311500532" sldId="844"/>
            <ac:spMk id="5" creationId="{8DAB8076-0B7C-20DD-658A-F16A9A6478F9}"/>
          </ac:spMkLst>
        </pc:spChg>
        <pc:spChg chg="add mod">
          <ac:chgData name="Taylor, Rita" userId="S::rtaylor_ista-in.org#ext#@neahq.onmicrosoft.com::fbfedd57-8125-484a-8798-ea4ba1087d89" providerId="AD" clId="Web-{DFE831CF-6CE9-BCD2-83F4-FF300EA752EC}" dt="2026-09-24T03:38:23.949" v="128" actId="20577"/>
          <ac:spMkLst>
            <pc:docMk/>
            <pc:sldMk cId="2311500532" sldId="844"/>
            <ac:spMk id="6" creationId="{BDF3E810-5F5A-50C7-152C-D613CF8B390D}"/>
          </ac:spMkLst>
        </pc:spChg>
      </pc:sldChg>
      <pc:sldChg chg="modSp">
        <pc:chgData name="Taylor, Rita" userId="S::rtaylor_ista-in.org#ext#@neahq.onmicrosoft.com::fbfedd57-8125-484a-8798-ea4ba1087d89" providerId="AD" clId="Web-{DFE831CF-6CE9-BCD2-83F4-FF300EA752EC}" dt="2026-09-24T03:15:00.500" v="20" actId="1076"/>
        <pc:sldMkLst>
          <pc:docMk/>
          <pc:sldMk cId="39948648" sldId="1107"/>
        </pc:sldMkLst>
        <pc:spChg chg="mod">
          <ac:chgData name="Taylor, Rita" userId="S::rtaylor_ista-in.org#ext#@neahq.onmicrosoft.com::fbfedd57-8125-484a-8798-ea4ba1087d89" providerId="AD" clId="Web-{DFE831CF-6CE9-BCD2-83F4-FF300EA752EC}" dt="2026-09-24T03:15:00.500" v="20" actId="1076"/>
          <ac:spMkLst>
            <pc:docMk/>
            <pc:sldMk cId="39948648" sldId="1107"/>
            <ac:spMk id="258" creationId="{00000000-0000-0000-0000-000000000000}"/>
          </ac:spMkLst>
        </pc:spChg>
      </pc:sldChg>
      <pc:sldChg chg="addSp delSp modSp">
        <pc:chgData name="Taylor, Rita" userId="S::rtaylor_ista-in.org#ext#@neahq.onmicrosoft.com::fbfedd57-8125-484a-8798-ea4ba1087d89" providerId="AD" clId="Web-{DFE831CF-6CE9-BCD2-83F4-FF300EA752EC}" dt="2026-09-24T03:33:38.306" v="84" actId="1076"/>
        <pc:sldMkLst>
          <pc:docMk/>
          <pc:sldMk cId="1718016740" sldId="2672"/>
        </pc:sldMkLst>
        <pc:spChg chg="mod">
          <ac:chgData name="Taylor, Rita" userId="S::rtaylor_ista-in.org#ext#@neahq.onmicrosoft.com::fbfedd57-8125-484a-8798-ea4ba1087d89" providerId="AD" clId="Web-{DFE831CF-6CE9-BCD2-83F4-FF300EA752EC}" dt="2026-09-24T03:19:02.752" v="28" actId="1076"/>
          <ac:spMkLst>
            <pc:docMk/>
            <pc:sldMk cId="1718016740" sldId="2672"/>
            <ac:spMk id="2" creationId="{F62C3E97-3BB7-13B5-6732-4A14227B7B07}"/>
          </ac:spMkLst>
        </pc:spChg>
        <pc:spChg chg="del">
          <ac:chgData name="Taylor, Rita" userId="S::rtaylor_ista-in.org#ext#@neahq.onmicrosoft.com::fbfedd57-8125-484a-8798-ea4ba1087d89" providerId="AD" clId="Web-{DFE831CF-6CE9-BCD2-83F4-FF300EA752EC}" dt="2026-09-24T03:25:14.724" v="57"/>
          <ac:spMkLst>
            <pc:docMk/>
            <pc:sldMk cId="1718016740" sldId="2672"/>
            <ac:spMk id="3" creationId="{B2C81AC1-B7C9-3CFC-E8F7-84497C22C2B8}"/>
          </ac:spMkLst>
        </pc:spChg>
        <pc:spChg chg="del">
          <ac:chgData name="Taylor, Rita" userId="S::rtaylor_ista-in.org#ext#@neahq.onmicrosoft.com::fbfedd57-8125-484a-8798-ea4ba1087d89" providerId="AD" clId="Web-{DFE831CF-6CE9-BCD2-83F4-FF300EA752EC}" dt="2026-09-24T03:29:17.476" v="68"/>
          <ac:spMkLst>
            <pc:docMk/>
            <pc:sldMk cId="1718016740" sldId="2672"/>
            <ac:spMk id="5" creationId="{06AAEDDA-971F-1434-1A81-387B5B0B275C}"/>
          </ac:spMkLst>
        </pc:spChg>
        <pc:spChg chg="add del mod">
          <ac:chgData name="Taylor, Rita" userId="S::rtaylor_ista-in.org#ext#@neahq.onmicrosoft.com::fbfedd57-8125-484a-8798-ea4ba1087d89" providerId="AD" clId="Web-{DFE831CF-6CE9-BCD2-83F4-FF300EA752EC}" dt="2026-09-24T03:25:18.333" v="58"/>
          <ac:spMkLst>
            <pc:docMk/>
            <pc:sldMk cId="1718016740" sldId="2672"/>
            <ac:spMk id="6" creationId="{1FF0E4BD-9FBC-A4B8-D621-59BEC45C2D9B}"/>
          </ac:spMkLst>
        </pc:spChg>
        <pc:spChg chg="add mod">
          <ac:chgData name="Taylor, Rita" userId="S::rtaylor_ista-in.org#ext#@neahq.onmicrosoft.com::fbfedd57-8125-484a-8798-ea4ba1087d89" providerId="AD" clId="Web-{DFE831CF-6CE9-BCD2-83F4-FF300EA752EC}" dt="2026-09-24T03:33:38.306" v="84" actId="1076"/>
          <ac:spMkLst>
            <pc:docMk/>
            <pc:sldMk cId="1718016740" sldId="2672"/>
            <ac:spMk id="7" creationId="{06F83549-FED8-24C2-8311-C4FD3538AEA2}"/>
          </ac:spMkLst>
        </pc:spChg>
        <pc:picChg chg="add mod">
          <ac:chgData name="Taylor, Rita" userId="S::rtaylor_ista-in.org#ext#@neahq.onmicrosoft.com::fbfedd57-8125-484a-8798-ea4ba1087d89" providerId="AD" clId="Web-{DFE831CF-6CE9-BCD2-83F4-FF300EA752EC}" dt="2026-09-24T03:29:33.132" v="71" actId="1076"/>
          <ac:picMkLst>
            <pc:docMk/>
            <pc:sldMk cId="1718016740" sldId="2672"/>
            <ac:picMk id="8" creationId="{7E74722C-0868-DC48-170A-7421E365D927}"/>
          </ac:picMkLst>
        </pc:picChg>
      </pc:sldChg>
      <pc:sldChg chg="addSp delSp modSp">
        <pc:chgData name="Taylor, Rita" userId="S::rtaylor_ista-in.org#ext#@neahq.onmicrosoft.com::fbfedd57-8125-484a-8798-ea4ba1087d89" providerId="AD" clId="Web-{DFE831CF-6CE9-BCD2-83F4-FF300EA752EC}" dt="2026-09-24T03:18:29.876" v="27" actId="14100"/>
        <pc:sldMkLst>
          <pc:docMk/>
          <pc:sldMk cId="4146822311" sldId="2676"/>
        </pc:sldMkLst>
        <pc:spChg chg="mod">
          <ac:chgData name="Taylor, Rita" userId="S::rtaylor_ista-in.org#ext#@neahq.onmicrosoft.com::fbfedd57-8125-484a-8798-ea4ba1087d89" providerId="AD" clId="Web-{DFE831CF-6CE9-BCD2-83F4-FF300EA752EC}" dt="2026-09-24T03:18:20.673" v="24" actId="1076"/>
          <ac:spMkLst>
            <pc:docMk/>
            <pc:sldMk cId="4146822311" sldId="2676"/>
            <ac:spMk id="2" creationId="{EAE65356-2300-54E1-F91F-30AA96020DEB}"/>
          </ac:spMkLst>
        </pc:spChg>
        <pc:spChg chg="mod">
          <ac:chgData name="Taylor, Rita" userId="S::rtaylor_ista-in.org#ext#@neahq.onmicrosoft.com::fbfedd57-8125-484a-8798-ea4ba1087d89" providerId="AD" clId="Web-{DFE831CF-6CE9-BCD2-83F4-FF300EA752EC}" dt="2026-09-24T03:18:29.876" v="27" actId="14100"/>
          <ac:spMkLst>
            <pc:docMk/>
            <pc:sldMk cId="4146822311" sldId="2676"/>
            <ac:spMk id="3" creationId="{3E27713A-D199-65D8-0519-3C3291D9728B}"/>
          </ac:spMkLst>
        </pc:spChg>
        <pc:picChg chg="add mod">
          <ac:chgData name="Taylor, Rita" userId="S::rtaylor_ista-in.org#ext#@neahq.onmicrosoft.com::fbfedd57-8125-484a-8798-ea4ba1087d89" providerId="AD" clId="Web-{DFE831CF-6CE9-BCD2-83F4-FF300EA752EC}" dt="2026-09-24T03:15:08.500" v="22" actId="1076"/>
          <ac:picMkLst>
            <pc:docMk/>
            <pc:sldMk cId="4146822311" sldId="2676"/>
            <ac:picMk id="4" creationId="{95DF0E4E-2890-B7D2-DADA-5FC1A0B3D2D8}"/>
          </ac:picMkLst>
        </pc:picChg>
        <pc:picChg chg="del">
          <ac:chgData name="Taylor, Rita" userId="S::rtaylor_ista-in.org#ext#@neahq.onmicrosoft.com::fbfedd57-8125-484a-8798-ea4ba1087d89" providerId="AD" clId="Web-{DFE831CF-6CE9-BCD2-83F4-FF300EA752EC}" dt="2026-09-24T03:13:22.437" v="13"/>
          <ac:picMkLst>
            <pc:docMk/>
            <pc:sldMk cId="4146822311" sldId="2676"/>
            <ac:picMk id="5" creationId="{4EE50F48-8D23-02E1-287A-1ACD49483765}"/>
          </ac:picMkLst>
        </pc:picChg>
      </pc:sldChg>
      <pc:sldChg chg="addSp delSp modSp">
        <pc:chgData name="Taylor, Rita" userId="S::rtaylor_ista-in.org#ext#@neahq.onmicrosoft.com::fbfedd57-8125-484a-8798-ea4ba1087d89" providerId="AD" clId="Web-{DFE831CF-6CE9-BCD2-83F4-FF300EA752EC}" dt="2026-09-24T03:36:00.261" v="105" actId="1076"/>
        <pc:sldMkLst>
          <pc:docMk/>
          <pc:sldMk cId="1940677773" sldId="2677"/>
        </pc:sldMkLst>
        <pc:spChg chg="mod">
          <ac:chgData name="Taylor, Rita" userId="S::rtaylor_ista-in.org#ext#@neahq.onmicrosoft.com::fbfedd57-8125-484a-8798-ea4ba1087d89" providerId="AD" clId="Web-{DFE831CF-6CE9-BCD2-83F4-FF300EA752EC}" dt="2026-09-24T03:19:20.752" v="30" actId="1076"/>
          <ac:spMkLst>
            <pc:docMk/>
            <pc:sldMk cId="1940677773" sldId="2677"/>
            <ac:spMk id="2" creationId="{AED19952-0D42-5E6A-FB77-17F8CAD4F0FC}"/>
          </ac:spMkLst>
        </pc:spChg>
        <pc:spChg chg="del mod">
          <ac:chgData name="Taylor, Rita" userId="S::rtaylor_ista-in.org#ext#@neahq.onmicrosoft.com::fbfedd57-8125-484a-8798-ea4ba1087d89" providerId="AD" clId="Web-{DFE831CF-6CE9-BCD2-83F4-FF300EA752EC}" dt="2026-09-24T03:34:22.166" v="85"/>
          <ac:spMkLst>
            <pc:docMk/>
            <pc:sldMk cId="1940677773" sldId="2677"/>
            <ac:spMk id="3" creationId="{99E65AAA-9D55-7D4F-3809-092585C6AE5C}"/>
          </ac:spMkLst>
        </pc:spChg>
        <pc:spChg chg="del">
          <ac:chgData name="Taylor, Rita" userId="S::rtaylor_ista-in.org#ext#@neahq.onmicrosoft.com::fbfedd57-8125-484a-8798-ea4ba1087d89" providerId="AD" clId="Web-{DFE831CF-6CE9-BCD2-83F4-FF300EA752EC}" dt="2026-09-24T03:35:33.385" v="96"/>
          <ac:spMkLst>
            <pc:docMk/>
            <pc:sldMk cId="1940677773" sldId="2677"/>
            <ac:spMk id="5" creationId="{7DE2D3E2-9E74-88B5-020F-5E9ED5B6E200}"/>
          </ac:spMkLst>
        </pc:spChg>
        <pc:spChg chg="add del mod">
          <ac:chgData name="Taylor, Rita" userId="S::rtaylor_ista-in.org#ext#@neahq.onmicrosoft.com::fbfedd57-8125-484a-8798-ea4ba1087d89" providerId="AD" clId="Web-{DFE831CF-6CE9-BCD2-83F4-FF300EA752EC}" dt="2026-09-24T03:34:25.213" v="86"/>
          <ac:spMkLst>
            <pc:docMk/>
            <pc:sldMk cId="1940677773" sldId="2677"/>
            <ac:spMk id="6" creationId="{7D1B2A23-1E0A-C8F9-4484-F3EB4A9707EA}"/>
          </ac:spMkLst>
        </pc:spChg>
        <pc:spChg chg="del">
          <ac:chgData name="Taylor, Rita" userId="S::rtaylor_ista-in.org#ext#@neahq.onmicrosoft.com::fbfedd57-8125-484a-8798-ea4ba1087d89" providerId="AD" clId="Web-{DFE831CF-6CE9-BCD2-83F4-FF300EA752EC}" dt="2026-09-24T03:35:33.385" v="95"/>
          <ac:spMkLst>
            <pc:docMk/>
            <pc:sldMk cId="1940677773" sldId="2677"/>
            <ac:spMk id="7" creationId="{ABD1C127-54B8-F7E5-3BB0-557179F164DD}"/>
          </ac:spMkLst>
        </pc:spChg>
        <pc:spChg chg="add mod">
          <ac:chgData name="Taylor, Rita" userId="S::rtaylor_ista-in.org#ext#@neahq.onmicrosoft.com::fbfedd57-8125-484a-8798-ea4ba1087d89" providerId="AD" clId="Web-{DFE831CF-6CE9-BCD2-83F4-FF300EA752EC}" dt="2026-09-24T03:36:00.261" v="105" actId="1076"/>
          <ac:spMkLst>
            <pc:docMk/>
            <pc:sldMk cId="1940677773" sldId="2677"/>
            <ac:spMk id="8" creationId="{1B08D1EF-5AED-4843-4056-38D1A3FF259B}"/>
          </ac:spMkLst>
        </pc:spChg>
        <pc:picChg chg="add mod">
          <ac:chgData name="Taylor, Rita" userId="S::rtaylor_ista-in.org#ext#@neahq.onmicrosoft.com::fbfedd57-8125-484a-8798-ea4ba1087d89" providerId="AD" clId="Web-{DFE831CF-6CE9-BCD2-83F4-FF300EA752EC}" dt="2026-09-24T03:35:52.745" v="102" actId="1076"/>
          <ac:picMkLst>
            <pc:docMk/>
            <pc:sldMk cId="1940677773" sldId="2677"/>
            <ac:picMk id="9" creationId="{11F88EF3-0ED5-ADA5-BFB9-0BA8F96EBA3A}"/>
          </ac:picMkLst>
        </pc:picChg>
      </pc:sldChg>
      <pc:sldChg chg="addSp delSp modSp">
        <pc:chgData name="Taylor, Rita" userId="S::rtaylor_ista-in.org#ext#@neahq.onmicrosoft.com::fbfedd57-8125-484a-8798-ea4ba1087d89" providerId="AD" clId="Web-{DFE831CF-6CE9-BCD2-83F4-FF300EA752EC}" dt="2026-09-24T03:33:28.556" v="83" actId="1076"/>
        <pc:sldMkLst>
          <pc:docMk/>
          <pc:sldMk cId="3000619201" sldId="2678"/>
        </pc:sldMkLst>
        <pc:spChg chg="mod">
          <ac:chgData name="Taylor, Rita" userId="S::rtaylor_ista-in.org#ext#@neahq.onmicrosoft.com::fbfedd57-8125-484a-8798-ea4ba1087d89" providerId="AD" clId="Web-{DFE831CF-6CE9-BCD2-83F4-FF300EA752EC}" dt="2026-09-24T03:18:08.423" v="23" actId="1076"/>
          <ac:spMkLst>
            <pc:docMk/>
            <pc:sldMk cId="3000619201" sldId="2678"/>
            <ac:spMk id="2" creationId="{C81B2E39-404F-0FCD-F188-B436F6A4A24A}"/>
          </ac:spMkLst>
        </pc:spChg>
        <pc:spChg chg="del mod">
          <ac:chgData name="Taylor, Rita" userId="S::rtaylor_ista-in.org#ext#@neahq.onmicrosoft.com::fbfedd57-8125-484a-8798-ea4ba1087d89" providerId="AD" clId="Web-{DFE831CF-6CE9-BCD2-83F4-FF300EA752EC}" dt="2026-09-24T03:23:34.317" v="35"/>
          <ac:spMkLst>
            <pc:docMk/>
            <pc:sldMk cId="3000619201" sldId="2678"/>
            <ac:spMk id="3" creationId="{1534ECDD-54AB-4A5A-7BDF-FE3872BE6EAF}"/>
          </ac:spMkLst>
        </pc:spChg>
        <pc:spChg chg="del mod">
          <ac:chgData name="Taylor, Rita" userId="S::rtaylor_ista-in.org#ext#@neahq.onmicrosoft.com::fbfedd57-8125-484a-8798-ea4ba1087d89" providerId="AD" clId="Web-{DFE831CF-6CE9-BCD2-83F4-FF300EA752EC}" dt="2026-09-24T03:33:08.197" v="76"/>
          <ac:spMkLst>
            <pc:docMk/>
            <pc:sldMk cId="3000619201" sldId="2678"/>
            <ac:spMk id="5" creationId="{63E636A8-7345-F9E2-A415-1CEC196DE45A}"/>
          </ac:spMkLst>
        </pc:spChg>
        <pc:spChg chg="add del mod">
          <ac:chgData name="Taylor, Rita" userId="S::rtaylor_ista-in.org#ext#@neahq.onmicrosoft.com::fbfedd57-8125-484a-8798-ea4ba1087d89" providerId="AD" clId="Web-{DFE831CF-6CE9-BCD2-83F4-FF300EA752EC}" dt="2026-09-24T03:23:55.989" v="41"/>
          <ac:spMkLst>
            <pc:docMk/>
            <pc:sldMk cId="3000619201" sldId="2678"/>
            <ac:spMk id="6" creationId="{9F31EF63-4922-3E9D-8EEA-E15261EACB72}"/>
          </ac:spMkLst>
        </pc:spChg>
        <pc:spChg chg="del mod">
          <ac:chgData name="Taylor, Rita" userId="S::rtaylor_ista-in.org#ext#@neahq.onmicrosoft.com::fbfedd57-8125-484a-8798-ea4ba1087d89" providerId="AD" clId="Web-{DFE831CF-6CE9-BCD2-83F4-FF300EA752EC}" dt="2026-09-24T03:33:08.197" v="75"/>
          <ac:spMkLst>
            <pc:docMk/>
            <pc:sldMk cId="3000619201" sldId="2678"/>
            <ac:spMk id="7" creationId="{006A493D-5693-29B3-7C86-786C8E1B4C04}"/>
          </ac:spMkLst>
        </pc:spChg>
        <pc:spChg chg="add del mod">
          <ac:chgData name="Taylor, Rita" userId="S::rtaylor_ista-in.org#ext#@neahq.onmicrosoft.com::fbfedd57-8125-484a-8798-ea4ba1087d89" providerId="AD" clId="Web-{DFE831CF-6CE9-BCD2-83F4-FF300EA752EC}" dt="2026-09-24T03:24:08.036" v="46"/>
          <ac:spMkLst>
            <pc:docMk/>
            <pc:sldMk cId="3000619201" sldId="2678"/>
            <ac:spMk id="9" creationId="{6D5633E0-4EEC-C927-EBB4-056F0D8CB861}"/>
          </ac:spMkLst>
        </pc:spChg>
        <pc:spChg chg="add mod">
          <ac:chgData name="Taylor, Rita" userId="S::rtaylor_ista-in.org#ext#@neahq.onmicrosoft.com::fbfedd57-8125-484a-8798-ea4ba1087d89" providerId="AD" clId="Web-{DFE831CF-6CE9-BCD2-83F4-FF300EA752EC}" dt="2026-09-24T03:33:28.556" v="83" actId="1076"/>
          <ac:spMkLst>
            <pc:docMk/>
            <pc:sldMk cId="3000619201" sldId="2678"/>
            <ac:spMk id="10" creationId="{19CAE3CD-8E8C-937A-6BC9-4A520AFED3D4}"/>
          </ac:spMkLst>
        </pc:spChg>
        <pc:picChg chg="add mod">
          <ac:chgData name="Taylor, Rita" userId="S::rtaylor_ista-in.org#ext#@neahq.onmicrosoft.com::fbfedd57-8125-484a-8798-ea4ba1087d89" providerId="AD" clId="Web-{DFE831CF-6CE9-BCD2-83F4-FF300EA752EC}" dt="2026-09-24T03:33:22.837" v="81" actId="1076"/>
          <ac:picMkLst>
            <pc:docMk/>
            <pc:sldMk cId="3000619201" sldId="2678"/>
            <ac:picMk id="11" creationId="{D8B76FDD-DCCC-595D-4D77-2DE762842025}"/>
          </ac:picMkLst>
        </pc:picChg>
      </pc:sldChg>
      <pc:sldChg chg="addSp delSp modSp">
        <pc:chgData name="Taylor, Rita" userId="S::rtaylor_ista-in.org#ext#@neahq.onmicrosoft.com::fbfedd57-8125-484a-8798-ea4ba1087d89" providerId="AD" clId="Web-{DFE831CF-6CE9-BCD2-83F4-FF300EA752EC}" dt="2026-09-24T03:48:36.924" v="222" actId="1076"/>
        <pc:sldMkLst>
          <pc:docMk/>
          <pc:sldMk cId="3020311075" sldId="2679"/>
        </pc:sldMkLst>
        <pc:spChg chg="mod">
          <ac:chgData name="Taylor, Rita" userId="S::rtaylor_ista-in.org#ext#@neahq.onmicrosoft.com::fbfedd57-8125-484a-8798-ea4ba1087d89" providerId="AD" clId="Web-{DFE831CF-6CE9-BCD2-83F4-FF300EA752EC}" dt="2026-09-24T03:47:45.705" v="216" actId="20577"/>
          <ac:spMkLst>
            <pc:docMk/>
            <pc:sldMk cId="3020311075" sldId="2679"/>
            <ac:spMk id="2" creationId="{FEBB58CF-00CF-BDCF-6415-9BF2276B78BC}"/>
          </ac:spMkLst>
        </pc:spChg>
        <pc:spChg chg="add del mod">
          <ac:chgData name="Taylor, Rita" userId="S::rtaylor_ista-in.org#ext#@neahq.onmicrosoft.com::fbfedd57-8125-484a-8798-ea4ba1087d89" providerId="AD" clId="Web-{DFE831CF-6CE9-BCD2-83F4-FF300EA752EC}" dt="2026-09-24T03:39:20.997" v="130"/>
          <ac:spMkLst>
            <pc:docMk/>
            <pc:sldMk cId="3020311075" sldId="2679"/>
            <ac:spMk id="5" creationId="{B2119917-DA72-D5DD-666C-802FFD0D6C00}"/>
          </ac:spMkLst>
        </pc:spChg>
        <pc:spChg chg="add mod">
          <ac:chgData name="Taylor, Rita" userId="S::rtaylor_ista-in.org#ext#@neahq.onmicrosoft.com::fbfedd57-8125-484a-8798-ea4ba1087d89" providerId="AD" clId="Web-{DFE831CF-6CE9-BCD2-83F4-FF300EA752EC}" dt="2026-09-24T03:41:14.029" v="184" actId="20577"/>
          <ac:spMkLst>
            <pc:docMk/>
            <pc:sldMk cId="3020311075" sldId="2679"/>
            <ac:spMk id="6" creationId="{5288FEF0-DD6C-AC0C-F05B-9CC438F9D1B3}"/>
          </ac:spMkLst>
        </pc:spChg>
        <pc:spChg chg="del">
          <ac:chgData name="Taylor, Rita" userId="S::rtaylor_ista-in.org#ext#@neahq.onmicrosoft.com::fbfedd57-8125-484a-8798-ea4ba1087d89" providerId="AD" clId="Web-{DFE831CF-6CE9-BCD2-83F4-FF300EA752EC}" dt="2026-09-24T03:39:16.247" v="129"/>
          <ac:spMkLst>
            <pc:docMk/>
            <pc:sldMk cId="3020311075" sldId="2679"/>
            <ac:spMk id="7" creationId="{F7074B17-3235-D487-D4BA-9BE2DB5D7F30}"/>
          </ac:spMkLst>
        </pc:spChg>
        <pc:picChg chg="del mod">
          <ac:chgData name="Taylor, Rita" userId="S::rtaylor_ista-in.org#ext#@neahq.onmicrosoft.com::fbfedd57-8125-484a-8798-ea4ba1087d89" providerId="AD" clId="Web-{DFE831CF-6CE9-BCD2-83F4-FF300EA752EC}" dt="2026-09-24T03:39:54.263" v="143"/>
          <ac:picMkLst>
            <pc:docMk/>
            <pc:sldMk cId="3020311075" sldId="2679"/>
            <ac:picMk id="4" creationId="{463416D0-1A01-8FDF-BAD0-13236F0EFF44}"/>
          </ac:picMkLst>
        </pc:picChg>
        <pc:picChg chg="add del mod modCrop">
          <ac:chgData name="Taylor, Rita" userId="S::rtaylor_ista-in.org#ext#@neahq.onmicrosoft.com::fbfedd57-8125-484a-8798-ea4ba1087d89" providerId="AD" clId="Web-{DFE831CF-6CE9-BCD2-83F4-FF300EA752EC}" dt="2026-09-24T03:48:16.408" v="217"/>
          <ac:picMkLst>
            <pc:docMk/>
            <pc:sldMk cId="3020311075" sldId="2679"/>
            <ac:picMk id="8" creationId="{82E6BBC2-3FD4-3673-91B3-0DB7170B38E5}"/>
          </ac:picMkLst>
        </pc:picChg>
        <pc:picChg chg="add mod">
          <ac:chgData name="Taylor, Rita" userId="S::rtaylor_ista-in.org#ext#@neahq.onmicrosoft.com::fbfedd57-8125-484a-8798-ea4ba1087d89" providerId="AD" clId="Web-{DFE831CF-6CE9-BCD2-83F4-FF300EA752EC}" dt="2026-09-24T03:48:36.924" v="222" actId="1076"/>
          <ac:picMkLst>
            <pc:docMk/>
            <pc:sldMk cId="3020311075" sldId="2679"/>
            <ac:picMk id="9" creationId="{F3A788D2-502D-1BE0-9363-CA312F801451}"/>
          </ac:picMkLst>
        </pc:picChg>
      </pc:sldChg>
    </pc:docChg>
  </pc:docChgLst>
  <pc:docChgLst>
    <pc:chgData name="Yvie Johnson" userId="S::yvonne.johnson_oregoned.org#ext#@neahq.onmicrosoft.com::329e8a35-80c5-464d-8280-a867152f8de6" providerId="AD" clId="Web-{00000000-0000-0000-0000-000000000000}"/>
    <pc:docChg chg="modSld">
      <pc:chgData name="Yvie Johnson" userId="S::yvonne.johnson_oregoned.org#ext#@neahq.onmicrosoft.com::329e8a35-80c5-464d-8280-a867152f8de6" providerId="AD" clId="Web-{00000000-0000-0000-0000-000000000000}" dt="2026-09-25T17:31:07.605" v="5" actId="14100"/>
      <pc:docMkLst>
        <pc:docMk/>
      </pc:docMkLst>
      <pc:sldChg chg="modSp">
        <pc:chgData name="Yvie Johnson" userId="S::yvonne.johnson_oregoned.org#ext#@neahq.onmicrosoft.com::329e8a35-80c5-464d-8280-a867152f8de6" providerId="AD" clId="Web-{00000000-0000-0000-0000-000000000000}" dt="2026-09-25T17:31:07.605" v="5" actId="14100"/>
        <pc:sldMkLst>
          <pc:docMk/>
          <pc:sldMk cId="4072642026" sldId="2698"/>
        </pc:sldMkLst>
        <pc:spChg chg="mod">
          <ac:chgData name="Yvie Johnson" userId="S::yvonne.johnson_oregoned.org#ext#@neahq.onmicrosoft.com::329e8a35-80c5-464d-8280-a867152f8de6" providerId="AD" clId="Web-{00000000-0000-0000-0000-000000000000}" dt="2026-09-25T17:31:07.605" v="5" actId="14100"/>
          <ac:spMkLst>
            <pc:docMk/>
            <pc:sldMk cId="4072642026" sldId="2698"/>
            <ac:spMk id="3" creationId="{6D6CD500-1A37-2E14-5660-13B5FBBD7DE0}"/>
          </ac:spMkLst>
        </pc:spChg>
      </pc:sldChg>
    </pc:docChg>
  </pc:docChgLst>
  <pc:docChgLst>
    <pc:chgData name="Taylor, Rita" userId="S::rtaylor_ista-in.org#ext#@neahq.onmicrosoft.com::fbfedd57-8125-484a-8798-ea4ba1087d89" providerId="AD" clId="Web-{5E967703-AF64-9803-4CFC-619073986E15}"/>
    <pc:docChg chg="modSld">
      <pc:chgData name="Taylor, Rita" userId="S::rtaylor_ista-in.org#ext#@neahq.onmicrosoft.com::fbfedd57-8125-484a-8798-ea4ba1087d89" providerId="AD" clId="Web-{5E967703-AF64-9803-4CFC-619073986E15}" dt="2026-09-24T15:58:15.760" v="27" actId="1076"/>
      <pc:docMkLst>
        <pc:docMk/>
      </pc:docMkLst>
      <pc:sldChg chg="modSp">
        <pc:chgData name="Taylor, Rita" userId="S::rtaylor_ista-in.org#ext#@neahq.onmicrosoft.com::fbfedd57-8125-484a-8798-ea4ba1087d89" providerId="AD" clId="Web-{5E967703-AF64-9803-4CFC-619073986E15}" dt="2026-09-24T15:58:15.760" v="27" actId="1076"/>
        <pc:sldMkLst>
          <pc:docMk/>
          <pc:sldMk cId="3020311075" sldId="2679"/>
        </pc:sldMkLst>
        <pc:spChg chg="mod">
          <ac:chgData name="Taylor, Rita" userId="S::rtaylor_ista-in.org#ext#@neahq.onmicrosoft.com::fbfedd57-8125-484a-8798-ea4ba1087d89" providerId="AD" clId="Web-{5E967703-AF64-9803-4CFC-619073986E15}" dt="2026-09-24T15:58:05.556" v="23" actId="14100"/>
          <ac:spMkLst>
            <pc:docMk/>
            <pc:sldMk cId="3020311075" sldId="2679"/>
            <ac:spMk id="6" creationId="{5288FEF0-DD6C-AC0C-F05B-9CC438F9D1B3}"/>
          </ac:spMkLst>
        </pc:spChg>
        <pc:picChg chg="mod">
          <ac:chgData name="Taylor, Rita" userId="S::rtaylor_ista-in.org#ext#@neahq.onmicrosoft.com::fbfedd57-8125-484a-8798-ea4ba1087d89" providerId="AD" clId="Web-{5E967703-AF64-9803-4CFC-619073986E15}" dt="2026-09-24T15:58:15.760" v="27" actId="1076"/>
          <ac:picMkLst>
            <pc:docMk/>
            <pc:sldMk cId="3020311075" sldId="2679"/>
            <ac:picMk id="9" creationId="{F3A788D2-502D-1BE0-9363-CA312F801451}"/>
          </ac:picMkLst>
        </pc:picChg>
      </pc:sldChg>
    </pc:docChg>
  </pc:docChgLst>
  <pc:docChgLst>
    <pc:chgData clId="Web-{BF04118F-0AEB-0C2A-873A-139949E6844A}"/>
    <pc:docChg chg="modSld">
      <pc:chgData name="" userId="" providerId="" clId="Web-{BF04118F-0AEB-0C2A-873A-139949E6844A}" dt="2026-09-24T18:38:39.047" v="0" actId="20577"/>
      <pc:docMkLst>
        <pc:docMk/>
      </pc:docMkLst>
      <pc:sldChg chg="modSp">
        <pc:chgData name="" userId="" providerId="" clId="Web-{BF04118F-0AEB-0C2A-873A-139949E6844A}" dt="2026-09-24T18:38:39.047" v="0" actId="20577"/>
        <pc:sldMkLst>
          <pc:docMk/>
          <pc:sldMk cId="1939368538" sldId="1225"/>
        </pc:sldMkLst>
        <pc:spChg chg="mod">
          <ac:chgData name="" userId="" providerId="" clId="Web-{BF04118F-0AEB-0C2A-873A-139949E6844A}" dt="2026-09-24T18:38:39.047" v="0" actId="20577"/>
          <ac:spMkLst>
            <pc:docMk/>
            <pc:sldMk cId="1939368538" sldId="1225"/>
            <ac:spMk id="4" creationId="{07B1C54D-6B09-16A1-F8AA-F94C96C87D2B}"/>
          </ac:spMkLst>
        </pc:spChg>
      </pc:sldChg>
    </pc:docChg>
  </pc:docChgLst>
  <pc:docChgLst>
    <pc:chgData name="Dan, Melissa [NEA]" userId="S::mdan@nea.org::4d324763-6e4b-4bde-8fea-b643fbd0104b" providerId="AD" clId="Web-{422076BF-99C2-8AE3-5400-A482D764FA71}"/>
    <pc:docChg chg="modSld">
      <pc:chgData name="Dan, Melissa [NEA]" userId="S::mdan@nea.org::4d324763-6e4b-4bde-8fea-b643fbd0104b" providerId="AD" clId="Web-{422076BF-99C2-8AE3-5400-A482D764FA71}" dt="2026-09-25T02:10:27.321" v="5" actId="1076"/>
      <pc:docMkLst>
        <pc:docMk/>
      </pc:docMkLst>
      <pc:sldChg chg="modSp">
        <pc:chgData name="Dan, Melissa [NEA]" userId="S::mdan@nea.org::4d324763-6e4b-4bde-8fea-b643fbd0104b" providerId="AD" clId="Web-{422076BF-99C2-8AE3-5400-A482D764FA71}" dt="2026-09-25T02:04:00.826" v="1" actId="20577"/>
        <pc:sldMkLst>
          <pc:docMk/>
          <pc:sldMk cId="1278620575" sldId="861"/>
        </pc:sldMkLst>
        <pc:spChg chg="mod">
          <ac:chgData name="Dan, Melissa [NEA]" userId="S::mdan@nea.org::4d324763-6e4b-4bde-8fea-b643fbd0104b" providerId="AD" clId="Web-{422076BF-99C2-8AE3-5400-A482D764FA71}" dt="2026-09-25T02:04:00.826" v="1" actId="20577"/>
          <ac:spMkLst>
            <pc:docMk/>
            <pc:sldMk cId="1278620575" sldId="861"/>
            <ac:spMk id="3" creationId="{D5A9E3C9-07AA-41F6-A08B-5C66AAB1A24E}"/>
          </ac:spMkLst>
        </pc:spChg>
      </pc:sldChg>
      <pc:sldChg chg="modSp">
        <pc:chgData name="Dan, Melissa [NEA]" userId="S::mdan@nea.org::4d324763-6e4b-4bde-8fea-b643fbd0104b" providerId="AD" clId="Web-{422076BF-99C2-8AE3-5400-A482D764FA71}" dt="2026-09-25T02:10:27.321" v="5" actId="1076"/>
        <pc:sldMkLst>
          <pc:docMk/>
          <pc:sldMk cId="3390418253" sldId="2617"/>
        </pc:sldMkLst>
        <pc:spChg chg="mod">
          <ac:chgData name="Dan, Melissa [NEA]" userId="S::mdan@nea.org::4d324763-6e4b-4bde-8fea-b643fbd0104b" providerId="AD" clId="Web-{422076BF-99C2-8AE3-5400-A482D764FA71}" dt="2026-09-25T02:10:27.321" v="5" actId="1076"/>
          <ac:spMkLst>
            <pc:docMk/>
            <pc:sldMk cId="3390418253" sldId="2617"/>
            <ac:spMk id="199" creationId="{591F7C8E-400D-FD05-4634-C02CDD2A1257}"/>
          </ac:spMkLst>
        </pc:spChg>
      </pc:sldChg>
    </pc:docChg>
  </pc:docChgLst>
  <pc:docChgLst>
    <pc:chgData name="DeVita, Serafina [MD]" userId="S::sdevita_mseanea.org#ext#@neahq.onmicrosoft.com::5ca8e0c8-0880-461f-86eb-6d838f1ad21e" providerId="AD" clId="Web-{534C4FF3-0901-2E6C-5105-CC42E519BD29}"/>
    <pc:docChg chg="modSld">
      <pc:chgData name="DeVita, Serafina [MD]" userId="S::sdevita_mseanea.org#ext#@neahq.onmicrosoft.com::5ca8e0c8-0880-461f-86eb-6d838f1ad21e" providerId="AD" clId="Web-{534C4FF3-0901-2E6C-5105-CC42E519BD29}" dt="2026-09-09T16:12:53.364" v="0" actId="20577"/>
      <pc:docMkLst>
        <pc:docMk/>
      </pc:docMkLst>
      <pc:sldChg chg="modSp">
        <pc:chgData name="DeVita, Serafina [MD]" userId="S::sdevita_mseanea.org#ext#@neahq.onmicrosoft.com::5ca8e0c8-0880-461f-86eb-6d838f1ad21e" providerId="AD" clId="Web-{534C4FF3-0901-2E6C-5105-CC42E519BD29}" dt="2026-09-09T16:12:53.364" v="0" actId="20577"/>
        <pc:sldMkLst>
          <pc:docMk/>
          <pc:sldMk cId="2235908010" sldId="1113"/>
        </pc:sldMkLst>
        <pc:spChg chg="mod">
          <ac:chgData name="DeVita, Serafina [MD]" userId="S::sdevita_mseanea.org#ext#@neahq.onmicrosoft.com::5ca8e0c8-0880-461f-86eb-6d838f1ad21e" providerId="AD" clId="Web-{534C4FF3-0901-2E6C-5105-CC42E519BD29}" dt="2026-09-09T16:12:53.364" v="0" actId="20577"/>
          <ac:spMkLst>
            <pc:docMk/>
            <pc:sldMk cId="2235908010" sldId="1113"/>
            <ac:spMk id="3" creationId="{A10E770B-07CC-4C94-99C9-F690C2B45F74}"/>
          </ac:spMkLst>
        </pc:spChg>
      </pc:sldChg>
    </pc:docChg>
  </pc:docChgLst>
  <pc:docChgLst>
    <pc:chgData name="Shephard Allen, Taraja [OH]" userId="65baa122-b778-4332-a641-aa527494d799" providerId="ADAL" clId="{964DD991-B07D-50A0-8339-5D337F214506}"/>
    <pc:docChg chg="undo redo custSel addSld delSld modSld sldOrd">
      <pc:chgData name="Shephard Allen, Taraja [OH]" userId="65baa122-b778-4332-a641-aa527494d799" providerId="ADAL" clId="{964DD991-B07D-50A0-8339-5D337F214506}" dt="2026-09-25T00:22:56.918" v="3349" actId="20577"/>
      <pc:docMkLst>
        <pc:docMk/>
      </pc:docMkLst>
      <pc:sldChg chg="modSp mod">
        <pc:chgData name="Shephard Allen, Taraja [OH]" userId="65baa122-b778-4332-a641-aa527494d799" providerId="ADAL" clId="{964DD991-B07D-50A0-8339-5D337F214506}" dt="2026-09-24T22:06:47.235" v="2253" actId="113"/>
        <pc:sldMkLst>
          <pc:docMk/>
          <pc:sldMk cId="2612268131" sldId="262"/>
        </pc:sldMkLst>
        <pc:spChg chg="mod">
          <ac:chgData name="Shephard Allen, Taraja [OH]" userId="65baa122-b778-4332-a641-aa527494d799" providerId="ADAL" clId="{964DD991-B07D-50A0-8339-5D337F214506}" dt="2026-09-24T22:06:47.235" v="2253" actId="113"/>
          <ac:spMkLst>
            <pc:docMk/>
            <pc:sldMk cId="2612268131" sldId="262"/>
            <ac:spMk id="2" creationId="{26D3E3DB-42ED-70B9-354A-562B996CDC5A}"/>
          </ac:spMkLst>
        </pc:spChg>
      </pc:sldChg>
      <pc:sldChg chg="modSp mod ord">
        <pc:chgData name="Shephard Allen, Taraja [OH]" userId="65baa122-b778-4332-a641-aa527494d799" providerId="ADAL" clId="{964DD991-B07D-50A0-8339-5D337F214506}" dt="2026-09-24T16:13:25.256" v="350" actId="20577"/>
        <pc:sldMkLst>
          <pc:docMk/>
          <pc:sldMk cId="3215880613" sldId="271"/>
        </pc:sldMkLst>
        <pc:spChg chg="mod">
          <ac:chgData name="Shephard Allen, Taraja [OH]" userId="65baa122-b778-4332-a641-aa527494d799" providerId="ADAL" clId="{964DD991-B07D-50A0-8339-5D337F214506}" dt="2026-09-24T16:13:25.256" v="350" actId="20577"/>
          <ac:spMkLst>
            <pc:docMk/>
            <pc:sldMk cId="3215880613" sldId="271"/>
            <ac:spMk id="3" creationId="{4B79D6F7-3CA4-03C6-BC54-7D20DC674652}"/>
          </ac:spMkLst>
        </pc:spChg>
      </pc:sldChg>
      <pc:sldChg chg="modSp mod">
        <pc:chgData name="Shephard Allen, Taraja [OH]" userId="65baa122-b778-4332-a641-aa527494d799" providerId="ADAL" clId="{964DD991-B07D-50A0-8339-5D337F214506}" dt="2026-09-24T22:06:35.043" v="2252" actId="114"/>
        <pc:sldMkLst>
          <pc:docMk/>
          <pc:sldMk cId="1860958921" sldId="274"/>
        </pc:sldMkLst>
        <pc:spChg chg="mod">
          <ac:chgData name="Shephard Allen, Taraja [OH]" userId="65baa122-b778-4332-a641-aa527494d799" providerId="ADAL" clId="{964DD991-B07D-50A0-8339-5D337F214506}" dt="2026-09-24T22:06:35.043" v="2252" actId="114"/>
          <ac:spMkLst>
            <pc:docMk/>
            <pc:sldMk cId="1860958921" sldId="274"/>
            <ac:spMk id="3" creationId="{5A217AB1-D50E-9574-3013-9B557AE937DB}"/>
          </ac:spMkLst>
        </pc:spChg>
      </pc:sldChg>
      <pc:sldChg chg="modSp mod">
        <pc:chgData name="Shephard Allen, Taraja [OH]" userId="65baa122-b778-4332-a641-aa527494d799" providerId="ADAL" clId="{964DD991-B07D-50A0-8339-5D337F214506}" dt="2026-09-24T23:34:09.248" v="2346" actId="1076"/>
        <pc:sldMkLst>
          <pc:docMk/>
          <pc:sldMk cId="3493306198" sldId="291"/>
        </pc:sldMkLst>
        <pc:spChg chg="mod">
          <ac:chgData name="Shephard Allen, Taraja [OH]" userId="65baa122-b778-4332-a641-aa527494d799" providerId="ADAL" clId="{964DD991-B07D-50A0-8339-5D337F214506}" dt="2026-09-24T23:34:09.248" v="2346" actId="1076"/>
          <ac:spMkLst>
            <pc:docMk/>
            <pc:sldMk cId="3493306198" sldId="291"/>
            <ac:spMk id="2" creationId="{494068E6-BC0A-2F37-D407-CA91DC20F14D}"/>
          </ac:spMkLst>
        </pc:spChg>
        <pc:spChg chg="mod">
          <ac:chgData name="Shephard Allen, Taraja [OH]" userId="65baa122-b778-4332-a641-aa527494d799" providerId="ADAL" clId="{964DD991-B07D-50A0-8339-5D337F214506}" dt="2026-09-24T21:56:52.504" v="2113" actId="1076"/>
          <ac:spMkLst>
            <pc:docMk/>
            <pc:sldMk cId="3493306198" sldId="291"/>
            <ac:spMk id="3" creationId="{1BD3F68E-21BA-02C7-2A9A-70AE10F76AC9}"/>
          </ac:spMkLst>
        </pc:spChg>
      </pc:sldChg>
      <pc:sldChg chg="modSp mod">
        <pc:chgData name="Shephard Allen, Taraja [OH]" userId="65baa122-b778-4332-a641-aa527494d799" providerId="ADAL" clId="{964DD991-B07D-50A0-8339-5D337F214506}" dt="2026-09-24T22:13:43.764" v="2295" actId="255"/>
        <pc:sldMkLst>
          <pc:docMk/>
          <pc:sldMk cId="2315296530" sldId="315"/>
        </pc:sldMkLst>
        <pc:spChg chg="mod">
          <ac:chgData name="Shephard Allen, Taraja [OH]" userId="65baa122-b778-4332-a641-aa527494d799" providerId="ADAL" clId="{964DD991-B07D-50A0-8339-5D337F214506}" dt="2026-09-24T22:13:43.764" v="2295" actId="255"/>
          <ac:spMkLst>
            <pc:docMk/>
            <pc:sldMk cId="2315296530" sldId="315"/>
            <ac:spMk id="4" creationId="{69824343-BFD3-4AF7-8EC7-60FACFF6FCDE}"/>
          </ac:spMkLst>
        </pc:spChg>
      </pc:sldChg>
      <pc:sldChg chg="modSp mod">
        <pc:chgData name="Shephard Allen, Taraja [OH]" userId="65baa122-b778-4332-a641-aa527494d799" providerId="ADAL" clId="{964DD991-B07D-50A0-8339-5D337F214506}" dt="2026-09-24T21:55:19.312" v="2095" actId="27636"/>
        <pc:sldMkLst>
          <pc:docMk/>
          <pc:sldMk cId="995542689" sldId="736"/>
        </pc:sldMkLst>
        <pc:spChg chg="mod">
          <ac:chgData name="Shephard Allen, Taraja [OH]" userId="65baa122-b778-4332-a641-aa527494d799" providerId="ADAL" clId="{964DD991-B07D-50A0-8339-5D337F214506}" dt="2026-09-24T21:55:19.312" v="2095" actId="27636"/>
          <ac:spMkLst>
            <pc:docMk/>
            <pc:sldMk cId="995542689" sldId="736"/>
            <ac:spMk id="8" creationId="{2FC91F7E-2BC7-3534-C785-7F7F4D7D5D51}"/>
          </ac:spMkLst>
        </pc:spChg>
      </pc:sldChg>
      <pc:sldChg chg="modSp mod">
        <pc:chgData name="Shephard Allen, Taraja [OH]" userId="65baa122-b778-4332-a641-aa527494d799" providerId="ADAL" clId="{964DD991-B07D-50A0-8339-5D337F214506}" dt="2026-09-24T21:58:24.753" v="2130" actId="1076"/>
        <pc:sldMkLst>
          <pc:docMk/>
          <pc:sldMk cId="2025786669" sldId="825"/>
        </pc:sldMkLst>
        <pc:spChg chg="mod">
          <ac:chgData name="Shephard Allen, Taraja [OH]" userId="65baa122-b778-4332-a641-aa527494d799" providerId="ADAL" clId="{964DD991-B07D-50A0-8339-5D337F214506}" dt="2026-09-24T21:58:24.753" v="2130" actId="1076"/>
          <ac:spMkLst>
            <pc:docMk/>
            <pc:sldMk cId="2025786669" sldId="825"/>
            <ac:spMk id="111620" creationId="{00000000-0000-0000-0000-000000000000}"/>
          </ac:spMkLst>
        </pc:spChg>
        <pc:picChg chg="mod">
          <ac:chgData name="Shephard Allen, Taraja [OH]" userId="65baa122-b778-4332-a641-aa527494d799" providerId="ADAL" clId="{964DD991-B07D-50A0-8339-5D337F214506}" dt="2026-09-24T21:58:20.955" v="2129" actId="1076"/>
          <ac:picMkLst>
            <pc:docMk/>
            <pc:sldMk cId="2025786669" sldId="825"/>
            <ac:picMk id="111619" creationId="{00000000-0000-0000-0000-000000000000}"/>
          </ac:picMkLst>
        </pc:picChg>
      </pc:sldChg>
      <pc:sldChg chg="delSp modSp mod">
        <pc:chgData name="Shephard Allen, Taraja [OH]" userId="65baa122-b778-4332-a641-aa527494d799" providerId="ADAL" clId="{964DD991-B07D-50A0-8339-5D337F214506}" dt="2026-09-24T21:59:19.554" v="2145" actId="27636"/>
        <pc:sldMkLst>
          <pc:docMk/>
          <pc:sldMk cId="3337517829" sldId="826"/>
        </pc:sldMkLst>
        <pc:spChg chg="mod">
          <ac:chgData name="Shephard Allen, Taraja [OH]" userId="65baa122-b778-4332-a641-aa527494d799" providerId="ADAL" clId="{964DD991-B07D-50A0-8339-5D337F214506}" dt="2026-09-24T21:59:19.554" v="2145" actId="27636"/>
          <ac:spMkLst>
            <pc:docMk/>
            <pc:sldMk cId="3337517829" sldId="826"/>
            <ac:spMk id="3" creationId="{00000000-0000-0000-0000-000000000000}"/>
          </ac:spMkLst>
        </pc:spChg>
        <pc:spChg chg="del">
          <ac:chgData name="Shephard Allen, Taraja [OH]" userId="65baa122-b778-4332-a641-aa527494d799" providerId="ADAL" clId="{964DD991-B07D-50A0-8339-5D337F214506}" dt="2026-09-24T21:59:00.091" v="2137" actId="478"/>
          <ac:spMkLst>
            <pc:docMk/>
            <pc:sldMk cId="3337517829" sldId="826"/>
            <ac:spMk id="4" creationId="{00000000-0000-0000-0000-000000000000}"/>
          </ac:spMkLst>
        </pc:spChg>
      </pc:sldChg>
      <pc:sldChg chg="modSp mod">
        <pc:chgData name="Shephard Allen, Taraja [OH]" userId="65baa122-b778-4332-a641-aa527494d799" providerId="ADAL" clId="{964DD991-B07D-50A0-8339-5D337F214506}" dt="2026-09-24T22:14:19.204" v="2306" actId="1076"/>
        <pc:sldMkLst>
          <pc:docMk/>
          <pc:sldMk cId="2319384307" sldId="842"/>
        </pc:sldMkLst>
        <pc:spChg chg="mod">
          <ac:chgData name="Shephard Allen, Taraja [OH]" userId="65baa122-b778-4332-a641-aa527494d799" providerId="ADAL" clId="{964DD991-B07D-50A0-8339-5D337F214506}" dt="2026-09-24T17:15:49.703" v="1021" actId="14100"/>
          <ac:spMkLst>
            <pc:docMk/>
            <pc:sldMk cId="2319384307" sldId="842"/>
            <ac:spMk id="2" creationId="{45F68767-BA6B-4718-8342-805AF4798FBD}"/>
          </ac:spMkLst>
        </pc:spChg>
        <pc:spChg chg="mod">
          <ac:chgData name="Shephard Allen, Taraja [OH]" userId="65baa122-b778-4332-a641-aa527494d799" providerId="ADAL" clId="{964DD991-B07D-50A0-8339-5D337F214506}" dt="2026-09-24T22:14:19.204" v="2306" actId="1076"/>
          <ac:spMkLst>
            <pc:docMk/>
            <pc:sldMk cId="2319384307" sldId="842"/>
            <ac:spMk id="7" creationId="{6C9684FF-0A97-9787-F678-D41CC2A90E1F}"/>
          </ac:spMkLst>
        </pc:spChg>
      </pc:sldChg>
      <pc:sldChg chg="modSp mod">
        <pc:chgData name="Shephard Allen, Taraja [OH]" userId="65baa122-b778-4332-a641-aa527494d799" providerId="ADAL" clId="{964DD991-B07D-50A0-8339-5D337F214506}" dt="2026-09-24T17:36:49.947" v="1314" actId="255"/>
        <pc:sldMkLst>
          <pc:docMk/>
          <pc:sldMk cId="2311500532" sldId="844"/>
        </pc:sldMkLst>
        <pc:spChg chg="mod">
          <ac:chgData name="Shephard Allen, Taraja [OH]" userId="65baa122-b778-4332-a641-aa527494d799" providerId="ADAL" clId="{964DD991-B07D-50A0-8339-5D337F214506}" dt="2026-09-24T17:13:51.356" v="1007" actId="20577"/>
          <ac:spMkLst>
            <pc:docMk/>
            <pc:sldMk cId="2311500532" sldId="844"/>
            <ac:spMk id="2" creationId="{00000000-0000-0000-0000-000000000000}"/>
          </ac:spMkLst>
        </pc:spChg>
        <pc:spChg chg="mod">
          <ac:chgData name="Shephard Allen, Taraja [OH]" userId="65baa122-b778-4332-a641-aa527494d799" providerId="ADAL" clId="{964DD991-B07D-50A0-8339-5D337F214506}" dt="2026-09-24T17:36:49.947" v="1314" actId="255"/>
          <ac:spMkLst>
            <pc:docMk/>
            <pc:sldMk cId="2311500532" sldId="844"/>
            <ac:spMk id="6" creationId="{BDF3E810-5F5A-50C7-152C-D613CF8B390D}"/>
          </ac:spMkLst>
        </pc:spChg>
      </pc:sldChg>
      <pc:sldChg chg="modSp mod">
        <pc:chgData name="Shephard Allen, Taraja [OH]" userId="65baa122-b778-4332-a641-aa527494d799" providerId="ADAL" clId="{964DD991-B07D-50A0-8339-5D337F214506}" dt="2026-09-24T15:38:58.400" v="92" actId="20577"/>
        <pc:sldMkLst>
          <pc:docMk/>
          <pc:sldMk cId="2606164286" sldId="851"/>
        </pc:sldMkLst>
        <pc:spChg chg="mod">
          <ac:chgData name="Shephard Allen, Taraja [OH]" userId="65baa122-b778-4332-a641-aa527494d799" providerId="ADAL" clId="{964DD991-B07D-50A0-8339-5D337F214506}" dt="2026-09-24T15:38:58.400" v="92" actId="20577"/>
          <ac:spMkLst>
            <pc:docMk/>
            <pc:sldMk cId="2606164286" sldId="851"/>
            <ac:spMk id="2" creationId="{00000000-0000-0000-0000-000000000000}"/>
          </ac:spMkLst>
        </pc:spChg>
      </pc:sldChg>
      <pc:sldChg chg="modSp mod">
        <pc:chgData name="Shephard Allen, Taraja [OH]" userId="65baa122-b778-4332-a641-aa527494d799" providerId="ADAL" clId="{964DD991-B07D-50A0-8339-5D337F214506}" dt="2026-09-24T16:46:59.853" v="588" actId="1076"/>
        <pc:sldMkLst>
          <pc:docMk/>
          <pc:sldMk cId="1278620575" sldId="861"/>
        </pc:sldMkLst>
        <pc:spChg chg="mod">
          <ac:chgData name="Shephard Allen, Taraja [OH]" userId="65baa122-b778-4332-a641-aa527494d799" providerId="ADAL" clId="{964DD991-B07D-50A0-8339-5D337F214506}" dt="2026-09-24T16:46:59.853" v="588" actId="1076"/>
          <ac:spMkLst>
            <pc:docMk/>
            <pc:sldMk cId="1278620575" sldId="861"/>
            <ac:spMk id="3" creationId="{D5A9E3C9-07AA-41F6-A08B-5C66AAB1A24E}"/>
          </ac:spMkLst>
        </pc:spChg>
      </pc:sldChg>
      <pc:sldChg chg="modSp mod">
        <pc:chgData name="Shephard Allen, Taraja [OH]" userId="65baa122-b778-4332-a641-aa527494d799" providerId="ADAL" clId="{964DD991-B07D-50A0-8339-5D337F214506}" dt="2026-09-24T22:05:31.264" v="2227" actId="14100"/>
        <pc:sldMkLst>
          <pc:docMk/>
          <pc:sldMk cId="2659756111" sldId="871"/>
        </pc:sldMkLst>
        <pc:spChg chg="mod">
          <ac:chgData name="Shephard Allen, Taraja [OH]" userId="65baa122-b778-4332-a641-aa527494d799" providerId="ADAL" clId="{964DD991-B07D-50A0-8339-5D337F214506}" dt="2026-09-24T22:05:31.264" v="2227" actId="14100"/>
          <ac:spMkLst>
            <pc:docMk/>
            <pc:sldMk cId="2659756111" sldId="871"/>
            <ac:spMk id="2" creationId="{00000000-0000-0000-0000-000000000000}"/>
          </ac:spMkLst>
        </pc:spChg>
        <pc:spChg chg="mod">
          <ac:chgData name="Shephard Allen, Taraja [OH]" userId="65baa122-b778-4332-a641-aa527494d799" providerId="ADAL" clId="{964DD991-B07D-50A0-8339-5D337F214506}" dt="2026-09-24T15:47:15.988" v="197" actId="20577"/>
          <ac:spMkLst>
            <pc:docMk/>
            <pc:sldMk cId="2659756111" sldId="871"/>
            <ac:spMk id="4" creationId="{00000000-0000-0000-0000-000000000000}"/>
          </ac:spMkLst>
        </pc:spChg>
      </pc:sldChg>
      <pc:sldChg chg="modSp mod">
        <pc:chgData name="Shephard Allen, Taraja [OH]" userId="65baa122-b778-4332-a641-aa527494d799" providerId="ADAL" clId="{964DD991-B07D-50A0-8339-5D337F214506}" dt="2026-09-24T23:30:32.326" v="2314" actId="113"/>
        <pc:sldMkLst>
          <pc:docMk/>
          <pc:sldMk cId="3098731252" sldId="893"/>
        </pc:sldMkLst>
        <pc:spChg chg="mod">
          <ac:chgData name="Shephard Allen, Taraja [OH]" userId="65baa122-b778-4332-a641-aa527494d799" providerId="ADAL" clId="{964DD991-B07D-50A0-8339-5D337F214506}" dt="2026-09-24T21:41:18.610" v="1925" actId="1076"/>
          <ac:spMkLst>
            <pc:docMk/>
            <pc:sldMk cId="3098731252" sldId="893"/>
            <ac:spMk id="2" creationId="{8AA0D949-D237-924F-0752-B7CFE5093D91}"/>
          </ac:spMkLst>
        </pc:spChg>
        <pc:graphicFrameChg chg="mod modGraphic">
          <ac:chgData name="Shephard Allen, Taraja [OH]" userId="65baa122-b778-4332-a641-aa527494d799" providerId="ADAL" clId="{964DD991-B07D-50A0-8339-5D337F214506}" dt="2026-09-24T23:30:32.326" v="2314" actId="113"/>
          <ac:graphicFrameMkLst>
            <pc:docMk/>
            <pc:sldMk cId="3098731252" sldId="893"/>
            <ac:graphicFrameMk id="4" creationId="{00000000-0000-0000-0000-000000000000}"/>
          </ac:graphicFrameMkLst>
        </pc:graphicFrameChg>
      </pc:sldChg>
      <pc:sldChg chg="modSp mod">
        <pc:chgData name="Shephard Allen, Taraja [OH]" userId="65baa122-b778-4332-a641-aa527494d799" providerId="ADAL" clId="{964DD991-B07D-50A0-8339-5D337F214506}" dt="2026-09-24T23:31:20.389" v="2318" actId="20577"/>
        <pc:sldMkLst>
          <pc:docMk/>
          <pc:sldMk cId="3250686682" sldId="894"/>
        </pc:sldMkLst>
        <pc:spChg chg="mod">
          <ac:chgData name="Shephard Allen, Taraja [OH]" userId="65baa122-b778-4332-a641-aa527494d799" providerId="ADAL" clId="{964DD991-B07D-50A0-8339-5D337F214506}" dt="2026-09-24T23:31:20.389" v="2318" actId="20577"/>
          <ac:spMkLst>
            <pc:docMk/>
            <pc:sldMk cId="3250686682" sldId="894"/>
            <ac:spMk id="3" creationId="{00000000-0000-0000-0000-000000000000}"/>
          </ac:spMkLst>
        </pc:spChg>
      </pc:sldChg>
      <pc:sldChg chg="modSp mod">
        <pc:chgData name="Shephard Allen, Taraja [OH]" userId="65baa122-b778-4332-a641-aa527494d799" providerId="ADAL" clId="{964DD991-B07D-50A0-8339-5D337F214506}" dt="2026-09-24T16:46:29.560" v="587" actId="14100"/>
        <pc:sldMkLst>
          <pc:docMk/>
          <pc:sldMk cId="2403110345" sldId="895"/>
        </pc:sldMkLst>
        <pc:spChg chg="mod">
          <ac:chgData name="Shephard Allen, Taraja [OH]" userId="65baa122-b778-4332-a641-aa527494d799" providerId="ADAL" clId="{964DD991-B07D-50A0-8339-5D337F214506}" dt="2026-09-24T16:46:29.560" v="587" actId="14100"/>
          <ac:spMkLst>
            <pc:docMk/>
            <pc:sldMk cId="2403110345" sldId="895"/>
            <ac:spMk id="199" creationId="{00000000-0000-0000-0000-000000000000}"/>
          </ac:spMkLst>
        </pc:spChg>
      </pc:sldChg>
      <pc:sldChg chg="modSp mod">
        <pc:chgData name="Shephard Allen, Taraja [OH]" userId="65baa122-b778-4332-a641-aa527494d799" providerId="ADAL" clId="{964DD991-B07D-50A0-8339-5D337F214506}" dt="2026-09-24T18:12:13.489" v="1903" actId="1076"/>
        <pc:sldMkLst>
          <pc:docMk/>
          <pc:sldMk cId="2894847459" sldId="902"/>
        </pc:sldMkLst>
        <pc:spChg chg="mod">
          <ac:chgData name="Shephard Allen, Taraja [OH]" userId="65baa122-b778-4332-a641-aa527494d799" providerId="ADAL" clId="{964DD991-B07D-50A0-8339-5D337F214506}" dt="2026-09-24T18:11:37.440" v="1900" actId="113"/>
          <ac:spMkLst>
            <pc:docMk/>
            <pc:sldMk cId="2894847459" sldId="902"/>
            <ac:spMk id="2" creationId="{00000000-0000-0000-0000-000000000000}"/>
          </ac:spMkLst>
        </pc:spChg>
        <pc:spChg chg="mod">
          <ac:chgData name="Shephard Allen, Taraja [OH]" userId="65baa122-b778-4332-a641-aa527494d799" providerId="ADAL" clId="{964DD991-B07D-50A0-8339-5D337F214506}" dt="2026-09-24T18:12:13.489" v="1903" actId="1076"/>
          <ac:spMkLst>
            <pc:docMk/>
            <pc:sldMk cId="2894847459" sldId="902"/>
            <ac:spMk id="5" creationId="{00000000-0000-0000-0000-000000000000}"/>
          </ac:spMkLst>
        </pc:spChg>
        <pc:picChg chg="mod">
          <ac:chgData name="Shephard Allen, Taraja [OH]" userId="65baa122-b778-4332-a641-aa527494d799" providerId="ADAL" clId="{964DD991-B07D-50A0-8339-5D337F214506}" dt="2026-09-24T18:11:34.015" v="1899" actId="1076"/>
          <ac:picMkLst>
            <pc:docMk/>
            <pc:sldMk cId="2894847459" sldId="902"/>
            <ac:picMk id="5126" creationId="{00000000-0000-0000-0000-000000000000}"/>
          </ac:picMkLst>
        </pc:picChg>
      </pc:sldChg>
      <pc:sldChg chg="modSp mod">
        <pc:chgData name="Shephard Allen, Taraja [OH]" userId="65baa122-b778-4332-a641-aa527494d799" providerId="ADAL" clId="{964DD991-B07D-50A0-8339-5D337F214506}" dt="2026-09-24T16:40:58.418" v="527" actId="1076"/>
        <pc:sldMkLst>
          <pc:docMk/>
          <pc:sldMk cId="144250171" sldId="960"/>
        </pc:sldMkLst>
        <pc:spChg chg="mod">
          <ac:chgData name="Shephard Allen, Taraja [OH]" userId="65baa122-b778-4332-a641-aa527494d799" providerId="ADAL" clId="{964DD991-B07D-50A0-8339-5D337F214506}" dt="2026-09-24T16:40:58.418" v="527" actId="1076"/>
          <ac:spMkLst>
            <pc:docMk/>
            <pc:sldMk cId="144250171" sldId="960"/>
            <ac:spMk id="4" creationId="{A7EB0217-4EAC-122E-D32E-C995404ADD6B}"/>
          </ac:spMkLst>
        </pc:spChg>
      </pc:sldChg>
      <pc:sldChg chg="modSp mod">
        <pc:chgData name="Shephard Allen, Taraja [OH]" userId="65baa122-b778-4332-a641-aa527494d799" providerId="ADAL" clId="{964DD991-B07D-50A0-8339-5D337F214506}" dt="2026-09-24T15:47:51.174" v="215" actId="20577"/>
        <pc:sldMkLst>
          <pc:docMk/>
          <pc:sldMk cId="3170111039" sldId="961"/>
        </pc:sldMkLst>
        <pc:spChg chg="mod">
          <ac:chgData name="Shephard Allen, Taraja [OH]" userId="65baa122-b778-4332-a641-aa527494d799" providerId="ADAL" clId="{964DD991-B07D-50A0-8339-5D337F214506}" dt="2026-09-24T15:47:51.174" v="215" actId="20577"/>
          <ac:spMkLst>
            <pc:docMk/>
            <pc:sldMk cId="3170111039" sldId="961"/>
            <ac:spMk id="4" creationId="{B342922F-19AF-E659-34F1-F62B253D9106}"/>
          </ac:spMkLst>
        </pc:spChg>
      </pc:sldChg>
      <pc:sldChg chg="modSp mod">
        <pc:chgData name="Shephard Allen, Taraja [OH]" userId="65baa122-b778-4332-a641-aa527494d799" providerId="ADAL" clId="{964DD991-B07D-50A0-8339-5D337F214506}" dt="2026-09-24T21:44:11.835" v="1963" actId="1076"/>
        <pc:sldMkLst>
          <pc:docMk/>
          <pc:sldMk cId="3844388080" sldId="1092"/>
        </pc:sldMkLst>
        <pc:spChg chg="mod">
          <ac:chgData name="Shephard Allen, Taraja [OH]" userId="65baa122-b778-4332-a641-aa527494d799" providerId="ADAL" clId="{964DD991-B07D-50A0-8339-5D337F214506}" dt="2026-09-24T21:44:11.835" v="1963" actId="1076"/>
          <ac:spMkLst>
            <pc:docMk/>
            <pc:sldMk cId="3844388080" sldId="1092"/>
            <ac:spMk id="2" creationId="{BA3D9075-0058-4A2B-8FFB-0D242D0FEDB7}"/>
          </ac:spMkLst>
        </pc:spChg>
        <pc:spChg chg="mod">
          <ac:chgData name="Shephard Allen, Taraja [OH]" userId="65baa122-b778-4332-a641-aa527494d799" providerId="ADAL" clId="{964DD991-B07D-50A0-8339-5D337F214506}" dt="2026-09-24T21:44:08.590" v="1962" actId="1076"/>
          <ac:spMkLst>
            <pc:docMk/>
            <pc:sldMk cId="3844388080" sldId="1092"/>
            <ac:spMk id="3" creationId="{E90F637A-28BF-4A83-9C2E-79664D85C545}"/>
          </ac:spMkLst>
        </pc:spChg>
        <pc:spChg chg="mod">
          <ac:chgData name="Shephard Allen, Taraja [OH]" userId="65baa122-b778-4332-a641-aa527494d799" providerId="ADAL" clId="{964DD991-B07D-50A0-8339-5D337F214506}" dt="2026-09-24T21:44:06.367" v="1961" actId="1076"/>
          <ac:spMkLst>
            <pc:docMk/>
            <pc:sldMk cId="3844388080" sldId="1092"/>
            <ac:spMk id="5" creationId="{C6EE1E5C-E328-4E79-AA7A-2A49764585B6}"/>
          </ac:spMkLst>
        </pc:spChg>
      </pc:sldChg>
      <pc:sldChg chg="modSp mod">
        <pc:chgData name="Shephard Allen, Taraja [OH]" userId="65baa122-b778-4332-a641-aa527494d799" providerId="ADAL" clId="{964DD991-B07D-50A0-8339-5D337F214506}" dt="2026-09-24T23:32:57.360" v="2334" actId="1076"/>
        <pc:sldMkLst>
          <pc:docMk/>
          <pc:sldMk cId="3609232680" sldId="1100"/>
        </pc:sldMkLst>
        <pc:spChg chg="mod">
          <ac:chgData name="Shephard Allen, Taraja [OH]" userId="65baa122-b778-4332-a641-aa527494d799" providerId="ADAL" clId="{964DD991-B07D-50A0-8339-5D337F214506}" dt="2026-09-24T23:32:57.360" v="2334" actId="1076"/>
          <ac:spMkLst>
            <pc:docMk/>
            <pc:sldMk cId="3609232680" sldId="1100"/>
            <ac:spMk id="2" creationId="{00000000-0000-0000-0000-000000000000}"/>
          </ac:spMkLst>
        </pc:spChg>
        <pc:spChg chg="mod">
          <ac:chgData name="Shephard Allen, Taraja [OH]" userId="65baa122-b778-4332-a641-aa527494d799" providerId="ADAL" clId="{964DD991-B07D-50A0-8339-5D337F214506}" dt="2026-09-24T23:32:15.478" v="2323" actId="14100"/>
          <ac:spMkLst>
            <pc:docMk/>
            <pc:sldMk cId="3609232680" sldId="1100"/>
            <ac:spMk id="8" creationId="{00000000-0000-0000-0000-000000000000}"/>
          </ac:spMkLst>
        </pc:spChg>
        <pc:picChg chg="mod">
          <ac:chgData name="Shephard Allen, Taraja [OH]" userId="65baa122-b778-4332-a641-aa527494d799" providerId="ADAL" clId="{964DD991-B07D-50A0-8339-5D337F214506}" dt="2026-09-24T23:32:54.610" v="2333" actId="1076"/>
          <ac:picMkLst>
            <pc:docMk/>
            <pc:sldMk cId="3609232680" sldId="1100"/>
            <ac:picMk id="5" creationId="{00000000-0000-0000-0000-000000000000}"/>
          </ac:picMkLst>
        </pc:picChg>
      </pc:sldChg>
      <pc:sldChg chg="modSp mod">
        <pc:chgData name="Shephard Allen, Taraja [OH]" userId="65baa122-b778-4332-a641-aa527494d799" providerId="ADAL" clId="{964DD991-B07D-50A0-8339-5D337F214506}" dt="2026-09-24T21:48:42.495" v="2012" actId="2710"/>
        <pc:sldMkLst>
          <pc:docMk/>
          <pc:sldMk cId="906303699" sldId="1101"/>
        </pc:sldMkLst>
        <pc:spChg chg="mod">
          <ac:chgData name="Shephard Allen, Taraja [OH]" userId="65baa122-b778-4332-a641-aa527494d799" providerId="ADAL" clId="{964DD991-B07D-50A0-8339-5D337F214506}" dt="2026-09-24T21:48:25.454" v="2009" actId="1076"/>
          <ac:spMkLst>
            <pc:docMk/>
            <pc:sldMk cId="906303699" sldId="1101"/>
            <ac:spMk id="2" creationId="{00000000-0000-0000-0000-000000000000}"/>
          </ac:spMkLst>
        </pc:spChg>
        <pc:spChg chg="mod">
          <ac:chgData name="Shephard Allen, Taraja [OH]" userId="65baa122-b778-4332-a641-aa527494d799" providerId="ADAL" clId="{964DD991-B07D-50A0-8339-5D337F214506}" dt="2026-09-24T21:48:42.495" v="2012" actId="2710"/>
          <ac:spMkLst>
            <pc:docMk/>
            <pc:sldMk cId="906303699" sldId="1101"/>
            <ac:spMk id="8" creationId="{00000000-0000-0000-0000-000000000000}"/>
          </ac:spMkLst>
        </pc:spChg>
      </pc:sldChg>
      <pc:sldChg chg="modSp mod">
        <pc:chgData name="Shephard Allen, Taraja [OH]" userId="65baa122-b778-4332-a641-aa527494d799" providerId="ADAL" clId="{964DD991-B07D-50A0-8339-5D337F214506}" dt="2026-09-24T22:01:28.800" v="2171" actId="1076"/>
        <pc:sldMkLst>
          <pc:docMk/>
          <pc:sldMk cId="2552664163" sldId="1105"/>
        </pc:sldMkLst>
        <pc:spChg chg="mod">
          <ac:chgData name="Shephard Allen, Taraja [OH]" userId="65baa122-b778-4332-a641-aa527494d799" providerId="ADAL" clId="{964DD991-B07D-50A0-8339-5D337F214506}" dt="2026-09-24T22:01:28.800" v="2171" actId="1076"/>
          <ac:spMkLst>
            <pc:docMk/>
            <pc:sldMk cId="2552664163" sldId="1105"/>
            <ac:spMk id="240" creationId="{00000000-0000-0000-0000-000000000000}"/>
          </ac:spMkLst>
        </pc:spChg>
      </pc:sldChg>
      <pc:sldChg chg="modSp mod">
        <pc:chgData name="Shephard Allen, Taraja [OH]" userId="65baa122-b778-4332-a641-aa527494d799" providerId="ADAL" clId="{964DD991-B07D-50A0-8339-5D337F214506}" dt="2026-09-24T17:34:44.127" v="1261" actId="20577"/>
        <pc:sldMkLst>
          <pc:docMk/>
          <pc:sldMk cId="39948648" sldId="1107"/>
        </pc:sldMkLst>
        <pc:spChg chg="mod">
          <ac:chgData name="Shephard Allen, Taraja [OH]" userId="65baa122-b778-4332-a641-aa527494d799" providerId="ADAL" clId="{964DD991-B07D-50A0-8339-5D337F214506}" dt="2026-09-24T17:34:44.127" v="1261" actId="20577"/>
          <ac:spMkLst>
            <pc:docMk/>
            <pc:sldMk cId="39948648" sldId="1107"/>
            <ac:spMk id="259" creationId="{00000000-0000-0000-0000-000000000000}"/>
          </ac:spMkLst>
        </pc:spChg>
      </pc:sldChg>
      <pc:sldChg chg="modSp mod">
        <pc:chgData name="Shephard Allen, Taraja [OH]" userId="65baa122-b778-4332-a641-aa527494d799" providerId="ADAL" clId="{964DD991-B07D-50A0-8339-5D337F214506}" dt="2026-09-24T22:03:33.739" v="2199" actId="14100"/>
        <pc:sldMkLst>
          <pc:docMk/>
          <pc:sldMk cId="3578097955" sldId="1109"/>
        </pc:sldMkLst>
        <pc:spChg chg="mod">
          <ac:chgData name="Shephard Allen, Taraja [OH]" userId="65baa122-b778-4332-a641-aa527494d799" providerId="ADAL" clId="{964DD991-B07D-50A0-8339-5D337F214506}" dt="2026-09-24T22:02:51.104" v="2189" actId="207"/>
          <ac:spMkLst>
            <pc:docMk/>
            <pc:sldMk cId="3578097955" sldId="1109"/>
            <ac:spMk id="245" creationId="{00000000-0000-0000-0000-000000000000}"/>
          </ac:spMkLst>
        </pc:spChg>
        <pc:spChg chg="mod">
          <ac:chgData name="Shephard Allen, Taraja [OH]" userId="65baa122-b778-4332-a641-aa527494d799" providerId="ADAL" clId="{964DD991-B07D-50A0-8339-5D337F214506}" dt="2026-09-24T22:03:33.739" v="2199" actId="14100"/>
          <ac:spMkLst>
            <pc:docMk/>
            <pc:sldMk cId="3578097955" sldId="1109"/>
            <ac:spMk id="246" creationId="{00000000-0000-0000-0000-000000000000}"/>
          </ac:spMkLst>
        </pc:spChg>
      </pc:sldChg>
      <pc:sldChg chg="modSp mod">
        <pc:chgData name="Shephard Allen, Taraja [OH]" userId="65baa122-b778-4332-a641-aa527494d799" providerId="ADAL" clId="{964DD991-B07D-50A0-8339-5D337F214506}" dt="2026-09-24T17:10:17.458" v="946" actId="113"/>
        <pc:sldMkLst>
          <pc:docMk/>
          <pc:sldMk cId="1236311579" sldId="1112"/>
        </pc:sldMkLst>
        <pc:spChg chg="mod">
          <ac:chgData name="Shephard Allen, Taraja [OH]" userId="65baa122-b778-4332-a641-aa527494d799" providerId="ADAL" clId="{964DD991-B07D-50A0-8339-5D337F214506}" dt="2026-09-24T17:10:17.458" v="946" actId="113"/>
          <ac:spMkLst>
            <pc:docMk/>
            <pc:sldMk cId="1236311579" sldId="1112"/>
            <ac:spMk id="2" creationId="{00000000-0000-0000-0000-000000000000}"/>
          </ac:spMkLst>
        </pc:spChg>
        <pc:spChg chg="mod">
          <ac:chgData name="Shephard Allen, Taraja [OH]" userId="65baa122-b778-4332-a641-aa527494d799" providerId="ADAL" clId="{964DD991-B07D-50A0-8339-5D337F214506}" dt="2026-09-24T16:48:35.290" v="606" actId="27636"/>
          <ac:spMkLst>
            <pc:docMk/>
            <pc:sldMk cId="1236311579" sldId="1112"/>
            <ac:spMk id="3" creationId="{00000000-0000-0000-0000-000000000000}"/>
          </ac:spMkLst>
        </pc:spChg>
      </pc:sldChg>
      <pc:sldChg chg="modSp mod">
        <pc:chgData name="Shephard Allen, Taraja [OH]" userId="65baa122-b778-4332-a641-aa527494d799" providerId="ADAL" clId="{964DD991-B07D-50A0-8339-5D337F214506}" dt="2026-09-24T23:36:31.890" v="2368" actId="27636"/>
        <pc:sldMkLst>
          <pc:docMk/>
          <pc:sldMk cId="2235908010" sldId="1113"/>
        </pc:sldMkLst>
        <pc:spChg chg="mod">
          <ac:chgData name="Shephard Allen, Taraja [OH]" userId="65baa122-b778-4332-a641-aa527494d799" providerId="ADAL" clId="{964DD991-B07D-50A0-8339-5D337F214506}" dt="2026-09-24T23:36:31.890" v="2368" actId="27636"/>
          <ac:spMkLst>
            <pc:docMk/>
            <pc:sldMk cId="2235908010" sldId="1113"/>
            <ac:spMk id="3" creationId="{A10E770B-07CC-4C94-99C9-F690C2B45F74}"/>
          </ac:spMkLst>
        </pc:spChg>
        <pc:spChg chg="mod">
          <ac:chgData name="Shephard Allen, Taraja [OH]" userId="65baa122-b778-4332-a641-aa527494d799" providerId="ADAL" clId="{964DD991-B07D-50A0-8339-5D337F214506}" dt="2026-09-24T17:09:12.135" v="895" actId="1076"/>
          <ac:spMkLst>
            <pc:docMk/>
            <pc:sldMk cId="2235908010" sldId="1113"/>
            <ac:spMk id="5" creationId="{00000000-0000-0000-0000-000000000000}"/>
          </ac:spMkLst>
        </pc:spChg>
        <pc:picChg chg="mod">
          <ac:chgData name="Shephard Allen, Taraja [OH]" userId="65baa122-b778-4332-a641-aa527494d799" providerId="ADAL" clId="{964DD991-B07D-50A0-8339-5D337F214506}" dt="2026-09-24T23:36:26.700" v="2366" actId="14100"/>
          <ac:picMkLst>
            <pc:docMk/>
            <pc:sldMk cId="2235908010" sldId="1113"/>
            <ac:picMk id="4" creationId="{8477AD94-E6D5-4574-B8C9-1117B1743F0F}"/>
          </ac:picMkLst>
        </pc:picChg>
      </pc:sldChg>
      <pc:sldChg chg="modSp mod">
        <pc:chgData name="Shephard Allen, Taraja [OH]" userId="65baa122-b778-4332-a641-aa527494d799" providerId="ADAL" clId="{964DD991-B07D-50A0-8339-5D337F214506}" dt="2026-09-24T23:39:56.528" v="2401" actId="27636"/>
        <pc:sldMkLst>
          <pc:docMk/>
          <pc:sldMk cId="2228716317" sldId="1114"/>
        </pc:sldMkLst>
        <pc:spChg chg="mod">
          <ac:chgData name="Shephard Allen, Taraja [OH]" userId="65baa122-b778-4332-a641-aa527494d799" providerId="ADAL" clId="{964DD991-B07D-50A0-8339-5D337F214506}" dt="2026-09-24T23:39:56.528" v="2401" actId="27636"/>
          <ac:spMkLst>
            <pc:docMk/>
            <pc:sldMk cId="2228716317" sldId="1114"/>
            <ac:spMk id="3" creationId="{A10E770B-07CC-4C94-99C9-F690C2B45F74}"/>
          </ac:spMkLst>
        </pc:spChg>
        <pc:spChg chg="mod">
          <ac:chgData name="Shephard Allen, Taraja [OH]" userId="65baa122-b778-4332-a641-aa527494d799" providerId="ADAL" clId="{964DD991-B07D-50A0-8339-5D337F214506}" dt="2026-09-24T17:19:44.862" v="1040" actId="113"/>
          <ac:spMkLst>
            <pc:docMk/>
            <pc:sldMk cId="2228716317" sldId="1114"/>
            <ac:spMk id="5" creationId="{00000000-0000-0000-0000-000000000000}"/>
          </ac:spMkLst>
        </pc:spChg>
      </pc:sldChg>
      <pc:sldChg chg="modSp mod">
        <pc:chgData name="Shephard Allen, Taraja [OH]" userId="65baa122-b778-4332-a641-aa527494d799" providerId="ADAL" clId="{964DD991-B07D-50A0-8339-5D337F214506}" dt="2026-09-24T23:37:06.800" v="2376" actId="1076"/>
        <pc:sldMkLst>
          <pc:docMk/>
          <pc:sldMk cId="686561220" sldId="1115"/>
        </pc:sldMkLst>
        <pc:spChg chg="mod">
          <ac:chgData name="Shephard Allen, Taraja [OH]" userId="65baa122-b778-4332-a641-aa527494d799" providerId="ADAL" clId="{964DD991-B07D-50A0-8339-5D337F214506}" dt="2026-09-24T23:37:03.363" v="2375" actId="27636"/>
          <ac:spMkLst>
            <pc:docMk/>
            <pc:sldMk cId="686561220" sldId="1115"/>
            <ac:spMk id="3" creationId="{A10E770B-07CC-4C94-99C9-F690C2B45F74}"/>
          </ac:spMkLst>
        </pc:spChg>
        <pc:spChg chg="mod">
          <ac:chgData name="Shephard Allen, Taraja [OH]" userId="65baa122-b778-4332-a641-aa527494d799" providerId="ADAL" clId="{964DD991-B07D-50A0-8339-5D337F214506}" dt="2026-09-24T23:37:06.800" v="2376" actId="1076"/>
          <ac:spMkLst>
            <pc:docMk/>
            <pc:sldMk cId="686561220" sldId="1115"/>
            <ac:spMk id="5" creationId="{00000000-0000-0000-0000-000000000000}"/>
          </ac:spMkLst>
        </pc:spChg>
      </pc:sldChg>
      <pc:sldChg chg="modSp mod">
        <pc:chgData name="Shephard Allen, Taraja [OH]" userId="65baa122-b778-4332-a641-aa527494d799" providerId="ADAL" clId="{964DD991-B07D-50A0-8339-5D337F214506}" dt="2026-09-24T23:37:46.892" v="2381" actId="14100"/>
        <pc:sldMkLst>
          <pc:docMk/>
          <pc:sldMk cId="3149425093" sldId="1116"/>
        </pc:sldMkLst>
        <pc:spChg chg="mod">
          <ac:chgData name="Shephard Allen, Taraja [OH]" userId="65baa122-b778-4332-a641-aa527494d799" providerId="ADAL" clId="{964DD991-B07D-50A0-8339-5D337F214506}" dt="2026-09-24T23:37:46.892" v="2381" actId="14100"/>
          <ac:spMkLst>
            <pc:docMk/>
            <pc:sldMk cId="3149425093" sldId="1116"/>
            <ac:spMk id="3" creationId="{3EBDE9F4-3516-1972-B752-97318F039306}"/>
          </ac:spMkLst>
        </pc:spChg>
        <pc:spChg chg="mod">
          <ac:chgData name="Shephard Allen, Taraja [OH]" userId="65baa122-b778-4332-a641-aa527494d799" providerId="ADAL" clId="{964DD991-B07D-50A0-8339-5D337F214506}" dt="2026-09-24T23:37:28.302" v="2377" actId="1076"/>
          <ac:spMkLst>
            <pc:docMk/>
            <pc:sldMk cId="3149425093" sldId="1116"/>
            <ac:spMk id="5" creationId="{6F89C31A-28EC-91D5-8823-199303A6156E}"/>
          </ac:spMkLst>
        </pc:spChg>
      </pc:sldChg>
      <pc:sldChg chg="modSp mod">
        <pc:chgData name="Shephard Allen, Taraja [OH]" userId="65baa122-b778-4332-a641-aa527494d799" providerId="ADAL" clId="{964DD991-B07D-50A0-8339-5D337F214506}" dt="2026-09-24T23:38:28.890" v="2385" actId="2710"/>
        <pc:sldMkLst>
          <pc:docMk/>
          <pc:sldMk cId="1232540627" sldId="1117"/>
        </pc:sldMkLst>
        <pc:spChg chg="mod">
          <ac:chgData name="Shephard Allen, Taraja [OH]" userId="65baa122-b778-4332-a641-aa527494d799" providerId="ADAL" clId="{964DD991-B07D-50A0-8339-5D337F214506}" dt="2026-09-24T23:38:28.890" v="2385" actId="2710"/>
          <ac:spMkLst>
            <pc:docMk/>
            <pc:sldMk cId="1232540627" sldId="1117"/>
            <ac:spMk id="3" creationId="{54E267FA-8A56-0A29-A909-119779B00C9C}"/>
          </ac:spMkLst>
        </pc:spChg>
        <pc:spChg chg="mod">
          <ac:chgData name="Shephard Allen, Taraja [OH]" userId="65baa122-b778-4332-a641-aa527494d799" providerId="ADAL" clId="{964DD991-B07D-50A0-8339-5D337F214506}" dt="2026-09-24T23:38:07.418" v="2382" actId="1076"/>
          <ac:spMkLst>
            <pc:docMk/>
            <pc:sldMk cId="1232540627" sldId="1117"/>
            <ac:spMk id="5" creationId="{7FF6102A-7CD9-025B-464E-77B33C720275}"/>
          </ac:spMkLst>
        </pc:spChg>
      </pc:sldChg>
      <pc:sldChg chg="delSp modSp mod">
        <pc:chgData name="Shephard Allen, Taraja [OH]" userId="65baa122-b778-4332-a641-aa527494d799" providerId="ADAL" clId="{964DD991-B07D-50A0-8339-5D337F214506}" dt="2026-09-24T23:34:02.717" v="2345" actId="1076"/>
        <pc:sldMkLst>
          <pc:docMk/>
          <pc:sldMk cId="380248065" sldId="1120"/>
        </pc:sldMkLst>
        <pc:spChg chg="mod">
          <ac:chgData name="Shephard Allen, Taraja [OH]" userId="65baa122-b778-4332-a641-aa527494d799" providerId="ADAL" clId="{964DD991-B07D-50A0-8339-5D337F214506}" dt="2026-09-24T23:34:02.717" v="2345" actId="1076"/>
          <ac:spMkLst>
            <pc:docMk/>
            <pc:sldMk cId="380248065" sldId="1120"/>
            <ac:spMk id="2" creationId="{00000000-0000-0000-0000-000000000000}"/>
          </ac:spMkLst>
        </pc:spChg>
        <pc:spChg chg="mod">
          <ac:chgData name="Shephard Allen, Taraja [OH]" userId="65baa122-b778-4332-a641-aa527494d799" providerId="ADAL" clId="{964DD991-B07D-50A0-8339-5D337F214506}" dt="2026-09-24T21:56:22.787" v="2106" actId="1076"/>
          <ac:spMkLst>
            <pc:docMk/>
            <pc:sldMk cId="380248065" sldId="1120"/>
            <ac:spMk id="5" creationId="{00000000-0000-0000-0000-000000000000}"/>
          </ac:spMkLst>
        </pc:spChg>
        <pc:spChg chg="del">
          <ac:chgData name="Shephard Allen, Taraja [OH]" userId="65baa122-b778-4332-a641-aa527494d799" providerId="ADAL" clId="{964DD991-B07D-50A0-8339-5D337F214506}" dt="2026-09-24T21:55:36.511" v="2096" actId="478"/>
          <ac:spMkLst>
            <pc:docMk/>
            <pc:sldMk cId="380248065" sldId="1120"/>
            <ac:spMk id="6" creationId="{C16457A7-187D-9B88-4EF7-E6AA6BFEF52D}"/>
          </ac:spMkLst>
        </pc:spChg>
        <pc:picChg chg="mod">
          <ac:chgData name="Shephard Allen, Taraja [OH]" userId="65baa122-b778-4332-a641-aa527494d799" providerId="ADAL" clId="{964DD991-B07D-50A0-8339-5D337F214506}" dt="2026-09-24T23:33:59.860" v="2344" actId="1076"/>
          <ac:picMkLst>
            <pc:docMk/>
            <pc:sldMk cId="380248065" sldId="1120"/>
            <ac:picMk id="8" creationId="{F7662D66-A8A2-1126-0261-55131E362B23}"/>
          </ac:picMkLst>
        </pc:picChg>
      </pc:sldChg>
      <pc:sldChg chg="modSp mod">
        <pc:chgData name="Shephard Allen, Taraja [OH]" userId="65baa122-b778-4332-a641-aa527494d799" providerId="ADAL" clId="{964DD991-B07D-50A0-8339-5D337F214506}" dt="2026-09-24T23:39:23.167" v="2393" actId="1076"/>
        <pc:sldMkLst>
          <pc:docMk/>
          <pc:sldMk cId="3292313246" sldId="1145"/>
        </pc:sldMkLst>
        <pc:spChg chg="mod">
          <ac:chgData name="Shephard Allen, Taraja [OH]" userId="65baa122-b778-4332-a641-aa527494d799" providerId="ADAL" clId="{964DD991-B07D-50A0-8339-5D337F214506}" dt="2026-09-24T23:39:16.784" v="2391" actId="1076"/>
          <ac:spMkLst>
            <pc:docMk/>
            <pc:sldMk cId="3292313246" sldId="1145"/>
            <ac:spMk id="2" creationId="{BB19B3A2-809D-4298-908C-CAB19BA5F9F4}"/>
          </ac:spMkLst>
        </pc:spChg>
        <pc:spChg chg="mod">
          <ac:chgData name="Shephard Allen, Taraja [OH]" userId="65baa122-b778-4332-a641-aa527494d799" providerId="ADAL" clId="{964DD991-B07D-50A0-8339-5D337F214506}" dt="2026-09-24T23:39:19.667" v="2392" actId="1076"/>
          <ac:spMkLst>
            <pc:docMk/>
            <pc:sldMk cId="3292313246" sldId="1145"/>
            <ac:spMk id="3" creationId="{1E9F5C61-CC3B-42A2-B668-07AF9AACB20F}"/>
          </ac:spMkLst>
        </pc:spChg>
        <pc:picChg chg="mod">
          <ac:chgData name="Shephard Allen, Taraja [OH]" userId="65baa122-b778-4332-a641-aa527494d799" providerId="ADAL" clId="{964DD991-B07D-50A0-8339-5D337F214506}" dt="2026-09-24T23:39:23.167" v="2393" actId="1076"/>
          <ac:picMkLst>
            <pc:docMk/>
            <pc:sldMk cId="3292313246" sldId="1145"/>
            <ac:picMk id="4" creationId="{84C3C407-34FC-413C-BE0C-750ECB05A375}"/>
          </ac:picMkLst>
        </pc:picChg>
      </pc:sldChg>
      <pc:sldChg chg="modSp mod">
        <pc:chgData name="Shephard Allen, Taraja [OH]" userId="65baa122-b778-4332-a641-aa527494d799" providerId="ADAL" clId="{964DD991-B07D-50A0-8339-5D337F214506}" dt="2026-09-24T22:04:29.445" v="2212" actId="1076"/>
        <pc:sldMkLst>
          <pc:docMk/>
          <pc:sldMk cId="2160511225" sldId="1146"/>
        </pc:sldMkLst>
        <pc:spChg chg="mod">
          <ac:chgData name="Shephard Allen, Taraja [OH]" userId="65baa122-b778-4332-a641-aa527494d799" providerId="ADAL" clId="{964DD991-B07D-50A0-8339-5D337F214506}" dt="2026-09-24T22:04:29.445" v="2212" actId="1076"/>
          <ac:spMkLst>
            <pc:docMk/>
            <pc:sldMk cId="2160511225" sldId="1146"/>
            <ac:spMk id="5" creationId="{6B8AB945-DA4B-6F63-8E11-FA9893C5D016}"/>
          </ac:spMkLst>
        </pc:spChg>
      </pc:sldChg>
      <pc:sldChg chg="addSp modSp mod">
        <pc:chgData name="Shephard Allen, Taraja [OH]" userId="65baa122-b778-4332-a641-aa527494d799" providerId="ADAL" clId="{964DD991-B07D-50A0-8339-5D337F214506}" dt="2026-09-24T16:12:09.454" v="348" actId="14100"/>
        <pc:sldMkLst>
          <pc:docMk/>
          <pc:sldMk cId="2824507987" sldId="1218"/>
        </pc:sldMkLst>
        <pc:spChg chg="add mod">
          <ac:chgData name="Shephard Allen, Taraja [OH]" userId="65baa122-b778-4332-a641-aa527494d799" providerId="ADAL" clId="{964DD991-B07D-50A0-8339-5D337F214506}" dt="2026-09-24T16:12:09.454" v="348" actId="14100"/>
          <ac:spMkLst>
            <pc:docMk/>
            <pc:sldMk cId="2824507987" sldId="1218"/>
            <ac:spMk id="2" creationId="{B1EBA753-C9EC-066B-F330-06B63624FE51}"/>
          </ac:spMkLst>
        </pc:spChg>
        <pc:graphicFrameChg chg="mod">
          <ac:chgData name="Shephard Allen, Taraja [OH]" userId="65baa122-b778-4332-a641-aa527494d799" providerId="ADAL" clId="{964DD991-B07D-50A0-8339-5D337F214506}" dt="2026-09-24T16:11:42.353" v="344" actId="20577"/>
          <ac:graphicFrameMkLst>
            <pc:docMk/>
            <pc:sldMk cId="2824507987" sldId="1218"/>
            <ac:graphicFrameMk id="4" creationId="{00000000-0000-0000-0000-000000000000}"/>
          </ac:graphicFrameMkLst>
        </pc:graphicFrameChg>
      </pc:sldChg>
      <pc:sldChg chg="modSp mod">
        <pc:chgData name="Shephard Allen, Taraja [OH]" userId="65baa122-b778-4332-a641-aa527494d799" providerId="ADAL" clId="{964DD991-B07D-50A0-8339-5D337F214506}" dt="2026-09-24T18:13:03.776" v="1912" actId="1076"/>
        <pc:sldMkLst>
          <pc:docMk/>
          <pc:sldMk cId="1939368538" sldId="1225"/>
        </pc:sldMkLst>
        <pc:spChg chg="mod">
          <ac:chgData name="Shephard Allen, Taraja [OH]" userId="65baa122-b778-4332-a641-aa527494d799" providerId="ADAL" clId="{964DD991-B07D-50A0-8339-5D337F214506}" dt="2026-09-24T18:13:03.776" v="1912" actId="1076"/>
          <ac:spMkLst>
            <pc:docMk/>
            <pc:sldMk cId="1939368538" sldId="1225"/>
            <ac:spMk id="4" creationId="{07B1C54D-6B09-16A1-F8AA-F94C96C87D2B}"/>
          </ac:spMkLst>
        </pc:spChg>
      </pc:sldChg>
      <pc:sldChg chg="modSp mod">
        <pc:chgData name="Shephard Allen, Taraja [OH]" userId="65baa122-b778-4332-a641-aa527494d799" providerId="ADAL" clId="{964DD991-B07D-50A0-8339-5D337F214506}" dt="2026-09-24T23:36:07.692" v="2358" actId="1076"/>
        <pc:sldMkLst>
          <pc:docMk/>
          <pc:sldMk cId="3035091810" sldId="1226"/>
        </pc:sldMkLst>
        <pc:spChg chg="mod">
          <ac:chgData name="Shephard Allen, Taraja [OH]" userId="65baa122-b778-4332-a641-aa527494d799" providerId="ADAL" clId="{964DD991-B07D-50A0-8339-5D337F214506}" dt="2026-09-24T23:36:07.692" v="2358" actId="1076"/>
          <ac:spMkLst>
            <pc:docMk/>
            <pc:sldMk cId="3035091810" sldId="1226"/>
            <ac:spMk id="3" creationId="{CD115AE6-0195-3F11-ECAD-342667D39ED4}"/>
          </ac:spMkLst>
        </pc:spChg>
        <pc:spChg chg="mod">
          <ac:chgData name="Shephard Allen, Taraja [OH]" userId="65baa122-b778-4332-a641-aa527494d799" providerId="ADAL" clId="{964DD991-B07D-50A0-8339-5D337F214506}" dt="2026-09-24T23:36:05.518" v="2357" actId="1076"/>
          <ac:spMkLst>
            <pc:docMk/>
            <pc:sldMk cId="3035091810" sldId="1226"/>
            <ac:spMk id="4" creationId="{D4297B26-78E9-6D8C-F129-0413955E8212}"/>
          </ac:spMkLst>
        </pc:spChg>
      </pc:sldChg>
      <pc:sldChg chg="modSp mod">
        <pc:chgData name="Shephard Allen, Taraja [OH]" userId="65baa122-b778-4332-a641-aa527494d799" providerId="ADAL" clId="{964DD991-B07D-50A0-8339-5D337F214506}" dt="2026-09-24T23:34:18.052" v="2348" actId="1076"/>
        <pc:sldMkLst>
          <pc:docMk/>
          <pc:sldMk cId="3441675126" sldId="1248"/>
        </pc:sldMkLst>
        <pc:spChg chg="mod">
          <ac:chgData name="Shephard Allen, Taraja [OH]" userId="65baa122-b778-4332-a641-aa527494d799" providerId="ADAL" clId="{964DD991-B07D-50A0-8339-5D337F214506}" dt="2026-09-24T23:34:18.052" v="2348" actId="1076"/>
          <ac:spMkLst>
            <pc:docMk/>
            <pc:sldMk cId="3441675126" sldId="1248"/>
            <ac:spMk id="2" creationId="{00000000-0000-0000-0000-000000000000}"/>
          </ac:spMkLst>
        </pc:spChg>
        <pc:spChg chg="mod">
          <ac:chgData name="Shephard Allen, Taraja [OH]" userId="65baa122-b778-4332-a641-aa527494d799" providerId="ADAL" clId="{964DD991-B07D-50A0-8339-5D337F214506}" dt="2026-09-24T23:34:15.921" v="2347" actId="1076"/>
          <ac:spMkLst>
            <pc:docMk/>
            <pc:sldMk cId="3441675126" sldId="1248"/>
            <ac:spMk id="3" creationId="{00000000-0000-0000-0000-000000000000}"/>
          </ac:spMkLst>
        </pc:spChg>
        <pc:picChg chg="mod">
          <ac:chgData name="Shephard Allen, Taraja [OH]" userId="65baa122-b778-4332-a641-aa527494d799" providerId="ADAL" clId="{964DD991-B07D-50A0-8339-5D337F214506}" dt="2026-09-24T21:57:22.137" v="2120" actId="1076"/>
          <ac:picMkLst>
            <pc:docMk/>
            <pc:sldMk cId="3441675126" sldId="1248"/>
            <ac:picMk id="4" creationId="{00000000-0000-0000-0000-000000000000}"/>
          </ac:picMkLst>
        </pc:picChg>
      </pc:sldChg>
      <pc:sldChg chg="modSp mod">
        <pc:chgData name="Shephard Allen, Taraja [OH]" userId="65baa122-b778-4332-a641-aa527494d799" providerId="ADAL" clId="{964DD991-B07D-50A0-8339-5D337F214506}" dt="2026-09-24T16:45:25.336" v="582" actId="1076"/>
        <pc:sldMkLst>
          <pc:docMk/>
          <pc:sldMk cId="3390418253" sldId="2617"/>
        </pc:sldMkLst>
        <pc:spChg chg="mod">
          <ac:chgData name="Shephard Allen, Taraja [OH]" userId="65baa122-b778-4332-a641-aa527494d799" providerId="ADAL" clId="{964DD991-B07D-50A0-8339-5D337F214506}" dt="2026-09-24T16:45:25.336" v="582" actId="1076"/>
          <ac:spMkLst>
            <pc:docMk/>
            <pc:sldMk cId="3390418253" sldId="2617"/>
            <ac:spMk id="199" creationId="{591F7C8E-400D-FD05-4634-C02CDD2A1257}"/>
          </ac:spMkLst>
        </pc:spChg>
      </pc:sldChg>
      <pc:sldChg chg="modSp mod">
        <pc:chgData name="Shephard Allen, Taraja [OH]" userId="65baa122-b778-4332-a641-aa527494d799" providerId="ADAL" clId="{964DD991-B07D-50A0-8339-5D337F214506}" dt="2026-09-24T23:33:21.667" v="2339" actId="120"/>
        <pc:sldMkLst>
          <pc:docMk/>
          <pc:sldMk cId="1764428727" sldId="2637"/>
        </pc:sldMkLst>
        <pc:spChg chg="mod">
          <ac:chgData name="Shephard Allen, Taraja [OH]" userId="65baa122-b778-4332-a641-aa527494d799" providerId="ADAL" clId="{964DD991-B07D-50A0-8339-5D337F214506}" dt="2026-09-24T23:33:21.667" v="2339" actId="120"/>
          <ac:spMkLst>
            <pc:docMk/>
            <pc:sldMk cId="1764428727" sldId="2637"/>
            <ac:spMk id="2" creationId="{20A46E12-9089-C34D-5A21-6A0967787547}"/>
          </ac:spMkLst>
        </pc:spChg>
        <pc:spChg chg="mod">
          <ac:chgData name="Shephard Allen, Taraja [OH]" userId="65baa122-b778-4332-a641-aa527494d799" providerId="ADAL" clId="{964DD991-B07D-50A0-8339-5D337F214506}" dt="2026-09-24T21:47:58.151" v="2005" actId="1076"/>
          <ac:spMkLst>
            <pc:docMk/>
            <pc:sldMk cId="1764428727" sldId="2637"/>
            <ac:spMk id="8" creationId="{80ECE5AA-CF3F-C5D5-CA47-321FD10EE379}"/>
          </ac:spMkLst>
        </pc:spChg>
        <pc:picChg chg="mod">
          <ac:chgData name="Shephard Allen, Taraja [OH]" userId="65baa122-b778-4332-a641-aa527494d799" providerId="ADAL" clId="{964DD991-B07D-50A0-8339-5D337F214506}" dt="2026-09-24T21:47:48.067" v="2001" actId="1076"/>
          <ac:picMkLst>
            <pc:docMk/>
            <pc:sldMk cId="1764428727" sldId="2637"/>
            <ac:picMk id="5" creationId="{39A1F81E-BA41-1F7C-A85C-8ACC41A4D6FD}"/>
          </ac:picMkLst>
        </pc:picChg>
      </pc:sldChg>
      <pc:sldChg chg="modSp mod">
        <pc:chgData name="Shephard Allen, Taraja [OH]" userId="65baa122-b778-4332-a641-aa527494d799" providerId="ADAL" clId="{964DD991-B07D-50A0-8339-5D337F214506}" dt="2026-09-24T23:33:52.861" v="2343" actId="1076"/>
        <pc:sldMkLst>
          <pc:docMk/>
          <pc:sldMk cId="2705496989" sldId="2638"/>
        </pc:sldMkLst>
        <pc:spChg chg="mod">
          <ac:chgData name="Shephard Allen, Taraja [OH]" userId="65baa122-b778-4332-a641-aa527494d799" providerId="ADAL" clId="{964DD991-B07D-50A0-8339-5D337F214506}" dt="2026-09-24T23:33:52.861" v="2343" actId="1076"/>
          <ac:spMkLst>
            <pc:docMk/>
            <pc:sldMk cId="2705496989" sldId="2638"/>
            <ac:spMk id="2" creationId="{3672D52B-331B-821E-F7A8-8064B5927565}"/>
          </ac:spMkLst>
        </pc:spChg>
        <pc:spChg chg="mod">
          <ac:chgData name="Shephard Allen, Taraja [OH]" userId="65baa122-b778-4332-a641-aa527494d799" providerId="ADAL" clId="{964DD991-B07D-50A0-8339-5D337F214506}" dt="2026-09-24T23:33:47.444" v="2341" actId="14100"/>
          <ac:spMkLst>
            <pc:docMk/>
            <pc:sldMk cId="2705496989" sldId="2638"/>
            <ac:spMk id="3" creationId="{7B39E596-1C3D-EC13-E854-9CEA38842D1A}"/>
          </ac:spMkLst>
        </pc:spChg>
        <pc:picChg chg="mod">
          <ac:chgData name="Shephard Allen, Taraja [OH]" userId="65baa122-b778-4332-a641-aa527494d799" providerId="ADAL" clId="{964DD991-B07D-50A0-8339-5D337F214506}" dt="2026-09-24T23:33:49.883" v="2342" actId="1076"/>
          <ac:picMkLst>
            <pc:docMk/>
            <pc:sldMk cId="2705496989" sldId="2638"/>
            <ac:picMk id="4" creationId="{123F4C39-EF13-6B48-F2FA-1239E00BDD6B}"/>
          </ac:picMkLst>
        </pc:picChg>
      </pc:sldChg>
      <pc:sldChg chg="modSp mod">
        <pc:chgData name="Shephard Allen, Taraja [OH]" userId="65baa122-b778-4332-a641-aa527494d799" providerId="ADAL" clId="{964DD991-B07D-50A0-8339-5D337F214506}" dt="2026-09-24T21:46:33.436" v="1982" actId="1076"/>
        <pc:sldMkLst>
          <pc:docMk/>
          <pc:sldMk cId="1300767630" sldId="2639"/>
        </pc:sldMkLst>
        <pc:spChg chg="mod">
          <ac:chgData name="Shephard Allen, Taraja [OH]" userId="65baa122-b778-4332-a641-aa527494d799" providerId="ADAL" clId="{964DD991-B07D-50A0-8339-5D337F214506}" dt="2026-09-24T21:46:14.072" v="1979" actId="1076"/>
          <ac:spMkLst>
            <pc:docMk/>
            <pc:sldMk cId="1300767630" sldId="2639"/>
            <ac:spMk id="2" creationId="{95561CA3-4C7D-94BA-BE3A-EA5085170C34}"/>
          </ac:spMkLst>
        </pc:spChg>
        <pc:spChg chg="mod">
          <ac:chgData name="Shephard Allen, Taraja [OH]" userId="65baa122-b778-4332-a641-aa527494d799" providerId="ADAL" clId="{964DD991-B07D-50A0-8339-5D337F214506}" dt="2026-09-24T21:46:17.134" v="1980" actId="1076"/>
          <ac:spMkLst>
            <pc:docMk/>
            <pc:sldMk cId="1300767630" sldId="2639"/>
            <ac:spMk id="5" creationId="{69DBA156-B1D0-A240-1098-DD408AAF1B01}"/>
          </ac:spMkLst>
        </pc:spChg>
        <pc:picChg chg="mod">
          <ac:chgData name="Shephard Allen, Taraja [OH]" userId="65baa122-b778-4332-a641-aa527494d799" providerId="ADAL" clId="{964DD991-B07D-50A0-8339-5D337F214506}" dt="2026-09-24T21:46:33.436" v="1982" actId="1076"/>
          <ac:picMkLst>
            <pc:docMk/>
            <pc:sldMk cId="1300767630" sldId="2639"/>
            <ac:picMk id="8" creationId="{8709134E-D448-2C6D-98F0-951A49E51161}"/>
          </ac:picMkLst>
        </pc:picChg>
      </pc:sldChg>
      <pc:sldChg chg="modSp mod">
        <pc:chgData name="Shephard Allen, Taraja [OH]" userId="65baa122-b778-4332-a641-aa527494d799" providerId="ADAL" clId="{964DD991-B07D-50A0-8339-5D337F214506}" dt="2026-09-24T23:33:14.497" v="2338" actId="27636"/>
        <pc:sldMkLst>
          <pc:docMk/>
          <pc:sldMk cId="126897521" sldId="2640"/>
        </pc:sldMkLst>
        <pc:spChg chg="mod">
          <ac:chgData name="Shephard Allen, Taraja [OH]" userId="65baa122-b778-4332-a641-aa527494d799" providerId="ADAL" clId="{964DD991-B07D-50A0-8339-5D337F214506}" dt="2026-09-24T23:33:14.497" v="2338" actId="27636"/>
          <ac:spMkLst>
            <pc:docMk/>
            <pc:sldMk cId="126897521" sldId="2640"/>
            <ac:spMk id="2" creationId="{D45C36D9-39A8-EDB3-1659-B1AC6820B144}"/>
          </ac:spMkLst>
        </pc:spChg>
        <pc:spChg chg="mod">
          <ac:chgData name="Shephard Allen, Taraja [OH]" userId="65baa122-b778-4332-a641-aa527494d799" providerId="ADAL" clId="{964DD991-B07D-50A0-8339-5D337F214506}" dt="2026-09-24T23:32:05.340" v="2320" actId="20577"/>
          <ac:spMkLst>
            <pc:docMk/>
            <pc:sldMk cId="126897521" sldId="2640"/>
            <ac:spMk id="8" creationId="{B6E9DF4B-ED3F-BBC7-0DFC-C592141CF0E9}"/>
          </ac:spMkLst>
        </pc:spChg>
        <pc:picChg chg="mod">
          <ac:chgData name="Shephard Allen, Taraja [OH]" userId="65baa122-b778-4332-a641-aa527494d799" providerId="ADAL" clId="{964DD991-B07D-50A0-8339-5D337F214506}" dt="2026-09-24T23:32:29.209" v="2327" actId="1076"/>
          <ac:picMkLst>
            <pc:docMk/>
            <pc:sldMk cId="126897521" sldId="2640"/>
            <ac:picMk id="5" creationId="{E2B904CB-43C5-83B1-2B1A-51A2ECA428FB}"/>
          </ac:picMkLst>
        </pc:picChg>
      </pc:sldChg>
      <pc:sldChg chg="addSp delSp modSp mod">
        <pc:chgData name="Shephard Allen, Taraja [OH]" userId="65baa122-b778-4332-a641-aa527494d799" providerId="ADAL" clId="{964DD991-B07D-50A0-8339-5D337F214506}" dt="2026-09-24T23:33:31.128" v="2340" actId="120"/>
        <pc:sldMkLst>
          <pc:docMk/>
          <pc:sldMk cId="799666418" sldId="2641"/>
        </pc:sldMkLst>
        <pc:spChg chg="mod">
          <ac:chgData name="Shephard Allen, Taraja [OH]" userId="65baa122-b778-4332-a641-aa527494d799" providerId="ADAL" clId="{964DD991-B07D-50A0-8339-5D337F214506}" dt="2026-09-24T23:33:31.128" v="2340" actId="120"/>
          <ac:spMkLst>
            <pc:docMk/>
            <pc:sldMk cId="799666418" sldId="2641"/>
            <ac:spMk id="2" creationId="{FC2C3548-D1BA-E6C4-0521-4EFF1DC75E8D}"/>
          </ac:spMkLst>
        </pc:spChg>
        <pc:spChg chg="add del mod">
          <ac:chgData name="Shephard Allen, Taraja [OH]" userId="65baa122-b778-4332-a641-aa527494d799" providerId="ADAL" clId="{964DD991-B07D-50A0-8339-5D337F214506}" dt="2026-09-24T21:51:51.204" v="2054" actId="1076"/>
          <ac:spMkLst>
            <pc:docMk/>
            <pc:sldMk cId="799666418" sldId="2641"/>
            <ac:spMk id="4" creationId="{ED96AD5A-3E19-BF4A-B9B3-43AE15F477EE}"/>
          </ac:spMkLst>
        </pc:spChg>
        <pc:spChg chg="add del">
          <ac:chgData name="Shephard Allen, Taraja [OH]" userId="65baa122-b778-4332-a641-aa527494d799" providerId="ADAL" clId="{964DD991-B07D-50A0-8339-5D337F214506}" dt="2026-09-24T21:51:43.023" v="2051" actId="478"/>
          <ac:spMkLst>
            <pc:docMk/>
            <pc:sldMk cId="799666418" sldId="2641"/>
            <ac:spMk id="8" creationId="{21FC0362-4632-BE85-0DB9-1505CD777487}"/>
          </ac:spMkLst>
        </pc:spChg>
      </pc:sldChg>
      <pc:sldChg chg="modSp mod">
        <pc:chgData name="Shephard Allen, Taraja [OH]" userId="65baa122-b778-4332-a641-aa527494d799" providerId="ADAL" clId="{964DD991-B07D-50A0-8339-5D337F214506}" dt="2026-09-24T21:52:21.017" v="2062" actId="2710"/>
        <pc:sldMkLst>
          <pc:docMk/>
          <pc:sldMk cId="319789885" sldId="2642"/>
        </pc:sldMkLst>
        <pc:spChg chg="mod">
          <ac:chgData name="Shephard Allen, Taraja [OH]" userId="65baa122-b778-4332-a641-aa527494d799" providerId="ADAL" clId="{964DD991-B07D-50A0-8339-5D337F214506}" dt="2026-09-24T21:52:04.268" v="2058" actId="14100"/>
          <ac:spMkLst>
            <pc:docMk/>
            <pc:sldMk cId="319789885" sldId="2642"/>
            <ac:spMk id="2" creationId="{FFDE966E-2380-5B3A-4867-7CDA9BBC9303}"/>
          </ac:spMkLst>
        </pc:spChg>
        <pc:spChg chg="mod">
          <ac:chgData name="Shephard Allen, Taraja [OH]" userId="65baa122-b778-4332-a641-aa527494d799" providerId="ADAL" clId="{964DD991-B07D-50A0-8339-5D337F214506}" dt="2026-09-24T21:52:21.017" v="2062" actId="2710"/>
          <ac:spMkLst>
            <pc:docMk/>
            <pc:sldMk cId="319789885" sldId="2642"/>
            <ac:spMk id="8" creationId="{2F6A603D-79C4-2DE5-0296-EE8601875066}"/>
          </ac:spMkLst>
        </pc:spChg>
      </pc:sldChg>
      <pc:sldChg chg="modSp mod">
        <pc:chgData name="Shephard Allen, Taraja [OH]" userId="65baa122-b778-4332-a641-aa527494d799" providerId="ADAL" clId="{964DD991-B07D-50A0-8339-5D337F214506}" dt="2026-09-24T23:32:40.559" v="2330" actId="1076"/>
        <pc:sldMkLst>
          <pc:docMk/>
          <pc:sldMk cId="1851459342" sldId="2643"/>
        </pc:sldMkLst>
        <pc:spChg chg="mod">
          <ac:chgData name="Shephard Allen, Taraja [OH]" userId="65baa122-b778-4332-a641-aa527494d799" providerId="ADAL" clId="{964DD991-B07D-50A0-8339-5D337F214506}" dt="2026-09-24T23:32:40.559" v="2330" actId="1076"/>
          <ac:spMkLst>
            <pc:docMk/>
            <pc:sldMk cId="1851459342" sldId="2643"/>
            <ac:spMk id="2" creationId="{C729F209-59DC-3D2A-B3A4-4409171CD0C0}"/>
          </ac:spMkLst>
        </pc:spChg>
      </pc:sldChg>
      <pc:sldChg chg="modSp mod">
        <pc:chgData name="Shephard Allen, Taraja [OH]" userId="65baa122-b778-4332-a641-aa527494d799" providerId="ADAL" clId="{964DD991-B07D-50A0-8339-5D337F214506}" dt="2026-09-24T15:43:48.053" v="154" actId="20577"/>
        <pc:sldMkLst>
          <pc:docMk/>
          <pc:sldMk cId="2395337607" sldId="2644"/>
        </pc:sldMkLst>
        <pc:spChg chg="mod">
          <ac:chgData name="Shephard Allen, Taraja [OH]" userId="65baa122-b778-4332-a641-aa527494d799" providerId="ADAL" clId="{964DD991-B07D-50A0-8339-5D337F214506}" dt="2026-09-24T15:43:48.053" v="154" actId="20577"/>
          <ac:spMkLst>
            <pc:docMk/>
            <pc:sldMk cId="2395337607" sldId="2644"/>
            <ac:spMk id="3" creationId="{00000000-0000-0000-0000-000000000000}"/>
          </ac:spMkLst>
        </pc:spChg>
      </pc:sldChg>
      <pc:sldChg chg="modSp mod">
        <pc:chgData name="Shephard Allen, Taraja [OH]" userId="65baa122-b778-4332-a641-aa527494d799" providerId="ADAL" clId="{964DD991-B07D-50A0-8339-5D337F214506}" dt="2026-09-24T15:35:25.305" v="85" actId="1076"/>
        <pc:sldMkLst>
          <pc:docMk/>
          <pc:sldMk cId="504508003" sldId="2648"/>
        </pc:sldMkLst>
        <pc:spChg chg="mod">
          <ac:chgData name="Shephard Allen, Taraja [OH]" userId="65baa122-b778-4332-a641-aa527494d799" providerId="ADAL" clId="{964DD991-B07D-50A0-8339-5D337F214506}" dt="2026-09-24T15:34:41.239" v="80" actId="20577"/>
          <ac:spMkLst>
            <pc:docMk/>
            <pc:sldMk cId="504508003" sldId="2648"/>
            <ac:spMk id="2" creationId="{58AF9DA6-5958-8688-5C53-BD16CB59DFD0}"/>
          </ac:spMkLst>
        </pc:spChg>
        <pc:spChg chg="mod">
          <ac:chgData name="Shephard Allen, Taraja [OH]" userId="65baa122-b778-4332-a641-aa527494d799" providerId="ADAL" clId="{964DD991-B07D-50A0-8339-5D337F214506}" dt="2026-09-24T15:35:25.305" v="85" actId="1076"/>
          <ac:spMkLst>
            <pc:docMk/>
            <pc:sldMk cId="504508003" sldId="2648"/>
            <ac:spMk id="3" creationId="{B9A3FD7F-489B-4FCF-581C-15EEC2B29644}"/>
          </ac:spMkLst>
        </pc:spChg>
      </pc:sldChg>
      <pc:sldChg chg="modSp mod">
        <pc:chgData name="Shephard Allen, Taraja [OH]" userId="65baa122-b778-4332-a641-aa527494d799" providerId="ADAL" clId="{964DD991-B07D-50A0-8339-5D337F214506}" dt="2026-09-24T15:35:39.638" v="86" actId="20577"/>
        <pc:sldMkLst>
          <pc:docMk/>
          <pc:sldMk cId="2687953060" sldId="2649"/>
        </pc:sldMkLst>
        <pc:spChg chg="mod">
          <ac:chgData name="Shephard Allen, Taraja [OH]" userId="65baa122-b778-4332-a641-aa527494d799" providerId="ADAL" clId="{964DD991-B07D-50A0-8339-5D337F214506}" dt="2026-09-24T15:35:39.638" v="86" actId="20577"/>
          <ac:spMkLst>
            <pc:docMk/>
            <pc:sldMk cId="2687953060" sldId="2649"/>
            <ac:spMk id="2" creationId="{012E7F72-3FC1-42A0-8FB3-447293AC08A5}"/>
          </ac:spMkLst>
        </pc:spChg>
      </pc:sldChg>
      <pc:sldChg chg="delSp modSp mod">
        <pc:chgData name="Shephard Allen, Taraja [OH]" userId="65baa122-b778-4332-a641-aa527494d799" providerId="ADAL" clId="{964DD991-B07D-50A0-8339-5D337F214506}" dt="2026-09-24T21:54:48.437" v="2090" actId="1076"/>
        <pc:sldMkLst>
          <pc:docMk/>
          <pc:sldMk cId="3063848400" sldId="2650"/>
        </pc:sldMkLst>
        <pc:spChg chg="mod">
          <ac:chgData name="Shephard Allen, Taraja [OH]" userId="65baa122-b778-4332-a641-aa527494d799" providerId="ADAL" clId="{964DD991-B07D-50A0-8339-5D337F214506}" dt="2026-09-24T21:54:41.275" v="2088" actId="1076"/>
          <ac:spMkLst>
            <pc:docMk/>
            <pc:sldMk cId="3063848400" sldId="2650"/>
            <ac:spMk id="2" creationId="{9EE34FC6-7AA5-EF83-E7AF-9879B06C3526}"/>
          </ac:spMkLst>
        </pc:spChg>
        <pc:spChg chg="mod">
          <ac:chgData name="Shephard Allen, Taraja [OH]" userId="65baa122-b778-4332-a641-aa527494d799" providerId="ADAL" clId="{964DD991-B07D-50A0-8339-5D337F214506}" dt="2026-09-24T21:54:48.437" v="2090" actId="1076"/>
          <ac:spMkLst>
            <pc:docMk/>
            <pc:sldMk cId="3063848400" sldId="2650"/>
            <ac:spMk id="5" creationId="{546355AE-A6B8-68EE-4F3A-A2CF481198D6}"/>
          </ac:spMkLst>
        </pc:spChg>
        <pc:spChg chg="del mod">
          <ac:chgData name="Shephard Allen, Taraja [OH]" userId="65baa122-b778-4332-a641-aa527494d799" providerId="ADAL" clId="{964DD991-B07D-50A0-8339-5D337F214506}" dt="2026-09-24T21:53:51.256" v="2080" actId="478"/>
          <ac:spMkLst>
            <pc:docMk/>
            <pc:sldMk cId="3063848400" sldId="2650"/>
            <ac:spMk id="6" creationId="{D756E2C8-F6C7-E4B7-C073-F41EE2B578B8}"/>
          </ac:spMkLst>
        </pc:spChg>
        <pc:picChg chg="mod">
          <ac:chgData name="Shephard Allen, Taraja [OH]" userId="65baa122-b778-4332-a641-aa527494d799" providerId="ADAL" clId="{964DD991-B07D-50A0-8339-5D337F214506}" dt="2026-09-24T21:54:43.613" v="2089" actId="1076"/>
          <ac:picMkLst>
            <pc:docMk/>
            <pc:sldMk cId="3063848400" sldId="2650"/>
            <ac:picMk id="8" creationId="{C3F87F94-1A6B-A428-EAC1-D29823747873}"/>
          </ac:picMkLst>
        </pc:picChg>
      </pc:sldChg>
      <pc:sldChg chg="addSp delSp modSp mod">
        <pc:chgData name="Shephard Allen, Taraja [OH]" userId="65baa122-b778-4332-a641-aa527494d799" providerId="ADAL" clId="{964DD991-B07D-50A0-8339-5D337F214506}" dt="2026-09-25T00:21:30.645" v="3326" actId="2710"/>
        <pc:sldMkLst>
          <pc:docMk/>
          <pc:sldMk cId="2562978879" sldId="2652"/>
        </pc:sldMkLst>
        <pc:spChg chg="mod">
          <ac:chgData name="Shephard Allen, Taraja [OH]" userId="65baa122-b778-4332-a641-aa527494d799" providerId="ADAL" clId="{964DD991-B07D-50A0-8339-5D337F214506}" dt="2026-09-24T21:58:37.721" v="2132" actId="1076"/>
          <ac:spMkLst>
            <pc:docMk/>
            <pc:sldMk cId="2562978879" sldId="2652"/>
            <ac:spMk id="2" creationId="{5812AD85-ED87-443D-7419-19F16C194969}"/>
          </ac:spMkLst>
        </pc:spChg>
        <pc:spChg chg="del mod">
          <ac:chgData name="Shephard Allen, Taraja [OH]" userId="65baa122-b778-4332-a641-aa527494d799" providerId="ADAL" clId="{964DD991-B07D-50A0-8339-5D337F214506}" dt="2026-09-25T00:21:04.649" v="3318" actId="478"/>
          <ac:spMkLst>
            <pc:docMk/>
            <pc:sldMk cId="2562978879" sldId="2652"/>
            <ac:spMk id="3" creationId="{D09E6078-4E64-7647-9522-3C92CCCA271D}"/>
          </ac:spMkLst>
        </pc:spChg>
        <pc:spChg chg="add mod">
          <ac:chgData name="Shephard Allen, Taraja [OH]" userId="65baa122-b778-4332-a641-aa527494d799" providerId="ADAL" clId="{964DD991-B07D-50A0-8339-5D337F214506}" dt="2026-09-25T00:21:30.645" v="3326" actId="2710"/>
          <ac:spMkLst>
            <pc:docMk/>
            <pc:sldMk cId="2562978879" sldId="2652"/>
            <ac:spMk id="4" creationId="{FA15C962-F64E-957F-9CC5-09F890DF3527}"/>
          </ac:spMkLst>
        </pc:spChg>
        <pc:spChg chg="add del mod">
          <ac:chgData name="Shephard Allen, Taraja [OH]" userId="65baa122-b778-4332-a641-aa527494d799" providerId="ADAL" clId="{964DD991-B07D-50A0-8339-5D337F214506}" dt="2026-09-25T00:21:07.077" v="3319" actId="478"/>
          <ac:spMkLst>
            <pc:docMk/>
            <pc:sldMk cId="2562978879" sldId="2652"/>
            <ac:spMk id="6" creationId="{540DBCA2-3440-F04E-508B-842339918021}"/>
          </ac:spMkLst>
        </pc:spChg>
      </pc:sldChg>
      <pc:sldChg chg="modSp mod">
        <pc:chgData name="Shephard Allen, Taraja [OH]" userId="65baa122-b778-4332-a641-aa527494d799" providerId="ADAL" clId="{964DD991-B07D-50A0-8339-5D337F214506}" dt="2026-09-24T23:34:32.352" v="2349" actId="1076"/>
        <pc:sldMkLst>
          <pc:docMk/>
          <pc:sldMk cId="4041062212" sldId="2653"/>
        </pc:sldMkLst>
        <pc:spChg chg="mod">
          <ac:chgData name="Shephard Allen, Taraja [OH]" userId="65baa122-b778-4332-a641-aa527494d799" providerId="ADAL" clId="{964DD991-B07D-50A0-8339-5D337F214506}" dt="2026-09-24T23:34:32.352" v="2349" actId="1076"/>
          <ac:spMkLst>
            <pc:docMk/>
            <pc:sldMk cId="4041062212" sldId="2653"/>
            <ac:spMk id="2" creationId="{443932B6-BA6E-8A25-53C6-5258FC8C9CFD}"/>
          </ac:spMkLst>
        </pc:spChg>
        <pc:spChg chg="mod">
          <ac:chgData name="Shephard Allen, Taraja [OH]" userId="65baa122-b778-4332-a641-aa527494d799" providerId="ADAL" clId="{964DD991-B07D-50A0-8339-5D337F214506}" dt="2026-09-24T22:00:09.028" v="2156" actId="1076"/>
          <ac:spMkLst>
            <pc:docMk/>
            <pc:sldMk cId="4041062212" sldId="2653"/>
            <ac:spMk id="3" creationId="{66C206E9-B6BD-0E5B-0CC7-E7D37F07B61A}"/>
          </ac:spMkLst>
        </pc:spChg>
        <pc:picChg chg="mod">
          <ac:chgData name="Shephard Allen, Taraja [OH]" userId="65baa122-b778-4332-a641-aa527494d799" providerId="ADAL" clId="{964DD991-B07D-50A0-8339-5D337F214506}" dt="2026-09-24T22:00:13.494" v="2157" actId="14100"/>
          <ac:picMkLst>
            <pc:docMk/>
            <pc:sldMk cId="4041062212" sldId="2653"/>
            <ac:picMk id="5" creationId="{C3549860-76A3-B017-9F47-74E1AD4F7B38}"/>
          </ac:picMkLst>
        </pc:picChg>
      </pc:sldChg>
      <pc:sldChg chg="modSp mod">
        <pc:chgData name="Shephard Allen, Taraja [OH]" userId="65baa122-b778-4332-a641-aa527494d799" providerId="ADAL" clId="{964DD991-B07D-50A0-8339-5D337F214506}" dt="2026-09-24T23:34:39.986" v="2350" actId="1076"/>
        <pc:sldMkLst>
          <pc:docMk/>
          <pc:sldMk cId="1021657984" sldId="2654"/>
        </pc:sldMkLst>
        <pc:spChg chg="mod">
          <ac:chgData name="Shephard Allen, Taraja [OH]" userId="65baa122-b778-4332-a641-aa527494d799" providerId="ADAL" clId="{964DD991-B07D-50A0-8339-5D337F214506}" dt="2026-09-24T23:34:39.986" v="2350" actId="1076"/>
          <ac:spMkLst>
            <pc:docMk/>
            <pc:sldMk cId="1021657984" sldId="2654"/>
            <ac:spMk id="2" creationId="{21A02A08-C8C1-446B-A81D-8E5E8C1031E6}"/>
          </ac:spMkLst>
        </pc:spChg>
        <pc:spChg chg="mod">
          <ac:chgData name="Shephard Allen, Taraja [OH]" userId="65baa122-b778-4332-a641-aa527494d799" providerId="ADAL" clId="{964DD991-B07D-50A0-8339-5D337F214506}" dt="2026-09-24T22:00:47.941" v="2161" actId="2710"/>
          <ac:spMkLst>
            <pc:docMk/>
            <pc:sldMk cId="1021657984" sldId="2654"/>
            <ac:spMk id="3" creationId="{99903825-25F7-0B74-E92D-6EAC3EAF5354}"/>
          </ac:spMkLst>
        </pc:spChg>
      </pc:sldChg>
      <pc:sldChg chg="modSp mod">
        <pc:chgData name="Shephard Allen, Taraja [OH]" userId="65baa122-b778-4332-a641-aa527494d799" providerId="ADAL" clId="{964DD991-B07D-50A0-8339-5D337F214506}" dt="2026-09-24T23:34:46.705" v="2352" actId="242"/>
        <pc:sldMkLst>
          <pc:docMk/>
          <pc:sldMk cId="3465347067" sldId="2655"/>
        </pc:sldMkLst>
        <pc:spChg chg="mod">
          <ac:chgData name="Shephard Allen, Taraja [OH]" userId="65baa122-b778-4332-a641-aa527494d799" providerId="ADAL" clId="{964DD991-B07D-50A0-8339-5D337F214506}" dt="2026-09-24T23:34:46.705" v="2352" actId="242"/>
          <ac:spMkLst>
            <pc:docMk/>
            <pc:sldMk cId="3465347067" sldId="2655"/>
            <ac:spMk id="2" creationId="{0F497BE8-CCC2-8FEE-758E-5EDE944A276A}"/>
          </ac:spMkLst>
        </pc:spChg>
        <pc:spChg chg="mod">
          <ac:chgData name="Shephard Allen, Taraja [OH]" userId="65baa122-b778-4332-a641-aa527494d799" providerId="ADAL" clId="{964DD991-B07D-50A0-8339-5D337F214506}" dt="2026-09-24T22:01:15.996" v="2169" actId="1076"/>
          <ac:spMkLst>
            <pc:docMk/>
            <pc:sldMk cId="3465347067" sldId="2655"/>
            <ac:spMk id="3" creationId="{7BD88844-6FCE-EA08-8149-59800F778CFD}"/>
          </ac:spMkLst>
        </pc:spChg>
      </pc:sldChg>
      <pc:sldChg chg="modSp mod">
        <pc:chgData name="Shephard Allen, Taraja [OH]" userId="65baa122-b778-4332-a641-aa527494d799" providerId="ADAL" clId="{964DD991-B07D-50A0-8339-5D337F214506}" dt="2026-09-24T15:42:51.373" v="133" actId="20577"/>
        <pc:sldMkLst>
          <pc:docMk/>
          <pc:sldMk cId="1350381913" sldId="2656"/>
        </pc:sldMkLst>
        <pc:spChg chg="mod">
          <ac:chgData name="Shephard Allen, Taraja [OH]" userId="65baa122-b778-4332-a641-aa527494d799" providerId="ADAL" clId="{964DD991-B07D-50A0-8339-5D337F214506}" dt="2026-09-24T15:42:51.373" v="133" actId="20577"/>
          <ac:spMkLst>
            <pc:docMk/>
            <pc:sldMk cId="1350381913" sldId="2656"/>
            <ac:spMk id="3" creationId="{F8D5F581-5976-FB16-E499-50319B214E0B}"/>
          </ac:spMkLst>
        </pc:spChg>
      </pc:sldChg>
      <pc:sldChg chg="addSp delSp modSp mod">
        <pc:chgData name="Shephard Allen, Taraja [OH]" userId="65baa122-b778-4332-a641-aa527494d799" providerId="ADAL" clId="{964DD991-B07D-50A0-8339-5D337F214506}" dt="2026-09-24T23:41:32.256" v="2414" actId="1076"/>
        <pc:sldMkLst>
          <pc:docMk/>
          <pc:sldMk cId="2118384744" sldId="2657"/>
        </pc:sldMkLst>
        <pc:spChg chg="mod">
          <ac:chgData name="Shephard Allen, Taraja [OH]" userId="65baa122-b778-4332-a641-aa527494d799" providerId="ADAL" clId="{964DD991-B07D-50A0-8339-5D337F214506}" dt="2026-09-24T23:41:28.633" v="2413" actId="14100"/>
          <ac:spMkLst>
            <pc:docMk/>
            <pc:sldMk cId="2118384744" sldId="2657"/>
            <ac:spMk id="2" creationId="{42CAC218-674C-1332-16C9-7EAB5389A336}"/>
          </ac:spMkLst>
        </pc:spChg>
        <pc:spChg chg="mod">
          <ac:chgData name="Shephard Allen, Taraja [OH]" userId="65baa122-b778-4332-a641-aa527494d799" providerId="ADAL" clId="{964DD991-B07D-50A0-8339-5D337F214506}" dt="2026-09-24T23:41:32.256" v="2414" actId="1076"/>
          <ac:spMkLst>
            <pc:docMk/>
            <pc:sldMk cId="2118384744" sldId="2657"/>
            <ac:spMk id="3" creationId="{A7CA112A-BF27-11A8-F9A2-40B966B4BFA2}"/>
          </ac:spMkLst>
        </pc:spChg>
        <pc:picChg chg="add mod modCrop">
          <ac:chgData name="Shephard Allen, Taraja [OH]" userId="65baa122-b778-4332-a641-aa527494d799" providerId="ADAL" clId="{964DD991-B07D-50A0-8339-5D337F214506}" dt="2026-09-24T22:12:44.091" v="2286" actId="732"/>
          <ac:picMkLst>
            <pc:docMk/>
            <pc:sldMk cId="2118384744" sldId="2657"/>
            <ac:picMk id="4" creationId="{5C9914B0-77ED-D6C4-213C-54FDA84527C8}"/>
          </ac:picMkLst>
        </pc:picChg>
        <pc:picChg chg="add del">
          <ac:chgData name="Shephard Allen, Taraja [OH]" userId="65baa122-b778-4332-a641-aa527494d799" providerId="ADAL" clId="{964DD991-B07D-50A0-8339-5D337F214506}" dt="2026-09-24T22:12:45.506" v="2287" actId="478"/>
          <ac:picMkLst>
            <pc:docMk/>
            <pc:sldMk cId="2118384744" sldId="2657"/>
            <ac:picMk id="5" creationId="{7ADFBF2A-396D-301C-DC0C-343070428590}"/>
          </ac:picMkLst>
        </pc:picChg>
      </pc:sldChg>
      <pc:sldChg chg="modSp mod">
        <pc:chgData name="Shephard Allen, Taraja [OH]" userId="65baa122-b778-4332-a641-aa527494d799" providerId="ADAL" clId="{964DD991-B07D-50A0-8339-5D337F214506}" dt="2026-09-24T23:35:28.841" v="2356" actId="1076"/>
        <pc:sldMkLst>
          <pc:docMk/>
          <pc:sldMk cId="2443285849" sldId="2658"/>
        </pc:sldMkLst>
        <pc:spChg chg="mod">
          <ac:chgData name="Shephard Allen, Taraja [OH]" userId="65baa122-b778-4332-a641-aa527494d799" providerId="ADAL" clId="{964DD991-B07D-50A0-8339-5D337F214506}" dt="2026-09-24T23:35:28.841" v="2356" actId="1076"/>
          <ac:spMkLst>
            <pc:docMk/>
            <pc:sldMk cId="2443285849" sldId="2658"/>
            <ac:spMk id="2" creationId="{3D249267-5E5E-E80B-07AE-06E83D1F8CD8}"/>
          </ac:spMkLst>
        </pc:spChg>
        <pc:spChg chg="mod">
          <ac:chgData name="Shephard Allen, Taraja [OH]" userId="65baa122-b778-4332-a641-aa527494d799" providerId="ADAL" clId="{964DD991-B07D-50A0-8339-5D337F214506}" dt="2026-09-24T22:05:08.049" v="2224" actId="27636"/>
          <ac:spMkLst>
            <pc:docMk/>
            <pc:sldMk cId="2443285849" sldId="2658"/>
            <ac:spMk id="3" creationId="{381F625D-D551-15D7-1D45-0C9A61BEBC6E}"/>
          </ac:spMkLst>
        </pc:spChg>
        <pc:picChg chg="mod">
          <ac:chgData name="Shephard Allen, Taraja [OH]" userId="65baa122-b778-4332-a641-aa527494d799" providerId="ADAL" clId="{964DD991-B07D-50A0-8339-5D337F214506}" dt="2026-09-24T22:05:16.973" v="2226" actId="1076"/>
          <ac:picMkLst>
            <pc:docMk/>
            <pc:sldMk cId="2443285849" sldId="2658"/>
            <ac:picMk id="5" creationId="{815588E4-FC58-FABB-3C4A-7B81DEDC13D8}"/>
          </ac:picMkLst>
        </pc:picChg>
      </pc:sldChg>
      <pc:sldChg chg="modSp mod">
        <pc:chgData name="Shephard Allen, Taraja [OH]" userId="65baa122-b778-4332-a641-aa527494d799" providerId="ADAL" clId="{964DD991-B07D-50A0-8339-5D337F214506}" dt="2026-09-24T22:04:09.578" v="2208" actId="1076"/>
        <pc:sldMkLst>
          <pc:docMk/>
          <pc:sldMk cId="3001037043" sldId="2659"/>
        </pc:sldMkLst>
        <pc:spChg chg="mod">
          <ac:chgData name="Shephard Allen, Taraja [OH]" userId="65baa122-b778-4332-a641-aa527494d799" providerId="ADAL" clId="{964DD991-B07D-50A0-8339-5D337F214506}" dt="2026-09-24T22:04:09.578" v="2208" actId="1076"/>
          <ac:spMkLst>
            <pc:docMk/>
            <pc:sldMk cId="3001037043" sldId="2659"/>
            <ac:spMk id="2" creationId="{940E8F4F-F9CE-8A2F-65BC-6AA4804CB5FD}"/>
          </ac:spMkLst>
        </pc:spChg>
        <pc:spChg chg="mod">
          <ac:chgData name="Shephard Allen, Taraja [OH]" userId="65baa122-b778-4332-a641-aa527494d799" providerId="ADAL" clId="{964DD991-B07D-50A0-8339-5D337F214506}" dt="2026-09-24T22:04:04.774" v="2207" actId="14100"/>
          <ac:spMkLst>
            <pc:docMk/>
            <pc:sldMk cId="3001037043" sldId="2659"/>
            <ac:spMk id="6" creationId="{2D18D41D-2E8C-5ABB-CBCC-5BF9F0044FDB}"/>
          </ac:spMkLst>
        </pc:spChg>
      </pc:sldChg>
      <pc:sldChg chg="modSp mod">
        <pc:chgData name="Shephard Allen, Taraja [OH]" userId="65baa122-b778-4332-a641-aa527494d799" providerId="ADAL" clId="{964DD991-B07D-50A0-8339-5D337F214506}" dt="2026-09-24T23:35:00.152" v="2354" actId="1076"/>
        <pc:sldMkLst>
          <pc:docMk/>
          <pc:sldMk cId="3747451229" sldId="2660"/>
        </pc:sldMkLst>
        <pc:spChg chg="mod">
          <ac:chgData name="Shephard Allen, Taraja [OH]" userId="65baa122-b778-4332-a641-aa527494d799" providerId="ADAL" clId="{964DD991-B07D-50A0-8339-5D337F214506}" dt="2026-09-24T23:35:00.152" v="2354" actId="1076"/>
          <ac:spMkLst>
            <pc:docMk/>
            <pc:sldMk cId="3747451229" sldId="2660"/>
            <ac:spMk id="2" creationId="{7FDAD48D-A225-2CE2-D690-8FCC1170AB44}"/>
          </ac:spMkLst>
        </pc:spChg>
        <pc:spChg chg="mod">
          <ac:chgData name="Shephard Allen, Taraja [OH]" userId="65baa122-b778-4332-a641-aa527494d799" providerId="ADAL" clId="{964DD991-B07D-50A0-8339-5D337F214506}" dt="2026-09-24T23:34:57.609" v="2353" actId="1076"/>
          <ac:spMkLst>
            <pc:docMk/>
            <pc:sldMk cId="3747451229" sldId="2660"/>
            <ac:spMk id="5" creationId="{6A0E81BA-854F-9301-E132-05C77E7C3619}"/>
          </ac:spMkLst>
        </pc:spChg>
      </pc:sldChg>
      <pc:sldChg chg="modSp mod">
        <pc:chgData name="Shephard Allen, Taraja [OH]" userId="65baa122-b778-4332-a641-aa527494d799" providerId="ADAL" clId="{964DD991-B07D-50A0-8339-5D337F214506}" dt="2026-09-24T22:04:21.574" v="2211" actId="1076"/>
        <pc:sldMkLst>
          <pc:docMk/>
          <pc:sldMk cId="1630128616" sldId="2661"/>
        </pc:sldMkLst>
        <pc:spChg chg="mod">
          <ac:chgData name="Shephard Allen, Taraja [OH]" userId="65baa122-b778-4332-a641-aa527494d799" providerId="ADAL" clId="{964DD991-B07D-50A0-8339-5D337F214506}" dt="2026-09-24T22:04:17.163" v="2210" actId="1076"/>
          <ac:spMkLst>
            <pc:docMk/>
            <pc:sldMk cId="1630128616" sldId="2661"/>
            <ac:spMk id="2" creationId="{2B9715BD-0287-0607-006B-22C0F2AED743}"/>
          </ac:spMkLst>
        </pc:spChg>
        <pc:picChg chg="mod">
          <ac:chgData name="Shephard Allen, Taraja [OH]" userId="65baa122-b778-4332-a641-aa527494d799" providerId="ADAL" clId="{964DD991-B07D-50A0-8339-5D337F214506}" dt="2026-09-24T22:04:21.574" v="2211" actId="1076"/>
          <ac:picMkLst>
            <pc:docMk/>
            <pc:sldMk cId="1630128616" sldId="2661"/>
            <ac:picMk id="4" creationId="{B2B5E0C9-072F-BA7D-89A5-849DED4964F7}"/>
          </ac:picMkLst>
        </pc:picChg>
      </pc:sldChg>
      <pc:sldChg chg="modSp mod">
        <pc:chgData name="Shephard Allen, Taraja [OH]" userId="65baa122-b778-4332-a641-aa527494d799" providerId="ADAL" clId="{964DD991-B07D-50A0-8339-5D337F214506}" dt="2026-09-24T22:06:24.783" v="2251" actId="1076"/>
        <pc:sldMkLst>
          <pc:docMk/>
          <pc:sldMk cId="826849703" sldId="2662"/>
        </pc:sldMkLst>
        <pc:spChg chg="mod">
          <ac:chgData name="Shephard Allen, Taraja [OH]" userId="65baa122-b778-4332-a641-aa527494d799" providerId="ADAL" clId="{964DD991-B07D-50A0-8339-5D337F214506}" dt="2026-09-24T22:06:19" v="2250" actId="20577"/>
          <ac:spMkLst>
            <pc:docMk/>
            <pc:sldMk cId="826849703" sldId="2662"/>
            <ac:spMk id="2" creationId="{D4F031BF-524C-1E98-604F-3A45A945D967}"/>
          </ac:spMkLst>
        </pc:spChg>
        <pc:spChg chg="mod">
          <ac:chgData name="Shephard Allen, Taraja [OH]" userId="65baa122-b778-4332-a641-aa527494d799" providerId="ADAL" clId="{964DD991-B07D-50A0-8339-5D337F214506}" dt="2026-09-24T22:06:24.783" v="2251" actId="1076"/>
          <ac:spMkLst>
            <pc:docMk/>
            <pc:sldMk cId="826849703" sldId="2662"/>
            <ac:spMk id="3" creationId="{D9D3B459-53AF-73BD-911F-05D34FE084A4}"/>
          </ac:spMkLst>
        </pc:spChg>
      </pc:sldChg>
      <pc:sldChg chg="modSp mod">
        <pc:chgData name="Shephard Allen, Taraja [OH]" userId="65baa122-b778-4332-a641-aa527494d799" providerId="ADAL" clId="{964DD991-B07D-50A0-8339-5D337F214506}" dt="2026-09-24T23:38:42.340" v="2387" actId="1076"/>
        <pc:sldMkLst>
          <pc:docMk/>
          <pc:sldMk cId="549125074" sldId="2663"/>
        </pc:sldMkLst>
        <pc:spChg chg="mod">
          <ac:chgData name="Shephard Allen, Taraja [OH]" userId="65baa122-b778-4332-a641-aa527494d799" providerId="ADAL" clId="{964DD991-B07D-50A0-8339-5D337F214506}" dt="2026-09-24T23:38:42.340" v="2387" actId="1076"/>
          <ac:spMkLst>
            <pc:docMk/>
            <pc:sldMk cId="549125074" sldId="2663"/>
            <ac:spMk id="2" creationId="{B065F9B7-4BD4-69E7-EA1E-DB51EF6478B8}"/>
          </ac:spMkLst>
        </pc:spChg>
        <pc:spChg chg="mod">
          <ac:chgData name="Shephard Allen, Taraja [OH]" userId="65baa122-b778-4332-a641-aa527494d799" providerId="ADAL" clId="{964DD991-B07D-50A0-8339-5D337F214506}" dt="2026-09-24T17:19:23.390" v="1036" actId="255"/>
          <ac:spMkLst>
            <pc:docMk/>
            <pc:sldMk cId="549125074" sldId="2663"/>
            <ac:spMk id="3" creationId="{BCFBF41B-C74B-B0C3-EBBD-968B4DAC471A}"/>
          </ac:spMkLst>
        </pc:spChg>
      </pc:sldChg>
      <pc:sldChg chg="modSp mod">
        <pc:chgData name="Shephard Allen, Taraja [OH]" userId="65baa122-b778-4332-a641-aa527494d799" providerId="ADAL" clId="{964DD991-B07D-50A0-8339-5D337F214506}" dt="2026-09-24T22:11:03.087" v="2271" actId="27636"/>
        <pc:sldMkLst>
          <pc:docMk/>
          <pc:sldMk cId="2565298595" sldId="2664"/>
        </pc:sldMkLst>
        <pc:spChg chg="mod">
          <ac:chgData name="Shephard Allen, Taraja [OH]" userId="65baa122-b778-4332-a641-aa527494d799" providerId="ADAL" clId="{964DD991-B07D-50A0-8339-5D337F214506}" dt="2026-09-24T22:11:03.087" v="2271" actId="27636"/>
          <ac:spMkLst>
            <pc:docMk/>
            <pc:sldMk cId="2565298595" sldId="2664"/>
            <ac:spMk id="3" creationId="{1E9F5C61-CC3B-42A2-B668-07AF9AACB20F}"/>
          </ac:spMkLst>
        </pc:spChg>
        <pc:picChg chg="mod">
          <ac:chgData name="Shephard Allen, Taraja [OH]" userId="65baa122-b778-4332-a641-aa527494d799" providerId="ADAL" clId="{964DD991-B07D-50A0-8339-5D337F214506}" dt="2026-09-24T16:53:45.514" v="646" actId="1076"/>
          <ac:picMkLst>
            <pc:docMk/>
            <pc:sldMk cId="2565298595" sldId="2664"/>
            <ac:picMk id="4" creationId="{84C3C407-34FC-413C-BE0C-750ECB05A375}"/>
          </ac:picMkLst>
        </pc:picChg>
      </pc:sldChg>
      <pc:sldChg chg="modSp mod">
        <pc:chgData name="Shephard Allen, Taraja [OH]" userId="65baa122-b778-4332-a641-aa527494d799" providerId="ADAL" clId="{964DD991-B07D-50A0-8339-5D337F214506}" dt="2026-09-24T22:10:01.238" v="2267" actId="1076"/>
        <pc:sldMkLst>
          <pc:docMk/>
          <pc:sldMk cId="2702491735" sldId="2665"/>
        </pc:sldMkLst>
        <pc:spChg chg="mod">
          <ac:chgData name="Shephard Allen, Taraja [OH]" userId="65baa122-b778-4332-a641-aa527494d799" providerId="ADAL" clId="{964DD991-B07D-50A0-8339-5D337F214506}" dt="2026-09-24T22:10:01.238" v="2267" actId="1076"/>
          <ac:spMkLst>
            <pc:docMk/>
            <pc:sldMk cId="2702491735" sldId="2665"/>
            <ac:spMk id="3" creationId="{1E9F5C61-CC3B-42A2-B668-07AF9AACB20F}"/>
          </ac:spMkLst>
        </pc:spChg>
        <pc:picChg chg="mod modCrop">
          <ac:chgData name="Shephard Allen, Taraja [OH]" userId="65baa122-b778-4332-a641-aa527494d799" providerId="ADAL" clId="{964DD991-B07D-50A0-8339-5D337F214506}" dt="2026-09-24T22:09:33.401" v="2265" actId="732"/>
          <ac:picMkLst>
            <pc:docMk/>
            <pc:sldMk cId="2702491735" sldId="2665"/>
            <ac:picMk id="4" creationId="{84C3C407-34FC-413C-BE0C-750ECB05A375}"/>
          </ac:picMkLst>
        </pc:picChg>
      </pc:sldChg>
      <pc:sldChg chg="addSp modSp mod chgLayout">
        <pc:chgData name="Shephard Allen, Taraja [OH]" userId="65baa122-b778-4332-a641-aa527494d799" providerId="ADAL" clId="{964DD991-B07D-50A0-8339-5D337F214506}" dt="2026-09-24T23:40:52.706" v="2412" actId="1076"/>
        <pc:sldMkLst>
          <pc:docMk/>
          <pc:sldMk cId="2523880049" sldId="2666"/>
        </pc:sldMkLst>
        <pc:spChg chg="add mod ord">
          <ac:chgData name="Shephard Allen, Taraja [OH]" userId="65baa122-b778-4332-a641-aa527494d799" providerId="ADAL" clId="{964DD991-B07D-50A0-8339-5D337F214506}" dt="2026-09-24T23:40:10.273" v="2406" actId="1076"/>
          <ac:spMkLst>
            <pc:docMk/>
            <pc:sldMk cId="2523880049" sldId="2666"/>
            <ac:spMk id="2" creationId="{599B44E8-560C-79F9-0CD7-DF1F3F129B2A}"/>
          </ac:spMkLst>
        </pc:spChg>
        <pc:spChg chg="mod ord">
          <ac:chgData name="Shephard Allen, Taraja [OH]" userId="65baa122-b778-4332-a641-aa527494d799" providerId="ADAL" clId="{964DD991-B07D-50A0-8339-5D337F214506}" dt="2026-09-24T23:40:42.116" v="2411" actId="14100"/>
          <ac:spMkLst>
            <pc:docMk/>
            <pc:sldMk cId="2523880049" sldId="2666"/>
            <ac:spMk id="3" creationId="{1E9F5C61-CC3B-42A2-B668-07AF9AACB20F}"/>
          </ac:spMkLst>
        </pc:spChg>
        <pc:picChg chg="mod modCrop">
          <ac:chgData name="Shephard Allen, Taraja [OH]" userId="65baa122-b778-4332-a641-aa527494d799" providerId="ADAL" clId="{964DD991-B07D-50A0-8339-5D337F214506}" dt="2026-09-24T23:40:52.706" v="2412" actId="1076"/>
          <ac:picMkLst>
            <pc:docMk/>
            <pc:sldMk cId="2523880049" sldId="2666"/>
            <ac:picMk id="4" creationId="{84C3C407-34FC-413C-BE0C-750ECB05A375}"/>
          </ac:picMkLst>
        </pc:picChg>
      </pc:sldChg>
      <pc:sldChg chg="modSp mod">
        <pc:chgData name="Shephard Allen, Taraja [OH]" userId="65baa122-b778-4332-a641-aa527494d799" providerId="ADAL" clId="{964DD991-B07D-50A0-8339-5D337F214506}" dt="2026-09-24T23:41:50.506" v="2417" actId="12"/>
        <pc:sldMkLst>
          <pc:docMk/>
          <pc:sldMk cId="12502270" sldId="2668"/>
        </pc:sldMkLst>
        <pc:spChg chg="mod">
          <ac:chgData name="Shephard Allen, Taraja [OH]" userId="65baa122-b778-4332-a641-aa527494d799" providerId="ADAL" clId="{964DD991-B07D-50A0-8339-5D337F214506}" dt="2026-09-24T23:41:44.384" v="2416" actId="1076"/>
          <ac:spMkLst>
            <pc:docMk/>
            <pc:sldMk cId="12502270" sldId="2668"/>
            <ac:spMk id="2" creationId="{01688972-DB60-7AE3-A781-29C816CA5081}"/>
          </ac:spMkLst>
        </pc:spChg>
        <pc:spChg chg="mod">
          <ac:chgData name="Shephard Allen, Taraja [OH]" userId="65baa122-b778-4332-a641-aa527494d799" providerId="ADAL" clId="{964DD991-B07D-50A0-8339-5D337F214506}" dt="2026-09-24T23:41:50.506" v="2417" actId="12"/>
          <ac:spMkLst>
            <pc:docMk/>
            <pc:sldMk cId="12502270" sldId="2668"/>
            <ac:spMk id="3" creationId="{0C95E35A-EBC8-66CE-1371-5B5D0CC529AD}"/>
          </ac:spMkLst>
        </pc:spChg>
      </pc:sldChg>
      <pc:sldChg chg="modSp mod">
        <pc:chgData name="Shephard Allen, Taraja [OH]" userId="65baa122-b778-4332-a641-aa527494d799" providerId="ADAL" clId="{964DD991-B07D-50A0-8339-5D337F214506}" dt="2026-09-24T17:34:00.829" v="1240" actId="14100"/>
        <pc:sldMkLst>
          <pc:docMk/>
          <pc:sldMk cId="982747545" sldId="2669"/>
        </pc:sldMkLst>
        <pc:spChg chg="mod">
          <ac:chgData name="Shephard Allen, Taraja [OH]" userId="65baa122-b778-4332-a641-aa527494d799" providerId="ADAL" clId="{964DD991-B07D-50A0-8339-5D337F214506}" dt="2026-09-24T17:33:52.666" v="1239" actId="113"/>
          <ac:spMkLst>
            <pc:docMk/>
            <pc:sldMk cId="982747545" sldId="2669"/>
            <ac:spMk id="2" creationId="{DBDE094C-8263-5A8F-3732-2F313A36CC0D}"/>
          </ac:spMkLst>
        </pc:spChg>
        <pc:spChg chg="mod">
          <ac:chgData name="Shephard Allen, Taraja [OH]" userId="65baa122-b778-4332-a641-aa527494d799" providerId="ADAL" clId="{964DD991-B07D-50A0-8339-5D337F214506}" dt="2026-09-24T17:01:39.882" v="715" actId="20577"/>
          <ac:spMkLst>
            <pc:docMk/>
            <pc:sldMk cId="982747545" sldId="2669"/>
            <ac:spMk id="3" creationId="{2D5EBB65-8C9E-938B-CAB2-79032E626C4B}"/>
          </ac:spMkLst>
        </pc:spChg>
        <pc:picChg chg="mod">
          <ac:chgData name="Shephard Allen, Taraja [OH]" userId="65baa122-b778-4332-a641-aa527494d799" providerId="ADAL" clId="{964DD991-B07D-50A0-8339-5D337F214506}" dt="2026-09-24T17:34:00.829" v="1240" actId="14100"/>
          <ac:picMkLst>
            <pc:docMk/>
            <pc:sldMk cId="982747545" sldId="2669"/>
            <ac:picMk id="4" creationId="{2223E8FA-60E7-716C-1B8A-68F82FD36530}"/>
          </ac:picMkLst>
        </pc:picChg>
      </pc:sldChg>
      <pc:sldChg chg="modSp mod">
        <pc:chgData name="Shephard Allen, Taraja [OH]" userId="65baa122-b778-4332-a641-aa527494d799" providerId="ADAL" clId="{964DD991-B07D-50A0-8339-5D337F214506}" dt="2026-09-24T23:42:23.168" v="2418" actId="1076"/>
        <pc:sldMkLst>
          <pc:docMk/>
          <pc:sldMk cId="3032881053" sldId="2670"/>
        </pc:sldMkLst>
        <pc:spChg chg="mod">
          <ac:chgData name="Shephard Allen, Taraja [OH]" userId="65baa122-b778-4332-a641-aa527494d799" providerId="ADAL" clId="{964DD991-B07D-50A0-8339-5D337F214506}" dt="2026-09-24T23:42:23.168" v="2418" actId="1076"/>
          <ac:spMkLst>
            <pc:docMk/>
            <pc:sldMk cId="3032881053" sldId="2670"/>
            <ac:spMk id="2" creationId="{1C669CA2-BAFE-4CDC-CA1C-192BDE3601BF}"/>
          </ac:spMkLst>
        </pc:spChg>
        <pc:spChg chg="mod">
          <ac:chgData name="Shephard Allen, Taraja [OH]" userId="65baa122-b778-4332-a641-aa527494d799" providerId="ADAL" clId="{964DD991-B07D-50A0-8339-5D337F214506}" dt="2026-09-24T16:59:51.732" v="704" actId="1076"/>
          <ac:spMkLst>
            <pc:docMk/>
            <pc:sldMk cId="3032881053" sldId="2670"/>
            <ac:spMk id="7" creationId="{84871C3E-9D59-3DA9-B39D-2599181836BC}"/>
          </ac:spMkLst>
        </pc:spChg>
        <pc:picChg chg="mod">
          <ac:chgData name="Shephard Allen, Taraja [OH]" userId="65baa122-b778-4332-a641-aa527494d799" providerId="ADAL" clId="{964DD991-B07D-50A0-8339-5D337F214506}" dt="2026-09-24T17:00:00.215" v="706" actId="1076"/>
          <ac:picMkLst>
            <pc:docMk/>
            <pc:sldMk cId="3032881053" sldId="2670"/>
            <ac:picMk id="4" creationId="{DC79F5F7-6401-C4ED-453D-445E92CA5991}"/>
          </ac:picMkLst>
        </pc:picChg>
      </pc:sldChg>
      <pc:sldChg chg="modSp mod">
        <pc:chgData name="Shephard Allen, Taraja [OH]" userId="65baa122-b778-4332-a641-aa527494d799" providerId="ADAL" clId="{964DD991-B07D-50A0-8339-5D337F214506}" dt="2026-09-24T17:18:52.576" v="1029" actId="20577"/>
        <pc:sldMkLst>
          <pc:docMk/>
          <pc:sldMk cId="1866538324" sldId="2671"/>
        </pc:sldMkLst>
        <pc:spChg chg="mod">
          <ac:chgData name="Shephard Allen, Taraja [OH]" userId="65baa122-b778-4332-a641-aa527494d799" providerId="ADAL" clId="{964DD991-B07D-50A0-8339-5D337F214506}" dt="2026-09-24T17:18:52.576" v="1029" actId="20577"/>
          <ac:spMkLst>
            <pc:docMk/>
            <pc:sldMk cId="1866538324" sldId="2671"/>
            <ac:spMk id="2" creationId="{1BD902A3-244E-2236-3CCF-4BEFBC8458C9}"/>
          </ac:spMkLst>
        </pc:spChg>
        <pc:spChg chg="mod">
          <ac:chgData name="Shephard Allen, Taraja [OH]" userId="65baa122-b778-4332-a641-aa527494d799" providerId="ADAL" clId="{964DD991-B07D-50A0-8339-5D337F214506}" dt="2026-09-24T17:01:24.781" v="714" actId="1076"/>
          <ac:spMkLst>
            <pc:docMk/>
            <pc:sldMk cId="1866538324" sldId="2671"/>
            <ac:spMk id="3" creationId="{90D7C296-2EB1-39A2-ABCD-CD61EB856070}"/>
          </ac:spMkLst>
        </pc:spChg>
      </pc:sldChg>
      <pc:sldChg chg="modSp mod">
        <pc:chgData name="Shephard Allen, Taraja [OH]" userId="65baa122-b778-4332-a641-aa527494d799" providerId="ADAL" clId="{964DD991-B07D-50A0-8339-5D337F214506}" dt="2026-09-24T17:35:15.829" v="1289" actId="20577"/>
        <pc:sldMkLst>
          <pc:docMk/>
          <pc:sldMk cId="1718016740" sldId="2672"/>
        </pc:sldMkLst>
        <pc:spChg chg="mod">
          <ac:chgData name="Shephard Allen, Taraja [OH]" userId="65baa122-b778-4332-a641-aa527494d799" providerId="ADAL" clId="{964DD991-B07D-50A0-8339-5D337F214506}" dt="2026-09-24T17:12:19.057" v="986" actId="113"/>
          <ac:spMkLst>
            <pc:docMk/>
            <pc:sldMk cId="1718016740" sldId="2672"/>
            <ac:spMk id="2" creationId="{F62C3E97-3BB7-13B5-6732-4A14227B7B07}"/>
          </ac:spMkLst>
        </pc:spChg>
        <pc:spChg chg="mod">
          <ac:chgData name="Shephard Allen, Taraja [OH]" userId="65baa122-b778-4332-a641-aa527494d799" providerId="ADAL" clId="{964DD991-B07D-50A0-8339-5D337F214506}" dt="2026-09-24T17:35:15.829" v="1289" actId="20577"/>
          <ac:spMkLst>
            <pc:docMk/>
            <pc:sldMk cId="1718016740" sldId="2672"/>
            <ac:spMk id="7" creationId="{06F83549-FED8-24C2-8311-C4FD3538AEA2}"/>
          </ac:spMkLst>
        </pc:spChg>
      </pc:sldChg>
      <pc:sldChg chg="modSp del mod modShow">
        <pc:chgData name="Shephard Allen, Taraja [OH]" userId="65baa122-b778-4332-a641-aa527494d799" providerId="ADAL" clId="{964DD991-B07D-50A0-8339-5D337F214506}" dt="2026-09-24T16:58:38.863" v="697" actId="2696"/>
        <pc:sldMkLst>
          <pc:docMk/>
          <pc:sldMk cId="1177536359" sldId="2674"/>
        </pc:sldMkLst>
        <pc:spChg chg="mod">
          <ac:chgData name="Shephard Allen, Taraja [OH]" userId="65baa122-b778-4332-a641-aa527494d799" providerId="ADAL" clId="{964DD991-B07D-50A0-8339-5D337F214506}" dt="2026-09-24T16:57:42.499" v="695" actId="1076"/>
          <ac:spMkLst>
            <pc:docMk/>
            <pc:sldMk cId="1177536359" sldId="2674"/>
            <ac:spMk id="3" creationId="{7F58DE6B-E8A4-81AE-F87E-278D71187051}"/>
          </ac:spMkLst>
        </pc:spChg>
      </pc:sldChg>
      <pc:sldChg chg="modSp mod">
        <pc:chgData name="Shephard Allen, Taraja [OH]" userId="65baa122-b778-4332-a641-aa527494d799" providerId="ADAL" clId="{964DD991-B07D-50A0-8339-5D337F214506}" dt="2026-09-24T17:34:33.656" v="1252" actId="20577"/>
        <pc:sldMkLst>
          <pc:docMk/>
          <pc:sldMk cId="2242400796" sldId="2675"/>
        </pc:sldMkLst>
        <pc:spChg chg="mod">
          <ac:chgData name="Shephard Allen, Taraja [OH]" userId="65baa122-b778-4332-a641-aa527494d799" providerId="ADAL" clId="{964DD991-B07D-50A0-8339-5D337F214506}" dt="2026-09-24T17:34:33.656" v="1252" actId="20577"/>
          <ac:spMkLst>
            <pc:docMk/>
            <pc:sldMk cId="2242400796" sldId="2675"/>
            <ac:spMk id="4" creationId="{435B35A6-6ABE-8664-EAE6-DFE81EDD94E7}"/>
          </ac:spMkLst>
        </pc:spChg>
      </pc:sldChg>
      <pc:sldChg chg="modSp mod">
        <pc:chgData name="Shephard Allen, Taraja [OH]" userId="65baa122-b778-4332-a641-aa527494d799" providerId="ADAL" clId="{964DD991-B07D-50A0-8339-5D337F214506}" dt="2026-09-24T17:11:19.564" v="981" actId="20577"/>
        <pc:sldMkLst>
          <pc:docMk/>
          <pc:sldMk cId="4146822311" sldId="2676"/>
        </pc:sldMkLst>
        <pc:spChg chg="mod">
          <ac:chgData name="Shephard Allen, Taraja [OH]" userId="65baa122-b778-4332-a641-aa527494d799" providerId="ADAL" clId="{964DD991-B07D-50A0-8339-5D337F214506}" dt="2026-09-24T17:11:19.564" v="981" actId="20577"/>
          <ac:spMkLst>
            <pc:docMk/>
            <pc:sldMk cId="4146822311" sldId="2676"/>
            <ac:spMk id="3" creationId="{3E27713A-D199-65D8-0519-3C3291D9728B}"/>
          </ac:spMkLst>
        </pc:spChg>
      </pc:sldChg>
      <pc:sldChg chg="modSp mod">
        <pc:chgData name="Shephard Allen, Taraja [OH]" userId="65baa122-b778-4332-a641-aa527494d799" providerId="ADAL" clId="{964DD991-B07D-50A0-8339-5D337F214506}" dt="2026-09-24T17:35:34.865" v="1298" actId="20577"/>
        <pc:sldMkLst>
          <pc:docMk/>
          <pc:sldMk cId="1940677773" sldId="2677"/>
        </pc:sldMkLst>
        <pc:spChg chg="mod">
          <ac:chgData name="Shephard Allen, Taraja [OH]" userId="65baa122-b778-4332-a641-aa527494d799" providerId="ADAL" clId="{964DD991-B07D-50A0-8339-5D337F214506}" dt="2026-09-24T17:12:36.203" v="990" actId="113"/>
          <ac:spMkLst>
            <pc:docMk/>
            <pc:sldMk cId="1940677773" sldId="2677"/>
            <ac:spMk id="2" creationId="{AED19952-0D42-5E6A-FB77-17F8CAD4F0FC}"/>
          </ac:spMkLst>
        </pc:spChg>
        <pc:spChg chg="mod">
          <ac:chgData name="Shephard Allen, Taraja [OH]" userId="65baa122-b778-4332-a641-aa527494d799" providerId="ADAL" clId="{964DD991-B07D-50A0-8339-5D337F214506}" dt="2026-09-24T17:35:34.865" v="1298" actId="20577"/>
          <ac:spMkLst>
            <pc:docMk/>
            <pc:sldMk cId="1940677773" sldId="2677"/>
            <ac:spMk id="8" creationId="{1B08D1EF-5AED-4843-4056-38D1A3FF259B}"/>
          </ac:spMkLst>
        </pc:spChg>
        <pc:picChg chg="mod">
          <ac:chgData name="Shephard Allen, Taraja [OH]" userId="65baa122-b778-4332-a641-aa527494d799" providerId="ADAL" clId="{964DD991-B07D-50A0-8339-5D337F214506}" dt="2026-09-24T17:12:49.918" v="993" actId="14100"/>
          <ac:picMkLst>
            <pc:docMk/>
            <pc:sldMk cId="1940677773" sldId="2677"/>
            <ac:picMk id="9" creationId="{11F88EF3-0ED5-ADA5-BFB9-0BA8F96EBA3A}"/>
          </ac:picMkLst>
        </pc:picChg>
      </pc:sldChg>
      <pc:sldChg chg="modSp mod">
        <pc:chgData name="Shephard Allen, Taraja [OH]" userId="65baa122-b778-4332-a641-aa527494d799" providerId="ADAL" clId="{964DD991-B07D-50A0-8339-5D337F214506}" dt="2026-09-24T17:34:56.636" v="1271" actId="20577"/>
        <pc:sldMkLst>
          <pc:docMk/>
          <pc:sldMk cId="3000619201" sldId="2678"/>
        </pc:sldMkLst>
        <pc:spChg chg="mod">
          <ac:chgData name="Shephard Allen, Taraja [OH]" userId="65baa122-b778-4332-a641-aa527494d799" providerId="ADAL" clId="{964DD991-B07D-50A0-8339-5D337F214506}" dt="2026-09-24T17:12:02.388" v="983" actId="1076"/>
          <ac:spMkLst>
            <pc:docMk/>
            <pc:sldMk cId="3000619201" sldId="2678"/>
            <ac:spMk id="2" creationId="{C81B2E39-404F-0FCD-F188-B436F6A4A24A}"/>
          </ac:spMkLst>
        </pc:spChg>
        <pc:spChg chg="mod">
          <ac:chgData name="Shephard Allen, Taraja [OH]" userId="65baa122-b778-4332-a641-aa527494d799" providerId="ADAL" clId="{964DD991-B07D-50A0-8339-5D337F214506}" dt="2026-09-24T17:34:56.636" v="1271" actId="20577"/>
          <ac:spMkLst>
            <pc:docMk/>
            <pc:sldMk cId="3000619201" sldId="2678"/>
            <ac:spMk id="10" creationId="{19CAE3CD-8E8C-937A-6BC9-4A520AFED3D4}"/>
          </ac:spMkLst>
        </pc:spChg>
      </pc:sldChg>
      <pc:sldChg chg="modSp mod">
        <pc:chgData name="Shephard Allen, Taraja [OH]" userId="65baa122-b778-4332-a641-aa527494d799" providerId="ADAL" clId="{964DD991-B07D-50A0-8339-5D337F214506}" dt="2026-09-24T17:17:39.703" v="1027" actId="1076"/>
        <pc:sldMkLst>
          <pc:docMk/>
          <pc:sldMk cId="3020311075" sldId="2679"/>
        </pc:sldMkLst>
        <pc:spChg chg="mod">
          <ac:chgData name="Shephard Allen, Taraja [OH]" userId="65baa122-b778-4332-a641-aa527494d799" providerId="ADAL" clId="{964DD991-B07D-50A0-8339-5D337F214506}" dt="2026-09-24T17:15:38.025" v="1019" actId="1076"/>
          <ac:spMkLst>
            <pc:docMk/>
            <pc:sldMk cId="3020311075" sldId="2679"/>
            <ac:spMk id="2" creationId="{FEBB58CF-00CF-BDCF-6415-9BF2276B78BC}"/>
          </ac:spMkLst>
        </pc:spChg>
        <pc:spChg chg="mod">
          <ac:chgData name="Shephard Allen, Taraja [OH]" userId="65baa122-b778-4332-a641-aa527494d799" providerId="ADAL" clId="{964DD991-B07D-50A0-8339-5D337F214506}" dt="2026-09-24T17:17:39.703" v="1027" actId="1076"/>
          <ac:spMkLst>
            <pc:docMk/>
            <pc:sldMk cId="3020311075" sldId="2679"/>
            <ac:spMk id="6" creationId="{5288FEF0-DD6C-AC0C-F05B-9CC438F9D1B3}"/>
          </ac:spMkLst>
        </pc:spChg>
        <pc:picChg chg="mod">
          <ac:chgData name="Shephard Allen, Taraja [OH]" userId="65baa122-b778-4332-a641-aa527494d799" providerId="ADAL" clId="{964DD991-B07D-50A0-8339-5D337F214506}" dt="2026-09-24T17:15:23.853" v="1018" actId="1076"/>
          <ac:picMkLst>
            <pc:docMk/>
            <pc:sldMk cId="3020311075" sldId="2679"/>
            <ac:picMk id="9" creationId="{F3A788D2-502D-1BE0-9363-CA312F801451}"/>
          </ac:picMkLst>
        </pc:picChg>
      </pc:sldChg>
      <pc:sldChg chg="modSp mod">
        <pc:chgData name="Shephard Allen, Taraja [OH]" userId="65baa122-b778-4332-a641-aa527494d799" providerId="ADAL" clId="{964DD991-B07D-50A0-8339-5D337F214506}" dt="2026-09-24T17:47:48.461" v="1415" actId="14100"/>
        <pc:sldMkLst>
          <pc:docMk/>
          <pc:sldMk cId="2154522015" sldId="2681"/>
        </pc:sldMkLst>
        <pc:spChg chg="mod">
          <ac:chgData name="Shephard Allen, Taraja [OH]" userId="65baa122-b778-4332-a641-aa527494d799" providerId="ADAL" clId="{964DD991-B07D-50A0-8339-5D337F214506}" dt="2026-09-24T17:47:48.461" v="1415" actId="14100"/>
          <ac:spMkLst>
            <pc:docMk/>
            <pc:sldMk cId="2154522015" sldId="2681"/>
            <ac:spMk id="4" creationId="{8C56CA74-95AF-3022-0A31-0DBDD81C407A}"/>
          </ac:spMkLst>
        </pc:spChg>
      </pc:sldChg>
      <pc:sldChg chg="modSp mod">
        <pc:chgData name="Shephard Allen, Taraja [OH]" userId="65baa122-b778-4332-a641-aa527494d799" providerId="ADAL" clId="{964DD991-B07D-50A0-8339-5D337F214506}" dt="2026-09-24T17:37:47.044" v="1359" actId="20577"/>
        <pc:sldMkLst>
          <pc:docMk/>
          <pc:sldMk cId="401691455" sldId="2683"/>
        </pc:sldMkLst>
        <pc:spChg chg="mod">
          <ac:chgData name="Shephard Allen, Taraja [OH]" userId="65baa122-b778-4332-a641-aa527494d799" providerId="ADAL" clId="{964DD991-B07D-50A0-8339-5D337F214506}" dt="2026-09-24T17:37:47.044" v="1359" actId="20577"/>
          <ac:spMkLst>
            <pc:docMk/>
            <pc:sldMk cId="401691455" sldId="2683"/>
            <ac:spMk id="4" creationId="{29728AA4-C9C8-0550-5A56-80769B0EA2AC}"/>
          </ac:spMkLst>
        </pc:spChg>
      </pc:sldChg>
      <pc:sldChg chg="modSp mod">
        <pc:chgData name="Shephard Allen, Taraja [OH]" userId="65baa122-b778-4332-a641-aa527494d799" providerId="ADAL" clId="{964DD991-B07D-50A0-8339-5D337F214506}" dt="2026-09-25T00:22:56.918" v="3349" actId="20577"/>
        <pc:sldMkLst>
          <pc:docMk/>
          <pc:sldMk cId="3485239549" sldId="2684"/>
        </pc:sldMkLst>
        <pc:spChg chg="mod">
          <ac:chgData name="Shephard Allen, Taraja [OH]" userId="65baa122-b778-4332-a641-aa527494d799" providerId="ADAL" clId="{964DD991-B07D-50A0-8339-5D337F214506}" dt="2026-09-24T18:00:51.634" v="1730" actId="20577"/>
          <ac:spMkLst>
            <pc:docMk/>
            <pc:sldMk cId="3485239549" sldId="2684"/>
            <ac:spMk id="2" creationId="{46A7EAEF-AD3B-14EE-DF2D-5A5C79432B98}"/>
          </ac:spMkLst>
        </pc:spChg>
        <pc:spChg chg="mod">
          <ac:chgData name="Shephard Allen, Taraja [OH]" userId="65baa122-b778-4332-a641-aa527494d799" providerId="ADAL" clId="{964DD991-B07D-50A0-8339-5D337F214506}" dt="2026-09-25T00:22:56.918" v="3349" actId="20577"/>
          <ac:spMkLst>
            <pc:docMk/>
            <pc:sldMk cId="3485239549" sldId="2684"/>
            <ac:spMk id="3" creationId="{093E7C35-91EC-7003-D7BA-E59EA95C5AEA}"/>
          </ac:spMkLst>
        </pc:spChg>
      </pc:sldChg>
      <pc:sldChg chg="modSp mod">
        <pc:chgData name="Shephard Allen, Taraja [OH]" userId="65baa122-b778-4332-a641-aa527494d799" providerId="ADAL" clId="{964DD991-B07D-50A0-8339-5D337F214506}" dt="2026-09-25T00:21:57.966" v="3336" actId="14100"/>
        <pc:sldMkLst>
          <pc:docMk/>
          <pc:sldMk cId="2875069259" sldId="2685"/>
        </pc:sldMkLst>
        <pc:spChg chg="mod">
          <ac:chgData name="Shephard Allen, Taraja [OH]" userId="65baa122-b778-4332-a641-aa527494d799" providerId="ADAL" clId="{964DD991-B07D-50A0-8339-5D337F214506}" dt="2026-09-25T00:14:49.474" v="3048" actId="1076"/>
          <ac:spMkLst>
            <pc:docMk/>
            <pc:sldMk cId="2875069259" sldId="2685"/>
            <ac:spMk id="2" creationId="{371C8F75-57FC-A3C8-02C0-769BE19FE165}"/>
          </ac:spMkLst>
        </pc:spChg>
        <pc:spChg chg="mod">
          <ac:chgData name="Shephard Allen, Taraja [OH]" userId="65baa122-b778-4332-a641-aa527494d799" providerId="ADAL" clId="{964DD991-B07D-50A0-8339-5D337F214506}" dt="2026-09-25T00:21:57.966" v="3336" actId="14100"/>
          <ac:spMkLst>
            <pc:docMk/>
            <pc:sldMk cId="2875069259" sldId="2685"/>
            <ac:spMk id="3" creationId="{629E739A-93F9-C3A1-DD94-AF48E4BA99A6}"/>
          </ac:spMkLst>
        </pc:spChg>
      </pc:sldChg>
      <pc:sldChg chg="modSp mod">
        <pc:chgData name="Shephard Allen, Taraja [OH]" userId="65baa122-b778-4332-a641-aa527494d799" providerId="ADAL" clId="{964DD991-B07D-50A0-8339-5D337F214506}" dt="2026-09-25T00:22:20.431" v="3347" actId="20577"/>
        <pc:sldMkLst>
          <pc:docMk/>
          <pc:sldMk cId="1790037859" sldId="2686"/>
        </pc:sldMkLst>
        <pc:spChg chg="mod">
          <ac:chgData name="Shephard Allen, Taraja [OH]" userId="65baa122-b778-4332-a641-aa527494d799" providerId="ADAL" clId="{964DD991-B07D-50A0-8339-5D337F214506}" dt="2026-09-24T23:47:27.361" v="2504" actId="1076"/>
          <ac:spMkLst>
            <pc:docMk/>
            <pc:sldMk cId="1790037859" sldId="2686"/>
            <ac:spMk id="2" creationId="{A0BB6CFE-8694-41B5-C1A7-AD638FF403B2}"/>
          </ac:spMkLst>
        </pc:spChg>
        <pc:spChg chg="mod">
          <ac:chgData name="Shephard Allen, Taraja [OH]" userId="65baa122-b778-4332-a641-aa527494d799" providerId="ADAL" clId="{964DD991-B07D-50A0-8339-5D337F214506}" dt="2026-09-25T00:22:20.431" v="3347" actId="20577"/>
          <ac:spMkLst>
            <pc:docMk/>
            <pc:sldMk cId="1790037859" sldId="2686"/>
            <ac:spMk id="3" creationId="{D0B83D45-FDBE-A816-88FD-63298E2CDF27}"/>
          </ac:spMkLst>
        </pc:spChg>
        <pc:picChg chg="mod modCrop">
          <ac:chgData name="Shephard Allen, Taraja [OH]" userId="65baa122-b778-4332-a641-aa527494d799" providerId="ADAL" clId="{964DD991-B07D-50A0-8339-5D337F214506}" dt="2026-09-24T23:53:44.056" v="2607" actId="732"/>
          <ac:picMkLst>
            <pc:docMk/>
            <pc:sldMk cId="1790037859" sldId="2686"/>
            <ac:picMk id="5" creationId="{1A70B78B-770E-A38D-A0E4-0E49056E2811}"/>
          </ac:picMkLst>
        </pc:picChg>
      </pc:sldChg>
      <pc:sldChg chg="modSp mod">
        <pc:chgData name="Shephard Allen, Taraja [OH]" userId="65baa122-b778-4332-a641-aa527494d799" providerId="ADAL" clId="{964DD991-B07D-50A0-8339-5D337F214506}" dt="2026-09-24T23:53:04.917" v="2603" actId="1076"/>
        <pc:sldMkLst>
          <pc:docMk/>
          <pc:sldMk cId="1732864105" sldId="2688"/>
        </pc:sldMkLst>
        <pc:spChg chg="mod">
          <ac:chgData name="Shephard Allen, Taraja [OH]" userId="65baa122-b778-4332-a641-aa527494d799" providerId="ADAL" clId="{964DD991-B07D-50A0-8339-5D337F214506}" dt="2026-09-24T23:53:04.917" v="2603" actId="1076"/>
          <ac:spMkLst>
            <pc:docMk/>
            <pc:sldMk cId="1732864105" sldId="2688"/>
            <ac:spMk id="2" creationId="{C195C1FC-4FBA-A15A-7427-D6DC7EE498BB}"/>
          </ac:spMkLst>
        </pc:spChg>
        <pc:spChg chg="mod">
          <ac:chgData name="Shephard Allen, Taraja [OH]" userId="65baa122-b778-4332-a641-aa527494d799" providerId="ADAL" clId="{964DD991-B07D-50A0-8339-5D337F214506}" dt="2026-09-24T23:52:53.814" v="2601" actId="27636"/>
          <ac:spMkLst>
            <pc:docMk/>
            <pc:sldMk cId="1732864105" sldId="2688"/>
            <ac:spMk id="3" creationId="{2725BD89-280F-8346-1F2D-73E3CC73255A}"/>
          </ac:spMkLst>
        </pc:spChg>
        <pc:picChg chg="mod">
          <ac:chgData name="Shephard Allen, Taraja [OH]" userId="65baa122-b778-4332-a641-aa527494d799" providerId="ADAL" clId="{964DD991-B07D-50A0-8339-5D337F214506}" dt="2026-09-24T23:52:59.459" v="2602" actId="1076"/>
          <ac:picMkLst>
            <pc:docMk/>
            <pc:sldMk cId="1732864105" sldId="2688"/>
            <ac:picMk id="6" creationId="{9A995BFC-3176-2861-8DA3-8A92058991CA}"/>
          </ac:picMkLst>
        </pc:picChg>
      </pc:sldChg>
      <pc:sldChg chg="modSp mod">
        <pc:chgData name="Shephard Allen, Taraja [OH]" userId="65baa122-b778-4332-a641-aa527494d799" providerId="ADAL" clId="{964DD991-B07D-50A0-8339-5D337F214506}" dt="2026-09-25T00:02:57.645" v="2861" actId="1076"/>
        <pc:sldMkLst>
          <pc:docMk/>
          <pc:sldMk cId="1277751639" sldId="2689"/>
        </pc:sldMkLst>
        <pc:spChg chg="mod">
          <ac:chgData name="Shephard Allen, Taraja [OH]" userId="65baa122-b778-4332-a641-aa527494d799" providerId="ADAL" clId="{964DD991-B07D-50A0-8339-5D337F214506}" dt="2026-09-24T23:54:09.801" v="2613" actId="1076"/>
          <ac:spMkLst>
            <pc:docMk/>
            <pc:sldMk cId="1277751639" sldId="2689"/>
            <ac:spMk id="2" creationId="{C9B1F27E-48F4-F3AA-5901-E5A2637185AF}"/>
          </ac:spMkLst>
        </pc:spChg>
        <pc:spChg chg="mod">
          <ac:chgData name="Shephard Allen, Taraja [OH]" userId="65baa122-b778-4332-a641-aa527494d799" providerId="ADAL" clId="{964DD991-B07D-50A0-8339-5D337F214506}" dt="2026-09-25T00:02:48.629" v="2856" actId="14100"/>
          <ac:spMkLst>
            <pc:docMk/>
            <pc:sldMk cId="1277751639" sldId="2689"/>
            <ac:spMk id="3" creationId="{F9EFB249-9F14-C6E1-589C-0C5BD6009C35}"/>
          </ac:spMkLst>
        </pc:spChg>
        <pc:picChg chg="mod modCrop">
          <ac:chgData name="Shephard Allen, Taraja [OH]" userId="65baa122-b778-4332-a641-aa527494d799" providerId="ADAL" clId="{964DD991-B07D-50A0-8339-5D337F214506}" dt="2026-09-25T00:02:57.645" v="2861" actId="1076"/>
          <ac:picMkLst>
            <pc:docMk/>
            <pc:sldMk cId="1277751639" sldId="2689"/>
            <ac:picMk id="5" creationId="{C3BD13F1-E3BD-9D9C-F778-075B254921E1}"/>
          </ac:picMkLst>
        </pc:picChg>
      </pc:sldChg>
      <pc:sldChg chg="addSp delSp modSp mod">
        <pc:chgData name="Shephard Allen, Taraja [OH]" userId="65baa122-b778-4332-a641-aa527494d799" providerId="ADAL" clId="{964DD991-B07D-50A0-8339-5D337F214506}" dt="2026-09-25T00:03:31.127" v="2870" actId="14100"/>
        <pc:sldMkLst>
          <pc:docMk/>
          <pc:sldMk cId="1344484808" sldId="2690"/>
        </pc:sldMkLst>
        <pc:spChg chg="mod">
          <ac:chgData name="Shephard Allen, Taraja [OH]" userId="65baa122-b778-4332-a641-aa527494d799" providerId="ADAL" clId="{964DD991-B07D-50A0-8339-5D337F214506}" dt="2026-09-25T00:03:09.918" v="2863" actId="1076"/>
          <ac:spMkLst>
            <pc:docMk/>
            <pc:sldMk cId="1344484808" sldId="2690"/>
            <ac:spMk id="2" creationId="{0CEA0850-8225-ED24-3065-9A2A8FF88949}"/>
          </ac:spMkLst>
        </pc:spChg>
        <pc:spChg chg="mod">
          <ac:chgData name="Shephard Allen, Taraja [OH]" userId="65baa122-b778-4332-a641-aa527494d799" providerId="ADAL" clId="{964DD991-B07D-50A0-8339-5D337F214506}" dt="2026-09-25T00:03:31.127" v="2870" actId="14100"/>
          <ac:spMkLst>
            <pc:docMk/>
            <pc:sldMk cId="1344484808" sldId="2690"/>
            <ac:spMk id="3" creationId="{6B8B9916-24BC-09DC-DAE8-F2545B26BEB6}"/>
          </ac:spMkLst>
        </pc:spChg>
        <pc:picChg chg="add mod modCrop">
          <ac:chgData name="Shephard Allen, Taraja [OH]" userId="65baa122-b778-4332-a641-aa527494d799" providerId="ADAL" clId="{964DD991-B07D-50A0-8339-5D337F214506}" dt="2026-09-25T00:03:26.974" v="2869" actId="1076"/>
          <ac:picMkLst>
            <pc:docMk/>
            <pc:sldMk cId="1344484808" sldId="2690"/>
            <ac:picMk id="4" creationId="{B28E672E-253D-C8D7-1EA8-DA21D7CA7BA0}"/>
          </ac:picMkLst>
        </pc:picChg>
        <pc:picChg chg="del">
          <ac:chgData name="Shephard Allen, Taraja [OH]" userId="65baa122-b778-4332-a641-aa527494d799" providerId="ADAL" clId="{964DD991-B07D-50A0-8339-5D337F214506}" dt="2026-09-24T22:14:38.686" v="2307" actId="478"/>
          <ac:picMkLst>
            <pc:docMk/>
            <pc:sldMk cId="1344484808" sldId="2690"/>
            <ac:picMk id="5" creationId="{7701B535-937C-38F2-945B-D05C474AEFC2}"/>
          </ac:picMkLst>
        </pc:picChg>
      </pc:sldChg>
      <pc:sldChg chg="modSp mod">
        <pc:chgData name="Shephard Allen, Taraja [OH]" userId="65baa122-b778-4332-a641-aa527494d799" providerId="ADAL" clId="{964DD991-B07D-50A0-8339-5D337F214506}" dt="2026-09-25T00:12:22.169" v="3008" actId="255"/>
        <pc:sldMkLst>
          <pc:docMk/>
          <pc:sldMk cId="1545909024" sldId="2692"/>
        </pc:sldMkLst>
        <pc:spChg chg="mod">
          <ac:chgData name="Shephard Allen, Taraja [OH]" userId="65baa122-b778-4332-a641-aa527494d799" providerId="ADAL" clId="{964DD991-B07D-50A0-8339-5D337F214506}" dt="2026-09-25T00:11:07.560" v="3001" actId="14100"/>
          <ac:spMkLst>
            <pc:docMk/>
            <pc:sldMk cId="1545909024" sldId="2692"/>
            <ac:spMk id="2" creationId="{475366ED-B6A6-B7C7-515B-35EB14D2D8FA}"/>
          </ac:spMkLst>
        </pc:spChg>
        <pc:spChg chg="mod">
          <ac:chgData name="Shephard Allen, Taraja [OH]" userId="65baa122-b778-4332-a641-aa527494d799" providerId="ADAL" clId="{964DD991-B07D-50A0-8339-5D337F214506}" dt="2026-09-25T00:12:22.169" v="3008" actId="255"/>
          <ac:spMkLst>
            <pc:docMk/>
            <pc:sldMk cId="1545909024" sldId="2692"/>
            <ac:spMk id="3" creationId="{65AE4C12-369C-6988-E4FB-9393635FD60B}"/>
          </ac:spMkLst>
        </pc:spChg>
      </pc:sldChg>
      <pc:sldChg chg="modSp mod">
        <pc:chgData name="Shephard Allen, Taraja [OH]" userId="65baa122-b778-4332-a641-aa527494d799" providerId="ADAL" clId="{964DD991-B07D-50A0-8339-5D337F214506}" dt="2026-09-25T00:14:06.731" v="3040" actId="20577"/>
        <pc:sldMkLst>
          <pc:docMk/>
          <pc:sldMk cId="618427026" sldId="2693"/>
        </pc:sldMkLst>
        <pc:spChg chg="mod">
          <ac:chgData name="Shephard Allen, Taraja [OH]" userId="65baa122-b778-4332-a641-aa527494d799" providerId="ADAL" clId="{964DD991-B07D-50A0-8339-5D337F214506}" dt="2026-09-25T00:14:06.731" v="3040" actId="20577"/>
          <ac:spMkLst>
            <pc:docMk/>
            <pc:sldMk cId="618427026" sldId="2693"/>
            <ac:spMk id="3" creationId="{F67C77ED-CF87-1AFF-9CF6-9CFC5961BE50}"/>
          </ac:spMkLst>
        </pc:spChg>
      </pc:sldChg>
      <pc:sldChg chg="modSp mod">
        <pc:chgData name="Shephard Allen, Taraja [OH]" userId="65baa122-b778-4332-a641-aa527494d799" providerId="ADAL" clId="{964DD991-B07D-50A0-8339-5D337F214506}" dt="2026-09-25T00:14:24.074" v="3044" actId="1076"/>
        <pc:sldMkLst>
          <pc:docMk/>
          <pc:sldMk cId="2683251590" sldId="2694"/>
        </pc:sldMkLst>
        <pc:spChg chg="mod">
          <ac:chgData name="Shephard Allen, Taraja [OH]" userId="65baa122-b778-4332-a641-aa527494d799" providerId="ADAL" clId="{964DD991-B07D-50A0-8339-5D337F214506}" dt="2026-09-25T00:14:17.227" v="3041" actId="1076"/>
          <ac:spMkLst>
            <pc:docMk/>
            <pc:sldMk cId="2683251590" sldId="2694"/>
            <ac:spMk id="2" creationId="{546CE2A6-6F0B-FEC7-D8A3-364C751616D3}"/>
          </ac:spMkLst>
        </pc:spChg>
        <pc:spChg chg="mod">
          <ac:chgData name="Shephard Allen, Taraja [OH]" userId="65baa122-b778-4332-a641-aa527494d799" providerId="ADAL" clId="{964DD991-B07D-50A0-8339-5D337F214506}" dt="2026-09-25T00:14:24.074" v="3044" actId="1076"/>
          <ac:spMkLst>
            <pc:docMk/>
            <pc:sldMk cId="2683251590" sldId="2694"/>
            <ac:spMk id="7" creationId="{8C42FE93-B63B-E6E3-B445-C31445D73685}"/>
          </ac:spMkLst>
        </pc:spChg>
        <pc:picChg chg="mod">
          <ac:chgData name="Shephard Allen, Taraja [OH]" userId="65baa122-b778-4332-a641-aa527494d799" providerId="ADAL" clId="{964DD991-B07D-50A0-8339-5D337F214506}" dt="2026-09-24T17:45:56.692" v="1361" actId="14100"/>
          <ac:picMkLst>
            <pc:docMk/>
            <pc:sldMk cId="2683251590" sldId="2694"/>
            <ac:picMk id="4" creationId="{E874CCE2-8E8D-8366-4186-6DE2D51B3696}"/>
          </ac:picMkLst>
        </pc:picChg>
      </pc:sldChg>
      <pc:sldChg chg="modSp mod">
        <pc:chgData name="Shephard Allen, Taraja [OH]" userId="65baa122-b778-4332-a641-aa527494d799" providerId="ADAL" clId="{964DD991-B07D-50A0-8339-5D337F214506}" dt="2026-09-24T17:48:31.537" v="1435" actId="20577"/>
        <pc:sldMkLst>
          <pc:docMk/>
          <pc:sldMk cId="1741451385" sldId="2696"/>
        </pc:sldMkLst>
        <pc:spChg chg="mod">
          <ac:chgData name="Shephard Allen, Taraja [OH]" userId="65baa122-b778-4332-a641-aa527494d799" providerId="ADAL" clId="{964DD991-B07D-50A0-8339-5D337F214506}" dt="2026-09-24T17:48:31.537" v="1435" actId="20577"/>
          <ac:spMkLst>
            <pc:docMk/>
            <pc:sldMk cId="1741451385" sldId="2696"/>
            <ac:spMk id="259" creationId="{7AE6D54D-1958-ECFD-1F04-498591238B75}"/>
          </ac:spMkLst>
        </pc:spChg>
      </pc:sldChg>
      <pc:sldChg chg="modSp mod">
        <pc:chgData name="Shephard Allen, Taraja [OH]" userId="65baa122-b778-4332-a641-aa527494d799" providerId="ADAL" clId="{964DD991-B07D-50A0-8339-5D337F214506}" dt="2026-09-24T17:21:33.552" v="1121" actId="20577"/>
        <pc:sldMkLst>
          <pc:docMk/>
          <pc:sldMk cId="1797097401" sldId="2697"/>
        </pc:sldMkLst>
        <pc:spChg chg="mod">
          <ac:chgData name="Shephard Allen, Taraja [OH]" userId="65baa122-b778-4332-a641-aa527494d799" providerId="ADAL" clId="{964DD991-B07D-50A0-8339-5D337F214506}" dt="2026-09-24T17:21:12.528" v="1103" actId="20577"/>
          <ac:spMkLst>
            <pc:docMk/>
            <pc:sldMk cId="1797097401" sldId="2697"/>
            <ac:spMk id="2" creationId="{AE6F2884-DD42-4EF2-B619-926EFECBC943}"/>
          </ac:spMkLst>
        </pc:spChg>
        <pc:spChg chg="mod">
          <ac:chgData name="Shephard Allen, Taraja [OH]" userId="65baa122-b778-4332-a641-aa527494d799" providerId="ADAL" clId="{964DD991-B07D-50A0-8339-5D337F214506}" dt="2026-09-24T17:21:33.552" v="1121" actId="20577"/>
          <ac:spMkLst>
            <pc:docMk/>
            <pc:sldMk cId="1797097401" sldId="2697"/>
            <ac:spMk id="3" creationId="{ADCA7115-A442-B128-D3DC-CB5B6C2D497D}"/>
          </ac:spMkLst>
        </pc:spChg>
      </pc:sldChg>
      <pc:sldChg chg="modSp mod">
        <pc:chgData name="Shephard Allen, Taraja [OH]" userId="65baa122-b778-4332-a641-aa527494d799" providerId="ADAL" clId="{964DD991-B07D-50A0-8339-5D337F214506}" dt="2026-09-25T00:15:34.214" v="3055" actId="1076"/>
        <pc:sldMkLst>
          <pc:docMk/>
          <pc:sldMk cId="4072642026" sldId="2698"/>
        </pc:sldMkLst>
        <pc:spChg chg="mod">
          <ac:chgData name="Shephard Allen, Taraja [OH]" userId="65baa122-b778-4332-a641-aa527494d799" providerId="ADAL" clId="{964DD991-B07D-50A0-8339-5D337F214506}" dt="2026-09-24T17:56:38.943" v="1570" actId="20577"/>
          <ac:spMkLst>
            <pc:docMk/>
            <pc:sldMk cId="4072642026" sldId="2698"/>
            <ac:spMk id="2" creationId="{F2D4D891-BA54-A1C9-04EA-972207EE7958}"/>
          </ac:spMkLst>
        </pc:spChg>
        <pc:spChg chg="mod">
          <ac:chgData name="Shephard Allen, Taraja [OH]" userId="65baa122-b778-4332-a641-aa527494d799" providerId="ADAL" clId="{964DD991-B07D-50A0-8339-5D337F214506}" dt="2026-09-24T17:50:12.912" v="1448" actId="14100"/>
          <ac:spMkLst>
            <pc:docMk/>
            <pc:sldMk cId="4072642026" sldId="2698"/>
            <ac:spMk id="3" creationId="{6D6CD500-1A37-2E14-5660-13B5FBBD7DE0}"/>
          </ac:spMkLst>
        </pc:spChg>
        <pc:spChg chg="mod">
          <ac:chgData name="Shephard Allen, Taraja [OH]" userId="65baa122-b778-4332-a641-aa527494d799" providerId="ADAL" clId="{964DD991-B07D-50A0-8339-5D337F214506}" dt="2026-09-25T00:15:32.203" v="3054" actId="1076"/>
          <ac:spMkLst>
            <pc:docMk/>
            <pc:sldMk cId="4072642026" sldId="2698"/>
            <ac:spMk id="5" creationId="{12B648C7-E5D4-502D-9068-E8CE3594CBCC}"/>
          </ac:spMkLst>
        </pc:spChg>
        <pc:spChg chg="mod">
          <ac:chgData name="Shephard Allen, Taraja [OH]" userId="65baa122-b778-4332-a641-aa527494d799" providerId="ADAL" clId="{964DD991-B07D-50A0-8339-5D337F214506}" dt="2026-09-25T00:15:34.214" v="3055" actId="1076"/>
          <ac:spMkLst>
            <pc:docMk/>
            <pc:sldMk cId="4072642026" sldId="2698"/>
            <ac:spMk id="7" creationId="{5ADB2EEF-B239-789F-952E-90ED47D93912}"/>
          </ac:spMkLst>
        </pc:spChg>
      </pc:sldChg>
      <pc:sldChg chg="modSp mod">
        <pc:chgData name="Shephard Allen, Taraja [OH]" userId="65baa122-b778-4332-a641-aa527494d799" providerId="ADAL" clId="{964DD991-B07D-50A0-8339-5D337F214506}" dt="2026-09-25T00:17:46.651" v="3112" actId="20577"/>
        <pc:sldMkLst>
          <pc:docMk/>
          <pc:sldMk cId="657363433" sldId="2699"/>
        </pc:sldMkLst>
        <pc:spChg chg="mod">
          <ac:chgData name="Shephard Allen, Taraja [OH]" userId="65baa122-b778-4332-a641-aa527494d799" providerId="ADAL" clId="{964DD991-B07D-50A0-8339-5D337F214506}" dt="2026-09-24T17:56:46.884" v="1572" actId="20577"/>
          <ac:spMkLst>
            <pc:docMk/>
            <pc:sldMk cId="657363433" sldId="2699"/>
            <ac:spMk id="2" creationId="{9CD72E8A-9289-66BB-53ED-0EB1194DB914}"/>
          </ac:spMkLst>
        </pc:spChg>
        <pc:spChg chg="mod">
          <ac:chgData name="Shephard Allen, Taraja [OH]" userId="65baa122-b778-4332-a641-aa527494d799" providerId="ADAL" clId="{964DD991-B07D-50A0-8339-5D337F214506}" dt="2026-09-25T00:17:46.651" v="3112" actId="20577"/>
          <ac:spMkLst>
            <pc:docMk/>
            <pc:sldMk cId="657363433" sldId="2699"/>
            <ac:spMk id="3" creationId="{160AF148-7087-113C-B61F-965BCE2F7E59}"/>
          </ac:spMkLst>
        </pc:spChg>
      </pc:sldChg>
      <pc:sldChg chg="modSp mod">
        <pc:chgData name="Shephard Allen, Taraja [OH]" userId="65baa122-b778-4332-a641-aa527494d799" providerId="ADAL" clId="{964DD991-B07D-50A0-8339-5D337F214506}" dt="2026-09-25T00:16:20.312" v="3092" actId="20577"/>
        <pc:sldMkLst>
          <pc:docMk/>
          <pc:sldMk cId="3615881241" sldId="2700"/>
        </pc:sldMkLst>
        <pc:spChg chg="mod">
          <ac:chgData name="Shephard Allen, Taraja [OH]" userId="65baa122-b778-4332-a641-aa527494d799" providerId="ADAL" clId="{964DD991-B07D-50A0-8339-5D337F214506}" dt="2026-09-24T17:56:50.957" v="1573" actId="20577"/>
          <ac:spMkLst>
            <pc:docMk/>
            <pc:sldMk cId="3615881241" sldId="2700"/>
            <ac:spMk id="2" creationId="{BAB06CF1-E39D-263C-61DF-539ED544A3F0}"/>
          </ac:spMkLst>
        </pc:spChg>
        <pc:spChg chg="mod">
          <ac:chgData name="Shephard Allen, Taraja [OH]" userId="65baa122-b778-4332-a641-aa527494d799" providerId="ADAL" clId="{964DD991-B07D-50A0-8339-5D337F214506}" dt="2026-09-25T00:16:20.312" v="3092" actId="20577"/>
          <ac:spMkLst>
            <pc:docMk/>
            <pc:sldMk cId="3615881241" sldId="2700"/>
            <ac:spMk id="3" creationId="{291C30F9-D647-4814-E9D1-37A95081A3A7}"/>
          </ac:spMkLst>
        </pc:spChg>
        <pc:spChg chg="mod">
          <ac:chgData name="Shephard Allen, Taraja [OH]" userId="65baa122-b778-4332-a641-aa527494d799" providerId="ADAL" clId="{964DD991-B07D-50A0-8339-5D337F214506}" dt="2026-09-25T00:15:39.299" v="3056" actId="1076"/>
          <ac:spMkLst>
            <pc:docMk/>
            <pc:sldMk cId="3615881241" sldId="2700"/>
            <ac:spMk id="5" creationId="{7E4AD3CD-9EDC-AB16-9841-040994974271}"/>
          </ac:spMkLst>
        </pc:spChg>
        <pc:spChg chg="mod">
          <ac:chgData name="Shephard Allen, Taraja [OH]" userId="65baa122-b778-4332-a641-aa527494d799" providerId="ADAL" clId="{964DD991-B07D-50A0-8339-5D337F214506}" dt="2026-09-25T00:15:40.635" v="3057" actId="1076"/>
          <ac:spMkLst>
            <pc:docMk/>
            <pc:sldMk cId="3615881241" sldId="2700"/>
            <ac:spMk id="7" creationId="{B5C6D3FB-2F49-6D70-531C-4B9D51A71BAD}"/>
          </ac:spMkLst>
        </pc:spChg>
      </pc:sldChg>
      <pc:sldChg chg="modSp mod">
        <pc:chgData name="Shephard Allen, Taraja [OH]" userId="65baa122-b778-4332-a641-aa527494d799" providerId="ADAL" clId="{964DD991-B07D-50A0-8339-5D337F214506}" dt="2026-09-24T17:52:41.355" v="1477" actId="27636"/>
        <pc:sldMkLst>
          <pc:docMk/>
          <pc:sldMk cId="3491494484" sldId="2701"/>
        </pc:sldMkLst>
        <pc:spChg chg="mod">
          <ac:chgData name="Shephard Allen, Taraja [OH]" userId="65baa122-b778-4332-a641-aa527494d799" providerId="ADAL" clId="{964DD991-B07D-50A0-8339-5D337F214506}" dt="2026-09-24T17:52:27.436" v="1473" actId="1076"/>
          <ac:spMkLst>
            <pc:docMk/>
            <pc:sldMk cId="3491494484" sldId="2701"/>
            <ac:spMk id="2" creationId="{DA8D4747-C1A1-ADFE-259D-0DA5F9868DE4}"/>
          </ac:spMkLst>
        </pc:spChg>
        <pc:spChg chg="mod">
          <ac:chgData name="Shephard Allen, Taraja [OH]" userId="65baa122-b778-4332-a641-aa527494d799" providerId="ADAL" clId="{964DD991-B07D-50A0-8339-5D337F214506}" dt="2026-09-24T17:52:41.355" v="1477" actId="27636"/>
          <ac:spMkLst>
            <pc:docMk/>
            <pc:sldMk cId="3491494484" sldId="2701"/>
            <ac:spMk id="3" creationId="{9E1B04CE-872E-4BC0-B0AB-FCD1412D2873}"/>
          </ac:spMkLst>
        </pc:spChg>
      </pc:sldChg>
      <pc:sldChg chg="addSp modSp mod chgLayout">
        <pc:chgData name="Shephard Allen, Taraja [OH]" userId="65baa122-b778-4332-a641-aa527494d799" providerId="ADAL" clId="{964DD991-B07D-50A0-8339-5D337F214506}" dt="2026-09-25T00:16:44.608" v="3093" actId="2710"/>
        <pc:sldMkLst>
          <pc:docMk/>
          <pc:sldMk cId="3766008076" sldId="2702"/>
        </pc:sldMkLst>
        <pc:spChg chg="add mod ord">
          <ac:chgData name="Shephard Allen, Taraja [OH]" userId="65baa122-b778-4332-a641-aa527494d799" providerId="ADAL" clId="{964DD991-B07D-50A0-8339-5D337F214506}" dt="2026-09-24T17:56:58.492" v="1574" actId="20577"/>
          <ac:spMkLst>
            <pc:docMk/>
            <pc:sldMk cId="3766008076" sldId="2702"/>
            <ac:spMk id="2" creationId="{27A1DABA-F447-B608-2ED2-4234CE84E89A}"/>
          </ac:spMkLst>
        </pc:spChg>
        <pc:spChg chg="mod ord">
          <ac:chgData name="Shephard Allen, Taraja [OH]" userId="65baa122-b778-4332-a641-aa527494d799" providerId="ADAL" clId="{964DD991-B07D-50A0-8339-5D337F214506}" dt="2026-09-25T00:16:44.608" v="3093" actId="2710"/>
          <ac:spMkLst>
            <pc:docMk/>
            <pc:sldMk cId="3766008076" sldId="2702"/>
            <ac:spMk id="3" creationId="{E9D6A0F6-CDEF-6044-AE6A-DF7318756304}"/>
          </ac:spMkLst>
        </pc:spChg>
        <pc:picChg chg="mod">
          <ac:chgData name="Shephard Allen, Taraja [OH]" userId="65baa122-b778-4332-a641-aa527494d799" providerId="ADAL" clId="{964DD991-B07D-50A0-8339-5D337F214506}" dt="2026-09-24T18:00:25.512" v="1726" actId="1076"/>
          <ac:picMkLst>
            <pc:docMk/>
            <pc:sldMk cId="3766008076" sldId="2702"/>
            <ac:picMk id="4" creationId="{62FE234A-57FE-8E53-C205-3878538E325F}"/>
          </ac:picMkLst>
        </pc:picChg>
      </pc:sldChg>
      <pc:sldChg chg="modSp mod">
        <pc:chgData name="Shephard Allen, Taraja [OH]" userId="65baa122-b778-4332-a641-aa527494d799" providerId="ADAL" clId="{964DD991-B07D-50A0-8339-5D337F214506}" dt="2026-09-24T17:59:53.481" v="1723" actId="1076"/>
        <pc:sldMkLst>
          <pc:docMk/>
          <pc:sldMk cId="2249074484" sldId="2703"/>
        </pc:sldMkLst>
        <pc:spChg chg="mod">
          <ac:chgData name="Shephard Allen, Taraja [OH]" userId="65baa122-b778-4332-a641-aa527494d799" providerId="ADAL" clId="{964DD991-B07D-50A0-8339-5D337F214506}" dt="2026-09-24T17:59:53.481" v="1723" actId="1076"/>
          <ac:spMkLst>
            <pc:docMk/>
            <pc:sldMk cId="2249074484" sldId="2703"/>
            <ac:spMk id="2" creationId="{78058D6E-1F47-2D92-4551-F5744716414E}"/>
          </ac:spMkLst>
        </pc:spChg>
        <pc:spChg chg="mod">
          <ac:chgData name="Shephard Allen, Taraja [OH]" userId="65baa122-b778-4332-a641-aa527494d799" providerId="ADAL" clId="{964DD991-B07D-50A0-8339-5D337F214506}" dt="2026-09-24T17:59:44.675" v="1720" actId="12"/>
          <ac:spMkLst>
            <pc:docMk/>
            <pc:sldMk cId="2249074484" sldId="2703"/>
            <ac:spMk id="3" creationId="{8EB3C8C4-917B-D49C-98DE-97852AD6C490}"/>
          </ac:spMkLst>
        </pc:spChg>
        <pc:picChg chg="mod">
          <ac:chgData name="Shephard Allen, Taraja [OH]" userId="65baa122-b778-4332-a641-aa527494d799" providerId="ADAL" clId="{964DD991-B07D-50A0-8339-5D337F214506}" dt="2026-09-24T17:59:34.818" v="1717" actId="1076"/>
          <ac:picMkLst>
            <pc:docMk/>
            <pc:sldMk cId="2249074484" sldId="2703"/>
            <ac:picMk id="5" creationId="{3E102C00-93D3-27C7-723D-3C9D26AFAE88}"/>
          </ac:picMkLst>
        </pc:picChg>
      </pc:sldChg>
      <pc:sldChg chg="modSp mod">
        <pc:chgData name="Shephard Allen, Taraja [OH]" userId="65baa122-b778-4332-a641-aa527494d799" providerId="ADAL" clId="{964DD991-B07D-50A0-8339-5D337F214506}" dt="2026-09-24T18:01:38.245" v="1748" actId="20577"/>
        <pc:sldMkLst>
          <pc:docMk/>
          <pc:sldMk cId="801093615" sldId="2704"/>
        </pc:sldMkLst>
        <pc:spChg chg="mod">
          <ac:chgData name="Shephard Allen, Taraja [OH]" userId="65baa122-b778-4332-a641-aa527494d799" providerId="ADAL" clId="{964DD991-B07D-50A0-8339-5D337F214506}" dt="2026-09-24T18:01:38.245" v="1748" actId="20577"/>
          <ac:spMkLst>
            <pc:docMk/>
            <pc:sldMk cId="801093615" sldId="2704"/>
            <ac:spMk id="2" creationId="{D2176AFE-20AD-8293-827B-FE90FFB4FB27}"/>
          </ac:spMkLst>
        </pc:spChg>
        <pc:spChg chg="mod">
          <ac:chgData name="Shephard Allen, Taraja [OH]" userId="65baa122-b778-4332-a641-aa527494d799" providerId="ADAL" clId="{964DD991-B07D-50A0-8339-5D337F214506}" dt="2026-09-24T18:01:27.781" v="1743" actId="20577"/>
          <ac:spMkLst>
            <pc:docMk/>
            <pc:sldMk cId="801093615" sldId="2704"/>
            <ac:spMk id="3" creationId="{0A6F01E6-9BC3-3594-DF31-292094A21602}"/>
          </ac:spMkLst>
        </pc:spChg>
      </pc:sldChg>
      <pc:sldChg chg="modSp mod">
        <pc:chgData name="Shephard Allen, Taraja [OH]" userId="65baa122-b778-4332-a641-aa527494d799" providerId="ADAL" clId="{964DD991-B07D-50A0-8339-5D337F214506}" dt="2026-09-24T18:02:48.532" v="1762" actId="113"/>
        <pc:sldMkLst>
          <pc:docMk/>
          <pc:sldMk cId="3162168376" sldId="2705"/>
        </pc:sldMkLst>
        <pc:spChg chg="mod">
          <ac:chgData name="Shephard Allen, Taraja [OH]" userId="65baa122-b778-4332-a641-aa527494d799" providerId="ADAL" clId="{964DD991-B07D-50A0-8339-5D337F214506}" dt="2026-09-24T18:02:48.532" v="1762" actId="113"/>
          <ac:spMkLst>
            <pc:docMk/>
            <pc:sldMk cId="3162168376" sldId="2705"/>
            <ac:spMk id="2" creationId="{17DBF512-B4FC-5616-6A43-B6216D306CA2}"/>
          </ac:spMkLst>
        </pc:spChg>
        <pc:spChg chg="mod">
          <ac:chgData name="Shephard Allen, Taraja [OH]" userId="65baa122-b778-4332-a641-aa527494d799" providerId="ADAL" clId="{964DD991-B07D-50A0-8339-5D337F214506}" dt="2026-09-24T18:02:10.826" v="1757" actId="255"/>
          <ac:spMkLst>
            <pc:docMk/>
            <pc:sldMk cId="3162168376" sldId="2705"/>
            <ac:spMk id="3" creationId="{28729F5B-1C71-4ACA-2B26-07916498C5DA}"/>
          </ac:spMkLst>
        </pc:spChg>
      </pc:sldChg>
      <pc:sldChg chg="modSp mod">
        <pc:chgData name="Shephard Allen, Taraja [OH]" userId="65baa122-b778-4332-a641-aa527494d799" providerId="ADAL" clId="{964DD991-B07D-50A0-8339-5D337F214506}" dt="2026-09-24T18:02:29.737" v="1761" actId="113"/>
        <pc:sldMkLst>
          <pc:docMk/>
          <pc:sldMk cId="3418951143" sldId="2706"/>
        </pc:sldMkLst>
        <pc:spChg chg="mod">
          <ac:chgData name="Shephard Allen, Taraja [OH]" userId="65baa122-b778-4332-a641-aa527494d799" providerId="ADAL" clId="{964DD991-B07D-50A0-8339-5D337F214506}" dt="2026-09-24T18:02:29.737" v="1761" actId="113"/>
          <ac:spMkLst>
            <pc:docMk/>
            <pc:sldMk cId="3418951143" sldId="2706"/>
            <ac:spMk id="2" creationId="{A7FC856C-1A3C-3919-C7E9-1EE3505491C9}"/>
          </ac:spMkLst>
        </pc:spChg>
        <pc:spChg chg="mod">
          <ac:chgData name="Shephard Allen, Taraja [OH]" userId="65baa122-b778-4332-a641-aa527494d799" providerId="ADAL" clId="{964DD991-B07D-50A0-8339-5D337F214506}" dt="2026-09-24T18:02:25.349" v="1760" actId="27636"/>
          <ac:spMkLst>
            <pc:docMk/>
            <pc:sldMk cId="3418951143" sldId="2706"/>
            <ac:spMk id="3" creationId="{F62CEC85-17CB-07BB-D160-B1C9E5F22D4A}"/>
          </ac:spMkLst>
        </pc:spChg>
      </pc:sldChg>
      <pc:sldChg chg="modSp mod">
        <pc:chgData name="Shephard Allen, Taraja [OH]" userId="65baa122-b778-4332-a641-aa527494d799" providerId="ADAL" clId="{964DD991-B07D-50A0-8339-5D337F214506}" dt="2026-09-24T18:03:15.129" v="1773" actId="27636"/>
        <pc:sldMkLst>
          <pc:docMk/>
          <pc:sldMk cId="1457316897" sldId="2707"/>
        </pc:sldMkLst>
        <pc:spChg chg="mod">
          <ac:chgData name="Shephard Allen, Taraja [OH]" userId="65baa122-b778-4332-a641-aa527494d799" providerId="ADAL" clId="{964DD991-B07D-50A0-8339-5D337F214506}" dt="2026-09-24T18:03:00.018" v="1764" actId="1076"/>
          <ac:spMkLst>
            <pc:docMk/>
            <pc:sldMk cId="1457316897" sldId="2707"/>
            <ac:spMk id="2" creationId="{60388431-EC11-2DDA-B1F6-2729AFFEB986}"/>
          </ac:spMkLst>
        </pc:spChg>
        <pc:spChg chg="mod">
          <ac:chgData name="Shephard Allen, Taraja [OH]" userId="65baa122-b778-4332-a641-aa527494d799" providerId="ADAL" clId="{964DD991-B07D-50A0-8339-5D337F214506}" dt="2026-09-24T18:03:15.129" v="1773" actId="27636"/>
          <ac:spMkLst>
            <pc:docMk/>
            <pc:sldMk cId="1457316897" sldId="2707"/>
            <ac:spMk id="3" creationId="{2D5CCDBD-2D4A-CCBA-F077-E9A5C2E0B277}"/>
          </ac:spMkLst>
        </pc:spChg>
      </pc:sldChg>
      <pc:sldChg chg="modSp mod">
        <pc:chgData name="Shephard Allen, Taraja [OH]" userId="65baa122-b778-4332-a641-aa527494d799" providerId="ADAL" clId="{964DD991-B07D-50A0-8339-5D337F214506}" dt="2026-09-24T18:03:43.434" v="1777" actId="2710"/>
        <pc:sldMkLst>
          <pc:docMk/>
          <pc:sldMk cId="301940833" sldId="2708"/>
        </pc:sldMkLst>
        <pc:spChg chg="mod">
          <ac:chgData name="Shephard Allen, Taraja [OH]" userId="65baa122-b778-4332-a641-aa527494d799" providerId="ADAL" clId="{964DD991-B07D-50A0-8339-5D337F214506}" dt="2026-09-24T18:03:37.303" v="1775" actId="113"/>
          <ac:spMkLst>
            <pc:docMk/>
            <pc:sldMk cId="301940833" sldId="2708"/>
            <ac:spMk id="2" creationId="{20197FD1-E65D-BFE0-2695-C91891CD579D}"/>
          </ac:spMkLst>
        </pc:spChg>
        <pc:spChg chg="mod">
          <ac:chgData name="Shephard Allen, Taraja [OH]" userId="65baa122-b778-4332-a641-aa527494d799" providerId="ADAL" clId="{964DD991-B07D-50A0-8339-5D337F214506}" dt="2026-09-24T18:03:43.434" v="1777" actId="2710"/>
          <ac:spMkLst>
            <pc:docMk/>
            <pc:sldMk cId="301940833" sldId="2708"/>
            <ac:spMk id="3" creationId="{0552488E-3A09-8BC3-3507-F1E5B3E478FF}"/>
          </ac:spMkLst>
        </pc:spChg>
      </pc:sldChg>
      <pc:sldChg chg="modSp mod">
        <pc:chgData name="Shephard Allen, Taraja [OH]" userId="65baa122-b778-4332-a641-aa527494d799" providerId="ADAL" clId="{964DD991-B07D-50A0-8339-5D337F214506}" dt="2026-09-24T18:08:00.657" v="1800" actId="2710"/>
        <pc:sldMkLst>
          <pc:docMk/>
          <pc:sldMk cId="1943344107" sldId="2709"/>
        </pc:sldMkLst>
        <pc:spChg chg="mod">
          <ac:chgData name="Shephard Allen, Taraja [OH]" userId="65baa122-b778-4332-a641-aa527494d799" providerId="ADAL" clId="{964DD991-B07D-50A0-8339-5D337F214506}" dt="2026-09-24T18:07:19.342" v="1798" actId="20577"/>
          <ac:spMkLst>
            <pc:docMk/>
            <pc:sldMk cId="1943344107" sldId="2709"/>
            <ac:spMk id="2" creationId="{E902A0ED-1CD3-29FC-F2C0-0B0F7899E565}"/>
          </ac:spMkLst>
        </pc:spChg>
        <pc:spChg chg="mod">
          <ac:chgData name="Shephard Allen, Taraja [OH]" userId="65baa122-b778-4332-a641-aa527494d799" providerId="ADAL" clId="{964DD991-B07D-50A0-8339-5D337F214506}" dt="2026-09-24T18:08:00.657" v="1800" actId="2710"/>
          <ac:spMkLst>
            <pc:docMk/>
            <pc:sldMk cId="1943344107" sldId="2709"/>
            <ac:spMk id="3" creationId="{A78FB013-CA38-47CE-9984-A5B31A30D396}"/>
          </ac:spMkLst>
        </pc:spChg>
      </pc:sldChg>
      <pc:sldChg chg="modSp mod">
        <pc:chgData name="Shephard Allen, Taraja [OH]" userId="65baa122-b778-4332-a641-aa527494d799" providerId="ADAL" clId="{964DD991-B07D-50A0-8339-5D337F214506}" dt="2026-09-24T18:09:45.517" v="1852" actId="20577"/>
        <pc:sldMkLst>
          <pc:docMk/>
          <pc:sldMk cId="2972906058" sldId="2710"/>
        </pc:sldMkLst>
        <pc:spChg chg="mod">
          <ac:chgData name="Shephard Allen, Taraja [OH]" userId="65baa122-b778-4332-a641-aa527494d799" providerId="ADAL" clId="{964DD991-B07D-50A0-8339-5D337F214506}" dt="2026-09-24T18:09:19.232" v="1844" actId="14100"/>
          <ac:spMkLst>
            <pc:docMk/>
            <pc:sldMk cId="2972906058" sldId="2710"/>
            <ac:spMk id="2" creationId="{4073892B-7CDF-6C8D-8D1B-0BF15EE795B1}"/>
          </ac:spMkLst>
        </pc:spChg>
        <pc:spChg chg="mod">
          <ac:chgData name="Shephard Allen, Taraja [OH]" userId="65baa122-b778-4332-a641-aa527494d799" providerId="ADAL" clId="{964DD991-B07D-50A0-8339-5D337F214506}" dt="2026-09-24T18:09:45.517" v="1852" actId="20577"/>
          <ac:spMkLst>
            <pc:docMk/>
            <pc:sldMk cId="2972906058" sldId="2710"/>
            <ac:spMk id="3" creationId="{A94280FA-9D78-0C8E-D93C-77F621364359}"/>
          </ac:spMkLst>
        </pc:spChg>
      </pc:sldChg>
      <pc:sldChg chg="modSp mod">
        <pc:chgData name="Shephard Allen, Taraja [OH]" userId="65baa122-b778-4332-a641-aa527494d799" providerId="ADAL" clId="{964DD991-B07D-50A0-8339-5D337F214506}" dt="2026-09-24T18:09:03.213" v="1841" actId="20577"/>
        <pc:sldMkLst>
          <pc:docMk/>
          <pc:sldMk cId="4186914059" sldId="2711"/>
        </pc:sldMkLst>
        <pc:spChg chg="mod">
          <ac:chgData name="Shephard Allen, Taraja [OH]" userId="65baa122-b778-4332-a641-aa527494d799" providerId="ADAL" clId="{964DD991-B07D-50A0-8339-5D337F214506}" dt="2026-09-24T18:08:43.406" v="1833" actId="1076"/>
          <ac:spMkLst>
            <pc:docMk/>
            <pc:sldMk cId="4186914059" sldId="2711"/>
            <ac:spMk id="2" creationId="{99B92B95-32B2-A43E-E027-075C8D827A90}"/>
          </ac:spMkLst>
        </pc:spChg>
        <pc:spChg chg="mod">
          <ac:chgData name="Shephard Allen, Taraja [OH]" userId="65baa122-b778-4332-a641-aa527494d799" providerId="ADAL" clId="{964DD991-B07D-50A0-8339-5D337F214506}" dt="2026-09-24T18:09:03.213" v="1841" actId="20577"/>
          <ac:spMkLst>
            <pc:docMk/>
            <pc:sldMk cId="4186914059" sldId="2711"/>
            <ac:spMk id="3" creationId="{E5628E56-781A-7748-3A52-8BB8B18BE614}"/>
          </ac:spMkLst>
        </pc:spChg>
      </pc:sldChg>
      <pc:sldChg chg="modSp mod">
        <pc:chgData name="Shephard Allen, Taraja [OH]" userId="65baa122-b778-4332-a641-aa527494d799" providerId="ADAL" clId="{964DD991-B07D-50A0-8339-5D337F214506}" dt="2026-09-24T18:10:29.907" v="1865" actId="113"/>
        <pc:sldMkLst>
          <pc:docMk/>
          <pc:sldMk cId="1008832531" sldId="2712"/>
        </pc:sldMkLst>
        <pc:spChg chg="mod">
          <ac:chgData name="Shephard Allen, Taraja [OH]" userId="65baa122-b778-4332-a641-aa527494d799" providerId="ADAL" clId="{964DD991-B07D-50A0-8339-5D337F214506}" dt="2026-09-24T18:10:29.907" v="1865" actId="113"/>
          <ac:spMkLst>
            <pc:docMk/>
            <pc:sldMk cId="1008832531" sldId="2712"/>
            <ac:spMk id="2" creationId="{3414F188-8867-4FC9-B8EB-997911F29BB6}"/>
          </ac:spMkLst>
        </pc:spChg>
        <pc:spChg chg="mod">
          <ac:chgData name="Shephard Allen, Taraja [OH]" userId="65baa122-b778-4332-a641-aa527494d799" providerId="ADAL" clId="{964DD991-B07D-50A0-8339-5D337F214506}" dt="2026-09-24T18:10:22.822" v="1863" actId="27636"/>
          <ac:spMkLst>
            <pc:docMk/>
            <pc:sldMk cId="1008832531" sldId="2712"/>
            <ac:spMk id="3" creationId="{2579D0DB-C952-A50F-58C8-D348BFA0781B}"/>
          </ac:spMkLst>
        </pc:spChg>
      </pc:sldChg>
      <pc:sldChg chg="modSp mod">
        <pc:chgData name="Shephard Allen, Taraja [OH]" userId="65baa122-b778-4332-a641-aa527494d799" providerId="ADAL" clId="{964DD991-B07D-50A0-8339-5D337F214506}" dt="2026-09-24T18:10:49.716" v="1890" actId="20577"/>
        <pc:sldMkLst>
          <pc:docMk/>
          <pc:sldMk cId="4197800839" sldId="2713"/>
        </pc:sldMkLst>
        <pc:spChg chg="mod">
          <ac:chgData name="Shephard Allen, Taraja [OH]" userId="65baa122-b778-4332-a641-aa527494d799" providerId="ADAL" clId="{964DD991-B07D-50A0-8339-5D337F214506}" dt="2026-09-24T18:10:49.716" v="1890" actId="20577"/>
          <ac:spMkLst>
            <pc:docMk/>
            <pc:sldMk cId="4197800839" sldId="2713"/>
            <ac:spMk id="3" creationId="{A38D14D5-64F5-5647-38E2-9A50B4DE167A}"/>
          </ac:spMkLst>
        </pc:spChg>
      </pc:sldChg>
      <pc:sldChg chg="modSp mod">
        <pc:chgData name="Shephard Allen, Taraja [OH]" userId="65baa122-b778-4332-a641-aa527494d799" providerId="ADAL" clId="{964DD991-B07D-50A0-8339-5D337F214506}" dt="2026-09-24T23:45:58.871" v="2477" actId="14100"/>
        <pc:sldMkLst>
          <pc:docMk/>
          <pc:sldMk cId="3448088050" sldId="2714"/>
        </pc:sldMkLst>
        <pc:spChg chg="mod">
          <ac:chgData name="Shephard Allen, Taraja [OH]" userId="65baa122-b778-4332-a641-aa527494d799" providerId="ADAL" clId="{964DD991-B07D-50A0-8339-5D337F214506}" dt="2026-09-24T23:45:51.272" v="2475" actId="1076"/>
          <ac:spMkLst>
            <pc:docMk/>
            <pc:sldMk cId="3448088050" sldId="2714"/>
            <ac:spMk id="2" creationId="{528FD2A4-CF27-3303-5F2D-171B76DA306D}"/>
          </ac:spMkLst>
        </pc:spChg>
        <pc:spChg chg="mod">
          <ac:chgData name="Shephard Allen, Taraja [OH]" userId="65baa122-b778-4332-a641-aa527494d799" providerId="ADAL" clId="{964DD991-B07D-50A0-8339-5D337F214506}" dt="2026-09-24T23:45:54.979" v="2476" actId="1076"/>
          <ac:spMkLst>
            <pc:docMk/>
            <pc:sldMk cId="3448088050" sldId="2714"/>
            <ac:spMk id="3" creationId="{24875221-242C-8AE1-DF0D-86EF72591976}"/>
          </ac:spMkLst>
        </pc:spChg>
        <pc:picChg chg="mod">
          <ac:chgData name="Shephard Allen, Taraja [OH]" userId="65baa122-b778-4332-a641-aa527494d799" providerId="ADAL" clId="{964DD991-B07D-50A0-8339-5D337F214506}" dt="2026-09-24T23:45:58.871" v="2477" actId="14100"/>
          <ac:picMkLst>
            <pc:docMk/>
            <pc:sldMk cId="3448088050" sldId="2714"/>
            <ac:picMk id="5" creationId="{77A6D337-CB15-B193-EC17-1CDAB28A8717}"/>
          </ac:picMkLst>
        </pc:picChg>
      </pc:sldChg>
      <pc:sldChg chg="modSp mod">
        <pc:chgData name="Shephard Allen, Taraja [OH]" userId="65baa122-b778-4332-a641-aa527494d799" providerId="ADAL" clId="{964DD991-B07D-50A0-8339-5D337F214506}" dt="2026-09-24T17:22:01.760" v="1123" actId="255"/>
        <pc:sldMkLst>
          <pc:docMk/>
          <pc:sldMk cId="50179004" sldId="2715"/>
        </pc:sldMkLst>
        <pc:spChg chg="mod">
          <ac:chgData name="Shephard Allen, Taraja [OH]" userId="65baa122-b778-4332-a641-aa527494d799" providerId="ADAL" clId="{964DD991-B07D-50A0-8339-5D337F214506}" dt="2026-09-24T17:22:01.760" v="1123" actId="255"/>
          <ac:spMkLst>
            <pc:docMk/>
            <pc:sldMk cId="50179004" sldId="2715"/>
            <ac:spMk id="7" creationId="{6263C95B-0CBA-36E6-3E3C-617D5D214EF4}"/>
          </ac:spMkLst>
        </pc:spChg>
      </pc:sldChg>
      <pc:sldChg chg="modSp mod">
        <pc:chgData name="Shephard Allen, Taraja [OH]" userId="65baa122-b778-4332-a641-aa527494d799" providerId="ADAL" clId="{964DD991-B07D-50A0-8339-5D337F214506}" dt="2026-09-24T17:22:37.592" v="1128" actId="255"/>
        <pc:sldMkLst>
          <pc:docMk/>
          <pc:sldMk cId="1586728558" sldId="2716"/>
        </pc:sldMkLst>
        <pc:spChg chg="mod">
          <ac:chgData name="Shephard Allen, Taraja [OH]" userId="65baa122-b778-4332-a641-aa527494d799" providerId="ADAL" clId="{964DD991-B07D-50A0-8339-5D337F214506}" dt="2026-09-24T17:22:24.830" v="1126" actId="1076"/>
          <ac:spMkLst>
            <pc:docMk/>
            <pc:sldMk cId="1586728558" sldId="2716"/>
            <ac:spMk id="2" creationId="{38C7D3C3-DBE4-3D72-80BB-71B475A31AC4}"/>
          </ac:spMkLst>
        </pc:spChg>
        <pc:spChg chg="mod">
          <ac:chgData name="Shephard Allen, Taraja [OH]" userId="65baa122-b778-4332-a641-aa527494d799" providerId="ADAL" clId="{964DD991-B07D-50A0-8339-5D337F214506}" dt="2026-09-24T17:22:37.592" v="1128" actId="255"/>
          <ac:spMkLst>
            <pc:docMk/>
            <pc:sldMk cId="1586728558" sldId="2716"/>
            <ac:spMk id="3" creationId="{1B5409F6-8F86-C4D5-9A6F-ADB223DA54DB}"/>
          </ac:spMkLst>
        </pc:spChg>
      </pc:sldChg>
      <pc:sldChg chg="modSp mod">
        <pc:chgData name="Shephard Allen, Taraja [OH]" userId="65baa122-b778-4332-a641-aa527494d799" providerId="ADAL" clId="{964DD991-B07D-50A0-8339-5D337F214506}" dt="2026-09-24T17:27:29.997" v="1175" actId="1076"/>
        <pc:sldMkLst>
          <pc:docMk/>
          <pc:sldMk cId="137494373" sldId="2717"/>
        </pc:sldMkLst>
        <pc:spChg chg="mod">
          <ac:chgData name="Shephard Allen, Taraja [OH]" userId="65baa122-b778-4332-a641-aa527494d799" providerId="ADAL" clId="{964DD991-B07D-50A0-8339-5D337F214506}" dt="2026-09-24T17:27:23.518" v="1174" actId="1076"/>
          <ac:spMkLst>
            <pc:docMk/>
            <pc:sldMk cId="137494373" sldId="2717"/>
            <ac:spMk id="3" creationId="{86F1EFBC-270A-DDA2-032C-0319D76FDBC8}"/>
          </ac:spMkLst>
        </pc:spChg>
        <pc:graphicFrameChg chg="mod modGraphic">
          <ac:chgData name="Shephard Allen, Taraja [OH]" userId="65baa122-b778-4332-a641-aa527494d799" providerId="ADAL" clId="{964DD991-B07D-50A0-8339-5D337F214506}" dt="2026-09-24T17:27:29.997" v="1175" actId="1076"/>
          <ac:graphicFrameMkLst>
            <pc:docMk/>
            <pc:sldMk cId="137494373" sldId="2717"/>
            <ac:graphicFrameMk id="5" creationId="{5FC8AB43-A34A-4AAC-7229-4804084C73EE}"/>
          </ac:graphicFrameMkLst>
        </pc:graphicFrameChg>
      </pc:sldChg>
      <pc:sldChg chg="modSp mod">
        <pc:chgData name="Shephard Allen, Taraja [OH]" userId="65baa122-b778-4332-a641-aa527494d799" providerId="ADAL" clId="{964DD991-B07D-50A0-8339-5D337F214506}" dt="2026-09-24T23:44:29.955" v="2432" actId="1076"/>
        <pc:sldMkLst>
          <pc:docMk/>
          <pc:sldMk cId="3595045083" sldId="2718"/>
        </pc:sldMkLst>
        <pc:spChg chg="mod">
          <ac:chgData name="Shephard Allen, Taraja [OH]" userId="65baa122-b778-4332-a641-aa527494d799" providerId="ADAL" clId="{964DD991-B07D-50A0-8339-5D337F214506}" dt="2026-09-24T23:44:29.955" v="2432" actId="1076"/>
          <ac:spMkLst>
            <pc:docMk/>
            <pc:sldMk cId="3595045083" sldId="2718"/>
            <ac:spMk id="2" creationId="{EF7EBE6B-3F9D-BDE0-0989-0DA25EDA39A4}"/>
          </ac:spMkLst>
        </pc:spChg>
        <pc:spChg chg="mod">
          <ac:chgData name="Shephard Allen, Taraja [OH]" userId="65baa122-b778-4332-a641-aa527494d799" providerId="ADAL" clId="{964DD991-B07D-50A0-8339-5D337F214506}" dt="2026-09-24T23:44:18.645" v="2431" actId="2710"/>
          <ac:spMkLst>
            <pc:docMk/>
            <pc:sldMk cId="3595045083" sldId="2718"/>
            <ac:spMk id="7" creationId="{6DC9B597-84A0-F409-836C-5A2162AEEFE3}"/>
          </ac:spMkLst>
        </pc:spChg>
        <pc:picChg chg="mod">
          <ac:chgData name="Shephard Allen, Taraja [OH]" userId="65baa122-b778-4332-a641-aa527494d799" providerId="ADAL" clId="{964DD991-B07D-50A0-8339-5D337F214506}" dt="2026-09-24T23:43:56.689" v="2429" actId="14100"/>
          <ac:picMkLst>
            <pc:docMk/>
            <pc:sldMk cId="3595045083" sldId="2718"/>
            <ac:picMk id="4" creationId="{B5DFBAC5-3A2B-2D57-2CA1-7B17811111ED}"/>
          </ac:picMkLst>
        </pc:picChg>
      </pc:sldChg>
      <pc:sldChg chg="addSp modSp mod chgLayout">
        <pc:chgData name="Shephard Allen, Taraja [OH]" userId="65baa122-b778-4332-a641-aa527494d799" providerId="ADAL" clId="{964DD991-B07D-50A0-8339-5D337F214506}" dt="2026-09-24T17:32:56.112" v="1238" actId="14100"/>
        <pc:sldMkLst>
          <pc:docMk/>
          <pc:sldMk cId="186901544" sldId="2719"/>
        </pc:sldMkLst>
        <pc:spChg chg="add mod ord">
          <ac:chgData name="Shephard Allen, Taraja [OH]" userId="65baa122-b778-4332-a641-aa527494d799" providerId="ADAL" clId="{964DD991-B07D-50A0-8339-5D337F214506}" dt="2026-09-24T17:32:53.387" v="1237" actId="14100"/>
          <ac:spMkLst>
            <pc:docMk/>
            <pc:sldMk cId="186901544" sldId="2719"/>
            <ac:spMk id="2" creationId="{FEEB4AD7-DFB2-2A5E-6356-E8B5443AFBCE}"/>
          </ac:spMkLst>
        </pc:spChg>
        <pc:spChg chg="mod ord">
          <ac:chgData name="Shephard Allen, Taraja [OH]" userId="65baa122-b778-4332-a641-aa527494d799" providerId="ADAL" clId="{964DD991-B07D-50A0-8339-5D337F214506}" dt="2026-09-24T17:32:56.112" v="1238" actId="14100"/>
          <ac:spMkLst>
            <pc:docMk/>
            <pc:sldMk cId="186901544" sldId="2719"/>
            <ac:spMk id="3" creationId="{657F6AB3-2BB7-9930-D252-481C58DF5E22}"/>
          </ac:spMkLst>
        </pc:spChg>
      </pc:sldChg>
      <pc:sldChg chg="modSp mod">
        <pc:chgData name="Shephard Allen, Taraja [OH]" userId="65baa122-b778-4332-a641-aa527494d799" providerId="ADAL" clId="{964DD991-B07D-50A0-8339-5D337F214506}" dt="2026-09-24T23:43:42.993" v="2428" actId="20577"/>
        <pc:sldMkLst>
          <pc:docMk/>
          <pc:sldMk cId="3340310861" sldId="2720"/>
        </pc:sldMkLst>
        <pc:spChg chg="mod">
          <ac:chgData name="Shephard Allen, Taraja [OH]" userId="65baa122-b778-4332-a641-aa527494d799" providerId="ADAL" clId="{964DD991-B07D-50A0-8339-5D337F214506}" dt="2026-09-24T17:24:47.351" v="1149" actId="20577"/>
          <ac:spMkLst>
            <pc:docMk/>
            <pc:sldMk cId="3340310861" sldId="2720"/>
            <ac:spMk id="2" creationId="{CAE261C8-9B0F-EA62-788A-86677462A290}"/>
          </ac:spMkLst>
        </pc:spChg>
        <pc:spChg chg="mod">
          <ac:chgData name="Shephard Allen, Taraja [OH]" userId="65baa122-b778-4332-a641-aa527494d799" providerId="ADAL" clId="{964DD991-B07D-50A0-8339-5D337F214506}" dt="2026-09-24T23:43:42.993" v="2428" actId="20577"/>
          <ac:spMkLst>
            <pc:docMk/>
            <pc:sldMk cId="3340310861" sldId="2720"/>
            <ac:spMk id="3" creationId="{BE3EDF4F-11D7-A40D-2A65-6CBD1658C18A}"/>
          </ac:spMkLst>
        </pc:spChg>
      </pc:sldChg>
      <pc:sldChg chg="delSp modSp mod">
        <pc:chgData name="Shephard Allen, Taraja [OH]" userId="65baa122-b778-4332-a641-aa527494d799" providerId="ADAL" clId="{964DD991-B07D-50A0-8339-5D337F214506}" dt="2026-09-24T18:13:45.715" v="1917" actId="1076"/>
        <pc:sldMkLst>
          <pc:docMk/>
          <pc:sldMk cId="33353656" sldId="2793"/>
        </pc:sldMkLst>
        <pc:spChg chg="del">
          <ac:chgData name="Shephard Allen, Taraja [OH]" userId="65baa122-b778-4332-a641-aa527494d799" providerId="ADAL" clId="{964DD991-B07D-50A0-8339-5D337F214506}" dt="2026-09-24T18:13:29.819" v="1913" actId="478"/>
          <ac:spMkLst>
            <pc:docMk/>
            <pc:sldMk cId="33353656" sldId="2793"/>
            <ac:spMk id="9" creationId="{C48F46BB-6B4F-221F-9462-3701E131C3A3}"/>
          </ac:spMkLst>
        </pc:spChg>
        <pc:picChg chg="mod">
          <ac:chgData name="Shephard Allen, Taraja [OH]" userId="65baa122-b778-4332-a641-aa527494d799" providerId="ADAL" clId="{964DD991-B07D-50A0-8339-5D337F214506}" dt="2026-09-24T18:13:45.715" v="1917" actId="1076"/>
          <ac:picMkLst>
            <pc:docMk/>
            <pc:sldMk cId="33353656" sldId="2793"/>
            <ac:picMk id="4" creationId="{DCE41D27-F6A7-AE9F-6DDD-DF66189EE88C}"/>
          </ac:picMkLst>
        </pc:picChg>
      </pc:sldChg>
      <pc:sldChg chg="addSp modSp new mod modClrScheme chgLayout">
        <pc:chgData name="Shephard Allen, Taraja [OH]" userId="65baa122-b778-4332-a641-aa527494d799" providerId="ADAL" clId="{964DD991-B07D-50A0-8339-5D337F214506}" dt="2026-09-24T15:46:38.695" v="168" actId="26606"/>
        <pc:sldMkLst>
          <pc:docMk/>
          <pc:sldMk cId="1848621894" sldId="2794"/>
        </pc:sldMkLst>
        <pc:spChg chg="mod">
          <ac:chgData name="Shephard Allen, Taraja [OH]" userId="65baa122-b778-4332-a641-aa527494d799" providerId="ADAL" clId="{964DD991-B07D-50A0-8339-5D337F214506}" dt="2026-09-24T15:46:38.695" v="168" actId="26606"/>
          <ac:spMkLst>
            <pc:docMk/>
            <pc:sldMk cId="1848621894" sldId="2794"/>
            <ac:spMk id="2" creationId="{AD3D1C67-C863-DFF9-400B-1863312BAC0B}"/>
          </ac:spMkLst>
        </pc:spChg>
        <pc:spChg chg="add mod">
          <ac:chgData name="Shephard Allen, Taraja [OH]" userId="65baa122-b778-4332-a641-aa527494d799" providerId="ADAL" clId="{964DD991-B07D-50A0-8339-5D337F214506}" dt="2026-09-24T15:46:38.695" v="168" actId="26606"/>
          <ac:spMkLst>
            <pc:docMk/>
            <pc:sldMk cId="1848621894" sldId="2794"/>
            <ac:spMk id="7" creationId="{CD7EED15-3672-48C7-5740-CBBF689082F7}"/>
          </ac:spMkLst>
        </pc:spChg>
      </pc:sldChg>
      <pc:sldChg chg="new del">
        <pc:chgData name="Shephard Allen, Taraja [OH]" userId="65baa122-b778-4332-a641-aa527494d799" providerId="ADAL" clId="{964DD991-B07D-50A0-8339-5D337F214506}" dt="2026-09-24T23:39:46.062" v="2396" actId="680"/>
        <pc:sldMkLst>
          <pc:docMk/>
          <pc:sldMk cId="1973816291" sldId="2795"/>
        </pc:sldMkLst>
      </pc:sldChg>
    </pc:docChg>
  </pc:docChgLst>
  <pc:docChgLst>
    <pc:chgData name="Yvie Johnson" userId="S::yvonne.johnson_oregoned.org#ext#@neahq.onmicrosoft.com::329e8a35-80c5-464d-8280-a867152f8de6" providerId="AD" clId="Web-{E3982FA4-E890-ACC6-1963-E5FA9A8F5066}"/>
    <pc:docChg chg="modSld">
      <pc:chgData name="Yvie Johnson" userId="S::yvonne.johnson_oregoned.org#ext#@neahq.onmicrosoft.com::329e8a35-80c5-464d-8280-a867152f8de6" providerId="AD" clId="Web-{E3982FA4-E890-ACC6-1963-E5FA9A8F5066}" dt="2026-09-25T17:29:23.132" v="1" actId="20577"/>
      <pc:docMkLst>
        <pc:docMk/>
      </pc:docMkLst>
      <pc:sldChg chg="modSp">
        <pc:chgData name="Yvie Johnson" userId="S::yvonne.johnson_oregoned.org#ext#@neahq.onmicrosoft.com::329e8a35-80c5-464d-8280-a867152f8de6" providerId="AD" clId="Web-{E3982FA4-E890-ACC6-1963-E5FA9A8F5066}" dt="2026-09-25T17:29:23.132" v="1" actId="20577"/>
        <pc:sldMkLst>
          <pc:docMk/>
          <pc:sldMk cId="4072642026" sldId="2698"/>
        </pc:sldMkLst>
        <pc:spChg chg="mod">
          <ac:chgData name="Yvie Johnson" userId="S::yvonne.johnson_oregoned.org#ext#@neahq.onmicrosoft.com::329e8a35-80c5-464d-8280-a867152f8de6" providerId="AD" clId="Web-{E3982FA4-E890-ACC6-1963-E5FA9A8F5066}" dt="2026-09-25T17:29:23.132" v="1" actId="20577"/>
          <ac:spMkLst>
            <pc:docMk/>
            <pc:sldMk cId="4072642026" sldId="2698"/>
            <ac:spMk id="3" creationId="{6D6CD500-1A37-2E14-5660-13B5FBBD7DE0}"/>
          </ac:spMkLst>
        </pc:spChg>
      </pc:sldChg>
    </pc:docChg>
  </pc:docChgLst>
  <pc:docChgLst>
    <pc:chgData name="Kail, Amanda [NEA-FO]" userId="S::akail@nea.org::57fa41ed-6196-4a36-b76e-152a844f9ae8" providerId="AD" clId="Web-{3A98FEFF-6BEC-7ED7-DB7B-496DFED2AEC8}"/>
    <pc:docChg chg="modSld">
      <pc:chgData name="Kail, Amanda [NEA-FO]" userId="S::akail@nea.org::57fa41ed-6196-4a36-b76e-152a844f9ae8" providerId="AD" clId="Web-{3A98FEFF-6BEC-7ED7-DB7B-496DFED2AEC8}" dt="2026-09-24T18:42:59.365" v="52" actId="14100"/>
      <pc:docMkLst>
        <pc:docMk/>
      </pc:docMkLst>
      <pc:sldChg chg="addSp delSp modSp">
        <pc:chgData name="Kail, Amanda [NEA-FO]" userId="S::akail@nea.org::57fa41ed-6196-4a36-b76e-152a844f9ae8" providerId="AD" clId="Web-{3A98FEFF-6BEC-7ED7-DB7B-496DFED2AEC8}" dt="2026-09-24T18:42:59.365" v="52" actId="14100"/>
        <pc:sldMkLst>
          <pc:docMk/>
          <pc:sldMk cId="995542689" sldId="736"/>
        </pc:sldMkLst>
        <pc:spChg chg="add del mod">
          <ac:chgData name="Kail, Amanda [NEA-FO]" userId="S::akail@nea.org::57fa41ed-6196-4a36-b76e-152a844f9ae8" providerId="AD" clId="Web-{3A98FEFF-6BEC-7ED7-DB7B-496DFED2AEC8}" dt="2026-09-24T18:33:05.828" v="28"/>
          <ac:spMkLst>
            <pc:docMk/>
            <pc:sldMk cId="995542689" sldId="736"/>
            <ac:spMk id="3" creationId="{FA937402-C575-413E-B79E-52CA51EC0085}"/>
          </ac:spMkLst>
        </pc:spChg>
        <pc:picChg chg="add mod ord">
          <ac:chgData name="Kail, Amanda [NEA-FO]" userId="S::akail@nea.org::57fa41ed-6196-4a36-b76e-152a844f9ae8" providerId="AD" clId="Web-{3A98FEFF-6BEC-7ED7-DB7B-496DFED2AEC8}" dt="2026-09-24T18:33:14.266" v="30" actId="1076"/>
          <ac:picMkLst>
            <pc:docMk/>
            <pc:sldMk cId="995542689" sldId="736"/>
            <ac:picMk id="4" creationId="{B2E31CDA-6809-6F91-DF31-A23F6E8E7AB6}"/>
          </ac:picMkLst>
        </pc:picChg>
        <pc:picChg chg="add mod">
          <ac:chgData name="Kail, Amanda [NEA-FO]" userId="S::akail@nea.org::57fa41ed-6196-4a36-b76e-152a844f9ae8" providerId="AD" clId="Web-{3A98FEFF-6BEC-7ED7-DB7B-496DFED2AEC8}" dt="2026-09-24T18:42:59.365" v="52" actId="14100"/>
          <ac:picMkLst>
            <pc:docMk/>
            <pc:sldMk cId="995542689" sldId="736"/>
            <ac:picMk id="5" creationId="{C6D7766F-6AE6-2383-ED8C-3AEE5A55F6AD}"/>
          </ac:picMkLst>
        </pc:picChg>
        <pc:picChg chg="del">
          <ac:chgData name="Kail, Amanda [NEA-FO]" userId="S::akail@nea.org::57fa41ed-6196-4a36-b76e-152a844f9ae8" providerId="AD" clId="Web-{3A98FEFF-6BEC-7ED7-DB7B-496DFED2AEC8}" dt="2026-09-24T18:32:48.671" v="27"/>
          <ac:picMkLst>
            <pc:docMk/>
            <pc:sldMk cId="995542689" sldId="736"/>
            <ac:picMk id="6" creationId="{00000000-0000-0000-0000-000000000000}"/>
          </ac:picMkLst>
        </pc:picChg>
        <pc:picChg chg="add mod">
          <ac:chgData name="Kail, Amanda [NEA-FO]" userId="S::akail@nea.org::57fa41ed-6196-4a36-b76e-152a844f9ae8" providerId="AD" clId="Web-{3A98FEFF-6BEC-7ED7-DB7B-496DFED2AEC8}" dt="2026-09-24T18:42:51.365" v="48" actId="1076"/>
          <ac:picMkLst>
            <pc:docMk/>
            <pc:sldMk cId="995542689" sldId="736"/>
            <ac:picMk id="7" creationId="{765EAE7A-6DCB-9C70-89AB-01433F6491C7}"/>
          </ac:picMkLst>
        </pc:picChg>
        <pc:picChg chg="add mod">
          <ac:chgData name="Kail, Amanda [NEA-FO]" userId="S::akail@nea.org::57fa41ed-6196-4a36-b76e-152a844f9ae8" providerId="AD" clId="Web-{3A98FEFF-6BEC-7ED7-DB7B-496DFED2AEC8}" dt="2026-09-24T18:42:55.178" v="50" actId="14100"/>
          <ac:picMkLst>
            <pc:docMk/>
            <pc:sldMk cId="995542689" sldId="736"/>
            <ac:picMk id="9" creationId="{46405C50-6F0B-C626-39FC-3322C142C8CC}"/>
          </ac:picMkLst>
        </pc:picChg>
      </pc:sldChg>
      <pc:sldChg chg="addSp delSp modSp">
        <pc:chgData name="Kail, Amanda [NEA-FO]" userId="S::akail@nea.org::57fa41ed-6196-4a36-b76e-152a844f9ae8" providerId="AD" clId="Web-{3A98FEFF-6BEC-7ED7-DB7B-496DFED2AEC8}" dt="2026-09-24T18:20:08.582" v="8" actId="1076"/>
        <pc:sldMkLst>
          <pc:docMk/>
          <pc:sldMk cId="1278620575" sldId="861"/>
        </pc:sldMkLst>
        <pc:picChg chg="del">
          <ac:chgData name="Kail, Amanda [NEA-FO]" userId="S::akail@nea.org::57fa41ed-6196-4a36-b76e-152a844f9ae8" providerId="AD" clId="Web-{3A98FEFF-6BEC-7ED7-DB7B-496DFED2AEC8}" dt="2026-09-24T18:19:10.813" v="1"/>
          <ac:picMkLst>
            <pc:docMk/>
            <pc:sldMk cId="1278620575" sldId="861"/>
            <ac:picMk id="2" creationId="{00000000-0000-0000-0000-000000000000}"/>
          </ac:picMkLst>
        </pc:picChg>
        <pc:picChg chg="add mod modCrop">
          <ac:chgData name="Kail, Amanda [NEA-FO]" userId="S::akail@nea.org::57fa41ed-6196-4a36-b76e-152a844f9ae8" providerId="AD" clId="Web-{3A98FEFF-6BEC-7ED7-DB7B-496DFED2AEC8}" dt="2026-09-24T18:20:08.582" v="8" actId="1076"/>
          <ac:picMkLst>
            <pc:docMk/>
            <pc:sldMk cId="1278620575" sldId="861"/>
            <ac:picMk id="4" creationId="{49ED52C6-CE25-69F1-1A9B-EDEBE7267140}"/>
          </ac:picMkLst>
        </pc:picChg>
      </pc:sldChg>
      <pc:sldChg chg="delSp">
        <pc:chgData name="Kail, Amanda [NEA-FO]" userId="S::akail@nea.org::57fa41ed-6196-4a36-b76e-152a844f9ae8" providerId="AD" clId="Web-{3A98FEFF-6BEC-7ED7-DB7B-496DFED2AEC8}" dt="2026-09-24T18:19:03.126" v="0"/>
        <pc:sldMkLst>
          <pc:docMk/>
          <pc:sldMk cId="3098731252" sldId="893"/>
        </pc:sldMkLst>
        <pc:picChg chg="del">
          <ac:chgData name="Kail, Amanda [NEA-FO]" userId="S::akail@nea.org::57fa41ed-6196-4a36-b76e-152a844f9ae8" providerId="AD" clId="Web-{3A98FEFF-6BEC-7ED7-DB7B-496DFED2AEC8}" dt="2026-09-24T18:19:03.126" v="0"/>
          <ac:picMkLst>
            <pc:docMk/>
            <pc:sldMk cId="3098731252" sldId="893"/>
            <ac:picMk id="6" creationId="{00000000-0000-0000-0000-000000000000}"/>
          </ac:picMkLst>
        </pc:picChg>
      </pc:sldChg>
      <pc:sldChg chg="addSp delSp">
        <pc:chgData name="Kail, Amanda [NEA-FO]" userId="S::akail@nea.org::57fa41ed-6196-4a36-b76e-152a844f9ae8" providerId="AD" clId="Web-{3A98FEFF-6BEC-7ED7-DB7B-496DFED2AEC8}" dt="2026-09-24T18:20:22.597" v="10"/>
        <pc:sldMkLst>
          <pc:docMk/>
          <pc:sldMk cId="3250686682" sldId="894"/>
        </pc:sldMkLst>
        <pc:picChg chg="del">
          <ac:chgData name="Kail, Amanda [NEA-FO]" userId="S::akail@nea.org::57fa41ed-6196-4a36-b76e-152a844f9ae8" providerId="AD" clId="Web-{3A98FEFF-6BEC-7ED7-DB7B-496DFED2AEC8}" dt="2026-09-24T18:20:22.597" v="10"/>
          <ac:picMkLst>
            <pc:docMk/>
            <pc:sldMk cId="3250686682" sldId="894"/>
            <ac:picMk id="6" creationId="{00000000-0000-0000-0000-000000000000}"/>
          </ac:picMkLst>
        </pc:picChg>
        <pc:picChg chg="add">
          <ac:chgData name="Kail, Amanda [NEA-FO]" userId="S::akail@nea.org::57fa41ed-6196-4a36-b76e-152a844f9ae8" providerId="AD" clId="Web-{3A98FEFF-6BEC-7ED7-DB7B-496DFED2AEC8}" dt="2026-09-24T18:20:19.222" v="9"/>
          <ac:picMkLst>
            <pc:docMk/>
            <pc:sldMk cId="3250686682" sldId="894"/>
            <ac:picMk id="7" creationId="{06C43288-BD6F-5733-DC45-4E8EC7700DA1}"/>
          </ac:picMkLst>
        </pc:picChg>
      </pc:sldChg>
      <pc:sldChg chg="addSp delSp">
        <pc:chgData name="Kail, Amanda [NEA-FO]" userId="S::akail@nea.org::57fa41ed-6196-4a36-b76e-152a844f9ae8" providerId="AD" clId="Web-{3A98FEFF-6BEC-7ED7-DB7B-496DFED2AEC8}" dt="2026-09-24T18:20:30.645" v="12"/>
        <pc:sldMkLst>
          <pc:docMk/>
          <pc:sldMk cId="2403110345" sldId="895"/>
        </pc:sldMkLst>
        <pc:picChg chg="add">
          <ac:chgData name="Kail, Amanda [NEA-FO]" userId="S::akail@nea.org::57fa41ed-6196-4a36-b76e-152a844f9ae8" providerId="AD" clId="Web-{3A98FEFF-6BEC-7ED7-DB7B-496DFED2AEC8}" dt="2026-09-24T18:20:30.645" v="12"/>
          <ac:picMkLst>
            <pc:docMk/>
            <pc:sldMk cId="2403110345" sldId="895"/>
            <ac:picMk id="3" creationId="{C05FAF24-E187-1724-D123-E3E062FDEBE2}"/>
          </ac:picMkLst>
        </pc:picChg>
        <pc:picChg chg="del">
          <ac:chgData name="Kail, Amanda [NEA-FO]" userId="S::akail@nea.org::57fa41ed-6196-4a36-b76e-152a844f9ae8" providerId="AD" clId="Web-{3A98FEFF-6BEC-7ED7-DB7B-496DFED2AEC8}" dt="2026-09-24T18:20:27.254" v="11"/>
          <ac:picMkLst>
            <pc:docMk/>
            <pc:sldMk cId="2403110345" sldId="895"/>
            <ac:picMk id="6" creationId="{00000000-0000-0000-0000-000000000000}"/>
          </ac:picMkLst>
        </pc:picChg>
      </pc:sldChg>
      <pc:sldChg chg="addSp delSp modSp">
        <pc:chgData name="Kail, Amanda [NEA-FO]" userId="S::akail@nea.org::57fa41ed-6196-4a36-b76e-152a844f9ae8" providerId="AD" clId="Web-{3A98FEFF-6BEC-7ED7-DB7B-496DFED2AEC8}" dt="2026-09-24T18:32:41.843" v="26"/>
        <pc:sldMkLst>
          <pc:docMk/>
          <pc:sldMk cId="380248065" sldId="1120"/>
        </pc:sldMkLst>
        <pc:spChg chg="add mod">
          <ac:chgData name="Kail, Amanda [NEA-FO]" userId="S::akail@nea.org::57fa41ed-6196-4a36-b76e-152a844f9ae8" providerId="AD" clId="Web-{3A98FEFF-6BEC-7ED7-DB7B-496DFED2AEC8}" dt="2026-09-24T18:32:25.764" v="21"/>
          <ac:spMkLst>
            <pc:docMk/>
            <pc:sldMk cId="380248065" sldId="1120"/>
            <ac:spMk id="6" creationId="{C16457A7-187D-9B88-4EF7-E6AA6BFEF52D}"/>
          </ac:spMkLst>
        </pc:spChg>
        <pc:picChg chg="del">
          <ac:chgData name="Kail, Amanda [NEA-FO]" userId="S::akail@nea.org::57fa41ed-6196-4a36-b76e-152a844f9ae8" providerId="AD" clId="Web-{3A98FEFF-6BEC-7ED7-DB7B-496DFED2AEC8}" dt="2026-09-24T18:32:25.764" v="21"/>
          <ac:picMkLst>
            <pc:docMk/>
            <pc:sldMk cId="380248065" sldId="1120"/>
            <ac:picMk id="4" creationId="{00000000-0000-0000-0000-000000000000}"/>
          </ac:picMkLst>
        </pc:picChg>
        <pc:picChg chg="add mod modCrop">
          <ac:chgData name="Kail, Amanda [NEA-FO]" userId="S::akail@nea.org::57fa41ed-6196-4a36-b76e-152a844f9ae8" providerId="AD" clId="Web-{3A98FEFF-6BEC-7ED7-DB7B-496DFED2AEC8}" dt="2026-09-24T18:32:41.843" v="26"/>
          <ac:picMkLst>
            <pc:docMk/>
            <pc:sldMk cId="380248065" sldId="1120"/>
            <ac:picMk id="8" creationId="{F7662D66-A8A2-1126-0261-55131E362B23}"/>
          </ac:picMkLst>
        </pc:picChg>
      </pc:sldChg>
      <pc:sldChg chg="addSp delSp">
        <pc:chgData name="Kail, Amanda [NEA-FO]" userId="S::akail@nea.org::57fa41ed-6196-4a36-b76e-152a844f9ae8" providerId="AD" clId="Web-{3A98FEFF-6BEC-7ED7-DB7B-496DFED2AEC8}" dt="2026-09-24T18:31:42.966" v="14"/>
        <pc:sldMkLst>
          <pc:docMk/>
          <pc:sldMk cId="3390418253" sldId="2617"/>
        </pc:sldMkLst>
        <pc:picChg chg="add">
          <ac:chgData name="Kail, Amanda [NEA-FO]" userId="S::akail@nea.org::57fa41ed-6196-4a36-b76e-152a844f9ae8" providerId="AD" clId="Web-{3A98FEFF-6BEC-7ED7-DB7B-496DFED2AEC8}" dt="2026-09-24T18:31:42.966" v="14"/>
          <ac:picMkLst>
            <pc:docMk/>
            <pc:sldMk cId="3390418253" sldId="2617"/>
            <ac:picMk id="3" creationId="{133D9E4C-F723-2AAD-A3AD-73206CD93CC1}"/>
          </ac:picMkLst>
        </pc:picChg>
        <pc:picChg chg="del">
          <ac:chgData name="Kail, Amanda [NEA-FO]" userId="S::akail@nea.org::57fa41ed-6196-4a36-b76e-152a844f9ae8" providerId="AD" clId="Web-{3A98FEFF-6BEC-7ED7-DB7B-496DFED2AEC8}" dt="2026-09-24T18:31:34.528" v="13"/>
          <ac:picMkLst>
            <pc:docMk/>
            <pc:sldMk cId="3390418253" sldId="2617"/>
            <ac:picMk id="6" creationId="{845C1F9D-6246-5605-ADFD-75FEA910EC92}"/>
          </ac:picMkLst>
        </pc:picChg>
      </pc:sldChg>
      <pc:sldChg chg="addSp delSp modSp">
        <pc:chgData name="Kail, Amanda [NEA-FO]" userId="S::akail@nea.org::57fa41ed-6196-4a36-b76e-152a844f9ae8" providerId="AD" clId="Web-{3A98FEFF-6BEC-7ED7-DB7B-496DFED2AEC8}" dt="2026-09-24T18:32:19.952" v="20"/>
        <pc:sldMkLst>
          <pc:docMk/>
          <pc:sldMk cId="3063848400" sldId="2650"/>
        </pc:sldMkLst>
        <pc:spChg chg="add mod">
          <ac:chgData name="Kail, Amanda [NEA-FO]" userId="S::akail@nea.org::57fa41ed-6196-4a36-b76e-152a844f9ae8" providerId="AD" clId="Web-{3A98FEFF-6BEC-7ED7-DB7B-496DFED2AEC8}" dt="2026-09-24T18:31:58.294" v="15"/>
          <ac:spMkLst>
            <pc:docMk/>
            <pc:sldMk cId="3063848400" sldId="2650"/>
            <ac:spMk id="6" creationId="{D756E2C8-F6C7-E4B7-C073-F41EE2B578B8}"/>
          </ac:spMkLst>
        </pc:spChg>
        <pc:picChg chg="del">
          <ac:chgData name="Kail, Amanda [NEA-FO]" userId="S::akail@nea.org::57fa41ed-6196-4a36-b76e-152a844f9ae8" providerId="AD" clId="Web-{3A98FEFF-6BEC-7ED7-DB7B-496DFED2AEC8}" dt="2026-09-24T18:31:58.294" v="15"/>
          <ac:picMkLst>
            <pc:docMk/>
            <pc:sldMk cId="3063848400" sldId="2650"/>
            <ac:picMk id="4" creationId="{F843475B-3A46-F40D-3901-3A0DD32D0EFA}"/>
          </ac:picMkLst>
        </pc:picChg>
        <pc:picChg chg="add mod modCrop">
          <ac:chgData name="Kail, Amanda [NEA-FO]" userId="S::akail@nea.org::57fa41ed-6196-4a36-b76e-152a844f9ae8" providerId="AD" clId="Web-{3A98FEFF-6BEC-7ED7-DB7B-496DFED2AEC8}" dt="2026-09-24T18:32:19.952" v="20"/>
          <ac:picMkLst>
            <pc:docMk/>
            <pc:sldMk cId="3063848400" sldId="2650"/>
            <ac:picMk id="8" creationId="{C3F87F94-1A6B-A428-EAC1-D29823747873}"/>
          </ac:picMkLst>
        </pc:picChg>
      </pc:sldChg>
    </pc:docChg>
  </pc:docChgLst>
</pc:chgInfo>
</file>

<file path=ppt/comments/modernComment_37D_B8B2E2F4.xml><?xml version="1.0" encoding="utf-8"?>
<p188:cmLst xmlns:a="http://schemas.openxmlformats.org/drawingml/2006/main" xmlns:r="http://schemas.openxmlformats.org/officeDocument/2006/relationships" xmlns:p188="http://schemas.microsoft.com/office/powerpoint/2018/8/main">
  <p188:cm id="{01C22F49-F1F1-400D-8E62-0203114097A5}" authorId="{5EB03D44-B1C1-0879-E02E-DC41FCBAC9C0}" created="2023-06-07T20:28:07.776">
    <pc:sldMkLst xmlns:pc="http://schemas.microsoft.com/office/powerpoint/2013/main/command">
      <pc:docMk/>
      <pc:sldMk cId="1672448561" sldId="578"/>
    </pc:sldMkLst>
    <p188:txBody>
      <a:bodyPr/>
      <a:lstStyle/>
      <a:p>
        <a:r>
          <a:rPr lang="en-US"/>
          <a:t>Could be tweaked </a:t>
        </a:r>
      </a:p>
    </p188:txBody>
  </p188:cm>
</p188:cmLst>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8D57E7-DF40-40C5-ADAD-427AEB7E688C}" type="doc">
      <dgm:prSet loTypeId="urn:microsoft.com/office/officeart/2005/8/layout/vList2" loCatId="list" qsTypeId="urn:microsoft.com/office/officeart/2005/8/quickstyle/simple1#1" qsCatId="simple" csTypeId="urn:microsoft.com/office/officeart/2005/8/colors/colorful5#1" csCatId="colorful" phldr="1"/>
      <dgm:spPr/>
      <dgm:t>
        <a:bodyPr/>
        <a:lstStyle/>
        <a:p>
          <a:endParaRPr lang="en-US"/>
        </a:p>
      </dgm:t>
    </dgm:pt>
    <dgm:pt modelId="{BF86C038-D24A-4B05-B457-280193C1CC1E}">
      <dgm:prSet phldrT="[Text]"/>
      <dgm:spPr/>
      <dgm:t>
        <a:bodyPr/>
        <a:lstStyle/>
        <a:p>
          <a:r>
            <a:rPr lang="en-US">
              <a:solidFill>
                <a:schemeClr val="tx2"/>
              </a:solidFill>
            </a:rPr>
            <a:t>Problems (1)</a:t>
          </a:r>
        </a:p>
      </dgm:t>
    </dgm:pt>
    <dgm:pt modelId="{D605A875-5677-4B91-BF38-9ECE93C1D2C2}" type="parTrans" cxnId="{239876FD-0BC3-4D9D-ACC5-9102B691BE88}">
      <dgm:prSet/>
      <dgm:spPr/>
      <dgm:t>
        <a:bodyPr/>
        <a:lstStyle/>
        <a:p>
          <a:endParaRPr lang="en-US"/>
        </a:p>
      </dgm:t>
    </dgm:pt>
    <dgm:pt modelId="{E0F8A4B1-5360-4330-9878-753DB3AD34DF}" type="sibTrans" cxnId="{239876FD-0BC3-4D9D-ACC5-9102B691BE88}">
      <dgm:prSet/>
      <dgm:spPr/>
      <dgm:t>
        <a:bodyPr/>
        <a:lstStyle/>
        <a:p>
          <a:endParaRPr lang="en-US"/>
        </a:p>
      </dgm:t>
    </dgm:pt>
    <dgm:pt modelId="{50B323A0-A461-4101-A317-2133226E8DA5}">
      <dgm:prSet phldrT="[Text]"/>
      <dgm:spPr/>
      <dgm:t>
        <a:bodyPr/>
        <a:lstStyle/>
        <a:p>
          <a:r>
            <a:rPr lang="en-US">
              <a:solidFill>
                <a:schemeClr val="tx2"/>
              </a:solidFill>
            </a:rPr>
            <a:t>Causes (2)</a:t>
          </a:r>
        </a:p>
      </dgm:t>
    </dgm:pt>
    <dgm:pt modelId="{A50ACD4F-6E90-44D8-86BB-D79B55A07D6D}" type="parTrans" cxnId="{461C99CF-040F-4B6F-B71D-23B35CA329B5}">
      <dgm:prSet/>
      <dgm:spPr/>
      <dgm:t>
        <a:bodyPr/>
        <a:lstStyle/>
        <a:p>
          <a:endParaRPr lang="en-US"/>
        </a:p>
      </dgm:t>
    </dgm:pt>
    <dgm:pt modelId="{7A8B3E52-E774-4EC8-AEFE-BAAED5C2CA3A}" type="sibTrans" cxnId="{461C99CF-040F-4B6F-B71D-23B35CA329B5}">
      <dgm:prSet/>
      <dgm:spPr/>
      <dgm:t>
        <a:bodyPr/>
        <a:lstStyle/>
        <a:p>
          <a:endParaRPr lang="en-US"/>
        </a:p>
      </dgm:t>
    </dgm:pt>
    <dgm:pt modelId="{90984FE8-FF35-466A-900E-2CE85FC099B2}">
      <dgm:prSet phldrT="[Text]"/>
      <dgm:spPr/>
      <dgm:t>
        <a:bodyPr/>
        <a:lstStyle/>
        <a:p>
          <a:r>
            <a:rPr lang="en-US">
              <a:solidFill>
                <a:schemeClr val="tx2"/>
              </a:solidFill>
            </a:rPr>
            <a:t>Solutions (4)</a:t>
          </a:r>
        </a:p>
      </dgm:t>
    </dgm:pt>
    <dgm:pt modelId="{2F717CB8-E939-4112-9E85-8CB5FB3611F3}" type="parTrans" cxnId="{EC59216A-489A-44D7-A12B-AE739BCDA625}">
      <dgm:prSet/>
      <dgm:spPr/>
      <dgm:t>
        <a:bodyPr/>
        <a:lstStyle/>
        <a:p>
          <a:endParaRPr lang="en-US"/>
        </a:p>
      </dgm:t>
    </dgm:pt>
    <dgm:pt modelId="{C207BD50-F7B7-460D-BC29-154F14134493}" type="sibTrans" cxnId="{EC59216A-489A-44D7-A12B-AE739BCDA625}">
      <dgm:prSet/>
      <dgm:spPr/>
      <dgm:t>
        <a:bodyPr/>
        <a:lstStyle/>
        <a:p>
          <a:endParaRPr lang="en-US"/>
        </a:p>
      </dgm:t>
    </dgm:pt>
    <dgm:pt modelId="{0DD19E15-2CED-45C1-A47E-35FDDB49E18E}">
      <dgm:prSet phldrT="[Text]"/>
      <dgm:spPr/>
      <dgm:t>
        <a:bodyPr/>
        <a:lstStyle/>
        <a:p>
          <a:r>
            <a:rPr lang="en-US">
              <a:solidFill>
                <a:schemeClr val="tx2"/>
              </a:solidFill>
            </a:rPr>
            <a:t>History (3)</a:t>
          </a:r>
        </a:p>
      </dgm:t>
    </dgm:pt>
    <dgm:pt modelId="{A1FF7EA7-3A41-46B2-8ADB-233F55A2A7DE}" type="parTrans" cxnId="{6EC2D03B-FD90-46EA-97CE-E0DB7D03FB28}">
      <dgm:prSet/>
      <dgm:spPr/>
      <dgm:t>
        <a:bodyPr/>
        <a:lstStyle/>
        <a:p>
          <a:endParaRPr lang="en-US"/>
        </a:p>
      </dgm:t>
    </dgm:pt>
    <dgm:pt modelId="{65E4BAAC-ADDB-4D8A-B3B8-C8B41F5A5536}" type="sibTrans" cxnId="{6EC2D03B-FD90-46EA-97CE-E0DB7D03FB28}">
      <dgm:prSet/>
      <dgm:spPr/>
      <dgm:t>
        <a:bodyPr/>
        <a:lstStyle/>
        <a:p>
          <a:endParaRPr lang="en-US"/>
        </a:p>
      </dgm:t>
    </dgm:pt>
    <dgm:pt modelId="{0870B28A-3DB2-441A-B4B8-D18DE7350637}">
      <dgm:prSet phldrT="[Text]"/>
      <dgm:spPr/>
      <dgm:t>
        <a:bodyPr/>
        <a:lstStyle/>
        <a:p>
          <a:r>
            <a:rPr lang="en-US">
              <a:solidFill>
                <a:schemeClr val="tx2"/>
              </a:solidFill>
            </a:rPr>
            <a:t>Strategies (5)</a:t>
          </a:r>
        </a:p>
      </dgm:t>
    </dgm:pt>
    <dgm:pt modelId="{BB957F90-EB53-4863-937F-98488F5E59C2}" type="parTrans" cxnId="{00FA0DF6-6F2F-4B10-9BF9-409ABDBD9CED}">
      <dgm:prSet/>
      <dgm:spPr/>
      <dgm:t>
        <a:bodyPr/>
        <a:lstStyle/>
        <a:p>
          <a:endParaRPr lang="en-US"/>
        </a:p>
      </dgm:t>
    </dgm:pt>
    <dgm:pt modelId="{EA683595-3048-4950-B114-1A70480C6BB9}" type="sibTrans" cxnId="{00FA0DF6-6F2F-4B10-9BF9-409ABDBD9CED}">
      <dgm:prSet/>
      <dgm:spPr/>
      <dgm:t>
        <a:bodyPr/>
        <a:lstStyle/>
        <a:p>
          <a:endParaRPr lang="en-US"/>
        </a:p>
      </dgm:t>
    </dgm:pt>
    <dgm:pt modelId="{5873A0D1-BB18-4CEE-B02B-3A15F71D4CEA}">
      <dgm:prSet phldrT="[Text]"/>
      <dgm:spPr/>
      <dgm:t>
        <a:bodyPr/>
        <a:lstStyle/>
        <a:p>
          <a:r>
            <a:rPr lang="en-US">
              <a:solidFill>
                <a:schemeClr val="tx2"/>
              </a:solidFill>
            </a:rPr>
            <a:t>Leadership (6)</a:t>
          </a:r>
        </a:p>
      </dgm:t>
    </dgm:pt>
    <dgm:pt modelId="{DE743265-401B-43E1-B627-41262AC115C6}" type="parTrans" cxnId="{2AD01B93-DE1B-484C-88E4-5BC81BF68AA2}">
      <dgm:prSet/>
      <dgm:spPr/>
      <dgm:t>
        <a:bodyPr/>
        <a:lstStyle/>
        <a:p>
          <a:endParaRPr lang="en-US"/>
        </a:p>
      </dgm:t>
    </dgm:pt>
    <dgm:pt modelId="{986D1E7C-1204-4335-A2E1-E35A977232FD}" type="sibTrans" cxnId="{2AD01B93-DE1B-484C-88E4-5BC81BF68AA2}">
      <dgm:prSet/>
      <dgm:spPr/>
      <dgm:t>
        <a:bodyPr/>
        <a:lstStyle/>
        <a:p>
          <a:endParaRPr lang="en-US"/>
        </a:p>
      </dgm:t>
    </dgm:pt>
    <dgm:pt modelId="{4948AD60-0565-4263-BC0F-D2CFCE766555}" type="pres">
      <dgm:prSet presAssocID="{168D57E7-DF40-40C5-ADAD-427AEB7E688C}" presName="linear" presStyleCnt="0">
        <dgm:presLayoutVars>
          <dgm:animLvl val="lvl"/>
          <dgm:resizeHandles val="exact"/>
        </dgm:presLayoutVars>
      </dgm:prSet>
      <dgm:spPr/>
    </dgm:pt>
    <dgm:pt modelId="{10FB5EB0-1B76-4471-8A9A-5E6F958450D0}" type="pres">
      <dgm:prSet presAssocID="{BF86C038-D24A-4B05-B457-280193C1CC1E}" presName="parentText" presStyleLbl="node1" presStyleIdx="0" presStyleCnt="6">
        <dgm:presLayoutVars>
          <dgm:chMax val="0"/>
          <dgm:bulletEnabled val="1"/>
        </dgm:presLayoutVars>
      </dgm:prSet>
      <dgm:spPr/>
    </dgm:pt>
    <dgm:pt modelId="{4D60380C-31BE-4DB9-A175-BE3B2B6821A1}" type="pres">
      <dgm:prSet presAssocID="{E0F8A4B1-5360-4330-9878-753DB3AD34DF}" presName="spacer" presStyleCnt="0"/>
      <dgm:spPr/>
    </dgm:pt>
    <dgm:pt modelId="{3F5737EE-9EE2-492D-804D-FAAC33B1B018}" type="pres">
      <dgm:prSet presAssocID="{50B323A0-A461-4101-A317-2133226E8DA5}" presName="parentText" presStyleLbl="node1" presStyleIdx="1" presStyleCnt="6" custScaleY="95369">
        <dgm:presLayoutVars>
          <dgm:chMax val="0"/>
          <dgm:bulletEnabled val="1"/>
        </dgm:presLayoutVars>
      </dgm:prSet>
      <dgm:spPr/>
    </dgm:pt>
    <dgm:pt modelId="{7B958EE5-A309-4735-A4D9-DB2E1CF1F26E}" type="pres">
      <dgm:prSet presAssocID="{7A8B3E52-E774-4EC8-AEFE-BAAED5C2CA3A}" presName="spacer" presStyleCnt="0"/>
      <dgm:spPr/>
    </dgm:pt>
    <dgm:pt modelId="{A6DBEB27-AB89-425A-9A29-516AA7A03889}" type="pres">
      <dgm:prSet presAssocID="{0DD19E15-2CED-45C1-A47E-35FDDB49E18E}" presName="parentText" presStyleLbl="node1" presStyleIdx="2" presStyleCnt="6">
        <dgm:presLayoutVars>
          <dgm:chMax val="0"/>
          <dgm:bulletEnabled val="1"/>
        </dgm:presLayoutVars>
      </dgm:prSet>
      <dgm:spPr/>
    </dgm:pt>
    <dgm:pt modelId="{F23A4252-AAAE-44B8-A168-F6EE1446B225}" type="pres">
      <dgm:prSet presAssocID="{65E4BAAC-ADDB-4D8A-B3B8-C8B41F5A5536}" presName="spacer" presStyleCnt="0"/>
      <dgm:spPr/>
    </dgm:pt>
    <dgm:pt modelId="{0B589A53-3B81-4C50-8C10-041CFE00F388}" type="pres">
      <dgm:prSet presAssocID="{90984FE8-FF35-466A-900E-2CE85FC099B2}" presName="parentText" presStyleLbl="node1" presStyleIdx="3" presStyleCnt="6">
        <dgm:presLayoutVars>
          <dgm:chMax val="0"/>
          <dgm:bulletEnabled val="1"/>
        </dgm:presLayoutVars>
      </dgm:prSet>
      <dgm:spPr/>
    </dgm:pt>
    <dgm:pt modelId="{32FCC7DD-E9DC-45E9-8B60-71399E93567D}" type="pres">
      <dgm:prSet presAssocID="{C207BD50-F7B7-460D-BC29-154F14134493}" presName="spacer" presStyleCnt="0"/>
      <dgm:spPr/>
    </dgm:pt>
    <dgm:pt modelId="{461AFD7F-650C-4B89-9C71-00658A008D6E}" type="pres">
      <dgm:prSet presAssocID="{0870B28A-3DB2-441A-B4B8-D18DE7350637}" presName="parentText" presStyleLbl="node1" presStyleIdx="4" presStyleCnt="6">
        <dgm:presLayoutVars>
          <dgm:chMax val="0"/>
          <dgm:bulletEnabled val="1"/>
        </dgm:presLayoutVars>
      </dgm:prSet>
      <dgm:spPr/>
    </dgm:pt>
    <dgm:pt modelId="{04F683CE-CAA6-4B11-988D-F1944C5414D6}" type="pres">
      <dgm:prSet presAssocID="{EA683595-3048-4950-B114-1A70480C6BB9}" presName="spacer" presStyleCnt="0"/>
      <dgm:spPr/>
    </dgm:pt>
    <dgm:pt modelId="{93F52F2B-BD9D-4F72-9E02-7D5AED460333}" type="pres">
      <dgm:prSet presAssocID="{5873A0D1-BB18-4CEE-B02B-3A15F71D4CEA}" presName="parentText" presStyleLbl="node1" presStyleIdx="5" presStyleCnt="6">
        <dgm:presLayoutVars>
          <dgm:chMax val="0"/>
          <dgm:bulletEnabled val="1"/>
        </dgm:presLayoutVars>
      </dgm:prSet>
      <dgm:spPr/>
    </dgm:pt>
  </dgm:ptLst>
  <dgm:cxnLst>
    <dgm:cxn modelId="{54682E15-5BB0-431F-A3B4-2072DE953901}" type="presOf" srcId="{0870B28A-3DB2-441A-B4B8-D18DE7350637}" destId="{461AFD7F-650C-4B89-9C71-00658A008D6E}" srcOrd="0" destOrd="0" presId="urn:microsoft.com/office/officeart/2005/8/layout/vList2"/>
    <dgm:cxn modelId="{6020191B-1099-4D89-959E-78496AB8FA42}" type="presOf" srcId="{50B323A0-A461-4101-A317-2133226E8DA5}" destId="{3F5737EE-9EE2-492D-804D-FAAC33B1B018}" srcOrd="0" destOrd="0" presId="urn:microsoft.com/office/officeart/2005/8/layout/vList2"/>
    <dgm:cxn modelId="{6EC2D03B-FD90-46EA-97CE-E0DB7D03FB28}" srcId="{168D57E7-DF40-40C5-ADAD-427AEB7E688C}" destId="{0DD19E15-2CED-45C1-A47E-35FDDB49E18E}" srcOrd="2" destOrd="0" parTransId="{A1FF7EA7-3A41-46B2-8ADB-233F55A2A7DE}" sibTransId="{65E4BAAC-ADDB-4D8A-B3B8-C8B41F5A5536}"/>
    <dgm:cxn modelId="{EC59216A-489A-44D7-A12B-AE739BCDA625}" srcId="{168D57E7-DF40-40C5-ADAD-427AEB7E688C}" destId="{90984FE8-FF35-466A-900E-2CE85FC099B2}" srcOrd="3" destOrd="0" parTransId="{2F717CB8-E939-4112-9E85-8CB5FB3611F3}" sibTransId="{C207BD50-F7B7-460D-BC29-154F14134493}"/>
    <dgm:cxn modelId="{DE1AD178-2BDB-4D6D-8C8F-968F51C919EE}" type="presOf" srcId="{5873A0D1-BB18-4CEE-B02B-3A15F71D4CEA}" destId="{93F52F2B-BD9D-4F72-9E02-7D5AED460333}" srcOrd="0" destOrd="0" presId="urn:microsoft.com/office/officeart/2005/8/layout/vList2"/>
    <dgm:cxn modelId="{2AD01B93-DE1B-484C-88E4-5BC81BF68AA2}" srcId="{168D57E7-DF40-40C5-ADAD-427AEB7E688C}" destId="{5873A0D1-BB18-4CEE-B02B-3A15F71D4CEA}" srcOrd="5" destOrd="0" parTransId="{DE743265-401B-43E1-B627-41262AC115C6}" sibTransId="{986D1E7C-1204-4335-A2E1-E35A977232FD}"/>
    <dgm:cxn modelId="{DE046796-6B6E-4F0D-8D4A-1C92566BD1D3}" type="presOf" srcId="{168D57E7-DF40-40C5-ADAD-427AEB7E688C}" destId="{4948AD60-0565-4263-BC0F-D2CFCE766555}" srcOrd="0" destOrd="0" presId="urn:microsoft.com/office/officeart/2005/8/layout/vList2"/>
    <dgm:cxn modelId="{5854C5BC-6607-4C1A-9BD9-127CD5F00975}" type="presOf" srcId="{BF86C038-D24A-4B05-B457-280193C1CC1E}" destId="{10FB5EB0-1B76-4471-8A9A-5E6F958450D0}" srcOrd="0" destOrd="0" presId="urn:microsoft.com/office/officeart/2005/8/layout/vList2"/>
    <dgm:cxn modelId="{2597F2C5-F123-40B7-AC9A-DF8D64718903}" type="presOf" srcId="{0DD19E15-2CED-45C1-A47E-35FDDB49E18E}" destId="{A6DBEB27-AB89-425A-9A29-516AA7A03889}" srcOrd="0" destOrd="0" presId="urn:microsoft.com/office/officeart/2005/8/layout/vList2"/>
    <dgm:cxn modelId="{461C99CF-040F-4B6F-B71D-23B35CA329B5}" srcId="{168D57E7-DF40-40C5-ADAD-427AEB7E688C}" destId="{50B323A0-A461-4101-A317-2133226E8DA5}" srcOrd="1" destOrd="0" parTransId="{A50ACD4F-6E90-44D8-86BB-D79B55A07D6D}" sibTransId="{7A8B3E52-E774-4EC8-AEFE-BAAED5C2CA3A}"/>
    <dgm:cxn modelId="{176C61DD-D360-4904-8B3F-5D1D9404E568}" type="presOf" srcId="{90984FE8-FF35-466A-900E-2CE85FC099B2}" destId="{0B589A53-3B81-4C50-8C10-041CFE00F388}" srcOrd="0" destOrd="0" presId="urn:microsoft.com/office/officeart/2005/8/layout/vList2"/>
    <dgm:cxn modelId="{00FA0DF6-6F2F-4B10-9BF9-409ABDBD9CED}" srcId="{168D57E7-DF40-40C5-ADAD-427AEB7E688C}" destId="{0870B28A-3DB2-441A-B4B8-D18DE7350637}" srcOrd="4" destOrd="0" parTransId="{BB957F90-EB53-4863-937F-98488F5E59C2}" sibTransId="{EA683595-3048-4950-B114-1A70480C6BB9}"/>
    <dgm:cxn modelId="{239876FD-0BC3-4D9D-ACC5-9102B691BE88}" srcId="{168D57E7-DF40-40C5-ADAD-427AEB7E688C}" destId="{BF86C038-D24A-4B05-B457-280193C1CC1E}" srcOrd="0" destOrd="0" parTransId="{D605A875-5677-4B91-BF38-9ECE93C1D2C2}" sibTransId="{E0F8A4B1-5360-4330-9878-753DB3AD34DF}"/>
    <dgm:cxn modelId="{A5C8449E-2C10-41F6-BE48-7FC47D2AC2C4}" type="presParOf" srcId="{4948AD60-0565-4263-BC0F-D2CFCE766555}" destId="{10FB5EB0-1B76-4471-8A9A-5E6F958450D0}" srcOrd="0" destOrd="0" presId="urn:microsoft.com/office/officeart/2005/8/layout/vList2"/>
    <dgm:cxn modelId="{B3D6A923-9B35-4FD0-89B4-F23D5CCD4119}" type="presParOf" srcId="{4948AD60-0565-4263-BC0F-D2CFCE766555}" destId="{4D60380C-31BE-4DB9-A175-BE3B2B6821A1}" srcOrd="1" destOrd="0" presId="urn:microsoft.com/office/officeart/2005/8/layout/vList2"/>
    <dgm:cxn modelId="{664B9D71-A79F-417A-907F-F4F24C979EC4}" type="presParOf" srcId="{4948AD60-0565-4263-BC0F-D2CFCE766555}" destId="{3F5737EE-9EE2-492D-804D-FAAC33B1B018}" srcOrd="2" destOrd="0" presId="urn:microsoft.com/office/officeart/2005/8/layout/vList2"/>
    <dgm:cxn modelId="{7F985D75-1D90-4EC7-9A31-CC8CA1610B28}" type="presParOf" srcId="{4948AD60-0565-4263-BC0F-D2CFCE766555}" destId="{7B958EE5-A309-4735-A4D9-DB2E1CF1F26E}" srcOrd="3" destOrd="0" presId="urn:microsoft.com/office/officeart/2005/8/layout/vList2"/>
    <dgm:cxn modelId="{C7B0A8AD-32AA-4E3E-9A75-AD822F09B526}" type="presParOf" srcId="{4948AD60-0565-4263-BC0F-D2CFCE766555}" destId="{A6DBEB27-AB89-425A-9A29-516AA7A03889}" srcOrd="4" destOrd="0" presId="urn:microsoft.com/office/officeart/2005/8/layout/vList2"/>
    <dgm:cxn modelId="{1AD49FF0-D212-4C8A-B717-4AC3375AB213}" type="presParOf" srcId="{4948AD60-0565-4263-BC0F-D2CFCE766555}" destId="{F23A4252-AAAE-44B8-A168-F6EE1446B225}" srcOrd="5" destOrd="0" presId="urn:microsoft.com/office/officeart/2005/8/layout/vList2"/>
    <dgm:cxn modelId="{B7FE3B46-F8FA-4091-A354-3DE1D36E430E}" type="presParOf" srcId="{4948AD60-0565-4263-BC0F-D2CFCE766555}" destId="{0B589A53-3B81-4C50-8C10-041CFE00F388}" srcOrd="6" destOrd="0" presId="urn:microsoft.com/office/officeart/2005/8/layout/vList2"/>
    <dgm:cxn modelId="{AC93FA4F-7E08-42B3-8D66-CA56592E54CA}" type="presParOf" srcId="{4948AD60-0565-4263-BC0F-D2CFCE766555}" destId="{32FCC7DD-E9DC-45E9-8B60-71399E93567D}" srcOrd="7" destOrd="0" presId="urn:microsoft.com/office/officeart/2005/8/layout/vList2"/>
    <dgm:cxn modelId="{3598D290-FBC2-4215-9B56-993A14B1CF17}" type="presParOf" srcId="{4948AD60-0565-4263-BC0F-D2CFCE766555}" destId="{461AFD7F-650C-4B89-9C71-00658A008D6E}" srcOrd="8" destOrd="0" presId="urn:microsoft.com/office/officeart/2005/8/layout/vList2"/>
    <dgm:cxn modelId="{55E2C48C-7CE6-4C47-8BAA-4C44DE575471}" type="presParOf" srcId="{4948AD60-0565-4263-BC0F-D2CFCE766555}" destId="{04F683CE-CAA6-4B11-988D-F1944C5414D6}" srcOrd="9" destOrd="0" presId="urn:microsoft.com/office/officeart/2005/8/layout/vList2"/>
    <dgm:cxn modelId="{E30EDFDD-B0F7-4D40-8C2D-AFF5AA5E55AD}" type="presParOf" srcId="{4948AD60-0565-4263-BC0F-D2CFCE766555}" destId="{93F52F2B-BD9D-4F72-9E02-7D5AED460333}"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1E6213-4116-4618-9383-8DB05F0CF31B}" type="doc">
      <dgm:prSet loTypeId="urn:microsoft.com/office/officeart/2005/8/layout/cycle2" loCatId="cycle" qsTypeId="urn:microsoft.com/office/officeart/2005/8/quickstyle/simple1#2" qsCatId="simple" csTypeId="urn:microsoft.com/office/officeart/2005/8/colors/colorful5#2" csCatId="colorful" phldr="1"/>
      <dgm:spPr/>
      <dgm:t>
        <a:bodyPr/>
        <a:lstStyle/>
        <a:p>
          <a:endParaRPr lang="en-US"/>
        </a:p>
      </dgm:t>
    </dgm:pt>
    <dgm:pt modelId="{16876A4E-6646-470A-B8CD-516271627652}">
      <dgm:prSet phldrT="[Text]" phldr="0" custT="1"/>
      <dgm:spPr/>
      <dgm:t>
        <a:bodyPr/>
        <a:lstStyle/>
        <a:p>
          <a:r>
            <a:rPr lang="en-US" sz="2800" b="1">
              <a:solidFill>
                <a:schemeClr val="tx2"/>
              </a:solidFill>
            </a:rPr>
            <a:t>Curiosity </a:t>
          </a:r>
        </a:p>
      </dgm:t>
    </dgm:pt>
    <dgm:pt modelId="{ED1C650B-A85F-4CDC-B193-235E0A4F942B}" type="parTrans" cxnId="{CD0E53A1-4F2A-42E7-9C70-522E17D5C28A}">
      <dgm:prSet/>
      <dgm:spPr/>
      <dgm:t>
        <a:bodyPr/>
        <a:lstStyle/>
        <a:p>
          <a:endParaRPr lang="en-US"/>
        </a:p>
      </dgm:t>
    </dgm:pt>
    <dgm:pt modelId="{EFAEEB1D-84DC-4EDA-9505-04F4D3BB4066}" type="sibTrans" cxnId="{CD0E53A1-4F2A-42E7-9C70-522E17D5C28A}">
      <dgm:prSet/>
      <dgm:spPr/>
      <dgm:t>
        <a:bodyPr/>
        <a:lstStyle/>
        <a:p>
          <a:endParaRPr lang="en-US"/>
        </a:p>
      </dgm:t>
    </dgm:pt>
    <dgm:pt modelId="{23D9B75E-B3EE-48F5-B061-A35A36730AE4}">
      <dgm:prSet phldrT="[Text]" phldr="0" custT="1"/>
      <dgm:spPr/>
      <dgm:t>
        <a:bodyPr/>
        <a:lstStyle/>
        <a:p>
          <a:r>
            <a:rPr lang="en-US" sz="2800" b="1">
              <a:solidFill>
                <a:schemeClr val="tx2"/>
              </a:solidFill>
            </a:rPr>
            <a:t>Inquiry</a:t>
          </a:r>
        </a:p>
      </dgm:t>
    </dgm:pt>
    <dgm:pt modelId="{43A2D504-49A1-4077-882B-BA0EF4FDFF76}" type="parTrans" cxnId="{5E3312BB-061B-4CC6-8CF6-D9DE89FDF1D8}">
      <dgm:prSet/>
      <dgm:spPr/>
      <dgm:t>
        <a:bodyPr/>
        <a:lstStyle/>
        <a:p>
          <a:endParaRPr lang="en-US"/>
        </a:p>
      </dgm:t>
    </dgm:pt>
    <dgm:pt modelId="{C441D252-2C71-4BBA-BD04-0556B0066C8D}" type="sibTrans" cxnId="{5E3312BB-061B-4CC6-8CF6-D9DE89FDF1D8}">
      <dgm:prSet/>
      <dgm:spPr/>
      <dgm:t>
        <a:bodyPr/>
        <a:lstStyle/>
        <a:p>
          <a:endParaRPr lang="en-US"/>
        </a:p>
      </dgm:t>
    </dgm:pt>
    <dgm:pt modelId="{CB7F5FF7-B490-41C7-8E1F-4F8954A3AA6F}">
      <dgm:prSet phldrT="[Text]" phldr="0" custT="1"/>
      <dgm:spPr/>
      <dgm:t>
        <a:bodyPr/>
        <a:lstStyle/>
        <a:p>
          <a:r>
            <a:rPr lang="en-US" sz="2800" b="1">
              <a:solidFill>
                <a:schemeClr val="tx2"/>
              </a:solidFill>
            </a:rPr>
            <a:t>Questions</a:t>
          </a:r>
        </a:p>
      </dgm:t>
    </dgm:pt>
    <dgm:pt modelId="{4202A21B-F97F-4EF7-B38F-F5994A19FBF8}" type="parTrans" cxnId="{BCEF68BE-42D3-45E7-87F4-0F3DFF6114BD}">
      <dgm:prSet/>
      <dgm:spPr/>
      <dgm:t>
        <a:bodyPr/>
        <a:lstStyle/>
        <a:p>
          <a:endParaRPr lang="en-US"/>
        </a:p>
      </dgm:t>
    </dgm:pt>
    <dgm:pt modelId="{E4254F50-E42D-4D7B-B47C-FED2C3DF5CC3}" type="sibTrans" cxnId="{BCEF68BE-42D3-45E7-87F4-0F3DFF6114BD}">
      <dgm:prSet/>
      <dgm:spPr/>
      <dgm:t>
        <a:bodyPr/>
        <a:lstStyle/>
        <a:p>
          <a:endParaRPr lang="en-US"/>
        </a:p>
      </dgm:t>
    </dgm:pt>
    <dgm:pt modelId="{FF5A887F-70E3-4F27-AA19-878FF2FBEA9C}" type="pres">
      <dgm:prSet presAssocID="{231E6213-4116-4618-9383-8DB05F0CF31B}" presName="cycle" presStyleCnt="0">
        <dgm:presLayoutVars>
          <dgm:dir/>
          <dgm:resizeHandles val="exact"/>
        </dgm:presLayoutVars>
      </dgm:prSet>
      <dgm:spPr/>
    </dgm:pt>
    <dgm:pt modelId="{7C790E3C-0974-4F83-90B3-20E0CA911C17}" type="pres">
      <dgm:prSet presAssocID="{16876A4E-6646-470A-B8CD-516271627652}" presName="node" presStyleLbl="node1" presStyleIdx="0" presStyleCnt="3" custRadScaleRad="100812" custRadScaleInc="2254">
        <dgm:presLayoutVars>
          <dgm:bulletEnabled val="1"/>
        </dgm:presLayoutVars>
      </dgm:prSet>
      <dgm:spPr/>
    </dgm:pt>
    <dgm:pt modelId="{F16B539F-2D4A-42CE-9ED2-3E0C9B51E728}" type="pres">
      <dgm:prSet presAssocID="{EFAEEB1D-84DC-4EDA-9505-04F4D3BB4066}" presName="sibTrans" presStyleLbl="sibTrans2D1" presStyleIdx="0" presStyleCnt="3"/>
      <dgm:spPr/>
    </dgm:pt>
    <dgm:pt modelId="{93C4E9F1-3D96-45B7-BD03-6B21662E2A59}" type="pres">
      <dgm:prSet presAssocID="{EFAEEB1D-84DC-4EDA-9505-04F4D3BB4066}" presName="connectorText" presStyleLbl="sibTrans2D1" presStyleIdx="0" presStyleCnt="3"/>
      <dgm:spPr/>
    </dgm:pt>
    <dgm:pt modelId="{524E9952-D018-4EF1-8D1C-6F3A1EA2CF5D}" type="pres">
      <dgm:prSet presAssocID="{23D9B75E-B3EE-48F5-B061-A35A36730AE4}" presName="node" presStyleLbl="node1" presStyleIdx="1" presStyleCnt="3">
        <dgm:presLayoutVars>
          <dgm:bulletEnabled val="1"/>
        </dgm:presLayoutVars>
      </dgm:prSet>
      <dgm:spPr/>
    </dgm:pt>
    <dgm:pt modelId="{FD9AC53F-CB50-49F3-AB7B-88C0B5396B33}" type="pres">
      <dgm:prSet presAssocID="{C441D252-2C71-4BBA-BD04-0556B0066C8D}" presName="sibTrans" presStyleLbl="sibTrans2D1" presStyleIdx="1" presStyleCnt="3"/>
      <dgm:spPr/>
    </dgm:pt>
    <dgm:pt modelId="{8AF25733-A8C9-487A-9FC4-980E469F0586}" type="pres">
      <dgm:prSet presAssocID="{C441D252-2C71-4BBA-BD04-0556B0066C8D}" presName="connectorText" presStyleLbl="sibTrans2D1" presStyleIdx="1" presStyleCnt="3"/>
      <dgm:spPr/>
    </dgm:pt>
    <dgm:pt modelId="{B3D1EA2A-BDE8-4F0C-8159-34123EBCBF1C}" type="pres">
      <dgm:prSet presAssocID="{CB7F5FF7-B490-41C7-8E1F-4F8954A3AA6F}" presName="node" presStyleLbl="node1" presStyleIdx="2" presStyleCnt="3" custRadScaleRad="100624" custRadScaleInc="-7535">
        <dgm:presLayoutVars>
          <dgm:bulletEnabled val="1"/>
        </dgm:presLayoutVars>
      </dgm:prSet>
      <dgm:spPr/>
    </dgm:pt>
    <dgm:pt modelId="{683B3D62-C9B3-4DA5-BDE1-4E72E1257DC9}" type="pres">
      <dgm:prSet presAssocID="{E4254F50-E42D-4D7B-B47C-FED2C3DF5CC3}" presName="sibTrans" presStyleLbl="sibTrans2D1" presStyleIdx="2" presStyleCnt="3"/>
      <dgm:spPr/>
    </dgm:pt>
    <dgm:pt modelId="{903C9313-EADA-46C0-A5E8-F03C043878BF}" type="pres">
      <dgm:prSet presAssocID="{E4254F50-E42D-4D7B-B47C-FED2C3DF5CC3}" presName="connectorText" presStyleLbl="sibTrans2D1" presStyleIdx="2" presStyleCnt="3"/>
      <dgm:spPr/>
    </dgm:pt>
  </dgm:ptLst>
  <dgm:cxnLst>
    <dgm:cxn modelId="{0447360B-8600-4F92-A219-52DB995E8B8B}" type="presOf" srcId="{E4254F50-E42D-4D7B-B47C-FED2C3DF5CC3}" destId="{683B3D62-C9B3-4DA5-BDE1-4E72E1257DC9}" srcOrd="0" destOrd="0" presId="urn:microsoft.com/office/officeart/2005/8/layout/cycle2"/>
    <dgm:cxn modelId="{CAF42F0C-2D75-49C3-B67D-BBDE14E7F480}" type="presOf" srcId="{C441D252-2C71-4BBA-BD04-0556B0066C8D}" destId="{8AF25733-A8C9-487A-9FC4-980E469F0586}" srcOrd="1" destOrd="0" presId="urn:microsoft.com/office/officeart/2005/8/layout/cycle2"/>
    <dgm:cxn modelId="{EF9B8591-DD7D-478C-A8CE-4484F8F5FAE7}" type="presOf" srcId="{E4254F50-E42D-4D7B-B47C-FED2C3DF5CC3}" destId="{903C9313-EADA-46C0-A5E8-F03C043878BF}" srcOrd="1" destOrd="0" presId="urn:microsoft.com/office/officeart/2005/8/layout/cycle2"/>
    <dgm:cxn modelId="{A6136B96-84A5-4860-9944-3C4B8F689AE5}" type="presOf" srcId="{16876A4E-6646-470A-B8CD-516271627652}" destId="{7C790E3C-0974-4F83-90B3-20E0CA911C17}" srcOrd="0" destOrd="0" presId="urn:microsoft.com/office/officeart/2005/8/layout/cycle2"/>
    <dgm:cxn modelId="{CD0E53A1-4F2A-42E7-9C70-522E17D5C28A}" srcId="{231E6213-4116-4618-9383-8DB05F0CF31B}" destId="{16876A4E-6646-470A-B8CD-516271627652}" srcOrd="0" destOrd="0" parTransId="{ED1C650B-A85F-4CDC-B193-235E0A4F942B}" sibTransId="{EFAEEB1D-84DC-4EDA-9505-04F4D3BB4066}"/>
    <dgm:cxn modelId="{ED06E7A6-0DB8-4A62-B161-F19BD7B23E68}" type="presOf" srcId="{EFAEEB1D-84DC-4EDA-9505-04F4D3BB4066}" destId="{F16B539F-2D4A-42CE-9ED2-3E0C9B51E728}" srcOrd="0" destOrd="0" presId="urn:microsoft.com/office/officeart/2005/8/layout/cycle2"/>
    <dgm:cxn modelId="{5E3312BB-061B-4CC6-8CF6-D9DE89FDF1D8}" srcId="{231E6213-4116-4618-9383-8DB05F0CF31B}" destId="{23D9B75E-B3EE-48F5-B061-A35A36730AE4}" srcOrd="1" destOrd="0" parTransId="{43A2D504-49A1-4077-882B-BA0EF4FDFF76}" sibTransId="{C441D252-2C71-4BBA-BD04-0556B0066C8D}"/>
    <dgm:cxn modelId="{C6E62ABD-C980-4171-A2FE-92E09AEDF127}" type="presOf" srcId="{EFAEEB1D-84DC-4EDA-9505-04F4D3BB4066}" destId="{93C4E9F1-3D96-45B7-BD03-6B21662E2A59}" srcOrd="1" destOrd="0" presId="urn:microsoft.com/office/officeart/2005/8/layout/cycle2"/>
    <dgm:cxn modelId="{BCEF68BE-42D3-45E7-87F4-0F3DFF6114BD}" srcId="{231E6213-4116-4618-9383-8DB05F0CF31B}" destId="{CB7F5FF7-B490-41C7-8E1F-4F8954A3AA6F}" srcOrd="2" destOrd="0" parTransId="{4202A21B-F97F-4EF7-B38F-F5994A19FBF8}" sibTransId="{E4254F50-E42D-4D7B-B47C-FED2C3DF5CC3}"/>
    <dgm:cxn modelId="{DF7C48C1-71B6-423A-8F1D-E57636CBC27A}" type="presOf" srcId="{231E6213-4116-4618-9383-8DB05F0CF31B}" destId="{FF5A887F-70E3-4F27-AA19-878FF2FBEA9C}" srcOrd="0" destOrd="0" presId="urn:microsoft.com/office/officeart/2005/8/layout/cycle2"/>
    <dgm:cxn modelId="{BD1A6DCE-619A-44B9-9689-7F5E6DB1CB2C}" type="presOf" srcId="{23D9B75E-B3EE-48F5-B061-A35A36730AE4}" destId="{524E9952-D018-4EF1-8D1C-6F3A1EA2CF5D}" srcOrd="0" destOrd="0" presId="urn:microsoft.com/office/officeart/2005/8/layout/cycle2"/>
    <dgm:cxn modelId="{A68DEED1-BDD8-4058-98CC-101084BC7968}" type="presOf" srcId="{CB7F5FF7-B490-41C7-8E1F-4F8954A3AA6F}" destId="{B3D1EA2A-BDE8-4F0C-8159-34123EBCBF1C}" srcOrd="0" destOrd="0" presId="urn:microsoft.com/office/officeart/2005/8/layout/cycle2"/>
    <dgm:cxn modelId="{BC5495DA-AA4B-4AAF-9C83-862C641A3BD2}" type="presOf" srcId="{C441D252-2C71-4BBA-BD04-0556B0066C8D}" destId="{FD9AC53F-CB50-49F3-AB7B-88C0B5396B33}" srcOrd="0" destOrd="0" presId="urn:microsoft.com/office/officeart/2005/8/layout/cycle2"/>
    <dgm:cxn modelId="{9A5006B0-7F85-4BEE-B3B2-464262EDA876}" type="presParOf" srcId="{FF5A887F-70E3-4F27-AA19-878FF2FBEA9C}" destId="{7C790E3C-0974-4F83-90B3-20E0CA911C17}" srcOrd="0" destOrd="0" presId="urn:microsoft.com/office/officeart/2005/8/layout/cycle2"/>
    <dgm:cxn modelId="{93DAE2B9-F2D1-46BF-A89F-F8A97F528109}" type="presParOf" srcId="{FF5A887F-70E3-4F27-AA19-878FF2FBEA9C}" destId="{F16B539F-2D4A-42CE-9ED2-3E0C9B51E728}" srcOrd="1" destOrd="0" presId="urn:microsoft.com/office/officeart/2005/8/layout/cycle2"/>
    <dgm:cxn modelId="{A3B53652-5FF9-48AA-BFB9-9C484B018869}" type="presParOf" srcId="{F16B539F-2D4A-42CE-9ED2-3E0C9B51E728}" destId="{93C4E9F1-3D96-45B7-BD03-6B21662E2A59}" srcOrd="0" destOrd="0" presId="urn:microsoft.com/office/officeart/2005/8/layout/cycle2"/>
    <dgm:cxn modelId="{09551261-F9A8-4A5D-BC33-10A0D9F4A744}" type="presParOf" srcId="{FF5A887F-70E3-4F27-AA19-878FF2FBEA9C}" destId="{524E9952-D018-4EF1-8D1C-6F3A1EA2CF5D}" srcOrd="2" destOrd="0" presId="urn:microsoft.com/office/officeart/2005/8/layout/cycle2"/>
    <dgm:cxn modelId="{6ACC5EE0-33D5-4048-9B13-CE49810DA2C5}" type="presParOf" srcId="{FF5A887F-70E3-4F27-AA19-878FF2FBEA9C}" destId="{FD9AC53F-CB50-49F3-AB7B-88C0B5396B33}" srcOrd="3" destOrd="0" presId="urn:microsoft.com/office/officeart/2005/8/layout/cycle2"/>
    <dgm:cxn modelId="{820C1D2D-DE83-42B1-BF2F-06889A51FBE3}" type="presParOf" srcId="{FD9AC53F-CB50-49F3-AB7B-88C0B5396B33}" destId="{8AF25733-A8C9-487A-9FC4-980E469F0586}" srcOrd="0" destOrd="0" presId="urn:microsoft.com/office/officeart/2005/8/layout/cycle2"/>
    <dgm:cxn modelId="{CEC3D3DB-FD95-4CDD-8F5B-37314D7E3D95}" type="presParOf" srcId="{FF5A887F-70E3-4F27-AA19-878FF2FBEA9C}" destId="{B3D1EA2A-BDE8-4F0C-8159-34123EBCBF1C}" srcOrd="4" destOrd="0" presId="urn:microsoft.com/office/officeart/2005/8/layout/cycle2"/>
    <dgm:cxn modelId="{7A20283A-8E42-4F09-854B-6C0FD8000CD4}" type="presParOf" srcId="{FF5A887F-70E3-4F27-AA19-878FF2FBEA9C}" destId="{683B3D62-C9B3-4DA5-BDE1-4E72E1257DC9}" srcOrd="5" destOrd="0" presId="urn:microsoft.com/office/officeart/2005/8/layout/cycle2"/>
    <dgm:cxn modelId="{BC4C128C-0AC4-48FE-B3C0-E2BE2A7E5B35}" type="presParOf" srcId="{683B3D62-C9B3-4DA5-BDE1-4E72E1257DC9}" destId="{903C9313-EADA-46C0-A5E8-F03C043878BF}"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FB5EB0-1B76-4471-8A9A-5E6F958450D0}">
      <dsp:nvSpPr>
        <dsp:cNvPr id="0" name=""/>
        <dsp:cNvSpPr/>
      </dsp:nvSpPr>
      <dsp:spPr>
        <a:xfrm>
          <a:off x="0" y="267502"/>
          <a:ext cx="2779908" cy="79150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solidFill>
                <a:schemeClr val="tx2"/>
              </a:solidFill>
            </a:rPr>
            <a:t>Problems (1)</a:t>
          </a:r>
        </a:p>
      </dsp:txBody>
      <dsp:txXfrm>
        <a:off x="38638" y="306140"/>
        <a:ext cx="2702632" cy="714229"/>
      </dsp:txXfrm>
    </dsp:sp>
    <dsp:sp modelId="{3F5737EE-9EE2-492D-804D-FAAC33B1B018}">
      <dsp:nvSpPr>
        <dsp:cNvPr id="0" name=""/>
        <dsp:cNvSpPr/>
      </dsp:nvSpPr>
      <dsp:spPr>
        <a:xfrm>
          <a:off x="0" y="1154047"/>
          <a:ext cx="2779908" cy="754850"/>
        </a:xfrm>
        <a:prstGeom prst="roundRect">
          <a:avLst/>
        </a:prstGeom>
        <a:solidFill>
          <a:schemeClr val="accent5">
            <a:hueOff val="-3896463"/>
            <a:satOff val="-4048"/>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solidFill>
                <a:schemeClr val="tx2"/>
              </a:solidFill>
            </a:rPr>
            <a:t>Causes (2)</a:t>
          </a:r>
        </a:p>
      </dsp:txBody>
      <dsp:txXfrm>
        <a:off x="36849" y="1190896"/>
        <a:ext cx="2706210" cy="681152"/>
      </dsp:txXfrm>
    </dsp:sp>
    <dsp:sp modelId="{A6DBEB27-AB89-425A-9A29-516AA7A03889}">
      <dsp:nvSpPr>
        <dsp:cNvPr id="0" name=""/>
        <dsp:cNvSpPr/>
      </dsp:nvSpPr>
      <dsp:spPr>
        <a:xfrm>
          <a:off x="0" y="2003937"/>
          <a:ext cx="2779908" cy="791505"/>
        </a:xfrm>
        <a:prstGeom prst="roundRect">
          <a:avLst/>
        </a:prstGeom>
        <a:solidFill>
          <a:schemeClr val="accent5">
            <a:hueOff val="-7792926"/>
            <a:satOff val="-809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solidFill>
                <a:schemeClr val="tx2"/>
              </a:solidFill>
            </a:rPr>
            <a:t>History (3)</a:t>
          </a:r>
        </a:p>
      </dsp:txBody>
      <dsp:txXfrm>
        <a:off x="38638" y="2042575"/>
        <a:ext cx="2702632" cy="714229"/>
      </dsp:txXfrm>
    </dsp:sp>
    <dsp:sp modelId="{0B589A53-3B81-4C50-8C10-041CFE00F388}">
      <dsp:nvSpPr>
        <dsp:cNvPr id="0" name=""/>
        <dsp:cNvSpPr/>
      </dsp:nvSpPr>
      <dsp:spPr>
        <a:xfrm>
          <a:off x="0" y="2890482"/>
          <a:ext cx="2779908" cy="791505"/>
        </a:xfrm>
        <a:prstGeom prst="roundRect">
          <a:avLst/>
        </a:prstGeom>
        <a:solidFill>
          <a:schemeClr val="accent5">
            <a:hueOff val="-11689389"/>
            <a:satOff val="-12143"/>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solidFill>
                <a:schemeClr val="tx2"/>
              </a:solidFill>
            </a:rPr>
            <a:t>Solutions (4)</a:t>
          </a:r>
        </a:p>
      </dsp:txBody>
      <dsp:txXfrm>
        <a:off x="38638" y="2929120"/>
        <a:ext cx="2702632" cy="714229"/>
      </dsp:txXfrm>
    </dsp:sp>
    <dsp:sp modelId="{461AFD7F-650C-4B89-9C71-00658A008D6E}">
      <dsp:nvSpPr>
        <dsp:cNvPr id="0" name=""/>
        <dsp:cNvSpPr/>
      </dsp:nvSpPr>
      <dsp:spPr>
        <a:xfrm>
          <a:off x="0" y="3777027"/>
          <a:ext cx="2779908" cy="791505"/>
        </a:xfrm>
        <a:prstGeom prst="roundRect">
          <a:avLst/>
        </a:prstGeom>
        <a:solidFill>
          <a:schemeClr val="accent5">
            <a:hueOff val="-15585851"/>
            <a:satOff val="-16191"/>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solidFill>
                <a:schemeClr val="tx2"/>
              </a:solidFill>
            </a:rPr>
            <a:t>Strategies (5)</a:t>
          </a:r>
        </a:p>
      </dsp:txBody>
      <dsp:txXfrm>
        <a:off x="38638" y="3815665"/>
        <a:ext cx="2702632" cy="714229"/>
      </dsp:txXfrm>
    </dsp:sp>
    <dsp:sp modelId="{93F52F2B-BD9D-4F72-9E02-7D5AED460333}">
      <dsp:nvSpPr>
        <dsp:cNvPr id="0" name=""/>
        <dsp:cNvSpPr/>
      </dsp:nvSpPr>
      <dsp:spPr>
        <a:xfrm>
          <a:off x="0" y="4663572"/>
          <a:ext cx="2779908" cy="791505"/>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solidFill>
                <a:schemeClr val="tx2"/>
              </a:solidFill>
            </a:rPr>
            <a:t>Leadership (6)</a:t>
          </a:r>
        </a:p>
      </dsp:txBody>
      <dsp:txXfrm>
        <a:off x="38638" y="4702210"/>
        <a:ext cx="2702632" cy="7142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790E3C-0974-4F83-90B3-20E0CA911C17}">
      <dsp:nvSpPr>
        <dsp:cNvPr id="0" name=""/>
        <dsp:cNvSpPr/>
      </dsp:nvSpPr>
      <dsp:spPr>
        <a:xfrm>
          <a:off x="4422148" y="0"/>
          <a:ext cx="2517655" cy="2517655"/>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tx2"/>
              </a:solidFill>
            </a:rPr>
            <a:t>Curiosity </a:t>
          </a:r>
        </a:p>
      </dsp:txBody>
      <dsp:txXfrm>
        <a:off x="4790850" y="368702"/>
        <a:ext cx="1780251" cy="1780251"/>
      </dsp:txXfrm>
    </dsp:sp>
    <dsp:sp modelId="{F16B539F-2D4A-42CE-9ED2-3E0C9B51E728}">
      <dsp:nvSpPr>
        <dsp:cNvPr id="0" name=""/>
        <dsp:cNvSpPr/>
      </dsp:nvSpPr>
      <dsp:spPr>
        <a:xfrm rot="3641388">
          <a:off x="6262998" y="2456519"/>
          <a:ext cx="657776" cy="849708"/>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313364" y="2540426"/>
        <a:ext cx="460443" cy="509824"/>
      </dsp:txXfrm>
    </dsp:sp>
    <dsp:sp modelId="{524E9952-D018-4EF1-8D1C-6F3A1EA2CF5D}">
      <dsp:nvSpPr>
        <dsp:cNvPr id="0" name=""/>
        <dsp:cNvSpPr/>
      </dsp:nvSpPr>
      <dsp:spPr>
        <a:xfrm>
          <a:off x="6262195" y="3277557"/>
          <a:ext cx="2517655" cy="2517655"/>
        </a:xfrm>
        <a:prstGeom prst="ellipse">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tx2"/>
              </a:solidFill>
            </a:rPr>
            <a:t>Inquiry</a:t>
          </a:r>
        </a:p>
      </dsp:txBody>
      <dsp:txXfrm>
        <a:off x="6630897" y="3646259"/>
        <a:ext cx="1780251" cy="1780251"/>
      </dsp:txXfrm>
    </dsp:sp>
    <dsp:sp modelId="{FD9AC53F-CB50-49F3-AB7B-88C0B5396B33}">
      <dsp:nvSpPr>
        <dsp:cNvPr id="0" name=""/>
        <dsp:cNvSpPr/>
      </dsp:nvSpPr>
      <dsp:spPr>
        <a:xfrm rot="10799565">
          <a:off x="5372964" y="4111763"/>
          <a:ext cx="628389" cy="849708"/>
        </a:xfrm>
        <a:prstGeom prst="rightArrow">
          <a:avLst>
            <a:gd name="adj1" fmla="val 60000"/>
            <a:gd name="adj2" fmla="val 50000"/>
          </a:avLst>
        </a:prstGeom>
        <a:solidFill>
          <a:schemeClr val="accent5">
            <a:hueOff val="-9741157"/>
            <a:satOff val="-10120"/>
            <a:lumOff val="294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10800000">
        <a:off x="5561481" y="4281693"/>
        <a:ext cx="439872" cy="509824"/>
      </dsp:txXfrm>
    </dsp:sp>
    <dsp:sp modelId="{B3D1EA2A-BDE8-4F0C-8159-34123EBCBF1C}">
      <dsp:nvSpPr>
        <dsp:cNvPr id="0" name=""/>
        <dsp:cNvSpPr/>
      </dsp:nvSpPr>
      <dsp:spPr>
        <a:xfrm>
          <a:off x="2558898" y="3278026"/>
          <a:ext cx="2517655" cy="2517655"/>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tx2"/>
              </a:solidFill>
            </a:rPr>
            <a:t>Questions</a:t>
          </a:r>
        </a:p>
      </dsp:txBody>
      <dsp:txXfrm>
        <a:off x="2927600" y="3646728"/>
        <a:ext cx="1780251" cy="1780251"/>
      </dsp:txXfrm>
    </dsp:sp>
    <dsp:sp modelId="{683B3D62-C9B3-4DA5-BDE1-4E72E1257DC9}">
      <dsp:nvSpPr>
        <dsp:cNvPr id="0" name=""/>
        <dsp:cNvSpPr/>
      </dsp:nvSpPr>
      <dsp:spPr>
        <a:xfrm rot="17976850">
          <a:off x="4408043" y="2489325"/>
          <a:ext cx="664041" cy="849708"/>
        </a:xfrm>
        <a:prstGeom prst="rightArrow">
          <a:avLst>
            <a:gd name="adj1" fmla="val 60000"/>
            <a:gd name="adj2" fmla="val 50000"/>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458428" y="2745862"/>
        <a:ext cx="464829" cy="50982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9/25/2026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9/25/2026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a:t>
            </a:r>
          </a:p>
        </p:txBody>
      </p:sp>
      <p:sp>
        <p:nvSpPr>
          <p:cNvPr id="4" name="Slide Number Placeholder 3"/>
          <p:cNvSpPr>
            <a:spLocks noGrp="1"/>
          </p:cNvSpPr>
          <p:nvPr>
            <p:ph type="sldNum" sz="quarter" idx="5"/>
          </p:nvPr>
        </p:nvSpPr>
        <p:spPr/>
        <p:txBody>
          <a:bodyPr/>
          <a:lstStyle/>
          <a:p>
            <a:fld id="{841221E5-7225-48EB-A4EE-420E7BFCF705}" type="slidenum">
              <a:rPr lang="en-US" smtClean="0"/>
              <a:pPr/>
              <a:t>1</a:t>
            </a:fld>
            <a:endParaRPr lang="en-US"/>
          </a:p>
        </p:txBody>
      </p:sp>
    </p:spTree>
    <p:extLst>
      <p:ext uri="{BB962C8B-B14F-4D97-AF65-F5344CB8AC3E}">
        <p14:creationId xmlns:p14="http://schemas.microsoft.com/office/powerpoint/2010/main" val="4240048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2506198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1867402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6</a:t>
            </a:fld>
            <a:endParaRPr lang="en-US"/>
          </a:p>
        </p:txBody>
      </p:sp>
    </p:spTree>
    <p:extLst>
      <p:ext uri="{BB962C8B-B14F-4D97-AF65-F5344CB8AC3E}">
        <p14:creationId xmlns:p14="http://schemas.microsoft.com/office/powerpoint/2010/main" val="595341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7</a:t>
            </a:fld>
            <a:endParaRPr lang="en-US"/>
          </a:p>
        </p:txBody>
      </p:sp>
    </p:spTree>
    <p:extLst>
      <p:ext uri="{BB962C8B-B14F-4D97-AF65-F5344CB8AC3E}">
        <p14:creationId xmlns:p14="http://schemas.microsoft.com/office/powerpoint/2010/main" val="5210859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extLst>
      <p:ext uri="{BB962C8B-B14F-4D97-AF65-F5344CB8AC3E}">
        <p14:creationId xmlns:p14="http://schemas.microsoft.com/office/powerpoint/2010/main" val="3712735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a:extLst>
            <a:ext uri="{FF2B5EF4-FFF2-40B4-BE49-F238E27FC236}">
              <a16:creationId xmlns:a16="http://schemas.microsoft.com/office/drawing/2014/main" id="{DEECB380-F772-9816-827D-2E204DD4FAE7}"/>
            </a:ext>
          </a:extLst>
        </p:cNvPr>
        <p:cNvGrpSpPr/>
        <p:nvPr/>
      </p:nvGrpSpPr>
      <p:grpSpPr>
        <a:xfrm>
          <a:off x="0" y="0"/>
          <a:ext cx="0" cy="0"/>
          <a:chOff x="0" y="0"/>
          <a:chExt cx="0" cy="0"/>
        </a:xfrm>
      </p:grpSpPr>
      <p:sp>
        <p:nvSpPr>
          <p:cNvPr id="194" name="Google Shape;194;g135435d5bc1_0_38:notes">
            <a:extLst>
              <a:ext uri="{FF2B5EF4-FFF2-40B4-BE49-F238E27FC236}">
                <a16:creationId xmlns:a16="http://schemas.microsoft.com/office/drawing/2014/main" id="{BB194420-F315-06E2-65F3-070AAD3E563B}"/>
              </a:ext>
            </a:extLst>
          </p:cNvPr>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a:extLst>
              <a:ext uri="{FF2B5EF4-FFF2-40B4-BE49-F238E27FC236}">
                <a16:creationId xmlns:a16="http://schemas.microsoft.com/office/drawing/2014/main" id="{F2AF454E-3811-5B28-55B8-A418FAB3D2DF}"/>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a:extLst>
              <a:ext uri="{FF2B5EF4-FFF2-40B4-BE49-F238E27FC236}">
                <a16:creationId xmlns:a16="http://schemas.microsoft.com/office/drawing/2014/main" id="{5BD056EF-711A-6429-B5F4-A851E707AABD}"/>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extLst>
      <p:ext uri="{BB962C8B-B14F-4D97-AF65-F5344CB8AC3E}">
        <p14:creationId xmlns:p14="http://schemas.microsoft.com/office/powerpoint/2010/main" val="1813753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7421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5834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18FB4-5E5A-6F16-694A-6B843C1DAA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F07A23-9300-0E51-14D8-72D1BF85B5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F18226-1532-8BD0-1181-E2FD6518ED5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2FEED23-C353-9FE6-E28B-77170556905F}"/>
              </a:ext>
            </a:extLst>
          </p:cNvPr>
          <p:cNvSpPr>
            <a:spLocks noGrp="1"/>
          </p:cNvSpPr>
          <p:nvPr>
            <p:ph type="sldNum" sz="quarter" idx="5"/>
          </p:nvPr>
        </p:nvSpPr>
        <p:spPr/>
        <p:txBody>
          <a:bodyPr/>
          <a:lstStyle/>
          <a:p>
            <a:fld id="{979DA763-8D56-48F7-A1A9-3B4AE30C1F04}" type="slidenum">
              <a:rPr lang="en-US" smtClean="0"/>
              <a:t>13</a:t>
            </a:fld>
            <a:endParaRPr lang="en-US"/>
          </a:p>
        </p:txBody>
      </p:sp>
    </p:spTree>
    <p:extLst>
      <p:ext uri="{BB962C8B-B14F-4D97-AF65-F5344CB8AC3E}">
        <p14:creationId xmlns:p14="http://schemas.microsoft.com/office/powerpoint/2010/main" val="408702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b="1"/>
              <a:t>Step 1 </a:t>
            </a:r>
            <a:r>
              <a:rPr lang="en-US"/>
              <a:t>brainstorm  challenges/issues ESP members have - work, life, union, etc. one challenge per post-it.    </a:t>
            </a:r>
          </a:p>
          <a:p>
            <a:pPr>
              <a:lnSpc>
                <a:spcPct val="107000"/>
              </a:lnSpc>
              <a:spcAft>
                <a:spcPts val="800"/>
              </a:spcAft>
            </a:pPr>
            <a:r>
              <a:rPr lang="en-US" b="1"/>
              <a:t>Step 2 </a:t>
            </a:r>
            <a:r>
              <a:rPr lang="en-US"/>
              <a:t>Place  post-its to a wall and begin to move them into clusters that are similar</a:t>
            </a:r>
            <a:endParaRPr lang="en-US">
              <a:cs typeface="Calibri"/>
            </a:endParaRPr>
          </a:p>
          <a:p>
            <a:pPr>
              <a:lnSpc>
                <a:spcPct val="107000"/>
              </a:lnSpc>
              <a:spcAft>
                <a:spcPts val="800"/>
              </a:spcAft>
            </a:pPr>
            <a:r>
              <a:rPr lang="en-US" b="1"/>
              <a:t>Step 3 </a:t>
            </a:r>
            <a:r>
              <a:rPr lang="en-US"/>
              <a:t>Name the clusters – ex. “Fair Pair”</a:t>
            </a:r>
            <a:endParaRPr lang="en-US">
              <a:cs typeface="Calibri"/>
            </a:endParaRPr>
          </a:p>
          <a:p>
            <a:pPr>
              <a:lnSpc>
                <a:spcPct val="107000"/>
              </a:lnSpc>
              <a:spcAft>
                <a:spcPts val="800"/>
              </a:spcAft>
            </a:pPr>
            <a:r>
              <a:rPr lang="en-US" b="1"/>
              <a:t>Remember  </a:t>
            </a:r>
            <a:r>
              <a:rPr lang="en-US"/>
              <a:t>- people at the front to move back and those at the back to move up – keep churning and engaging.</a:t>
            </a:r>
          </a:p>
          <a:p>
            <a:pPr>
              <a:lnSpc>
                <a:spcPct val="107000"/>
              </a:lnSpc>
              <a:spcAft>
                <a:spcPts val="800"/>
              </a:spcAft>
            </a:pPr>
            <a:endParaRPr lang="en-US">
              <a:cs typeface="Calibri"/>
            </a:endParaRPr>
          </a:p>
          <a:p>
            <a:pPr>
              <a:lnSpc>
                <a:spcPct val="107000"/>
              </a:lnSpc>
              <a:spcAft>
                <a:spcPts val="800"/>
              </a:spcAft>
            </a:pPr>
            <a:r>
              <a:rPr lang="en-US"/>
              <a:t>An affinity wall is a collaborative brainstorming and analysis tool used to organize large amounts of unstructured data, ideas, or user feedback into natural, thematic clusters.</a:t>
            </a:r>
          </a:p>
        </p:txBody>
      </p:sp>
      <p:sp>
        <p:nvSpPr>
          <p:cNvPr id="4" name="Slide Number Placeholder 3"/>
          <p:cNvSpPr>
            <a:spLocks noGrp="1"/>
          </p:cNvSpPr>
          <p:nvPr>
            <p:ph type="sldNum" sz="quarter" idx="5"/>
          </p:nvPr>
        </p:nvSpPr>
        <p:spPr/>
        <p:txBody>
          <a:bodyPr/>
          <a:lstStyle/>
          <a:p>
            <a:fld id="{599A6B18-3A16-4671-A051-A19FA1E27CDA}" type="slidenum">
              <a:rPr lang="en-US" smtClean="0"/>
              <a:t>14</a:t>
            </a:fld>
            <a:endParaRPr lang="en-US"/>
          </a:p>
        </p:txBody>
      </p:sp>
    </p:spTree>
    <p:extLst>
      <p:ext uri="{BB962C8B-B14F-4D97-AF65-F5344CB8AC3E}">
        <p14:creationId xmlns:p14="http://schemas.microsoft.com/office/powerpoint/2010/main" val="42642929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BC706-4485-6CF5-6FCF-D6BA09E25D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028A67-74E7-4D72-A7AC-49E80941B1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B77D39-ED1F-4537-EB0C-026316F33CC5}"/>
              </a:ext>
            </a:extLst>
          </p:cNvPr>
          <p:cNvSpPr>
            <a:spLocks noGrp="1"/>
          </p:cNvSpPr>
          <p:nvPr>
            <p:ph type="body" idx="1"/>
          </p:nvPr>
        </p:nvSpPr>
        <p:spPr/>
        <p:txBody>
          <a:bodyPr/>
          <a:lstStyle/>
          <a:p>
            <a:pPr>
              <a:lnSpc>
                <a:spcPct val="107000"/>
              </a:lnSpc>
              <a:spcAft>
                <a:spcPts val="800"/>
              </a:spcAft>
            </a:pPr>
            <a:r>
              <a:rPr lang="en-US" b="1"/>
              <a:t>Step 1 </a:t>
            </a:r>
            <a:r>
              <a:rPr lang="en-US"/>
              <a:t>brainstorm  challenges/issues ESP members have - work, life, union, etc. one challenge per post-it.    </a:t>
            </a:r>
          </a:p>
          <a:p>
            <a:pPr>
              <a:lnSpc>
                <a:spcPct val="107000"/>
              </a:lnSpc>
              <a:spcAft>
                <a:spcPts val="800"/>
              </a:spcAft>
            </a:pPr>
            <a:r>
              <a:rPr lang="en-US" b="1"/>
              <a:t>Step 2 </a:t>
            </a:r>
            <a:r>
              <a:rPr lang="en-US"/>
              <a:t>Place  post-its to a wall and begin to move them into clusters that are similar</a:t>
            </a:r>
            <a:endParaRPr lang="en-US">
              <a:cs typeface="Calibri"/>
            </a:endParaRPr>
          </a:p>
          <a:p>
            <a:pPr>
              <a:lnSpc>
                <a:spcPct val="107000"/>
              </a:lnSpc>
              <a:spcAft>
                <a:spcPts val="800"/>
              </a:spcAft>
            </a:pPr>
            <a:r>
              <a:rPr lang="en-US" b="1"/>
              <a:t>Step 3 </a:t>
            </a:r>
            <a:r>
              <a:rPr lang="en-US"/>
              <a:t>Name the clusters – ex. “Fair Pair”</a:t>
            </a:r>
            <a:endParaRPr lang="en-US">
              <a:cs typeface="Calibri"/>
            </a:endParaRPr>
          </a:p>
          <a:p>
            <a:pPr>
              <a:lnSpc>
                <a:spcPct val="107000"/>
              </a:lnSpc>
              <a:spcAft>
                <a:spcPts val="800"/>
              </a:spcAft>
            </a:pPr>
            <a:r>
              <a:rPr lang="en-US" b="1"/>
              <a:t>Remember  </a:t>
            </a:r>
            <a:r>
              <a:rPr lang="en-US"/>
              <a:t>- people at the front to move back and those at the back to move up – keep churning and engaging.</a:t>
            </a:r>
          </a:p>
          <a:p>
            <a:pPr>
              <a:lnSpc>
                <a:spcPct val="107000"/>
              </a:lnSpc>
              <a:spcAft>
                <a:spcPts val="800"/>
              </a:spcAft>
            </a:pPr>
            <a:endParaRPr lang="en-US">
              <a:cs typeface="Calibri"/>
            </a:endParaRPr>
          </a:p>
          <a:p>
            <a:pPr>
              <a:lnSpc>
                <a:spcPct val="107000"/>
              </a:lnSpc>
              <a:spcAft>
                <a:spcPts val="800"/>
              </a:spcAft>
            </a:pPr>
            <a:r>
              <a:rPr lang="en-US"/>
              <a:t>An affinity wall is a collaborative brainstorming and analysis tool used to organize large amounts of unstructured data, ideas, or user feedback into natural, thematic clusters.</a:t>
            </a:r>
          </a:p>
        </p:txBody>
      </p:sp>
      <p:sp>
        <p:nvSpPr>
          <p:cNvPr id="4" name="Slide Number Placeholder 3">
            <a:extLst>
              <a:ext uri="{FF2B5EF4-FFF2-40B4-BE49-F238E27FC236}">
                <a16:creationId xmlns:a16="http://schemas.microsoft.com/office/drawing/2014/main" id="{47703B29-3F5A-814F-26FC-24FB51DFA98F}"/>
              </a:ext>
            </a:extLst>
          </p:cNvPr>
          <p:cNvSpPr>
            <a:spLocks noGrp="1"/>
          </p:cNvSpPr>
          <p:nvPr>
            <p:ph type="sldNum" sz="quarter" idx="5"/>
          </p:nvPr>
        </p:nvSpPr>
        <p:spPr/>
        <p:txBody>
          <a:bodyPr/>
          <a:lstStyle/>
          <a:p>
            <a:fld id="{599A6B18-3A16-4671-A051-A19FA1E27CDA}" type="slidenum">
              <a:rPr lang="en-US" smtClean="0"/>
              <a:t>15</a:t>
            </a:fld>
            <a:endParaRPr lang="en-US"/>
          </a:p>
        </p:txBody>
      </p:sp>
    </p:spTree>
    <p:extLst>
      <p:ext uri="{BB962C8B-B14F-4D97-AF65-F5344CB8AC3E}">
        <p14:creationId xmlns:p14="http://schemas.microsoft.com/office/powerpoint/2010/main" val="2850462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81B63-3ED4-5C95-4F44-815C68A8B4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C089D1-C9B6-1E21-26DB-20169D2E58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C423FF-ECA7-3E42-3454-90782C19249C}"/>
              </a:ext>
            </a:extLst>
          </p:cNvPr>
          <p:cNvSpPr>
            <a:spLocks noGrp="1"/>
          </p:cNvSpPr>
          <p:nvPr>
            <p:ph type="body" idx="1"/>
          </p:nvPr>
        </p:nvSpPr>
        <p:spPr/>
        <p:txBody>
          <a:bodyPr/>
          <a:lstStyle/>
          <a:p>
            <a:pPr>
              <a:lnSpc>
                <a:spcPct val="107000"/>
              </a:lnSpc>
              <a:spcAft>
                <a:spcPts val="800"/>
              </a:spcAft>
            </a:pPr>
            <a:r>
              <a:rPr lang="en-US" b="1"/>
              <a:t>Step 1 </a:t>
            </a:r>
            <a:r>
              <a:rPr lang="en-US"/>
              <a:t>brainstorm  challenges/issues ESP members have - work, life, union, etc. one challenge per post-it.    </a:t>
            </a:r>
          </a:p>
          <a:p>
            <a:pPr>
              <a:lnSpc>
                <a:spcPct val="107000"/>
              </a:lnSpc>
              <a:spcAft>
                <a:spcPts val="800"/>
              </a:spcAft>
            </a:pPr>
            <a:r>
              <a:rPr lang="en-US" b="1"/>
              <a:t>Step 2 </a:t>
            </a:r>
            <a:r>
              <a:rPr lang="en-US"/>
              <a:t>Place  post-its to a wall and begin to move them into clusters that are similar</a:t>
            </a:r>
            <a:endParaRPr lang="en-US">
              <a:cs typeface="Calibri"/>
            </a:endParaRPr>
          </a:p>
          <a:p>
            <a:pPr>
              <a:lnSpc>
                <a:spcPct val="107000"/>
              </a:lnSpc>
              <a:spcAft>
                <a:spcPts val="800"/>
              </a:spcAft>
            </a:pPr>
            <a:r>
              <a:rPr lang="en-US" b="1"/>
              <a:t>Step 3 </a:t>
            </a:r>
            <a:r>
              <a:rPr lang="en-US"/>
              <a:t>Name the clusters – ex. “Fair Pair”</a:t>
            </a:r>
            <a:endParaRPr lang="en-US">
              <a:cs typeface="Calibri"/>
            </a:endParaRPr>
          </a:p>
          <a:p>
            <a:pPr>
              <a:lnSpc>
                <a:spcPct val="107000"/>
              </a:lnSpc>
              <a:spcAft>
                <a:spcPts val="800"/>
              </a:spcAft>
            </a:pPr>
            <a:r>
              <a:rPr lang="en-US" b="1"/>
              <a:t>Remember  </a:t>
            </a:r>
            <a:r>
              <a:rPr lang="en-US"/>
              <a:t>- people at the front to move back and those at the back to move up – keep churning and engaging.</a:t>
            </a:r>
          </a:p>
          <a:p>
            <a:pPr>
              <a:lnSpc>
                <a:spcPct val="107000"/>
              </a:lnSpc>
              <a:spcAft>
                <a:spcPts val="800"/>
              </a:spcAft>
            </a:pPr>
            <a:endParaRPr lang="en-US">
              <a:cs typeface="Calibri"/>
            </a:endParaRPr>
          </a:p>
          <a:p>
            <a:pPr>
              <a:lnSpc>
                <a:spcPct val="107000"/>
              </a:lnSpc>
              <a:spcAft>
                <a:spcPts val="800"/>
              </a:spcAft>
            </a:pPr>
            <a:r>
              <a:rPr lang="en-US"/>
              <a:t>An affinity wall is a collaborative brainstorming and analysis tool used to organize large amounts of unstructured data, ideas, or user feedback into natural, thematic clusters.</a:t>
            </a:r>
          </a:p>
        </p:txBody>
      </p:sp>
      <p:sp>
        <p:nvSpPr>
          <p:cNvPr id="4" name="Slide Number Placeholder 3">
            <a:extLst>
              <a:ext uri="{FF2B5EF4-FFF2-40B4-BE49-F238E27FC236}">
                <a16:creationId xmlns:a16="http://schemas.microsoft.com/office/drawing/2014/main" id="{DF908B6D-66BA-ACCF-6F35-7A822D331483}"/>
              </a:ext>
            </a:extLst>
          </p:cNvPr>
          <p:cNvSpPr>
            <a:spLocks noGrp="1"/>
          </p:cNvSpPr>
          <p:nvPr>
            <p:ph type="sldNum" sz="quarter" idx="5"/>
          </p:nvPr>
        </p:nvSpPr>
        <p:spPr/>
        <p:txBody>
          <a:bodyPr/>
          <a:lstStyle/>
          <a:p>
            <a:fld id="{599A6B18-3A16-4671-A051-A19FA1E27CDA}" type="slidenum">
              <a:rPr lang="en-US" smtClean="0"/>
              <a:t>18</a:t>
            </a:fld>
            <a:endParaRPr lang="en-US"/>
          </a:p>
        </p:txBody>
      </p:sp>
    </p:spTree>
    <p:extLst>
      <p:ext uri="{BB962C8B-B14F-4D97-AF65-F5344CB8AC3E}">
        <p14:creationId xmlns:p14="http://schemas.microsoft.com/office/powerpoint/2010/main" val="838126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EEF94-A9A3-5D44-6561-5782CF62ED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EFD221-7FDB-63F2-535B-7D613A9A99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493EA6-D363-0AF5-D496-4D87B7C9652C}"/>
              </a:ext>
            </a:extLst>
          </p:cNvPr>
          <p:cNvSpPr>
            <a:spLocks noGrp="1"/>
          </p:cNvSpPr>
          <p:nvPr>
            <p:ph type="body" idx="1"/>
          </p:nvPr>
        </p:nvSpPr>
        <p:spPr/>
        <p:txBody>
          <a:bodyPr/>
          <a:lstStyle/>
          <a:p>
            <a:pPr>
              <a:lnSpc>
                <a:spcPct val="107000"/>
              </a:lnSpc>
              <a:spcAft>
                <a:spcPts val="800"/>
              </a:spcAft>
            </a:pPr>
            <a:r>
              <a:rPr lang="en-US" b="1"/>
              <a:t>Step 1 </a:t>
            </a:r>
            <a:r>
              <a:rPr lang="en-US"/>
              <a:t>brainstorm  challenges/issues ESP members have - work, life, union, etc. one challenge per post-it.    </a:t>
            </a:r>
          </a:p>
          <a:p>
            <a:pPr>
              <a:lnSpc>
                <a:spcPct val="107000"/>
              </a:lnSpc>
              <a:spcAft>
                <a:spcPts val="800"/>
              </a:spcAft>
            </a:pPr>
            <a:r>
              <a:rPr lang="en-US" b="1"/>
              <a:t>Step 2 </a:t>
            </a:r>
            <a:r>
              <a:rPr lang="en-US"/>
              <a:t>Place  post-its to a wall and begin to move them into clusters that are similar</a:t>
            </a:r>
            <a:endParaRPr lang="en-US">
              <a:cs typeface="Calibri"/>
            </a:endParaRPr>
          </a:p>
          <a:p>
            <a:pPr>
              <a:lnSpc>
                <a:spcPct val="107000"/>
              </a:lnSpc>
              <a:spcAft>
                <a:spcPts val="800"/>
              </a:spcAft>
            </a:pPr>
            <a:r>
              <a:rPr lang="en-US" b="1"/>
              <a:t>Step 3 </a:t>
            </a:r>
            <a:r>
              <a:rPr lang="en-US"/>
              <a:t>Name the clusters – ex. “Fair Pair”</a:t>
            </a:r>
            <a:endParaRPr lang="en-US">
              <a:cs typeface="Calibri"/>
            </a:endParaRPr>
          </a:p>
          <a:p>
            <a:pPr>
              <a:lnSpc>
                <a:spcPct val="107000"/>
              </a:lnSpc>
              <a:spcAft>
                <a:spcPts val="800"/>
              </a:spcAft>
            </a:pPr>
            <a:r>
              <a:rPr lang="en-US" b="1"/>
              <a:t>Remember  </a:t>
            </a:r>
            <a:r>
              <a:rPr lang="en-US"/>
              <a:t>- people at the front to move back and those at the back to move up – keep churning and engaging.</a:t>
            </a:r>
          </a:p>
          <a:p>
            <a:pPr>
              <a:lnSpc>
                <a:spcPct val="107000"/>
              </a:lnSpc>
              <a:spcAft>
                <a:spcPts val="800"/>
              </a:spcAft>
            </a:pPr>
            <a:endParaRPr lang="en-US">
              <a:cs typeface="Calibri"/>
            </a:endParaRPr>
          </a:p>
          <a:p>
            <a:pPr>
              <a:lnSpc>
                <a:spcPct val="107000"/>
              </a:lnSpc>
              <a:spcAft>
                <a:spcPts val="800"/>
              </a:spcAft>
            </a:pPr>
            <a:r>
              <a:rPr lang="en-US"/>
              <a:t>An affinity wall is a collaborative brainstorming and analysis tool used to organize large amounts of unstructured data, ideas, or user feedback into natural, thematic clusters.</a:t>
            </a:r>
          </a:p>
        </p:txBody>
      </p:sp>
      <p:sp>
        <p:nvSpPr>
          <p:cNvPr id="4" name="Slide Number Placeholder 3">
            <a:extLst>
              <a:ext uri="{FF2B5EF4-FFF2-40B4-BE49-F238E27FC236}">
                <a16:creationId xmlns:a16="http://schemas.microsoft.com/office/drawing/2014/main" id="{E5CC47DD-FE68-6011-B4CC-E98B0FDD3453}"/>
              </a:ext>
            </a:extLst>
          </p:cNvPr>
          <p:cNvSpPr>
            <a:spLocks noGrp="1"/>
          </p:cNvSpPr>
          <p:nvPr>
            <p:ph type="sldNum" sz="quarter" idx="5"/>
          </p:nvPr>
        </p:nvSpPr>
        <p:spPr/>
        <p:txBody>
          <a:bodyPr/>
          <a:lstStyle/>
          <a:p>
            <a:fld id="{599A6B18-3A16-4671-A051-A19FA1E27CDA}" type="slidenum">
              <a:rPr lang="en-US" smtClean="0"/>
              <a:t>19</a:t>
            </a:fld>
            <a:endParaRPr lang="en-US"/>
          </a:p>
        </p:txBody>
      </p:sp>
    </p:spTree>
    <p:extLst>
      <p:ext uri="{BB962C8B-B14F-4D97-AF65-F5344CB8AC3E}">
        <p14:creationId xmlns:p14="http://schemas.microsoft.com/office/powerpoint/2010/main" val="3279048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Advocates, Mobilizers, Organizers Scenario</a:t>
            </a:r>
          </a:p>
        </p:txBody>
      </p:sp>
    </p:spTree>
    <p:extLst>
      <p:ext uri="{BB962C8B-B14F-4D97-AF65-F5344CB8AC3E}">
        <p14:creationId xmlns:p14="http://schemas.microsoft.com/office/powerpoint/2010/main" val="25573307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WHAT IS CAMPAIGN LAB? </a:t>
            </a:r>
          </a:p>
          <a:p>
            <a:endParaRPr lang="en-US">
              <a:ea typeface="Calibri"/>
              <a:cs typeface="Calibri"/>
            </a:endParaRPr>
          </a:p>
          <a:p>
            <a:r>
              <a:rPr lang="en-US">
                <a:ea typeface="Calibri"/>
                <a:cs typeface="Calibri"/>
              </a:rPr>
              <a:t>Context on this moment and what’s needed from our union. Helpful narrative context for us internally:</a:t>
            </a:r>
          </a:p>
          <a:p>
            <a:r>
              <a:rPr lang="en-US">
                <a:solidFill>
                  <a:srgbClr val="0C1115"/>
                </a:solidFill>
              </a:rPr>
              <a:t>"Almost all strategic narratives demand change from the organization and/or the broader world. Establishing a sense of urgency for the change required, by authentically setting out the current reality of where the organization is and the challenges it faces. This current reality also provides the dramatic tension the narrative needs in order to capture its audience’s attention. Don’t restrict the narrative to just good news,</a:t>
            </a:r>
            <a:endParaRPr lang="en-US">
              <a:solidFill>
                <a:srgbClr val="000000"/>
              </a:solidFill>
              <a:ea typeface="Calibri" panose="020F0502020204030204"/>
              <a:cs typeface="Calibri" panose="020F0502020204030204"/>
            </a:endParaRPr>
          </a:p>
          <a:p>
            <a:endParaRPr lang="en-US">
              <a:solidFill>
                <a:srgbClr val="0C1115"/>
              </a:solidFill>
              <a:ea typeface="Calibri"/>
              <a:cs typeface="Calibri"/>
            </a:endParaRPr>
          </a:p>
          <a:p>
            <a:r>
              <a:rPr lang="en-US">
                <a:solidFill>
                  <a:srgbClr val="0C1115"/>
                </a:solidFill>
              </a:rPr>
              <a:t>A good strategic narrative should link together why the organization is – or needs to go – on a journey, what the direction and destination of that journey is, and how it is going to get there. </a:t>
            </a:r>
            <a:endParaRPr lang="en-US"/>
          </a:p>
        </p:txBody>
      </p:sp>
      <p:sp>
        <p:nvSpPr>
          <p:cNvPr id="4" name="Slide Number Placeholder 3"/>
          <p:cNvSpPr>
            <a:spLocks noGrp="1"/>
          </p:cNvSpPr>
          <p:nvPr>
            <p:ph type="sldNum" sz="quarter" idx="5"/>
          </p:nvPr>
        </p:nvSpPr>
        <p:spPr/>
        <p:txBody>
          <a:bodyPr/>
          <a:lstStyle/>
          <a:p>
            <a:fld id="{7EC94A4B-3FE1-49B6-AD54-AF85A9DD2398}" type="slidenum">
              <a:rPr lang="en-US"/>
              <a:t>26</a:t>
            </a:fld>
            <a:endParaRPr lang="en-US"/>
          </a:p>
        </p:txBody>
      </p:sp>
    </p:spTree>
    <p:extLst>
      <p:ext uri="{BB962C8B-B14F-4D97-AF65-F5344CB8AC3E}">
        <p14:creationId xmlns:p14="http://schemas.microsoft.com/office/powerpoint/2010/main" val="23072723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1C77E-278F-49B4-6A5F-D51EE3A0EB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56D51F-250D-8A60-B280-6274FC8CAA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9BAB6C-4AA0-9D45-0A6E-2AFB81DABB7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F418760-AE24-AD25-72EF-3E36C5B348CE}"/>
              </a:ext>
            </a:extLst>
          </p:cNvPr>
          <p:cNvSpPr>
            <a:spLocks noGrp="1"/>
          </p:cNvSpPr>
          <p:nvPr>
            <p:ph type="sldNum" sz="quarter" idx="5"/>
          </p:nvPr>
        </p:nvSpPr>
        <p:spPr/>
        <p:txBody>
          <a:bodyPr/>
          <a:lstStyle/>
          <a:p>
            <a:fld id="{979DA763-8D56-48F7-A1A9-3B4AE30C1F04}" type="slidenum">
              <a:rPr lang="en-US" smtClean="0"/>
              <a:t>35</a:t>
            </a:fld>
            <a:endParaRPr lang="en-US"/>
          </a:p>
        </p:txBody>
      </p:sp>
    </p:spTree>
    <p:extLst>
      <p:ext uri="{BB962C8B-B14F-4D97-AF65-F5344CB8AC3E}">
        <p14:creationId xmlns:p14="http://schemas.microsoft.com/office/powerpoint/2010/main" val="22631365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36</a:t>
            </a:fld>
            <a:endParaRPr lang="en-US"/>
          </a:p>
        </p:txBody>
      </p:sp>
    </p:spTree>
    <p:extLst>
      <p:ext uri="{BB962C8B-B14F-4D97-AF65-F5344CB8AC3E}">
        <p14:creationId xmlns:p14="http://schemas.microsoft.com/office/powerpoint/2010/main" val="21714658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B1667-4A4E-4EC5-694B-BCBD1EDFD9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44061B-2117-803E-33EE-04BA977C2D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190C89-6F36-4983-37ED-FAF4F441271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1FBDB3-1CB4-02E4-BC77-FE8EE30130F4}"/>
              </a:ext>
            </a:extLst>
          </p:cNvPr>
          <p:cNvSpPr>
            <a:spLocks noGrp="1"/>
          </p:cNvSpPr>
          <p:nvPr>
            <p:ph type="sldNum" sz="quarter" idx="5"/>
          </p:nvPr>
        </p:nvSpPr>
        <p:spPr/>
        <p:txBody>
          <a:bodyPr/>
          <a:lstStyle/>
          <a:p>
            <a:fld id="{979DA763-8D56-48F7-A1A9-3B4AE30C1F04}" type="slidenum">
              <a:rPr lang="en-US" smtClean="0"/>
              <a:t>39</a:t>
            </a:fld>
            <a:endParaRPr lang="en-US"/>
          </a:p>
        </p:txBody>
      </p:sp>
    </p:spTree>
    <p:extLst>
      <p:ext uri="{BB962C8B-B14F-4D97-AF65-F5344CB8AC3E}">
        <p14:creationId xmlns:p14="http://schemas.microsoft.com/office/powerpoint/2010/main" val="28237991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215f98ad84_0_6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2215f98ad84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dk1"/>
                </a:solidFill>
              </a:rPr>
              <a:t>3 minutes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t>Right now, I am going to ask you to close your eyes….Think of…</a:t>
            </a:r>
            <a:endParaRPr/>
          </a:p>
          <a:p>
            <a:pPr marL="0" lvl="0" indent="0" algn="l" rtl="0">
              <a:spcBef>
                <a:spcPts val="0"/>
              </a:spcBef>
              <a:spcAft>
                <a:spcPts val="0"/>
              </a:spcAft>
              <a:buNone/>
            </a:pPr>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“Think of an experience you’ve had of effective coaching, or being supported by someone – this could have been an athletic coach, a teacher mentor, or anyone else in your life who supported you to learn and grow in some way. What’s a </a:t>
            </a:r>
            <a:r>
              <a:rPr lang="en" i="1">
                <a:solidFill>
                  <a:schemeClr val="dk1"/>
                </a:solidFill>
              </a:rPr>
              <a:t>moment</a:t>
            </a:r>
            <a:r>
              <a:rPr lang="en">
                <a:solidFill>
                  <a:schemeClr val="dk1"/>
                </a:solidFill>
              </a:rPr>
              <a:t> you remember them providing a kind of support that exemplifies the role of a coach?...(continue closed eye in your own style)”</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What were you feeling as you came into coaching? How did you feel leaving the coaching session?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What did they say? And if you can’t remember - what has stuck with you now that this is the moment you’re recalling? </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en">
                <a:solidFill>
                  <a:schemeClr val="dk1"/>
                </a:solidFill>
              </a:rPr>
              <a:t>You can open your eyes….</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8481263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B2BE9-CA87-8972-A19C-0D5931FD43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29EB54-0960-3A40-C2B9-A28EF46B91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11B6F9-A720-D015-7E8A-1DF6AF2039E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8E0A8B0-94B3-0E38-4D14-5A345BE81B8C}"/>
              </a:ext>
            </a:extLst>
          </p:cNvPr>
          <p:cNvSpPr>
            <a:spLocks noGrp="1"/>
          </p:cNvSpPr>
          <p:nvPr>
            <p:ph type="sldNum" sz="quarter" idx="5"/>
          </p:nvPr>
        </p:nvSpPr>
        <p:spPr/>
        <p:txBody>
          <a:bodyPr/>
          <a:lstStyle/>
          <a:p>
            <a:fld id="{841221E5-7225-48EB-A4EE-420E7BFCF705}" type="slidenum">
              <a:rPr lang="en-US" smtClean="0"/>
              <a:pPr/>
              <a:t>42</a:t>
            </a:fld>
            <a:endParaRPr lang="en-US"/>
          </a:p>
        </p:txBody>
      </p:sp>
    </p:spTree>
    <p:extLst>
      <p:ext uri="{BB962C8B-B14F-4D97-AF65-F5344CB8AC3E}">
        <p14:creationId xmlns:p14="http://schemas.microsoft.com/office/powerpoint/2010/main" val="681821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8bdc8817d8_0_1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28bdc8817d8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10 minutes total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b="1">
                <a:solidFill>
                  <a:schemeClr val="dk1"/>
                </a:solidFill>
              </a:rPr>
              <a:t>We are now going to go to breakout rooms to break into pairs. </a:t>
            </a:r>
            <a:endParaRPr b="1">
              <a:solidFill>
                <a:schemeClr val="dk1"/>
              </a:solidFill>
            </a:endParaRPr>
          </a:p>
          <a:p>
            <a:pPr marL="457200" lvl="0" indent="-298450" algn="l" rtl="0">
              <a:lnSpc>
                <a:spcPct val="115000"/>
              </a:lnSpc>
              <a:spcBef>
                <a:spcPts val="0"/>
              </a:spcBef>
              <a:spcAft>
                <a:spcPts val="0"/>
              </a:spcAft>
              <a:buClr>
                <a:schemeClr val="dk1"/>
              </a:buClr>
              <a:buSzPts val="1100"/>
              <a:buChar char="●"/>
            </a:pPr>
            <a:r>
              <a:rPr lang="en" b="1">
                <a:solidFill>
                  <a:schemeClr val="dk1"/>
                </a:solidFill>
              </a:rPr>
              <a:t>First, introduce yourself, briefly. Then, share with your partner a little about your experience: What did the coach, or other person, do? What qualities did they demonstrate? </a:t>
            </a:r>
            <a:r>
              <a:rPr lang="en">
                <a:solidFill>
                  <a:schemeClr val="dk1"/>
                </a:solidFill>
              </a:rPr>
              <a:t>You will have 8 minutes, 4 minutes each.”</a:t>
            </a:r>
            <a:endParaRPr>
              <a:solidFill>
                <a:schemeClr val="dk1"/>
              </a:solidFill>
            </a:endParaRPr>
          </a:p>
          <a:p>
            <a:pPr marL="457200" lvl="0" indent="0" algn="l" rtl="0">
              <a:lnSpc>
                <a:spcPct val="115000"/>
              </a:lnSpc>
              <a:spcBef>
                <a:spcPts val="0"/>
              </a:spcBef>
              <a:spcAft>
                <a:spcPts val="0"/>
              </a:spcAft>
              <a:buNone/>
            </a:pPr>
            <a:endParaRPr b="1">
              <a:solidFill>
                <a:schemeClr val="dk1"/>
              </a:solidFill>
            </a:endParaRPr>
          </a:p>
          <a:p>
            <a:pPr marL="457200" lvl="0" indent="-298450" algn="l" rtl="0">
              <a:lnSpc>
                <a:spcPct val="115000"/>
              </a:lnSpc>
              <a:spcBef>
                <a:spcPts val="0"/>
              </a:spcBef>
              <a:spcAft>
                <a:spcPts val="0"/>
              </a:spcAft>
              <a:buClr>
                <a:schemeClr val="dk1"/>
              </a:buClr>
              <a:buSzPts val="1100"/>
              <a:buChar char="●"/>
            </a:pPr>
            <a:r>
              <a:rPr lang="en" b="1">
                <a:solidFill>
                  <a:schemeClr val="dk1"/>
                </a:solidFill>
              </a:rPr>
              <a:t>Cofacilitator</a:t>
            </a:r>
            <a:r>
              <a:rPr lang="en">
                <a:solidFill>
                  <a:schemeClr val="dk1"/>
                </a:solidFill>
              </a:rPr>
              <a:t> paste in chat:</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a:t>
            </a:r>
            <a:br>
              <a:rPr lang="en">
                <a:solidFill>
                  <a:schemeClr val="dk1"/>
                </a:solidFill>
              </a:rPr>
            </a:br>
            <a:r>
              <a:rPr lang="en">
                <a:solidFill>
                  <a:schemeClr val="dk1"/>
                </a:solidFill>
              </a:rPr>
              <a:t>Introduce yourself, briefly. Share a little about your experience: What did the coach (or other person) do? What qualities did they demonstrate?</a:t>
            </a:r>
            <a:endParaRPr strike="sngStrike">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extLst>
      <p:ext uri="{BB962C8B-B14F-4D97-AF65-F5344CB8AC3E}">
        <p14:creationId xmlns:p14="http://schemas.microsoft.com/office/powerpoint/2010/main" val="29904721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F81AD-5620-8FAD-DF69-2500F7A655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DE45D5-67A1-1024-C47D-92FB76BED1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F7E6B0-3628-FBF5-2A8F-9D4A805C6D4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62959B-9C74-2A26-B174-20E488141311}"/>
              </a:ext>
            </a:extLst>
          </p:cNvPr>
          <p:cNvSpPr>
            <a:spLocks noGrp="1"/>
          </p:cNvSpPr>
          <p:nvPr>
            <p:ph type="sldNum" sz="quarter" idx="5"/>
          </p:nvPr>
        </p:nvSpPr>
        <p:spPr/>
        <p:txBody>
          <a:bodyPr/>
          <a:lstStyle/>
          <a:p>
            <a:fld id="{841221E5-7225-48EB-A4EE-420E7BFCF705}" type="slidenum">
              <a:rPr lang="en-US" smtClean="0"/>
              <a:pPr/>
              <a:t>44</a:t>
            </a:fld>
            <a:endParaRPr lang="en-US"/>
          </a:p>
        </p:txBody>
      </p:sp>
    </p:spTree>
    <p:extLst>
      <p:ext uri="{BB962C8B-B14F-4D97-AF65-F5344CB8AC3E}">
        <p14:creationId xmlns:p14="http://schemas.microsoft.com/office/powerpoint/2010/main" val="14712642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724AF-D080-FD08-FA99-D188543C86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8C8C2E-B6DB-A422-2F43-E22944ECE0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31C349-7C19-4F60-4091-217A1FA4951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3FB6A0-74D1-DFE5-3FEC-A04461E8903F}"/>
              </a:ext>
            </a:extLst>
          </p:cNvPr>
          <p:cNvSpPr>
            <a:spLocks noGrp="1"/>
          </p:cNvSpPr>
          <p:nvPr>
            <p:ph type="sldNum" sz="quarter" idx="5"/>
          </p:nvPr>
        </p:nvSpPr>
        <p:spPr/>
        <p:txBody>
          <a:bodyPr/>
          <a:lstStyle/>
          <a:p>
            <a:fld id="{841221E5-7225-48EB-A4EE-420E7BFCF705}" type="slidenum">
              <a:rPr lang="en-US" smtClean="0"/>
              <a:pPr/>
              <a:t>45</a:t>
            </a:fld>
            <a:endParaRPr lang="en-US"/>
          </a:p>
        </p:txBody>
      </p:sp>
    </p:spTree>
    <p:extLst>
      <p:ext uri="{BB962C8B-B14F-4D97-AF65-F5344CB8AC3E}">
        <p14:creationId xmlns:p14="http://schemas.microsoft.com/office/powerpoint/2010/main" val="21462725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46</a:t>
            </a:fld>
            <a:endParaRPr lang="en-US"/>
          </a:p>
        </p:txBody>
      </p:sp>
    </p:spTree>
    <p:extLst>
      <p:ext uri="{BB962C8B-B14F-4D97-AF65-F5344CB8AC3E}">
        <p14:creationId xmlns:p14="http://schemas.microsoft.com/office/powerpoint/2010/main" val="2131141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7CE07-7572-2301-75DD-A128C15BE7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F775EB-3793-9605-EFE3-2ACC390BEA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6D924F-1AAC-D5A3-751E-836008D0ECF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24BAFAA-BDA2-0173-61DE-E905740ACD26}"/>
              </a:ext>
            </a:extLst>
          </p:cNvPr>
          <p:cNvSpPr>
            <a:spLocks noGrp="1"/>
          </p:cNvSpPr>
          <p:nvPr>
            <p:ph type="sldNum" sz="quarter" idx="5"/>
          </p:nvPr>
        </p:nvSpPr>
        <p:spPr/>
        <p:txBody>
          <a:bodyPr/>
          <a:lstStyle/>
          <a:p>
            <a:fld id="{979DA763-8D56-48F7-A1A9-3B4AE30C1F04}" type="slidenum">
              <a:rPr lang="en-US" smtClean="0"/>
              <a:t>47</a:t>
            </a:fld>
            <a:endParaRPr lang="en-US"/>
          </a:p>
        </p:txBody>
      </p:sp>
    </p:spTree>
    <p:extLst>
      <p:ext uri="{BB962C8B-B14F-4D97-AF65-F5344CB8AC3E}">
        <p14:creationId xmlns:p14="http://schemas.microsoft.com/office/powerpoint/2010/main" val="20424073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51</a:t>
            </a:fld>
            <a:endParaRPr lang="en-US"/>
          </a:p>
        </p:txBody>
      </p:sp>
    </p:spTree>
    <p:extLst>
      <p:ext uri="{BB962C8B-B14F-4D97-AF65-F5344CB8AC3E}">
        <p14:creationId xmlns:p14="http://schemas.microsoft.com/office/powerpoint/2010/main" val="30695277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53</a:t>
            </a:fld>
            <a:endParaRPr lang="en-US"/>
          </a:p>
        </p:txBody>
      </p:sp>
    </p:spTree>
    <p:extLst>
      <p:ext uri="{BB962C8B-B14F-4D97-AF65-F5344CB8AC3E}">
        <p14:creationId xmlns:p14="http://schemas.microsoft.com/office/powerpoint/2010/main" val="17142635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62</a:t>
            </a:fld>
            <a:endParaRPr lang="en-US"/>
          </a:p>
        </p:txBody>
      </p:sp>
    </p:spTree>
    <p:extLst>
      <p:ext uri="{BB962C8B-B14F-4D97-AF65-F5344CB8AC3E}">
        <p14:creationId xmlns:p14="http://schemas.microsoft.com/office/powerpoint/2010/main" val="7924745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EB595-984B-428D-C826-D60EB61BEC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DF0BEB-5630-B8F0-9DF5-BE5CC83C7D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EA99E4-D32F-53AE-AD10-6BE9F2E662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8C5D18-AF49-F6C1-F64C-EF9600AD7598}"/>
              </a:ext>
            </a:extLst>
          </p:cNvPr>
          <p:cNvSpPr>
            <a:spLocks noGrp="1"/>
          </p:cNvSpPr>
          <p:nvPr>
            <p:ph type="sldNum" sz="quarter" idx="5"/>
          </p:nvPr>
        </p:nvSpPr>
        <p:spPr/>
        <p:txBody>
          <a:bodyPr/>
          <a:lstStyle/>
          <a:p>
            <a:fld id="{979DA763-8D56-48F7-A1A9-3B4AE30C1F04}" type="slidenum">
              <a:rPr lang="en-US" smtClean="0"/>
              <a:t>72</a:t>
            </a:fld>
            <a:endParaRPr lang="en-US"/>
          </a:p>
        </p:txBody>
      </p:sp>
    </p:spTree>
    <p:extLst>
      <p:ext uri="{BB962C8B-B14F-4D97-AF65-F5344CB8AC3E}">
        <p14:creationId xmlns:p14="http://schemas.microsoft.com/office/powerpoint/2010/main" val="41234030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6CB97-2835-5825-FCE7-8156AD16C2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E51D9C-942E-81DD-9202-4B0BBD283B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D39CCF-9DB1-961C-243C-A9B234763BC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FE8C2F9-28AF-172A-4EB2-5693A157AC76}"/>
              </a:ext>
            </a:extLst>
          </p:cNvPr>
          <p:cNvSpPr>
            <a:spLocks noGrp="1"/>
          </p:cNvSpPr>
          <p:nvPr>
            <p:ph type="sldNum" sz="quarter" idx="5"/>
          </p:nvPr>
        </p:nvSpPr>
        <p:spPr/>
        <p:txBody>
          <a:bodyPr/>
          <a:lstStyle/>
          <a:p>
            <a:fld id="{979DA763-8D56-48F7-A1A9-3B4AE30C1F04}" type="slidenum">
              <a:rPr lang="en-US" smtClean="0"/>
              <a:t>79</a:t>
            </a:fld>
            <a:endParaRPr lang="en-US"/>
          </a:p>
        </p:txBody>
      </p:sp>
    </p:spTree>
    <p:extLst>
      <p:ext uri="{BB962C8B-B14F-4D97-AF65-F5344CB8AC3E}">
        <p14:creationId xmlns:p14="http://schemas.microsoft.com/office/powerpoint/2010/main" val="14745840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B62DD-089C-9C7B-836E-59D6785608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651BCF-BA3D-19AC-9AE0-FE280B4C08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8D5EA3-CD26-5B81-59DB-9E500DE8EB6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3E62A4-834E-F0FD-5724-FA2F096AF07A}"/>
              </a:ext>
            </a:extLst>
          </p:cNvPr>
          <p:cNvSpPr>
            <a:spLocks noGrp="1"/>
          </p:cNvSpPr>
          <p:nvPr>
            <p:ph type="sldNum" sz="quarter" idx="5"/>
          </p:nvPr>
        </p:nvSpPr>
        <p:spPr/>
        <p:txBody>
          <a:bodyPr/>
          <a:lstStyle/>
          <a:p>
            <a:fld id="{841221E5-7225-48EB-A4EE-420E7BFCF705}" type="slidenum">
              <a:rPr lang="en-US" smtClean="0"/>
              <a:pPr/>
              <a:t>81</a:t>
            </a:fld>
            <a:endParaRPr lang="en-US"/>
          </a:p>
        </p:txBody>
      </p:sp>
    </p:spTree>
    <p:extLst>
      <p:ext uri="{BB962C8B-B14F-4D97-AF65-F5344CB8AC3E}">
        <p14:creationId xmlns:p14="http://schemas.microsoft.com/office/powerpoint/2010/main" val="38198165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41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341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625D966-59C2-4D99-B1BA-BC0144E3C5AB}" type="slidenum">
              <a:rPr lang="en-US" altLang="en-US" sz="1200"/>
              <a:pPr/>
              <a:t>82</a:t>
            </a:fld>
            <a:endParaRPr lang="en-US" altLang="en-US" sz="1200"/>
          </a:p>
        </p:txBody>
      </p:sp>
    </p:spTree>
    <p:extLst>
      <p:ext uri="{BB962C8B-B14F-4D97-AF65-F5344CB8AC3E}">
        <p14:creationId xmlns:p14="http://schemas.microsoft.com/office/powerpoint/2010/main" val="39605949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843AC-2DB1-AC42-7F4B-40CB2C3397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F4D2C8-C371-ABE6-BBBB-C6631BA65B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394E44-6BAA-37AD-241C-64FFD436ECF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03ABC7D-30B3-5BB5-F5E0-E919DC66BA88}"/>
              </a:ext>
            </a:extLst>
          </p:cNvPr>
          <p:cNvSpPr>
            <a:spLocks noGrp="1"/>
          </p:cNvSpPr>
          <p:nvPr>
            <p:ph type="sldNum" sz="quarter" idx="5"/>
          </p:nvPr>
        </p:nvSpPr>
        <p:spPr/>
        <p:txBody>
          <a:bodyPr/>
          <a:lstStyle/>
          <a:p>
            <a:fld id="{979DA763-8D56-48F7-A1A9-3B4AE30C1F04}" type="slidenum">
              <a:rPr lang="en-US" smtClean="0"/>
              <a:t>83</a:t>
            </a:fld>
            <a:endParaRPr lang="en-US"/>
          </a:p>
        </p:txBody>
      </p:sp>
    </p:spTree>
    <p:extLst>
      <p:ext uri="{BB962C8B-B14F-4D97-AF65-F5344CB8AC3E}">
        <p14:creationId xmlns:p14="http://schemas.microsoft.com/office/powerpoint/2010/main" val="35162012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06e15c15de_0_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306e15c15d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87452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0540B-441E-6250-96D2-4E1AB1974B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7DB60F-5139-B588-8480-A3371C5581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DD6145-3054-17A4-C264-51B3E850A41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996D17-3AB2-550B-96D4-B253F65105CB}"/>
              </a:ext>
            </a:extLst>
          </p:cNvPr>
          <p:cNvSpPr>
            <a:spLocks noGrp="1"/>
          </p:cNvSpPr>
          <p:nvPr>
            <p:ph type="sldNum" sz="quarter" idx="5"/>
          </p:nvPr>
        </p:nvSpPr>
        <p:spPr/>
        <p:txBody>
          <a:bodyPr/>
          <a:lstStyle/>
          <a:p>
            <a:fld id="{841221E5-7225-48EB-A4EE-420E7BFCF705}" type="slidenum">
              <a:rPr lang="en-US" smtClean="0"/>
              <a:pPr/>
              <a:t>91</a:t>
            </a:fld>
            <a:endParaRPr lang="en-US"/>
          </a:p>
        </p:txBody>
      </p:sp>
    </p:spTree>
    <p:extLst>
      <p:ext uri="{BB962C8B-B14F-4D97-AF65-F5344CB8AC3E}">
        <p14:creationId xmlns:p14="http://schemas.microsoft.com/office/powerpoint/2010/main" val="24114871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92</a:t>
            </a:fld>
            <a:endParaRPr lang="en-US"/>
          </a:p>
        </p:txBody>
      </p:sp>
    </p:spTree>
    <p:extLst>
      <p:ext uri="{BB962C8B-B14F-4D97-AF65-F5344CB8AC3E}">
        <p14:creationId xmlns:p14="http://schemas.microsoft.com/office/powerpoint/2010/main" val="20929590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8B593-1138-C0D6-F70B-E990E30056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C7EA51-5CE4-225F-0795-A36A1B6B12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718459-D7D8-A490-B739-BD23AA5FA22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EC17F84-B291-73D9-7199-2787E55FBEE6}"/>
              </a:ext>
            </a:extLst>
          </p:cNvPr>
          <p:cNvSpPr>
            <a:spLocks noGrp="1"/>
          </p:cNvSpPr>
          <p:nvPr>
            <p:ph type="sldNum" sz="quarter" idx="5"/>
          </p:nvPr>
        </p:nvSpPr>
        <p:spPr/>
        <p:txBody>
          <a:bodyPr/>
          <a:lstStyle/>
          <a:p>
            <a:fld id="{841221E5-7225-48EB-A4EE-420E7BFCF705}" type="slidenum">
              <a:rPr lang="en-US" smtClean="0"/>
              <a:pPr/>
              <a:t>99</a:t>
            </a:fld>
            <a:endParaRPr lang="en-US"/>
          </a:p>
        </p:txBody>
      </p:sp>
    </p:spTree>
    <p:extLst>
      <p:ext uri="{BB962C8B-B14F-4D97-AF65-F5344CB8AC3E}">
        <p14:creationId xmlns:p14="http://schemas.microsoft.com/office/powerpoint/2010/main" val="19017680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90995-6C1C-483E-5A2A-32FFD1050F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68EE3-1B3E-49C1-C842-EF970FD318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0233B4-4F19-F93F-B467-98AABD5485A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522A2A5-CD08-58BC-D3F9-89990C5DD621}"/>
              </a:ext>
            </a:extLst>
          </p:cNvPr>
          <p:cNvSpPr>
            <a:spLocks noGrp="1"/>
          </p:cNvSpPr>
          <p:nvPr>
            <p:ph type="sldNum" sz="quarter" idx="5"/>
          </p:nvPr>
        </p:nvSpPr>
        <p:spPr/>
        <p:txBody>
          <a:bodyPr/>
          <a:lstStyle/>
          <a:p>
            <a:fld id="{979DA763-8D56-48F7-A1A9-3B4AE30C1F04}" type="slidenum">
              <a:rPr lang="en-US" smtClean="0"/>
              <a:t>100</a:t>
            </a:fld>
            <a:endParaRPr lang="en-US"/>
          </a:p>
        </p:txBody>
      </p:sp>
    </p:spTree>
    <p:extLst>
      <p:ext uri="{BB962C8B-B14F-4D97-AF65-F5344CB8AC3E}">
        <p14:creationId xmlns:p14="http://schemas.microsoft.com/office/powerpoint/2010/main" val="13217572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106</a:t>
            </a:fld>
            <a:endParaRPr lang="en-US"/>
          </a:p>
        </p:txBody>
      </p:sp>
    </p:spTree>
    <p:extLst>
      <p:ext uri="{BB962C8B-B14F-4D97-AF65-F5344CB8AC3E}">
        <p14:creationId xmlns:p14="http://schemas.microsoft.com/office/powerpoint/2010/main" val="41235967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BCE64-B2D9-94FA-27EA-ADFB0E2827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B33AD2-C2E7-4C9C-49E3-B9F0F68952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37A4DD-CF07-9D19-208E-047D0921EC7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7284648-54EA-5B2E-5324-3F7B0552A412}"/>
              </a:ext>
            </a:extLst>
          </p:cNvPr>
          <p:cNvSpPr>
            <a:spLocks noGrp="1"/>
          </p:cNvSpPr>
          <p:nvPr>
            <p:ph type="sldNum" sz="quarter" idx="5"/>
          </p:nvPr>
        </p:nvSpPr>
        <p:spPr/>
        <p:txBody>
          <a:bodyPr/>
          <a:lstStyle/>
          <a:p>
            <a:fld id="{841221E5-7225-48EB-A4EE-420E7BFCF705}" type="slidenum">
              <a:rPr lang="en-US" smtClean="0"/>
              <a:pPr/>
              <a:t>109</a:t>
            </a:fld>
            <a:endParaRPr lang="en-US"/>
          </a:p>
        </p:txBody>
      </p:sp>
    </p:spTree>
    <p:extLst>
      <p:ext uri="{BB962C8B-B14F-4D97-AF65-F5344CB8AC3E}">
        <p14:creationId xmlns:p14="http://schemas.microsoft.com/office/powerpoint/2010/main" val="34163039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E46ED-5B0D-24CC-5381-E6AA610B50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BE9D3C-8679-70CC-897A-898FC48EDA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1EC2A2-C9B6-22C2-37C7-8F34D6C3532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505AEF4-3990-76A5-A6E6-3A90A91A8B44}"/>
              </a:ext>
            </a:extLst>
          </p:cNvPr>
          <p:cNvSpPr>
            <a:spLocks noGrp="1"/>
          </p:cNvSpPr>
          <p:nvPr>
            <p:ph type="sldNum" sz="quarter" idx="5"/>
          </p:nvPr>
        </p:nvSpPr>
        <p:spPr/>
        <p:txBody>
          <a:bodyPr/>
          <a:lstStyle/>
          <a:p>
            <a:fld id="{979DA763-8D56-48F7-A1A9-3B4AE30C1F04}" type="slidenum">
              <a:rPr lang="en-US" smtClean="0"/>
              <a:t>110</a:t>
            </a:fld>
            <a:endParaRPr lang="en-US"/>
          </a:p>
        </p:txBody>
      </p:sp>
    </p:spTree>
    <p:extLst>
      <p:ext uri="{BB962C8B-B14F-4D97-AF65-F5344CB8AC3E}">
        <p14:creationId xmlns:p14="http://schemas.microsoft.com/office/powerpoint/2010/main" val="33277640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a:extLst>
            <a:ext uri="{FF2B5EF4-FFF2-40B4-BE49-F238E27FC236}">
              <a16:creationId xmlns:a16="http://schemas.microsoft.com/office/drawing/2014/main" id="{C8DAAC53-87E1-D9CD-E102-F36E0895FADB}"/>
            </a:ext>
          </a:extLst>
        </p:cNvPr>
        <p:cNvGrpSpPr/>
        <p:nvPr/>
      </p:nvGrpSpPr>
      <p:grpSpPr>
        <a:xfrm>
          <a:off x="0" y="0"/>
          <a:ext cx="0" cy="0"/>
          <a:chOff x="0" y="0"/>
          <a:chExt cx="0" cy="0"/>
        </a:xfrm>
      </p:grpSpPr>
      <p:sp>
        <p:nvSpPr>
          <p:cNvPr id="255" name="Google Shape;255;g306e15c15de_0_7:notes">
            <a:extLst>
              <a:ext uri="{FF2B5EF4-FFF2-40B4-BE49-F238E27FC236}">
                <a16:creationId xmlns:a16="http://schemas.microsoft.com/office/drawing/2014/main" id="{8BC37685-7D30-3064-1BF7-47D2902B4EE8}"/>
              </a:ext>
            </a:extLst>
          </p:cNvPr>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306e15c15de_0_7:notes">
            <a:extLst>
              <a:ext uri="{FF2B5EF4-FFF2-40B4-BE49-F238E27FC236}">
                <a16:creationId xmlns:a16="http://schemas.microsoft.com/office/drawing/2014/main" id="{FE7FC7EC-D40E-F2C1-E594-1D92D2DE17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25853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CFE97-3F12-9332-94FD-40D3C870F5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297555-D99E-4369-2D5E-FDF14E4ABD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E7FC0B-8EAB-61D5-1615-3284B5110F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5DF4E88-7BED-8A36-0476-010CC7C5270E}"/>
              </a:ext>
            </a:extLst>
          </p:cNvPr>
          <p:cNvSpPr>
            <a:spLocks noGrp="1"/>
          </p:cNvSpPr>
          <p:nvPr>
            <p:ph type="sldNum" sz="quarter" idx="5"/>
          </p:nvPr>
        </p:nvSpPr>
        <p:spPr/>
        <p:txBody>
          <a:bodyPr/>
          <a:lstStyle/>
          <a:p>
            <a:fld id="{979DA763-8D56-48F7-A1A9-3B4AE30C1F04}" type="slidenum">
              <a:rPr lang="en-US" smtClean="0"/>
              <a:t>120</a:t>
            </a:fld>
            <a:endParaRPr lang="en-US"/>
          </a:p>
        </p:txBody>
      </p:sp>
    </p:spTree>
    <p:extLst>
      <p:ext uri="{BB962C8B-B14F-4D97-AF65-F5344CB8AC3E}">
        <p14:creationId xmlns:p14="http://schemas.microsoft.com/office/powerpoint/2010/main" val="26109895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D0486-1391-25F7-6F68-422861C2E5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263701-0445-6BD2-577F-79324FE6A1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1B9DA8-EFE4-92FF-64E3-22E6310C9E0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FAA790-46F3-F526-F689-DDA482011B1B}"/>
              </a:ext>
            </a:extLst>
          </p:cNvPr>
          <p:cNvSpPr>
            <a:spLocks noGrp="1"/>
          </p:cNvSpPr>
          <p:nvPr>
            <p:ph type="sldNum" sz="quarter" idx="5"/>
          </p:nvPr>
        </p:nvSpPr>
        <p:spPr/>
        <p:txBody>
          <a:bodyPr/>
          <a:lstStyle/>
          <a:p>
            <a:fld id="{979DA763-8D56-48F7-A1A9-3B4AE30C1F04}" type="slidenum">
              <a:rPr lang="en-US" smtClean="0"/>
              <a:t>125</a:t>
            </a:fld>
            <a:endParaRPr lang="en-US"/>
          </a:p>
        </p:txBody>
      </p:sp>
    </p:spTree>
    <p:extLst>
      <p:ext uri="{BB962C8B-B14F-4D97-AF65-F5344CB8AC3E}">
        <p14:creationId xmlns:p14="http://schemas.microsoft.com/office/powerpoint/2010/main" val="3001876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F83EE-FB0B-E9BF-E770-78C1805BB5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AC5256-1D28-5751-6F39-EB3BF28A55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1DCBE7-4EF8-4367-9785-5C8193F4D0A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24D7014-67A3-1358-51A7-747D0E64F18B}"/>
              </a:ext>
            </a:extLst>
          </p:cNvPr>
          <p:cNvSpPr>
            <a:spLocks noGrp="1"/>
          </p:cNvSpPr>
          <p:nvPr>
            <p:ph type="sldNum" sz="quarter" idx="5"/>
          </p:nvPr>
        </p:nvSpPr>
        <p:spPr/>
        <p:txBody>
          <a:bodyPr/>
          <a:lstStyle/>
          <a:p>
            <a:fld id="{979DA763-8D56-48F7-A1A9-3B4AE30C1F04}" type="slidenum">
              <a:rPr lang="en-US" smtClean="0"/>
              <a:t>129</a:t>
            </a:fld>
            <a:endParaRPr lang="en-US"/>
          </a:p>
        </p:txBody>
      </p:sp>
    </p:spTree>
    <p:extLst>
      <p:ext uri="{BB962C8B-B14F-4D97-AF65-F5344CB8AC3E}">
        <p14:creationId xmlns:p14="http://schemas.microsoft.com/office/powerpoint/2010/main" val="39844449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9/25/2026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9/25/2026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9/25/2026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9/25/2026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9/25/2026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9/25/2026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9/25/2026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9/25/2026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9/25/2026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9/25/2026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9/25/2026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081" y="4960138"/>
            <a:ext cx="7770376"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5778"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08357" y="4960138"/>
            <a:ext cx="3199567"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3863" y="6470704"/>
            <a:ext cx="215358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1671" y="6470704"/>
            <a:ext cx="5899922"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4511" y="6470704"/>
            <a:ext cx="973413"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4659"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13595049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break 1">
  <p:cSld name="Section break 1">
    <p:bg>
      <p:bgPr>
        <a:solidFill>
          <a:schemeClr val="lt1"/>
        </a:solidFill>
        <a:effectLst/>
      </p:bgPr>
    </p:bg>
    <p:spTree>
      <p:nvGrpSpPr>
        <p:cNvPr id="1" name="Shape 159"/>
        <p:cNvGrpSpPr/>
        <p:nvPr/>
      </p:nvGrpSpPr>
      <p:grpSpPr>
        <a:xfrm>
          <a:off x="0" y="0"/>
          <a:ext cx="0" cy="0"/>
          <a:chOff x="0" y="0"/>
          <a:chExt cx="0" cy="0"/>
        </a:xfrm>
      </p:grpSpPr>
      <p:sp>
        <p:nvSpPr>
          <p:cNvPr id="160" name="Google Shape;160;p27"/>
          <p:cNvSpPr/>
          <p:nvPr/>
        </p:nvSpPr>
        <p:spPr>
          <a:xfrm>
            <a:off x="-94775" y="-10400"/>
            <a:ext cx="7202124"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2"/>
              </a:solidFill>
            </a:endParaRPr>
          </a:p>
        </p:txBody>
      </p:sp>
      <p:sp>
        <p:nvSpPr>
          <p:cNvPr id="161" name="Google Shape;161;p27"/>
          <p:cNvSpPr txBox="1">
            <a:spLocks noGrp="1"/>
          </p:cNvSpPr>
          <p:nvPr>
            <p:ph type="title"/>
          </p:nvPr>
        </p:nvSpPr>
        <p:spPr>
          <a:xfrm>
            <a:off x="859409" y="1582875"/>
            <a:ext cx="5755701"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4700"/>
              <a:buNone/>
              <a:defRPr sz="4700">
                <a:solidFill>
                  <a:schemeClr val="lt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2260721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full width text">
  <p:cSld name="Title + full width text">
    <p:bg>
      <p:bgPr>
        <a:solidFill>
          <a:srgbClr val="FFFFFF"/>
        </a:solidFill>
        <a:effectLst/>
      </p:bgPr>
    </p:bg>
    <p:spTree>
      <p:nvGrpSpPr>
        <p:cNvPr id="1" name="Shape 73"/>
        <p:cNvGrpSpPr/>
        <p:nvPr/>
      </p:nvGrpSpPr>
      <p:grpSpPr>
        <a:xfrm>
          <a:off x="0" y="0"/>
          <a:ext cx="0" cy="0"/>
          <a:chOff x="0" y="0"/>
          <a:chExt cx="0" cy="0"/>
        </a:xfrm>
      </p:grpSpPr>
      <p:sp>
        <p:nvSpPr>
          <p:cNvPr id="74" name="Google Shape;74;p10"/>
          <p:cNvSpPr txBox="1">
            <a:spLocks noGrp="1"/>
          </p:cNvSpPr>
          <p:nvPr>
            <p:ph type="title"/>
          </p:nvPr>
        </p:nvSpPr>
        <p:spPr>
          <a:xfrm>
            <a:off x="281526" y="103600"/>
            <a:ext cx="1159538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75" name="Google Shape;75;p10"/>
          <p:cNvSpPr txBox="1">
            <a:spLocks noGrp="1"/>
          </p:cNvSpPr>
          <p:nvPr>
            <p:ph type="body" idx="1"/>
          </p:nvPr>
        </p:nvSpPr>
        <p:spPr>
          <a:xfrm>
            <a:off x="524163" y="1072225"/>
            <a:ext cx="11460215"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76" name="Google Shape;76;p10"/>
          <p:cNvGrpSpPr/>
          <p:nvPr/>
        </p:nvGrpSpPr>
        <p:grpSpPr>
          <a:xfrm>
            <a:off x="0" y="5403165"/>
            <a:ext cx="12188825" cy="1454580"/>
            <a:chOff x="0" y="4421975"/>
            <a:chExt cx="9144000" cy="2436075"/>
          </a:xfrm>
        </p:grpSpPr>
        <p:sp>
          <p:nvSpPr>
            <p:cNvPr id="77" name="Google Shape;77;p10"/>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78" name="Google Shape;78;p10"/>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spTree>
    <p:extLst>
      <p:ext uri="{BB962C8B-B14F-4D97-AF65-F5344CB8AC3E}">
        <p14:creationId xmlns:p14="http://schemas.microsoft.com/office/powerpoint/2010/main" val="1208955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break 1 1 1">
  <p:cSld name="Section break 1 1 1">
    <p:bg>
      <p:bgPr>
        <a:solidFill>
          <a:schemeClr val="lt1"/>
        </a:solidFill>
        <a:effectLst/>
      </p:bgPr>
    </p:bg>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859409" y="1582875"/>
            <a:ext cx="5755701"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1639869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9/25/2026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microsoft.com/office/2018/10/relationships/comments" Target="../comments/modernComment_37D_B8B2E2F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hyperlink" Target="https://creator.nightcafe.studio/gallery/the-bridgeport-art-center"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5.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9.xml"/></Relationships>
</file>

<file path=ppt/slides/_rels/slide13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Coaching Academy</a:t>
            </a:r>
            <a:endParaRPr lang="en-US" altLang="en-US"/>
          </a:p>
        </p:txBody>
      </p:sp>
      <p:sp>
        <p:nvSpPr>
          <p:cNvPr id="102402" name="Content Placeholder 2"/>
          <p:cNvSpPr>
            <a:spLocks noGrp="1"/>
          </p:cNvSpPr>
          <p:nvPr>
            <p:ph type="subTitle" idx="1"/>
          </p:nvPr>
        </p:nvSpPr>
        <p:spPr/>
        <p:txBody>
          <a:bodyPr>
            <a:normAutofit/>
          </a:bodyPr>
          <a:lstStyle/>
          <a:p>
            <a:pPr marL="0" indent="0">
              <a:buNone/>
            </a:pPr>
            <a:r>
              <a:rPr lang="en-US" altLang="en-US" sz="4700"/>
              <a:t>Salt Lake City 2026</a:t>
            </a:r>
          </a:p>
          <a:p>
            <a:pPr marL="0" indent="0" algn="ctr">
              <a:buNone/>
            </a:pPr>
            <a:endParaRPr lang="en-US" altLang="en-US" sz="9597"/>
          </a:p>
        </p:txBody>
      </p:sp>
    </p:spTree>
    <p:extLst>
      <p:ext uri="{BB962C8B-B14F-4D97-AF65-F5344CB8AC3E}">
        <p14:creationId xmlns:p14="http://schemas.microsoft.com/office/powerpoint/2010/main" val="31954018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Coaching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6635955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51" y="260610"/>
            <a:ext cx="8417792" cy="918754"/>
          </a:xfrm>
          <a:prstGeom prst="rect">
            <a:avLst/>
          </a:prstGeom>
        </p:spPr>
        <p:txBody>
          <a:bodyPr vert="horz" lIns="91392" tIns="45696" rIns="91392" bIns="45696"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8" b="1"/>
              <a:t> NEA Standards of Conduct</a:t>
            </a:r>
            <a:endParaRPr lang="en-US" sz="4798"/>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609676" y="1603285"/>
            <a:ext cx="2255146" cy="2641088"/>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4633" y="1389281"/>
            <a:ext cx="8959228" cy="4893449"/>
          </a:xfrm>
          <a:prstGeom prst="rect">
            <a:avLst/>
          </a:prstGeom>
          <a:ln>
            <a:noFill/>
          </a:ln>
        </p:spPr>
        <p:txBody>
          <a:bodyPr vert="horz" lIns="91392" tIns="45696" rIns="91392" bIns="45696"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399">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399">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399">
                <a:solidFill>
                  <a:schemeClr val="tx1"/>
                </a:solidFill>
                <a:ea typeface="+mj-lt"/>
                <a:cs typeface="+mj-lt"/>
              </a:rPr>
              <a:t>) and Gladys Marquez (</a:t>
            </a:r>
            <a:r>
              <a:rPr lang="en-US" sz="2399">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399">
                <a:solidFill>
                  <a:schemeClr val="tx1"/>
                </a:solidFill>
                <a:ea typeface="+mj-lt"/>
                <a:cs typeface="+mj-lt"/>
              </a:rPr>
              <a:t>). Thank you for your commitment to ensuring a positive event for all. </a:t>
            </a:r>
            <a:endParaRPr lang="en-US" sz="2399">
              <a:solidFill>
                <a:schemeClr val="tx1"/>
              </a:solidFill>
              <a:ea typeface="Calibri Light"/>
              <a:cs typeface="Calibri Light"/>
            </a:endParaRPr>
          </a:p>
          <a:p>
            <a:pPr>
              <a:lnSpc>
                <a:spcPct val="100000"/>
              </a:lnSpc>
            </a:pPr>
            <a:endParaRPr lang="en-US" sz="2798">
              <a:solidFill>
                <a:schemeClr val="tx1"/>
              </a:solidFill>
              <a:ea typeface="Calibri Light"/>
              <a:cs typeface="Calibri Light"/>
            </a:endParaRPr>
          </a:p>
          <a:p>
            <a:endParaRPr lang="en-US" sz="1998">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b="1"/>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684212" y="995082"/>
            <a:ext cx="11283670" cy="5205841"/>
          </a:xfrm>
        </p:spPr>
        <p:txBody>
          <a:bodyPr vert="horz" lIns="0" tIns="45708" rIns="0" bIns="45708" rtlCol="0" anchor="t">
            <a:noAutofit/>
          </a:bodyPr>
          <a:lstStyle/>
          <a:p>
            <a:pPr marL="0" indent="0">
              <a:buNone/>
            </a:pPr>
            <a:r>
              <a:rPr lang="en-US" sz="3200"/>
              <a:t>We begin by acknowledging that through a history of colonization and brutality, we are currently on the traditional lands stewarded by generations of indigenous people. We also stand on ground within a system that was built with free labor of black and brown people. </a:t>
            </a:r>
            <a:endParaRPr lang="en-US" sz="3200">
              <a:cs typeface="Calibri"/>
            </a:endParaRPr>
          </a:p>
          <a:p>
            <a:pPr marL="0" indent="0">
              <a:buNone/>
            </a:pPr>
            <a:r>
              <a:rPr lang="en-US" sz="3200">
                <a:cs typeface="Calibri"/>
              </a:rPr>
              <a:t>We honor these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22974835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D949-D237-924F-0752-B7CFE5093D91}"/>
              </a:ext>
            </a:extLst>
          </p:cNvPr>
          <p:cNvSpPr>
            <a:spLocks noGrp="1"/>
          </p:cNvSpPr>
          <p:nvPr>
            <p:ph type="title"/>
          </p:nvPr>
        </p:nvSpPr>
        <p:spPr>
          <a:xfrm>
            <a:off x="558911" y="61920"/>
            <a:ext cx="3336910" cy="583634"/>
          </a:xfrm>
        </p:spPr>
        <p:txBody>
          <a:bodyPr>
            <a:normAutofit fontScale="90000"/>
          </a:bodyPr>
          <a:lstStyle/>
          <a:p>
            <a:r>
              <a:rPr lang="en-US" sz="3600" b="1"/>
              <a:t>Key Outcomes</a:t>
            </a:r>
          </a:p>
        </p:txBody>
      </p:sp>
      <p:graphicFrame>
        <p:nvGraphicFramePr>
          <p:cNvPr id="4" name="Table 3"/>
          <p:cNvGraphicFramePr>
            <a:graphicFrameLocks noGrp="1"/>
          </p:cNvGraphicFramePr>
          <p:nvPr>
            <p:extLst>
              <p:ext uri="{D42A27DB-BD31-4B8C-83A1-F6EECF244321}">
                <p14:modId xmlns:p14="http://schemas.microsoft.com/office/powerpoint/2010/main" val="4208355244"/>
              </p:ext>
            </p:extLst>
          </p:nvPr>
        </p:nvGraphicFramePr>
        <p:xfrm>
          <a:off x="829844" y="836102"/>
          <a:ext cx="11218222" cy="5424805"/>
        </p:xfrm>
        <a:graphic>
          <a:graphicData uri="http://schemas.openxmlformats.org/drawingml/2006/table">
            <a:tbl>
              <a:tblPr firstRow="1" firstCol="1" bandRow="1">
                <a:tableStyleId>{073A0DAA-6AF3-43AB-8588-CEC1D06C72B9}</a:tableStyleId>
              </a:tblPr>
              <a:tblGrid>
                <a:gridCol w="11218222">
                  <a:extLst>
                    <a:ext uri="{9D8B030D-6E8A-4147-A177-3AD203B41FA5}">
                      <a16:colId xmlns:a16="http://schemas.microsoft.com/office/drawing/2014/main" val="4234582280"/>
                    </a:ext>
                  </a:extLst>
                </a:gridCol>
              </a:tblGrid>
              <a:tr h="3754695">
                <a:tc>
                  <a:txBody>
                    <a:bodyPr/>
                    <a:lstStyle/>
                    <a:p>
                      <a:pPr marL="0" marR="0" indent="0">
                        <a:lnSpc>
                          <a:spcPct val="107000"/>
                        </a:lnSpc>
                        <a:spcBef>
                          <a:spcPts val="0"/>
                        </a:spcBef>
                        <a:spcAft>
                          <a:spcPts val="0"/>
                        </a:spcAft>
                        <a:buFont typeface="Arial" panose="020B0604020202020204" pitchFamily="34" charset="0"/>
                        <a:buNone/>
                      </a:pPr>
                      <a:r>
                        <a:rPr lang="en-US" sz="2800" b="1" baseline="0">
                          <a:solidFill>
                            <a:schemeClr val="tx2"/>
                          </a:solidFill>
                          <a:effectLst/>
                          <a:latin typeface="+mn-lt"/>
                        </a:rPr>
                        <a:t>Participants will</a:t>
                      </a:r>
                    </a:p>
                    <a:p>
                      <a:pPr marL="285750" lvl="0" indent="-285750" rtl="0" fontAlgn="base">
                        <a:buFont typeface="Arial" panose="020B0604020202020204" pitchFamily="34" charset="0"/>
                        <a:buChar char="•"/>
                      </a:pPr>
                      <a:r>
                        <a:rPr lang="en-US" sz="2800" b="0" i="0" kern="1200">
                          <a:solidFill>
                            <a:schemeClr val="tx2"/>
                          </a:solidFill>
                          <a:effectLst/>
                          <a:latin typeface="+mn-lt"/>
                          <a:ea typeface="+mn-ea"/>
                          <a:cs typeface="+mn-cs"/>
                        </a:rPr>
                        <a:t>Understand and apply the coaching cycle, the diagnosis framework, and the spectrum of interventions campaign coaches use </a:t>
                      </a:r>
                    </a:p>
                    <a:p>
                      <a:pPr marL="285750" lvl="0" indent="-285750" rtl="0" fontAlgn="base">
                        <a:buFont typeface="Arial" panose="020B0604020202020204" pitchFamily="34" charset="0"/>
                        <a:buChar char="•"/>
                      </a:pPr>
                      <a:r>
                        <a:rPr lang="en-US" sz="2800" b="0" i="0" kern="1200">
                          <a:solidFill>
                            <a:schemeClr val="tx2"/>
                          </a:solidFill>
                          <a:effectLst/>
                          <a:latin typeface="+mn-lt"/>
                          <a:ea typeface="+mn-ea"/>
                          <a:cs typeface="+mn-cs"/>
                        </a:rPr>
                        <a:t>Develop core coaching skills including asking powerful questions, learning to self-manage and centering the agenda of those being coached. </a:t>
                      </a:r>
                    </a:p>
                    <a:p>
                      <a:pPr marL="285750" lvl="0" indent="-285750" rtl="0" fontAlgn="base">
                        <a:buFont typeface="Arial" panose="020B0604020202020204" pitchFamily="34" charset="0"/>
                        <a:buChar char="•"/>
                      </a:pPr>
                      <a:r>
                        <a:rPr lang="en-US" sz="2800" b="0" i="0" kern="1200">
                          <a:solidFill>
                            <a:schemeClr val="tx2"/>
                          </a:solidFill>
                          <a:effectLst/>
                          <a:latin typeface="+mn-lt"/>
                          <a:ea typeface="+mn-ea"/>
                          <a:cs typeface="+mn-cs"/>
                        </a:rPr>
                        <a:t>Learn how to coach common challenges in leadership, centering equity and shifting from a service to organizing model of unionism. </a:t>
                      </a:r>
                    </a:p>
                    <a:p>
                      <a:pPr marL="285750" lvl="0" indent="-285750" rtl="0" fontAlgn="base">
                        <a:buFont typeface="Arial" panose="020B0604020202020204" pitchFamily="34" charset="0"/>
                        <a:buChar char="•"/>
                      </a:pPr>
                      <a:r>
                        <a:rPr lang="en-US" sz="2800" b="0" i="0" kern="1200">
                          <a:solidFill>
                            <a:schemeClr val="tx2"/>
                          </a:solidFill>
                          <a:effectLst/>
                          <a:latin typeface="+mn-lt"/>
                          <a:ea typeface="+mn-ea"/>
                          <a:cs typeface="+mn-cs"/>
                        </a:rPr>
                        <a:t>Assess and coach team leads and locals along the high-participation local continuum </a:t>
                      </a:r>
                    </a:p>
                    <a:p>
                      <a:pPr marL="0" lvl="0" indent="0" rtl="0" fontAlgn="base">
                        <a:buFont typeface="Arial" panose="020B0604020202020204" pitchFamily="34" charset="0"/>
                        <a:buNone/>
                      </a:pPr>
                      <a:r>
                        <a:rPr lang="en-US" sz="1800" b="0" i="0" kern="1200">
                          <a:solidFill>
                            <a:schemeClr val="tx2"/>
                          </a:solidFill>
                          <a:effectLst/>
                          <a:latin typeface="+mn-lt"/>
                          <a:ea typeface="+mn-ea"/>
                          <a:cs typeface="+mn-cs"/>
                        </a:rPr>
                        <a:t> </a:t>
                      </a:r>
                    </a:p>
                  </a:txBody>
                  <a:tcPr marL="68580" marR="68580" marT="0" marB="0">
                    <a:noFill/>
                  </a:tcPr>
                </a:tc>
                <a:extLst>
                  <a:ext uri="{0D108BD9-81ED-4DB2-BD59-A6C34878D82A}">
                    <a16:rowId xmlns:a16="http://schemas.microsoft.com/office/drawing/2014/main" val="2168718353"/>
                  </a:ext>
                </a:extLst>
              </a:tr>
            </a:tbl>
          </a:graphicData>
        </a:graphic>
      </p:graphicFrame>
    </p:spTree>
    <p:extLst>
      <p:ext uri="{BB962C8B-B14F-4D97-AF65-F5344CB8AC3E}">
        <p14:creationId xmlns:p14="http://schemas.microsoft.com/office/powerpoint/2010/main" val="30987312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876800" y="96559"/>
            <a:ext cx="6970643" cy="6624917"/>
          </a:xfrm>
        </p:spPr>
        <p:txBody>
          <a:bodyPr vert="horz" lIns="91440" tIns="45720" rIns="91440" bIns="45720" rtlCol="0" anchor="t">
            <a:normAutofit lnSpcReduction="10000"/>
          </a:bodyPr>
          <a:lstStyle/>
          <a:p>
            <a:pPr marL="0" indent="0">
              <a:lnSpc>
                <a:spcPct val="150000"/>
              </a:lnSpc>
              <a:buNone/>
            </a:pPr>
            <a:r>
              <a:rPr lang="en-US" sz="2400" b="1">
                <a:solidFill>
                  <a:schemeClr val="tx2"/>
                </a:solidFill>
              </a:rPr>
              <a:t>Overall Schedule:</a:t>
            </a:r>
          </a:p>
          <a:p>
            <a:pPr marL="612140" lvl="1" indent="-246380">
              <a:lnSpc>
                <a:spcPct val="150000"/>
              </a:lnSpc>
              <a:buFont typeface="Arial" panose="020B0604020202020204" pitchFamily="34" charset="0"/>
              <a:buChar char="•"/>
            </a:pPr>
            <a:r>
              <a:rPr lang="en-US" b="1">
                <a:solidFill>
                  <a:schemeClr val="tx2"/>
                </a:solidFill>
              </a:rPr>
              <a:t>Day 1: </a:t>
            </a:r>
            <a:r>
              <a:rPr lang="en-US">
                <a:solidFill>
                  <a:schemeClr val="tx2"/>
                </a:solidFill>
              </a:rPr>
              <a:t>8:30am - 5:00pm</a:t>
            </a:r>
          </a:p>
          <a:p>
            <a:pPr marL="612140" lvl="1" indent="-246380">
              <a:lnSpc>
                <a:spcPct val="150000"/>
              </a:lnSpc>
              <a:buFont typeface="Arial" panose="020B0604020202020204" pitchFamily="34" charset="0"/>
              <a:buChar char="•"/>
            </a:pPr>
            <a:r>
              <a:rPr lang="en-US" b="1">
                <a:solidFill>
                  <a:schemeClr val="tx2"/>
                </a:solidFill>
              </a:rPr>
              <a:t>Day 2: </a:t>
            </a:r>
            <a:r>
              <a:rPr lang="en-US">
                <a:solidFill>
                  <a:schemeClr val="tx2"/>
                </a:solidFill>
              </a:rPr>
              <a:t>8:30am - 5:00pm</a:t>
            </a:r>
          </a:p>
          <a:p>
            <a:pPr marL="612140" lvl="1" indent="-246380">
              <a:lnSpc>
                <a:spcPct val="150000"/>
              </a:lnSpc>
              <a:buFont typeface="Arial" panose="020B0604020202020204" pitchFamily="34" charset="0"/>
              <a:buChar char="•"/>
            </a:pPr>
            <a:r>
              <a:rPr lang="en-US" b="1">
                <a:solidFill>
                  <a:schemeClr val="tx2"/>
                </a:solidFill>
              </a:rPr>
              <a:t>Day 3: </a:t>
            </a:r>
            <a:r>
              <a:rPr lang="en-US">
                <a:solidFill>
                  <a:schemeClr val="tx2"/>
                </a:solidFill>
              </a:rPr>
              <a:t>8:30am -2:00pm </a:t>
            </a:r>
          </a:p>
          <a:p>
            <a:pPr marL="0" indent="0">
              <a:lnSpc>
                <a:spcPct val="150000"/>
              </a:lnSpc>
              <a:buNone/>
            </a:pPr>
            <a:r>
              <a:rPr lang="en-US" sz="2400" b="1">
                <a:solidFill>
                  <a:schemeClr val="tx2"/>
                </a:solidFill>
              </a:rPr>
              <a:t>Overall Meal Breaks:</a:t>
            </a:r>
          </a:p>
          <a:p>
            <a:pPr marL="612140" lvl="1" indent="-246380">
              <a:lnSpc>
                <a:spcPct val="150000"/>
              </a:lnSpc>
              <a:buFont typeface="Arial" panose="020B0604020202020204" pitchFamily="34" charset="0"/>
              <a:buChar char="•"/>
            </a:pPr>
            <a:r>
              <a:rPr lang="en-US" b="1">
                <a:solidFill>
                  <a:schemeClr val="tx2"/>
                </a:solidFill>
              </a:rPr>
              <a:t>Breakfast: </a:t>
            </a:r>
            <a:r>
              <a:rPr lang="en-US">
                <a:solidFill>
                  <a:schemeClr val="tx2"/>
                </a:solidFill>
              </a:rPr>
              <a:t>7:30am - 8:30am </a:t>
            </a:r>
          </a:p>
          <a:p>
            <a:pPr marL="612140" lvl="1" indent="-246380">
              <a:lnSpc>
                <a:spcPct val="150000"/>
              </a:lnSpc>
              <a:buFont typeface="Arial" panose="020B0604020202020204" pitchFamily="34" charset="0"/>
              <a:buChar char="•"/>
            </a:pPr>
            <a:r>
              <a:rPr lang="en-US" b="1">
                <a:solidFill>
                  <a:schemeClr val="tx2"/>
                </a:solidFill>
              </a:rPr>
              <a:t>Morning Break – 15 Mins</a:t>
            </a:r>
          </a:p>
          <a:p>
            <a:pPr marL="612140" lvl="1" indent="-246380">
              <a:lnSpc>
                <a:spcPct val="150000"/>
              </a:lnSpc>
              <a:buFont typeface="Arial" panose="020B0604020202020204" pitchFamily="34" charset="0"/>
              <a:buChar char="•"/>
            </a:pPr>
            <a:r>
              <a:rPr lang="en-US" b="1">
                <a:solidFill>
                  <a:schemeClr val="tx2"/>
                </a:solidFill>
              </a:rPr>
              <a:t>Lunch: </a:t>
            </a:r>
            <a:r>
              <a:rPr lang="en-US">
                <a:solidFill>
                  <a:schemeClr val="tx2"/>
                </a:solidFill>
              </a:rPr>
              <a:t>12:00 -1:00pm </a:t>
            </a:r>
          </a:p>
          <a:p>
            <a:pPr marL="977900" lvl="2" indent="-246380">
              <a:lnSpc>
                <a:spcPct val="150000"/>
              </a:lnSpc>
              <a:buFont typeface="Arial" panose="020B0604020202020204" pitchFamily="34" charset="0"/>
              <a:buChar char="•"/>
            </a:pPr>
            <a:r>
              <a:rPr lang="en-US" sz="2400">
                <a:solidFill>
                  <a:schemeClr val="tx2"/>
                </a:solidFill>
              </a:rPr>
              <a:t>Day 3 Box Lunch</a:t>
            </a:r>
          </a:p>
          <a:p>
            <a:pPr marL="612140" lvl="1" indent="-246380">
              <a:lnSpc>
                <a:spcPct val="150000"/>
              </a:lnSpc>
              <a:buFont typeface="Arial" panose="020B0604020202020204" pitchFamily="34" charset="0"/>
              <a:buChar char="•"/>
            </a:pPr>
            <a:r>
              <a:rPr lang="en-US" b="1">
                <a:solidFill>
                  <a:schemeClr val="tx2"/>
                </a:solidFill>
              </a:rPr>
              <a:t>Afternoon Break – 15 Minutes</a:t>
            </a:r>
          </a:p>
          <a:p>
            <a:pPr marL="612140" lvl="1" indent="-246380">
              <a:lnSpc>
                <a:spcPct val="150000"/>
              </a:lnSpc>
              <a:buFont typeface="Arial" panose="020B0604020202020204" pitchFamily="34" charset="0"/>
              <a:buChar char="•"/>
            </a:pPr>
            <a:r>
              <a:rPr lang="en-US" b="1">
                <a:solidFill>
                  <a:schemeClr val="tx2"/>
                </a:solidFill>
              </a:rPr>
              <a:t>Adult Choice Networking: </a:t>
            </a:r>
            <a:r>
              <a:rPr lang="en-US">
                <a:solidFill>
                  <a:schemeClr val="tx2"/>
                </a:solidFill>
              </a:rPr>
              <a:t>4:30pm-5:00pm</a:t>
            </a:r>
          </a:p>
        </p:txBody>
      </p:sp>
      <p:sp>
        <p:nvSpPr>
          <p:cNvPr id="6" name="Slide Number Placeholder 5"/>
          <p:cNvSpPr>
            <a:spLocks noGrp="1"/>
          </p:cNvSpPr>
          <p:nvPr>
            <p:ph type="sldNum" sz="quarter" idx="12"/>
          </p:nvPr>
        </p:nvSpPr>
        <p:spPr/>
        <p:txBody>
          <a:bodyPr/>
          <a:lstStyle/>
          <a:p>
            <a:fld id="{5414DF46-E7D2-4146-95BA-57A23C39CF98}" type="slidenum">
              <a:rPr lang="en-US" smtClean="0"/>
              <a:t>6</a:t>
            </a:fld>
            <a:endParaRPr lang="en-US"/>
          </a:p>
        </p:txBody>
      </p:sp>
      <p:sp>
        <p:nvSpPr>
          <p:cNvPr id="7" name="Title 1">
            <a:extLst>
              <a:ext uri="{FF2B5EF4-FFF2-40B4-BE49-F238E27FC236}">
                <a16:creationId xmlns:a16="http://schemas.microsoft.com/office/drawing/2014/main" id="{8AA0D949-D237-924F-0752-B7CFE5093D91}"/>
              </a:ext>
            </a:extLst>
          </p:cNvPr>
          <p:cNvSpPr>
            <a:spLocks noGrp="1"/>
          </p:cNvSpPr>
          <p:nvPr>
            <p:ph type="title"/>
          </p:nvPr>
        </p:nvSpPr>
        <p:spPr>
          <a:xfrm>
            <a:off x="1074240" y="421193"/>
            <a:ext cx="3293422" cy="1371600"/>
          </a:xfrm>
        </p:spPr>
        <p:txBody>
          <a:bodyPr>
            <a:normAutofit/>
          </a:bodyPr>
          <a:lstStyle/>
          <a:p>
            <a:r>
              <a:rPr lang="en-US" sz="3600"/>
              <a:t>Overall  Agenda</a:t>
            </a:r>
          </a:p>
        </p:txBody>
      </p:sp>
      <p:pic>
        <p:nvPicPr>
          <p:cNvPr id="4" name="Picture 3">
            <a:extLst>
              <a:ext uri="{FF2B5EF4-FFF2-40B4-BE49-F238E27FC236}">
                <a16:creationId xmlns:a16="http://schemas.microsoft.com/office/drawing/2014/main" id="{49ED52C6-CE25-69F1-1A9B-EDEBE7267140}"/>
              </a:ext>
            </a:extLst>
          </p:cNvPr>
          <p:cNvPicPr>
            <a:picLocks noChangeAspect="1"/>
          </p:cNvPicPr>
          <p:nvPr/>
        </p:nvPicPr>
        <p:blipFill>
          <a:blip r:embed="rId3"/>
          <a:srcRect l="48377" r="101" b="202"/>
          <a:stretch>
            <a:fillRect/>
          </a:stretch>
        </p:blipFill>
        <p:spPr>
          <a:xfrm>
            <a:off x="1077037" y="2313008"/>
            <a:ext cx="3175665" cy="3079769"/>
          </a:xfrm>
          <a:prstGeom prst="rect">
            <a:avLst/>
          </a:prstGeom>
        </p:spPr>
      </p:pic>
    </p:spTree>
    <p:extLst>
      <p:ext uri="{BB962C8B-B14F-4D97-AF65-F5344CB8AC3E}">
        <p14:creationId xmlns:p14="http://schemas.microsoft.com/office/powerpoint/2010/main" val="12786205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Day 1</a:t>
            </a:r>
          </a:p>
        </p:txBody>
      </p:sp>
      <p:sp>
        <p:nvSpPr>
          <p:cNvPr id="3" name="Content Placeholder 2"/>
          <p:cNvSpPr>
            <a:spLocks noGrp="1"/>
          </p:cNvSpPr>
          <p:nvPr>
            <p:ph idx="1"/>
          </p:nvPr>
        </p:nvSpPr>
        <p:spPr>
          <a:xfrm>
            <a:off x="5006625" y="477161"/>
            <a:ext cx="6658595" cy="5903677"/>
          </a:xfrm>
        </p:spPr>
        <p:txBody>
          <a:bodyPr>
            <a:normAutofit fontScale="92500"/>
          </a:bodyPr>
          <a:lstStyle/>
          <a:p>
            <a:pPr fontAlgn="base">
              <a:lnSpc>
                <a:spcPct val="120000"/>
              </a:lnSpc>
              <a:buFont typeface="Arial" panose="020B0604020202020204" pitchFamily="34" charset="0"/>
              <a:buChar char="•"/>
            </a:pPr>
            <a:r>
              <a:rPr lang="en-US" sz="2400" b="1"/>
              <a:t>8:30-9:00am   	Introduction and Overview </a:t>
            </a:r>
          </a:p>
          <a:p>
            <a:pPr fontAlgn="base">
              <a:lnSpc>
                <a:spcPct val="120000"/>
              </a:lnSpc>
              <a:buFont typeface="Arial" panose="020B0604020202020204" pitchFamily="34" charset="0"/>
              <a:buChar char="•"/>
            </a:pPr>
            <a:r>
              <a:rPr lang="en-US" sz="2400" b="1"/>
              <a:t>9:00- 10:25am 	Content</a:t>
            </a:r>
          </a:p>
          <a:p>
            <a:pPr fontAlgn="base">
              <a:lnSpc>
                <a:spcPct val="120000"/>
              </a:lnSpc>
              <a:buFont typeface="Arial" panose="020B0604020202020204" pitchFamily="34" charset="0"/>
              <a:buChar char="•"/>
            </a:pPr>
            <a:r>
              <a:rPr lang="en-US" sz="2400" b="1"/>
              <a:t>10:25-10:40am 	Break </a:t>
            </a:r>
          </a:p>
          <a:p>
            <a:pPr fontAlgn="base">
              <a:lnSpc>
                <a:spcPct val="120000"/>
              </a:lnSpc>
              <a:buFont typeface="Arial" panose="020B0604020202020204" pitchFamily="34" charset="0"/>
              <a:buChar char="•"/>
            </a:pPr>
            <a:r>
              <a:rPr lang="en-US" sz="2400" b="1"/>
              <a:t>10:40-12:00pm 	Content</a:t>
            </a:r>
          </a:p>
          <a:p>
            <a:pPr fontAlgn="base">
              <a:lnSpc>
                <a:spcPct val="120000"/>
              </a:lnSpc>
              <a:buFont typeface="Arial" panose="020B0604020202020204" pitchFamily="34" charset="0"/>
              <a:buChar char="•"/>
            </a:pPr>
            <a:r>
              <a:rPr lang="en-US" sz="2400" b="1"/>
              <a:t>12:00-1:00pm  	Lunch </a:t>
            </a:r>
          </a:p>
          <a:p>
            <a:pPr fontAlgn="base">
              <a:lnSpc>
                <a:spcPct val="120000"/>
              </a:lnSpc>
              <a:buFont typeface="Arial" panose="020B0604020202020204" pitchFamily="34" charset="0"/>
              <a:buChar char="•"/>
            </a:pPr>
            <a:r>
              <a:rPr lang="en-US" sz="2400" b="1"/>
              <a:t>1:00-2:30pm   	Content</a:t>
            </a:r>
          </a:p>
          <a:p>
            <a:pPr fontAlgn="base">
              <a:lnSpc>
                <a:spcPct val="120000"/>
              </a:lnSpc>
              <a:buFont typeface="Arial" panose="020B0604020202020204" pitchFamily="34" charset="0"/>
              <a:buChar char="•"/>
            </a:pPr>
            <a:r>
              <a:rPr lang="en-US" sz="2400" b="1"/>
              <a:t>2:30-2:45pm   	Break </a:t>
            </a:r>
          </a:p>
          <a:p>
            <a:pPr fontAlgn="base">
              <a:lnSpc>
                <a:spcPct val="120000"/>
              </a:lnSpc>
              <a:buFont typeface="Arial" panose="020B0604020202020204" pitchFamily="34" charset="0"/>
              <a:buChar char="•"/>
            </a:pPr>
            <a:r>
              <a:rPr lang="en-US" sz="2400" b="1"/>
              <a:t>2:45-4:20pm  	Content</a:t>
            </a:r>
          </a:p>
          <a:p>
            <a:pPr fontAlgn="base">
              <a:lnSpc>
                <a:spcPct val="120000"/>
              </a:lnSpc>
              <a:buFont typeface="Arial" panose="020B0604020202020204" pitchFamily="34" charset="0"/>
              <a:buChar char="•"/>
            </a:pPr>
            <a:r>
              <a:rPr lang="en-US" sz="2400" b="1"/>
              <a:t>4:20-4:30pm  	Ending it Right</a:t>
            </a:r>
          </a:p>
          <a:p>
            <a:pPr fontAlgn="base">
              <a:lnSpc>
                <a:spcPct val="120000"/>
              </a:lnSpc>
              <a:buFont typeface="Arial" panose="020B0604020202020204" pitchFamily="34" charset="0"/>
              <a:buChar char="•"/>
            </a:pPr>
            <a:r>
              <a:rPr lang="en-US" sz="2400" b="1"/>
              <a:t>4:30-5:00pm  	Networking</a:t>
            </a:r>
          </a:p>
          <a:p>
            <a:pPr fontAlgn="base"/>
            <a:endParaRPr lang="en-US"/>
          </a:p>
          <a:p>
            <a:pPr marL="0" indent="0">
              <a:buNone/>
            </a:pPr>
            <a:endParaRPr lang="en-US"/>
          </a:p>
        </p:txBody>
      </p:sp>
      <p:sp>
        <p:nvSpPr>
          <p:cNvPr id="5" name="Text Placeholder 4"/>
          <p:cNvSpPr>
            <a:spLocks noGrp="1"/>
          </p:cNvSpPr>
          <p:nvPr>
            <p:ph type="body" sz="half" idx="2"/>
          </p:nvPr>
        </p:nvSpPr>
        <p:spPr/>
        <p:txBody>
          <a:bodyPr/>
          <a:lstStyle/>
          <a:p>
            <a:r>
              <a:rPr lang="en-US"/>
              <a:t>AGENDA</a:t>
            </a:r>
          </a:p>
        </p:txBody>
      </p:sp>
      <p:pic>
        <p:nvPicPr>
          <p:cNvPr id="7" name="Picture 6">
            <a:extLst>
              <a:ext uri="{FF2B5EF4-FFF2-40B4-BE49-F238E27FC236}">
                <a16:creationId xmlns:a16="http://schemas.microsoft.com/office/drawing/2014/main" id="{06C43288-BD6F-5733-DC45-4E8EC7700DA1}"/>
              </a:ext>
            </a:extLst>
          </p:cNvPr>
          <p:cNvPicPr>
            <a:picLocks noChangeAspect="1"/>
          </p:cNvPicPr>
          <p:nvPr/>
        </p:nvPicPr>
        <p:blipFill>
          <a:blip r:embed="rId3"/>
          <a:srcRect l="48377" r="101" b="202"/>
          <a:stretch>
            <a:fillRect/>
          </a:stretch>
        </p:blipFill>
        <p:spPr>
          <a:xfrm>
            <a:off x="1077037" y="2313008"/>
            <a:ext cx="3175665" cy="3079769"/>
          </a:xfrm>
          <a:prstGeom prst="rect">
            <a:avLst/>
          </a:prstGeom>
        </p:spPr>
      </p:pic>
    </p:spTree>
    <p:extLst>
      <p:ext uri="{BB962C8B-B14F-4D97-AF65-F5344CB8AC3E}">
        <p14:creationId xmlns:p14="http://schemas.microsoft.com/office/powerpoint/2010/main" val="32506866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prstGeom prst="rect">
            <a:avLst/>
          </a:prstGeom>
        </p:spPr>
        <p:txBody>
          <a:bodyPr spcFirstLastPara="1" vert="horz" wrap="square" lIns="91425" tIns="45700" rIns="91425" bIns="45700" rtlCol="0" anchor="ctr" anchorCtr="0">
            <a:normAutofit/>
          </a:bodyPr>
          <a:lstStyle/>
          <a:p>
            <a:pPr>
              <a:spcBef>
                <a:spcPts val="0"/>
              </a:spcBef>
            </a:pPr>
            <a:r>
              <a:rPr lang="en-US" sz="3600" b="1"/>
              <a:t>Logistics to Remember</a:t>
            </a:r>
            <a:endParaRPr sz="3600" b="1"/>
          </a:p>
        </p:txBody>
      </p:sp>
      <p:sp>
        <p:nvSpPr>
          <p:cNvPr id="199" name="Google Shape;199;g135435d5bc1_0_38"/>
          <p:cNvSpPr txBox="1">
            <a:spLocks noGrp="1"/>
          </p:cNvSpPr>
          <p:nvPr>
            <p:ph idx="1"/>
          </p:nvPr>
        </p:nvSpPr>
        <p:spPr>
          <a:xfrm>
            <a:off x="5004610" y="128102"/>
            <a:ext cx="6195986" cy="6524625"/>
          </a:xfrm>
          <a:prstGeom prst="rect">
            <a:avLst/>
          </a:prstGeom>
        </p:spPr>
        <p:txBody>
          <a:bodyPr spcFirstLastPara="1" vert="horz" wrap="square" lIns="91425" tIns="45700" rIns="91425" bIns="45700" rtlCol="0" anchor="t" anchorCtr="0">
            <a:noAutofit/>
          </a:bodyPr>
          <a:lstStyle/>
          <a:p>
            <a:pPr>
              <a:lnSpc>
                <a:spcPct val="150000"/>
              </a:lnSpc>
              <a:spcBef>
                <a:spcPts val="640"/>
              </a:spcBef>
              <a:buFont typeface="Arial" panose="020B0604020202020204" pitchFamily="34" charset="0"/>
              <a:buChar char="•"/>
            </a:pPr>
            <a:r>
              <a:rPr lang="en-US">
                <a:solidFill>
                  <a:schemeClr val="dk1"/>
                </a:solidFill>
              </a:rPr>
              <a:t>PEPs Portal</a:t>
            </a:r>
          </a:p>
          <a:p>
            <a:pPr lvl="1">
              <a:lnSpc>
                <a:spcPct val="150000"/>
              </a:lnSpc>
              <a:spcBef>
                <a:spcPts val="640"/>
              </a:spcBef>
              <a:buFont typeface="Arial" panose="020B0604020202020204" pitchFamily="34" charset="0"/>
              <a:buChar char="•"/>
            </a:pPr>
            <a:r>
              <a:rPr lang="en-US" sz="2800">
                <a:solidFill>
                  <a:schemeClr val="dk1"/>
                </a:solidFill>
              </a:rPr>
              <a:t>Materials and Slides</a:t>
            </a:r>
          </a:p>
          <a:p>
            <a:pPr>
              <a:lnSpc>
                <a:spcPct val="150000"/>
              </a:lnSpc>
              <a:spcBef>
                <a:spcPts val="640"/>
              </a:spcBef>
              <a:buFont typeface="Arial" panose="020B0604020202020204" pitchFamily="34" charset="0"/>
              <a:buChar char="•"/>
            </a:pPr>
            <a:r>
              <a:rPr lang="en-US">
                <a:solidFill>
                  <a:schemeClr val="dk1"/>
                </a:solidFill>
              </a:rPr>
              <a:t>Food</a:t>
            </a:r>
          </a:p>
          <a:p>
            <a:pPr lvl="1">
              <a:lnSpc>
                <a:spcPct val="150000"/>
              </a:lnSpc>
              <a:spcBef>
                <a:spcPts val="640"/>
              </a:spcBef>
              <a:buFont typeface="Arial" panose="020B0604020202020204" pitchFamily="34" charset="0"/>
              <a:buChar char="•"/>
            </a:pPr>
            <a:r>
              <a:rPr lang="en-US" sz="2800">
                <a:solidFill>
                  <a:schemeClr val="dk1"/>
                </a:solidFill>
              </a:rPr>
              <a:t>Allergies</a:t>
            </a:r>
          </a:p>
          <a:p>
            <a:pPr lvl="1">
              <a:lnSpc>
                <a:spcPct val="150000"/>
              </a:lnSpc>
              <a:spcBef>
                <a:spcPts val="640"/>
              </a:spcBef>
              <a:buFont typeface="Arial" panose="020B0604020202020204" pitchFamily="34" charset="0"/>
              <a:buChar char="•"/>
            </a:pPr>
            <a:r>
              <a:rPr lang="en-US" sz="2800">
                <a:solidFill>
                  <a:schemeClr val="dk1"/>
                </a:solidFill>
              </a:rPr>
              <a:t>Special Meals </a:t>
            </a:r>
          </a:p>
          <a:p>
            <a:pPr>
              <a:lnSpc>
                <a:spcPct val="150000"/>
              </a:lnSpc>
              <a:spcBef>
                <a:spcPts val="640"/>
              </a:spcBef>
              <a:buFont typeface="Arial" panose="020B0604020202020204" pitchFamily="34" charset="0"/>
              <a:buChar char="•"/>
            </a:pPr>
            <a:r>
              <a:rPr lang="en-US">
                <a:solidFill>
                  <a:schemeClr val="dk1"/>
                </a:solidFill>
              </a:rPr>
              <a:t>Bathrooms</a:t>
            </a:r>
          </a:p>
          <a:p>
            <a:pPr>
              <a:lnSpc>
                <a:spcPct val="150000"/>
              </a:lnSpc>
              <a:spcBef>
                <a:spcPts val="640"/>
              </a:spcBef>
              <a:buFont typeface="Arial" panose="020B0604020202020204" pitchFamily="34" charset="0"/>
              <a:buChar char="•"/>
            </a:pPr>
            <a:r>
              <a:rPr lang="en-US">
                <a:solidFill>
                  <a:schemeClr val="dk1"/>
                </a:solidFill>
              </a:rPr>
              <a:t>Room Temperature</a:t>
            </a:r>
          </a:p>
          <a:p>
            <a:pPr>
              <a:lnSpc>
                <a:spcPct val="150000"/>
              </a:lnSpc>
              <a:spcBef>
                <a:spcPts val="640"/>
              </a:spcBef>
              <a:buFont typeface="Arial" panose="020B0604020202020204" pitchFamily="34" charset="0"/>
              <a:buChar char="•"/>
            </a:pPr>
            <a:r>
              <a:rPr lang="en-US">
                <a:solidFill>
                  <a:schemeClr val="dk1"/>
                </a:solidFill>
              </a:rPr>
              <a:t>Gratuity Hero</a:t>
            </a:r>
          </a:p>
          <a:p>
            <a:pPr>
              <a:lnSpc>
                <a:spcPct val="150000"/>
              </a:lnSpc>
              <a:spcBef>
                <a:spcPts val="640"/>
              </a:spcBef>
              <a:buFont typeface="Arial" panose="020B0604020202020204" pitchFamily="34" charset="0"/>
              <a:buChar char="•"/>
            </a:pPr>
            <a:r>
              <a:rPr lang="en-US">
                <a:solidFill>
                  <a:schemeClr val="dk1"/>
                </a:solidFill>
              </a:rPr>
              <a:t>Microphones</a:t>
            </a:r>
          </a:p>
        </p:txBody>
      </p:sp>
      <p:pic>
        <p:nvPicPr>
          <p:cNvPr id="3" name="Picture 2">
            <a:extLst>
              <a:ext uri="{FF2B5EF4-FFF2-40B4-BE49-F238E27FC236}">
                <a16:creationId xmlns:a16="http://schemas.microsoft.com/office/drawing/2014/main" id="{C05FAF24-E187-1724-D123-E3E062FDEBE2}"/>
              </a:ext>
            </a:extLst>
          </p:cNvPr>
          <p:cNvPicPr>
            <a:picLocks noChangeAspect="1"/>
          </p:cNvPicPr>
          <p:nvPr/>
        </p:nvPicPr>
        <p:blipFill>
          <a:blip r:embed="rId3"/>
          <a:srcRect l="48377" r="101" b="202"/>
          <a:stretch>
            <a:fillRect/>
          </a:stretch>
        </p:blipFill>
        <p:spPr>
          <a:xfrm>
            <a:off x="1077037" y="2313008"/>
            <a:ext cx="3175665" cy="3079769"/>
          </a:xfrm>
          <a:prstGeom prst="rect">
            <a:avLst/>
          </a:prstGeom>
        </p:spPr>
      </p:pic>
    </p:spTree>
    <p:extLst>
      <p:ext uri="{BB962C8B-B14F-4D97-AF65-F5344CB8AC3E}">
        <p14:creationId xmlns:p14="http://schemas.microsoft.com/office/powerpoint/2010/main" val="24031103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7">
          <a:extLst>
            <a:ext uri="{FF2B5EF4-FFF2-40B4-BE49-F238E27FC236}">
              <a16:creationId xmlns:a16="http://schemas.microsoft.com/office/drawing/2014/main" id="{379FD175-3D42-37B8-5BEB-E2166EB0763E}"/>
            </a:ext>
          </a:extLst>
        </p:cNvPr>
        <p:cNvGrpSpPr/>
        <p:nvPr/>
      </p:nvGrpSpPr>
      <p:grpSpPr>
        <a:xfrm>
          <a:off x="0" y="0"/>
          <a:ext cx="0" cy="0"/>
          <a:chOff x="0" y="0"/>
          <a:chExt cx="0" cy="0"/>
        </a:xfrm>
      </p:grpSpPr>
      <p:sp>
        <p:nvSpPr>
          <p:cNvPr id="198" name="Google Shape;198;g135435d5bc1_0_38">
            <a:extLst>
              <a:ext uri="{FF2B5EF4-FFF2-40B4-BE49-F238E27FC236}">
                <a16:creationId xmlns:a16="http://schemas.microsoft.com/office/drawing/2014/main" id="{F041257D-DA7B-3EB0-C19A-610544082529}"/>
              </a:ext>
            </a:extLst>
          </p:cNvPr>
          <p:cNvSpPr txBox="1">
            <a:spLocks noGrp="1"/>
          </p:cNvSpPr>
          <p:nvPr>
            <p:ph type="title"/>
          </p:nvPr>
        </p:nvSpPr>
        <p:spPr>
          <a:prstGeom prst="rect">
            <a:avLst/>
          </a:prstGeom>
        </p:spPr>
        <p:txBody>
          <a:bodyPr spcFirstLastPara="1" vert="horz" wrap="square" lIns="91425" tIns="45700" rIns="91425" bIns="45700" rtlCol="0" anchor="ctr" anchorCtr="0">
            <a:normAutofit/>
          </a:bodyPr>
          <a:lstStyle/>
          <a:p>
            <a:pPr>
              <a:spcBef>
                <a:spcPts val="0"/>
              </a:spcBef>
            </a:pPr>
            <a:r>
              <a:rPr lang="en-US" sz="3600" b="1"/>
              <a:t>Why we are here</a:t>
            </a:r>
            <a:endParaRPr sz="3600" b="1"/>
          </a:p>
        </p:txBody>
      </p:sp>
      <p:sp>
        <p:nvSpPr>
          <p:cNvPr id="199" name="Google Shape;199;g135435d5bc1_0_38">
            <a:extLst>
              <a:ext uri="{FF2B5EF4-FFF2-40B4-BE49-F238E27FC236}">
                <a16:creationId xmlns:a16="http://schemas.microsoft.com/office/drawing/2014/main" id="{591F7C8E-400D-FD05-4634-C02CDD2A1257}"/>
              </a:ext>
            </a:extLst>
          </p:cNvPr>
          <p:cNvSpPr txBox="1">
            <a:spLocks noGrp="1"/>
          </p:cNvSpPr>
          <p:nvPr>
            <p:ph idx="1"/>
          </p:nvPr>
        </p:nvSpPr>
        <p:spPr>
          <a:xfrm>
            <a:off x="4918472" y="379197"/>
            <a:ext cx="6813764" cy="5689600"/>
          </a:xfrm>
          <a:prstGeom prst="rect">
            <a:avLst/>
          </a:prstGeom>
        </p:spPr>
        <p:txBody>
          <a:bodyPr spcFirstLastPara="1" vert="horz" wrap="square" lIns="91425" tIns="45700" rIns="91425" bIns="45700" rtlCol="0" anchor="t" anchorCtr="0">
            <a:noAutofit/>
          </a:bodyPr>
          <a:lstStyle/>
          <a:p>
            <a:pPr marL="246380" indent="-246380">
              <a:lnSpc>
                <a:spcPct val="150000"/>
              </a:lnSpc>
              <a:spcBef>
                <a:spcPts val="640"/>
              </a:spcBef>
              <a:buFont typeface="Arial" panose="020B0604020202020204" pitchFamily="34" charset="0"/>
              <a:buChar char="•"/>
            </a:pPr>
            <a:r>
              <a:rPr lang="en-US">
                <a:solidFill>
                  <a:schemeClr val="dk1"/>
                </a:solidFill>
              </a:rPr>
              <a:t>The Campaign Lab is a strategy to build the power we need to get the wins we want. </a:t>
            </a:r>
          </a:p>
          <a:p>
            <a:pPr marL="246380" indent="-246380">
              <a:lnSpc>
                <a:spcPct val="150000"/>
              </a:lnSpc>
              <a:spcBef>
                <a:spcPts val="640"/>
              </a:spcBef>
              <a:buFont typeface="Arial" panose="020B0604020202020204" pitchFamily="34" charset="0"/>
              <a:buChar char="•"/>
            </a:pPr>
            <a:r>
              <a:rPr lang="en-US">
                <a:solidFill>
                  <a:schemeClr val="dk1"/>
                </a:solidFill>
              </a:rPr>
              <a:t>A core element of the lab is the coaching structure. </a:t>
            </a:r>
          </a:p>
          <a:p>
            <a:pPr marL="246380" indent="-246380">
              <a:lnSpc>
                <a:spcPct val="150000"/>
              </a:lnSpc>
              <a:spcBef>
                <a:spcPts val="640"/>
              </a:spcBef>
              <a:buFont typeface="Arial" panose="020B0604020202020204" pitchFamily="34" charset="0"/>
              <a:buChar char="•"/>
            </a:pPr>
            <a:r>
              <a:rPr lang="en-US">
                <a:solidFill>
                  <a:schemeClr val="dk1"/>
                </a:solidFill>
              </a:rPr>
              <a:t>Learning to be an effective Campaign Coach is critical to the success of the Campaign Lab.</a:t>
            </a:r>
          </a:p>
          <a:p>
            <a:pPr marL="246380" indent="-246380">
              <a:lnSpc>
                <a:spcPct val="150000"/>
              </a:lnSpc>
              <a:spcBef>
                <a:spcPts val="640"/>
              </a:spcBef>
              <a:buFont typeface="Arial" panose="020B0604020202020204" pitchFamily="34" charset="0"/>
              <a:buChar char="•"/>
            </a:pPr>
            <a:r>
              <a:rPr lang="en-US">
                <a:solidFill>
                  <a:schemeClr val="dk1"/>
                </a:solidFill>
              </a:rPr>
              <a:t>We believe in building leadership. </a:t>
            </a:r>
          </a:p>
        </p:txBody>
      </p:sp>
      <p:pic>
        <p:nvPicPr>
          <p:cNvPr id="3" name="Picture 2">
            <a:extLst>
              <a:ext uri="{FF2B5EF4-FFF2-40B4-BE49-F238E27FC236}">
                <a16:creationId xmlns:a16="http://schemas.microsoft.com/office/drawing/2014/main" id="{133D9E4C-F723-2AAD-A3AD-73206CD93CC1}"/>
              </a:ext>
            </a:extLst>
          </p:cNvPr>
          <p:cNvPicPr>
            <a:picLocks noChangeAspect="1"/>
          </p:cNvPicPr>
          <p:nvPr/>
        </p:nvPicPr>
        <p:blipFill>
          <a:blip r:embed="rId3"/>
          <a:srcRect l="48377" r="101" b="202"/>
          <a:stretch>
            <a:fillRect/>
          </a:stretch>
        </p:blipFill>
        <p:spPr>
          <a:xfrm>
            <a:off x="1077037" y="2313008"/>
            <a:ext cx="3175665" cy="3079769"/>
          </a:xfrm>
          <a:prstGeom prst="rect">
            <a:avLst/>
          </a:prstGeom>
        </p:spPr>
      </p:pic>
    </p:spTree>
    <p:extLst>
      <p:ext uri="{BB962C8B-B14F-4D97-AF65-F5344CB8AC3E}">
        <p14:creationId xmlns:p14="http://schemas.microsoft.com/office/powerpoint/2010/main" val="33904182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Related image">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183" t="19323" r="1911" b="26927"/>
          <a:stretch/>
        </p:blipFill>
        <p:spPr bwMode="auto">
          <a:xfrm>
            <a:off x="517288" y="691280"/>
            <a:ext cx="11671537" cy="505622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C6EE1E5C-E328-4E79-AA7A-2A49764585B6}"/>
              </a:ext>
            </a:extLst>
          </p:cNvPr>
          <p:cNvSpPr/>
          <p:nvPr/>
        </p:nvSpPr>
        <p:spPr>
          <a:xfrm>
            <a:off x="3998851" y="816336"/>
            <a:ext cx="4217672" cy="460233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063">
              <a:defRPr/>
            </a:pPr>
            <a:endParaRPr lang="en-US" sz="1799">
              <a:solidFill>
                <a:prstClr val="white"/>
              </a:solidFill>
              <a:latin typeface="Calibri" panose="020F0502020204030204"/>
            </a:endParaRPr>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369520" y="1411124"/>
            <a:ext cx="3476334" cy="1311391"/>
          </a:xfrm>
        </p:spPr>
        <p:txBody>
          <a:bodyPr>
            <a:normAutofit/>
          </a:bodyPr>
          <a:lstStyle/>
          <a:p>
            <a:pPr algn="ctr"/>
            <a:r>
              <a:rPr lang="en-US" b="1"/>
              <a:t>Who is in the room</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339723" y="2785647"/>
            <a:ext cx="4026666" cy="2243029"/>
          </a:xfrm>
        </p:spPr>
        <p:txBody>
          <a:bodyPr vert="horz" lIns="91416" tIns="45708" rIns="91416" bIns="45708" rtlCol="0" anchor="t">
            <a:normAutofit/>
          </a:bodyPr>
          <a:lstStyle/>
          <a:p>
            <a:pPr>
              <a:buFont typeface="Arial" panose="020B0604020202020204" pitchFamily="34" charset="0"/>
              <a:buChar char="•"/>
            </a:pPr>
            <a:r>
              <a:rPr lang="en-US" sz="3199"/>
              <a:t>Name</a:t>
            </a:r>
            <a:endParaRPr lang="en-US"/>
          </a:p>
          <a:p>
            <a:pPr>
              <a:buFont typeface="Arial" panose="020B0604020202020204" pitchFamily="34" charset="0"/>
              <a:buChar char="•"/>
            </a:pPr>
            <a:r>
              <a:rPr lang="en-US" sz="3199"/>
              <a:t>Location</a:t>
            </a:r>
          </a:p>
          <a:p>
            <a:pPr>
              <a:buFont typeface="Arial" panose="020B0604020202020204" pitchFamily="34" charset="0"/>
              <a:buChar char="•"/>
            </a:pPr>
            <a:r>
              <a:rPr lang="en-US" sz="3150"/>
              <a:t>Your Pronouns</a:t>
            </a:r>
          </a:p>
        </p:txBody>
      </p:sp>
    </p:spTree>
    <p:extLst>
      <p:ext uri="{BB962C8B-B14F-4D97-AF65-F5344CB8AC3E}">
        <p14:creationId xmlns:p14="http://schemas.microsoft.com/office/powerpoint/2010/main" val="38443880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97043" y="372980"/>
            <a:ext cx="12224084" cy="5811252"/>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53250" y="96214"/>
            <a:ext cx="10615825" cy="584200"/>
          </a:xfrm>
        </p:spPr>
        <p:txBody>
          <a:bodyPr>
            <a:normAutofit fontScale="90000"/>
          </a:bodyPr>
          <a:lstStyle/>
          <a:p>
            <a:r>
              <a:rPr lang="en-US" b="1"/>
              <a:t>Community Agreements (page )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723209" y="866702"/>
            <a:ext cx="7291806" cy="5476056"/>
          </a:xfrm>
          <a:solidFill>
            <a:schemeClr val="bg1">
              <a:alpha val="0"/>
            </a:schemeClr>
          </a:solidFill>
        </p:spPr>
        <p:txBody>
          <a:bodyPr vert="horz" lIns="0" tIns="45708" rIns="0" bIns="45708" rtlCol="0" anchor="t">
            <a:noAutofit/>
          </a:bodyPr>
          <a:lstStyle/>
          <a:p>
            <a:pPr marL="0" indent="0">
              <a:buNone/>
            </a:pPr>
            <a:r>
              <a:rPr lang="en-US" sz="2400"/>
              <a:t>Using Self-Awareness and Self-Knowledge </a:t>
            </a:r>
          </a:p>
          <a:p>
            <a:pPr marL="0" indent="0">
              <a:buNone/>
            </a:pPr>
            <a:r>
              <a:rPr lang="en-US" sz="2400"/>
              <a:t>Listening for Understanding</a:t>
            </a:r>
          </a:p>
          <a:p>
            <a:pPr marL="0" indent="0">
              <a:buNone/>
            </a:pPr>
            <a:r>
              <a:rPr lang="en-US" sz="2400"/>
              <a:t>Being Gracious</a:t>
            </a:r>
          </a:p>
          <a:p>
            <a:pPr marL="0" indent="0">
              <a:buNone/>
            </a:pPr>
            <a:r>
              <a:rPr lang="en-US" sz="2400"/>
              <a:t>Staying Engaged</a:t>
            </a:r>
          </a:p>
          <a:p>
            <a:pPr marL="0" indent="0">
              <a:buNone/>
            </a:pPr>
            <a:r>
              <a:rPr lang="en-US" sz="2400"/>
              <a:t>Being Open and Suspend Judgment</a:t>
            </a:r>
          </a:p>
          <a:p>
            <a:pPr marL="0" indent="0">
              <a:buNone/>
            </a:pPr>
            <a:r>
              <a:rPr lang="en-US" sz="2400"/>
              <a:t>Saying “I”- tell your truth</a:t>
            </a:r>
          </a:p>
          <a:p>
            <a:pPr marL="0" indent="0">
              <a:buNone/>
            </a:pPr>
            <a:r>
              <a:rPr lang="en-US" sz="2400"/>
              <a:t>Leaning into Discomfort </a:t>
            </a:r>
          </a:p>
          <a:p>
            <a:pPr marL="0" indent="0">
              <a:buNone/>
            </a:pPr>
            <a:r>
              <a:rPr lang="en-US" sz="2400"/>
              <a:t>Reaching Empathy</a:t>
            </a:r>
          </a:p>
          <a:p>
            <a:pPr marL="0" indent="0">
              <a:buNone/>
            </a:pPr>
            <a:r>
              <a:rPr lang="en-US" sz="2400"/>
              <a:t>Expecting Non-Resolution and Non-Closure</a:t>
            </a:r>
          </a:p>
          <a:p>
            <a:pPr marL="0" indent="0">
              <a:buNone/>
            </a:pPr>
            <a:r>
              <a:rPr lang="en-US" sz="2750"/>
              <a:t> </a:t>
            </a:r>
            <a:r>
              <a:rPr lang="en-US" sz="1200"/>
              <a:t>Adapted from “Embracing equity and inclusion”, Annie E. Casey Foundation</a:t>
            </a:r>
          </a:p>
        </p:txBody>
      </p:sp>
    </p:spTree>
    <p:extLst>
      <p:ext uri="{BB962C8B-B14F-4D97-AF65-F5344CB8AC3E}">
        <p14:creationId xmlns:p14="http://schemas.microsoft.com/office/powerpoint/2010/main" val="9567431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D0358-848B-7BB7-8797-75AA336C8C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E26548-F6FC-9139-22E7-A9ECF6ABD3DF}"/>
              </a:ext>
            </a:extLst>
          </p:cNvPr>
          <p:cNvSpPr>
            <a:spLocks noGrp="1"/>
          </p:cNvSpPr>
          <p:nvPr>
            <p:ph type="title"/>
          </p:nvPr>
        </p:nvSpPr>
        <p:spPr>
          <a:xfrm>
            <a:off x="3503612" y="2614795"/>
            <a:ext cx="7421551" cy="1010411"/>
          </a:xfrm>
          <a:noFill/>
        </p:spPr>
        <p:txBody>
          <a:bodyPr>
            <a:noAutofit/>
          </a:bodyPr>
          <a:lstStyle/>
          <a:p>
            <a:r>
              <a:rPr lang="en-US" sz="7200"/>
              <a:t>Yvie</a:t>
            </a:r>
            <a:endParaRPr lang="en-US"/>
          </a:p>
        </p:txBody>
      </p:sp>
      <p:sp>
        <p:nvSpPr>
          <p:cNvPr id="4" name="Text Placeholder 3">
            <a:extLst>
              <a:ext uri="{FF2B5EF4-FFF2-40B4-BE49-F238E27FC236}">
                <a16:creationId xmlns:a16="http://schemas.microsoft.com/office/drawing/2014/main" id="{B342922F-19AF-E659-34F1-F62B253D9106}"/>
              </a:ext>
            </a:extLst>
          </p:cNvPr>
          <p:cNvSpPr>
            <a:spLocks noGrp="1"/>
          </p:cNvSpPr>
          <p:nvPr>
            <p:ph type="body" idx="1"/>
          </p:nvPr>
        </p:nvSpPr>
        <p:spPr>
          <a:xfrm>
            <a:off x="3582075" y="3910634"/>
            <a:ext cx="7264623" cy="1150203"/>
          </a:xfrm>
        </p:spPr>
        <p:txBody>
          <a:bodyPr/>
          <a:lstStyle/>
          <a:p>
            <a:r>
              <a:rPr lang="en-US"/>
              <a:t>Community Building</a:t>
            </a:r>
          </a:p>
        </p:txBody>
      </p:sp>
    </p:spTree>
    <p:extLst>
      <p:ext uri="{BB962C8B-B14F-4D97-AF65-F5344CB8AC3E}">
        <p14:creationId xmlns:p14="http://schemas.microsoft.com/office/powerpoint/2010/main" val="31701110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F225A-C9B6-A5BE-1451-9783F51BAA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561CA3-4C7D-94BA-BE3A-EA5085170C34}"/>
              </a:ext>
            </a:extLst>
          </p:cNvPr>
          <p:cNvSpPr>
            <a:spLocks noGrp="1"/>
          </p:cNvSpPr>
          <p:nvPr>
            <p:ph type="title"/>
          </p:nvPr>
        </p:nvSpPr>
        <p:spPr>
          <a:xfrm>
            <a:off x="480519" y="12641"/>
            <a:ext cx="6792347" cy="709585"/>
          </a:xfrm>
        </p:spPr>
        <p:txBody>
          <a:bodyPr>
            <a:normAutofit/>
          </a:bodyPr>
          <a:lstStyle/>
          <a:p>
            <a:r>
              <a:rPr lang="en-US" b="1"/>
              <a:t>Present in this Moment …</a:t>
            </a:r>
          </a:p>
        </p:txBody>
      </p:sp>
      <p:sp>
        <p:nvSpPr>
          <p:cNvPr id="5" name="Content Placeholder 2">
            <a:extLst>
              <a:ext uri="{FF2B5EF4-FFF2-40B4-BE49-F238E27FC236}">
                <a16:creationId xmlns:a16="http://schemas.microsoft.com/office/drawing/2014/main" id="{69DBA156-B1D0-A240-1098-DD408AAF1B01}"/>
              </a:ext>
            </a:extLst>
          </p:cNvPr>
          <p:cNvSpPr txBox="1">
            <a:spLocks/>
          </p:cNvSpPr>
          <p:nvPr/>
        </p:nvSpPr>
        <p:spPr>
          <a:xfrm>
            <a:off x="480519" y="722226"/>
            <a:ext cx="11552668" cy="5175146"/>
          </a:xfrm>
          <a:prstGeom prst="rect">
            <a:avLst/>
          </a:prstGeom>
        </p:spPr>
        <p:txBody>
          <a:bodyPr vert="horz" lIns="91440" tIns="45720" rIns="91440" bIns="45720" rtlCol="0" anchor="t">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a:lnSpc>
                <a:spcPct val="150000"/>
              </a:lnSpc>
              <a:buFont typeface="Arial" panose="020B0604020202020204" pitchFamily="34" charset="0"/>
              <a:buChar char="•"/>
            </a:pPr>
            <a:r>
              <a:rPr lang="en-US" sz="2400"/>
              <a:t>What is the work of being a Campaign Lab Coach? </a:t>
            </a:r>
          </a:p>
          <a:p>
            <a:pPr>
              <a:lnSpc>
                <a:spcPct val="150000"/>
              </a:lnSpc>
              <a:buFont typeface="Arial" panose="020B0604020202020204" pitchFamily="34" charset="0"/>
              <a:buChar char="•"/>
            </a:pPr>
            <a:r>
              <a:rPr lang="en-US" sz="2400"/>
              <a:t>Why are you called to volunteer for this work as a unionist? </a:t>
            </a:r>
          </a:p>
          <a:p>
            <a:pPr>
              <a:lnSpc>
                <a:spcPct val="150000"/>
              </a:lnSpc>
              <a:buFont typeface="Arial" panose="020B0604020202020204" pitchFamily="34" charset="0"/>
              <a:buChar char="•"/>
            </a:pPr>
            <a:r>
              <a:rPr lang="en-US" sz="2400"/>
              <a:t>What are your goals in this work? </a:t>
            </a:r>
          </a:p>
          <a:p>
            <a:pPr>
              <a:lnSpc>
                <a:spcPct val="150000"/>
              </a:lnSpc>
              <a:buFont typeface="Arial" panose="020B0604020202020204" pitchFamily="34" charset="0"/>
              <a:buChar char="•"/>
            </a:pPr>
            <a:r>
              <a:rPr lang="en-US" sz="2400"/>
              <a:t>What are all the experiences about you bring to this room that will help our community of coaches achieve our goals?</a:t>
            </a:r>
          </a:p>
        </p:txBody>
      </p:sp>
      <p:pic>
        <p:nvPicPr>
          <p:cNvPr id="8" name="Picture 7">
            <a:extLst>
              <a:ext uri="{FF2B5EF4-FFF2-40B4-BE49-F238E27FC236}">
                <a16:creationId xmlns:a16="http://schemas.microsoft.com/office/drawing/2014/main" id="{8709134E-D448-2C6D-98F0-951A49E51161}"/>
              </a:ext>
            </a:extLst>
          </p:cNvPr>
          <p:cNvPicPr>
            <a:picLocks noChangeAspect="1"/>
          </p:cNvPicPr>
          <p:nvPr/>
        </p:nvPicPr>
        <p:blipFill>
          <a:blip r:embed="rId3"/>
          <a:stretch>
            <a:fillRect/>
          </a:stretch>
        </p:blipFill>
        <p:spPr>
          <a:xfrm>
            <a:off x="2542645" y="4194937"/>
            <a:ext cx="7103534" cy="2621127"/>
          </a:xfrm>
          <a:prstGeom prst="rect">
            <a:avLst/>
          </a:prstGeom>
        </p:spPr>
      </p:pic>
    </p:spTree>
    <p:extLst>
      <p:ext uri="{BB962C8B-B14F-4D97-AF65-F5344CB8AC3E}">
        <p14:creationId xmlns:p14="http://schemas.microsoft.com/office/powerpoint/2010/main" val="13007676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154" y="370951"/>
            <a:ext cx="5594258" cy="1179538"/>
          </a:xfrm>
        </p:spPr>
        <p:txBody>
          <a:bodyPr>
            <a:normAutofit/>
          </a:bodyPr>
          <a:lstStyle/>
          <a:p>
            <a:r>
              <a:rPr lang="en-US" b="1"/>
              <a:t>Cloud of Experience Wall </a:t>
            </a:r>
          </a:p>
        </p:txBody>
      </p:sp>
      <p:pic>
        <p:nvPicPr>
          <p:cNvPr id="5" name="Content Placeholder 4"/>
          <p:cNvPicPr>
            <a:picLocks noGrp="1" noChangeAspect="1"/>
          </p:cNvPicPr>
          <p:nvPr>
            <p:ph idx="1"/>
          </p:nvPr>
        </p:nvPicPr>
        <p:blipFill rotWithShape="1">
          <a:blip r:embed="rId3"/>
          <a:srcRect t="7945" b="13453"/>
          <a:stretch/>
        </p:blipFill>
        <p:spPr>
          <a:xfrm>
            <a:off x="6644179" y="1550489"/>
            <a:ext cx="5172823" cy="3757022"/>
          </a:xfrm>
          <a:prstGeom prst="rect">
            <a:avLst/>
          </a:prstGeom>
        </p:spPr>
      </p:pic>
      <p:sp>
        <p:nvSpPr>
          <p:cNvPr id="8" name="Rectangle 7"/>
          <p:cNvSpPr/>
          <p:nvPr/>
        </p:nvSpPr>
        <p:spPr>
          <a:xfrm>
            <a:off x="459408" y="1948214"/>
            <a:ext cx="6559459" cy="2044831"/>
          </a:xfrm>
          <a:prstGeom prst="rect">
            <a:avLst/>
          </a:prstGeom>
        </p:spPr>
        <p:txBody>
          <a:bodyPr wrap="square" lIns="91416" tIns="45708" rIns="91416" bIns="45708" anchor="t">
            <a:spAutoFit/>
          </a:bodyPr>
          <a:lstStyle/>
          <a:p>
            <a:pPr>
              <a:lnSpc>
                <a:spcPct val="150000"/>
              </a:lnSpc>
              <a:spcAft>
                <a:spcPts val="800"/>
              </a:spcAft>
            </a:pPr>
            <a:r>
              <a:rPr lang="en-US" sz="2800">
                <a:solidFill>
                  <a:srgbClr val="000000"/>
                </a:solidFill>
                <a:ea typeface="Calibri"/>
                <a:cs typeface="Calibri"/>
              </a:rPr>
              <a:t>Brainstorm the types of campaign experiences you have had. </a:t>
            </a:r>
            <a:endParaRPr lang="en-US" sz="2800">
              <a:solidFill>
                <a:srgbClr val="000000"/>
              </a:solidFill>
              <a:ea typeface="Calibri" panose="020F0502020204030204" pitchFamily="34" charset="0"/>
              <a:cs typeface="Calibri"/>
            </a:endParaRPr>
          </a:p>
          <a:p>
            <a:pPr>
              <a:lnSpc>
                <a:spcPct val="150000"/>
              </a:lnSpc>
              <a:spcAft>
                <a:spcPts val="800"/>
              </a:spcAft>
            </a:pPr>
            <a:r>
              <a:rPr lang="en-US" sz="2800">
                <a:solidFill>
                  <a:srgbClr val="000000"/>
                </a:solidFill>
                <a:highlight>
                  <a:srgbClr val="FFFF00"/>
                </a:highlight>
                <a:ea typeface="Calibri"/>
                <a:cs typeface="Calibri"/>
              </a:rPr>
              <a:t>*Write one experience per Post-it*  </a:t>
            </a:r>
            <a:endParaRPr lang="en-US" sz="2800">
              <a:highlight>
                <a:srgbClr val="FFFF00"/>
              </a:highlight>
              <a:ea typeface="Calibri"/>
              <a:cs typeface="Calibri"/>
            </a:endParaRPr>
          </a:p>
        </p:txBody>
      </p:sp>
    </p:spTree>
    <p:extLst>
      <p:ext uri="{BB962C8B-B14F-4D97-AF65-F5344CB8AC3E}">
        <p14:creationId xmlns:p14="http://schemas.microsoft.com/office/powerpoint/2010/main" val="36092326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7EAB9-080F-A0ED-3BFE-9ED6CD0FA6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A46E12-9089-C34D-5A21-6A0967787547}"/>
              </a:ext>
            </a:extLst>
          </p:cNvPr>
          <p:cNvSpPr>
            <a:spLocks noGrp="1"/>
          </p:cNvSpPr>
          <p:nvPr>
            <p:ph type="title"/>
          </p:nvPr>
        </p:nvSpPr>
        <p:spPr>
          <a:xfrm>
            <a:off x="535099" y="265693"/>
            <a:ext cx="7364301" cy="867825"/>
          </a:xfrm>
        </p:spPr>
        <p:txBody>
          <a:bodyPr>
            <a:normAutofit fontScale="90000"/>
          </a:bodyPr>
          <a:lstStyle/>
          <a:p>
            <a:r>
              <a:rPr lang="en-US" b="1"/>
              <a:t>Cloud Wall of Experiences in 3 Acts</a:t>
            </a:r>
          </a:p>
        </p:txBody>
      </p:sp>
      <p:pic>
        <p:nvPicPr>
          <p:cNvPr id="5" name="Content Placeholder 4">
            <a:extLst>
              <a:ext uri="{FF2B5EF4-FFF2-40B4-BE49-F238E27FC236}">
                <a16:creationId xmlns:a16="http://schemas.microsoft.com/office/drawing/2014/main" id="{39A1F81E-BA41-1F7C-A85C-8ACC41A4D6FD}"/>
              </a:ext>
            </a:extLst>
          </p:cNvPr>
          <p:cNvPicPr>
            <a:picLocks noGrp="1" noChangeAspect="1"/>
          </p:cNvPicPr>
          <p:nvPr>
            <p:ph idx="1"/>
          </p:nvPr>
        </p:nvPicPr>
        <p:blipFill rotWithShape="1">
          <a:blip r:embed="rId3"/>
          <a:srcRect t="7945" b="13453"/>
          <a:stretch/>
        </p:blipFill>
        <p:spPr>
          <a:xfrm>
            <a:off x="7005912" y="1631420"/>
            <a:ext cx="4951190" cy="3595160"/>
          </a:xfrm>
          <a:prstGeom prst="rect">
            <a:avLst/>
          </a:prstGeom>
        </p:spPr>
      </p:pic>
      <p:sp>
        <p:nvSpPr>
          <p:cNvPr id="8" name="Rectangle 7">
            <a:extLst>
              <a:ext uri="{FF2B5EF4-FFF2-40B4-BE49-F238E27FC236}">
                <a16:creationId xmlns:a16="http://schemas.microsoft.com/office/drawing/2014/main" id="{80ECE5AA-CF3F-C5D5-CA47-321FD10EE379}"/>
              </a:ext>
            </a:extLst>
          </p:cNvPr>
          <p:cNvSpPr/>
          <p:nvPr/>
        </p:nvSpPr>
        <p:spPr>
          <a:xfrm>
            <a:off x="610870" y="1418424"/>
            <a:ext cx="6255937" cy="3637382"/>
          </a:xfrm>
          <a:prstGeom prst="rect">
            <a:avLst/>
          </a:prstGeom>
        </p:spPr>
        <p:txBody>
          <a:bodyPr wrap="square" lIns="91416" tIns="45708" rIns="91416" bIns="45708" anchor="t">
            <a:spAutoFit/>
          </a:bodyPr>
          <a:lstStyle/>
          <a:p>
            <a:pPr>
              <a:lnSpc>
                <a:spcPct val="150000"/>
              </a:lnSpc>
              <a:spcAft>
                <a:spcPts val="800"/>
              </a:spcAft>
            </a:pPr>
            <a:r>
              <a:rPr lang="en-US" sz="2800">
                <a:solidFill>
                  <a:srgbClr val="000000"/>
                </a:solidFill>
                <a:ea typeface="Calibri"/>
                <a:cs typeface="Calibri"/>
              </a:rPr>
              <a:t>1. Put all post its on the wall </a:t>
            </a:r>
            <a:endParaRPr lang="en-US" sz="2800"/>
          </a:p>
          <a:p>
            <a:pPr>
              <a:lnSpc>
                <a:spcPct val="150000"/>
              </a:lnSpc>
              <a:spcAft>
                <a:spcPts val="800"/>
              </a:spcAft>
            </a:pPr>
            <a:r>
              <a:rPr lang="en-US" sz="2800">
                <a:solidFill>
                  <a:srgbClr val="000000"/>
                </a:solidFill>
                <a:ea typeface="Calibri"/>
                <a:cs typeface="Calibri"/>
              </a:rPr>
              <a:t>2. Move post its </a:t>
            </a:r>
          </a:p>
          <a:p>
            <a:pPr lvl="1">
              <a:lnSpc>
                <a:spcPct val="150000"/>
              </a:lnSpc>
              <a:spcAft>
                <a:spcPts val="800"/>
              </a:spcAft>
            </a:pPr>
            <a:r>
              <a:rPr lang="en-US" sz="2800">
                <a:solidFill>
                  <a:srgbClr val="000000"/>
                </a:solidFill>
                <a:ea typeface="Calibri"/>
                <a:cs typeface="Calibri"/>
              </a:rPr>
              <a:t>- (yours and others into similar clouds)</a:t>
            </a:r>
            <a:endParaRPr lang="en-US" sz="2800">
              <a:solidFill>
                <a:srgbClr val="000000"/>
              </a:solidFill>
              <a:ea typeface="Calibri" panose="020F0502020204030204" pitchFamily="34" charset="0"/>
              <a:cs typeface="Calibri"/>
            </a:endParaRPr>
          </a:p>
          <a:p>
            <a:pPr>
              <a:lnSpc>
                <a:spcPct val="150000"/>
              </a:lnSpc>
              <a:spcAft>
                <a:spcPts val="800"/>
              </a:spcAft>
            </a:pPr>
            <a:r>
              <a:rPr lang="en-US" sz="2800">
                <a:solidFill>
                  <a:srgbClr val="000000"/>
                </a:solidFill>
                <a:ea typeface="Calibri"/>
                <a:cs typeface="Calibri"/>
              </a:rPr>
              <a:t>3. Name the clouds and outliers</a:t>
            </a:r>
            <a:r>
              <a:rPr lang="en-US" sz="3150">
                <a:solidFill>
                  <a:srgbClr val="000000"/>
                </a:solidFill>
                <a:latin typeface="Calibri"/>
                <a:ea typeface="Calibri"/>
                <a:cs typeface="Calibri"/>
              </a:rPr>
              <a:t>  </a:t>
            </a:r>
            <a:endParaRPr lang="en-US" sz="3150">
              <a:latin typeface="Calibri"/>
              <a:ea typeface="Calibri"/>
              <a:cs typeface="Calibri"/>
            </a:endParaRPr>
          </a:p>
        </p:txBody>
      </p:sp>
    </p:spTree>
    <p:extLst>
      <p:ext uri="{BB962C8B-B14F-4D97-AF65-F5344CB8AC3E}">
        <p14:creationId xmlns:p14="http://schemas.microsoft.com/office/powerpoint/2010/main" val="17644287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799" y="0"/>
            <a:ext cx="5432809" cy="1125494"/>
          </a:xfrm>
        </p:spPr>
        <p:txBody>
          <a:bodyPr>
            <a:normAutofit/>
          </a:bodyPr>
          <a:lstStyle/>
          <a:p>
            <a:r>
              <a:rPr lang="en-US" b="1"/>
              <a:t>Cloud Wall Debrief</a:t>
            </a:r>
          </a:p>
        </p:txBody>
      </p:sp>
      <p:pic>
        <p:nvPicPr>
          <p:cNvPr id="5" name="Content Placeholder 4"/>
          <p:cNvPicPr>
            <a:picLocks noGrp="1" noChangeAspect="1"/>
          </p:cNvPicPr>
          <p:nvPr>
            <p:ph idx="1"/>
          </p:nvPr>
        </p:nvPicPr>
        <p:blipFill rotWithShape="1">
          <a:blip r:embed="rId2"/>
          <a:srcRect t="7945" b="13453"/>
          <a:stretch/>
        </p:blipFill>
        <p:spPr>
          <a:xfrm>
            <a:off x="6721516" y="1387055"/>
            <a:ext cx="5387079" cy="3954083"/>
          </a:xfrm>
          <a:prstGeom prst="rect">
            <a:avLst/>
          </a:prstGeom>
        </p:spPr>
      </p:pic>
      <p:sp>
        <p:nvSpPr>
          <p:cNvPr id="6" name="Content Placeholder 2">
            <a:extLst>
              <a:ext uri="{FF2B5EF4-FFF2-40B4-BE49-F238E27FC236}">
                <a16:creationId xmlns:a16="http://schemas.microsoft.com/office/drawing/2014/main" id="{575DE978-C9EB-4170-AE53-AC167421A08A}"/>
              </a:ext>
            </a:extLst>
          </p:cNvPr>
          <p:cNvSpPr txBox="1">
            <a:spLocks/>
          </p:cNvSpPr>
          <p:nvPr/>
        </p:nvSpPr>
        <p:spPr>
          <a:xfrm>
            <a:off x="403549" y="1198760"/>
            <a:ext cx="6237699" cy="4669697"/>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3599"/>
          </a:p>
        </p:txBody>
      </p:sp>
      <p:sp>
        <p:nvSpPr>
          <p:cNvPr id="8" name="Rectangle 7"/>
          <p:cNvSpPr/>
          <p:nvPr/>
        </p:nvSpPr>
        <p:spPr>
          <a:xfrm>
            <a:off x="558799" y="1295587"/>
            <a:ext cx="5844209" cy="3024393"/>
          </a:xfrm>
          <a:prstGeom prst="rect">
            <a:avLst/>
          </a:prstGeom>
        </p:spPr>
        <p:txBody>
          <a:bodyPr wrap="square" lIns="91416" tIns="45708" rIns="91416" bIns="45708" anchor="t">
            <a:spAutoFit/>
          </a:bodyPr>
          <a:lstStyle/>
          <a:p>
            <a:pPr marL="457200" indent="-457200">
              <a:lnSpc>
                <a:spcPct val="150000"/>
              </a:lnSpc>
              <a:spcAft>
                <a:spcPts val="800"/>
              </a:spcAft>
              <a:buFont typeface="Arial" panose="020B0604020202020204" pitchFamily="34" charset="0"/>
              <a:buChar char="•"/>
            </a:pPr>
            <a:r>
              <a:rPr lang="en-US" sz="3199">
                <a:solidFill>
                  <a:srgbClr val="000000"/>
                </a:solidFill>
                <a:ea typeface="Calibri" panose="020F0502020204030204" pitchFamily="34" charset="0"/>
                <a:cs typeface="Calibri"/>
              </a:rPr>
              <a:t>What do you notice? </a:t>
            </a:r>
          </a:p>
          <a:p>
            <a:pPr marL="457200" indent="-457200">
              <a:lnSpc>
                <a:spcPct val="150000"/>
              </a:lnSpc>
              <a:spcAft>
                <a:spcPts val="800"/>
              </a:spcAft>
              <a:buFont typeface="Arial" panose="020B0604020202020204" pitchFamily="34" charset="0"/>
              <a:buChar char="•"/>
            </a:pPr>
            <a:r>
              <a:rPr lang="en-US" sz="3150">
                <a:solidFill>
                  <a:srgbClr val="000000"/>
                </a:solidFill>
                <a:ea typeface="Calibri"/>
                <a:cs typeface="Calibri"/>
              </a:rPr>
              <a:t>What do you feel as you look at these clouds of experiences</a:t>
            </a:r>
            <a:r>
              <a:rPr lang="en-US" sz="3199">
                <a:solidFill>
                  <a:srgbClr val="000000"/>
                </a:solidFill>
                <a:ea typeface="Calibri" panose="020F0502020204030204" pitchFamily="34" charset="0"/>
                <a:cs typeface="Calibri"/>
              </a:rPr>
              <a:t>? </a:t>
            </a:r>
            <a:endParaRPr lang="en-US" sz="3199">
              <a:solidFill>
                <a:srgbClr val="000000"/>
              </a:solidFill>
              <a:ea typeface="Calibri" panose="020F0502020204030204" pitchFamily="34" charset="0"/>
            </a:endParaRPr>
          </a:p>
        </p:txBody>
      </p:sp>
    </p:spTree>
    <p:extLst>
      <p:ext uri="{BB962C8B-B14F-4D97-AF65-F5344CB8AC3E}">
        <p14:creationId xmlns:p14="http://schemas.microsoft.com/office/powerpoint/2010/main" val="9063036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9F209-59DC-3D2A-B3A4-4409171CD0C0}"/>
              </a:ext>
            </a:extLst>
          </p:cNvPr>
          <p:cNvSpPr>
            <a:spLocks noGrp="1"/>
          </p:cNvSpPr>
          <p:nvPr>
            <p:ph type="title"/>
          </p:nvPr>
        </p:nvSpPr>
        <p:spPr>
          <a:xfrm>
            <a:off x="535103" y="245533"/>
            <a:ext cx="9782801" cy="673847"/>
          </a:xfrm>
        </p:spPr>
        <p:txBody>
          <a:bodyPr anchor="b">
            <a:normAutofit/>
          </a:bodyPr>
          <a:lstStyle/>
          <a:p>
            <a:r>
              <a:rPr lang="en-US" b="1"/>
              <a:t>How do we know if we are winning? </a:t>
            </a:r>
          </a:p>
        </p:txBody>
      </p:sp>
      <p:pic>
        <p:nvPicPr>
          <p:cNvPr id="5" name="Picture 4">
            <a:extLst>
              <a:ext uri="{FF2B5EF4-FFF2-40B4-BE49-F238E27FC236}">
                <a16:creationId xmlns:a16="http://schemas.microsoft.com/office/drawing/2014/main" id="{5E32C7A3-266D-A544-339E-C5DF4CC5D63C}"/>
              </a:ext>
            </a:extLst>
          </p:cNvPr>
          <p:cNvPicPr>
            <a:picLocks noChangeAspect="1"/>
          </p:cNvPicPr>
          <p:nvPr/>
        </p:nvPicPr>
        <p:blipFill>
          <a:blip r:embed="rId2"/>
          <a:stretch>
            <a:fillRect/>
          </a:stretch>
        </p:blipFill>
        <p:spPr>
          <a:xfrm>
            <a:off x="1957199" y="851647"/>
            <a:ext cx="8274426" cy="5342965"/>
          </a:xfrm>
          <a:prstGeom prst="rect">
            <a:avLst/>
          </a:prstGeom>
        </p:spPr>
      </p:pic>
    </p:spTree>
    <p:extLst>
      <p:ext uri="{BB962C8B-B14F-4D97-AF65-F5344CB8AC3E}">
        <p14:creationId xmlns:p14="http://schemas.microsoft.com/office/powerpoint/2010/main" val="18514593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683BC-4D9D-8F42-0C54-F431001F89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5C36D9-39A8-EDB3-1659-B1AC6820B144}"/>
              </a:ext>
            </a:extLst>
          </p:cNvPr>
          <p:cNvSpPr>
            <a:spLocks noGrp="1"/>
          </p:cNvSpPr>
          <p:nvPr>
            <p:ph type="title"/>
          </p:nvPr>
        </p:nvSpPr>
        <p:spPr>
          <a:xfrm>
            <a:off x="544076" y="610102"/>
            <a:ext cx="6356258" cy="662076"/>
          </a:xfrm>
        </p:spPr>
        <p:txBody>
          <a:bodyPr>
            <a:normAutofit/>
          </a:bodyPr>
          <a:lstStyle/>
          <a:p>
            <a:r>
              <a:rPr lang="en-US" b="1"/>
              <a:t>When We Win Resource Wall </a:t>
            </a:r>
          </a:p>
        </p:txBody>
      </p:sp>
      <p:pic>
        <p:nvPicPr>
          <p:cNvPr id="5" name="Content Placeholder 4">
            <a:extLst>
              <a:ext uri="{FF2B5EF4-FFF2-40B4-BE49-F238E27FC236}">
                <a16:creationId xmlns:a16="http://schemas.microsoft.com/office/drawing/2014/main" id="{E2B904CB-43C5-83B1-2B1A-51A2ECA428FB}"/>
              </a:ext>
            </a:extLst>
          </p:cNvPr>
          <p:cNvPicPr>
            <a:picLocks noGrp="1" noChangeAspect="1"/>
          </p:cNvPicPr>
          <p:nvPr>
            <p:ph idx="1"/>
          </p:nvPr>
        </p:nvPicPr>
        <p:blipFill rotWithShape="1">
          <a:blip r:embed="rId3"/>
          <a:srcRect t="7945" b="13453"/>
          <a:stretch/>
        </p:blipFill>
        <p:spPr>
          <a:xfrm>
            <a:off x="6662678" y="1636245"/>
            <a:ext cx="5238991" cy="3805080"/>
          </a:xfrm>
          <a:prstGeom prst="rect">
            <a:avLst/>
          </a:prstGeom>
        </p:spPr>
      </p:pic>
      <p:sp>
        <p:nvSpPr>
          <p:cNvPr id="8" name="Rectangle 7">
            <a:extLst>
              <a:ext uri="{FF2B5EF4-FFF2-40B4-BE49-F238E27FC236}">
                <a16:creationId xmlns:a16="http://schemas.microsoft.com/office/drawing/2014/main" id="{B6E9DF4B-ED3F-BBC7-0DFC-C592141CF0E9}"/>
              </a:ext>
            </a:extLst>
          </p:cNvPr>
          <p:cNvSpPr/>
          <p:nvPr/>
        </p:nvSpPr>
        <p:spPr>
          <a:xfrm>
            <a:off x="654142" y="1339911"/>
            <a:ext cx="5653524" cy="2691162"/>
          </a:xfrm>
          <a:prstGeom prst="rect">
            <a:avLst/>
          </a:prstGeom>
        </p:spPr>
        <p:txBody>
          <a:bodyPr wrap="square" lIns="91416" tIns="45708" rIns="91416" bIns="45708" anchor="t">
            <a:spAutoFit/>
          </a:bodyPr>
          <a:lstStyle/>
          <a:p>
            <a:pPr>
              <a:lnSpc>
                <a:spcPct val="150000"/>
              </a:lnSpc>
              <a:spcAft>
                <a:spcPts val="800"/>
              </a:spcAft>
            </a:pPr>
            <a:r>
              <a:rPr lang="en-US" sz="2800">
                <a:solidFill>
                  <a:srgbClr val="000000"/>
                </a:solidFill>
                <a:ea typeface="Calibri"/>
                <a:cs typeface="Calibri"/>
              </a:rPr>
              <a:t>Brainstorm the types of resources you will need in order to get that BIG win.  </a:t>
            </a:r>
            <a:endParaRPr lang="en-US" sz="2800">
              <a:solidFill>
                <a:srgbClr val="000000"/>
              </a:solidFill>
              <a:ea typeface="Calibri" panose="020F0502020204030204" pitchFamily="34" charset="0"/>
              <a:cs typeface="Calibri"/>
            </a:endParaRPr>
          </a:p>
          <a:p>
            <a:pPr>
              <a:lnSpc>
                <a:spcPct val="150000"/>
              </a:lnSpc>
              <a:spcAft>
                <a:spcPts val="800"/>
              </a:spcAft>
            </a:pPr>
            <a:r>
              <a:rPr lang="en-US" sz="2800">
                <a:solidFill>
                  <a:srgbClr val="000000"/>
                </a:solidFill>
                <a:highlight>
                  <a:srgbClr val="FFFF00"/>
                </a:highlight>
                <a:ea typeface="Calibri"/>
                <a:cs typeface="Calibri"/>
              </a:rPr>
              <a:t>*write one resource per Post-it*  </a:t>
            </a:r>
            <a:endParaRPr lang="en-US" sz="2800">
              <a:highlight>
                <a:srgbClr val="FFFF00"/>
              </a:highlight>
              <a:ea typeface="Calibri"/>
              <a:cs typeface="Calibri"/>
            </a:endParaRPr>
          </a:p>
        </p:txBody>
      </p:sp>
    </p:spTree>
    <p:extLst>
      <p:ext uri="{BB962C8B-B14F-4D97-AF65-F5344CB8AC3E}">
        <p14:creationId xmlns:p14="http://schemas.microsoft.com/office/powerpoint/2010/main" val="1268975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D1131-7868-299E-3E01-D780ADA16C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2C3548-D1BA-E6C4-0521-4EFF1DC75E8D}"/>
              </a:ext>
            </a:extLst>
          </p:cNvPr>
          <p:cNvSpPr>
            <a:spLocks noGrp="1"/>
          </p:cNvSpPr>
          <p:nvPr>
            <p:ph type="title"/>
          </p:nvPr>
        </p:nvSpPr>
        <p:spPr>
          <a:xfrm>
            <a:off x="535099" y="79427"/>
            <a:ext cx="8253301" cy="867825"/>
          </a:xfrm>
        </p:spPr>
        <p:txBody>
          <a:bodyPr>
            <a:normAutofit/>
          </a:bodyPr>
          <a:lstStyle/>
          <a:p>
            <a:r>
              <a:rPr lang="en-US" b="1"/>
              <a:t>Cloud Wall of Resources in 3 Acts</a:t>
            </a:r>
          </a:p>
        </p:txBody>
      </p:sp>
      <p:pic>
        <p:nvPicPr>
          <p:cNvPr id="5" name="Content Placeholder 4">
            <a:extLst>
              <a:ext uri="{FF2B5EF4-FFF2-40B4-BE49-F238E27FC236}">
                <a16:creationId xmlns:a16="http://schemas.microsoft.com/office/drawing/2014/main" id="{9ACCAEDE-AFC6-7A01-F53B-6402682DFF19}"/>
              </a:ext>
            </a:extLst>
          </p:cNvPr>
          <p:cNvPicPr>
            <a:picLocks noGrp="1" noChangeAspect="1"/>
          </p:cNvPicPr>
          <p:nvPr>
            <p:ph idx="1"/>
          </p:nvPr>
        </p:nvPicPr>
        <p:blipFill rotWithShape="1">
          <a:blip r:embed="rId3"/>
          <a:srcRect t="7945" b="13453"/>
          <a:stretch/>
        </p:blipFill>
        <p:spPr>
          <a:xfrm>
            <a:off x="6551718" y="1586440"/>
            <a:ext cx="5710758" cy="4146698"/>
          </a:xfrm>
          <a:prstGeom prst="rect">
            <a:avLst/>
          </a:prstGeom>
        </p:spPr>
      </p:pic>
      <p:sp>
        <p:nvSpPr>
          <p:cNvPr id="4" name="TextBox 3">
            <a:extLst>
              <a:ext uri="{FF2B5EF4-FFF2-40B4-BE49-F238E27FC236}">
                <a16:creationId xmlns:a16="http://schemas.microsoft.com/office/drawing/2014/main" id="{ED96AD5A-3E19-BF4A-B9B3-43AE15F477EE}"/>
              </a:ext>
            </a:extLst>
          </p:cNvPr>
          <p:cNvSpPr txBox="1"/>
          <p:nvPr/>
        </p:nvSpPr>
        <p:spPr>
          <a:xfrm>
            <a:off x="535099" y="1754230"/>
            <a:ext cx="6167966" cy="3637406"/>
          </a:xfrm>
          <a:prstGeom prst="rect">
            <a:avLst/>
          </a:prstGeom>
          <a:noFill/>
        </p:spPr>
        <p:txBody>
          <a:bodyPr wrap="square">
            <a:spAutoFit/>
          </a:bodyPr>
          <a:lstStyle/>
          <a:p>
            <a:pPr>
              <a:lnSpc>
                <a:spcPct val="150000"/>
              </a:lnSpc>
              <a:spcAft>
                <a:spcPts val="800"/>
              </a:spcAft>
            </a:pPr>
            <a:r>
              <a:rPr lang="en-US" sz="2800">
                <a:solidFill>
                  <a:srgbClr val="000000"/>
                </a:solidFill>
                <a:ea typeface="Calibri"/>
                <a:cs typeface="Calibri"/>
              </a:rPr>
              <a:t>1. Put all post its on the wall </a:t>
            </a:r>
            <a:endParaRPr lang="en-US" sz="2800"/>
          </a:p>
          <a:p>
            <a:pPr>
              <a:lnSpc>
                <a:spcPct val="150000"/>
              </a:lnSpc>
              <a:spcAft>
                <a:spcPts val="800"/>
              </a:spcAft>
            </a:pPr>
            <a:r>
              <a:rPr lang="en-US" sz="2800">
                <a:solidFill>
                  <a:srgbClr val="000000"/>
                </a:solidFill>
                <a:ea typeface="Calibri"/>
                <a:cs typeface="Calibri"/>
              </a:rPr>
              <a:t>2. Move post its </a:t>
            </a:r>
          </a:p>
          <a:p>
            <a:pPr lvl="1">
              <a:lnSpc>
                <a:spcPct val="150000"/>
              </a:lnSpc>
              <a:spcAft>
                <a:spcPts val="800"/>
              </a:spcAft>
            </a:pPr>
            <a:r>
              <a:rPr lang="en-US" sz="2800">
                <a:solidFill>
                  <a:srgbClr val="000000"/>
                </a:solidFill>
                <a:ea typeface="Calibri"/>
                <a:cs typeface="Calibri"/>
              </a:rPr>
              <a:t>- (yours and others into similar clouds)</a:t>
            </a:r>
            <a:endParaRPr lang="en-US" sz="2800">
              <a:solidFill>
                <a:srgbClr val="000000"/>
              </a:solidFill>
              <a:ea typeface="Calibri" panose="020F0502020204030204" pitchFamily="34" charset="0"/>
              <a:cs typeface="Calibri"/>
            </a:endParaRPr>
          </a:p>
          <a:p>
            <a:pPr>
              <a:lnSpc>
                <a:spcPct val="150000"/>
              </a:lnSpc>
              <a:spcAft>
                <a:spcPts val="800"/>
              </a:spcAft>
            </a:pPr>
            <a:r>
              <a:rPr lang="en-US" sz="2800">
                <a:solidFill>
                  <a:srgbClr val="000000"/>
                </a:solidFill>
                <a:ea typeface="Calibri"/>
                <a:cs typeface="Calibri"/>
              </a:rPr>
              <a:t>3. Name the clouds and outliers</a:t>
            </a:r>
            <a:r>
              <a:rPr lang="en-US" sz="3150">
                <a:solidFill>
                  <a:srgbClr val="000000"/>
                </a:solidFill>
                <a:latin typeface="Calibri"/>
                <a:ea typeface="Calibri"/>
                <a:cs typeface="Calibri"/>
              </a:rPr>
              <a:t>  </a:t>
            </a:r>
            <a:endParaRPr lang="en-US" sz="3150">
              <a:latin typeface="Calibri"/>
              <a:ea typeface="Calibri"/>
              <a:cs typeface="Calibri"/>
            </a:endParaRPr>
          </a:p>
        </p:txBody>
      </p:sp>
    </p:spTree>
    <p:extLst>
      <p:ext uri="{BB962C8B-B14F-4D97-AF65-F5344CB8AC3E}">
        <p14:creationId xmlns:p14="http://schemas.microsoft.com/office/powerpoint/2010/main" val="7996664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5918E-4B0F-451E-649B-DB5C1F47F4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DE966E-2380-5B3A-4867-7CDA9BBC9303}"/>
              </a:ext>
            </a:extLst>
          </p:cNvPr>
          <p:cNvSpPr>
            <a:spLocks noGrp="1"/>
          </p:cNvSpPr>
          <p:nvPr>
            <p:ph type="title"/>
          </p:nvPr>
        </p:nvSpPr>
        <p:spPr>
          <a:xfrm>
            <a:off x="519552" y="-16933"/>
            <a:ext cx="6325196" cy="846666"/>
          </a:xfrm>
        </p:spPr>
        <p:txBody>
          <a:bodyPr>
            <a:normAutofit/>
          </a:bodyPr>
          <a:lstStyle/>
          <a:p>
            <a:r>
              <a:rPr lang="en-US" b="1"/>
              <a:t>Cloud Wall Debrief</a:t>
            </a:r>
          </a:p>
        </p:txBody>
      </p:sp>
      <p:pic>
        <p:nvPicPr>
          <p:cNvPr id="5" name="Content Placeholder 4">
            <a:extLst>
              <a:ext uri="{FF2B5EF4-FFF2-40B4-BE49-F238E27FC236}">
                <a16:creationId xmlns:a16="http://schemas.microsoft.com/office/drawing/2014/main" id="{70D51AA1-41E8-50D3-06AC-44318F3647E4}"/>
              </a:ext>
            </a:extLst>
          </p:cNvPr>
          <p:cNvPicPr>
            <a:picLocks noGrp="1" noChangeAspect="1"/>
          </p:cNvPicPr>
          <p:nvPr>
            <p:ph idx="1"/>
          </p:nvPr>
        </p:nvPicPr>
        <p:blipFill rotWithShape="1">
          <a:blip r:embed="rId2"/>
          <a:srcRect t="7945" b="13453"/>
          <a:stretch/>
        </p:blipFill>
        <p:spPr>
          <a:xfrm>
            <a:off x="6721516" y="1387055"/>
            <a:ext cx="5387079" cy="3954083"/>
          </a:xfrm>
          <a:prstGeom prst="rect">
            <a:avLst/>
          </a:prstGeom>
        </p:spPr>
      </p:pic>
      <p:sp>
        <p:nvSpPr>
          <p:cNvPr id="6" name="Content Placeholder 2">
            <a:extLst>
              <a:ext uri="{FF2B5EF4-FFF2-40B4-BE49-F238E27FC236}">
                <a16:creationId xmlns:a16="http://schemas.microsoft.com/office/drawing/2014/main" id="{EED7E96F-A672-24E9-0FA2-D57CB0653DD2}"/>
              </a:ext>
            </a:extLst>
          </p:cNvPr>
          <p:cNvSpPr txBox="1">
            <a:spLocks/>
          </p:cNvSpPr>
          <p:nvPr/>
        </p:nvSpPr>
        <p:spPr>
          <a:xfrm>
            <a:off x="403549" y="1198760"/>
            <a:ext cx="6237699" cy="4669697"/>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3599"/>
          </a:p>
        </p:txBody>
      </p:sp>
      <p:sp>
        <p:nvSpPr>
          <p:cNvPr id="8" name="Rectangle 7">
            <a:extLst>
              <a:ext uri="{FF2B5EF4-FFF2-40B4-BE49-F238E27FC236}">
                <a16:creationId xmlns:a16="http://schemas.microsoft.com/office/drawing/2014/main" id="{2F6A603D-79C4-2DE5-0296-EE8601875066}"/>
              </a:ext>
            </a:extLst>
          </p:cNvPr>
          <p:cNvSpPr/>
          <p:nvPr/>
        </p:nvSpPr>
        <p:spPr>
          <a:xfrm>
            <a:off x="519552" y="1270187"/>
            <a:ext cx="5844209" cy="2044831"/>
          </a:xfrm>
          <a:prstGeom prst="rect">
            <a:avLst/>
          </a:prstGeom>
        </p:spPr>
        <p:txBody>
          <a:bodyPr wrap="square" lIns="91416" tIns="45708" rIns="91416" bIns="45708" anchor="t">
            <a:spAutoFit/>
          </a:bodyPr>
          <a:lstStyle/>
          <a:p>
            <a:pPr marL="457200" indent="-457200">
              <a:lnSpc>
                <a:spcPct val="150000"/>
              </a:lnSpc>
              <a:spcAft>
                <a:spcPts val="800"/>
              </a:spcAft>
              <a:buFont typeface="Arial" panose="020B0604020202020204" pitchFamily="34" charset="0"/>
              <a:buChar char="•"/>
            </a:pPr>
            <a:r>
              <a:rPr lang="en-US" sz="2800">
                <a:solidFill>
                  <a:srgbClr val="000000"/>
                </a:solidFill>
                <a:ea typeface="Calibri" panose="020F0502020204030204" pitchFamily="34" charset="0"/>
                <a:cs typeface="Calibri"/>
              </a:rPr>
              <a:t>What do you notice? </a:t>
            </a:r>
          </a:p>
          <a:p>
            <a:pPr marL="457200" indent="-457200">
              <a:lnSpc>
                <a:spcPct val="150000"/>
              </a:lnSpc>
              <a:spcAft>
                <a:spcPts val="800"/>
              </a:spcAft>
              <a:buFont typeface="Arial" panose="020B0604020202020204" pitchFamily="34" charset="0"/>
              <a:buChar char="•"/>
            </a:pPr>
            <a:r>
              <a:rPr lang="en-US" sz="2800">
                <a:solidFill>
                  <a:srgbClr val="000000"/>
                </a:solidFill>
                <a:ea typeface="Calibri"/>
                <a:cs typeface="Calibri"/>
              </a:rPr>
              <a:t>What do you feel as you look at these clouds of experiences</a:t>
            </a:r>
            <a:r>
              <a:rPr lang="en-US" sz="2800">
                <a:solidFill>
                  <a:srgbClr val="000000"/>
                </a:solidFill>
                <a:ea typeface="Calibri" panose="020F0502020204030204" pitchFamily="34" charset="0"/>
                <a:cs typeface="Calibri"/>
              </a:rPr>
              <a:t>? </a:t>
            </a:r>
            <a:endParaRPr lang="en-US" sz="2800">
              <a:solidFill>
                <a:srgbClr val="000000"/>
              </a:solidFill>
              <a:ea typeface="Calibri" panose="020F0502020204030204" pitchFamily="34" charset="0"/>
            </a:endParaRPr>
          </a:p>
        </p:txBody>
      </p:sp>
    </p:spTree>
    <p:extLst>
      <p:ext uri="{BB962C8B-B14F-4D97-AF65-F5344CB8AC3E}">
        <p14:creationId xmlns:p14="http://schemas.microsoft.com/office/powerpoint/2010/main" val="3197898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3BFEF-4500-DB2B-A333-CA045C68F3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72D52B-331B-821E-F7A8-8064B5927565}"/>
              </a:ext>
            </a:extLst>
          </p:cNvPr>
          <p:cNvSpPr>
            <a:spLocks noGrp="1"/>
          </p:cNvSpPr>
          <p:nvPr>
            <p:ph type="title"/>
          </p:nvPr>
        </p:nvSpPr>
        <p:spPr>
          <a:xfrm>
            <a:off x="724590" y="907302"/>
            <a:ext cx="2563096" cy="655390"/>
          </a:xfrm>
        </p:spPr>
        <p:txBody>
          <a:bodyPr>
            <a:normAutofit/>
          </a:bodyPr>
          <a:lstStyle/>
          <a:p>
            <a:r>
              <a:rPr lang="en-US" b="1"/>
              <a:t>Key Points</a:t>
            </a:r>
          </a:p>
        </p:txBody>
      </p:sp>
      <p:sp>
        <p:nvSpPr>
          <p:cNvPr id="3" name="Content Placeholder 2">
            <a:extLst>
              <a:ext uri="{FF2B5EF4-FFF2-40B4-BE49-F238E27FC236}">
                <a16:creationId xmlns:a16="http://schemas.microsoft.com/office/drawing/2014/main" id="{7B39E596-1C3D-EC13-E854-9CEA38842D1A}"/>
              </a:ext>
            </a:extLst>
          </p:cNvPr>
          <p:cNvSpPr>
            <a:spLocks noGrp="1"/>
          </p:cNvSpPr>
          <p:nvPr>
            <p:ph idx="1"/>
          </p:nvPr>
        </p:nvSpPr>
        <p:spPr>
          <a:xfrm>
            <a:off x="4224866" y="907302"/>
            <a:ext cx="7670801" cy="4342032"/>
          </a:xfrm>
        </p:spPr>
        <p:txBody>
          <a:bodyPr vert="horz" lIns="91440" tIns="45720" rIns="91440" bIns="45720" rtlCol="0" anchor="t">
            <a:noAutofit/>
          </a:bodyPr>
          <a:lstStyle/>
          <a:p>
            <a:pPr fontAlgn="base">
              <a:lnSpc>
                <a:spcPct val="150000"/>
              </a:lnSpc>
              <a:buFont typeface="Arial" panose="020B0604020202020204" pitchFamily="34" charset="0"/>
              <a:buChar char="•"/>
            </a:pPr>
            <a:r>
              <a:rPr lang="en-US" sz="3600"/>
              <a:t>Collectively we know a lot about campaigns </a:t>
            </a:r>
          </a:p>
          <a:p>
            <a:pPr fontAlgn="base">
              <a:lnSpc>
                <a:spcPct val="150000"/>
              </a:lnSpc>
              <a:buFont typeface="Arial" panose="020B0604020202020204" pitchFamily="34" charset="0"/>
              <a:buChar char="•"/>
            </a:pPr>
            <a:r>
              <a:rPr lang="en-US" sz="3600"/>
              <a:t>We will need many campaigns and a lot of resources to achieve the wins we visioned in our minds.   </a:t>
            </a:r>
          </a:p>
        </p:txBody>
      </p:sp>
      <p:pic>
        <p:nvPicPr>
          <p:cNvPr id="4" name="Picture 3">
            <a:extLst>
              <a:ext uri="{FF2B5EF4-FFF2-40B4-BE49-F238E27FC236}">
                <a16:creationId xmlns:a16="http://schemas.microsoft.com/office/drawing/2014/main" id="{123F4C39-EF13-6B48-F2FA-1239E00BDD6B}"/>
              </a:ext>
            </a:extLst>
          </p:cNvPr>
          <p:cNvPicPr/>
          <p:nvPr/>
        </p:nvPicPr>
        <p:blipFill rotWithShape="1">
          <a:blip r:embed="rId2"/>
          <a:srcRect l="3839" t="29433" r="75686" b="29787"/>
          <a:stretch/>
        </p:blipFill>
        <p:spPr>
          <a:xfrm>
            <a:off x="941418" y="1795396"/>
            <a:ext cx="2129440" cy="2469567"/>
          </a:xfrm>
          <a:prstGeom prst="rect">
            <a:avLst/>
          </a:prstGeom>
        </p:spPr>
      </p:pic>
    </p:spTree>
    <p:extLst>
      <p:ext uri="{BB962C8B-B14F-4D97-AF65-F5344CB8AC3E}">
        <p14:creationId xmlns:p14="http://schemas.microsoft.com/office/powerpoint/2010/main" val="27054969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a:t>Amanda &amp; Melissa</a:t>
            </a:r>
          </a:p>
        </p:txBody>
      </p:sp>
      <p:sp>
        <p:nvSpPr>
          <p:cNvPr id="3" name="Text Placeholder 2"/>
          <p:cNvSpPr>
            <a:spLocks noGrp="1"/>
          </p:cNvSpPr>
          <p:nvPr>
            <p:ph type="body" idx="1"/>
          </p:nvPr>
        </p:nvSpPr>
        <p:spPr/>
        <p:txBody>
          <a:bodyPr/>
          <a:lstStyle/>
          <a:p>
            <a:r>
              <a:rPr lang="en-US"/>
              <a:t>Intro to Campaign Lab</a:t>
            </a:r>
          </a:p>
        </p:txBody>
      </p:sp>
    </p:spTree>
    <p:extLst>
      <p:ext uri="{BB962C8B-B14F-4D97-AF65-F5344CB8AC3E}">
        <p14:creationId xmlns:p14="http://schemas.microsoft.com/office/powerpoint/2010/main" val="23953376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B237B-A096-4A81-81BD-440558BA38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E34FC6-7AA5-EF83-E7AF-9879B06C3526}"/>
              </a:ext>
            </a:extLst>
          </p:cNvPr>
          <p:cNvSpPr>
            <a:spLocks noGrp="1"/>
          </p:cNvSpPr>
          <p:nvPr>
            <p:ph type="title"/>
          </p:nvPr>
        </p:nvSpPr>
        <p:spPr>
          <a:xfrm>
            <a:off x="593324" y="59268"/>
            <a:ext cx="10630513" cy="685800"/>
          </a:xfrm>
        </p:spPr>
        <p:txBody>
          <a:bodyPr/>
          <a:lstStyle/>
          <a:p>
            <a:r>
              <a:rPr lang="en-US"/>
              <a:t>Why the Campaign Lab? </a:t>
            </a:r>
          </a:p>
        </p:txBody>
      </p:sp>
      <p:sp>
        <p:nvSpPr>
          <p:cNvPr id="5" name="Content Placeholder 2">
            <a:extLst>
              <a:ext uri="{FF2B5EF4-FFF2-40B4-BE49-F238E27FC236}">
                <a16:creationId xmlns:a16="http://schemas.microsoft.com/office/drawing/2014/main" id="{546355AE-A6B8-68EE-4F3A-A2CF481198D6}"/>
              </a:ext>
            </a:extLst>
          </p:cNvPr>
          <p:cNvSpPr txBox="1">
            <a:spLocks/>
          </p:cNvSpPr>
          <p:nvPr/>
        </p:nvSpPr>
        <p:spPr>
          <a:xfrm>
            <a:off x="5799174" y="818297"/>
            <a:ext cx="5885895" cy="5221406"/>
          </a:xfrm>
          <a:prstGeom prst="rect">
            <a:avLst/>
          </a:prstGeom>
        </p:spPr>
        <p:txBody>
          <a:bodyPr vert="horz" lIns="91440" tIns="45720" rIns="91440" bIns="45720" rtlCol="0">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lnSpc>
                <a:spcPct val="150000"/>
              </a:lnSpc>
              <a:buFont typeface="Euphemia" pitchFamily="34" charset="0"/>
              <a:buNone/>
            </a:pPr>
            <a:r>
              <a:rPr lang="en-US" sz="3600"/>
              <a:t>The old strategies of every local and state working independently are not building the leadership, participation, power, or resources we need. </a:t>
            </a:r>
          </a:p>
        </p:txBody>
      </p:sp>
      <p:pic>
        <p:nvPicPr>
          <p:cNvPr id="8" name="Picture 7" descr="A blue and white logos&#10;&#10;AI-generated content may be incorrect.">
            <a:extLst>
              <a:ext uri="{FF2B5EF4-FFF2-40B4-BE49-F238E27FC236}">
                <a16:creationId xmlns:a16="http://schemas.microsoft.com/office/drawing/2014/main" id="{C3F87F94-1A6B-A428-EAC1-D29823747873}"/>
              </a:ext>
            </a:extLst>
          </p:cNvPr>
          <p:cNvPicPr>
            <a:picLocks noChangeAspect="1"/>
          </p:cNvPicPr>
          <p:nvPr/>
        </p:nvPicPr>
        <p:blipFill>
          <a:blip r:embed="rId2"/>
          <a:srcRect l="49200" r="133" b="264"/>
          <a:stretch>
            <a:fillRect/>
          </a:stretch>
        </p:blipFill>
        <p:spPr>
          <a:xfrm>
            <a:off x="1065368" y="914419"/>
            <a:ext cx="3862115" cy="3839391"/>
          </a:xfrm>
          <a:prstGeom prst="rect">
            <a:avLst/>
          </a:prstGeom>
        </p:spPr>
      </p:pic>
    </p:spTree>
    <p:extLst>
      <p:ext uri="{BB962C8B-B14F-4D97-AF65-F5344CB8AC3E}">
        <p14:creationId xmlns:p14="http://schemas.microsoft.com/office/powerpoint/2010/main" val="30638484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FC91F7E-2BC7-3534-C785-7F7F4D7D5D51}"/>
              </a:ext>
            </a:extLst>
          </p:cNvPr>
          <p:cNvSpPr>
            <a:spLocks noGrp="1"/>
          </p:cNvSpPr>
          <p:nvPr>
            <p:ph type="title"/>
          </p:nvPr>
        </p:nvSpPr>
        <p:spPr>
          <a:xfrm>
            <a:off x="146919" y="4959739"/>
            <a:ext cx="11586293" cy="1462659"/>
          </a:xfrm>
          <a:solidFill>
            <a:schemeClr val="bg1"/>
          </a:solidFill>
        </p:spPr>
        <p:txBody>
          <a:bodyPr>
            <a:normAutofit fontScale="90000"/>
          </a:bodyPr>
          <a:lstStyle/>
          <a:p>
            <a:pPr algn="ctr">
              <a:lnSpc>
                <a:spcPct val="150000"/>
              </a:lnSpc>
            </a:pPr>
            <a:r>
              <a:rPr lang="en-US" sz="3600" b="1">
                <a:latin typeface="+mn-lt"/>
              </a:rPr>
              <a:t>Those who are attacking us are better organized and control our government. </a:t>
            </a:r>
          </a:p>
        </p:txBody>
      </p:sp>
      <p:pic>
        <p:nvPicPr>
          <p:cNvPr id="4" name="Picture Placeholder 3" descr="July CEO Update - American Legislative Exchange Council - American Legislative Exchange Council">
            <a:extLst>
              <a:ext uri="{FF2B5EF4-FFF2-40B4-BE49-F238E27FC236}">
                <a16:creationId xmlns:a16="http://schemas.microsoft.com/office/drawing/2014/main" id="{B2E31CDA-6809-6F91-DF31-A23F6E8E7AB6}"/>
              </a:ext>
            </a:extLst>
          </p:cNvPr>
          <p:cNvPicPr>
            <a:picLocks noGrp="1" noChangeAspect="1"/>
          </p:cNvPicPr>
          <p:nvPr>
            <p:ph type="pic" idx="2"/>
          </p:nvPr>
        </p:nvPicPr>
        <p:blipFill>
          <a:blip r:embed="rId3"/>
          <a:srcRect t="16559" b="16559"/>
          <a:stretch/>
        </p:blipFill>
        <p:spPr>
          <a:xfrm>
            <a:off x="1522443" y="968602"/>
            <a:ext cx="3350657" cy="1840230"/>
          </a:xfrm>
          <a:prstGeom prst="rect">
            <a:avLst/>
          </a:prstGeom>
          <a:solidFill>
            <a:srgbClr val="76CEEF"/>
          </a:solidFill>
          <a:ln>
            <a:noFill/>
          </a:ln>
        </p:spPr>
      </p:pic>
      <p:pic>
        <p:nvPicPr>
          <p:cNvPr id="5" name="Picture 4">
            <a:extLst>
              <a:ext uri="{FF2B5EF4-FFF2-40B4-BE49-F238E27FC236}">
                <a16:creationId xmlns:a16="http://schemas.microsoft.com/office/drawing/2014/main" id="{C6D7766F-6AE6-2383-ED8C-3AEE5A55F6AD}"/>
              </a:ext>
            </a:extLst>
          </p:cNvPr>
          <p:cNvPicPr>
            <a:picLocks noChangeAspect="1"/>
          </p:cNvPicPr>
          <p:nvPr/>
        </p:nvPicPr>
        <p:blipFill>
          <a:blip r:embed="rId4"/>
          <a:stretch>
            <a:fillRect/>
          </a:stretch>
        </p:blipFill>
        <p:spPr>
          <a:xfrm>
            <a:off x="9182804" y="1409523"/>
            <a:ext cx="2392056" cy="2372360"/>
          </a:xfrm>
          <a:prstGeom prst="rect">
            <a:avLst/>
          </a:prstGeom>
        </p:spPr>
      </p:pic>
      <p:pic>
        <p:nvPicPr>
          <p:cNvPr id="7" name="Picture 6">
            <a:extLst>
              <a:ext uri="{FF2B5EF4-FFF2-40B4-BE49-F238E27FC236}">
                <a16:creationId xmlns:a16="http://schemas.microsoft.com/office/drawing/2014/main" id="{765EAE7A-6DCB-9C70-89AB-01433F6491C7}"/>
              </a:ext>
            </a:extLst>
          </p:cNvPr>
          <p:cNvPicPr>
            <a:picLocks noChangeAspect="1"/>
          </p:cNvPicPr>
          <p:nvPr/>
        </p:nvPicPr>
        <p:blipFill>
          <a:blip r:embed="rId5"/>
          <a:stretch>
            <a:fillRect/>
          </a:stretch>
        </p:blipFill>
        <p:spPr>
          <a:xfrm>
            <a:off x="613519" y="3030156"/>
            <a:ext cx="4386708" cy="1457325"/>
          </a:xfrm>
          <a:prstGeom prst="rect">
            <a:avLst/>
          </a:prstGeom>
        </p:spPr>
      </p:pic>
      <p:pic>
        <p:nvPicPr>
          <p:cNvPr id="9" name="Picture 8">
            <a:extLst>
              <a:ext uri="{FF2B5EF4-FFF2-40B4-BE49-F238E27FC236}">
                <a16:creationId xmlns:a16="http://schemas.microsoft.com/office/drawing/2014/main" id="{46405C50-6F0B-C626-39FC-3322C142C8CC}"/>
              </a:ext>
            </a:extLst>
          </p:cNvPr>
          <p:cNvPicPr>
            <a:picLocks noChangeAspect="1"/>
          </p:cNvPicPr>
          <p:nvPr/>
        </p:nvPicPr>
        <p:blipFill>
          <a:blip r:embed="rId6"/>
          <a:stretch>
            <a:fillRect/>
          </a:stretch>
        </p:blipFill>
        <p:spPr>
          <a:xfrm>
            <a:off x="5586826" y="1078715"/>
            <a:ext cx="3149415" cy="3150235"/>
          </a:xfrm>
          <a:prstGeom prst="rect">
            <a:avLst/>
          </a:prstGeom>
        </p:spPr>
      </p:pic>
    </p:spTree>
    <p:extLst>
      <p:ext uri="{BB962C8B-B14F-4D97-AF65-F5344CB8AC3E}">
        <p14:creationId xmlns:p14="http://schemas.microsoft.com/office/powerpoint/2010/main" val="995542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389" y="160867"/>
            <a:ext cx="10630513" cy="694267"/>
          </a:xfrm>
        </p:spPr>
        <p:txBody>
          <a:bodyPr/>
          <a:lstStyle/>
          <a:p>
            <a:r>
              <a:rPr lang="en-US"/>
              <a:t>What is Campaign Lab? </a:t>
            </a:r>
          </a:p>
        </p:txBody>
      </p:sp>
      <p:sp>
        <p:nvSpPr>
          <p:cNvPr id="5" name="Content Placeholder 2"/>
          <p:cNvSpPr txBox="1">
            <a:spLocks/>
          </p:cNvSpPr>
          <p:nvPr/>
        </p:nvSpPr>
        <p:spPr>
          <a:xfrm>
            <a:off x="5891646" y="705977"/>
            <a:ext cx="5885895" cy="4630239"/>
          </a:xfrm>
          <a:prstGeom prst="rect">
            <a:avLst/>
          </a:prstGeom>
        </p:spPr>
        <p:txBody>
          <a:bodyPr vert="horz" lIns="91440" tIns="45720" rIns="91440" bIns="45720" rtlCol="0">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lnSpc>
                <a:spcPct val="150000"/>
              </a:lnSpc>
              <a:buFont typeface="Euphemia" pitchFamily="34" charset="0"/>
              <a:buNone/>
            </a:pPr>
            <a:r>
              <a:rPr lang="en-US" sz="3600"/>
              <a:t>This is an intentionally created and networked leadership structure focused on building and using power within and across issue campaigns.  </a:t>
            </a:r>
          </a:p>
        </p:txBody>
      </p:sp>
      <p:pic>
        <p:nvPicPr>
          <p:cNvPr id="8" name="Picture 7">
            <a:extLst>
              <a:ext uri="{FF2B5EF4-FFF2-40B4-BE49-F238E27FC236}">
                <a16:creationId xmlns:a16="http://schemas.microsoft.com/office/drawing/2014/main" id="{F7662D66-A8A2-1126-0261-55131E362B23}"/>
              </a:ext>
            </a:extLst>
          </p:cNvPr>
          <p:cNvPicPr>
            <a:picLocks noChangeAspect="1"/>
          </p:cNvPicPr>
          <p:nvPr/>
        </p:nvPicPr>
        <p:blipFill>
          <a:blip r:embed="rId2"/>
          <a:srcRect l="49098" r="139"/>
          <a:stretch>
            <a:fillRect/>
          </a:stretch>
        </p:blipFill>
        <p:spPr>
          <a:xfrm>
            <a:off x="1090770" y="1595852"/>
            <a:ext cx="3719339" cy="3666295"/>
          </a:xfrm>
          <a:prstGeom prst="rect">
            <a:avLst/>
          </a:prstGeom>
        </p:spPr>
      </p:pic>
    </p:spTree>
    <p:extLst>
      <p:ext uri="{BB962C8B-B14F-4D97-AF65-F5344CB8AC3E}">
        <p14:creationId xmlns:p14="http://schemas.microsoft.com/office/powerpoint/2010/main" val="3802480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068E6-BC0A-2F37-D407-CA91DC20F14D}"/>
              </a:ext>
            </a:extLst>
          </p:cNvPr>
          <p:cNvSpPr>
            <a:spLocks noGrp="1"/>
          </p:cNvSpPr>
          <p:nvPr>
            <p:ph type="title"/>
          </p:nvPr>
        </p:nvSpPr>
        <p:spPr>
          <a:xfrm>
            <a:off x="640125" y="179962"/>
            <a:ext cx="9782801" cy="946105"/>
          </a:xfrm>
        </p:spPr>
        <p:txBody>
          <a:bodyPr anchor="t"/>
          <a:lstStyle/>
          <a:p>
            <a:r>
              <a:rPr lang="en-US"/>
              <a:t>What the Campaign Lab Offers</a:t>
            </a:r>
          </a:p>
        </p:txBody>
      </p:sp>
      <p:sp>
        <p:nvSpPr>
          <p:cNvPr id="3" name="Content Placeholder 2">
            <a:extLst>
              <a:ext uri="{FF2B5EF4-FFF2-40B4-BE49-F238E27FC236}">
                <a16:creationId xmlns:a16="http://schemas.microsoft.com/office/drawing/2014/main" id="{1BD3F68E-21BA-02C7-2A9A-70AE10F76AC9}"/>
              </a:ext>
            </a:extLst>
          </p:cNvPr>
          <p:cNvSpPr>
            <a:spLocks noGrp="1"/>
          </p:cNvSpPr>
          <p:nvPr>
            <p:ph idx="1"/>
          </p:nvPr>
        </p:nvSpPr>
        <p:spPr>
          <a:xfrm>
            <a:off x="640125" y="984925"/>
            <a:ext cx="11188709" cy="4888149"/>
          </a:xfrm>
        </p:spPr>
        <p:txBody>
          <a:bodyPr vert="horz" lIns="91416" tIns="45708" rIns="91416" bIns="45708" rtlCol="0" anchor="t">
            <a:normAutofit fontScale="77500" lnSpcReduction="20000"/>
          </a:bodyPr>
          <a:lstStyle/>
          <a:p>
            <a:pPr lvl="0" fontAlgn="base">
              <a:lnSpc>
                <a:spcPct val="150000"/>
              </a:lnSpc>
              <a:buFont typeface="Arial" panose="020B0604020202020204" pitchFamily="34" charset="0"/>
              <a:buChar char="•"/>
            </a:pPr>
            <a:r>
              <a:rPr lang="en-US" sz="3200" b="1"/>
              <a:t>Free Training: </a:t>
            </a:r>
            <a:r>
              <a:rPr lang="en-US" sz="3200"/>
              <a:t>Expert-led sessions by the NEA and partners, including AROS, the UC Berkeley Labor Center and the Midwest Academy. </a:t>
            </a:r>
          </a:p>
          <a:p>
            <a:pPr lvl="0" fontAlgn="base">
              <a:lnSpc>
                <a:spcPct val="150000"/>
              </a:lnSpc>
              <a:buFont typeface="Arial" panose="020B0604020202020204" pitchFamily="34" charset="0"/>
              <a:buChar char="•"/>
            </a:pPr>
            <a:r>
              <a:rPr lang="en-US" sz="3200" b="1"/>
              <a:t>Peer Coaching: </a:t>
            </a:r>
            <a:r>
              <a:rPr lang="en-US" sz="3200"/>
              <a:t>Direct support from an experienced, rank-and-file peer coach focused on leadership growth. </a:t>
            </a:r>
          </a:p>
          <a:p>
            <a:pPr lvl="0" fontAlgn="base">
              <a:lnSpc>
                <a:spcPct val="150000"/>
              </a:lnSpc>
              <a:buFont typeface="Arial" panose="020B0604020202020204" pitchFamily="34" charset="0"/>
              <a:buChar char="•"/>
            </a:pPr>
            <a:r>
              <a:rPr lang="en-US" sz="3200" b="1"/>
              <a:t>Collaborative Community: </a:t>
            </a:r>
            <a:r>
              <a:rPr lang="en-US" sz="3200"/>
              <a:t>A supportive network of locals driving member participation through active campaigns. </a:t>
            </a:r>
          </a:p>
          <a:p>
            <a:pPr lvl="0" fontAlgn="base">
              <a:lnSpc>
                <a:spcPct val="150000"/>
              </a:lnSpc>
              <a:buFont typeface="Arial" panose="020B0604020202020204" pitchFamily="34" charset="0"/>
              <a:buChar char="•"/>
            </a:pPr>
            <a:r>
              <a:rPr lang="en-US" sz="3200" b="1"/>
              <a:t>Campaign Grants: </a:t>
            </a:r>
            <a:r>
              <a:rPr lang="en-US" sz="3200"/>
              <a:t>Grant funding to power your local campaigns. </a:t>
            </a:r>
          </a:p>
          <a:p>
            <a:pPr marL="246380" indent="-246380"/>
            <a:endParaRPr lang="en-US" sz="4000"/>
          </a:p>
          <a:p>
            <a:pPr marL="0" indent="0">
              <a:buNone/>
            </a:pPr>
            <a:endParaRPr lang="en-US" sz="4000"/>
          </a:p>
        </p:txBody>
      </p:sp>
    </p:spTree>
    <p:extLst>
      <p:ext uri="{BB962C8B-B14F-4D97-AF65-F5344CB8AC3E}">
        <p14:creationId xmlns:p14="http://schemas.microsoft.com/office/powerpoint/2010/main" val="3493306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827" y="314984"/>
            <a:ext cx="2995582" cy="1134165"/>
          </a:xfrm>
        </p:spPr>
        <p:txBody>
          <a:bodyPr anchor="t">
            <a:normAutofit/>
          </a:bodyPr>
          <a:lstStyle/>
          <a:p>
            <a:r>
              <a:rPr lang="en-US"/>
              <a:t>Key Points</a:t>
            </a:r>
          </a:p>
        </p:txBody>
      </p:sp>
      <p:sp>
        <p:nvSpPr>
          <p:cNvPr id="3" name="Content Placeholder 2"/>
          <p:cNvSpPr>
            <a:spLocks noGrp="1"/>
          </p:cNvSpPr>
          <p:nvPr>
            <p:ph idx="1"/>
          </p:nvPr>
        </p:nvSpPr>
        <p:spPr>
          <a:xfrm>
            <a:off x="3658409" y="1449149"/>
            <a:ext cx="8618706" cy="3530968"/>
          </a:xfrm>
        </p:spPr>
        <p:txBody>
          <a:bodyPr vert="horz" lIns="91440" tIns="45720" rIns="91440" bIns="45720" rtlCol="0" anchor="t">
            <a:noAutofit/>
          </a:bodyPr>
          <a:lstStyle/>
          <a:p>
            <a:pPr marL="0" indent="0">
              <a:lnSpc>
                <a:spcPct val="150000"/>
              </a:lnSpc>
              <a:buNone/>
            </a:pPr>
            <a:r>
              <a:rPr lang="en-US"/>
              <a:t>Campaign Lab is a Strategy for creating high-participation locals who are leadership rich, networked with other leadership rich locals, and working towards winning the conditions required for the schools, communities, and future we want. </a:t>
            </a:r>
          </a:p>
        </p:txBody>
      </p:sp>
      <p:pic>
        <p:nvPicPr>
          <p:cNvPr id="4" name="Picture 3"/>
          <p:cNvPicPr/>
          <p:nvPr/>
        </p:nvPicPr>
        <p:blipFill rotWithShape="1">
          <a:blip r:embed="rId2"/>
          <a:srcRect l="3839" t="29433" r="75686" b="29787"/>
          <a:stretch/>
        </p:blipFill>
        <p:spPr>
          <a:xfrm>
            <a:off x="662827" y="1313682"/>
            <a:ext cx="2129440" cy="2469567"/>
          </a:xfrm>
          <a:prstGeom prst="rect">
            <a:avLst/>
          </a:prstGeom>
        </p:spPr>
      </p:pic>
    </p:spTree>
    <p:extLst>
      <p:ext uri="{BB962C8B-B14F-4D97-AF65-F5344CB8AC3E}">
        <p14:creationId xmlns:p14="http://schemas.microsoft.com/office/powerpoint/2010/main" val="34416751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9C010-7B9A-780E-ACFE-67786A8E40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508B4C-E6DB-1812-AE10-05ACD4EC92AD}"/>
              </a:ext>
            </a:extLst>
          </p:cNvPr>
          <p:cNvSpPr>
            <a:spLocks noGrp="1"/>
          </p:cNvSpPr>
          <p:nvPr>
            <p:ph type="title"/>
          </p:nvPr>
        </p:nvSpPr>
        <p:spPr/>
        <p:txBody>
          <a:bodyPr/>
          <a:lstStyle/>
          <a:p>
            <a:r>
              <a:rPr lang="en-US"/>
              <a:t>Why Coaching</a:t>
            </a:r>
          </a:p>
        </p:txBody>
      </p:sp>
      <p:sp>
        <p:nvSpPr>
          <p:cNvPr id="3" name="Text Placeholder 2">
            <a:extLst>
              <a:ext uri="{FF2B5EF4-FFF2-40B4-BE49-F238E27FC236}">
                <a16:creationId xmlns:a16="http://schemas.microsoft.com/office/drawing/2014/main" id="{1C466232-5AFE-7900-DD7E-3A9ADC8C60F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03988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651647" y="-228600"/>
            <a:ext cx="10185862" cy="1196126"/>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defTabSz="457063">
              <a:defRPr/>
            </a:pPr>
            <a:r>
              <a:rPr lang="en-US" sz="5398"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Leadership in organizing is …</a:t>
            </a:r>
          </a:p>
        </p:txBody>
      </p:sp>
      <p:pic>
        <p:nvPicPr>
          <p:cNvPr id="1116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47" y="795551"/>
            <a:ext cx="10577933" cy="567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1620" name="TextBox 6"/>
          <p:cNvSpPr txBox="1">
            <a:spLocks noChangeArrowheads="1"/>
          </p:cNvSpPr>
          <p:nvPr/>
        </p:nvSpPr>
        <p:spPr bwMode="auto">
          <a:xfrm>
            <a:off x="651647" y="1991677"/>
            <a:ext cx="11353800" cy="3785652"/>
          </a:xfrm>
          <a:prstGeom prst="rect">
            <a:avLst/>
          </a:prstGeom>
          <a:solidFill>
            <a:schemeClr val="accent2"/>
          </a:solidFill>
          <a:ln>
            <a:noFill/>
          </a:ln>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None/>
            </a:pPr>
            <a:r>
              <a:rPr lang="en-US" sz="4000"/>
              <a:t>accepting responsibility(self) for enabling others (others) to achieve shared purpose in the face of uncertainty (action).  Leadership requires a decision, a choice, to accept responsibility. It is a form of social interaction, of relationship. It is about achieving “shared” purpose. And its domain is the uncertain.</a:t>
            </a:r>
            <a:endParaRPr lang="en-US" altLang="en-US" sz="4000">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endParaRPr>
          </a:p>
        </p:txBody>
      </p:sp>
    </p:spTree>
    <p:extLst>
      <p:ext uri="{BB962C8B-B14F-4D97-AF65-F5344CB8AC3E}">
        <p14:creationId xmlns:p14="http://schemas.microsoft.com/office/powerpoint/2010/main" val="20257866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7F72-3FC1-42A0-8FB3-447293AC08A5}"/>
              </a:ext>
            </a:extLst>
          </p:cNvPr>
          <p:cNvSpPr>
            <a:spLocks noGrp="1"/>
          </p:cNvSpPr>
          <p:nvPr>
            <p:ph type="title"/>
          </p:nvPr>
        </p:nvSpPr>
        <p:spPr>
          <a:xfrm>
            <a:off x="684212" y="381000"/>
            <a:ext cx="11201399" cy="5486400"/>
          </a:xfrm>
          <a:solidFill>
            <a:schemeClr val="accent4">
              <a:lumMod val="75000"/>
            </a:schemeClr>
          </a:solidFill>
        </p:spPr>
        <p:txBody>
          <a:bodyPr anchor="ctr">
            <a:normAutofit fontScale="90000"/>
          </a:bodyPr>
          <a:lstStyle/>
          <a:p>
            <a:pPr algn="ctr"/>
            <a:r>
              <a:rPr lang="en-US" sz="7200" b="1">
                <a:solidFill>
                  <a:schemeClr val="bg1"/>
                </a:solidFill>
              </a:rPr>
              <a:t>Coaching enables </a:t>
            </a:r>
            <a:br>
              <a:rPr lang="en-US" sz="7200" b="1"/>
            </a:br>
            <a:r>
              <a:rPr lang="en-US" sz="7200" b="1">
                <a:solidFill>
                  <a:schemeClr val="bg1"/>
                </a:solidFill>
              </a:rPr>
              <a:t>others to understand their own agency and make decisions about how to act in the face of uncertain outcomes.  </a:t>
            </a:r>
          </a:p>
        </p:txBody>
      </p:sp>
    </p:spTree>
    <p:extLst>
      <p:ext uri="{BB962C8B-B14F-4D97-AF65-F5344CB8AC3E}">
        <p14:creationId xmlns:p14="http://schemas.microsoft.com/office/powerpoint/2010/main" val="6450958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2AD85-ED87-443D-7419-19F16C194969}"/>
              </a:ext>
            </a:extLst>
          </p:cNvPr>
          <p:cNvSpPr>
            <a:spLocks noGrp="1"/>
          </p:cNvSpPr>
          <p:nvPr>
            <p:ph type="title"/>
          </p:nvPr>
        </p:nvSpPr>
        <p:spPr>
          <a:xfrm>
            <a:off x="577436" y="152400"/>
            <a:ext cx="9782801" cy="1239837"/>
          </a:xfrm>
        </p:spPr>
        <p:txBody>
          <a:bodyPr anchor="t"/>
          <a:lstStyle/>
          <a:p>
            <a:r>
              <a:rPr lang="en-US" sz="4400" b="1"/>
              <a:t>Coaching is</a:t>
            </a:r>
            <a:r>
              <a:rPr lang="en-US"/>
              <a:t>:</a:t>
            </a:r>
          </a:p>
        </p:txBody>
      </p:sp>
      <p:sp>
        <p:nvSpPr>
          <p:cNvPr id="4" name="TextBox 3">
            <a:extLst>
              <a:ext uri="{FF2B5EF4-FFF2-40B4-BE49-F238E27FC236}">
                <a16:creationId xmlns:a16="http://schemas.microsoft.com/office/drawing/2014/main" id="{FA15C962-F64E-957F-9CC5-09F890DF3527}"/>
              </a:ext>
            </a:extLst>
          </p:cNvPr>
          <p:cNvSpPr txBox="1"/>
          <p:nvPr/>
        </p:nvSpPr>
        <p:spPr>
          <a:xfrm>
            <a:off x="891706" y="1392237"/>
            <a:ext cx="10405412" cy="258859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800"/>
              <a:t>A direct intervention</a:t>
            </a:r>
          </a:p>
          <a:p>
            <a:pPr marL="285750" indent="-285750">
              <a:lnSpc>
                <a:spcPct val="150000"/>
              </a:lnSpc>
              <a:buFont typeface="Arial" panose="020B0604020202020204" pitchFamily="34" charset="0"/>
              <a:buChar char="•"/>
            </a:pPr>
            <a:r>
              <a:rPr lang="en-US" sz="2800"/>
              <a:t>Centered on the lead or team’s processes</a:t>
            </a:r>
          </a:p>
          <a:p>
            <a:pPr marL="285750" indent="-285750">
              <a:lnSpc>
                <a:spcPct val="150000"/>
              </a:lnSpc>
              <a:buFont typeface="Arial" panose="020B0604020202020204" pitchFamily="34" charset="0"/>
              <a:buChar char="•"/>
            </a:pPr>
            <a:r>
              <a:rPr lang="en-US" sz="2800"/>
              <a:t>Focused to help the team lead make strategic decisions and is the ultimate leadership development practice</a:t>
            </a:r>
          </a:p>
        </p:txBody>
      </p:sp>
    </p:spTree>
    <p:extLst>
      <p:ext uri="{BB962C8B-B14F-4D97-AF65-F5344CB8AC3E}">
        <p14:creationId xmlns:p14="http://schemas.microsoft.com/office/powerpoint/2010/main" val="25629788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F9DA6-5958-8688-5C53-BD16CB59DFD0}"/>
              </a:ext>
            </a:extLst>
          </p:cNvPr>
          <p:cNvSpPr>
            <a:spLocks noGrp="1"/>
          </p:cNvSpPr>
          <p:nvPr>
            <p:ph type="title"/>
          </p:nvPr>
        </p:nvSpPr>
        <p:spPr>
          <a:xfrm>
            <a:off x="650021" y="143855"/>
            <a:ext cx="9782801" cy="518659"/>
          </a:xfrm>
        </p:spPr>
        <p:txBody>
          <a:bodyPr>
            <a:normAutofit fontScale="90000"/>
          </a:bodyPr>
          <a:lstStyle/>
          <a:p>
            <a:r>
              <a:rPr lang="en-US"/>
              <a:t>From our Reading... Ella Baker on Leadership (p.5)</a:t>
            </a:r>
          </a:p>
        </p:txBody>
      </p:sp>
      <p:sp>
        <p:nvSpPr>
          <p:cNvPr id="3" name="Content Placeholder 2">
            <a:extLst>
              <a:ext uri="{FF2B5EF4-FFF2-40B4-BE49-F238E27FC236}">
                <a16:creationId xmlns:a16="http://schemas.microsoft.com/office/drawing/2014/main" id="{B9A3FD7F-489B-4FCF-581C-15EEC2B29644}"/>
              </a:ext>
            </a:extLst>
          </p:cNvPr>
          <p:cNvSpPr>
            <a:spLocks noGrp="1"/>
          </p:cNvSpPr>
          <p:nvPr>
            <p:ph idx="1"/>
          </p:nvPr>
        </p:nvSpPr>
        <p:spPr>
          <a:xfrm>
            <a:off x="563836" y="662514"/>
            <a:ext cx="11360817" cy="5320392"/>
          </a:xfrm>
        </p:spPr>
        <p:txBody>
          <a:bodyPr vert="horz" lIns="91440" tIns="45720" rIns="91440" bIns="45720" rtlCol="0" anchor="t">
            <a:noAutofit/>
          </a:bodyPr>
          <a:lstStyle/>
          <a:p>
            <a:pPr marL="0" indent="0">
              <a:lnSpc>
                <a:spcPct val="150000"/>
              </a:lnSpc>
              <a:buNone/>
            </a:pPr>
            <a:r>
              <a:rPr lang="en-US" sz="1800">
                <a:ea typeface="+mn-lt"/>
                <a:cs typeface="+mn-lt"/>
              </a:rPr>
              <a:t>“Baker represented a different leadership tradition altogether. She combined the generic concept of leadership— “a process of social influence in which a person can enlist the aid and support of others in the accomplishment of a common task”—and a confidence in the wisdom of ordinary people to define their problems and imagine solutions. Baker helped everyday people channel and congeal their collective power to resist oppression and fight for sustainable, transformative change… </a:t>
            </a:r>
          </a:p>
          <a:p>
            <a:pPr marL="0" indent="0">
              <a:lnSpc>
                <a:spcPct val="150000"/>
              </a:lnSpc>
              <a:buNone/>
            </a:pPr>
            <a:r>
              <a:rPr lang="en-US" sz="1800">
                <a:ea typeface="+mn-lt"/>
                <a:cs typeface="+mn-lt"/>
              </a:rPr>
              <a:t>That collective effort required leaders who were accountable to one another and were not singular. There were many organizers in groups such as SNCC who modeled Baker’s brand of what sociologist Charles Payne has called “group-centered leadership.” Rather than someone with a fancy title standing at a podium speaking for or to the people, group-centered leaders are at the center of many concentric circles. They strengthen the group, forge consensus and negotiate a way forward. That kind of leadership is impactful, democratic, and, I would argue, more radical and sustainable, than the alternatives.”</a:t>
            </a:r>
          </a:p>
          <a:p>
            <a:pPr marL="0" indent="0">
              <a:lnSpc>
                <a:spcPct val="150000"/>
              </a:lnSpc>
              <a:buNone/>
            </a:pPr>
            <a:r>
              <a:rPr lang="en-US" sz="1800">
                <a:ea typeface="+mn-lt"/>
                <a:cs typeface="+mn-lt"/>
              </a:rPr>
              <a:t>In Ella’s own words, “Strong people don’t need strong leaders.”</a:t>
            </a:r>
            <a:endParaRPr lang="en-US" sz="1800"/>
          </a:p>
        </p:txBody>
      </p:sp>
    </p:spTree>
    <p:extLst>
      <p:ext uri="{BB962C8B-B14F-4D97-AF65-F5344CB8AC3E}">
        <p14:creationId xmlns:p14="http://schemas.microsoft.com/office/powerpoint/2010/main" val="5045080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Time to Talk</a:t>
            </a:r>
          </a:p>
        </p:txBody>
      </p:sp>
      <p:sp>
        <p:nvSpPr>
          <p:cNvPr id="3" name="Content Placeholder 2"/>
          <p:cNvSpPr>
            <a:spLocks noGrp="1"/>
          </p:cNvSpPr>
          <p:nvPr>
            <p:ph idx="1"/>
          </p:nvPr>
        </p:nvSpPr>
        <p:spPr>
          <a:xfrm>
            <a:off x="5077839" y="603115"/>
            <a:ext cx="6298398" cy="5569085"/>
          </a:xfrm>
        </p:spPr>
        <p:txBody>
          <a:bodyPr vert="horz" lIns="91440" tIns="45720" rIns="91440" bIns="45720" rtlCol="0" anchor="t">
            <a:normAutofit/>
          </a:bodyPr>
          <a:lstStyle/>
          <a:p>
            <a:pPr>
              <a:lnSpc>
                <a:spcPct val="150000"/>
              </a:lnSpc>
              <a:buFont typeface="Arial" panose="020B0604020202020204" pitchFamily="34" charset="0"/>
              <a:buChar char="•"/>
            </a:pPr>
            <a:r>
              <a:rPr lang="en-US" sz="4400"/>
              <a:t>What stands out as important to you?</a:t>
            </a:r>
          </a:p>
          <a:p>
            <a:pPr>
              <a:lnSpc>
                <a:spcPct val="150000"/>
              </a:lnSpc>
              <a:buFont typeface="Arial" panose="020B0604020202020204" pitchFamily="34" charset="0"/>
              <a:buChar char="•"/>
            </a:pPr>
            <a:r>
              <a:rPr lang="en-US" sz="4400"/>
              <a:t>What does this mean to you in your role as Campaign Lab Coach?</a:t>
            </a:r>
          </a:p>
        </p:txBody>
      </p:sp>
      <p:pic>
        <p:nvPicPr>
          <p:cNvPr id="7" name="Picture 6" descr="8,000+ Diverse Group Of People Talking Stock Illustrations, Royalty-Free  Vector Graphics &amp; Clip Art - iStock | Racially diverse group of people  talk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175" y="2289828"/>
            <a:ext cx="3726143" cy="3726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75178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7F72-3FC1-42A0-8FB3-447293AC08A5}"/>
              </a:ext>
            </a:extLst>
          </p:cNvPr>
          <p:cNvSpPr>
            <a:spLocks noGrp="1"/>
          </p:cNvSpPr>
          <p:nvPr>
            <p:ph type="title"/>
          </p:nvPr>
        </p:nvSpPr>
        <p:spPr>
          <a:xfrm>
            <a:off x="684212" y="381000"/>
            <a:ext cx="11201399" cy="5486400"/>
          </a:xfrm>
          <a:solidFill>
            <a:schemeClr val="accent4">
              <a:lumMod val="75000"/>
            </a:schemeClr>
          </a:solidFill>
        </p:spPr>
        <p:txBody>
          <a:bodyPr anchor="ctr">
            <a:normAutofit/>
          </a:bodyPr>
          <a:lstStyle/>
          <a:p>
            <a:pPr algn="ctr"/>
            <a:r>
              <a:rPr lang="en-US" sz="7200" b="1">
                <a:solidFill>
                  <a:schemeClr val="bg1"/>
                </a:solidFill>
              </a:rPr>
              <a:t>When we coach, we build leaders who understand they are interdependent in both responsibility and accountability. </a:t>
            </a:r>
          </a:p>
        </p:txBody>
      </p:sp>
    </p:spTree>
    <p:extLst>
      <p:ext uri="{BB962C8B-B14F-4D97-AF65-F5344CB8AC3E}">
        <p14:creationId xmlns:p14="http://schemas.microsoft.com/office/powerpoint/2010/main" val="26879530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0B7CD-F54C-1B97-DFFD-5D9D5F8799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3932B6-BA6E-8A25-53C6-5258FC8C9CFD}"/>
              </a:ext>
            </a:extLst>
          </p:cNvPr>
          <p:cNvSpPr>
            <a:spLocks noGrp="1"/>
          </p:cNvSpPr>
          <p:nvPr>
            <p:ph type="title"/>
          </p:nvPr>
        </p:nvSpPr>
        <p:spPr>
          <a:xfrm>
            <a:off x="514735" y="341542"/>
            <a:ext cx="10055781" cy="838200"/>
          </a:xfrm>
        </p:spPr>
        <p:txBody>
          <a:bodyPr anchor="t"/>
          <a:lstStyle/>
          <a:p>
            <a:r>
              <a:rPr lang="en-US"/>
              <a:t>Key Points</a:t>
            </a:r>
          </a:p>
        </p:txBody>
      </p:sp>
      <p:sp>
        <p:nvSpPr>
          <p:cNvPr id="3" name="Content Placeholder 2">
            <a:extLst>
              <a:ext uri="{FF2B5EF4-FFF2-40B4-BE49-F238E27FC236}">
                <a16:creationId xmlns:a16="http://schemas.microsoft.com/office/drawing/2014/main" id="{66C206E9-B6BD-0E5B-0CC7-E7D37F07B61A}"/>
              </a:ext>
            </a:extLst>
          </p:cNvPr>
          <p:cNvSpPr>
            <a:spLocks noGrp="1"/>
          </p:cNvSpPr>
          <p:nvPr>
            <p:ph idx="1"/>
          </p:nvPr>
        </p:nvSpPr>
        <p:spPr>
          <a:xfrm>
            <a:off x="3488411" y="435049"/>
            <a:ext cx="8397201" cy="5243209"/>
          </a:xfrm>
        </p:spPr>
        <p:txBody>
          <a:bodyPr vert="horz" lIns="0" tIns="45708" rIns="0" bIns="45708" rtlCol="0" anchor="t">
            <a:normAutofit/>
          </a:bodyPr>
          <a:lstStyle/>
          <a:p>
            <a:pPr lvl="0" fontAlgn="base">
              <a:lnSpc>
                <a:spcPct val="150000"/>
              </a:lnSpc>
              <a:buFont typeface="Arial" panose="020B0604020202020204" pitchFamily="34" charset="0"/>
              <a:buChar char="•"/>
            </a:pPr>
            <a:r>
              <a:rPr lang="en-US" sz="2400"/>
              <a:t>NEA needs more leaders who are committed to the work of building campaigns.  </a:t>
            </a:r>
          </a:p>
          <a:p>
            <a:pPr lvl="0" fontAlgn="base">
              <a:lnSpc>
                <a:spcPct val="150000"/>
              </a:lnSpc>
              <a:buFont typeface="Arial" panose="020B0604020202020204" pitchFamily="34" charset="0"/>
              <a:buChar char="•"/>
            </a:pPr>
            <a:r>
              <a:rPr lang="en-US" sz="2400"/>
              <a:t>Like Ella Baker said, we need a group of folks who are committed to finding and developing the leaders we need. That’s where you come in.  </a:t>
            </a:r>
          </a:p>
          <a:p>
            <a:pPr lvl="0" fontAlgn="base">
              <a:lnSpc>
                <a:spcPct val="150000"/>
              </a:lnSpc>
              <a:buFont typeface="Arial" panose="020B0604020202020204" pitchFamily="34" charset="0"/>
              <a:buChar char="•"/>
            </a:pPr>
            <a:r>
              <a:rPr lang="en-US" sz="2400"/>
              <a:t>Coaching is about helping members develop their leadership skills. You are building the leaders we need for this moment.  </a:t>
            </a:r>
          </a:p>
        </p:txBody>
      </p:sp>
      <p:pic>
        <p:nvPicPr>
          <p:cNvPr id="5" name="Picture 4" descr="A picture containing text, red, sign&#10;&#10;Description automatically generated">
            <a:extLst>
              <a:ext uri="{FF2B5EF4-FFF2-40B4-BE49-F238E27FC236}">
                <a16:creationId xmlns:a16="http://schemas.microsoft.com/office/drawing/2014/main" id="{C3549860-76A3-B017-9F47-74E1AD4F7B38}"/>
              </a:ext>
            </a:extLst>
          </p:cNvPr>
          <p:cNvPicPr>
            <a:picLocks noChangeAspect="1"/>
          </p:cNvPicPr>
          <p:nvPr/>
        </p:nvPicPr>
        <p:blipFill>
          <a:blip r:embed="rId3"/>
          <a:stretch>
            <a:fillRect/>
          </a:stretch>
        </p:blipFill>
        <p:spPr>
          <a:xfrm>
            <a:off x="514735" y="1617507"/>
            <a:ext cx="2676269" cy="2590426"/>
          </a:xfrm>
          <a:prstGeom prst="rect">
            <a:avLst/>
          </a:prstGeom>
        </p:spPr>
      </p:pic>
    </p:spTree>
    <p:extLst>
      <p:ext uri="{BB962C8B-B14F-4D97-AF65-F5344CB8AC3E}">
        <p14:creationId xmlns:p14="http://schemas.microsoft.com/office/powerpoint/2010/main" val="40410622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19791" y="75216"/>
            <a:ext cx="9010592" cy="819729"/>
          </a:xfrm>
        </p:spPr>
        <p:txBody>
          <a:bodyPr>
            <a:normAutofit/>
          </a:bodyPr>
          <a:lstStyle/>
          <a:p>
            <a:r>
              <a:rPr lang="en-US" sz="4000" b="1"/>
              <a:t>Coaching in the Campaign Lab</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764772" y="1614791"/>
            <a:ext cx="6139602" cy="4811715"/>
          </a:xfrm>
        </p:spPr>
        <p:txBody>
          <a:bodyPr vert="horz" lIns="0" tIns="45708" rIns="0" bIns="45708" rtlCol="0" anchor="t">
            <a:normAutofit/>
          </a:bodyPr>
          <a:lstStyle/>
          <a:p>
            <a:pPr marL="0" lvl="0" indent="0">
              <a:buNone/>
            </a:pPr>
            <a:r>
              <a:rPr lang="en-US" sz="3599">
                <a:cs typeface="Calibri" panose="020F0502020204030204"/>
              </a:rPr>
              <a:t>You are a thought partner for the campaign lead. </a:t>
            </a:r>
          </a:p>
          <a:p>
            <a:pPr marL="0" lvl="0" indent="0">
              <a:buNone/>
            </a:pPr>
            <a:r>
              <a:rPr lang="en-US" sz="3599">
                <a:cs typeface="Calibri" panose="020F0502020204030204"/>
              </a:rPr>
              <a:t>You don’t have to be an expert.</a:t>
            </a:r>
          </a:p>
          <a:p>
            <a:pPr marL="0" lvl="0" indent="0">
              <a:buNone/>
            </a:pPr>
            <a:r>
              <a:rPr lang="en-US" sz="3599">
                <a:cs typeface="Calibri" panose="020F0502020204030204"/>
              </a:rPr>
              <a:t>You do need to be able to be curious, be a good listener, and be a learner.  </a:t>
            </a:r>
          </a:p>
        </p:txBody>
      </p:sp>
      <p:pic>
        <p:nvPicPr>
          <p:cNvPr id="1028" name="Picture 4" descr="https://snccdigital.org/wp-content/uploads/digitalcollections/DL_1964BakerEll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7269" y="1699195"/>
            <a:ext cx="5126227" cy="3459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32731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380999"/>
            <a:ext cx="9782801" cy="1003570"/>
          </a:xfrm>
        </p:spPr>
        <p:txBody>
          <a:bodyPr/>
          <a:lstStyle/>
          <a:p>
            <a:r>
              <a:rPr lang="en-US" altLang="ja-JP" b="1">
                <a:solidFill>
                  <a:schemeClr val="tx1"/>
                </a:solidFill>
                <a:latin typeface="Arial" panose="020B0604020202020204" pitchFamily="34" charset="0"/>
                <a:ea typeface="Arial" panose="020B0604020202020204" pitchFamily="34" charset="0"/>
              </a:rPr>
              <a:t>Campaign Coaching: What It Is &amp; Isn’t (p.7)</a:t>
            </a:r>
            <a:endParaRPr lang="en-US"/>
          </a:p>
        </p:txBody>
      </p:sp>
      <p:graphicFrame>
        <p:nvGraphicFramePr>
          <p:cNvPr id="4" name="Content Placeholder 3"/>
          <p:cNvGraphicFramePr>
            <a:graphicFrameLocks/>
          </p:cNvGraphicFramePr>
          <p:nvPr>
            <p:extLst>
              <p:ext uri="{D42A27DB-BD31-4B8C-83A1-F6EECF244321}">
                <p14:modId xmlns:p14="http://schemas.microsoft.com/office/powerpoint/2010/main" val="1948522508"/>
              </p:ext>
            </p:extLst>
          </p:nvPr>
        </p:nvGraphicFramePr>
        <p:xfrm>
          <a:off x="531813" y="622571"/>
          <a:ext cx="11657012" cy="6207080"/>
        </p:xfrm>
        <a:graphic>
          <a:graphicData uri="http://schemas.openxmlformats.org/drawingml/2006/table">
            <a:tbl>
              <a:tblPr>
                <a:tableStyleId>{073A0DAA-6AF3-43AB-8588-CEC1D06C72B9}</a:tableStyleId>
              </a:tblPr>
              <a:tblGrid>
                <a:gridCol w="5768665">
                  <a:extLst>
                    <a:ext uri="{9D8B030D-6E8A-4147-A177-3AD203B41FA5}">
                      <a16:colId xmlns:a16="http://schemas.microsoft.com/office/drawing/2014/main" val="2990370802"/>
                    </a:ext>
                  </a:extLst>
                </a:gridCol>
                <a:gridCol w="5888347">
                  <a:extLst>
                    <a:ext uri="{9D8B030D-6E8A-4147-A177-3AD203B41FA5}">
                      <a16:colId xmlns:a16="http://schemas.microsoft.com/office/drawing/2014/main" val="164328922"/>
                    </a:ext>
                  </a:extLst>
                </a:gridCol>
              </a:tblGrid>
              <a:tr h="594216">
                <a:tc>
                  <a:txBody>
                    <a:bodyPr/>
                    <a:lstStyle/>
                    <a:p>
                      <a:pPr marL="0" marR="0" algn="ctr">
                        <a:lnSpc>
                          <a:spcPct val="115000"/>
                        </a:lnSpc>
                        <a:spcBef>
                          <a:spcPts val="0"/>
                        </a:spcBef>
                        <a:spcAft>
                          <a:spcPts val="0"/>
                        </a:spcAft>
                      </a:pPr>
                      <a:r>
                        <a:rPr lang="en-US" sz="2800" b="1">
                          <a:effectLst/>
                        </a:rPr>
                        <a:t>What It Is</a:t>
                      </a:r>
                      <a:endParaRPr lang="en-US" sz="2800" b="1">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2800" b="1">
                          <a:effectLst/>
                        </a:rPr>
                        <a:t>What It Isn’t</a:t>
                      </a:r>
                      <a:endParaRPr lang="en-US" sz="2800" b="1">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24915879"/>
                  </a:ext>
                </a:extLst>
              </a:tr>
              <a:tr h="1403216">
                <a:tc>
                  <a:txBody>
                    <a:bodyPr/>
                    <a:lstStyle/>
                    <a:p>
                      <a:pPr marL="0" marR="0">
                        <a:lnSpc>
                          <a:spcPct val="115000"/>
                        </a:lnSpc>
                        <a:spcBef>
                          <a:spcPts val="0"/>
                        </a:spcBef>
                        <a:spcAft>
                          <a:spcPts val="0"/>
                        </a:spcAft>
                      </a:pPr>
                      <a:r>
                        <a:rPr lang="en-US" sz="1800">
                          <a:effectLst/>
                          <a:latin typeface="+mn-lt"/>
                        </a:rPr>
                        <a:t>Using mostly questions observations, personal stories, and sometimes advice to help campaign leads clarify their thoughts and figure out next steps to achieving their goals</a:t>
                      </a:r>
                      <a:endParaRPr lang="en-US" sz="1800">
                        <a:effectLst/>
                        <a:latin typeface="+mn-lt"/>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800">
                          <a:effectLst/>
                          <a:latin typeface="+mn-lt"/>
                        </a:rPr>
                        <a:t>Being the technical expert that does all the talking. Always giving advice and telling stories. </a:t>
                      </a:r>
                      <a:endParaRPr lang="en-US" sz="1800">
                        <a:effectLst/>
                        <a:latin typeface="+mn-lt"/>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367658047"/>
                  </a:ext>
                </a:extLst>
              </a:tr>
              <a:tr h="1403216">
                <a:tc>
                  <a:txBody>
                    <a:bodyPr/>
                    <a:lstStyle/>
                    <a:p>
                      <a:pPr marL="0" marR="0">
                        <a:lnSpc>
                          <a:spcPct val="115000"/>
                        </a:lnSpc>
                        <a:spcBef>
                          <a:spcPts val="0"/>
                        </a:spcBef>
                        <a:spcAft>
                          <a:spcPts val="0"/>
                        </a:spcAft>
                      </a:pPr>
                      <a:r>
                        <a:rPr lang="en-US" sz="1800">
                          <a:effectLst/>
                          <a:latin typeface="+mn-lt"/>
                          <a:ea typeface="Arial" panose="020B0604020202020204" pitchFamily="34" charset="0"/>
                        </a:rPr>
                        <a:t>Helping campaign leads understand what is going on beneath the surface of their problems so that they can find a way forward. </a:t>
                      </a: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800">
                          <a:effectLst/>
                          <a:latin typeface="+mn-lt"/>
                        </a:rPr>
                        <a:t>Being a lead organizer. You are not responsible for the work of the campaign, including meetings or campaign plans (although you should help the lead think through being successful at those things)</a:t>
                      </a:r>
                      <a:endParaRPr lang="en-US" sz="1800">
                        <a:effectLst/>
                        <a:latin typeface="+mn-lt"/>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637912996"/>
                  </a:ext>
                </a:extLst>
              </a:tr>
              <a:tr h="1403216">
                <a:tc>
                  <a:txBody>
                    <a:bodyPr/>
                    <a:lstStyle/>
                    <a:p>
                      <a:pPr marL="0" marR="0">
                        <a:lnSpc>
                          <a:spcPct val="115000"/>
                        </a:lnSpc>
                        <a:spcBef>
                          <a:spcPts val="0"/>
                        </a:spcBef>
                        <a:spcAft>
                          <a:spcPts val="0"/>
                        </a:spcAft>
                      </a:pPr>
                      <a:r>
                        <a:rPr lang="en-US" sz="1800">
                          <a:effectLst/>
                          <a:latin typeface="+mn-lt"/>
                        </a:rPr>
                        <a:t>Holding the campaign lead accountable for meeting their goals but also holding space for them to struggle productively in the work. </a:t>
                      </a:r>
                      <a:endParaRPr lang="en-US" sz="1800">
                        <a:effectLst/>
                        <a:latin typeface="+mn-lt"/>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800">
                          <a:effectLst/>
                          <a:latin typeface="+mn-lt"/>
                        </a:rPr>
                        <a:t>Acting as a therapist. Make space for the lead to voice their fears and frustrations but make sure to pivot at a certain point to figuring out what they can do to change their situation. </a:t>
                      </a:r>
                      <a:endParaRPr lang="en-US" sz="1800">
                        <a:effectLst/>
                        <a:latin typeface="+mn-lt"/>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594497539"/>
                  </a:ext>
                </a:extLst>
              </a:tr>
              <a:tr h="1403216">
                <a:tc>
                  <a:txBody>
                    <a:bodyPr/>
                    <a:lstStyle/>
                    <a:p>
                      <a:pPr marL="0" marR="0">
                        <a:lnSpc>
                          <a:spcPct val="115000"/>
                        </a:lnSpc>
                        <a:spcBef>
                          <a:spcPts val="0"/>
                        </a:spcBef>
                        <a:spcAft>
                          <a:spcPts val="0"/>
                        </a:spcAft>
                      </a:pPr>
                      <a:r>
                        <a:rPr lang="en-US" sz="1800">
                          <a:effectLst/>
                          <a:latin typeface="+mn-lt"/>
                          <a:ea typeface="Arial" panose="020B0604020202020204" pitchFamily="34" charset="0"/>
                        </a:rPr>
                        <a:t>Encouraging campaign leads to keep  going by reminding them of the good work they have done so far and the difference that their work is making. </a:t>
                      </a: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1800">
                          <a:effectLst/>
                          <a:latin typeface="+mn-lt"/>
                          <a:ea typeface="Arial" panose="020B0604020202020204" pitchFamily="34" charset="0"/>
                        </a:rPr>
                        <a:t>Only listening to the campaign lead. Coaching sessions should have an agenda and outcomes that the coach has an active role in helping the lead achieve. </a:t>
                      </a: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987823568"/>
                  </a:ext>
                </a:extLst>
              </a:tr>
            </a:tbl>
          </a:graphicData>
        </a:graphic>
      </p:graphicFrame>
    </p:spTree>
    <p:extLst>
      <p:ext uri="{BB962C8B-B14F-4D97-AF65-F5344CB8AC3E}">
        <p14:creationId xmlns:p14="http://schemas.microsoft.com/office/powerpoint/2010/main" val="26061642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AF8DB-B25E-EDB3-7707-994822AF04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A02A08-C8C1-446B-A81D-8E5E8C1031E6}"/>
              </a:ext>
            </a:extLst>
          </p:cNvPr>
          <p:cNvSpPr>
            <a:spLocks noGrp="1"/>
          </p:cNvSpPr>
          <p:nvPr>
            <p:ph type="title"/>
          </p:nvPr>
        </p:nvSpPr>
        <p:spPr>
          <a:xfrm>
            <a:off x="526636" y="262467"/>
            <a:ext cx="5567776" cy="1239837"/>
          </a:xfrm>
        </p:spPr>
        <p:txBody>
          <a:bodyPr anchor="t"/>
          <a:lstStyle/>
          <a:p>
            <a:r>
              <a:rPr lang="en-US" b="1"/>
              <a:t>Small Group Discussion</a:t>
            </a:r>
          </a:p>
        </p:txBody>
      </p:sp>
      <p:sp>
        <p:nvSpPr>
          <p:cNvPr id="3" name="Content Placeholder 2">
            <a:extLst>
              <a:ext uri="{FF2B5EF4-FFF2-40B4-BE49-F238E27FC236}">
                <a16:creationId xmlns:a16="http://schemas.microsoft.com/office/drawing/2014/main" id="{99903825-25F7-0B74-E92D-6EAC3EAF5354}"/>
              </a:ext>
            </a:extLst>
          </p:cNvPr>
          <p:cNvSpPr>
            <a:spLocks noGrp="1"/>
          </p:cNvSpPr>
          <p:nvPr>
            <p:ph idx="1"/>
          </p:nvPr>
        </p:nvSpPr>
        <p:spPr>
          <a:xfrm>
            <a:off x="7226363" y="2122972"/>
            <a:ext cx="4494351" cy="2794707"/>
          </a:xfrm>
        </p:spPr>
        <p:txBody>
          <a:bodyPr vert="horz" lIns="91440" tIns="45720" rIns="91440" bIns="45720" rtlCol="0" anchor="t">
            <a:normAutofit/>
          </a:bodyPr>
          <a:lstStyle/>
          <a:p>
            <a:pPr marL="0" indent="0">
              <a:lnSpc>
                <a:spcPct val="150000"/>
              </a:lnSpc>
              <a:buNone/>
            </a:pPr>
            <a:r>
              <a:rPr lang="en-US" sz="3600"/>
              <a:t>What on this chart stands out to you?</a:t>
            </a:r>
          </a:p>
          <a:p>
            <a:pPr marL="0" indent="0">
              <a:lnSpc>
                <a:spcPct val="150000"/>
              </a:lnSpc>
              <a:buNone/>
            </a:pPr>
            <a:r>
              <a:rPr lang="en-US" sz="1800"/>
              <a:t>(refer to page 7)</a:t>
            </a:r>
          </a:p>
          <a:p>
            <a:pPr marL="0" indent="0">
              <a:buNone/>
            </a:pPr>
            <a:endParaRPr lang="en-US"/>
          </a:p>
        </p:txBody>
      </p:sp>
      <p:pic>
        <p:nvPicPr>
          <p:cNvPr id="4" name="Picture 3">
            <a:extLst>
              <a:ext uri="{FF2B5EF4-FFF2-40B4-BE49-F238E27FC236}">
                <a16:creationId xmlns:a16="http://schemas.microsoft.com/office/drawing/2014/main" id="{55EBC6A5-929C-F713-03F2-1448BAD27413}"/>
              </a:ext>
            </a:extLst>
          </p:cNvPr>
          <p:cNvPicPr/>
          <p:nvPr/>
        </p:nvPicPr>
        <p:blipFill rotWithShape="1">
          <a:blip r:embed="rId2"/>
          <a:srcRect l="8841" t="24215" r="37805" b="28251"/>
          <a:stretch/>
        </p:blipFill>
        <p:spPr>
          <a:xfrm>
            <a:off x="736408" y="1905397"/>
            <a:ext cx="6272166" cy="3555074"/>
          </a:xfrm>
          <a:prstGeom prst="rect">
            <a:avLst/>
          </a:prstGeom>
        </p:spPr>
      </p:pic>
    </p:spTree>
    <p:extLst>
      <p:ext uri="{BB962C8B-B14F-4D97-AF65-F5344CB8AC3E}">
        <p14:creationId xmlns:p14="http://schemas.microsoft.com/office/powerpoint/2010/main" val="10216579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19290-36F9-9218-8F5D-0C4E252B94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497BE8-CCC2-8FEE-758E-5EDE944A276A}"/>
              </a:ext>
            </a:extLst>
          </p:cNvPr>
          <p:cNvSpPr>
            <a:spLocks noGrp="1"/>
          </p:cNvSpPr>
          <p:nvPr>
            <p:ph type="title"/>
          </p:nvPr>
        </p:nvSpPr>
        <p:spPr>
          <a:xfrm>
            <a:off x="608012" y="106114"/>
            <a:ext cx="10055781" cy="1450379"/>
          </a:xfrm>
        </p:spPr>
        <p:txBody>
          <a:bodyPr anchor="t">
            <a:normAutofit/>
          </a:bodyPr>
          <a:lstStyle/>
          <a:p>
            <a:r>
              <a:rPr lang="en-US" sz="4000" b="1"/>
              <a:t>Key Points</a:t>
            </a:r>
          </a:p>
        </p:txBody>
      </p:sp>
      <p:sp>
        <p:nvSpPr>
          <p:cNvPr id="3" name="Content Placeholder 2">
            <a:extLst>
              <a:ext uri="{FF2B5EF4-FFF2-40B4-BE49-F238E27FC236}">
                <a16:creationId xmlns:a16="http://schemas.microsoft.com/office/drawing/2014/main" id="{7BD88844-6FCE-EA08-8149-59800F778CFD}"/>
              </a:ext>
            </a:extLst>
          </p:cNvPr>
          <p:cNvSpPr>
            <a:spLocks noGrp="1"/>
          </p:cNvSpPr>
          <p:nvPr>
            <p:ph idx="1"/>
          </p:nvPr>
        </p:nvSpPr>
        <p:spPr>
          <a:xfrm>
            <a:off x="4049606" y="1556493"/>
            <a:ext cx="7793672" cy="3000322"/>
          </a:xfrm>
        </p:spPr>
        <p:txBody>
          <a:bodyPr vert="horz" lIns="0" tIns="45708" rIns="0" bIns="45708" rtlCol="0" anchor="t">
            <a:normAutofit/>
          </a:bodyPr>
          <a:lstStyle/>
          <a:p>
            <a:pPr lvl="0" fontAlgn="base">
              <a:lnSpc>
                <a:spcPct val="150000"/>
              </a:lnSpc>
              <a:buFont typeface="Arial" panose="020B0604020202020204" pitchFamily="34" charset="0"/>
              <a:buChar char="•"/>
            </a:pPr>
            <a:r>
              <a:rPr lang="en-US" sz="3600"/>
              <a:t>Coaching is a direct intervention</a:t>
            </a:r>
          </a:p>
          <a:p>
            <a:pPr lvl="0" fontAlgn="base">
              <a:lnSpc>
                <a:spcPct val="150000"/>
              </a:lnSpc>
              <a:buFont typeface="Arial" panose="020B0604020202020204" pitchFamily="34" charset="0"/>
              <a:buChar char="•"/>
            </a:pPr>
            <a:r>
              <a:rPr lang="en-US" sz="3600"/>
              <a:t>Coaching is the ultimate form of leadership development </a:t>
            </a:r>
          </a:p>
        </p:txBody>
      </p:sp>
      <p:pic>
        <p:nvPicPr>
          <p:cNvPr id="5" name="Picture 4" descr="A picture containing text, red, sign&#10;&#10;Description automatically generated">
            <a:extLst>
              <a:ext uri="{FF2B5EF4-FFF2-40B4-BE49-F238E27FC236}">
                <a16:creationId xmlns:a16="http://schemas.microsoft.com/office/drawing/2014/main" id="{90B54B03-8AD3-EA59-E58B-6ED2CB23D5DD}"/>
              </a:ext>
            </a:extLst>
          </p:cNvPr>
          <p:cNvPicPr>
            <a:picLocks noChangeAspect="1"/>
          </p:cNvPicPr>
          <p:nvPr/>
        </p:nvPicPr>
        <p:blipFill>
          <a:blip r:embed="rId3"/>
          <a:stretch>
            <a:fillRect/>
          </a:stretch>
        </p:blipFill>
        <p:spPr>
          <a:xfrm>
            <a:off x="514735" y="1617507"/>
            <a:ext cx="2973676" cy="2878294"/>
          </a:xfrm>
          <a:prstGeom prst="rect">
            <a:avLst/>
          </a:prstGeom>
        </p:spPr>
      </p:pic>
    </p:spTree>
    <p:extLst>
      <p:ext uri="{BB962C8B-B14F-4D97-AF65-F5344CB8AC3E}">
        <p14:creationId xmlns:p14="http://schemas.microsoft.com/office/powerpoint/2010/main" val="34653470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070D8-92A6-CB35-37C9-6FA9DEAF2D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AF60E8-04BB-E2B5-358B-EEA90EF04EE6}"/>
              </a:ext>
            </a:extLst>
          </p:cNvPr>
          <p:cNvSpPr>
            <a:spLocks noGrp="1"/>
          </p:cNvSpPr>
          <p:nvPr>
            <p:ph type="title"/>
          </p:nvPr>
        </p:nvSpPr>
        <p:spPr/>
        <p:txBody>
          <a:bodyPr/>
          <a:lstStyle/>
          <a:p>
            <a:r>
              <a:rPr lang="en-US"/>
              <a:t>Scott</a:t>
            </a:r>
          </a:p>
        </p:txBody>
      </p:sp>
      <p:sp>
        <p:nvSpPr>
          <p:cNvPr id="3" name="Text Placeholder 2">
            <a:extLst>
              <a:ext uri="{FF2B5EF4-FFF2-40B4-BE49-F238E27FC236}">
                <a16:creationId xmlns:a16="http://schemas.microsoft.com/office/drawing/2014/main" id="{F8D5F581-5976-FB16-E499-50319B214E0B}"/>
              </a:ext>
            </a:extLst>
          </p:cNvPr>
          <p:cNvSpPr>
            <a:spLocks noGrp="1"/>
          </p:cNvSpPr>
          <p:nvPr>
            <p:ph type="body" idx="1"/>
          </p:nvPr>
        </p:nvSpPr>
        <p:spPr/>
        <p:txBody>
          <a:bodyPr/>
          <a:lstStyle/>
          <a:p>
            <a:r>
              <a:rPr lang="en-US"/>
              <a:t>Effective Coaching</a:t>
            </a:r>
          </a:p>
        </p:txBody>
      </p:sp>
    </p:spTree>
    <p:extLst>
      <p:ext uri="{BB962C8B-B14F-4D97-AF65-F5344CB8AC3E}">
        <p14:creationId xmlns:p14="http://schemas.microsoft.com/office/powerpoint/2010/main" val="13503819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4"/>
          <p:cNvSpPr txBox="1">
            <a:spLocks noGrp="1"/>
          </p:cNvSpPr>
          <p:nvPr>
            <p:ph type="title"/>
          </p:nvPr>
        </p:nvSpPr>
        <p:spPr>
          <a:xfrm>
            <a:off x="506842" y="1616742"/>
            <a:ext cx="5587570" cy="3867600"/>
          </a:xfrm>
          <a:prstGeom prst="rect">
            <a:avLst/>
          </a:prstGeom>
        </p:spPr>
        <p:txBody>
          <a:bodyPr spcFirstLastPara="1" vert="horz" wrap="square" lIns="91425" tIns="91425" rIns="91425" bIns="91425" rtlCol="0" anchor="ctr" anchorCtr="0">
            <a:noAutofit/>
          </a:bodyPr>
          <a:lstStyle/>
          <a:p>
            <a:pPr algn="ctr"/>
            <a:r>
              <a:rPr lang="en"/>
              <a:t>Remember a time…</a:t>
            </a:r>
            <a:endParaRPr/>
          </a:p>
        </p:txBody>
      </p:sp>
    </p:spTree>
    <p:extLst>
      <p:ext uri="{BB962C8B-B14F-4D97-AF65-F5344CB8AC3E}">
        <p14:creationId xmlns:p14="http://schemas.microsoft.com/office/powerpoint/2010/main" val="25526641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6B137-DE5B-4666-56C1-75BC7C905D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DAD48D-A225-2CE2-D690-8FCC1170AB44}"/>
              </a:ext>
            </a:extLst>
          </p:cNvPr>
          <p:cNvSpPr>
            <a:spLocks noGrp="1"/>
          </p:cNvSpPr>
          <p:nvPr>
            <p:ph type="title"/>
          </p:nvPr>
        </p:nvSpPr>
        <p:spPr>
          <a:xfrm>
            <a:off x="660400" y="203201"/>
            <a:ext cx="3987498" cy="1459869"/>
          </a:xfrm>
        </p:spPr>
        <p:txBody>
          <a:bodyPr>
            <a:normAutofit fontScale="90000"/>
          </a:bodyPr>
          <a:lstStyle/>
          <a:p>
            <a:pPr>
              <a:lnSpc>
                <a:spcPct val="100000"/>
              </a:lnSpc>
            </a:pPr>
            <a:r>
              <a:rPr lang="en-US" sz="3600"/>
              <a:t>5 Minute Quick Draw of your Coach</a:t>
            </a:r>
          </a:p>
        </p:txBody>
      </p:sp>
      <p:sp>
        <p:nvSpPr>
          <p:cNvPr id="5" name="Text Placeholder 4">
            <a:extLst>
              <a:ext uri="{FF2B5EF4-FFF2-40B4-BE49-F238E27FC236}">
                <a16:creationId xmlns:a16="http://schemas.microsoft.com/office/drawing/2014/main" id="{6A0E81BA-854F-9301-E132-05C77E7C3619}"/>
              </a:ext>
            </a:extLst>
          </p:cNvPr>
          <p:cNvSpPr>
            <a:spLocks noGrp="1"/>
          </p:cNvSpPr>
          <p:nvPr>
            <p:ph type="body" sz="half" idx="2"/>
          </p:nvPr>
        </p:nvSpPr>
        <p:spPr>
          <a:xfrm>
            <a:off x="591720" y="2082798"/>
            <a:ext cx="4056178" cy="4343400"/>
          </a:xfrm>
        </p:spPr>
        <p:txBody>
          <a:bodyPr vert="horz" lIns="91440" tIns="45720" rIns="91440" bIns="45720" rtlCol="0" anchor="t">
            <a:normAutofit fontScale="92500"/>
          </a:bodyPr>
          <a:lstStyle/>
          <a:p>
            <a:pPr marL="342900" indent="-342900">
              <a:lnSpc>
                <a:spcPct val="150000"/>
              </a:lnSpc>
              <a:buFont typeface="Arial" panose="020B0604020202020204" pitchFamily="34" charset="0"/>
              <a:buChar char="•"/>
            </a:pPr>
            <a:r>
              <a:rPr lang="en-US" sz="2400"/>
              <a:t>Represent your coach in pictures. </a:t>
            </a:r>
          </a:p>
          <a:p>
            <a:pPr marL="342900" indent="-342900">
              <a:lnSpc>
                <a:spcPct val="150000"/>
              </a:lnSpc>
              <a:buFont typeface="Arial" panose="020B0604020202020204" pitchFamily="34" charset="0"/>
              <a:buChar char="•"/>
            </a:pPr>
            <a:r>
              <a:rPr lang="en-US" sz="2400"/>
              <a:t>How did they talk to you?</a:t>
            </a:r>
          </a:p>
          <a:p>
            <a:pPr marL="342900" indent="-342900">
              <a:lnSpc>
                <a:spcPct val="150000"/>
              </a:lnSpc>
              <a:buFont typeface="Arial" panose="020B0604020202020204" pitchFamily="34" charset="0"/>
              <a:buChar char="•"/>
            </a:pPr>
            <a:r>
              <a:rPr lang="en-US" sz="2400"/>
              <a:t>What was their disposition?  </a:t>
            </a:r>
          </a:p>
          <a:p>
            <a:pPr marL="342900" indent="-342900">
              <a:lnSpc>
                <a:spcPct val="150000"/>
              </a:lnSpc>
              <a:buFont typeface="Arial" panose="020B0604020202020204" pitchFamily="34" charset="0"/>
              <a:buChar char="•"/>
            </a:pPr>
            <a:r>
              <a:rPr lang="en-US" sz="2400"/>
              <a:t>What sorts of questions did they ask?</a:t>
            </a:r>
          </a:p>
          <a:p>
            <a:pPr marL="342900" indent="-342900">
              <a:lnSpc>
                <a:spcPct val="150000"/>
              </a:lnSpc>
              <a:buFont typeface="Arial" panose="020B0604020202020204" pitchFamily="34" charset="0"/>
              <a:buChar char="•"/>
            </a:pPr>
            <a:r>
              <a:rPr lang="en-US" sz="2400"/>
              <a:t>Other attributes…</a:t>
            </a:r>
          </a:p>
        </p:txBody>
      </p:sp>
      <p:pic>
        <p:nvPicPr>
          <p:cNvPr id="11" name="Content Placeholder 10">
            <a:extLst>
              <a:ext uri="{FF2B5EF4-FFF2-40B4-BE49-F238E27FC236}">
                <a16:creationId xmlns:a16="http://schemas.microsoft.com/office/drawing/2014/main" id="{F508180A-5101-FDAE-2EE4-EE3093F41142}"/>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5210444" y="381000"/>
            <a:ext cx="6386661" cy="6113029"/>
          </a:xfrm>
        </p:spPr>
      </p:pic>
    </p:spTree>
    <p:extLst>
      <p:ext uri="{BB962C8B-B14F-4D97-AF65-F5344CB8AC3E}">
        <p14:creationId xmlns:p14="http://schemas.microsoft.com/office/powerpoint/2010/main" val="37474512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5"/>
          <p:cNvSpPr txBox="1">
            <a:spLocks noGrp="1"/>
          </p:cNvSpPr>
          <p:nvPr>
            <p:ph type="title"/>
          </p:nvPr>
        </p:nvSpPr>
        <p:spPr>
          <a:xfrm>
            <a:off x="496463" y="94854"/>
            <a:ext cx="5165100" cy="968700"/>
          </a:xfrm>
          <a:prstGeom prst="rect">
            <a:avLst/>
          </a:prstGeom>
        </p:spPr>
        <p:txBody>
          <a:bodyPr spcFirstLastPara="1" vert="horz" wrap="square" lIns="91425" tIns="91425" rIns="91425" bIns="91425" rtlCol="0" anchor="ctr" anchorCtr="0">
            <a:noAutofit/>
          </a:bodyPr>
          <a:lstStyle/>
          <a:p>
            <a:r>
              <a:rPr lang="en" sz="3900">
                <a:solidFill>
                  <a:schemeClr val="tx1"/>
                </a:solidFill>
              </a:rPr>
              <a:t>At your tables:</a:t>
            </a:r>
            <a:endParaRPr sz="3900">
              <a:solidFill>
                <a:schemeClr val="tx1"/>
              </a:solidFill>
            </a:endParaRPr>
          </a:p>
        </p:txBody>
      </p:sp>
      <p:sp>
        <p:nvSpPr>
          <p:cNvPr id="246" name="Google Shape;246;p45"/>
          <p:cNvSpPr txBox="1">
            <a:spLocks noGrp="1"/>
          </p:cNvSpPr>
          <p:nvPr>
            <p:ph type="body" idx="1"/>
          </p:nvPr>
        </p:nvSpPr>
        <p:spPr>
          <a:xfrm>
            <a:off x="1312333" y="1218366"/>
            <a:ext cx="9948334" cy="3345167"/>
          </a:xfrm>
          <a:prstGeom prst="rect">
            <a:avLst/>
          </a:prstGeom>
        </p:spPr>
        <p:txBody>
          <a:bodyPr spcFirstLastPara="1" vert="horz" wrap="square" lIns="91425" tIns="91425" rIns="91425" bIns="91425" rtlCol="0" anchor="t" anchorCtr="0">
            <a:noAutofit/>
          </a:bodyPr>
          <a:lstStyle/>
          <a:p>
            <a:pPr marL="0" indent="0">
              <a:lnSpc>
                <a:spcPct val="115000"/>
              </a:lnSpc>
              <a:spcBef>
                <a:spcPts val="1000"/>
              </a:spcBef>
              <a:spcAft>
                <a:spcPts val="1000"/>
              </a:spcAft>
              <a:buNone/>
            </a:pPr>
            <a:r>
              <a:rPr lang="en" sz="3600"/>
              <a:t>Think about your experience: </a:t>
            </a:r>
          </a:p>
          <a:p>
            <a:pPr marL="1028700" lvl="1" indent="-571500">
              <a:lnSpc>
                <a:spcPct val="115000"/>
              </a:lnSpc>
              <a:spcBef>
                <a:spcPts val="1000"/>
              </a:spcBef>
              <a:spcAft>
                <a:spcPts val="1000"/>
              </a:spcAft>
              <a:buFont typeface="Arial" panose="020B0604020202020204" pitchFamily="34" charset="0"/>
              <a:buChar char="•"/>
            </a:pPr>
            <a:r>
              <a:rPr lang="en" sz="3600"/>
              <a:t>What did the coach (or other person) do? </a:t>
            </a:r>
          </a:p>
          <a:p>
            <a:pPr marL="1028700" lvl="1" indent="-571500">
              <a:lnSpc>
                <a:spcPct val="115000"/>
              </a:lnSpc>
              <a:spcBef>
                <a:spcPts val="1000"/>
              </a:spcBef>
              <a:spcAft>
                <a:spcPts val="1000"/>
              </a:spcAft>
              <a:buFont typeface="Arial" panose="020B0604020202020204" pitchFamily="34" charset="0"/>
              <a:buChar char="•"/>
            </a:pPr>
            <a:r>
              <a:rPr lang="en" sz="3600"/>
              <a:t>What qualities did they demonstrate?</a:t>
            </a:r>
          </a:p>
        </p:txBody>
      </p:sp>
    </p:spTree>
    <p:extLst>
      <p:ext uri="{BB962C8B-B14F-4D97-AF65-F5344CB8AC3E}">
        <p14:creationId xmlns:p14="http://schemas.microsoft.com/office/powerpoint/2010/main" val="35780979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DF813-5695-58E7-4008-9A4726887A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0E8F4F-F9CE-8A2F-65BC-6AA4804CB5FD}"/>
              </a:ext>
            </a:extLst>
          </p:cNvPr>
          <p:cNvSpPr>
            <a:spLocks noGrp="1"/>
          </p:cNvSpPr>
          <p:nvPr>
            <p:ph type="title"/>
          </p:nvPr>
        </p:nvSpPr>
        <p:spPr>
          <a:xfrm>
            <a:off x="550333" y="156646"/>
            <a:ext cx="9782801" cy="684396"/>
          </a:xfrm>
        </p:spPr>
        <p:txBody>
          <a:bodyPr>
            <a:noAutofit/>
          </a:bodyPr>
          <a:lstStyle/>
          <a:p>
            <a:r>
              <a:rPr lang="en-US" sz="4400"/>
              <a:t>Sharing Stories and Commonalities</a:t>
            </a:r>
          </a:p>
        </p:txBody>
      </p:sp>
      <p:pic>
        <p:nvPicPr>
          <p:cNvPr id="4" name="Picture 3" descr="Conversation Free Stock Photo - Public Domain Pictures">
            <a:extLst>
              <a:ext uri="{FF2B5EF4-FFF2-40B4-BE49-F238E27FC236}">
                <a16:creationId xmlns:a16="http://schemas.microsoft.com/office/drawing/2014/main" id="{59867B2F-B1C2-0921-FE0D-5E0504A3BCAB}"/>
              </a:ext>
            </a:extLst>
          </p:cNvPr>
          <p:cNvPicPr>
            <a:picLocks noChangeAspect="1"/>
          </p:cNvPicPr>
          <p:nvPr/>
        </p:nvPicPr>
        <p:blipFill>
          <a:blip r:embed="rId3"/>
          <a:stretch>
            <a:fillRect/>
          </a:stretch>
        </p:blipFill>
        <p:spPr>
          <a:xfrm>
            <a:off x="6807954" y="1135443"/>
            <a:ext cx="5295371" cy="4311111"/>
          </a:xfrm>
          <a:prstGeom prst="rect">
            <a:avLst/>
          </a:prstGeom>
        </p:spPr>
      </p:pic>
      <p:sp>
        <p:nvSpPr>
          <p:cNvPr id="6" name="Content Placeholder 5">
            <a:extLst>
              <a:ext uri="{FF2B5EF4-FFF2-40B4-BE49-F238E27FC236}">
                <a16:creationId xmlns:a16="http://schemas.microsoft.com/office/drawing/2014/main" id="{2D18D41D-2E8C-5ABB-CBCC-5BF9F0044FDB}"/>
              </a:ext>
            </a:extLst>
          </p:cNvPr>
          <p:cNvSpPr>
            <a:spLocks noGrp="1"/>
          </p:cNvSpPr>
          <p:nvPr>
            <p:ph idx="1"/>
          </p:nvPr>
        </p:nvSpPr>
        <p:spPr>
          <a:xfrm>
            <a:off x="550333" y="1135443"/>
            <a:ext cx="6045199" cy="4572000"/>
          </a:xfrm>
        </p:spPr>
        <p:txBody>
          <a:bodyPr vert="horz" lIns="91440" tIns="45720" rIns="91440" bIns="45720" rtlCol="0" anchor="t">
            <a:normAutofit/>
          </a:bodyPr>
          <a:lstStyle/>
          <a:p>
            <a:pPr>
              <a:lnSpc>
                <a:spcPct val="150000"/>
              </a:lnSpc>
              <a:buFont typeface="Arial" panose="020B0604020202020204" pitchFamily="34" charset="0"/>
              <a:buChar char="•"/>
            </a:pPr>
            <a:r>
              <a:rPr lang="en-US"/>
              <a:t>Share your picture and the story of your coach. </a:t>
            </a:r>
          </a:p>
          <a:p>
            <a:pPr>
              <a:lnSpc>
                <a:spcPct val="150000"/>
              </a:lnSpc>
              <a:buFont typeface="Arial" panose="020B0604020202020204" pitchFamily="34" charset="0"/>
              <a:buChar char="•"/>
            </a:pPr>
            <a:r>
              <a:rPr lang="en-US"/>
              <a:t>Create a chart that captures 3 to 5 commonalities you each shared in your stories. </a:t>
            </a:r>
          </a:p>
        </p:txBody>
      </p:sp>
    </p:spTree>
    <p:extLst>
      <p:ext uri="{BB962C8B-B14F-4D97-AF65-F5344CB8AC3E}">
        <p14:creationId xmlns:p14="http://schemas.microsoft.com/office/powerpoint/2010/main" val="30010370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7E1FE-E27B-DBDD-2094-98FE9EAC8E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9715BD-0287-0607-006B-22C0F2AED743}"/>
              </a:ext>
            </a:extLst>
          </p:cNvPr>
          <p:cNvSpPr>
            <a:spLocks noGrp="1"/>
          </p:cNvSpPr>
          <p:nvPr>
            <p:ph type="title"/>
          </p:nvPr>
        </p:nvSpPr>
        <p:spPr>
          <a:xfrm>
            <a:off x="799041" y="199943"/>
            <a:ext cx="9782801" cy="684396"/>
          </a:xfrm>
        </p:spPr>
        <p:txBody>
          <a:bodyPr>
            <a:noAutofit/>
          </a:bodyPr>
          <a:lstStyle/>
          <a:p>
            <a:r>
              <a:rPr lang="en-US" sz="4400"/>
              <a:t>Whole Group Reflection</a:t>
            </a:r>
          </a:p>
        </p:txBody>
      </p:sp>
      <p:pic>
        <p:nvPicPr>
          <p:cNvPr id="4" name="Picture 3" descr="Conversation Free Stock Photo - Public Domain Pictures">
            <a:extLst>
              <a:ext uri="{FF2B5EF4-FFF2-40B4-BE49-F238E27FC236}">
                <a16:creationId xmlns:a16="http://schemas.microsoft.com/office/drawing/2014/main" id="{B2B5E0C9-072F-BA7D-89A5-849DED4964F7}"/>
              </a:ext>
            </a:extLst>
          </p:cNvPr>
          <p:cNvPicPr>
            <a:picLocks noChangeAspect="1"/>
          </p:cNvPicPr>
          <p:nvPr/>
        </p:nvPicPr>
        <p:blipFill>
          <a:blip r:embed="rId3"/>
          <a:stretch>
            <a:fillRect/>
          </a:stretch>
        </p:blipFill>
        <p:spPr>
          <a:xfrm>
            <a:off x="722841" y="1353806"/>
            <a:ext cx="5295371" cy="4311111"/>
          </a:xfrm>
          <a:prstGeom prst="rect">
            <a:avLst/>
          </a:prstGeom>
        </p:spPr>
      </p:pic>
      <p:sp>
        <p:nvSpPr>
          <p:cNvPr id="7" name="Content Placeholder 5">
            <a:extLst>
              <a:ext uri="{FF2B5EF4-FFF2-40B4-BE49-F238E27FC236}">
                <a16:creationId xmlns:a16="http://schemas.microsoft.com/office/drawing/2014/main" id="{1FD4307E-5BF3-EB04-DA8E-725C373310FE}"/>
              </a:ext>
            </a:extLst>
          </p:cNvPr>
          <p:cNvSpPr>
            <a:spLocks noGrp="1"/>
          </p:cNvSpPr>
          <p:nvPr>
            <p:ph idx="1"/>
          </p:nvPr>
        </p:nvSpPr>
        <p:spPr>
          <a:xfrm>
            <a:off x="6367240" y="1379568"/>
            <a:ext cx="5378322" cy="5270985"/>
          </a:xfrm>
        </p:spPr>
        <p:txBody>
          <a:bodyPr vert="horz" lIns="91440" tIns="45720" rIns="91440" bIns="45720" rtlCol="0" anchor="t">
            <a:normAutofit/>
          </a:bodyPr>
          <a:lstStyle/>
          <a:p>
            <a:pPr>
              <a:lnSpc>
                <a:spcPct val="100000"/>
              </a:lnSpc>
              <a:buFont typeface="Arial" panose="020B0604020202020204" pitchFamily="34" charset="0"/>
              <a:buChar char="•"/>
            </a:pPr>
            <a:r>
              <a:rPr lang="en-US" sz="3400"/>
              <a:t>What themes did you notice? </a:t>
            </a:r>
          </a:p>
          <a:p>
            <a:pPr>
              <a:lnSpc>
                <a:spcPct val="100000"/>
              </a:lnSpc>
              <a:buFont typeface="Arial" panose="020B0604020202020204" pitchFamily="34" charset="0"/>
              <a:buChar char="•"/>
            </a:pPr>
            <a:r>
              <a:rPr lang="en-US" sz="3400"/>
              <a:t>What surprised you?</a:t>
            </a:r>
          </a:p>
          <a:p>
            <a:pPr>
              <a:lnSpc>
                <a:spcPct val="100000"/>
              </a:lnSpc>
              <a:buFont typeface="Arial" panose="020B0604020202020204" pitchFamily="34" charset="0"/>
              <a:buChar char="•"/>
            </a:pPr>
            <a:r>
              <a:rPr lang="en-US" sz="3400"/>
              <a:t>What might you aspire to include in your own coaching practice?</a:t>
            </a:r>
            <a:endParaRPr lang="en-US"/>
          </a:p>
        </p:txBody>
      </p:sp>
    </p:spTree>
    <p:extLst>
      <p:ext uri="{BB962C8B-B14F-4D97-AF65-F5344CB8AC3E}">
        <p14:creationId xmlns:p14="http://schemas.microsoft.com/office/powerpoint/2010/main" val="16301286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8ABAD7-928F-4DBB-9079-3E3996DDF636}"/>
              </a:ext>
            </a:extLst>
          </p:cNvPr>
          <p:cNvPicPr>
            <a:picLocks noChangeAspect="1"/>
          </p:cNvPicPr>
          <p:nvPr/>
        </p:nvPicPr>
        <p:blipFill rotWithShape="1">
          <a:blip r:embed="rId3"/>
          <a:srcRect l="7493" t="28821" r="23447" b="24821"/>
          <a:stretch/>
        </p:blipFill>
        <p:spPr>
          <a:xfrm>
            <a:off x="505838" y="933855"/>
            <a:ext cx="11539142" cy="5459619"/>
          </a:xfrm>
          <a:prstGeom prst="rect">
            <a:avLst/>
          </a:prstGeom>
        </p:spPr>
      </p:pic>
      <p:sp>
        <p:nvSpPr>
          <p:cNvPr id="5" name="TextBox 4">
            <a:extLst>
              <a:ext uri="{FF2B5EF4-FFF2-40B4-BE49-F238E27FC236}">
                <a16:creationId xmlns:a16="http://schemas.microsoft.com/office/drawing/2014/main" id="{6B8AB945-DA4B-6F63-8E11-FA9893C5D016}"/>
              </a:ext>
            </a:extLst>
          </p:cNvPr>
          <p:cNvSpPr txBox="1"/>
          <p:nvPr/>
        </p:nvSpPr>
        <p:spPr>
          <a:xfrm>
            <a:off x="505838" y="84249"/>
            <a:ext cx="454559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t>Effective Coaching</a:t>
            </a:r>
          </a:p>
        </p:txBody>
      </p:sp>
    </p:spTree>
    <p:extLst>
      <p:ext uri="{BB962C8B-B14F-4D97-AF65-F5344CB8AC3E}">
        <p14:creationId xmlns:p14="http://schemas.microsoft.com/office/powerpoint/2010/main" val="21605112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88F3E-C7BF-6F18-A2A4-3A9C1D497F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249267-5E5E-E80B-07AE-06E83D1F8CD8}"/>
              </a:ext>
            </a:extLst>
          </p:cNvPr>
          <p:cNvSpPr>
            <a:spLocks noGrp="1"/>
          </p:cNvSpPr>
          <p:nvPr>
            <p:ph type="title"/>
          </p:nvPr>
        </p:nvSpPr>
        <p:spPr>
          <a:xfrm>
            <a:off x="574146" y="259344"/>
            <a:ext cx="10055781" cy="694267"/>
          </a:xfrm>
        </p:spPr>
        <p:txBody>
          <a:bodyPr anchor="t">
            <a:normAutofit/>
          </a:bodyPr>
          <a:lstStyle/>
          <a:p>
            <a:r>
              <a:rPr lang="en-US" sz="4000" b="1"/>
              <a:t>Key Points</a:t>
            </a:r>
          </a:p>
        </p:txBody>
      </p:sp>
      <p:sp>
        <p:nvSpPr>
          <p:cNvPr id="3" name="Content Placeholder 2">
            <a:extLst>
              <a:ext uri="{FF2B5EF4-FFF2-40B4-BE49-F238E27FC236}">
                <a16:creationId xmlns:a16="http://schemas.microsoft.com/office/drawing/2014/main" id="{381F625D-D551-15D7-1D45-0C9A61BEBC6E}"/>
              </a:ext>
            </a:extLst>
          </p:cNvPr>
          <p:cNvSpPr>
            <a:spLocks noGrp="1"/>
          </p:cNvSpPr>
          <p:nvPr>
            <p:ph idx="1"/>
          </p:nvPr>
        </p:nvSpPr>
        <p:spPr>
          <a:xfrm>
            <a:off x="3488411" y="606478"/>
            <a:ext cx="8397201" cy="5645044"/>
          </a:xfrm>
        </p:spPr>
        <p:txBody>
          <a:bodyPr vert="horz" lIns="0" tIns="45708" rIns="0" bIns="45708" rtlCol="0" anchor="t">
            <a:normAutofit/>
          </a:bodyPr>
          <a:lstStyle/>
          <a:p>
            <a:pPr lvl="0" fontAlgn="base">
              <a:lnSpc>
                <a:spcPct val="150000"/>
              </a:lnSpc>
              <a:buFont typeface="Arial" panose="020B0604020202020204" pitchFamily="34" charset="0"/>
              <a:buChar char="•"/>
            </a:pPr>
            <a:r>
              <a:rPr lang="en-US"/>
              <a:t>Coaching is an intentional set of skills and practices that helps leads identify shared goals, define strategic plans, build activated communities of people willing to share resources towards their common goal, and assess progress towards those goals. </a:t>
            </a:r>
          </a:p>
          <a:p>
            <a:pPr lvl="0" fontAlgn="base">
              <a:lnSpc>
                <a:spcPct val="150000"/>
              </a:lnSpc>
              <a:buFont typeface="Arial" panose="020B0604020202020204" pitchFamily="34" charset="0"/>
              <a:buChar char="•"/>
            </a:pPr>
            <a:r>
              <a:rPr lang="en-US"/>
              <a:t>This is about leadership development at every level.  </a:t>
            </a:r>
          </a:p>
        </p:txBody>
      </p:sp>
      <p:pic>
        <p:nvPicPr>
          <p:cNvPr id="5" name="Picture 4" descr="A picture containing text, red, sign&#10;&#10;Description automatically generated">
            <a:extLst>
              <a:ext uri="{FF2B5EF4-FFF2-40B4-BE49-F238E27FC236}">
                <a16:creationId xmlns:a16="http://schemas.microsoft.com/office/drawing/2014/main" id="{815588E4-FC58-FABB-3C4A-7B81DEDC13D8}"/>
              </a:ext>
            </a:extLst>
          </p:cNvPr>
          <p:cNvPicPr>
            <a:picLocks noChangeAspect="1"/>
          </p:cNvPicPr>
          <p:nvPr/>
        </p:nvPicPr>
        <p:blipFill>
          <a:blip r:embed="rId3"/>
          <a:stretch>
            <a:fillRect/>
          </a:stretch>
        </p:blipFill>
        <p:spPr>
          <a:xfrm>
            <a:off x="574146" y="1668307"/>
            <a:ext cx="2772489" cy="2683560"/>
          </a:xfrm>
          <a:prstGeom prst="rect">
            <a:avLst/>
          </a:prstGeom>
        </p:spPr>
      </p:pic>
    </p:spTree>
    <p:extLst>
      <p:ext uri="{BB962C8B-B14F-4D97-AF65-F5344CB8AC3E}">
        <p14:creationId xmlns:p14="http://schemas.microsoft.com/office/powerpoint/2010/main" val="24432858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D1C67-C863-DFF9-400B-1863312BAC0B}"/>
              </a:ext>
            </a:extLst>
          </p:cNvPr>
          <p:cNvSpPr>
            <a:spLocks noGrp="1"/>
          </p:cNvSpPr>
          <p:nvPr>
            <p:ph type="title"/>
          </p:nvPr>
        </p:nvSpPr>
        <p:spPr>
          <a:xfrm>
            <a:off x="3503612" y="1605932"/>
            <a:ext cx="8283272" cy="2654064"/>
          </a:xfrm>
        </p:spPr>
        <p:txBody>
          <a:bodyPr anchor="b">
            <a:normAutofit/>
          </a:bodyPr>
          <a:lstStyle/>
          <a:p>
            <a:r>
              <a:rPr lang="en-US"/>
              <a:t>Break</a:t>
            </a:r>
          </a:p>
        </p:txBody>
      </p:sp>
      <p:sp>
        <p:nvSpPr>
          <p:cNvPr id="7" name="Text Placeholder 2">
            <a:extLst>
              <a:ext uri="{FF2B5EF4-FFF2-40B4-BE49-F238E27FC236}">
                <a16:creationId xmlns:a16="http://schemas.microsoft.com/office/drawing/2014/main" id="{CD7EED15-3672-48C7-5740-CBBF689082F7}"/>
              </a:ext>
            </a:extLst>
          </p:cNvPr>
          <p:cNvSpPr>
            <a:spLocks noGrp="1"/>
          </p:cNvSpPr>
          <p:nvPr>
            <p:ph type="body" idx="1"/>
          </p:nvPr>
        </p:nvSpPr>
        <p:spPr>
          <a:xfrm>
            <a:off x="3515549" y="4309412"/>
            <a:ext cx="7264623" cy="1150203"/>
          </a:xfrm>
        </p:spPr>
        <p:txBody>
          <a:bodyPr/>
          <a:lstStyle/>
          <a:p>
            <a:endParaRPr lang="en-US"/>
          </a:p>
        </p:txBody>
      </p:sp>
    </p:spTree>
    <p:extLst>
      <p:ext uri="{BB962C8B-B14F-4D97-AF65-F5344CB8AC3E}">
        <p14:creationId xmlns:p14="http://schemas.microsoft.com/office/powerpoint/2010/main" val="18486218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5331" y="2286064"/>
            <a:ext cx="8526861" cy="1146438"/>
          </a:xfrm>
          <a:noFill/>
        </p:spPr>
        <p:txBody>
          <a:bodyPr>
            <a:noAutofit/>
          </a:bodyPr>
          <a:lstStyle/>
          <a:p>
            <a:r>
              <a:rPr lang="en-US" sz="4800"/>
              <a:t>Dr. Taraja &amp; Katie B.</a:t>
            </a:r>
          </a:p>
        </p:txBody>
      </p:sp>
      <p:sp>
        <p:nvSpPr>
          <p:cNvPr id="4" name="Text Placeholder 3"/>
          <p:cNvSpPr>
            <a:spLocks noGrp="1"/>
          </p:cNvSpPr>
          <p:nvPr>
            <p:ph type="body" idx="1"/>
          </p:nvPr>
        </p:nvSpPr>
        <p:spPr>
          <a:xfrm>
            <a:off x="3575331" y="3548000"/>
            <a:ext cx="7264623" cy="1150203"/>
          </a:xfrm>
        </p:spPr>
        <p:txBody>
          <a:bodyPr/>
          <a:lstStyle/>
          <a:p>
            <a:r>
              <a:rPr lang="en-US"/>
              <a:t>Centering Equity in Coaching</a:t>
            </a:r>
          </a:p>
        </p:txBody>
      </p:sp>
    </p:spTree>
    <p:extLst>
      <p:ext uri="{BB962C8B-B14F-4D97-AF65-F5344CB8AC3E}">
        <p14:creationId xmlns:p14="http://schemas.microsoft.com/office/powerpoint/2010/main" val="26597561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031BF-524C-1E98-604F-3A45A945D967}"/>
              </a:ext>
            </a:extLst>
          </p:cNvPr>
          <p:cNvSpPr>
            <a:spLocks noGrp="1"/>
          </p:cNvSpPr>
          <p:nvPr>
            <p:ph type="title"/>
          </p:nvPr>
        </p:nvSpPr>
        <p:spPr>
          <a:xfrm>
            <a:off x="555558" y="0"/>
            <a:ext cx="10617480" cy="756054"/>
          </a:xfrm>
        </p:spPr>
        <p:txBody>
          <a:bodyPr>
            <a:normAutofit/>
          </a:bodyPr>
          <a:lstStyle/>
          <a:p>
            <a:r>
              <a:rPr lang="en-US"/>
              <a:t>Framing what we mean on Centering Equity…</a:t>
            </a:r>
          </a:p>
        </p:txBody>
      </p:sp>
      <p:sp>
        <p:nvSpPr>
          <p:cNvPr id="3" name="Content Placeholder 2">
            <a:extLst>
              <a:ext uri="{FF2B5EF4-FFF2-40B4-BE49-F238E27FC236}">
                <a16:creationId xmlns:a16="http://schemas.microsoft.com/office/drawing/2014/main" id="{D9D3B459-53AF-73BD-911F-05D34FE084A4}"/>
              </a:ext>
            </a:extLst>
          </p:cNvPr>
          <p:cNvSpPr>
            <a:spLocks noGrp="1"/>
          </p:cNvSpPr>
          <p:nvPr>
            <p:ph idx="1"/>
          </p:nvPr>
        </p:nvSpPr>
        <p:spPr>
          <a:xfrm>
            <a:off x="657158" y="851170"/>
            <a:ext cx="11206263" cy="5155660"/>
          </a:xfrm>
        </p:spPr>
        <p:txBody>
          <a:bodyPr>
            <a:noAutofit/>
          </a:bodyPr>
          <a:lstStyle/>
          <a:p>
            <a:pPr marL="0" indent="0">
              <a:lnSpc>
                <a:spcPct val="150000"/>
              </a:lnSpc>
              <a:buNone/>
            </a:pPr>
            <a:r>
              <a:rPr lang="en-US" sz="2200"/>
              <a:t>Race, class, and gender dynamics, disparities, and divisions permeate our society, communities, schools, and classrooms. Systemic oppression is so deeply rooted in our history, culture, and institutions that there is no escaping it. </a:t>
            </a:r>
          </a:p>
          <a:p>
            <a:pPr marL="0" indent="0">
              <a:lnSpc>
                <a:spcPct val="150000"/>
              </a:lnSpc>
              <a:buNone/>
            </a:pPr>
            <a:r>
              <a:rPr lang="en-US" sz="2200"/>
              <a:t>Visible or not, the impacts are ever-present. Race, class, and gender justice is the systematic fair treatment of all people resulting in equitable opportunities and outcomes for all. Justice, or equity goes beyond being against the systematic use of oppressions like misogyny, racism, and classism. It is not just the absence of discrimination and inequities, but also the presence of deliberate systems and supports to achieve and sustain equity through proactive and preventative measures.</a:t>
            </a:r>
          </a:p>
        </p:txBody>
      </p:sp>
    </p:spTree>
    <p:extLst>
      <p:ext uri="{BB962C8B-B14F-4D97-AF65-F5344CB8AC3E}">
        <p14:creationId xmlns:p14="http://schemas.microsoft.com/office/powerpoint/2010/main" val="8268497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9612C-AF71-AE62-94CB-23C8DDC1F994}"/>
              </a:ext>
            </a:extLst>
          </p:cNvPr>
          <p:cNvSpPr>
            <a:spLocks noGrp="1"/>
          </p:cNvSpPr>
          <p:nvPr>
            <p:ph type="title"/>
          </p:nvPr>
        </p:nvSpPr>
        <p:spPr>
          <a:xfrm>
            <a:off x="536680" y="30480"/>
            <a:ext cx="9782801" cy="722745"/>
          </a:xfrm>
        </p:spPr>
        <p:txBody>
          <a:bodyPr anchor="b">
            <a:normAutofit/>
          </a:bodyPr>
          <a:lstStyle/>
          <a:p>
            <a:r>
              <a:rPr lang="en-US"/>
              <a:t>An Unfinished Promise. An Incomplete Vision.</a:t>
            </a:r>
          </a:p>
        </p:txBody>
      </p:sp>
      <p:sp>
        <p:nvSpPr>
          <p:cNvPr id="3" name="Content Placeholder 2">
            <a:extLst>
              <a:ext uri="{FF2B5EF4-FFF2-40B4-BE49-F238E27FC236}">
                <a16:creationId xmlns:a16="http://schemas.microsoft.com/office/drawing/2014/main" id="{5A217AB1-D50E-9574-3013-9B557AE937DB}"/>
              </a:ext>
            </a:extLst>
          </p:cNvPr>
          <p:cNvSpPr>
            <a:spLocks noGrp="1"/>
          </p:cNvSpPr>
          <p:nvPr>
            <p:ph sz="half" idx="1"/>
          </p:nvPr>
        </p:nvSpPr>
        <p:spPr>
          <a:xfrm>
            <a:off x="615154" y="894245"/>
            <a:ext cx="6263165" cy="5323676"/>
          </a:xfrm>
        </p:spPr>
        <p:txBody>
          <a:bodyPr vert="horz" lIns="91440" tIns="45720" rIns="91440" bIns="45720" rtlCol="0" anchor="t">
            <a:noAutofit/>
          </a:bodyPr>
          <a:lstStyle/>
          <a:p>
            <a:pPr marL="0" indent="0">
              <a:lnSpc>
                <a:spcPct val="100000"/>
              </a:lnSpc>
              <a:buNone/>
            </a:pPr>
            <a:r>
              <a:rPr lang="en-US" sz="2200"/>
              <a:t>Every vision is shaped by </a:t>
            </a:r>
            <a:r>
              <a:rPr lang="en-US" sz="2200" b="1"/>
              <a:t>who was present </a:t>
            </a:r>
            <a:r>
              <a:rPr lang="en-US" sz="2200"/>
              <a:t>when it was written and who was not yet imagined.</a:t>
            </a:r>
          </a:p>
          <a:p>
            <a:pPr marL="0" indent="0">
              <a:lnSpc>
                <a:spcPct val="100000"/>
              </a:lnSpc>
              <a:buNone/>
            </a:pPr>
            <a:r>
              <a:rPr lang="en-US" sz="2200"/>
              <a:t>A vision meant to guide us all. Written with certainty. Declared complete.</a:t>
            </a:r>
          </a:p>
          <a:p>
            <a:pPr marL="0" indent="0">
              <a:lnSpc>
                <a:spcPct val="100000"/>
              </a:lnSpc>
              <a:buNone/>
            </a:pPr>
            <a:r>
              <a:rPr lang="en-US" sz="2200" b="1"/>
              <a:t>Yet:</a:t>
            </a:r>
          </a:p>
          <a:p>
            <a:pPr marL="612140" lvl="1" indent="-246380">
              <a:lnSpc>
                <a:spcPct val="100000"/>
              </a:lnSpc>
              <a:buFont typeface="Arial" panose="020B0604020202020204" pitchFamily="34" charset="0"/>
              <a:buChar char="•"/>
            </a:pPr>
            <a:r>
              <a:rPr lang="en-US" sz="2200"/>
              <a:t>power decided what mattered</a:t>
            </a:r>
          </a:p>
          <a:p>
            <a:pPr marL="612140" lvl="1" indent="-246380">
              <a:lnSpc>
                <a:spcPct val="100000"/>
              </a:lnSpc>
              <a:buFont typeface="Arial" panose="020B0604020202020204" pitchFamily="34" charset="0"/>
              <a:buChar char="•"/>
            </a:pPr>
            <a:r>
              <a:rPr lang="en-US" sz="2200"/>
              <a:t>access determined who contributed</a:t>
            </a:r>
          </a:p>
          <a:p>
            <a:pPr marL="612140" lvl="1" indent="-246380">
              <a:lnSpc>
                <a:spcPct val="100000"/>
              </a:lnSpc>
              <a:buFont typeface="Arial" panose="020B0604020202020204" pitchFamily="34" charset="0"/>
              <a:buChar char="•"/>
            </a:pPr>
            <a:r>
              <a:rPr lang="en-US" sz="2200"/>
              <a:t>silence was mistaken for agreement</a:t>
            </a:r>
          </a:p>
          <a:p>
            <a:pPr marL="0" indent="0">
              <a:lnSpc>
                <a:spcPct val="100000"/>
              </a:lnSpc>
              <a:buNone/>
            </a:pPr>
            <a:r>
              <a:rPr lang="en-US" sz="2200" b="1">
                <a:highlight>
                  <a:srgbClr val="FFFF00"/>
                </a:highlight>
              </a:rPr>
              <a:t>What we inherit is not neutral. What we build next is a choice.</a:t>
            </a:r>
          </a:p>
          <a:p>
            <a:pPr marL="0" indent="0">
              <a:lnSpc>
                <a:spcPct val="100000"/>
              </a:lnSpc>
              <a:buNone/>
            </a:pPr>
            <a:r>
              <a:rPr lang="en-US" sz="2200"/>
              <a:t>Campaigns are no different.</a:t>
            </a:r>
          </a:p>
        </p:txBody>
      </p:sp>
      <p:pic>
        <p:nvPicPr>
          <p:cNvPr id="6146" name="Picture 2">
            <a:extLst>
              <a:ext uri="{FF2B5EF4-FFF2-40B4-BE49-F238E27FC236}">
                <a16:creationId xmlns:a16="http://schemas.microsoft.com/office/drawing/2014/main" id="{377FC876-AEF4-25E8-6940-5F7458C2D6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58" t="10791" r="12774" b="11367"/>
          <a:stretch>
            <a:fillRect/>
          </a:stretch>
        </p:blipFill>
        <p:spPr bwMode="auto">
          <a:xfrm>
            <a:off x="7010399" y="1407019"/>
            <a:ext cx="4873625" cy="4043961"/>
          </a:xfrm>
          <a:prstGeom prst="rect">
            <a:avLst/>
          </a:prstGeom>
          <a:solidFill>
            <a:srgbClr val="FFFFFF"/>
          </a:solidFill>
        </p:spPr>
      </p:pic>
    </p:spTree>
    <p:extLst>
      <p:ext uri="{BB962C8B-B14F-4D97-AF65-F5344CB8AC3E}">
        <p14:creationId xmlns:p14="http://schemas.microsoft.com/office/powerpoint/2010/main" val="18609589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3E3DB-42ED-70B9-354A-562B996CDC5A}"/>
              </a:ext>
            </a:extLst>
          </p:cNvPr>
          <p:cNvSpPr>
            <a:spLocks noGrp="1"/>
          </p:cNvSpPr>
          <p:nvPr>
            <p:ph type="title"/>
          </p:nvPr>
        </p:nvSpPr>
        <p:spPr>
          <a:xfrm>
            <a:off x="903384" y="225136"/>
            <a:ext cx="3637444" cy="1094509"/>
          </a:xfrm>
        </p:spPr>
        <p:txBody>
          <a:bodyPr anchor="b">
            <a:normAutofit/>
          </a:bodyPr>
          <a:lstStyle/>
          <a:p>
            <a:pPr>
              <a:lnSpc>
                <a:spcPct val="150000"/>
              </a:lnSpc>
            </a:pPr>
            <a:r>
              <a:rPr lang="en-US" sz="2200" b="1"/>
              <a:t>Centering Equity: </a:t>
            </a:r>
            <a:br>
              <a:rPr lang="en-US" sz="2200"/>
            </a:br>
            <a:r>
              <a:rPr lang="en-US" sz="2200"/>
              <a:t>Race, Class and Gender</a:t>
            </a:r>
          </a:p>
        </p:txBody>
      </p:sp>
      <p:sp>
        <p:nvSpPr>
          <p:cNvPr id="3" name="Content Placeholder 2">
            <a:extLst>
              <a:ext uri="{FF2B5EF4-FFF2-40B4-BE49-F238E27FC236}">
                <a16:creationId xmlns:a16="http://schemas.microsoft.com/office/drawing/2014/main" id="{3EF6F71D-2EFD-5A41-080E-512948898C79}"/>
              </a:ext>
            </a:extLst>
          </p:cNvPr>
          <p:cNvSpPr>
            <a:spLocks noGrp="1"/>
          </p:cNvSpPr>
          <p:nvPr>
            <p:ph type="body" sz="half" idx="2"/>
          </p:nvPr>
        </p:nvSpPr>
        <p:spPr>
          <a:xfrm>
            <a:off x="903382" y="1596736"/>
            <a:ext cx="3769101" cy="4452372"/>
          </a:xfrm>
        </p:spPr>
        <p:txBody>
          <a:bodyPr>
            <a:normAutofit/>
          </a:bodyPr>
          <a:lstStyle/>
          <a:p>
            <a:pPr marL="0" indent="0">
              <a:buNone/>
            </a:pPr>
            <a:r>
              <a:rPr lang="en-US" b="1"/>
              <a:t>Equity is:</a:t>
            </a:r>
          </a:p>
          <a:p>
            <a:pPr marL="800100" lvl="1" indent="-342900">
              <a:buFont typeface="Arial" panose="020B0604020202020204" pitchFamily="34" charset="0"/>
              <a:buChar char="•"/>
            </a:pPr>
            <a:r>
              <a:rPr lang="en-US" sz="2000"/>
              <a:t>deliberate and intentional</a:t>
            </a:r>
          </a:p>
          <a:p>
            <a:pPr marL="800100" lvl="1" indent="-342900">
              <a:buFont typeface="Arial" panose="020B0604020202020204" pitchFamily="34" charset="0"/>
              <a:buChar char="•"/>
            </a:pPr>
            <a:r>
              <a:rPr lang="en-US" sz="2000"/>
              <a:t>rooted in history and systems</a:t>
            </a:r>
          </a:p>
          <a:p>
            <a:pPr marL="800100" lvl="1" indent="-342900">
              <a:buFont typeface="Arial" panose="020B0604020202020204" pitchFamily="34" charset="0"/>
              <a:buChar char="•"/>
            </a:pPr>
            <a:r>
              <a:rPr lang="en-US" sz="2000"/>
              <a:t>measured by outcomes, not promises</a:t>
            </a:r>
          </a:p>
          <a:p>
            <a:endParaRPr lang="en-US"/>
          </a:p>
          <a:p>
            <a:pPr marL="0" indent="0">
              <a:buNone/>
            </a:pPr>
            <a:r>
              <a:rPr lang="en-US"/>
              <a:t>It is the work of designing so everyone belongs — not just those already inside.</a:t>
            </a:r>
          </a:p>
        </p:txBody>
      </p:sp>
      <p:pic>
        <p:nvPicPr>
          <p:cNvPr id="1026" name="Picture 2" descr="What to the African American is Independence Day?">
            <a:extLst>
              <a:ext uri="{FF2B5EF4-FFF2-40B4-BE49-F238E27FC236}">
                <a16:creationId xmlns:a16="http://schemas.microsoft.com/office/drawing/2014/main" id="{EBBBE4EE-9B4B-6226-05DB-ABAE151762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965" t="-1" r="6061" b="-1"/>
          <a:stretch>
            <a:fillRect/>
          </a:stretch>
        </p:blipFill>
        <p:spPr bwMode="auto">
          <a:xfrm>
            <a:off x="4982590" y="1004454"/>
            <a:ext cx="6790776" cy="4849091"/>
          </a:xfrm>
          <a:prstGeom prst="rect">
            <a:avLst/>
          </a:prstGeom>
          <a:solidFill>
            <a:srgbClr val="FFFFFF"/>
          </a:solidFill>
        </p:spPr>
      </p:pic>
    </p:spTree>
    <p:extLst>
      <p:ext uri="{BB962C8B-B14F-4D97-AF65-F5344CB8AC3E}">
        <p14:creationId xmlns:p14="http://schemas.microsoft.com/office/powerpoint/2010/main" val="26122681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ABA61-2442-7059-BE75-B1DA6237CADF}"/>
              </a:ext>
            </a:extLst>
          </p:cNvPr>
          <p:cNvSpPr>
            <a:spLocks noGrp="1"/>
          </p:cNvSpPr>
          <p:nvPr>
            <p:ph type="title"/>
          </p:nvPr>
        </p:nvSpPr>
        <p:spPr>
          <a:xfrm>
            <a:off x="665181" y="205509"/>
            <a:ext cx="9782801" cy="750455"/>
          </a:xfrm>
        </p:spPr>
        <p:txBody>
          <a:bodyPr anchor="b">
            <a:normAutofit/>
          </a:bodyPr>
          <a:lstStyle/>
          <a:p>
            <a:r>
              <a:rPr lang="en-US"/>
              <a:t>Why Centering Equity Matters</a:t>
            </a:r>
          </a:p>
        </p:txBody>
      </p:sp>
      <p:pic>
        <p:nvPicPr>
          <p:cNvPr id="1026" name="Picture 2" descr="Poster from the 2017 Women's March on Washington with the message, “Revolution Is Not A One Time Event”,">
            <a:extLst>
              <a:ext uri="{FF2B5EF4-FFF2-40B4-BE49-F238E27FC236}">
                <a16:creationId xmlns:a16="http://schemas.microsoft.com/office/drawing/2014/main" id="{40C94358-2F27-6CC1-B0BF-9663E00EE7C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12588" y="1507737"/>
            <a:ext cx="4814586" cy="3418356"/>
          </a:xfrm>
          <a:prstGeom prst="rect">
            <a:avLst/>
          </a:prstGeom>
          <a:solidFill>
            <a:srgbClr val="FFFFFF"/>
          </a:solidFill>
        </p:spPr>
      </p:pic>
      <p:sp>
        <p:nvSpPr>
          <p:cNvPr id="3" name="Content Placeholder 2">
            <a:extLst>
              <a:ext uri="{FF2B5EF4-FFF2-40B4-BE49-F238E27FC236}">
                <a16:creationId xmlns:a16="http://schemas.microsoft.com/office/drawing/2014/main" id="{6756B66E-03D2-6CD1-0C82-07F23CFFB67D}"/>
              </a:ext>
            </a:extLst>
          </p:cNvPr>
          <p:cNvSpPr>
            <a:spLocks noGrp="1"/>
          </p:cNvSpPr>
          <p:nvPr>
            <p:ph sz="half" idx="2"/>
          </p:nvPr>
        </p:nvSpPr>
        <p:spPr>
          <a:xfrm>
            <a:off x="5787736" y="1248767"/>
            <a:ext cx="6002482" cy="4019424"/>
          </a:xfrm>
        </p:spPr>
        <p:txBody>
          <a:bodyPr>
            <a:noAutofit/>
          </a:bodyPr>
          <a:lstStyle/>
          <a:p>
            <a:pPr marL="0" indent="0">
              <a:lnSpc>
                <a:spcPct val="100000"/>
              </a:lnSpc>
              <a:buNone/>
            </a:pPr>
            <a:r>
              <a:rPr lang="en-US" sz="2400" b="1"/>
              <a:t>What happens when:</a:t>
            </a:r>
          </a:p>
          <a:p>
            <a:pPr lvl="1">
              <a:lnSpc>
                <a:spcPct val="100000"/>
              </a:lnSpc>
            </a:pPr>
            <a:r>
              <a:rPr lang="en-US"/>
              <a:t>a vision doesn’t include everyone?</a:t>
            </a:r>
          </a:p>
          <a:p>
            <a:pPr lvl="1">
              <a:lnSpc>
                <a:spcPct val="100000"/>
              </a:lnSpc>
            </a:pPr>
            <a:r>
              <a:rPr lang="en-US"/>
              <a:t>decisions are made far from lived experience?</a:t>
            </a:r>
          </a:p>
          <a:p>
            <a:pPr lvl="1">
              <a:lnSpc>
                <a:spcPct val="100000"/>
              </a:lnSpc>
            </a:pPr>
            <a:r>
              <a:rPr lang="en-US"/>
              <a:t>absence is treated as neutral?</a:t>
            </a:r>
          </a:p>
          <a:p>
            <a:pPr marL="0" indent="0">
              <a:lnSpc>
                <a:spcPct val="100000"/>
              </a:lnSpc>
              <a:buNone/>
            </a:pPr>
            <a:r>
              <a:rPr lang="en-US" sz="2400" b="1"/>
              <a:t>Equity analysis helps us see:</a:t>
            </a:r>
          </a:p>
          <a:p>
            <a:pPr lvl="1">
              <a:lnSpc>
                <a:spcPct val="100000"/>
              </a:lnSpc>
            </a:pPr>
            <a:r>
              <a:rPr lang="en-US"/>
              <a:t>whose interests were prioritized</a:t>
            </a:r>
          </a:p>
          <a:p>
            <a:pPr lvl="1">
              <a:lnSpc>
                <a:spcPct val="100000"/>
              </a:lnSpc>
            </a:pPr>
            <a:r>
              <a:rPr lang="en-US"/>
              <a:t>whose experiences were ignored</a:t>
            </a:r>
          </a:p>
          <a:p>
            <a:pPr lvl="1">
              <a:lnSpc>
                <a:spcPct val="100000"/>
              </a:lnSpc>
            </a:pPr>
            <a:r>
              <a:rPr lang="en-US"/>
              <a:t>who absorbs harm when systems fail</a:t>
            </a:r>
          </a:p>
          <a:p>
            <a:pPr marL="365760" lvl="1" indent="0">
              <a:buNone/>
            </a:pPr>
            <a:endParaRPr lang="en-US"/>
          </a:p>
        </p:txBody>
      </p:sp>
      <p:sp>
        <p:nvSpPr>
          <p:cNvPr id="5" name="TextBox 4">
            <a:extLst>
              <a:ext uri="{FF2B5EF4-FFF2-40B4-BE49-F238E27FC236}">
                <a16:creationId xmlns:a16="http://schemas.microsoft.com/office/drawing/2014/main" id="{C012004D-D6D6-572A-E252-0DF90D038678}"/>
              </a:ext>
            </a:extLst>
          </p:cNvPr>
          <p:cNvSpPr txBox="1"/>
          <p:nvPr/>
        </p:nvSpPr>
        <p:spPr>
          <a:xfrm>
            <a:off x="812588" y="5609233"/>
            <a:ext cx="10868025" cy="523220"/>
          </a:xfrm>
          <a:prstGeom prst="rect">
            <a:avLst/>
          </a:prstGeom>
          <a:noFill/>
        </p:spPr>
        <p:txBody>
          <a:bodyPr wrap="square">
            <a:spAutoFit/>
          </a:bodyPr>
          <a:lstStyle/>
          <a:p>
            <a:pPr marL="0" indent="0">
              <a:buNone/>
            </a:pPr>
            <a:r>
              <a:rPr lang="en-US" sz="2800"/>
              <a:t>Equity is not about </a:t>
            </a:r>
            <a:r>
              <a:rPr lang="en-US" sz="2800" i="1"/>
              <a:t>intent</a:t>
            </a:r>
            <a:r>
              <a:rPr lang="en-US" sz="2800"/>
              <a:t>. It is about design, access, and impact.</a:t>
            </a:r>
          </a:p>
        </p:txBody>
      </p:sp>
    </p:spTree>
    <p:extLst>
      <p:ext uri="{BB962C8B-B14F-4D97-AF65-F5344CB8AC3E}">
        <p14:creationId xmlns:p14="http://schemas.microsoft.com/office/powerpoint/2010/main" val="6102197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A8B8E-B891-1A3D-8E68-99734B853ED0}"/>
              </a:ext>
            </a:extLst>
          </p:cNvPr>
          <p:cNvSpPr>
            <a:spLocks noGrp="1"/>
          </p:cNvSpPr>
          <p:nvPr>
            <p:ph type="title"/>
          </p:nvPr>
        </p:nvSpPr>
        <p:spPr>
          <a:xfrm>
            <a:off x="772554" y="157019"/>
            <a:ext cx="9782801" cy="715818"/>
          </a:xfrm>
        </p:spPr>
        <p:txBody>
          <a:bodyPr/>
          <a:lstStyle/>
          <a:p>
            <a:r>
              <a:rPr lang="en-US"/>
              <a:t>Equity and Power</a:t>
            </a:r>
          </a:p>
        </p:txBody>
      </p:sp>
      <p:sp>
        <p:nvSpPr>
          <p:cNvPr id="3" name="Content Placeholder 2">
            <a:extLst>
              <a:ext uri="{FF2B5EF4-FFF2-40B4-BE49-F238E27FC236}">
                <a16:creationId xmlns:a16="http://schemas.microsoft.com/office/drawing/2014/main" id="{77D4E782-9C0E-38B7-6952-487F595A5B2B}"/>
              </a:ext>
            </a:extLst>
          </p:cNvPr>
          <p:cNvSpPr>
            <a:spLocks noGrp="1"/>
          </p:cNvSpPr>
          <p:nvPr>
            <p:ph idx="1"/>
          </p:nvPr>
        </p:nvSpPr>
        <p:spPr>
          <a:xfrm>
            <a:off x="772554" y="1028700"/>
            <a:ext cx="6390246" cy="5295900"/>
          </a:xfrm>
        </p:spPr>
        <p:txBody>
          <a:bodyPr>
            <a:noAutofit/>
          </a:bodyPr>
          <a:lstStyle/>
          <a:p>
            <a:pPr marL="0" indent="0">
              <a:lnSpc>
                <a:spcPct val="150000"/>
              </a:lnSpc>
              <a:buNone/>
            </a:pPr>
            <a:r>
              <a:rPr lang="en-US" sz="2000" b="1">
                <a:solidFill>
                  <a:schemeClr val="tx2"/>
                </a:solidFill>
              </a:rPr>
              <a:t>Equity is not a value statement — it is a campaign discipline.</a:t>
            </a:r>
            <a:endParaRPr lang="en-US" sz="2000" b="1">
              <a:solidFill>
                <a:schemeClr val="tx2"/>
              </a:solidFill>
              <a:highlight>
                <a:srgbClr val="FFFF00"/>
              </a:highlight>
            </a:endParaRPr>
          </a:p>
          <a:p>
            <a:pPr marL="0" indent="0">
              <a:lnSpc>
                <a:spcPct val="150000"/>
              </a:lnSpc>
              <a:buNone/>
            </a:pPr>
            <a:r>
              <a:rPr lang="en-US" sz="2000" b="1">
                <a:highlight>
                  <a:srgbClr val="FFFF00"/>
                </a:highlight>
              </a:rPr>
              <a:t>Campaigns without equity analysis often reproduce existing power structures. </a:t>
            </a:r>
          </a:p>
          <a:p>
            <a:pPr marL="0" indent="0">
              <a:lnSpc>
                <a:spcPct val="150000"/>
              </a:lnSpc>
              <a:buNone/>
            </a:pPr>
            <a:r>
              <a:rPr lang="en-US" sz="2000" b="1"/>
              <a:t>Consider:</a:t>
            </a:r>
          </a:p>
          <a:p>
            <a:pPr lvl="1">
              <a:lnSpc>
                <a:spcPct val="150000"/>
              </a:lnSpc>
              <a:buFont typeface="Arial" panose="020B0604020202020204" pitchFamily="34" charset="0"/>
              <a:buChar char="•"/>
            </a:pPr>
            <a:r>
              <a:rPr lang="en-US" sz="2000"/>
              <a:t>Who defines the problem determines whose needs are centered?</a:t>
            </a:r>
          </a:p>
          <a:p>
            <a:pPr lvl="1">
              <a:lnSpc>
                <a:spcPct val="150000"/>
              </a:lnSpc>
              <a:buFont typeface="Arial" panose="020B0604020202020204" pitchFamily="34" charset="0"/>
              <a:buChar char="•"/>
            </a:pPr>
            <a:r>
              <a:rPr lang="en-US" sz="2000"/>
              <a:t>Who names the solution shapes who benefits?</a:t>
            </a:r>
          </a:p>
          <a:p>
            <a:pPr lvl="1">
              <a:lnSpc>
                <a:spcPct val="150000"/>
              </a:lnSpc>
              <a:buFont typeface="Arial" panose="020B0604020202020204" pitchFamily="34" charset="0"/>
              <a:buChar char="•"/>
            </a:pPr>
            <a:r>
              <a:rPr lang="en-US" sz="2000"/>
              <a:t>Who leads the work determines how power moves — or if it does at all?</a:t>
            </a:r>
          </a:p>
        </p:txBody>
      </p:sp>
      <p:pic>
        <p:nvPicPr>
          <p:cNvPr id="3074" name="Picture 2" descr="Voting Is People Power">
            <a:extLst>
              <a:ext uri="{FF2B5EF4-FFF2-40B4-BE49-F238E27FC236}">
                <a16:creationId xmlns:a16="http://schemas.microsoft.com/office/drawing/2014/main" id="{0574D2B7-9A2B-B9D1-810D-0FD03C2B12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1377" y="1679864"/>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86131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27AD1-AE3A-B0D0-5FA3-1B12D0A9AC8A}"/>
              </a:ext>
            </a:extLst>
          </p:cNvPr>
          <p:cNvSpPr>
            <a:spLocks noGrp="1"/>
          </p:cNvSpPr>
          <p:nvPr>
            <p:ph type="title"/>
          </p:nvPr>
        </p:nvSpPr>
        <p:spPr>
          <a:xfrm>
            <a:off x="623618" y="296718"/>
            <a:ext cx="9782801" cy="778164"/>
          </a:xfrm>
        </p:spPr>
        <p:txBody>
          <a:bodyPr/>
          <a:lstStyle/>
          <a:p>
            <a:r>
              <a:rPr lang="en-US"/>
              <a:t>The Four Essential Organizing Questions</a:t>
            </a:r>
          </a:p>
        </p:txBody>
      </p:sp>
      <p:sp>
        <p:nvSpPr>
          <p:cNvPr id="3" name="Content Placeholder 2">
            <a:extLst>
              <a:ext uri="{FF2B5EF4-FFF2-40B4-BE49-F238E27FC236}">
                <a16:creationId xmlns:a16="http://schemas.microsoft.com/office/drawing/2014/main" id="{703E6162-6A1F-2EA8-ECF1-3789D66C5D4E}"/>
              </a:ext>
            </a:extLst>
          </p:cNvPr>
          <p:cNvSpPr>
            <a:spLocks noGrp="1"/>
          </p:cNvSpPr>
          <p:nvPr>
            <p:ph idx="1"/>
          </p:nvPr>
        </p:nvSpPr>
        <p:spPr>
          <a:xfrm>
            <a:off x="623617" y="1309254"/>
            <a:ext cx="7051801" cy="4572000"/>
          </a:xfrm>
        </p:spPr>
        <p:txBody>
          <a:bodyPr/>
          <a:lstStyle/>
          <a:p>
            <a:pPr marL="0" indent="0">
              <a:lnSpc>
                <a:spcPct val="150000"/>
              </a:lnSpc>
              <a:buNone/>
            </a:pPr>
            <a:r>
              <a:rPr lang="en-US" sz="2000" b="1"/>
              <a:t>Every Organizer Asks</a:t>
            </a:r>
          </a:p>
          <a:p>
            <a:pPr marL="822960" lvl="1" indent="-457200">
              <a:lnSpc>
                <a:spcPct val="150000"/>
              </a:lnSpc>
              <a:buFont typeface="+mj-lt"/>
              <a:buAutoNum type="arabicPeriod"/>
            </a:pPr>
            <a:r>
              <a:rPr lang="en-US" sz="2000"/>
              <a:t>Who are my people? What are their issues?</a:t>
            </a:r>
          </a:p>
          <a:p>
            <a:pPr marL="822960" lvl="1" indent="-457200">
              <a:lnSpc>
                <a:spcPct val="150000"/>
              </a:lnSpc>
              <a:buFont typeface="+mj-lt"/>
              <a:buAutoNum type="arabicPeriod"/>
            </a:pPr>
            <a:r>
              <a:rPr lang="en-US" sz="2000"/>
              <a:t>What do they demand?</a:t>
            </a:r>
          </a:p>
          <a:p>
            <a:pPr marL="822960" lvl="1" indent="-457200">
              <a:lnSpc>
                <a:spcPct val="150000"/>
              </a:lnSpc>
              <a:buFont typeface="+mj-lt"/>
              <a:buAutoNum type="arabicPeriod"/>
            </a:pPr>
            <a:r>
              <a:rPr lang="en-US" sz="2000"/>
              <a:t>Who has the power to meet that demand?</a:t>
            </a:r>
          </a:p>
          <a:p>
            <a:pPr marL="822960" lvl="1" indent="-457200">
              <a:lnSpc>
                <a:spcPct val="150000"/>
              </a:lnSpc>
              <a:buFont typeface="+mj-lt"/>
              <a:buAutoNum type="arabicPeriod"/>
            </a:pPr>
            <a:r>
              <a:rPr lang="en-US" sz="2000"/>
              <a:t>What are people willing to risk to win?</a:t>
            </a:r>
          </a:p>
          <a:p>
            <a:endParaRPr lang="en-US"/>
          </a:p>
        </p:txBody>
      </p:sp>
      <p:sp>
        <p:nvSpPr>
          <p:cNvPr id="5" name="TextBox 4">
            <a:extLst>
              <a:ext uri="{FF2B5EF4-FFF2-40B4-BE49-F238E27FC236}">
                <a16:creationId xmlns:a16="http://schemas.microsoft.com/office/drawing/2014/main" id="{8B166DE3-7CD3-3B6E-9F18-7311703CF30B}"/>
              </a:ext>
            </a:extLst>
          </p:cNvPr>
          <p:cNvSpPr txBox="1"/>
          <p:nvPr/>
        </p:nvSpPr>
        <p:spPr>
          <a:xfrm>
            <a:off x="785460" y="4628317"/>
            <a:ext cx="6579981" cy="400110"/>
          </a:xfrm>
          <a:prstGeom prst="rect">
            <a:avLst/>
          </a:prstGeom>
          <a:noFill/>
        </p:spPr>
        <p:txBody>
          <a:bodyPr wrap="square">
            <a:spAutoFit/>
          </a:bodyPr>
          <a:lstStyle/>
          <a:p>
            <a:pPr marL="0" indent="0">
              <a:buNone/>
            </a:pPr>
            <a:r>
              <a:rPr lang="en-US" sz="2000" b="1">
                <a:highlight>
                  <a:srgbClr val="FFFF00"/>
                </a:highlight>
              </a:rPr>
              <a:t>The Missing 5</a:t>
            </a:r>
            <a:r>
              <a:rPr lang="en-US" sz="2000" b="1" baseline="30000">
                <a:highlight>
                  <a:srgbClr val="FFFF00"/>
                </a:highlight>
              </a:rPr>
              <a:t>th</a:t>
            </a:r>
            <a:r>
              <a:rPr lang="en-US" sz="2000" b="1">
                <a:highlight>
                  <a:srgbClr val="FFFF00"/>
                </a:highlight>
              </a:rPr>
              <a:t> Question: Who is missing — and why?</a:t>
            </a:r>
          </a:p>
        </p:txBody>
      </p:sp>
      <p:sp>
        <p:nvSpPr>
          <p:cNvPr id="6" name="TextBox 5">
            <a:extLst>
              <a:ext uri="{FF2B5EF4-FFF2-40B4-BE49-F238E27FC236}">
                <a16:creationId xmlns:a16="http://schemas.microsoft.com/office/drawing/2014/main" id="{BF3004B0-2E0A-1852-AEBD-23A408BAB1CF}"/>
              </a:ext>
            </a:extLst>
          </p:cNvPr>
          <p:cNvSpPr txBox="1"/>
          <p:nvPr/>
        </p:nvSpPr>
        <p:spPr>
          <a:xfrm>
            <a:off x="1067665" y="5345668"/>
            <a:ext cx="6167004" cy="369332"/>
          </a:xfrm>
          <a:prstGeom prst="rect">
            <a:avLst/>
          </a:prstGeom>
          <a:noFill/>
        </p:spPr>
        <p:txBody>
          <a:bodyPr wrap="square">
            <a:spAutoFit/>
          </a:bodyPr>
          <a:lstStyle/>
          <a:p>
            <a:pPr marL="0" indent="0">
              <a:buNone/>
            </a:pPr>
            <a:r>
              <a:rPr lang="en-US"/>
              <a:t>Asked once, it’s reflection. Asked always, it’s equity.</a:t>
            </a:r>
          </a:p>
        </p:txBody>
      </p:sp>
      <p:pic>
        <p:nvPicPr>
          <p:cNvPr id="4098" name="Picture 2" descr="FAQs – Alamo Organizers">
            <a:extLst>
              <a:ext uri="{FF2B5EF4-FFF2-40B4-BE49-F238E27FC236}">
                <a16:creationId xmlns:a16="http://schemas.microsoft.com/office/drawing/2014/main" id="{CE1B9B66-A857-9542-7572-A3CF894A4E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4553" y="1586408"/>
            <a:ext cx="4564272" cy="3041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95335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FFD66-4CC9-EC59-CD7F-92A7FADD140B}"/>
              </a:ext>
            </a:extLst>
          </p:cNvPr>
          <p:cNvSpPr>
            <a:spLocks noGrp="1"/>
          </p:cNvSpPr>
          <p:nvPr>
            <p:ph type="title"/>
          </p:nvPr>
        </p:nvSpPr>
        <p:spPr>
          <a:xfrm>
            <a:off x="1467060" y="1637323"/>
            <a:ext cx="10080000" cy="1791677"/>
          </a:xfrm>
        </p:spPr>
        <p:txBody>
          <a:bodyPr>
            <a:normAutofit/>
          </a:bodyPr>
          <a:lstStyle/>
          <a:p>
            <a:pPr>
              <a:lnSpc>
                <a:spcPct val="150000"/>
              </a:lnSpc>
            </a:pPr>
            <a:r>
              <a:rPr lang="en-US" b="1"/>
              <a:t>What are some of the challenges that come with </a:t>
            </a:r>
            <a:r>
              <a:rPr lang="en-US" b="1" i="1"/>
              <a:t>intentionally</a:t>
            </a:r>
            <a:r>
              <a:rPr lang="en-US" b="1"/>
              <a:t> centering equity?</a:t>
            </a:r>
          </a:p>
        </p:txBody>
      </p:sp>
    </p:spTree>
    <p:extLst>
      <p:ext uri="{BB962C8B-B14F-4D97-AF65-F5344CB8AC3E}">
        <p14:creationId xmlns:p14="http://schemas.microsoft.com/office/powerpoint/2010/main" val="13164858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CAD02A-E8A0-64B7-1510-AB9055134CC8}"/>
              </a:ext>
            </a:extLst>
          </p:cNvPr>
          <p:cNvSpPr>
            <a:spLocks noGrp="1"/>
          </p:cNvSpPr>
          <p:nvPr>
            <p:ph type="title"/>
          </p:nvPr>
        </p:nvSpPr>
        <p:spPr>
          <a:xfrm>
            <a:off x="790368" y="96865"/>
            <a:ext cx="9782801" cy="792249"/>
          </a:xfrm>
        </p:spPr>
        <p:txBody>
          <a:bodyPr>
            <a:normAutofit/>
          </a:bodyPr>
          <a:lstStyle/>
          <a:p>
            <a:r>
              <a:rPr lang="en-US">
                <a:solidFill>
                  <a:schemeClr val="tx1"/>
                </a:solidFill>
              </a:rPr>
              <a:t>Common Myths When Centering Equity</a:t>
            </a:r>
          </a:p>
        </p:txBody>
      </p:sp>
      <p:sp>
        <p:nvSpPr>
          <p:cNvPr id="3" name="Text Placeholder 2">
            <a:extLst>
              <a:ext uri="{FF2B5EF4-FFF2-40B4-BE49-F238E27FC236}">
                <a16:creationId xmlns:a16="http://schemas.microsoft.com/office/drawing/2014/main" id="{8909517C-F983-F4F0-E901-42A48F0469CA}"/>
              </a:ext>
            </a:extLst>
          </p:cNvPr>
          <p:cNvSpPr>
            <a:spLocks noGrp="1"/>
          </p:cNvSpPr>
          <p:nvPr>
            <p:ph type="body" sz="quarter" idx="3"/>
          </p:nvPr>
        </p:nvSpPr>
        <p:spPr>
          <a:xfrm>
            <a:off x="6094413" y="1035130"/>
            <a:ext cx="5181838" cy="641612"/>
          </a:xfrm>
        </p:spPr>
        <p:txBody>
          <a:bodyPr/>
          <a:lstStyle/>
          <a:p>
            <a:r>
              <a:rPr lang="en-US" b="1"/>
              <a:t>What equity analysis reveals</a:t>
            </a:r>
          </a:p>
        </p:txBody>
      </p:sp>
      <p:sp>
        <p:nvSpPr>
          <p:cNvPr id="6" name="Content Placeholder 5">
            <a:extLst>
              <a:ext uri="{FF2B5EF4-FFF2-40B4-BE49-F238E27FC236}">
                <a16:creationId xmlns:a16="http://schemas.microsoft.com/office/drawing/2014/main" id="{9C6D5E5A-776B-CDF6-ED49-86BAB46E5B0A}"/>
              </a:ext>
            </a:extLst>
          </p:cNvPr>
          <p:cNvSpPr>
            <a:spLocks noGrp="1"/>
          </p:cNvSpPr>
          <p:nvPr>
            <p:ph sz="quarter" idx="4"/>
          </p:nvPr>
        </p:nvSpPr>
        <p:spPr>
          <a:xfrm>
            <a:off x="6144106" y="1744669"/>
            <a:ext cx="5522029" cy="3212483"/>
          </a:xfrm>
        </p:spPr>
        <p:txBody>
          <a:bodyPr>
            <a:noAutofit/>
          </a:bodyPr>
          <a:lstStyle/>
          <a:p>
            <a:pPr lvl="1">
              <a:lnSpc>
                <a:spcPct val="150000"/>
              </a:lnSpc>
              <a:buFont typeface="Wingdings" pitchFamily="2" charset="2"/>
              <a:buChar char="q"/>
            </a:pPr>
            <a:r>
              <a:rPr lang="en-US"/>
              <a:t>Absence signals barriers, not apathy.</a:t>
            </a:r>
          </a:p>
          <a:p>
            <a:pPr lvl="1">
              <a:lnSpc>
                <a:spcPct val="150000"/>
              </a:lnSpc>
              <a:buFont typeface="Wingdings" pitchFamily="2" charset="2"/>
              <a:buChar char="q"/>
            </a:pPr>
            <a:r>
              <a:rPr lang="en-US"/>
              <a:t>“Small” issues often reflect systemic harm.</a:t>
            </a:r>
          </a:p>
          <a:p>
            <a:pPr lvl="1">
              <a:lnSpc>
                <a:spcPct val="150000"/>
              </a:lnSpc>
              <a:buFont typeface="Wingdings" pitchFamily="2" charset="2"/>
              <a:buChar char="q"/>
            </a:pPr>
            <a:r>
              <a:rPr lang="en-US"/>
              <a:t>Tradition can mask normalized inequity.</a:t>
            </a:r>
          </a:p>
          <a:p>
            <a:pPr lvl="1">
              <a:lnSpc>
                <a:spcPct val="150000"/>
              </a:lnSpc>
              <a:buFont typeface="Wingdings" pitchFamily="2" charset="2"/>
              <a:buChar char="q"/>
            </a:pPr>
            <a:r>
              <a:rPr lang="en-US"/>
              <a:t>Harm is often carried quietly by the same people.</a:t>
            </a:r>
          </a:p>
        </p:txBody>
      </p:sp>
      <p:sp>
        <p:nvSpPr>
          <p:cNvPr id="2" name="Text Placeholder 1">
            <a:extLst>
              <a:ext uri="{FF2B5EF4-FFF2-40B4-BE49-F238E27FC236}">
                <a16:creationId xmlns:a16="http://schemas.microsoft.com/office/drawing/2014/main" id="{8E877F0B-DFA8-40E7-C005-38667E2FFDC6}"/>
              </a:ext>
            </a:extLst>
          </p:cNvPr>
          <p:cNvSpPr>
            <a:spLocks noGrp="1"/>
          </p:cNvSpPr>
          <p:nvPr>
            <p:ph type="body" idx="1"/>
          </p:nvPr>
        </p:nvSpPr>
        <p:spPr>
          <a:xfrm>
            <a:off x="862880" y="1160088"/>
            <a:ext cx="4818888" cy="662670"/>
          </a:xfrm>
        </p:spPr>
        <p:txBody>
          <a:bodyPr/>
          <a:lstStyle/>
          <a:p>
            <a:r>
              <a:rPr lang="en-US" b="1"/>
              <a:t>Myths we hear</a:t>
            </a:r>
          </a:p>
        </p:txBody>
      </p:sp>
      <p:sp>
        <p:nvSpPr>
          <p:cNvPr id="5" name="Content Placeholder 4">
            <a:extLst>
              <a:ext uri="{FF2B5EF4-FFF2-40B4-BE49-F238E27FC236}">
                <a16:creationId xmlns:a16="http://schemas.microsoft.com/office/drawing/2014/main" id="{6415FA46-109E-D79F-CCD8-0FDAB1DB6804}"/>
              </a:ext>
            </a:extLst>
          </p:cNvPr>
          <p:cNvSpPr>
            <a:spLocks noGrp="1"/>
          </p:cNvSpPr>
          <p:nvPr>
            <p:ph sz="half" idx="2"/>
          </p:nvPr>
        </p:nvSpPr>
        <p:spPr>
          <a:xfrm>
            <a:off x="790368" y="1916184"/>
            <a:ext cx="4927904" cy="2869454"/>
          </a:xfrm>
        </p:spPr>
        <p:txBody>
          <a:bodyPr>
            <a:normAutofit fontScale="92500"/>
          </a:bodyPr>
          <a:lstStyle/>
          <a:p>
            <a:pPr marL="365760" lvl="1" indent="0">
              <a:lnSpc>
                <a:spcPct val="150000"/>
              </a:lnSpc>
              <a:buNone/>
            </a:pPr>
            <a:r>
              <a:rPr lang="en-US" sz="2200"/>
              <a:t>“They don’t come to meetings.”</a:t>
            </a:r>
          </a:p>
          <a:p>
            <a:pPr marL="365760" lvl="1" indent="0">
              <a:lnSpc>
                <a:spcPct val="150000"/>
              </a:lnSpc>
              <a:buNone/>
            </a:pPr>
            <a:r>
              <a:rPr lang="en-US" sz="2200"/>
              <a:t>“This issue isn’t big enough or doesn’t exist.”</a:t>
            </a:r>
          </a:p>
          <a:p>
            <a:pPr marL="365760" lvl="1" indent="0">
              <a:lnSpc>
                <a:spcPct val="150000"/>
              </a:lnSpc>
              <a:buNone/>
            </a:pPr>
            <a:r>
              <a:rPr lang="en-US" sz="2200"/>
              <a:t>“That’s just the way it’s always been.”</a:t>
            </a:r>
          </a:p>
          <a:p>
            <a:pPr marL="365760" lvl="1" indent="0">
              <a:lnSpc>
                <a:spcPct val="150000"/>
              </a:lnSpc>
              <a:buNone/>
            </a:pPr>
            <a:r>
              <a:rPr lang="en-US" sz="2200"/>
              <a:t>“It only impacts a few people.”</a:t>
            </a:r>
          </a:p>
          <a:p>
            <a:pPr marL="457063" lvl="1" indent="0">
              <a:buNone/>
            </a:pPr>
            <a:endParaRPr lang="en-US"/>
          </a:p>
        </p:txBody>
      </p:sp>
      <p:sp>
        <p:nvSpPr>
          <p:cNvPr id="8" name="TextBox 7">
            <a:extLst>
              <a:ext uri="{FF2B5EF4-FFF2-40B4-BE49-F238E27FC236}">
                <a16:creationId xmlns:a16="http://schemas.microsoft.com/office/drawing/2014/main" id="{CB98EC4C-BAF2-443B-AEB4-8848855DA958}"/>
              </a:ext>
            </a:extLst>
          </p:cNvPr>
          <p:cNvSpPr txBox="1"/>
          <p:nvPr/>
        </p:nvSpPr>
        <p:spPr>
          <a:xfrm>
            <a:off x="837981" y="5221884"/>
            <a:ext cx="10512862" cy="952056"/>
          </a:xfrm>
          <a:prstGeom prst="rect">
            <a:avLst/>
          </a:prstGeom>
          <a:noFill/>
        </p:spPr>
        <p:txBody>
          <a:bodyPr wrap="square">
            <a:spAutoFit/>
          </a:bodyPr>
          <a:lstStyle/>
          <a:p>
            <a:pPr>
              <a:lnSpc>
                <a:spcPct val="150000"/>
              </a:lnSpc>
            </a:pPr>
            <a:r>
              <a:rPr lang="en-US" sz="2000">
                <a:highlight>
                  <a:srgbClr val="FFFF00"/>
                </a:highlight>
              </a:rPr>
              <a:t>Equity‑centered responses remove barriers, prioritize lived experience, challenge what’s been normalized, and address root causes rather than symptoms.</a:t>
            </a:r>
          </a:p>
        </p:txBody>
      </p:sp>
    </p:spTree>
    <p:extLst>
      <p:ext uri="{BB962C8B-B14F-4D97-AF65-F5344CB8AC3E}">
        <p14:creationId xmlns:p14="http://schemas.microsoft.com/office/powerpoint/2010/main" val="38615938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A70AC-A4A3-19E1-4211-1AED477B32A0}"/>
              </a:ext>
            </a:extLst>
          </p:cNvPr>
          <p:cNvSpPr>
            <a:spLocks noGrp="1"/>
          </p:cNvSpPr>
          <p:nvPr>
            <p:ph type="title"/>
          </p:nvPr>
        </p:nvSpPr>
        <p:spPr>
          <a:xfrm>
            <a:off x="753736" y="426026"/>
            <a:ext cx="3934427" cy="1371600"/>
          </a:xfrm>
        </p:spPr>
        <p:txBody>
          <a:bodyPr anchor="b">
            <a:normAutofit/>
          </a:bodyPr>
          <a:lstStyle/>
          <a:p>
            <a:pPr>
              <a:lnSpc>
                <a:spcPct val="150000"/>
              </a:lnSpc>
            </a:pPr>
            <a:r>
              <a:rPr lang="en-US" b="1"/>
              <a:t>Who is in the Room Where It Happens?</a:t>
            </a:r>
          </a:p>
        </p:txBody>
      </p:sp>
      <p:pic>
        <p:nvPicPr>
          <p:cNvPr id="2050" name="Picture 2" descr="No photo description available.">
            <a:extLst>
              <a:ext uri="{FF2B5EF4-FFF2-40B4-BE49-F238E27FC236}">
                <a16:creationId xmlns:a16="http://schemas.microsoft.com/office/drawing/2014/main" id="{D2D4190F-0C0D-D5E3-58A4-C712174A6A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4412" y="130979"/>
            <a:ext cx="4871953" cy="608994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B0A05DC-B8D2-0D9F-2C08-31D97F6A607F}"/>
              </a:ext>
            </a:extLst>
          </p:cNvPr>
          <p:cNvSpPr txBox="1"/>
          <p:nvPr/>
        </p:nvSpPr>
        <p:spPr>
          <a:xfrm>
            <a:off x="753736" y="2341266"/>
            <a:ext cx="3934427" cy="3340017"/>
          </a:xfrm>
          <a:prstGeom prst="rect">
            <a:avLst/>
          </a:prstGeom>
          <a:noFill/>
        </p:spPr>
        <p:txBody>
          <a:bodyPr wrap="square" rtlCol="0">
            <a:spAutoFit/>
          </a:bodyPr>
          <a:lstStyle/>
          <a:p>
            <a:pPr>
              <a:lnSpc>
                <a:spcPct val="150000"/>
              </a:lnSpc>
            </a:pPr>
            <a:r>
              <a:rPr lang="en-US" sz="2400"/>
              <a:t>Decisions are made</a:t>
            </a:r>
            <a:br>
              <a:rPr lang="en-US" sz="2400"/>
            </a:br>
            <a:r>
              <a:rPr lang="en-US" sz="2400"/>
              <a:t>by those who are present.</a:t>
            </a:r>
          </a:p>
          <a:p>
            <a:pPr>
              <a:lnSpc>
                <a:spcPct val="150000"/>
              </a:lnSpc>
            </a:pPr>
            <a:endParaRPr lang="en-US" sz="2400"/>
          </a:p>
          <a:p>
            <a:pPr>
              <a:lnSpc>
                <a:spcPct val="150000"/>
              </a:lnSpc>
            </a:pPr>
            <a:r>
              <a:rPr lang="en-US" sz="2400"/>
              <a:t>Absence is not accidental.</a:t>
            </a:r>
            <a:br>
              <a:rPr lang="en-US" sz="2400"/>
            </a:br>
            <a:r>
              <a:rPr lang="en-US" sz="2400"/>
              <a:t>- It is produced.</a:t>
            </a:r>
            <a:br>
              <a:rPr lang="en-US" sz="2400"/>
            </a:br>
            <a:r>
              <a:rPr lang="en-US" sz="2400"/>
              <a:t>- It is predictable.</a:t>
            </a:r>
          </a:p>
        </p:txBody>
      </p:sp>
    </p:spTree>
    <p:extLst>
      <p:ext uri="{BB962C8B-B14F-4D97-AF65-F5344CB8AC3E}">
        <p14:creationId xmlns:p14="http://schemas.microsoft.com/office/powerpoint/2010/main" val="9899333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E0875-2440-68FF-FD49-056785AD79AD}"/>
              </a:ext>
            </a:extLst>
          </p:cNvPr>
          <p:cNvSpPr>
            <a:spLocks noGrp="1"/>
          </p:cNvSpPr>
          <p:nvPr>
            <p:ph type="title"/>
          </p:nvPr>
        </p:nvSpPr>
        <p:spPr>
          <a:xfrm>
            <a:off x="1593436" y="177801"/>
            <a:ext cx="9782801" cy="508000"/>
          </a:xfrm>
        </p:spPr>
        <p:txBody>
          <a:bodyPr anchor="b">
            <a:normAutofit fontScale="90000"/>
          </a:bodyPr>
          <a:lstStyle/>
          <a:p>
            <a:r>
              <a:rPr lang="en-US"/>
              <a:t>Who Leads Equity Work (And at What Cost):</a:t>
            </a:r>
          </a:p>
        </p:txBody>
      </p:sp>
      <p:sp>
        <p:nvSpPr>
          <p:cNvPr id="3" name="Content Placeholder 2">
            <a:extLst>
              <a:ext uri="{FF2B5EF4-FFF2-40B4-BE49-F238E27FC236}">
                <a16:creationId xmlns:a16="http://schemas.microsoft.com/office/drawing/2014/main" id="{857DFB67-34CA-5584-5B60-854E303E075F}"/>
              </a:ext>
            </a:extLst>
          </p:cNvPr>
          <p:cNvSpPr>
            <a:spLocks noGrp="1"/>
          </p:cNvSpPr>
          <p:nvPr>
            <p:ph sz="half" idx="2"/>
          </p:nvPr>
        </p:nvSpPr>
        <p:spPr>
          <a:xfrm>
            <a:off x="6933363" y="903534"/>
            <a:ext cx="5165027" cy="4924444"/>
          </a:xfrm>
        </p:spPr>
        <p:txBody>
          <a:bodyPr>
            <a:noAutofit/>
          </a:bodyPr>
          <a:lstStyle/>
          <a:p>
            <a:pPr marL="0" indent="0">
              <a:lnSpc>
                <a:spcPct val="100000"/>
              </a:lnSpc>
              <a:buNone/>
            </a:pPr>
            <a:r>
              <a:rPr lang="en-US" sz="2000" b="1"/>
              <a:t>A Necessary Note on Leadership and Care</a:t>
            </a:r>
          </a:p>
          <a:p>
            <a:pPr lvl="1">
              <a:lnSpc>
                <a:spcPct val="100000"/>
              </a:lnSpc>
              <a:buFont typeface="Arial" panose="020B0604020202020204" pitchFamily="34" charset="0"/>
              <a:buChar char="•"/>
            </a:pPr>
            <a:r>
              <a:rPr lang="en-US" sz="2000"/>
              <a:t>Equity work should not rest solely on marginalized people.</a:t>
            </a:r>
          </a:p>
          <a:p>
            <a:pPr lvl="1">
              <a:lnSpc>
                <a:spcPct val="100000"/>
              </a:lnSpc>
              <a:buFont typeface="Arial" panose="020B0604020202020204" pitchFamily="34" charset="0"/>
              <a:buChar char="•"/>
            </a:pPr>
            <a:r>
              <a:rPr lang="en-US" sz="2000"/>
              <a:t>Those most impacted must be centered — not burdened.</a:t>
            </a:r>
          </a:p>
          <a:p>
            <a:pPr lvl="1">
              <a:lnSpc>
                <a:spcPct val="100000"/>
              </a:lnSpc>
              <a:buFont typeface="Arial" panose="020B0604020202020204" pitchFamily="34" charset="0"/>
              <a:buChar char="•"/>
            </a:pPr>
            <a:r>
              <a:rPr lang="en-US" sz="2000"/>
              <a:t>Responsibility for equity belongs to those with power, access, and influence.</a:t>
            </a:r>
          </a:p>
          <a:p>
            <a:pPr marL="0" indent="0">
              <a:lnSpc>
                <a:spcPct val="100000"/>
              </a:lnSpc>
              <a:buNone/>
            </a:pPr>
            <a:r>
              <a:rPr lang="en-US" sz="2000" b="1"/>
              <a:t>Equity work should never:</a:t>
            </a:r>
          </a:p>
          <a:p>
            <a:pPr lvl="1">
              <a:lnSpc>
                <a:spcPct val="100000"/>
              </a:lnSpc>
              <a:buFont typeface="Arial" panose="020B0604020202020204" pitchFamily="34" charset="0"/>
              <a:buChar char="•"/>
            </a:pPr>
            <a:r>
              <a:rPr lang="en-US" sz="2000"/>
              <a:t>cost someone their health</a:t>
            </a:r>
          </a:p>
          <a:p>
            <a:pPr lvl="1">
              <a:lnSpc>
                <a:spcPct val="100000"/>
              </a:lnSpc>
              <a:buFont typeface="Arial" panose="020B0604020202020204" pitchFamily="34" charset="0"/>
              <a:buChar char="•"/>
            </a:pPr>
            <a:r>
              <a:rPr lang="en-US" sz="2000"/>
              <a:t>erode their sense of belonging</a:t>
            </a:r>
          </a:p>
          <a:p>
            <a:pPr lvl="1">
              <a:lnSpc>
                <a:spcPct val="100000"/>
              </a:lnSpc>
              <a:buFont typeface="Arial" panose="020B0604020202020204" pitchFamily="34" charset="0"/>
              <a:buChar char="•"/>
            </a:pPr>
            <a:r>
              <a:rPr lang="en-US" sz="2000"/>
              <a:t>require reliving harm to be believed</a:t>
            </a:r>
          </a:p>
        </p:txBody>
      </p:sp>
      <p:pic>
        <p:nvPicPr>
          <p:cNvPr id="1028" name="Picture 4" descr="AI generated image">
            <a:extLst>
              <a:ext uri="{FF2B5EF4-FFF2-40B4-BE49-F238E27FC236}">
                <a16:creationId xmlns:a16="http://schemas.microsoft.com/office/drawing/2014/main" id="{BDCA5143-8658-0DCA-F89A-47F06A59EB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881" y="1661585"/>
            <a:ext cx="5986533" cy="326772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59D69BD-8197-A97C-9422-C14CEB23F767}"/>
              </a:ext>
            </a:extLst>
          </p:cNvPr>
          <p:cNvSpPr txBox="1"/>
          <p:nvPr/>
        </p:nvSpPr>
        <p:spPr>
          <a:xfrm>
            <a:off x="665881" y="5614824"/>
            <a:ext cx="11432509" cy="430887"/>
          </a:xfrm>
          <a:prstGeom prst="rect">
            <a:avLst/>
          </a:prstGeom>
          <a:noFill/>
        </p:spPr>
        <p:txBody>
          <a:bodyPr wrap="square">
            <a:spAutoFit/>
          </a:bodyPr>
          <a:lstStyle/>
          <a:p>
            <a:pPr marL="0" indent="0">
              <a:lnSpc>
                <a:spcPct val="100000"/>
              </a:lnSpc>
              <a:buNone/>
            </a:pPr>
            <a:r>
              <a:rPr lang="en-US" sz="2200" b="1">
                <a:highlight>
                  <a:srgbClr val="FFFF00"/>
                </a:highlight>
              </a:rPr>
              <a:t>Centering equity means shared leadership, collective care, and real accountability</a:t>
            </a:r>
          </a:p>
        </p:txBody>
      </p:sp>
    </p:spTree>
    <p:extLst>
      <p:ext uri="{BB962C8B-B14F-4D97-AF65-F5344CB8AC3E}">
        <p14:creationId xmlns:p14="http://schemas.microsoft.com/office/powerpoint/2010/main" val="40928219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43359-AAF4-2DA9-D296-E133E7985412}"/>
              </a:ext>
            </a:extLst>
          </p:cNvPr>
          <p:cNvSpPr>
            <a:spLocks noGrp="1"/>
          </p:cNvSpPr>
          <p:nvPr>
            <p:ph type="title"/>
          </p:nvPr>
        </p:nvSpPr>
        <p:spPr>
          <a:xfrm>
            <a:off x="812589" y="83127"/>
            <a:ext cx="10357638" cy="674255"/>
          </a:xfrm>
        </p:spPr>
        <p:txBody>
          <a:bodyPr>
            <a:normAutofit/>
          </a:bodyPr>
          <a:lstStyle/>
          <a:p>
            <a:r>
              <a:rPr lang="en-US" b="1"/>
              <a:t>Centering Equity: A Tool and How to Use It </a:t>
            </a:r>
            <a:endParaRPr lang="en-US"/>
          </a:p>
        </p:txBody>
      </p:sp>
      <p:sp>
        <p:nvSpPr>
          <p:cNvPr id="3" name="Content Placeholder 2">
            <a:extLst>
              <a:ext uri="{FF2B5EF4-FFF2-40B4-BE49-F238E27FC236}">
                <a16:creationId xmlns:a16="http://schemas.microsoft.com/office/drawing/2014/main" id="{6395A147-1D24-744D-DADD-17B1E157A759}"/>
              </a:ext>
            </a:extLst>
          </p:cNvPr>
          <p:cNvSpPr>
            <a:spLocks noGrp="1"/>
          </p:cNvSpPr>
          <p:nvPr>
            <p:ph idx="1"/>
          </p:nvPr>
        </p:nvSpPr>
        <p:spPr>
          <a:xfrm>
            <a:off x="812588" y="1017155"/>
            <a:ext cx="10863597" cy="4916054"/>
          </a:xfrm>
        </p:spPr>
        <p:txBody>
          <a:bodyPr>
            <a:noAutofit/>
          </a:bodyPr>
          <a:lstStyle/>
          <a:p>
            <a:pPr marL="0" indent="0">
              <a:lnSpc>
                <a:spcPct val="120000"/>
              </a:lnSpc>
              <a:buNone/>
            </a:pPr>
            <a:r>
              <a:rPr lang="en-US" sz="2000" b="1"/>
              <a:t>What is the Centering Equity Tool?</a:t>
            </a:r>
          </a:p>
          <a:p>
            <a:pPr lvl="1">
              <a:lnSpc>
                <a:spcPct val="120000"/>
              </a:lnSpc>
              <a:buFont typeface="Arial" panose="020B0604020202020204" pitchFamily="34" charset="0"/>
              <a:buChar char="•"/>
            </a:pPr>
            <a:r>
              <a:rPr lang="en-US" sz="2000"/>
              <a:t>A set of questions used to identify inequities across race, class, and gender; examine root causes and systems; assess impacts on different groups; shape equitable solutions and strategies; and elevate leadership of those most impacted.</a:t>
            </a:r>
          </a:p>
          <a:p>
            <a:pPr lvl="1">
              <a:lnSpc>
                <a:spcPct val="120000"/>
              </a:lnSpc>
              <a:buFont typeface="Arial" panose="020B0604020202020204" pitchFamily="34" charset="0"/>
              <a:buChar char="•"/>
            </a:pPr>
            <a:endParaRPr lang="en-US" sz="2000"/>
          </a:p>
          <a:p>
            <a:pPr marL="0" indent="0">
              <a:lnSpc>
                <a:spcPct val="120000"/>
              </a:lnSpc>
              <a:buNone/>
            </a:pPr>
            <a:r>
              <a:rPr lang="en-US" sz="2000" b="1"/>
              <a:t>Remember… </a:t>
            </a:r>
            <a:r>
              <a:rPr lang="en-US" sz="2000" b="1">
                <a:highlight>
                  <a:srgbClr val="FFFF00"/>
                </a:highlight>
              </a:rPr>
              <a:t>Equity is layered through every stage of a campaign, not added at the end.</a:t>
            </a:r>
          </a:p>
          <a:p>
            <a:pPr lvl="1">
              <a:lnSpc>
                <a:spcPct val="120000"/>
              </a:lnSpc>
              <a:buFont typeface="Arial" panose="020B0604020202020204" pitchFamily="34" charset="0"/>
              <a:buChar char="•"/>
            </a:pPr>
            <a:r>
              <a:rPr lang="en-US" sz="2000"/>
              <a:t>If those most impacted are not in the room, power is not centered.</a:t>
            </a:r>
          </a:p>
          <a:p>
            <a:pPr lvl="1">
              <a:lnSpc>
                <a:spcPct val="120000"/>
              </a:lnSpc>
              <a:buFont typeface="Arial" panose="020B0604020202020204" pitchFamily="34" charset="0"/>
              <a:buChar char="•"/>
            </a:pPr>
            <a:r>
              <a:rPr lang="en-US" sz="2000"/>
              <a:t>If leadership does not reflect lived experience, equity is incomplete.</a:t>
            </a:r>
          </a:p>
          <a:p>
            <a:pPr lvl="1">
              <a:lnSpc>
                <a:spcPct val="120000"/>
              </a:lnSpc>
              <a:buFont typeface="Arial" panose="020B0604020202020204" pitchFamily="34" charset="0"/>
              <a:buChar char="•"/>
            </a:pPr>
            <a:r>
              <a:rPr lang="en-US" sz="2000"/>
              <a:t>If demands benefit some while harming others, the analysis is unfinished.</a:t>
            </a:r>
          </a:p>
          <a:p>
            <a:pPr lvl="1">
              <a:lnSpc>
                <a:spcPct val="120000"/>
              </a:lnSpc>
              <a:buFont typeface="Arial" panose="020B0604020202020204" pitchFamily="34" charset="0"/>
              <a:buChar char="•"/>
            </a:pPr>
            <a:r>
              <a:rPr lang="en-US" sz="2000"/>
              <a:t>If success is not measured by who gained voice, agency, and power, the campaign must be redesigned.</a:t>
            </a:r>
          </a:p>
        </p:txBody>
      </p:sp>
    </p:spTree>
    <p:extLst>
      <p:ext uri="{BB962C8B-B14F-4D97-AF65-F5344CB8AC3E}">
        <p14:creationId xmlns:p14="http://schemas.microsoft.com/office/powerpoint/2010/main" val="36397088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3B43A-BE47-50CC-6DCA-A00CCB80DF7F}"/>
              </a:ext>
            </a:extLst>
          </p:cNvPr>
          <p:cNvSpPr>
            <a:spLocks noGrp="1"/>
          </p:cNvSpPr>
          <p:nvPr>
            <p:ph type="title"/>
          </p:nvPr>
        </p:nvSpPr>
        <p:spPr>
          <a:xfrm>
            <a:off x="959590" y="250537"/>
            <a:ext cx="9782801" cy="663864"/>
          </a:xfrm>
        </p:spPr>
        <p:txBody>
          <a:bodyPr/>
          <a:lstStyle/>
          <a:p>
            <a:r>
              <a:rPr lang="en-US">
                <a:solidFill>
                  <a:schemeClr val="tx1"/>
                </a:solidFill>
              </a:rPr>
              <a:t>Teamwork: Applying the Equity Analysis</a:t>
            </a:r>
          </a:p>
        </p:txBody>
      </p:sp>
      <p:sp>
        <p:nvSpPr>
          <p:cNvPr id="3" name="Content Placeholder 2">
            <a:extLst>
              <a:ext uri="{FF2B5EF4-FFF2-40B4-BE49-F238E27FC236}">
                <a16:creationId xmlns:a16="http://schemas.microsoft.com/office/drawing/2014/main" id="{4B79D6F7-3CA4-03C6-BC54-7D20DC674652}"/>
              </a:ext>
            </a:extLst>
          </p:cNvPr>
          <p:cNvSpPr>
            <a:spLocks noGrp="1"/>
          </p:cNvSpPr>
          <p:nvPr>
            <p:ph idx="1"/>
          </p:nvPr>
        </p:nvSpPr>
        <p:spPr>
          <a:xfrm>
            <a:off x="959589" y="1298864"/>
            <a:ext cx="10875655" cy="4572000"/>
          </a:xfrm>
        </p:spPr>
        <p:txBody>
          <a:bodyPr vert="horz" lIns="91440" tIns="45720" rIns="91440" bIns="45720" rtlCol="0" anchor="t">
            <a:noAutofit/>
          </a:bodyPr>
          <a:lstStyle/>
          <a:p>
            <a:pPr marL="0" indent="0">
              <a:lnSpc>
                <a:spcPct val="100000"/>
              </a:lnSpc>
              <a:buNone/>
            </a:pPr>
            <a:r>
              <a:rPr lang="en-US" sz="2000" b="1">
                <a:highlight>
                  <a:srgbClr val="FFFF00"/>
                </a:highlight>
              </a:rPr>
              <a:t>Review the Scenario (RCEA) on page 8.</a:t>
            </a:r>
          </a:p>
          <a:p>
            <a:pPr marL="0" indent="0">
              <a:lnSpc>
                <a:spcPct val="100000"/>
              </a:lnSpc>
              <a:buNone/>
            </a:pPr>
            <a:r>
              <a:rPr lang="en-US" sz="2000" b="1">
                <a:highlight>
                  <a:srgbClr val="FFFF00"/>
                </a:highlight>
              </a:rPr>
              <a:t>Use the Equity Analysis questions. Review this through the lens of a Coach.</a:t>
            </a:r>
          </a:p>
          <a:p>
            <a:pPr marL="246380" indent="-246380">
              <a:lnSpc>
                <a:spcPct val="150000"/>
              </a:lnSpc>
              <a:buFont typeface="Arial" panose="020B0604020202020204" pitchFamily="34" charset="0"/>
              <a:buChar char="•"/>
            </a:pPr>
            <a:r>
              <a:rPr lang="en-US" sz="2000"/>
              <a:t>As you read, keep these three prompts in view:</a:t>
            </a:r>
          </a:p>
          <a:p>
            <a:pPr lvl="1">
              <a:lnSpc>
                <a:spcPct val="150000"/>
              </a:lnSpc>
              <a:buFont typeface="Arial" panose="020B0604020202020204" pitchFamily="34" charset="0"/>
              <a:buChar char="•"/>
            </a:pPr>
            <a:r>
              <a:rPr lang="en-US" sz="2000"/>
              <a:t>Who is most directly impacted and are they shaping the decisions being made?</a:t>
            </a:r>
          </a:p>
          <a:p>
            <a:pPr lvl="1">
              <a:lnSpc>
                <a:spcPct val="150000"/>
              </a:lnSpc>
              <a:buFont typeface="Arial" panose="020B0604020202020204" pitchFamily="34" charset="0"/>
              <a:buChar char="•"/>
            </a:pPr>
            <a:r>
              <a:rPr lang="en-US" sz="2000"/>
              <a:t>Who is missing from the process, and what barriers keep them out of the room?</a:t>
            </a:r>
          </a:p>
          <a:p>
            <a:pPr lvl="1">
              <a:lnSpc>
                <a:spcPct val="150000"/>
              </a:lnSpc>
              <a:buFont typeface="Arial" panose="020B0604020202020204" pitchFamily="34" charset="0"/>
              <a:buChar char="•"/>
            </a:pPr>
            <a:r>
              <a:rPr lang="en-US" sz="2000"/>
              <a:t>What would need to change for this campaign to truly shift power, not just manage harm?</a:t>
            </a:r>
          </a:p>
          <a:p>
            <a:pPr marL="0" indent="0">
              <a:lnSpc>
                <a:spcPct val="150000"/>
              </a:lnSpc>
              <a:buNone/>
            </a:pPr>
            <a:r>
              <a:rPr lang="en-US" sz="2000"/>
              <a:t>Notice where the campaign is strong and where it needs to be redesigned.</a:t>
            </a:r>
          </a:p>
        </p:txBody>
      </p:sp>
    </p:spTree>
    <p:extLst>
      <p:ext uri="{BB962C8B-B14F-4D97-AF65-F5344CB8AC3E}">
        <p14:creationId xmlns:p14="http://schemas.microsoft.com/office/powerpoint/2010/main" val="32158806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93020522"/>
              </p:ext>
            </p:extLst>
          </p:nvPr>
        </p:nvGraphicFramePr>
        <p:xfrm>
          <a:off x="546401" y="245750"/>
          <a:ext cx="2779908" cy="57225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Table 4"/>
          <p:cNvGraphicFramePr>
            <a:graphicFrameLocks noGrp="1"/>
          </p:cNvGraphicFramePr>
          <p:nvPr/>
        </p:nvGraphicFramePr>
        <p:xfrm>
          <a:off x="3326309" y="245750"/>
          <a:ext cx="8686098" cy="5731462"/>
        </p:xfrm>
        <a:graphic>
          <a:graphicData uri="http://schemas.openxmlformats.org/drawingml/2006/table">
            <a:tbl>
              <a:tblPr firstRow="1" bandRow="1">
                <a:tableStyleId>{5940675A-B579-460E-94D1-54222C63F5DA}</a:tableStyleId>
              </a:tblPr>
              <a:tblGrid>
                <a:gridCol w="8686098">
                  <a:extLst>
                    <a:ext uri="{9D8B030D-6E8A-4147-A177-3AD203B41FA5}">
                      <a16:colId xmlns:a16="http://schemas.microsoft.com/office/drawing/2014/main" val="3007921274"/>
                    </a:ext>
                  </a:extLst>
                </a:gridCol>
              </a:tblGrid>
              <a:tr h="1005578">
                <a:tc>
                  <a:txBody>
                    <a:bodyPr/>
                    <a:lstStyle/>
                    <a:p>
                      <a:r>
                        <a:rPr lang="en-US" sz="2000" b="0"/>
                        <a:t>What race,</a:t>
                      </a:r>
                      <a:r>
                        <a:rPr lang="en-US" sz="2000" b="0" baseline="0"/>
                        <a:t> class, or gender</a:t>
                      </a:r>
                      <a:r>
                        <a:rPr lang="en-US" sz="2000" b="0"/>
                        <a:t> inequities are you noticing or experiencing? </a:t>
                      </a:r>
                    </a:p>
                    <a:p>
                      <a:r>
                        <a:rPr lang="en-US" sz="2000" b="0"/>
                        <a:t>What are the impacts on different racial groups? Who benefits most and who is hurt most?</a:t>
                      </a:r>
                    </a:p>
                  </a:txBody>
                  <a:tcPr marL="91416" marR="91416" marT="45708" marB="45708"/>
                </a:tc>
                <a:extLst>
                  <a:ext uri="{0D108BD9-81ED-4DB2-BD59-A6C34878D82A}">
                    <a16:rowId xmlns:a16="http://schemas.microsoft.com/office/drawing/2014/main" val="1213395071"/>
                  </a:ext>
                </a:extLst>
              </a:tr>
              <a:tr h="10118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t>What institutions, policies, or practices are causing or contributing to the inequities? What social norms, popular myths, or cultural biases may be contributing?</a:t>
                      </a:r>
                    </a:p>
                  </a:txBody>
                  <a:tcPr marL="91416" marR="91416" marT="45708" marB="45708"/>
                </a:tc>
                <a:extLst>
                  <a:ext uri="{0D108BD9-81ED-4DB2-BD59-A6C34878D82A}">
                    <a16:rowId xmlns:a16="http://schemas.microsoft.com/office/drawing/2014/main" val="1645695214"/>
                  </a:ext>
                </a:extLst>
              </a:tr>
              <a:tr h="9043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t>How did things get this way and are things worsening or improving?</a:t>
                      </a:r>
                    </a:p>
                    <a:p>
                      <a:endParaRPr lang="en-US" sz="2000" b="0"/>
                    </a:p>
                  </a:txBody>
                  <a:tcPr marL="91416" marR="91416" marT="45708" marB="45708"/>
                </a:tc>
                <a:extLst>
                  <a:ext uri="{0D108BD9-81ED-4DB2-BD59-A6C34878D82A}">
                    <a16:rowId xmlns:a16="http://schemas.microsoft.com/office/drawing/2014/main" val="4042356102"/>
                  </a:ext>
                </a:extLst>
              </a:tr>
              <a:tr h="904358">
                <a:tc>
                  <a:txBody>
                    <a:bodyPr/>
                    <a:lstStyle/>
                    <a:p>
                      <a:r>
                        <a:rPr lang="en-US" sz="2000" b="0"/>
                        <a:t>What solutions could address the root causes and eliminate the inequities? How would different racial groups be impacted by the proposed solutions?</a:t>
                      </a:r>
                    </a:p>
                  </a:txBody>
                  <a:tcPr marL="91416" marR="91416" marT="45708" marB="45708"/>
                </a:tc>
                <a:extLst>
                  <a:ext uri="{0D108BD9-81ED-4DB2-BD59-A6C34878D82A}">
                    <a16:rowId xmlns:a16="http://schemas.microsoft.com/office/drawing/2014/main" val="3888157564"/>
                  </a:ext>
                </a:extLst>
              </a:tr>
              <a:tr h="797785">
                <a:tc>
                  <a:txBody>
                    <a:bodyPr/>
                    <a:lstStyle/>
                    <a:p>
                      <a:r>
                        <a:rPr lang="en-US" sz="2000" b="0"/>
                        <a:t>What strategies and actions could be used to advance the solutions?</a:t>
                      </a:r>
                    </a:p>
                  </a:txBody>
                  <a:tcPr marL="91416" marR="91416" marT="45708" marB="45708"/>
                </a:tc>
                <a:extLst>
                  <a:ext uri="{0D108BD9-81ED-4DB2-BD59-A6C34878D82A}">
                    <a16:rowId xmlns:a16="http://schemas.microsoft.com/office/drawing/2014/main" val="2317964995"/>
                  </a:ext>
                </a:extLst>
              </a:tr>
              <a:tr h="1005578">
                <a:tc>
                  <a:txBody>
                    <a:bodyPr/>
                    <a:lstStyle/>
                    <a:p>
                      <a:r>
                        <a:rPr lang="en-US" sz="2000" b="0"/>
                        <a:t>Who are the stakeholders most affected by the inequities? Are they involved in naming the issues and solutions? What kinds of active leadership roles could they take to advance the proposed solution?</a:t>
                      </a:r>
                    </a:p>
                  </a:txBody>
                  <a:tcPr marL="91416" marR="91416" marT="45708" marB="45708"/>
                </a:tc>
                <a:extLst>
                  <a:ext uri="{0D108BD9-81ED-4DB2-BD59-A6C34878D82A}">
                    <a16:rowId xmlns:a16="http://schemas.microsoft.com/office/drawing/2014/main" val="2721004732"/>
                  </a:ext>
                </a:extLst>
              </a:tr>
            </a:tbl>
          </a:graphicData>
        </a:graphic>
      </p:graphicFrame>
      <p:sp>
        <p:nvSpPr>
          <p:cNvPr id="2" name="TextBox 1">
            <a:extLst>
              <a:ext uri="{FF2B5EF4-FFF2-40B4-BE49-F238E27FC236}">
                <a16:creationId xmlns:a16="http://schemas.microsoft.com/office/drawing/2014/main" id="{B1EBA753-C9EC-066B-F330-06B63624FE51}"/>
              </a:ext>
            </a:extLst>
          </p:cNvPr>
          <p:cNvSpPr txBox="1"/>
          <p:nvPr/>
        </p:nvSpPr>
        <p:spPr>
          <a:xfrm>
            <a:off x="640174" y="5737497"/>
            <a:ext cx="2247748" cy="584775"/>
          </a:xfrm>
          <a:prstGeom prst="rect">
            <a:avLst/>
          </a:prstGeom>
          <a:noFill/>
        </p:spPr>
        <p:txBody>
          <a:bodyPr wrap="square" lIns="91440" tIns="45720" rIns="91440" bIns="45720" rtlCol="0" anchor="t">
            <a:spAutoFit/>
          </a:bodyPr>
          <a:lstStyle/>
          <a:p>
            <a:r>
              <a:rPr lang="en-US" sz="3200" b="1"/>
              <a:t>Tool, P. 10</a:t>
            </a:r>
          </a:p>
        </p:txBody>
      </p:sp>
    </p:spTree>
    <p:extLst>
      <p:ext uri="{BB962C8B-B14F-4D97-AF65-F5344CB8AC3E}">
        <p14:creationId xmlns:p14="http://schemas.microsoft.com/office/powerpoint/2010/main" val="28245079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115AE6-0195-3F11-ECAD-342667D39ED4}"/>
              </a:ext>
            </a:extLst>
          </p:cNvPr>
          <p:cNvSpPr>
            <a:spLocks noGrp="1"/>
          </p:cNvSpPr>
          <p:nvPr>
            <p:ph type="title"/>
          </p:nvPr>
        </p:nvSpPr>
        <p:spPr>
          <a:xfrm>
            <a:off x="535103" y="282311"/>
            <a:ext cx="9782801" cy="1239837"/>
          </a:xfrm>
        </p:spPr>
        <p:txBody>
          <a:bodyPr anchor="t"/>
          <a:lstStyle/>
          <a:p>
            <a:r>
              <a:rPr lang="en-US" b="1">
                <a:solidFill>
                  <a:schemeClr val="tx1"/>
                </a:solidFill>
              </a:rPr>
              <a:t>As a table, on a chart paper list:</a:t>
            </a:r>
          </a:p>
        </p:txBody>
      </p:sp>
      <p:sp>
        <p:nvSpPr>
          <p:cNvPr id="4" name="Content Placeholder 3">
            <a:extLst>
              <a:ext uri="{FF2B5EF4-FFF2-40B4-BE49-F238E27FC236}">
                <a16:creationId xmlns:a16="http://schemas.microsoft.com/office/drawing/2014/main" id="{D4297B26-78E9-6D8C-F129-0413955E8212}"/>
              </a:ext>
            </a:extLst>
          </p:cNvPr>
          <p:cNvSpPr>
            <a:spLocks noGrp="1"/>
          </p:cNvSpPr>
          <p:nvPr>
            <p:ph idx="1"/>
          </p:nvPr>
        </p:nvSpPr>
        <p:spPr>
          <a:xfrm>
            <a:off x="679036" y="1383770"/>
            <a:ext cx="9782801" cy="4572000"/>
          </a:xfrm>
        </p:spPr>
        <p:txBody>
          <a:bodyPr>
            <a:normAutofit/>
          </a:bodyPr>
          <a:lstStyle/>
          <a:p>
            <a:pPr>
              <a:lnSpc>
                <a:spcPct val="150000"/>
              </a:lnSpc>
              <a:buFont typeface="Arial" panose="020B0604020202020204" pitchFamily="34" charset="0"/>
              <a:buChar char="•"/>
            </a:pPr>
            <a:r>
              <a:rPr lang="en-US" sz="3200"/>
              <a:t>An equity gap</a:t>
            </a:r>
          </a:p>
          <a:p>
            <a:pPr>
              <a:lnSpc>
                <a:spcPct val="150000"/>
              </a:lnSpc>
              <a:buFont typeface="Arial" panose="020B0604020202020204" pitchFamily="34" charset="0"/>
              <a:buChar char="•"/>
            </a:pPr>
            <a:r>
              <a:rPr lang="en-US" sz="3200"/>
              <a:t>An assumption of your group that shifted</a:t>
            </a:r>
          </a:p>
          <a:p>
            <a:pPr>
              <a:lnSpc>
                <a:spcPct val="150000"/>
              </a:lnSpc>
              <a:buFont typeface="Arial" panose="020B0604020202020204" pitchFamily="34" charset="0"/>
              <a:buChar char="•"/>
            </a:pPr>
            <a:r>
              <a:rPr lang="en-US" sz="3200"/>
              <a:t>A design question that emerged</a:t>
            </a:r>
          </a:p>
        </p:txBody>
      </p:sp>
    </p:spTree>
    <p:extLst>
      <p:ext uri="{BB962C8B-B14F-4D97-AF65-F5344CB8AC3E}">
        <p14:creationId xmlns:p14="http://schemas.microsoft.com/office/powerpoint/2010/main" val="30350918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31B7D-729C-49F9-67EC-785DD6025593}"/>
              </a:ext>
            </a:extLst>
          </p:cNvPr>
          <p:cNvSpPr>
            <a:spLocks noGrp="1"/>
          </p:cNvSpPr>
          <p:nvPr>
            <p:ph type="title"/>
          </p:nvPr>
        </p:nvSpPr>
        <p:spPr>
          <a:xfrm>
            <a:off x="808770" y="150091"/>
            <a:ext cx="9782801" cy="708891"/>
          </a:xfrm>
        </p:spPr>
        <p:txBody>
          <a:bodyPr anchor="b">
            <a:normAutofit/>
          </a:bodyPr>
          <a:lstStyle/>
          <a:p>
            <a:r>
              <a:rPr lang="en-US"/>
              <a:t>Key Points: Centering Equity in Campaigns</a:t>
            </a:r>
          </a:p>
        </p:txBody>
      </p:sp>
      <p:sp>
        <p:nvSpPr>
          <p:cNvPr id="3" name="Content Placeholder 2">
            <a:extLst>
              <a:ext uri="{FF2B5EF4-FFF2-40B4-BE49-F238E27FC236}">
                <a16:creationId xmlns:a16="http://schemas.microsoft.com/office/drawing/2014/main" id="{38A35DE3-1C07-61F1-BC90-6E49286800FD}"/>
              </a:ext>
            </a:extLst>
          </p:cNvPr>
          <p:cNvSpPr>
            <a:spLocks noGrp="1"/>
          </p:cNvSpPr>
          <p:nvPr>
            <p:ph sz="half" idx="1"/>
          </p:nvPr>
        </p:nvSpPr>
        <p:spPr>
          <a:xfrm>
            <a:off x="808769" y="1042516"/>
            <a:ext cx="7340443" cy="3871128"/>
          </a:xfrm>
        </p:spPr>
        <p:txBody>
          <a:bodyPr>
            <a:noAutofit/>
          </a:bodyPr>
          <a:lstStyle/>
          <a:p>
            <a:pPr>
              <a:lnSpc>
                <a:spcPct val="100000"/>
              </a:lnSpc>
              <a:buFont typeface="Arial" panose="020B0604020202020204" pitchFamily="34" charset="0"/>
              <a:buChar char="•"/>
            </a:pPr>
            <a:r>
              <a:rPr lang="en-US" sz="2400" b="1"/>
              <a:t>Centering equity means equity shapes the vision, not just the outcome</a:t>
            </a:r>
            <a:r>
              <a:rPr lang="en-US" sz="2400"/>
              <a:t>.</a:t>
            </a:r>
          </a:p>
          <a:p>
            <a:pPr>
              <a:lnSpc>
                <a:spcPct val="100000"/>
              </a:lnSpc>
              <a:buFont typeface="Arial" panose="020B0604020202020204" pitchFamily="34" charset="0"/>
              <a:buChar char="•"/>
            </a:pPr>
            <a:r>
              <a:rPr lang="en-US" sz="2400" b="1"/>
              <a:t>Equity analysis is essential to avoid reinforcing harm.</a:t>
            </a:r>
          </a:p>
          <a:p>
            <a:pPr>
              <a:lnSpc>
                <a:spcPct val="100000"/>
              </a:lnSpc>
              <a:buFont typeface="Arial" panose="020B0604020202020204" pitchFamily="34" charset="0"/>
              <a:buChar char="•"/>
            </a:pPr>
            <a:r>
              <a:rPr lang="en-US" sz="2400" b="1"/>
              <a:t>Centering equity shifts campaigns from:</a:t>
            </a:r>
          </a:p>
          <a:p>
            <a:pPr lvl="1">
              <a:lnSpc>
                <a:spcPct val="100000"/>
              </a:lnSpc>
              <a:buFont typeface="Arial" panose="020B0604020202020204" pitchFamily="34" charset="0"/>
              <a:buChar char="•"/>
            </a:pPr>
            <a:r>
              <a:rPr lang="en-US"/>
              <a:t>participation → leadership</a:t>
            </a:r>
          </a:p>
          <a:p>
            <a:pPr lvl="1">
              <a:lnSpc>
                <a:spcPct val="100000"/>
              </a:lnSpc>
              <a:buFont typeface="Arial" panose="020B0604020202020204" pitchFamily="34" charset="0"/>
              <a:buChar char="•"/>
            </a:pPr>
            <a:r>
              <a:rPr lang="en-US"/>
              <a:t>representation → shared power</a:t>
            </a:r>
          </a:p>
          <a:p>
            <a:pPr lvl="1">
              <a:lnSpc>
                <a:spcPct val="100000"/>
              </a:lnSpc>
              <a:buFont typeface="Arial" panose="020B0604020202020204" pitchFamily="34" charset="0"/>
              <a:buChar char="•"/>
            </a:pPr>
            <a:r>
              <a:rPr lang="en-US"/>
              <a:t>fixes → systemic change</a:t>
            </a:r>
          </a:p>
        </p:txBody>
      </p:sp>
      <p:pic>
        <p:nvPicPr>
          <p:cNvPr id="4" name="Picture 3">
            <a:extLst>
              <a:ext uri="{FF2B5EF4-FFF2-40B4-BE49-F238E27FC236}">
                <a16:creationId xmlns:a16="http://schemas.microsoft.com/office/drawing/2014/main" id="{264C88A8-0F76-F715-3F12-8926990B38A2}"/>
              </a:ext>
            </a:extLst>
          </p:cNvPr>
          <p:cNvPicPr/>
          <p:nvPr/>
        </p:nvPicPr>
        <p:blipFill rotWithShape="1">
          <a:blip r:embed="rId2"/>
          <a:srcRect l="3839" t="29433" r="75686" b="29787"/>
          <a:stretch/>
        </p:blipFill>
        <p:spPr>
          <a:xfrm>
            <a:off x="8852599" y="1590153"/>
            <a:ext cx="2649186" cy="2971800"/>
          </a:xfrm>
          <a:prstGeom prst="rect">
            <a:avLst/>
          </a:prstGeom>
          <a:noFill/>
        </p:spPr>
      </p:pic>
      <p:sp>
        <p:nvSpPr>
          <p:cNvPr id="6" name="TextBox 5">
            <a:extLst>
              <a:ext uri="{FF2B5EF4-FFF2-40B4-BE49-F238E27FC236}">
                <a16:creationId xmlns:a16="http://schemas.microsoft.com/office/drawing/2014/main" id="{EE13ACFF-6CFB-F935-E551-B9E1467AC34F}"/>
              </a:ext>
            </a:extLst>
          </p:cNvPr>
          <p:cNvSpPr txBox="1"/>
          <p:nvPr/>
        </p:nvSpPr>
        <p:spPr>
          <a:xfrm>
            <a:off x="808769" y="5097178"/>
            <a:ext cx="10693016" cy="1124026"/>
          </a:xfrm>
          <a:prstGeom prst="rect">
            <a:avLst/>
          </a:prstGeom>
          <a:noFill/>
        </p:spPr>
        <p:txBody>
          <a:bodyPr wrap="square">
            <a:spAutoFit/>
          </a:bodyPr>
          <a:lstStyle/>
          <a:p>
            <a:pPr marL="0" indent="0">
              <a:lnSpc>
                <a:spcPct val="150000"/>
              </a:lnSpc>
              <a:buNone/>
            </a:pPr>
            <a:r>
              <a:rPr lang="en-US" sz="2400">
                <a:highlight>
                  <a:srgbClr val="FFFF00"/>
                </a:highlight>
              </a:rPr>
              <a:t>A campaign is equitable only if those most impacted help define the problem, shape the demands, lead the work, and gain power through it</a:t>
            </a:r>
            <a:r>
              <a:rPr lang="en-US" sz="2400"/>
              <a:t>.</a:t>
            </a:r>
          </a:p>
        </p:txBody>
      </p:sp>
    </p:spTree>
    <p:extLst>
      <p:ext uri="{BB962C8B-B14F-4D97-AF65-F5344CB8AC3E}">
        <p14:creationId xmlns:p14="http://schemas.microsoft.com/office/powerpoint/2010/main" val="22764357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76CDC-DD67-76E1-0556-AC537ACB62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9DC9E6-2C70-C7EB-6FED-0339B8F63E92}"/>
              </a:ext>
            </a:extLst>
          </p:cNvPr>
          <p:cNvSpPr>
            <a:spLocks noGrp="1"/>
          </p:cNvSpPr>
          <p:nvPr>
            <p:ph type="title"/>
          </p:nvPr>
        </p:nvSpPr>
        <p:spPr>
          <a:xfrm>
            <a:off x="3580030" y="2614795"/>
            <a:ext cx="8338579" cy="1010411"/>
          </a:xfrm>
          <a:noFill/>
        </p:spPr>
        <p:txBody>
          <a:bodyPr>
            <a:noAutofit/>
          </a:bodyPr>
          <a:lstStyle/>
          <a:p>
            <a:r>
              <a:rPr lang="en-US" sz="7200"/>
              <a:t>Joshua &amp; Serafina </a:t>
            </a:r>
          </a:p>
        </p:txBody>
      </p:sp>
      <p:sp>
        <p:nvSpPr>
          <p:cNvPr id="4" name="Text Placeholder 3">
            <a:extLst>
              <a:ext uri="{FF2B5EF4-FFF2-40B4-BE49-F238E27FC236}">
                <a16:creationId xmlns:a16="http://schemas.microsoft.com/office/drawing/2014/main" id="{A7EB0217-4EAC-122E-D32E-C995404ADD6B}"/>
              </a:ext>
            </a:extLst>
          </p:cNvPr>
          <p:cNvSpPr>
            <a:spLocks noGrp="1"/>
          </p:cNvSpPr>
          <p:nvPr>
            <p:ph type="body" idx="1"/>
          </p:nvPr>
        </p:nvSpPr>
        <p:spPr>
          <a:xfrm>
            <a:off x="3580030" y="3709181"/>
            <a:ext cx="7264623" cy="1150203"/>
          </a:xfrm>
        </p:spPr>
        <p:txBody>
          <a:bodyPr/>
          <a:lstStyle/>
          <a:p>
            <a:r>
              <a:rPr lang="en-US"/>
              <a:t>Diagnosis Framework</a:t>
            </a:r>
          </a:p>
        </p:txBody>
      </p:sp>
    </p:spTree>
    <p:extLst>
      <p:ext uri="{BB962C8B-B14F-4D97-AF65-F5344CB8AC3E}">
        <p14:creationId xmlns:p14="http://schemas.microsoft.com/office/powerpoint/2010/main" val="1442501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933061"/>
          </a:xfrm>
        </p:spPr>
        <p:txBody>
          <a:bodyPr/>
          <a:lstStyle/>
          <a:p>
            <a:r>
              <a:rPr lang="en-US" b="1"/>
              <a:t>What is coaching? </a:t>
            </a:r>
          </a:p>
        </p:txBody>
      </p:sp>
      <p:sp>
        <p:nvSpPr>
          <p:cNvPr id="3" name="Content Placeholder 2"/>
          <p:cNvSpPr>
            <a:spLocks noGrp="1"/>
          </p:cNvSpPr>
          <p:nvPr>
            <p:ph idx="1"/>
          </p:nvPr>
        </p:nvSpPr>
        <p:spPr>
          <a:xfrm>
            <a:off x="989012" y="1239955"/>
            <a:ext cx="10709929" cy="4972586"/>
          </a:xfrm>
        </p:spPr>
        <p:txBody>
          <a:bodyPr>
            <a:normAutofit fontScale="85000" lnSpcReduction="20000"/>
          </a:bodyPr>
          <a:lstStyle/>
          <a:p>
            <a:pPr lvl="0">
              <a:lnSpc>
                <a:spcPct val="150000"/>
              </a:lnSpc>
              <a:buFont typeface="Arial" panose="020B0604020202020204" pitchFamily="34" charset="0"/>
              <a:buChar char="•"/>
            </a:pPr>
            <a:r>
              <a:rPr lang="en-US" sz="3600"/>
              <a:t>Campaign Coaches are Thought Partners</a:t>
            </a:r>
          </a:p>
          <a:p>
            <a:pPr lvl="0">
              <a:lnSpc>
                <a:spcPct val="150000"/>
              </a:lnSpc>
              <a:buFont typeface="Arial" panose="020B0604020202020204" pitchFamily="34" charset="0"/>
              <a:buChar char="•"/>
            </a:pPr>
            <a:r>
              <a:rPr lang="en-US" sz="3600"/>
              <a:t>Coaches remain curious and listen deeply </a:t>
            </a:r>
          </a:p>
          <a:p>
            <a:pPr lvl="0">
              <a:lnSpc>
                <a:spcPct val="150000"/>
              </a:lnSpc>
              <a:buFont typeface="Arial" panose="020B0604020202020204" pitchFamily="34" charset="0"/>
              <a:buChar char="•"/>
            </a:pPr>
            <a:r>
              <a:rPr lang="en-US" sz="3600"/>
              <a:t>Coaching enables others to build their own capacity to act and solve their problems</a:t>
            </a:r>
          </a:p>
          <a:p>
            <a:pPr lvl="0">
              <a:lnSpc>
                <a:spcPct val="150000"/>
              </a:lnSpc>
              <a:buFont typeface="Arial" panose="020B0604020202020204" pitchFamily="34" charset="0"/>
              <a:buChar char="•"/>
            </a:pPr>
            <a:r>
              <a:rPr lang="en-US" sz="3600"/>
              <a:t>Coaching transforms leaders from a relationship where someone else has external control to one where they focus on how to grow.</a:t>
            </a:r>
          </a:p>
          <a:p>
            <a:endParaRPr lang="en-US"/>
          </a:p>
        </p:txBody>
      </p:sp>
    </p:spTree>
    <p:extLst>
      <p:ext uri="{BB962C8B-B14F-4D97-AF65-F5344CB8AC3E}">
        <p14:creationId xmlns:p14="http://schemas.microsoft.com/office/powerpoint/2010/main" val="12363115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699795" y="1600200"/>
            <a:ext cx="4424485" cy="3826247"/>
          </a:xfrm>
        </p:spPr>
        <p:txBody>
          <a:bodyPr vert="horz" lIns="91440" tIns="45720" rIns="91440" bIns="45720" rtlCol="0" anchor="t">
            <a:normAutofit fontScale="92500"/>
          </a:bodyPr>
          <a:lstStyle/>
          <a:p>
            <a:pPr marL="0" indent="0">
              <a:buNone/>
            </a:pPr>
            <a:r>
              <a:rPr lang="en-US" b="1"/>
              <a:t>Step 1: Inquire or Observe </a:t>
            </a:r>
          </a:p>
          <a:p>
            <a:pPr marL="0" indent="0">
              <a:lnSpc>
                <a:spcPct val="110000"/>
              </a:lnSpc>
              <a:buNone/>
            </a:pPr>
            <a:r>
              <a:rPr lang="en-US"/>
              <a:t>Your role is to build a relationship with the lead or team, learn their context, listen to what they want to achieve, and listening to what they believe are their challenges.  </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334110" y="224434"/>
            <a:ext cx="6506462" cy="5812299"/>
          </a:xfrm>
          <a:prstGeom prst="rect">
            <a:avLst/>
          </a:prstGeom>
        </p:spPr>
      </p:pic>
      <p:sp>
        <p:nvSpPr>
          <p:cNvPr id="5" name="Title 4"/>
          <p:cNvSpPr>
            <a:spLocks noGrp="1"/>
          </p:cNvSpPr>
          <p:nvPr>
            <p:ph type="title"/>
          </p:nvPr>
        </p:nvSpPr>
        <p:spPr>
          <a:xfrm>
            <a:off x="699795" y="93353"/>
            <a:ext cx="9782801" cy="810498"/>
          </a:xfrm>
        </p:spPr>
        <p:txBody>
          <a:bodyPr/>
          <a:lstStyle/>
          <a:p>
            <a:r>
              <a:rPr lang="en-US"/>
              <a:t>Coaching Cycle </a:t>
            </a:r>
          </a:p>
        </p:txBody>
      </p:sp>
    </p:spTree>
    <p:extLst>
      <p:ext uri="{BB962C8B-B14F-4D97-AF65-F5344CB8AC3E}">
        <p14:creationId xmlns:p14="http://schemas.microsoft.com/office/powerpoint/2010/main" val="22359080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753681" y="1228935"/>
            <a:ext cx="4129796" cy="2643270"/>
          </a:xfrm>
        </p:spPr>
        <p:txBody>
          <a:bodyPr>
            <a:normAutofit fontScale="92500"/>
          </a:bodyPr>
          <a:lstStyle/>
          <a:p>
            <a:pPr marL="0" indent="0">
              <a:lnSpc>
                <a:spcPct val="150000"/>
              </a:lnSpc>
              <a:buNone/>
            </a:pPr>
            <a:r>
              <a:rPr lang="en-US" b="1"/>
              <a:t>Step 2 : Diagnose</a:t>
            </a:r>
          </a:p>
          <a:p>
            <a:pPr marL="0" indent="0">
              <a:lnSpc>
                <a:spcPct val="150000"/>
              </a:lnSpc>
              <a:buNone/>
            </a:pPr>
            <a:r>
              <a:rPr lang="en-US"/>
              <a:t>You formulate a theory about the type of challenge they are having. </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p:cNvSpPr>
            <a:spLocks noGrp="1"/>
          </p:cNvSpPr>
          <p:nvPr>
            <p:ph type="title"/>
          </p:nvPr>
        </p:nvSpPr>
        <p:spPr>
          <a:xfrm>
            <a:off x="753681" y="63652"/>
            <a:ext cx="9782801" cy="810498"/>
          </a:xfrm>
        </p:spPr>
        <p:txBody>
          <a:bodyPr/>
          <a:lstStyle/>
          <a:p>
            <a:r>
              <a:rPr lang="en-US" b="1"/>
              <a:t>Coaching Cycle</a:t>
            </a:r>
          </a:p>
        </p:txBody>
      </p:sp>
      <p:pic>
        <p:nvPicPr>
          <p:cNvPr id="6" name="Picture 5">
            <a:extLst>
              <a:ext uri="{FF2B5EF4-FFF2-40B4-BE49-F238E27FC236}">
                <a16:creationId xmlns:a16="http://schemas.microsoft.com/office/drawing/2014/main" id="{84C3C407-34FC-413C-BE0C-750ECB05A375}"/>
              </a:ext>
            </a:extLst>
          </p:cNvPr>
          <p:cNvPicPr>
            <a:picLocks noChangeAspect="1"/>
          </p:cNvPicPr>
          <p:nvPr/>
        </p:nvPicPr>
        <p:blipFill rotWithShape="1">
          <a:blip r:embed="rId3"/>
          <a:srcRect l="2653" t="53696" r="51874" b="34966"/>
          <a:stretch/>
        </p:blipFill>
        <p:spPr>
          <a:xfrm>
            <a:off x="989012" y="5150197"/>
            <a:ext cx="4135177" cy="687363"/>
          </a:xfrm>
          <a:prstGeom prst="rect">
            <a:avLst/>
          </a:prstGeom>
        </p:spPr>
      </p:pic>
    </p:spTree>
    <p:extLst>
      <p:ext uri="{BB962C8B-B14F-4D97-AF65-F5344CB8AC3E}">
        <p14:creationId xmlns:p14="http://schemas.microsoft.com/office/powerpoint/2010/main" val="22287163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558800" y="1590869"/>
            <a:ext cx="4293118" cy="3826247"/>
          </a:xfrm>
        </p:spPr>
        <p:txBody>
          <a:bodyPr>
            <a:normAutofit fontScale="85000" lnSpcReduction="10000"/>
          </a:bodyPr>
          <a:lstStyle/>
          <a:p>
            <a:pPr marL="0" indent="0" fontAlgn="base">
              <a:lnSpc>
                <a:spcPct val="150000"/>
              </a:lnSpc>
              <a:buNone/>
            </a:pPr>
            <a:r>
              <a:rPr lang="en-US" b="1"/>
              <a:t>Step 3: Intervention</a:t>
            </a:r>
          </a:p>
          <a:p>
            <a:pPr marL="0" indent="0" fontAlgn="base">
              <a:lnSpc>
                <a:spcPct val="150000"/>
              </a:lnSpc>
              <a:buNone/>
            </a:pPr>
            <a:r>
              <a:rPr lang="en-US"/>
              <a:t>These are the ways that you interrupt the lead or team and in a way that centers what they think they can do to solve their challenges  </a:t>
            </a:r>
          </a:p>
          <a:p>
            <a:pPr marL="0" indent="0">
              <a:buNone/>
            </a:pPr>
            <a:endParaRPr lang="en-US"/>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p:cNvSpPr>
            <a:spLocks noGrp="1"/>
          </p:cNvSpPr>
          <p:nvPr>
            <p:ph type="title"/>
          </p:nvPr>
        </p:nvSpPr>
        <p:spPr>
          <a:xfrm>
            <a:off x="558800" y="115079"/>
            <a:ext cx="9782801" cy="810498"/>
          </a:xfrm>
        </p:spPr>
        <p:txBody>
          <a:bodyPr/>
          <a:lstStyle/>
          <a:p>
            <a:r>
              <a:rPr lang="en-US" b="1"/>
              <a:t>Coaching Cycle</a:t>
            </a:r>
          </a:p>
        </p:txBody>
      </p:sp>
    </p:spTree>
    <p:extLst>
      <p:ext uri="{BB962C8B-B14F-4D97-AF65-F5344CB8AC3E}">
        <p14:creationId xmlns:p14="http://schemas.microsoft.com/office/powerpoint/2010/main" val="6865612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EF940-0545-49C6-FFF3-A64B78A271B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BDE9F4-3516-1972-B752-97318F039306}"/>
              </a:ext>
            </a:extLst>
          </p:cNvPr>
          <p:cNvSpPr>
            <a:spLocks noGrp="1"/>
          </p:cNvSpPr>
          <p:nvPr>
            <p:ph idx="1"/>
          </p:nvPr>
        </p:nvSpPr>
        <p:spPr>
          <a:xfrm>
            <a:off x="540286" y="1363133"/>
            <a:ext cx="4412714" cy="3826247"/>
          </a:xfrm>
        </p:spPr>
        <p:txBody>
          <a:bodyPr vert="horz" lIns="91440" tIns="45720" rIns="91440" bIns="45720" rtlCol="0" anchor="t">
            <a:normAutofit fontScale="92500" lnSpcReduction="10000"/>
          </a:bodyPr>
          <a:lstStyle/>
          <a:p>
            <a:pPr marL="0" indent="0">
              <a:lnSpc>
                <a:spcPct val="150000"/>
              </a:lnSpc>
              <a:buNone/>
            </a:pPr>
            <a:r>
              <a:rPr lang="en-US" b="1"/>
              <a:t>Step 4: Action </a:t>
            </a:r>
          </a:p>
          <a:p>
            <a:pPr marL="0" indent="0">
              <a:lnSpc>
                <a:spcPct val="150000"/>
              </a:lnSpc>
              <a:buNone/>
            </a:pPr>
            <a:r>
              <a:rPr lang="en-US"/>
              <a:t>Your role is to set up how you will check in with them accountability. </a:t>
            </a:r>
          </a:p>
          <a:p>
            <a:pPr marL="0" indent="0">
              <a:lnSpc>
                <a:spcPct val="150000"/>
              </a:lnSpc>
              <a:buNone/>
            </a:pPr>
            <a:r>
              <a:rPr lang="en-US"/>
              <a:t>Ask questions of How, When, Who, </a:t>
            </a:r>
            <a:r>
              <a:rPr lang="en-US" err="1"/>
              <a:t>etc</a:t>
            </a:r>
            <a:r>
              <a:rPr lang="en-US"/>
              <a:t>?</a:t>
            </a:r>
          </a:p>
        </p:txBody>
      </p:sp>
      <p:pic>
        <p:nvPicPr>
          <p:cNvPr id="4" name="Picture 3">
            <a:extLst>
              <a:ext uri="{FF2B5EF4-FFF2-40B4-BE49-F238E27FC236}">
                <a16:creationId xmlns:a16="http://schemas.microsoft.com/office/drawing/2014/main" id="{BC79984B-3E0B-9131-9897-396465AF201B}"/>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a:extLst>
              <a:ext uri="{FF2B5EF4-FFF2-40B4-BE49-F238E27FC236}">
                <a16:creationId xmlns:a16="http://schemas.microsoft.com/office/drawing/2014/main" id="{6F89C31A-28EC-91D5-8823-199303A6156E}"/>
              </a:ext>
            </a:extLst>
          </p:cNvPr>
          <p:cNvSpPr>
            <a:spLocks noGrp="1"/>
          </p:cNvSpPr>
          <p:nvPr>
            <p:ph type="title"/>
          </p:nvPr>
        </p:nvSpPr>
        <p:spPr>
          <a:xfrm>
            <a:off x="540286" y="138751"/>
            <a:ext cx="9782801" cy="810498"/>
          </a:xfrm>
        </p:spPr>
        <p:txBody>
          <a:bodyPr/>
          <a:lstStyle/>
          <a:p>
            <a:r>
              <a:rPr lang="en-US" b="1"/>
              <a:t>Coaching Cycle</a:t>
            </a:r>
          </a:p>
        </p:txBody>
      </p:sp>
    </p:spTree>
    <p:extLst>
      <p:ext uri="{BB962C8B-B14F-4D97-AF65-F5344CB8AC3E}">
        <p14:creationId xmlns:p14="http://schemas.microsoft.com/office/powerpoint/2010/main" val="31494250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FAFB9-26F5-7EDB-3694-A32D43BCEE2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E267FA-8A56-0A29-A909-119779B00C9C}"/>
              </a:ext>
            </a:extLst>
          </p:cNvPr>
          <p:cNvSpPr>
            <a:spLocks noGrp="1"/>
          </p:cNvSpPr>
          <p:nvPr>
            <p:ph idx="1"/>
          </p:nvPr>
        </p:nvSpPr>
        <p:spPr>
          <a:xfrm>
            <a:off x="529228" y="1294249"/>
            <a:ext cx="4169772" cy="3826247"/>
          </a:xfrm>
        </p:spPr>
        <p:txBody>
          <a:bodyPr vert="horz" lIns="91440" tIns="45720" rIns="91440" bIns="45720" rtlCol="0" anchor="t">
            <a:normAutofit/>
          </a:bodyPr>
          <a:lstStyle/>
          <a:p>
            <a:pPr marL="0" indent="0">
              <a:lnSpc>
                <a:spcPct val="150000"/>
              </a:lnSpc>
              <a:buNone/>
            </a:pPr>
            <a:r>
              <a:rPr lang="en-US" b="1"/>
              <a:t>Step 5 : Check-in </a:t>
            </a:r>
          </a:p>
          <a:p>
            <a:pPr marL="0" indent="0">
              <a:lnSpc>
                <a:spcPct val="150000"/>
              </a:lnSpc>
              <a:buNone/>
            </a:pPr>
            <a:r>
              <a:rPr lang="en-US"/>
              <a:t>How did it go? </a:t>
            </a:r>
          </a:p>
          <a:p>
            <a:pPr marL="0" indent="0">
              <a:lnSpc>
                <a:spcPct val="150000"/>
              </a:lnSpc>
              <a:buNone/>
            </a:pPr>
            <a:r>
              <a:rPr lang="en-US"/>
              <a:t>Why do you think it went that way? </a:t>
            </a:r>
          </a:p>
          <a:p>
            <a:pPr marL="0" indent="0">
              <a:lnSpc>
                <a:spcPct val="150000"/>
              </a:lnSpc>
              <a:buNone/>
            </a:pPr>
            <a:r>
              <a:rPr lang="en-US"/>
              <a:t>What have you learned?</a:t>
            </a:r>
            <a:endParaRPr lang="en-US">
              <a:ea typeface="+mn-lt"/>
              <a:cs typeface="+mn-lt"/>
            </a:endParaRPr>
          </a:p>
        </p:txBody>
      </p:sp>
      <p:pic>
        <p:nvPicPr>
          <p:cNvPr id="4" name="Picture 3">
            <a:extLst>
              <a:ext uri="{FF2B5EF4-FFF2-40B4-BE49-F238E27FC236}">
                <a16:creationId xmlns:a16="http://schemas.microsoft.com/office/drawing/2014/main" id="{74F4E336-A680-4379-2467-DB9859C5D989}"/>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a:extLst>
              <a:ext uri="{FF2B5EF4-FFF2-40B4-BE49-F238E27FC236}">
                <a16:creationId xmlns:a16="http://schemas.microsoft.com/office/drawing/2014/main" id="{7FF6102A-7CD9-025B-464E-77B33C720275}"/>
              </a:ext>
            </a:extLst>
          </p:cNvPr>
          <p:cNvSpPr>
            <a:spLocks noGrp="1"/>
          </p:cNvSpPr>
          <p:nvPr>
            <p:ph type="title"/>
          </p:nvPr>
        </p:nvSpPr>
        <p:spPr>
          <a:xfrm>
            <a:off x="529228" y="120089"/>
            <a:ext cx="9782801" cy="810498"/>
          </a:xfrm>
        </p:spPr>
        <p:txBody>
          <a:bodyPr/>
          <a:lstStyle/>
          <a:p>
            <a:r>
              <a:rPr lang="en-US" b="1"/>
              <a:t>Coaching Cycle</a:t>
            </a:r>
          </a:p>
        </p:txBody>
      </p:sp>
    </p:spTree>
    <p:extLst>
      <p:ext uri="{BB962C8B-B14F-4D97-AF65-F5344CB8AC3E}">
        <p14:creationId xmlns:p14="http://schemas.microsoft.com/office/powerpoint/2010/main" val="12325406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660AA-9296-3BD8-7FD2-88C469C8D5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65F9B7-4BD4-69E7-EA1E-DB51EF6478B8}"/>
              </a:ext>
            </a:extLst>
          </p:cNvPr>
          <p:cNvSpPr>
            <a:spLocks noGrp="1"/>
          </p:cNvSpPr>
          <p:nvPr>
            <p:ph type="title"/>
          </p:nvPr>
        </p:nvSpPr>
        <p:spPr>
          <a:xfrm>
            <a:off x="591079" y="167128"/>
            <a:ext cx="10055781" cy="1450379"/>
          </a:xfrm>
        </p:spPr>
        <p:txBody>
          <a:bodyPr anchor="t"/>
          <a:lstStyle/>
          <a:p>
            <a:r>
              <a:rPr lang="en-US" b="1"/>
              <a:t>Key Points</a:t>
            </a:r>
          </a:p>
        </p:txBody>
      </p:sp>
      <p:sp>
        <p:nvSpPr>
          <p:cNvPr id="3" name="Content Placeholder 2">
            <a:extLst>
              <a:ext uri="{FF2B5EF4-FFF2-40B4-BE49-F238E27FC236}">
                <a16:creationId xmlns:a16="http://schemas.microsoft.com/office/drawing/2014/main" id="{BCFBF41B-C74B-B0C3-EBBD-968B4DAC471A}"/>
              </a:ext>
            </a:extLst>
          </p:cNvPr>
          <p:cNvSpPr>
            <a:spLocks noGrp="1"/>
          </p:cNvSpPr>
          <p:nvPr>
            <p:ph idx="1"/>
          </p:nvPr>
        </p:nvSpPr>
        <p:spPr>
          <a:xfrm>
            <a:off x="4091940" y="606478"/>
            <a:ext cx="7582150" cy="5645044"/>
          </a:xfrm>
        </p:spPr>
        <p:txBody>
          <a:bodyPr vert="horz" lIns="0" tIns="45708" rIns="0" bIns="45708" rtlCol="0" anchor="t">
            <a:normAutofit/>
          </a:bodyPr>
          <a:lstStyle/>
          <a:p>
            <a:pPr fontAlgn="base">
              <a:lnSpc>
                <a:spcPct val="150000"/>
              </a:lnSpc>
              <a:buFont typeface="Arial" panose="020B0604020202020204" pitchFamily="34" charset="0"/>
              <a:buChar char="•"/>
            </a:pPr>
            <a:r>
              <a:rPr lang="en-US" sz="3200"/>
              <a:t>We use these steps to prevent us from jumping right into intervention and action.  </a:t>
            </a:r>
          </a:p>
          <a:p>
            <a:pPr fontAlgn="base">
              <a:lnSpc>
                <a:spcPct val="150000"/>
              </a:lnSpc>
              <a:buFont typeface="Arial" panose="020B0604020202020204" pitchFamily="34" charset="0"/>
              <a:buChar char="•"/>
            </a:pPr>
            <a:r>
              <a:rPr lang="en-US" sz="3200"/>
              <a:t>We use these steps to remind us to center the lead and the team as much as possible </a:t>
            </a:r>
          </a:p>
        </p:txBody>
      </p:sp>
      <p:pic>
        <p:nvPicPr>
          <p:cNvPr id="5" name="Picture 4" descr="A picture containing text, red, sign&#10;&#10;Description automatically generated">
            <a:extLst>
              <a:ext uri="{FF2B5EF4-FFF2-40B4-BE49-F238E27FC236}">
                <a16:creationId xmlns:a16="http://schemas.microsoft.com/office/drawing/2014/main" id="{A241DA9A-99D9-84D6-413D-AD92A92A25E7}"/>
              </a:ext>
            </a:extLst>
          </p:cNvPr>
          <p:cNvPicPr>
            <a:picLocks noChangeAspect="1"/>
          </p:cNvPicPr>
          <p:nvPr/>
        </p:nvPicPr>
        <p:blipFill>
          <a:blip r:embed="rId3"/>
          <a:stretch>
            <a:fillRect/>
          </a:stretch>
        </p:blipFill>
        <p:spPr>
          <a:xfrm>
            <a:off x="514735" y="1617507"/>
            <a:ext cx="2973676" cy="2878294"/>
          </a:xfrm>
          <a:prstGeom prst="rect">
            <a:avLst/>
          </a:prstGeom>
        </p:spPr>
      </p:pic>
    </p:spTree>
    <p:extLst>
      <p:ext uri="{BB962C8B-B14F-4D97-AF65-F5344CB8AC3E}">
        <p14:creationId xmlns:p14="http://schemas.microsoft.com/office/powerpoint/2010/main" val="5491250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73A6F-933D-9A48-EDE4-EBF69C79E4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CDED3B-C496-6BCD-BC97-48F6E2AE253C}"/>
              </a:ext>
            </a:extLst>
          </p:cNvPr>
          <p:cNvSpPr>
            <a:spLocks noGrp="1"/>
          </p:cNvSpPr>
          <p:nvPr>
            <p:ph type="title"/>
          </p:nvPr>
        </p:nvSpPr>
        <p:spPr>
          <a:xfrm>
            <a:off x="3503612" y="2614795"/>
            <a:ext cx="8276012" cy="814205"/>
          </a:xfrm>
          <a:noFill/>
        </p:spPr>
        <p:txBody>
          <a:bodyPr>
            <a:noAutofit/>
          </a:bodyPr>
          <a:lstStyle/>
          <a:p>
            <a:r>
              <a:rPr lang="en-US" sz="7200"/>
              <a:t>Step 2- Diagnosis</a:t>
            </a:r>
          </a:p>
        </p:txBody>
      </p:sp>
      <p:sp>
        <p:nvSpPr>
          <p:cNvPr id="4" name="Text Placeholder 3">
            <a:extLst>
              <a:ext uri="{FF2B5EF4-FFF2-40B4-BE49-F238E27FC236}">
                <a16:creationId xmlns:a16="http://schemas.microsoft.com/office/drawing/2014/main" id="{7E85D8D1-7C0B-4A29-6C37-658866CC66AF}"/>
              </a:ext>
            </a:extLst>
          </p:cNvPr>
          <p:cNvSpPr>
            <a:spLocks noGrp="1"/>
          </p:cNvSpPr>
          <p:nvPr>
            <p:ph type="body" idx="1"/>
          </p:nvPr>
        </p:nvSpPr>
        <p:spPr>
          <a:xfrm>
            <a:off x="3582075" y="3625206"/>
            <a:ext cx="7264623" cy="1150203"/>
          </a:xfrm>
        </p:spPr>
        <p:txBody>
          <a:bodyPr/>
          <a:lstStyle/>
          <a:p>
            <a:endParaRPr lang="en-US"/>
          </a:p>
        </p:txBody>
      </p:sp>
    </p:spTree>
    <p:extLst>
      <p:ext uri="{BB962C8B-B14F-4D97-AF65-F5344CB8AC3E}">
        <p14:creationId xmlns:p14="http://schemas.microsoft.com/office/powerpoint/2010/main" val="29074955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9B3A2-809D-4298-908C-CAB19BA5F9F4}"/>
              </a:ext>
            </a:extLst>
          </p:cNvPr>
          <p:cNvSpPr>
            <a:spLocks noGrp="1"/>
          </p:cNvSpPr>
          <p:nvPr>
            <p:ph type="title"/>
          </p:nvPr>
        </p:nvSpPr>
        <p:spPr>
          <a:xfrm>
            <a:off x="550952" y="0"/>
            <a:ext cx="10636202" cy="829906"/>
          </a:xfrm>
        </p:spPr>
        <p:txBody>
          <a:bodyPr>
            <a:normAutofit/>
          </a:bodyPr>
          <a:lstStyle/>
          <a:p>
            <a:r>
              <a:rPr lang="en-US" b="1"/>
              <a:t>3 Kinds of Diagnoses – Your Theory on the Case</a:t>
            </a:r>
          </a:p>
        </p:txBody>
      </p:sp>
      <p:sp>
        <p:nvSpPr>
          <p:cNvPr id="3" name="Content Placeholder 2">
            <a:extLst>
              <a:ext uri="{FF2B5EF4-FFF2-40B4-BE49-F238E27FC236}">
                <a16:creationId xmlns:a16="http://schemas.microsoft.com/office/drawing/2014/main" id="{1E9F5C61-CC3B-42A2-B668-07AF9AACB20F}"/>
              </a:ext>
            </a:extLst>
          </p:cNvPr>
          <p:cNvSpPr>
            <a:spLocks noGrp="1"/>
          </p:cNvSpPr>
          <p:nvPr>
            <p:ph idx="1"/>
          </p:nvPr>
        </p:nvSpPr>
        <p:spPr>
          <a:xfrm>
            <a:off x="690342" y="931159"/>
            <a:ext cx="10357421" cy="4572000"/>
          </a:xfrm>
        </p:spPr>
        <p:txBody>
          <a:bodyPr/>
          <a:lstStyle/>
          <a:p>
            <a:pPr>
              <a:lnSpc>
                <a:spcPct val="150000"/>
              </a:lnSpc>
              <a:buFont typeface="Arial" panose="020B0604020202020204" pitchFamily="34" charset="0"/>
              <a:buChar char="•"/>
            </a:pPr>
            <a:r>
              <a:rPr lang="en-US"/>
              <a:t>Motivational  - Heart Coaching aimed at enhancing motivation</a:t>
            </a:r>
          </a:p>
          <a:p>
            <a:pPr>
              <a:lnSpc>
                <a:spcPct val="150000"/>
              </a:lnSpc>
              <a:buFont typeface="Arial" panose="020B0604020202020204" pitchFamily="34" charset="0"/>
              <a:buChar char="•"/>
            </a:pPr>
            <a:r>
              <a:rPr lang="en-US"/>
              <a:t>Strategic – Head Coaching aimed at helping plan, evaluate, strategize </a:t>
            </a:r>
          </a:p>
          <a:p>
            <a:pPr>
              <a:lnSpc>
                <a:spcPct val="150000"/>
              </a:lnSpc>
              <a:buFont typeface="Arial" panose="020B0604020202020204" pitchFamily="34" charset="0"/>
              <a:buChar char="•"/>
            </a:pPr>
            <a:r>
              <a:rPr lang="en-US"/>
              <a:t>Skills-based – Hands  Coaching aimed at effective execution of a skill</a:t>
            </a:r>
          </a:p>
          <a:p>
            <a:endParaRPr lang="en-US"/>
          </a:p>
        </p:txBody>
      </p:sp>
      <p:pic>
        <p:nvPicPr>
          <p:cNvPr id="4" name="Picture 3">
            <a:extLst>
              <a:ext uri="{FF2B5EF4-FFF2-40B4-BE49-F238E27FC236}">
                <a16:creationId xmlns:a16="http://schemas.microsoft.com/office/drawing/2014/main" id="{84C3C407-34FC-413C-BE0C-750ECB05A375}"/>
              </a:ext>
            </a:extLst>
          </p:cNvPr>
          <p:cNvPicPr>
            <a:picLocks noChangeAspect="1"/>
          </p:cNvPicPr>
          <p:nvPr/>
        </p:nvPicPr>
        <p:blipFill rotWithShape="1">
          <a:blip r:embed="rId2"/>
          <a:srcRect l="2653" t="53696" r="51874" b="34966"/>
          <a:stretch/>
        </p:blipFill>
        <p:spPr>
          <a:xfrm>
            <a:off x="4190998" y="4863669"/>
            <a:ext cx="7694341" cy="1278980"/>
          </a:xfrm>
          <a:prstGeom prst="rect">
            <a:avLst/>
          </a:prstGeom>
        </p:spPr>
      </p:pic>
    </p:spTree>
    <p:extLst>
      <p:ext uri="{BB962C8B-B14F-4D97-AF65-F5344CB8AC3E}">
        <p14:creationId xmlns:p14="http://schemas.microsoft.com/office/powerpoint/2010/main" val="32923132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9F5C61-CC3B-42A2-B668-07AF9AACB20F}"/>
              </a:ext>
            </a:extLst>
          </p:cNvPr>
          <p:cNvSpPr>
            <a:spLocks noGrp="1"/>
          </p:cNvSpPr>
          <p:nvPr>
            <p:ph idx="1"/>
          </p:nvPr>
        </p:nvSpPr>
        <p:spPr>
          <a:xfrm>
            <a:off x="744558" y="171822"/>
            <a:ext cx="10547308" cy="5496524"/>
          </a:xfrm>
        </p:spPr>
        <p:txBody>
          <a:bodyPr>
            <a:normAutofit/>
          </a:bodyPr>
          <a:lstStyle/>
          <a:p>
            <a:pPr marL="0" indent="0">
              <a:buNone/>
            </a:pPr>
            <a:r>
              <a:rPr lang="en-US" sz="3600" b="1"/>
              <a:t>Strategic (Head): </a:t>
            </a:r>
          </a:p>
          <a:p>
            <a:pPr>
              <a:lnSpc>
                <a:spcPct val="150000"/>
              </a:lnSpc>
              <a:buFont typeface="Arial" panose="020B0604020202020204" pitchFamily="34" charset="0"/>
              <a:buChar char="•"/>
            </a:pPr>
            <a:r>
              <a:rPr lang="en-US"/>
              <a:t>Is the individual struggling because the goals are not achievable? </a:t>
            </a:r>
          </a:p>
          <a:p>
            <a:pPr>
              <a:lnSpc>
                <a:spcPct val="150000"/>
              </a:lnSpc>
              <a:buFont typeface="Arial" panose="020B0604020202020204" pitchFamily="34" charset="0"/>
              <a:buChar char="•"/>
            </a:pPr>
            <a:r>
              <a:rPr lang="en-US"/>
              <a:t>Or because they’re not thinking creatively enough about how to use the resources they have to meet goals? </a:t>
            </a:r>
          </a:p>
          <a:p>
            <a:pPr>
              <a:lnSpc>
                <a:spcPct val="150000"/>
              </a:lnSpc>
              <a:buFont typeface="Arial" panose="020B0604020202020204" pitchFamily="34" charset="0"/>
              <a:buChar char="•"/>
            </a:pPr>
            <a:r>
              <a:rPr lang="en-US"/>
              <a:t>Or because the overall strategy doesn’t make sense and needs to be clarified or adapted to their situation? </a:t>
            </a:r>
          </a:p>
        </p:txBody>
      </p:sp>
      <p:pic>
        <p:nvPicPr>
          <p:cNvPr id="4" name="Picture 3">
            <a:extLst>
              <a:ext uri="{FF2B5EF4-FFF2-40B4-BE49-F238E27FC236}">
                <a16:creationId xmlns:a16="http://schemas.microsoft.com/office/drawing/2014/main" id="{84C3C407-34FC-413C-BE0C-750ECB05A375}"/>
              </a:ext>
            </a:extLst>
          </p:cNvPr>
          <p:cNvPicPr>
            <a:picLocks noChangeAspect="1"/>
          </p:cNvPicPr>
          <p:nvPr/>
        </p:nvPicPr>
        <p:blipFill rotWithShape="1">
          <a:blip r:embed="rId2"/>
          <a:srcRect l="21644" t="53870" r="70296" b="34953"/>
          <a:stretch>
            <a:fillRect/>
          </a:stretch>
        </p:blipFill>
        <p:spPr>
          <a:xfrm>
            <a:off x="10066867" y="4749800"/>
            <a:ext cx="1710266" cy="1580949"/>
          </a:xfrm>
          <a:prstGeom prst="rect">
            <a:avLst/>
          </a:prstGeom>
        </p:spPr>
      </p:pic>
    </p:spTree>
    <p:extLst>
      <p:ext uri="{BB962C8B-B14F-4D97-AF65-F5344CB8AC3E}">
        <p14:creationId xmlns:p14="http://schemas.microsoft.com/office/powerpoint/2010/main" val="27024917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9F5C61-CC3B-42A2-B668-07AF9AACB20F}"/>
              </a:ext>
            </a:extLst>
          </p:cNvPr>
          <p:cNvSpPr>
            <a:spLocks noGrp="1"/>
          </p:cNvSpPr>
          <p:nvPr>
            <p:ph idx="1"/>
          </p:nvPr>
        </p:nvSpPr>
        <p:spPr>
          <a:xfrm>
            <a:off x="740035" y="363072"/>
            <a:ext cx="10636202" cy="5365376"/>
          </a:xfrm>
        </p:spPr>
        <p:txBody>
          <a:bodyPr>
            <a:normAutofit/>
          </a:bodyPr>
          <a:lstStyle/>
          <a:p>
            <a:pPr marL="0" indent="0">
              <a:buNone/>
            </a:pPr>
            <a:r>
              <a:rPr lang="en-US" sz="3600" b="1"/>
              <a:t>Motivational (Heart): </a:t>
            </a:r>
          </a:p>
          <a:p>
            <a:pPr>
              <a:lnSpc>
                <a:spcPct val="150000"/>
              </a:lnSpc>
              <a:buFont typeface="Arial" panose="020B0604020202020204" pitchFamily="34" charset="0"/>
              <a:buChar char="•"/>
            </a:pPr>
            <a:r>
              <a:rPr lang="en-US" sz="3000"/>
              <a:t>Is the individual struggling because they are not putting forth enough effort? </a:t>
            </a:r>
          </a:p>
          <a:p>
            <a:pPr>
              <a:lnSpc>
                <a:spcPct val="150000"/>
              </a:lnSpc>
              <a:buFont typeface="Arial" panose="020B0604020202020204" pitchFamily="34" charset="0"/>
              <a:buChar char="•"/>
            </a:pPr>
            <a:r>
              <a:rPr lang="en-US" sz="3000"/>
              <a:t>Are they not trying hard enough because they are embarrassed? </a:t>
            </a:r>
          </a:p>
          <a:p>
            <a:pPr>
              <a:lnSpc>
                <a:spcPct val="150000"/>
              </a:lnSpc>
              <a:buFont typeface="Arial" panose="020B0604020202020204" pitchFamily="34" charset="0"/>
              <a:buChar char="•"/>
            </a:pPr>
            <a:r>
              <a:rPr lang="en-US" sz="3000"/>
              <a:t>Are they quitting too soon because of frustration or fear? </a:t>
            </a:r>
          </a:p>
        </p:txBody>
      </p:sp>
      <p:pic>
        <p:nvPicPr>
          <p:cNvPr id="4" name="Picture 3">
            <a:extLst>
              <a:ext uri="{FF2B5EF4-FFF2-40B4-BE49-F238E27FC236}">
                <a16:creationId xmlns:a16="http://schemas.microsoft.com/office/drawing/2014/main" id="{84C3C407-34FC-413C-BE0C-750ECB05A375}"/>
              </a:ext>
            </a:extLst>
          </p:cNvPr>
          <p:cNvPicPr>
            <a:picLocks noChangeAspect="1"/>
          </p:cNvPicPr>
          <p:nvPr/>
        </p:nvPicPr>
        <p:blipFill rotWithShape="1">
          <a:blip r:embed="rId2"/>
          <a:srcRect l="2653" t="53696" r="84636" b="35119"/>
          <a:stretch>
            <a:fillRect/>
          </a:stretch>
        </p:blipFill>
        <p:spPr>
          <a:xfrm>
            <a:off x="9747121" y="4799779"/>
            <a:ext cx="2441704" cy="1432522"/>
          </a:xfrm>
          <a:prstGeom prst="rect">
            <a:avLst/>
          </a:prstGeom>
        </p:spPr>
      </p:pic>
    </p:spTree>
    <p:extLst>
      <p:ext uri="{BB962C8B-B14F-4D97-AF65-F5344CB8AC3E}">
        <p14:creationId xmlns:p14="http://schemas.microsoft.com/office/powerpoint/2010/main" val="25652985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B44E8-560C-79F9-0CD7-DF1F3F129B2A}"/>
              </a:ext>
            </a:extLst>
          </p:cNvPr>
          <p:cNvSpPr>
            <a:spLocks noGrp="1"/>
          </p:cNvSpPr>
          <p:nvPr>
            <p:ph type="title"/>
          </p:nvPr>
        </p:nvSpPr>
        <p:spPr>
          <a:xfrm>
            <a:off x="577436" y="93135"/>
            <a:ext cx="9782801" cy="685800"/>
          </a:xfrm>
        </p:spPr>
        <p:txBody>
          <a:bodyPr anchor="t"/>
          <a:lstStyle/>
          <a:p>
            <a:r>
              <a:rPr lang="en-US" b="1"/>
              <a:t>Skills-Based (Hands): </a:t>
            </a:r>
            <a:endParaRPr lang="en-US"/>
          </a:p>
        </p:txBody>
      </p:sp>
      <p:sp>
        <p:nvSpPr>
          <p:cNvPr id="3" name="Content Placeholder 2">
            <a:extLst>
              <a:ext uri="{FF2B5EF4-FFF2-40B4-BE49-F238E27FC236}">
                <a16:creationId xmlns:a16="http://schemas.microsoft.com/office/drawing/2014/main" id="{1E9F5C61-CC3B-42A2-B668-07AF9AACB20F}"/>
              </a:ext>
            </a:extLst>
          </p:cNvPr>
          <p:cNvSpPr>
            <a:spLocks noGrp="1"/>
          </p:cNvSpPr>
          <p:nvPr>
            <p:ph idx="1"/>
          </p:nvPr>
        </p:nvSpPr>
        <p:spPr>
          <a:xfrm>
            <a:off x="687502" y="778935"/>
            <a:ext cx="10530831" cy="5257798"/>
          </a:xfrm>
        </p:spPr>
        <p:txBody>
          <a:bodyPr>
            <a:noAutofit/>
          </a:bodyPr>
          <a:lstStyle/>
          <a:p>
            <a:pPr>
              <a:lnSpc>
                <a:spcPct val="160000"/>
              </a:lnSpc>
              <a:buFont typeface="Arial" panose="020B0604020202020204" pitchFamily="34" charset="0"/>
              <a:buChar char="•"/>
            </a:pPr>
            <a:r>
              <a:rPr lang="en-US" sz="2400"/>
              <a:t>Is the individual struggling because of not being able to muster the behavioral skill to execute effectively? </a:t>
            </a:r>
          </a:p>
          <a:p>
            <a:pPr>
              <a:lnSpc>
                <a:spcPct val="160000"/>
              </a:lnSpc>
              <a:buFont typeface="Arial" panose="020B0604020202020204" pitchFamily="34" charset="0"/>
              <a:buChar char="•"/>
            </a:pPr>
            <a:r>
              <a:rPr lang="en-US" sz="2400"/>
              <a:t>Do they not have the skill in their repertoire? </a:t>
            </a:r>
          </a:p>
          <a:p>
            <a:pPr>
              <a:lnSpc>
                <a:spcPct val="160000"/>
              </a:lnSpc>
              <a:buFont typeface="Arial" panose="020B0604020202020204" pitchFamily="34" charset="0"/>
              <a:buChar char="•"/>
            </a:pPr>
            <a:r>
              <a:rPr lang="en-US" sz="2400"/>
              <a:t>Is the person getting interference from other habits and behaviors (like someone well-versed in marketing speak may think that skill set is a substitute for authentic story-telling skills)? </a:t>
            </a:r>
          </a:p>
          <a:p>
            <a:pPr>
              <a:lnSpc>
                <a:spcPct val="160000"/>
              </a:lnSpc>
              <a:buFont typeface="Arial" panose="020B0604020202020204" pitchFamily="34" charset="0"/>
              <a:buChar char="•"/>
            </a:pPr>
            <a:r>
              <a:rPr lang="en-US" sz="2400"/>
              <a:t>Is there something you could model, or that this person that just needs more help practicing and debriefing?  </a:t>
            </a:r>
          </a:p>
        </p:txBody>
      </p:sp>
      <p:pic>
        <p:nvPicPr>
          <p:cNvPr id="4" name="Picture 3">
            <a:extLst>
              <a:ext uri="{FF2B5EF4-FFF2-40B4-BE49-F238E27FC236}">
                <a16:creationId xmlns:a16="http://schemas.microsoft.com/office/drawing/2014/main" id="{84C3C407-34FC-413C-BE0C-750ECB05A375}"/>
              </a:ext>
            </a:extLst>
          </p:cNvPr>
          <p:cNvPicPr>
            <a:picLocks noChangeAspect="1"/>
          </p:cNvPicPr>
          <p:nvPr/>
        </p:nvPicPr>
        <p:blipFill rotWithShape="1">
          <a:blip r:embed="rId2"/>
          <a:srcRect l="38056" t="54481" r="53523" b="34966"/>
          <a:stretch>
            <a:fillRect/>
          </a:stretch>
        </p:blipFill>
        <p:spPr>
          <a:xfrm>
            <a:off x="10140648" y="1464735"/>
            <a:ext cx="1492898" cy="1247170"/>
          </a:xfrm>
          <a:prstGeom prst="rect">
            <a:avLst/>
          </a:prstGeom>
        </p:spPr>
      </p:pic>
    </p:spTree>
    <p:extLst>
      <p:ext uri="{BB962C8B-B14F-4D97-AF65-F5344CB8AC3E}">
        <p14:creationId xmlns:p14="http://schemas.microsoft.com/office/powerpoint/2010/main" val="25238800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AC218-674C-1332-16C9-7EAB5389A336}"/>
              </a:ext>
            </a:extLst>
          </p:cNvPr>
          <p:cNvSpPr>
            <a:spLocks noGrp="1"/>
          </p:cNvSpPr>
          <p:nvPr>
            <p:ph type="title"/>
          </p:nvPr>
        </p:nvSpPr>
        <p:spPr>
          <a:xfrm>
            <a:off x="652142" y="0"/>
            <a:ext cx="9782801" cy="770467"/>
          </a:xfrm>
        </p:spPr>
        <p:txBody>
          <a:bodyPr/>
          <a:lstStyle/>
          <a:p>
            <a:r>
              <a:rPr lang="en-US" b="1"/>
              <a:t>What’s next in the cycle - </a:t>
            </a:r>
          </a:p>
        </p:txBody>
      </p:sp>
      <p:sp>
        <p:nvSpPr>
          <p:cNvPr id="3" name="Content Placeholder 2">
            <a:extLst>
              <a:ext uri="{FF2B5EF4-FFF2-40B4-BE49-F238E27FC236}">
                <a16:creationId xmlns:a16="http://schemas.microsoft.com/office/drawing/2014/main" id="{A7CA112A-BF27-11A8-F9A2-40B966B4BFA2}"/>
              </a:ext>
            </a:extLst>
          </p:cNvPr>
          <p:cNvSpPr>
            <a:spLocks noGrp="1"/>
          </p:cNvSpPr>
          <p:nvPr>
            <p:ph idx="1"/>
          </p:nvPr>
        </p:nvSpPr>
        <p:spPr>
          <a:xfrm>
            <a:off x="1576503" y="1278466"/>
            <a:ext cx="9782801" cy="4572000"/>
          </a:xfrm>
        </p:spPr>
        <p:txBody>
          <a:bodyPr/>
          <a:lstStyle/>
          <a:p>
            <a:pPr marL="0" indent="0">
              <a:buNone/>
            </a:pPr>
            <a:r>
              <a:rPr lang="en-US" sz="4800"/>
              <a:t>Pick an Intervention </a:t>
            </a:r>
            <a:endParaRPr lang="en-US"/>
          </a:p>
        </p:txBody>
      </p:sp>
      <p:pic>
        <p:nvPicPr>
          <p:cNvPr id="5" name="Picture 4">
            <a:extLst>
              <a:ext uri="{FF2B5EF4-FFF2-40B4-BE49-F238E27FC236}">
                <a16:creationId xmlns:a16="http://schemas.microsoft.com/office/drawing/2014/main" id="{7ADFBF2A-396D-301C-DC0C-343070428590}"/>
              </a:ext>
            </a:extLst>
          </p:cNvPr>
          <p:cNvPicPr>
            <a:picLocks noChangeAspect="1"/>
          </p:cNvPicPr>
          <p:nvPr/>
        </p:nvPicPr>
        <p:blipFill rotWithShape="1">
          <a:blip r:embed="rId2"/>
          <a:srcRect l="23323" t="58678" r="56108" b="24716"/>
          <a:stretch>
            <a:fillRect/>
          </a:stretch>
        </p:blipFill>
        <p:spPr>
          <a:xfrm>
            <a:off x="4733365" y="2382001"/>
            <a:ext cx="7107207" cy="3825244"/>
          </a:xfrm>
          <a:prstGeom prst="rect">
            <a:avLst/>
          </a:prstGeom>
        </p:spPr>
      </p:pic>
    </p:spTree>
    <p:extLst>
      <p:ext uri="{BB962C8B-B14F-4D97-AF65-F5344CB8AC3E}">
        <p14:creationId xmlns:p14="http://schemas.microsoft.com/office/powerpoint/2010/main" val="21183847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242C2-15DA-E118-B6B9-EB7072EAB4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688972-DB60-7AE3-A781-29C816CA5081}"/>
              </a:ext>
            </a:extLst>
          </p:cNvPr>
          <p:cNvSpPr>
            <a:spLocks noGrp="1"/>
          </p:cNvSpPr>
          <p:nvPr>
            <p:ph type="title"/>
          </p:nvPr>
        </p:nvSpPr>
        <p:spPr>
          <a:xfrm>
            <a:off x="735012" y="228600"/>
            <a:ext cx="10055781" cy="1450379"/>
          </a:xfrm>
        </p:spPr>
        <p:txBody>
          <a:bodyPr anchor="t"/>
          <a:lstStyle/>
          <a:p>
            <a:r>
              <a:rPr lang="en-US"/>
              <a:t>Key Points</a:t>
            </a:r>
          </a:p>
        </p:txBody>
      </p:sp>
      <p:sp>
        <p:nvSpPr>
          <p:cNvPr id="3" name="Content Placeholder 2">
            <a:extLst>
              <a:ext uri="{FF2B5EF4-FFF2-40B4-BE49-F238E27FC236}">
                <a16:creationId xmlns:a16="http://schemas.microsoft.com/office/drawing/2014/main" id="{0C95E35A-EBC8-66CE-1371-5B5D0CC529AD}"/>
              </a:ext>
            </a:extLst>
          </p:cNvPr>
          <p:cNvSpPr>
            <a:spLocks noGrp="1"/>
          </p:cNvSpPr>
          <p:nvPr>
            <p:ph idx="1"/>
          </p:nvPr>
        </p:nvSpPr>
        <p:spPr>
          <a:xfrm>
            <a:off x="4091940" y="376868"/>
            <a:ext cx="7582150" cy="5645044"/>
          </a:xfrm>
        </p:spPr>
        <p:txBody>
          <a:bodyPr vert="horz" lIns="0" tIns="45708" rIns="0" bIns="45708" rtlCol="0" anchor="t">
            <a:normAutofit/>
          </a:bodyPr>
          <a:lstStyle/>
          <a:p>
            <a:pPr marL="0" indent="0" fontAlgn="base">
              <a:lnSpc>
                <a:spcPct val="150000"/>
              </a:lnSpc>
              <a:buNone/>
            </a:pPr>
            <a:r>
              <a:rPr lang="en-US" sz="3500"/>
              <a:t>Without being able to identify which "type" of challenge the person is having, a coach is not able to formulate the sorts of questions that will lead the person to a helpful intervention. </a:t>
            </a:r>
          </a:p>
          <a:p>
            <a:pPr fontAlgn="base">
              <a:buFont typeface="Arial" panose="020B0604020202020204" pitchFamily="34" charset="0"/>
              <a:buChar char="•"/>
            </a:pPr>
            <a:endParaRPr lang="en-US" sz="4000"/>
          </a:p>
        </p:txBody>
      </p:sp>
      <p:pic>
        <p:nvPicPr>
          <p:cNvPr id="5" name="Picture 4" descr="A picture containing text, red, sign&#10;&#10;Description automatically generated">
            <a:extLst>
              <a:ext uri="{FF2B5EF4-FFF2-40B4-BE49-F238E27FC236}">
                <a16:creationId xmlns:a16="http://schemas.microsoft.com/office/drawing/2014/main" id="{A9A0DADC-4C66-F193-8731-2AD9B9FC0CA4}"/>
              </a:ext>
            </a:extLst>
          </p:cNvPr>
          <p:cNvPicPr>
            <a:picLocks noChangeAspect="1"/>
          </p:cNvPicPr>
          <p:nvPr/>
        </p:nvPicPr>
        <p:blipFill>
          <a:blip r:embed="rId3"/>
          <a:stretch>
            <a:fillRect/>
          </a:stretch>
        </p:blipFill>
        <p:spPr>
          <a:xfrm>
            <a:off x="514735" y="1617507"/>
            <a:ext cx="2973676" cy="2878294"/>
          </a:xfrm>
          <a:prstGeom prst="rect">
            <a:avLst/>
          </a:prstGeom>
        </p:spPr>
      </p:pic>
    </p:spTree>
    <p:extLst>
      <p:ext uri="{BB962C8B-B14F-4D97-AF65-F5344CB8AC3E}">
        <p14:creationId xmlns:p14="http://schemas.microsoft.com/office/powerpoint/2010/main" val="125022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4EA11-3B62-8273-ED8C-EAC3C43037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DE094C-8263-5A8F-3732-2F313A36CC0D}"/>
              </a:ext>
            </a:extLst>
          </p:cNvPr>
          <p:cNvSpPr>
            <a:spLocks noGrp="1"/>
          </p:cNvSpPr>
          <p:nvPr>
            <p:ph type="title"/>
          </p:nvPr>
        </p:nvSpPr>
        <p:spPr>
          <a:xfrm>
            <a:off x="740036" y="177801"/>
            <a:ext cx="10636202" cy="926926"/>
          </a:xfrm>
        </p:spPr>
        <p:txBody>
          <a:bodyPr/>
          <a:lstStyle/>
          <a:p>
            <a:r>
              <a:rPr lang="en-US" b="1"/>
              <a:t>Diagnosis Activity</a:t>
            </a:r>
          </a:p>
        </p:txBody>
      </p:sp>
      <p:sp>
        <p:nvSpPr>
          <p:cNvPr id="3" name="Content Placeholder 2">
            <a:extLst>
              <a:ext uri="{FF2B5EF4-FFF2-40B4-BE49-F238E27FC236}">
                <a16:creationId xmlns:a16="http://schemas.microsoft.com/office/drawing/2014/main" id="{2D5EBB65-8C9E-938B-CAB2-79032E626C4B}"/>
              </a:ext>
            </a:extLst>
          </p:cNvPr>
          <p:cNvSpPr>
            <a:spLocks noGrp="1"/>
          </p:cNvSpPr>
          <p:nvPr>
            <p:ph idx="1"/>
          </p:nvPr>
        </p:nvSpPr>
        <p:spPr>
          <a:xfrm>
            <a:off x="740035" y="1694328"/>
            <a:ext cx="11254741" cy="4477871"/>
          </a:xfrm>
        </p:spPr>
        <p:txBody>
          <a:bodyPr>
            <a:normAutofit/>
          </a:bodyPr>
          <a:lstStyle/>
          <a:p>
            <a:pPr lvl="0" fontAlgn="base">
              <a:lnSpc>
                <a:spcPct val="150000"/>
              </a:lnSpc>
              <a:buFont typeface="Arial" panose="020B0604020202020204" pitchFamily="34" charset="0"/>
              <a:buChar char="•"/>
            </a:pPr>
            <a:r>
              <a:rPr lang="en-US"/>
              <a:t>Come up with a team name and be ready to make a chart</a:t>
            </a:r>
          </a:p>
          <a:p>
            <a:pPr lvl="1" fontAlgn="base">
              <a:lnSpc>
                <a:spcPct val="150000"/>
              </a:lnSpc>
              <a:buFont typeface="Arial" panose="020B0604020202020204" pitchFamily="34" charset="0"/>
              <a:buChar char="•"/>
            </a:pPr>
            <a:r>
              <a:rPr lang="en-US"/>
              <a:t>Include the Scenario Number and Name of Scenario Leader </a:t>
            </a:r>
          </a:p>
          <a:p>
            <a:pPr lvl="1" fontAlgn="base">
              <a:lnSpc>
                <a:spcPct val="150000"/>
              </a:lnSpc>
              <a:buFont typeface="Arial" panose="020B0604020202020204" pitchFamily="34" charset="0"/>
              <a:buChar char="•"/>
            </a:pPr>
            <a:r>
              <a:rPr lang="en-US"/>
              <a:t>Identify the appropriate diagnosis for the scenario (head/heart/hands) </a:t>
            </a:r>
          </a:p>
          <a:p>
            <a:pPr lvl="1" fontAlgn="base">
              <a:lnSpc>
                <a:spcPct val="150000"/>
              </a:lnSpc>
              <a:buFont typeface="Arial" panose="020B0604020202020204" pitchFamily="34" charset="0"/>
              <a:buChar char="•"/>
            </a:pPr>
            <a:r>
              <a:rPr lang="en-US"/>
              <a:t>What questions might you ask to help determine your diagnosis </a:t>
            </a:r>
          </a:p>
          <a:p>
            <a:pPr lvl="1" fontAlgn="base">
              <a:lnSpc>
                <a:spcPct val="150000"/>
              </a:lnSpc>
              <a:buFont typeface="Arial" panose="020B0604020202020204" pitchFamily="34" charset="0"/>
              <a:buChar char="•"/>
            </a:pPr>
            <a:r>
              <a:rPr lang="en-US"/>
              <a:t>What questions might you ask to help them identify a specific action they are willing to commit to that they believe would improve their challenge?  </a:t>
            </a:r>
          </a:p>
          <a:p>
            <a:endParaRPr lang="en-US"/>
          </a:p>
        </p:txBody>
      </p:sp>
      <p:pic>
        <p:nvPicPr>
          <p:cNvPr id="4" name="Picture 3">
            <a:extLst>
              <a:ext uri="{FF2B5EF4-FFF2-40B4-BE49-F238E27FC236}">
                <a16:creationId xmlns:a16="http://schemas.microsoft.com/office/drawing/2014/main" id="{2223E8FA-60E7-716C-1B8A-68F82FD36530}"/>
              </a:ext>
            </a:extLst>
          </p:cNvPr>
          <p:cNvPicPr>
            <a:picLocks noChangeAspect="1"/>
          </p:cNvPicPr>
          <p:nvPr/>
        </p:nvPicPr>
        <p:blipFill rotWithShape="1">
          <a:blip r:embed="rId2"/>
          <a:srcRect l="2653" t="53696" r="51874" b="34966"/>
          <a:stretch/>
        </p:blipFill>
        <p:spPr>
          <a:xfrm>
            <a:off x="5269460" y="179050"/>
            <a:ext cx="6725317" cy="1117905"/>
          </a:xfrm>
          <a:prstGeom prst="rect">
            <a:avLst/>
          </a:prstGeom>
        </p:spPr>
      </p:pic>
    </p:spTree>
    <p:extLst>
      <p:ext uri="{BB962C8B-B14F-4D97-AF65-F5344CB8AC3E}">
        <p14:creationId xmlns:p14="http://schemas.microsoft.com/office/powerpoint/2010/main" val="9827475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E73BF-1B08-5F1B-DEFB-0965BA033D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669CA2-BAFE-4CDC-CA1C-192BDE3601BF}"/>
              </a:ext>
            </a:extLst>
          </p:cNvPr>
          <p:cNvSpPr>
            <a:spLocks noGrp="1"/>
          </p:cNvSpPr>
          <p:nvPr>
            <p:ph type="title"/>
          </p:nvPr>
        </p:nvSpPr>
        <p:spPr>
          <a:xfrm>
            <a:off x="752389" y="207446"/>
            <a:ext cx="9782801" cy="684396"/>
          </a:xfrm>
        </p:spPr>
        <p:txBody>
          <a:bodyPr>
            <a:noAutofit/>
          </a:bodyPr>
          <a:lstStyle/>
          <a:p>
            <a:r>
              <a:rPr lang="en-US" sz="4400"/>
              <a:t>Report Out</a:t>
            </a:r>
          </a:p>
        </p:txBody>
      </p:sp>
      <p:pic>
        <p:nvPicPr>
          <p:cNvPr id="4" name="Picture 3" descr="Conversation Free Stock Photo - Public Domain Pictures">
            <a:extLst>
              <a:ext uri="{FF2B5EF4-FFF2-40B4-BE49-F238E27FC236}">
                <a16:creationId xmlns:a16="http://schemas.microsoft.com/office/drawing/2014/main" id="{DC79F5F7-6401-C4ED-453D-445E92CA5991}"/>
              </a:ext>
            </a:extLst>
          </p:cNvPr>
          <p:cNvPicPr>
            <a:picLocks noChangeAspect="1"/>
          </p:cNvPicPr>
          <p:nvPr/>
        </p:nvPicPr>
        <p:blipFill>
          <a:blip r:embed="rId3"/>
          <a:stretch>
            <a:fillRect/>
          </a:stretch>
        </p:blipFill>
        <p:spPr>
          <a:xfrm>
            <a:off x="752389" y="1279996"/>
            <a:ext cx="4398882" cy="3581254"/>
          </a:xfrm>
          <a:prstGeom prst="rect">
            <a:avLst/>
          </a:prstGeom>
        </p:spPr>
      </p:pic>
      <p:sp>
        <p:nvSpPr>
          <p:cNvPr id="7" name="Content Placeholder 5">
            <a:extLst>
              <a:ext uri="{FF2B5EF4-FFF2-40B4-BE49-F238E27FC236}">
                <a16:creationId xmlns:a16="http://schemas.microsoft.com/office/drawing/2014/main" id="{84871C3E-9D59-3DA9-B39D-2599181836BC}"/>
              </a:ext>
            </a:extLst>
          </p:cNvPr>
          <p:cNvSpPr>
            <a:spLocks noGrp="1"/>
          </p:cNvSpPr>
          <p:nvPr>
            <p:ph idx="1"/>
          </p:nvPr>
        </p:nvSpPr>
        <p:spPr>
          <a:xfrm>
            <a:off x="6357909" y="549644"/>
            <a:ext cx="5378322" cy="5270985"/>
          </a:xfrm>
        </p:spPr>
        <p:txBody>
          <a:bodyPr vert="horz" lIns="91440" tIns="45720" rIns="91440" bIns="45720" rtlCol="0" anchor="t">
            <a:normAutofit/>
          </a:bodyPr>
          <a:lstStyle/>
          <a:p>
            <a:pPr fontAlgn="base">
              <a:lnSpc>
                <a:spcPct val="150000"/>
              </a:lnSpc>
              <a:buFont typeface="Arial" panose="020B0604020202020204" pitchFamily="34" charset="0"/>
              <a:buChar char="•"/>
            </a:pPr>
            <a:r>
              <a:rPr lang="en-US"/>
              <a:t>Who is challenged by the "answers" we revealed, why?  </a:t>
            </a:r>
          </a:p>
          <a:p>
            <a:pPr fontAlgn="base">
              <a:lnSpc>
                <a:spcPct val="150000"/>
              </a:lnSpc>
              <a:buFont typeface="Arial" panose="020B0604020202020204" pitchFamily="34" charset="0"/>
              <a:buChar char="•"/>
            </a:pPr>
            <a:r>
              <a:rPr lang="en-US"/>
              <a:t>What is the big learning you took from doing this scenario work?</a:t>
            </a:r>
          </a:p>
          <a:p>
            <a:pPr fontAlgn="base">
              <a:lnSpc>
                <a:spcPct val="150000"/>
              </a:lnSpc>
              <a:buFont typeface="Arial" panose="020B0604020202020204" pitchFamily="34" charset="0"/>
              <a:buChar char="•"/>
            </a:pPr>
            <a:r>
              <a:rPr lang="en-US"/>
              <a:t>What happens if you misdiagnose? </a:t>
            </a:r>
          </a:p>
        </p:txBody>
      </p:sp>
    </p:spTree>
    <p:extLst>
      <p:ext uri="{BB962C8B-B14F-4D97-AF65-F5344CB8AC3E}">
        <p14:creationId xmlns:p14="http://schemas.microsoft.com/office/powerpoint/2010/main" val="30328810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153"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65305"/>
          <a:stretch/>
        </p:blipFill>
        <p:spPr bwMode="auto">
          <a:xfrm>
            <a:off x="10795239" y="0"/>
            <a:ext cx="3171670" cy="6856214"/>
          </a:xfrm>
          <a:prstGeom prst="rect">
            <a:avLst/>
          </a:prstGeom>
          <a:solidFill>
            <a:srgbClr val="00009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606032AA-6911-4ACA-A02C-E3672474849D}"/>
              </a:ext>
            </a:extLst>
          </p:cNvPr>
          <p:cNvSpPr/>
          <p:nvPr/>
        </p:nvSpPr>
        <p:spPr>
          <a:xfrm>
            <a:off x="1065212" y="3267"/>
            <a:ext cx="11124803" cy="103413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350" b="1"/>
              <a:t>When the Coaching Gets Tough </a:t>
            </a:r>
            <a:endParaRPr lang="en-US" sz="4399" b="1"/>
          </a:p>
        </p:txBody>
      </p:sp>
      <p:sp>
        <p:nvSpPr>
          <p:cNvPr id="4" name="Content Placeholder 2">
            <a:extLst>
              <a:ext uri="{FF2B5EF4-FFF2-40B4-BE49-F238E27FC236}">
                <a16:creationId xmlns:a16="http://schemas.microsoft.com/office/drawing/2014/main" id="{69824343-BFD3-4AF7-8EC7-60FACFF6FCDE}"/>
              </a:ext>
            </a:extLst>
          </p:cNvPr>
          <p:cNvSpPr txBox="1">
            <a:spLocks/>
          </p:cNvSpPr>
          <p:nvPr/>
        </p:nvSpPr>
        <p:spPr>
          <a:xfrm>
            <a:off x="1293812" y="1238250"/>
            <a:ext cx="9601200" cy="5930794"/>
          </a:xfrm>
          <a:prstGeom prst="rect">
            <a:avLst/>
          </a:prstGeom>
        </p:spPr>
        <p:txBody>
          <a:bodyPr vert="horz" lIns="0" tIns="45708" rIns="0" bIns="45708"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fontAlgn="base">
              <a:lnSpc>
                <a:spcPct val="150000"/>
              </a:lnSpc>
              <a:buFont typeface="Arial" panose="020B0604020202020204" pitchFamily="34" charset="0"/>
              <a:buChar char="•"/>
            </a:pPr>
            <a:r>
              <a:rPr lang="en-US" sz="2400"/>
              <a:t>If we keep pushing someone with a effort intervention who is already trying a lot- that leads to burn out. “Just try harder” </a:t>
            </a:r>
          </a:p>
          <a:p>
            <a:pPr fontAlgn="base">
              <a:lnSpc>
                <a:spcPct val="150000"/>
              </a:lnSpc>
              <a:buFont typeface="Arial" panose="020B0604020202020204" pitchFamily="34" charset="0"/>
              <a:buChar char="•"/>
            </a:pPr>
            <a:r>
              <a:rPr lang="en-US" sz="2400"/>
              <a:t>If we push someone who has the skills with a skills intervention- they feel like they are a failure. “Nothing works” </a:t>
            </a:r>
          </a:p>
          <a:p>
            <a:pPr fontAlgn="base">
              <a:lnSpc>
                <a:spcPct val="150000"/>
              </a:lnSpc>
              <a:buFont typeface="Arial" panose="020B0604020202020204" pitchFamily="34" charset="0"/>
              <a:buChar char="•"/>
            </a:pPr>
            <a:r>
              <a:rPr lang="en-US" sz="2400"/>
              <a:t>If we push some to just reinforcing an existing strategy- the work then feels impossible. “It is impossible”</a:t>
            </a:r>
          </a:p>
          <a:p>
            <a:pPr marL="246380" indent="-246380"/>
            <a:endParaRPr lang="en-US" sz="3200"/>
          </a:p>
        </p:txBody>
      </p:sp>
    </p:spTree>
    <p:extLst>
      <p:ext uri="{BB962C8B-B14F-4D97-AF65-F5344CB8AC3E}">
        <p14:creationId xmlns:p14="http://schemas.microsoft.com/office/powerpoint/2010/main" val="23152965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F2A0B-6086-1A0F-6D9D-30D0CB35EB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D902A3-244E-2236-3CCF-4BEFBC8458C9}"/>
              </a:ext>
            </a:extLst>
          </p:cNvPr>
          <p:cNvSpPr>
            <a:spLocks noGrp="1"/>
          </p:cNvSpPr>
          <p:nvPr>
            <p:ph type="title"/>
          </p:nvPr>
        </p:nvSpPr>
        <p:spPr>
          <a:xfrm>
            <a:off x="912812" y="-457200"/>
            <a:ext cx="10055781" cy="1450379"/>
          </a:xfrm>
        </p:spPr>
        <p:txBody>
          <a:bodyPr/>
          <a:lstStyle/>
          <a:p>
            <a:r>
              <a:rPr lang="en-US" b="1"/>
              <a:t>Key Points</a:t>
            </a:r>
          </a:p>
        </p:txBody>
      </p:sp>
      <p:sp>
        <p:nvSpPr>
          <p:cNvPr id="3" name="Content Placeholder 2">
            <a:extLst>
              <a:ext uri="{FF2B5EF4-FFF2-40B4-BE49-F238E27FC236}">
                <a16:creationId xmlns:a16="http://schemas.microsoft.com/office/drawing/2014/main" id="{90D7C296-2EB1-39A2-ABCD-CD61EB856070}"/>
              </a:ext>
            </a:extLst>
          </p:cNvPr>
          <p:cNvSpPr>
            <a:spLocks noGrp="1"/>
          </p:cNvSpPr>
          <p:nvPr>
            <p:ph idx="1"/>
          </p:nvPr>
        </p:nvSpPr>
        <p:spPr>
          <a:xfrm>
            <a:off x="3488411" y="267989"/>
            <a:ext cx="8436111" cy="5737860"/>
          </a:xfrm>
        </p:spPr>
        <p:txBody>
          <a:bodyPr vert="horz" lIns="0" tIns="45708" rIns="0" bIns="45708" rtlCol="0" anchor="t">
            <a:normAutofit fontScale="92500"/>
          </a:bodyPr>
          <a:lstStyle/>
          <a:p>
            <a:pPr lvl="0" fontAlgn="base">
              <a:lnSpc>
                <a:spcPct val="150000"/>
              </a:lnSpc>
              <a:buFont typeface="Arial" panose="020B0604020202020204" pitchFamily="34" charset="0"/>
              <a:buChar char="•"/>
            </a:pPr>
            <a:r>
              <a:rPr lang="en-US"/>
              <a:t>Coaches need to craft questions that allow them to make an accurate diagnosis early in the coaching cycle.  </a:t>
            </a:r>
          </a:p>
          <a:p>
            <a:pPr lvl="0" fontAlgn="base">
              <a:lnSpc>
                <a:spcPct val="150000"/>
              </a:lnSpc>
              <a:buFont typeface="Arial" panose="020B0604020202020204" pitchFamily="34" charset="0"/>
              <a:buChar char="•"/>
            </a:pPr>
            <a:r>
              <a:rPr lang="en-US"/>
              <a:t>Coaches need to listen carefully to what the leader believes is an action they could take to improve their challenge. </a:t>
            </a:r>
          </a:p>
          <a:p>
            <a:pPr lvl="0" fontAlgn="base">
              <a:lnSpc>
                <a:spcPct val="150000"/>
              </a:lnSpc>
              <a:buFont typeface="Arial" panose="020B0604020202020204" pitchFamily="34" charset="0"/>
              <a:buChar char="•"/>
            </a:pPr>
            <a:r>
              <a:rPr lang="en-US"/>
              <a:t>Debriefing and regular check ins are critically important because they allow the space and time to do these interventions and assess their effectiveness </a:t>
            </a:r>
          </a:p>
        </p:txBody>
      </p:sp>
      <p:pic>
        <p:nvPicPr>
          <p:cNvPr id="5" name="Picture 4" descr="A picture containing text, red, sign&#10;&#10;Description automatically generated">
            <a:extLst>
              <a:ext uri="{FF2B5EF4-FFF2-40B4-BE49-F238E27FC236}">
                <a16:creationId xmlns:a16="http://schemas.microsoft.com/office/drawing/2014/main" id="{889B517C-CA3B-C43A-611F-68258258659E}"/>
              </a:ext>
            </a:extLst>
          </p:cNvPr>
          <p:cNvPicPr>
            <a:picLocks noChangeAspect="1"/>
          </p:cNvPicPr>
          <p:nvPr/>
        </p:nvPicPr>
        <p:blipFill>
          <a:blip r:embed="rId3"/>
          <a:stretch>
            <a:fillRect/>
          </a:stretch>
        </p:blipFill>
        <p:spPr>
          <a:xfrm>
            <a:off x="514735" y="1617507"/>
            <a:ext cx="2973676" cy="2878294"/>
          </a:xfrm>
          <a:prstGeom prst="rect">
            <a:avLst/>
          </a:prstGeom>
        </p:spPr>
      </p:pic>
    </p:spTree>
    <p:extLst>
      <p:ext uri="{BB962C8B-B14F-4D97-AF65-F5344CB8AC3E}">
        <p14:creationId xmlns:p14="http://schemas.microsoft.com/office/powerpoint/2010/main" val="18665383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AD668-D02B-A89E-3326-50883B8B45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CECD61-D314-AB81-41EA-1BFDE6C23D38}"/>
              </a:ext>
            </a:extLst>
          </p:cNvPr>
          <p:cNvSpPr>
            <a:spLocks noGrp="1"/>
          </p:cNvSpPr>
          <p:nvPr>
            <p:ph type="title"/>
          </p:nvPr>
        </p:nvSpPr>
        <p:spPr>
          <a:xfrm>
            <a:off x="3503612" y="2614795"/>
            <a:ext cx="7421551" cy="1010411"/>
          </a:xfrm>
          <a:noFill/>
        </p:spPr>
        <p:txBody>
          <a:bodyPr>
            <a:noAutofit/>
          </a:bodyPr>
          <a:lstStyle/>
          <a:p>
            <a:r>
              <a:rPr lang="en-US" sz="7200"/>
              <a:t>Rita</a:t>
            </a:r>
            <a:endParaRPr lang="en-US"/>
          </a:p>
        </p:txBody>
      </p:sp>
      <p:sp>
        <p:nvSpPr>
          <p:cNvPr id="4" name="Text Placeholder 3">
            <a:extLst>
              <a:ext uri="{FF2B5EF4-FFF2-40B4-BE49-F238E27FC236}">
                <a16:creationId xmlns:a16="http://schemas.microsoft.com/office/drawing/2014/main" id="{435B35A6-6ABE-8664-EAE6-DFE81EDD94E7}"/>
              </a:ext>
            </a:extLst>
          </p:cNvPr>
          <p:cNvSpPr>
            <a:spLocks noGrp="1"/>
          </p:cNvSpPr>
          <p:nvPr>
            <p:ph type="body" idx="1"/>
          </p:nvPr>
        </p:nvSpPr>
        <p:spPr>
          <a:xfrm>
            <a:off x="3582075" y="3970924"/>
            <a:ext cx="7264623" cy="1150203"/>
          </a:xfrm>
        </p:spPr>
        <p:txBody>
          <a:bodyPr/>
          <a:lstStyle/>
          <a:p>
            <a:r>
              <a:rPr lang="en-US"/>
              <a:t>Team Lead Centered Interventions</a:t>
            </a:r>
          </a:p>
        </p:txBody>
      </p:sp>
    </p:spTree>
    <p:extLst>
      <p:ext uri="{BB962C8B-B14F-4D97-AF65-F5344CB8AC3E}">
        <p14:creationId xmlns:p14="http://schemas.microsoft.com/office/powerpoint/2010/main" val="22424007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A5A77-8DAC-3592-1048-FE1398C391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E65356-2300-54E1-F91F-30AA96020DEB}"/>
              </a:ext>
            </a:extLst>
          </p:cNvPr>
          <p:cNvSpPr>
            <a:spLocks noGrp="1"/>
          </p:cNvSpPr>
          <p:nvPr>
            <p:ph type="title"/>
          </p:nvPr>
        </p:nvSpPr>
        <p:spPr>
          <a:xfrm>
            <a:off x="521989" y="0"/>
            <a:ext cx="9782801" cy="1239837"/>
          </a:xfrm>
        </p:spPr>
        <p:txBody>
          <a:bodyPr vert="horz" lIns="91440" tIns="45720" rIns="91440" bIns="45720" rtlCol="0" anchor="ctr">
            <a:normAutofit/>
          </a:bodyPr>
          <a:lstStyle/>
          <a:p>
            <a:r>
              <a:rPr lang="en-US" b="1"/>
              <a:t>Step 3 of the Cycle</a:t>
            </a:r>
          </a:p>
        </p:txBody>
      </p:sp>
      <p:sp>
        <p:nvSpPr>
          <p:cNvPr id="3" name="Content Placeholder 2">
            <a:extLst>
              <a:ext uri="{FF2B5EF4-FFF2-40B4-BE49-F238E27FC236}">
                <a16:creationId xmlns:a16="http://schemas.microsoft.com/office/drawing/2014/main" id="{3E27713A-D199-65D8-0519-3C3291D9728B}"/>
              </a:ext>
            </a:extLst>
          </p:cNvPr>
          <p:cNvSpPr>
            <a:spLocks noGrp="1"/>
          </p:cNvSpPr>
          <p:nvPr>
            <p:ph idx="1"/>
          </p:nvPr>
        </p:nvSpPr>
        <p:spPr>
          <a:xfrm>
            <a:off x="519674" y="1242334"/>
            <a:ext cx="7446555" cy="804655"/>
          </a:xfrm>
        </p:spPr>
        <p:txBody>
          <a:bodyPr/>
          <a:lstStyle/>
          <a:p>
            <a:pPr marL="0" indent="0">
              <a:buNone/>
            </a:pPr>
            <a:r>
              <a:rPr lang="en-US" sz="4800"/>
              <a:t>Picking an Intervention </a:t>
            </a:r>
            <a:endParaRPr lang="en-US"/>
          </a:p>
        </p:txBody>
      </p:sp>
      <p:pic>
        <p:nvPicPr>
          <p:cNvPr id="4" name="Picture 3">
            <a:extLst>
              <a:ext uri="{FF2B5EF4-FFF2-40B4-BE49-F238E27FC236}">
                <a16:creationId xmlns:a16="http://schemas.microsoft.com/office/drawing/2014/main" id="{95DF0E4E-2890-B7D2-DADA-5FC1A0B3D2D8}"/>
              </a:ext>
            </a:extLst>
          </p:cNvPr>
          <p:cNvPicPr>
            <a:picLocks noChangeAspect="1"/>
          </p:cNvPicPr>
          <p:nvPr/>
        </p:nvPicPr>
        <p:blipFill>
          <a:blip r:embed="rId2"/>
          <a:stretch>
            <a:fillRect/>
          </a:stretch>
        </p:blipFill>
        <p:spPr>
          <a:xfrm>
            <a:off x="3813481" y="1712103"/>
            <a:ext cx="7837251" cy="4442322"/>
          </a:xfrm>
          <a:prstGeom prst="rect">
            <a:avLst/>
          </a:prstGeom>
        </p:spPr>
      </p:pic>
    </p:spTree>
    <p:extLst>
      <p:ext uri="{BB962C8B-B14F-4D97-AF65-F5344CB8AC3E}">
        <p14:creationId xmlns:p14="http://schemas.microsoft.com/office/powerpoint/2010/main" val="41468223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47"/>
          <p:cNvSpPr txBox="1">
            <a:spLocks noGrp="1"/>
          </p:cNvSpPr>
          <p:nvPr>
            <p:ph type="title"/>
          </p:nvPr>
        </p:nvSpPr>
        <p:spPr>
          <a:xfrm>
            <a:off x="484144" y="-506"/>
            <a:ext cx="7917464" cy="993680"/>
          </a:xfrm>
          <a:prstGeom prst="rect">
            <a:avLst/>
          </a:prstGeom>
        </p:spPr>
        <p:txBody>
          <a:bodyPr spcFirstLastPara="1" vert="horz" wrap="square" lIns="91425" tIns="91425" rIns="91425" bIns="91425" rtlCol="0" anchor="ctr" anchorCtr="0">
            <a:noAutofit/>
          </a:bodyPr>
          <a:lstStyle/>
          <a:p>
            <a:r>
              <a:rPr lang="en" sz="4000" b="1">
                <a:solidFill>
                  <a:schemeClr val="tx1"/>
                </a:solidFill>
                <a:latin typeface="Blinker"/>
                <a:ea typeface="Blinker"/>
                <a:cs typeface="Blinker"/>
                <a:sym typeface="Blinker"/>
              </a:rPr>
              <a:t>Possible Interventions</a:t>
            </a:r>
            <a:endParaRPr sz="4000" b="1">
              <a:solidFill>
                <a:schemeClr val="tx1"/>
              </a:solidFill>
              <a:latin typeface="Blinker"/>
              <a:ea typeface="Blinker"/>
              <a:cs typeface="Blinker"/>
              <a:sym typeface="Blinker"/>
            </a:endParaRPr>
          </a:p>
        </p:txBody>
      </p:sp>
      <p:sp>
        <p:nvSpPr>
          <p:cNvPr id="259" name="Google Shape;259;p47"/>
          <p:cNvSpPr txBox="1"/>
          <p:nvPr/>
        </p:nvSpPr>
        <p:spPr>
          <a:xfrm>
            <a:off x="8780862" y="1459422"/>
            <a:ext cx="2258440" cy="1046410"/>
          </a:xfrm>
          <a:prstGeom prst="rect">
            <a:avLst/>
          </a:prstGeom>
          <a:noFill/>
          <a:ln>
            <a:noFill/>
          </a:ln>
        </p:spPr>
        <p:txBody>
          <a:bodyPr spcFirstLastPara="1" wrap="square" lIns="91425" tIns="91425" rIns="91425" bIns="91425" anchor="t" anchorCtr="0">
            <a:spAutoFit/>
          </a:bodyPr>
          <a:lstStyle/>
          <a:p>
            <a:r>
              <a:rPr lang="en" sz="2800" b="1" i="1">
                <a:latin typeface="Open Sans"/>
                <a:ea typeface="Open Sans"/>
                <a:cs typeface="Open Sans"/>
                <a:sym typeface="Open Sans"/>
              </a:rPr>
              <a:t>Team Lead Centered</a:t>
            </a:r>
            <a:endParaRPr sz="2800" b="1" i="1">
              <a:latin typeface="Open Sans"/>
              <a:ea typeface="Open Sans"/>
              <a:cs typeface="Open Sans"/>
              <a:sym typeface="Open Sans"/>
            </a:endParaRPr>
          </a:p>
        </p:txBody>
      </p:sp>
      <p:sp>
        <p:nvSpPr>
          <p:cNvPr id="260" name="Google Shape;260;p47"/>
          <p:cNvSpPr txBox="1"/>
          <p:nvPr/>
        </p:nvSpPr>
        <p:spPr>
          <a:xfrm>
            <a:off x="1679326" y="1488972"/>
            <a:ext cx="2331904" cy="1046410"/>
          </a:xfrm>
          <a:prstGeom prst="rect">
            <a:avLst/>
          </a:prstGeom>
          <a:noFill/>
          <a:ln>
            <a:noFill/>
          </a:ln>
        </p:spPr>
        <p:txBody>
          <a:bodyPr spcFirstLastPara="1" wrap="square" lIns="91425" tIns="91425" rIns="91425" bIns="91425" anchor="t" anchorCtr="0">
            <a:spAutoFit/>
          </a:bodyPr>
          <a:lstStyle/>
          <a:p>
            <a:r>
              <a:rPr lang="en" sz="2800" b="1" i="1">
                <a:latin typeface="Open Sans"/>
                <a:ea typeface="Open Sans"/>
                <a:cs typeface="Open Sans"/>
                <a:sym typeface="Open Sans"/>
              </a:rPr>
              <a:t>Coach Centered</a:t>
            </a:r>
            <a:endParaRPr sz="2800" b="1" i="1">
              <a:latin typeface="Open Sans"/>
              <a:ea typeface="Open Sans"/>
              <a:cs typeface="Open Sans"/>
              <a:sym typeface="Open Sans"/>
            </a:endParaRPr>
          </a:p>
        </p:txBody>
      </p:sp>
      <p:sp>
        <p:nvSpPr>
          <p:cNvPr id="262" name="Google Shape;262;p47"/>
          <p:cNvSpPr/>
          <p:nvPr/>
        </p:nvSpPr>
        <p:spPr>
          <a:xfrm>
            <a:off x="1562793" y="2593571"/>
            <a:ext cx="2045294" cy="1981454"/>
          </a:xfrm>
          <a:prstGeom prst="ellipse">
            <a:avLst/>
          </a:prstGeom>
          <a:solidFill>
            <a:srgbClr val="CCCCCC"/>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Suggestions/Advice</a:t>
            </a:r>
            <a:endParaRPr sz="1750" b="1">
              <a:latin typeface="Open Sans"/>
              <a:ea typeface="Open Sans"/>
              <a:cs typeface="Open Sans"/>
              <a:sym typeface="Open Sans"/>
            </a:endParaRPr>
          </a:p>
        </p:txBody>
      </p:sp>
      <p:sp>
        <p:nvSpPr>
          <p:cNvPr id="263" name="Google Shape;263;p47"/>
          <p:cNvSpPr/>
          <p:nvPr/>
        </p:nvSpPr>
        <p:spPr>
          <a:xfrm>
            <a:off x="3325091" y="2593571"/>
            <a:ext cx="1966821" cy="1981454"/>
          </a:xfrm>
          <a:prstGeom prst="ellipse">
            <a:avLst/>
          </a:prstGeom>
          <a:solidFill>
            <a:srgbClr val="D9D9D9"/>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Feedback</a:t>
            </a:r>
            <a:endParaRPr sz="1750" b="1">
              <a:latin typeface="Open Sans"/>
              <a:ea typeface="Open Sans"/>
              <a:cs typeface="Open Sans"/>
              <a:sym typeface="Open Sans"/>
            </a:endParaRPr>
          </a:p>
        </p:txBody>
      </p:sp>
      <p:sp>
        <p:nvSpPr>
          <p:cNvPr id="264" name="Google Shape;264;p47"/>
          <p:cNvSpPr/>
          <p:nvPr/>
        </p:nvSpPr>
        <p:spPr>
          <a:xfrm>
            <a:off x="5062451" y="2593571"/>
            <a:ext cx="1994536" cy="1981454"/>
          </a:xfrm>
          <a:prstGeom prst="ellipse">
            <a:avLst/>
          </a:prstGeom>
          <a:solidFill>
            <a:srgbClr val="EFEFEF"/>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Stories</a:t>
            </a:r>
            <a:endParaRPr sz="1750" b="1">
              <a:latin typeface="Open Sans"/>
              <a:ea typeface="Open Sans"/>
              <a:cs typeface="Open Sans"/>
              <a:sym typeface="Open Sans"/>
            </a:endParaRPr>
          </a:p>
        </p:txBody>
      </p:sp>
      <p:sp>
        <p:nvSpPr>
          <p:cNvPr id="265" name="Google Shape;265;p47"/>
          <p:cNvSpPr/>
          <p:nvPr/>
        </p:nvSpPr>
        <p:spPr>
          <a:xfrm>
            <a:off x="6554110" y="2535382"/>
            <a:ext cx="2213026" cy="2012211"/>
          </a:xfrm>
          <a:prstGeom prst="ellipse">
            <a:avLst/>
          </a:prstGeom>
          <a:solidFill>
            <a:srgbClr val="F3F3F3"/>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Observations</a:t>
            </a:r>
            <a:endParaRPr sz="1750" b="1">
              <a:latin typeface="Open Sans"/>
              <a:ea typeface="Open Sans"/>
              <a:cs typeface="Open Sans"/>
              <a:sym typeface="Open Sans"/>
            </a:endParaRPr>
          </a:p>
        </p:txBody>
      </p:sp>
      <p:sp>
        <p:nvSpPr>
          <p:cNvPr id="266" name="Google Shape;266;p47"/>
          <p:cNvSpPr/>
          <p:nvPr/>
        </p:nvSpPr>
        <p:spPr>
          <a:xfrm>
            <a:off x="8505162" y="2593571"/>
            <a:ext cx="1939825" cy="1951904"/>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Questions</a:t>
            </a:r>
            <a:endParaRPr sz="1750" b="1">
              <a:latin typeface="Open Sans"/>
              <a:ea typeface="Open Sans"/>
              <a:cs typeface="Open Sans"/>
              <a:sym typeface="Open Sans"/>
            </a:endParaRPr>
          </a:p>
        </p:txBody>
      </p:sp>
      <p:cxnSp>
        <p:nvCxnSpPr>
          <p:cNvPr id="3" name="Straight Arrow Connector 2"/>
          <p:cNvCxnSpPr/>
          <p:nvPr/>
        </p:nvCxnSpPr>
        <p:spPr>
          <a:xfrm flipV="1">
            <a:off x="1812175" y="5029200"/>
            <a:ext cx="8753301" cy="49876"/>
          </a:xfrm>
          <a:prstGeom prst="straightConnector1">
            <a:avLst/>
          </a:prstGeom>
          <a:ln w="76200">
            <a:solidFill>
              <a:schemeClr val="accent5">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486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B2E39-404F-0FCD-F188-B436F6A4A24A}"/>
              </a:ext>
            </a:extLst>
          </p:cNvPr>
          <p:cNvSpPr>
            <a:spLocks noGrp="1"/>
          </p:cNvSpPr>
          <p:nvPr>
            <p:ph type="title"/>
          </p:nvPr>
        </p:nvSpPr>
        <p:spPr>
          <a:xfrm>
            <a:off x="773535" y="18661"/>
            <a:ext cx="9782801" cy="1239837"/>
          </a:xfrm>
        </p:spPr>
        <p:txBody>
          <a:bodyPr vert="horz" lIns="91440" tIns="45720" rIns="91440" bIns="45720" rtlCol="0" anchor="ctr">
            <a:normAutofit/>
          </a:bodyPr>
          <a:lstStyle/>
          <a:p>
            <a:r>
              <a:rPr lang="en-US" b="1"/>
              <a:t>Observations and Questions</a:t>
            </a:r>
          </a:p>
        </p:txBody>
      </p:sp>
      <p:sp>
        <p:nvSpPr>
          <p:cNvPr id="10" name="TextBox 9">
            <a:extLst>
              <a:ext uri="{FF2B5EF4-FFF2-40B4-BE49-F238E27FC236}">
                <a16:creationId xmlns:a16="http://schemas.microsoft.com/office/drawing/2014/main" id="{19CAE3CD-8E8C-937A-6BC9-4A520AFED3D4}"/>
              </a:ext>
            </a:extLst>
          </p:cNvPr>
          <p:cNvSpPr txBox="1"/>
          <p:nvPr/>
        </p:nvSpPr>
        <p:spPr>
          <a:xfrm>
            <a:off x="773535" y="1392976"/>
            <a:ext cx="6081623" cy="36009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800">
                <a:ea typeface="+mn-lt"/>
                <a:cs typeface="+mn-lt"/>
              </a:rPr>
              <a:t>Questions and observations center the team lead by creating space for them to examine their situation, think strategically, and reach their own conclusions.</a:t>
            </a:r>
            <a:endParaRPr lang="en-US" sz="2800"/>
          </a:p>
          <a:p>
            <a:pPr algn="l"/>
            <a:endParaRPr lang="en-US"/>
          </a:p>
        </p:txBody>
      </p:sp>
      <p:pic>
        <p:nvPicPr>
          <p:cNvPr id="11" name="Picture 10">
            <a:extLst>
              <a:ext uri="{FF2B5EF4-FFF2-40B4-BE49-F238E27FC236}">
                <a16:creationId xmlns:a16="http://schemas.microsoft.com/office/drawing/2014/main" id="{D8B76FDD-DCCC-595D-4D77-2DE762842025}"/>
              </a:ext>
            </a:extLst>
          </p:cNvPr>
          <p:cNvPicPr>
            <a:picLocks noChangeAspect="1"/>
          </p:cNvPicPr>
          <p:nvPr/>
        </p:nvPicPr>
        <p:blipFill>
          <a:blip r:embed="rId2"/>
          <a:stretch>
            <a:fillRect/>
          </a:stretch>
        </p:blipFill>
        <p:spPr>
          <a:xfrm>
            <a:off x="6989213" y="2128529"/>
            <a:ext cx="4596443" cy="2600942"/>
          </a:xfrm>
          <a:prstGeom prst="rect">
            <a:avLst/>
          </a:prstGeom>
        </p:spPr>
      </p:pic>
    </p:spTree>
    <p:extLst>
      <p:ext uri="{BB962C8B-B14F-4D97-AF65-F5344CB8AC3E}">
        <p14:creationId xmlns:p14="http://schemas.microsoft.com/office/powerpoint/2010/main" val="30006192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3E97-3BB7-13B5-6732-4A14227B7B07}"/>
              </a:ext>
            </a:extLst>
          </p:cNvPr>
          <p:cNvSpPr>
            <a:spLocks noGrp="1"/>
          </p:cNvSpPr>
          <p:nvPr>
            <p:ph type="title"/>
          </p:nvPr>
        </p:nvSpPr>
        <p:spPr>
          <a:xfrm>
            <a:off x="782031" y="0"/>
            <a:ext cx="9782801" cy="1239837"/>
          </a:xfrm>
        </p:spPr>
        <p:txBody>
          <a:bodyPr vert="horz" lIns="91440" tIns="45720" rIns="91440" bIns="45720" rtlCol="0" anchor="ctr">
            <a:normAutofit/>
          </a:bodyPr>
          <a:lstStyle/>
          <a:p>
            <a:r>
              <a:rPr lang="en-US" b="1"/>
              <a:t>Sharing Stories </a:t>
            </a:r>
          </a:p>
        </p:txBody>
      </p:sp>
      <p:sp>
        <p:nvSpPr>
          <p:cNvPr id="7" name="TextBox 6">
            <a:extLst>
              <a:ext uri="{FF2B5EF4-FFF2-40B4-BE49-F238E27FC236}">
                <a16:creationId xmlns:a16="http://schemas.microsoft.com/office/drawing/2014/main" id="{06F83549-FED8-24C2-8311-C4FD3538AEA2}"/>
              </a:ext>
            </a:extLst>
          </p:cNvPr>
          <p:cNvSpPr txBox="1"/>
          <p:nvPr/>
        </p:nvSpPr>
        <p:spPr>
          <a:xfrm>
            <a:off x="782031" y="1488340"/>
            <a:ext cx="6433036" cy="3881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800">
                <a:ea typeface="+mn-lt"/>
                <a:cs typeface="+mn-lt"/>
              </a:rPr>
              <a:t>Sharing stories from your own experience can provide a valuable model and help the team lead see new options. However, too much storytelling can turn into a monologue that the team lead tunes out.</a:t>
            </a:r>
          </a:p>
        </p:txBody>
      </p:sp>
      <p:pic>
        <p:nvPicPr>
          <p:cNvPr id="8" name="Picture 7">
            <a:extLst>
              <a:ext uri="{FF2B5EF4-FFF2-40B4-BE49-F238E27FC236}">
                <a16:creationId xmlns:a16="http://schemas.microsoft.com/office/drawing/2014/main" id="{7E74722C-0868-DC48-170A-7421E365D927}"/>
              </a:ext>
            </a:extLst>
          </p:cNvPr>
          <p:cNvPicPr>
            <a:picLocks noChangeAspect="1"/>
          </p:cNvPicPr>
          <p:nvPr/>
        </p:nvPicPr>
        <p:blipFill>
          <a:blip r:embed="rId2"/>
          <a:stretch>
            <a:fillRect/>
          </a:stretch>
        </p:blipFill>
        <p:spPr>
          <a:xfrm>
            <a:off x="7513016" y="1815353"/>
            <a:ext cx="4310233" cy="3233801"/>
          </a:xfrm>
          <a:prstGeom prst="rect">
            <a:avLst/>
          </a:prstGeom>
        </p:spPr>
      </p:pic>
    </p:spTree>
    <p:extLst>
      <p:ext uri="{BB962C8B-B14F-4D97-AF65-F5344CB8AC3E}">
        <p14:creationId xmlns:p14="http://schemas.microsoft.com/office/powerpoint/2010/main" val="17180167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19952-0D42-5E6A-FB77-17F8CAD4F0FC}"/>
              </a:ext>
            </a:extLst>
          </p:cNvPr>
          <p:cNvSpPr>
            <a:spLocks noGrp="1"/>
          </p:cNvSpPr>
          <p:nvPr>
            <p:ph type="title"/>
          </p:nvPr>
        </p:nvSpPr>
        <p:spPr>
          <a:xfrm>
            <a:off x="838639" y="123419"/>
            <a:ext cx="9782801" cy="1239837"/>
          </a:xfrm>
        </p:spPr>
        <p:txBody>
          <a:bodyPr vert="horz" lIns="91440" tIns="45720" rIns="91440" bIns="45720" rtlCol="0" anchor="ctr">
            <a:normAutofit/>
          </a:bodyPr>
          <a:lstStyle/>
          <a:p>
            <a:r>
              <a:rPr lang="en-US" b="1"/>
              <a:t>Feedback, Suggestions and Advice </a:t>
            </a:r>
          </a:p>
        </p:txBody>
      </p:sp>
      <p:sp>
        <p:nvSpPr>
          <p:cNvPr id="8" name="TextBox 7">
            <a:extLst>
              <a:ext uri="{FF2B5EF4-FFF2-40B4-BE49-F238E27FC236}">
                <a16:creationId xmlns:a16="http://schemas.microsoft.com/office/drawing/2014/main" id="{1B08D1EF-5AED-4843-4056-38D1A3FF259B}"/>
              </a:ext>
            </a:extLst>
          </p:cNvPr>
          <p:cNvSpPr txBox="1"/>
          <p:nvPr/>
        </p:nvSpPr>
        <p:spPr>
          <a:xfrm>
            <a:off x="838639" y="1237159"/>
            <a:ext cx="5823418" cy="45276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800">
                <a:ea typeface="+mn-lt"/>
                <a:cs typeface="+mn-lt"/>
              </a:rPr>
              <a:t>Feedback, suggestions, and advice center the coach. These options are sometimes necessary and even desired by the team lead. But coaches should use them sparingly, because our goal is to grow new leaders.</a:t>
            </a:r>
          </a:p>
        </p:txBody>
      </p:sp>
      <p:pic>
        <p:nvPicPr>
          <p:cNvPr id="9" name="Picture 8">
            <a:extLst>
              <a:ext uri="{FF2B5EF4-FFF2-40B4-BE49-F238E27FC236}">
                <a16:creationId xmlns:a16="http://schemas.microsoft.com/office/drawing/2014/main" id="{11F88EF3-0ED5-ADA5-BFB9-0BA8F96EBA3A}"/>
              </a:ext>
            </a:extLst>
          </p:cNvPr>
          <p:cNvPicPr>
            <a:picLocks noChangeAspect="1"/>
          </p:cNvPicPr>
          <p:nvPr/>
        </p:nvPicPr>
        <p:blipFill>
          <a:blip r:embed="rId2"/>
          <a:stretch>
            <a:fillRect/>
          </a:stretch>
        </p:blipFill>
        <p:spPr>
          <a:xfrm>
            <a:off x="7121252" y="1998396"/>
            <a:ext cx="4783278" cy="2685571"/>
          </a:xfrm>
          <a:prstGeom prst="rect">
            <a:avLst/>
          </a:prstGeom>
        </p:spPr>
      </p:pic>
    </p:spTree>
    <p:extLst>
      <p:ext uri="{BB962C8B-B14F-4D97-AF65-F5344CB8AC3E}">
        <p14:creationId xmlns:p14="http://schemas.microsoft.com/office/powerpoint/2010/main" val="19406777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118" y="2121"/>
            <a:ext cx="7833788" cy="951753"/>
          </a:xfrm>
        </p:spPr>
        <p:txBody>
          <a:bodyPr vert="horz" lIns="91440" tIns="45720" rIns="91440" bIns="45720" rtlCol="0" anchor="ctr">
            <a:normAutofit fontScale="90000"/>
          </a:bodyPr>
          <a:lstStyle/>
          <a:p>
            <a:r>
              <a:rPr lang="en-US" b="1"/>
              <a:t>Intervention Practice Scenarios  (p.21)</a:t>
            </a:r>
          </a:p>
        </p:txBody>
      </p:sp>
      <p:sp>
        <p:nvSpPr>
          <p:cNvPr id="6" name="TextBox 5">
            <a:extLst>
              <a:ext uri="{FF2B5EF4-FFF2-40B4-BE49-F238E27FC236}">
                <a16:creationId xmlns:a16="http://schemas.microsoft.com/office/drawing/2014/main" id="{BDF3E810-5F5A-50C7-152C-D613CF8B390D}"/>
              </a:ext>
            </a:extLst>
          </p:cNvPr>
          <p:cNvSpPr txBox="1"/>
          <p:nvPr/>
        </p:nvSpPr>
        <p:spPr>
          <a:xfrm>
            <a:off x="638185" y="770358"/>
            <a:ext cx="10747607" cy="57868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400">
                <a:ea typeface="+mn-lt"/>
                <a:cs typeface="+mn-lt"/>
              </a:rPr>
              <a:t>Imagine you are coaching a lead who has committed to recruiting a few people to their organizing team, but the conversations keep not happening. </a:t>
            </a:r>
          </a:p>
          <a:p>
            <a:pPr>
              <a:lnSpc>
                <a:spcPct val="150000"/>
              </a:lnSpc>
            </a:pPr>
            <a:endParaRPr lang="en-US" sz="1600">
              <a:ea typeface="+mn-lt"/>
              <a:cs typeface="+mn-lt"/>
            </a:endParaRPr>
          </a:p>
          <a:p>
            <a:pPr>
              <a:lnSpc>
                <a:spcPct val="150000"/>
              </a:lnSpc>
            </a:pPr>
            <a:r>
              <a:rPr lang="en-US" sz="2400">
                <a:ea typeface="+mn-lt"/>
                <a:cs typeface="+mn-lt"/>
              </a:rPr>
              <a:t>Your handout includes </a:t>
            </a:r>
            <a:r>
              <a:rPr lang="en-US" sz="2400" b="1">
                <a:ea typeface="+mn-lt"/>
                <a:cs typeface="+mn-lt"/>
              </a:rPr>
              <a:t>three possible coach responses</a:t>
            </a:r>
            <a:r>
              <a:rPr lang="en-US" sz="2400">
                <a:ea typeface="+mn-lt"/>
                <a:cs typeface="+mn-lt"/>
              </a:rPr>
              <a:t>.</a:t>
            </a:r>
          </a:p>
          <a:p>
            <a:pPr>
              <a:lnSpc>
                <a:spcPct val="150000"/>
              </a:lnSpc>
            </a:pPr>
            <a:endParaRPr lang="en-US" sz="1600">
              <a:ea typeface="+mn-lt"/>
              <a:cs typeface="+mn-lt"/>
            </a:endParaRPr>
          </a:p>
          <a:p>
            <a:pPr>
              <a:lnSpc>
                <a:spcPct val="150000"/>
              </a:lnSpc>
            </a:pPr>
            <a:r>
              <a:rPr lang="en-US" sz="2400" b="1">
                <a:ea typeface="+mn-lt"/>
                <a:cs typeface="+mn-lt"/>
              </a:rPr>
              <a:t>As a group:</a:t>
            </a:r>
            <a:endParaRPr lang="en-US" sz="2400" b="1"/>
          </a:p>
          <a:p>
            <a:pPr marL="285750" indent="-285750">
              <a:lnSpc>
                <a:spcPct val="150000"/>
              </a:lnSpc>
              <a:buFont typeface="Arial"/>
              <a:buChar char="•"/>
            </a:pPr>
            <a:r>
              <a:rPr lang="en-US" sz="2400">
                <a:ea typeface="+mn-lt"/>
                <a:cs typeface="+mn-lt"/>
              </a:rPr>
              <a:t>Identify the coach’s diagnosis: Head, Heart, or Hands </a:t>
            </a:r>
            <a:endParaRPr lang="en-US" sz="2400"/>
          </a:p>
          <a:p>
            <a:pPr marL="285750" indent="-285750">
              <a:lnSpc>
                <a:spcPct val="150000"/>
              </a:lnSpc>
              <a:buFont typeface="Arial"/>
              <a:buChar char="•"/>
            </a:pPr>
            <a:r>
              <a:rPr lang="en-US" sz="2400">
                <a:ea typeface="+mn-lt"/>
                <a:cs typeface="+mn-lt"/>
              </a:rPr>
              <a:t>Identify the intervention(s) used: Questions, Observations, Stories, Feedback, Suggestions, or Advice </a:t>
            </a:r>
            <a:endParaRPr lang="en-US" sz="2400"/>
          </a:p>
          <a:p>
            <a:pPr marL="285750" indent="-285750">
              <a:lnSpc>
                <a:spcPct val="150000"/>
              </a:lnSpc>
              <a:buFont typeface="Arial"/>
              <a:buChar char="•"/>
            </a:pPr>
            <a:r>
              <a:rPr lang="en-US" sz="2400">
                <a:ea typeface="+mn-lt"/>
                <a:cs typeface="+mn-lt"/>
              </a:rPr>
              <a:t>Be prepared to explain why the intervention fits the diagnosis</a:t>
            </a:r>
            <a:endParaRPr lang="en-US" sz="2400"/>
          </a:p>
        </p:txBody>
      </p:sp>
    </p:spTree>
    <p:extLst>
      <p:ext uri="{BB962C8B-B14F-4D97-AF65-F5344CB8AC3E}">
        <p14:creationId xmlns:p14="http://schemas.microsoft.com/office/powerpoint/2010/main" val="23115005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4A446-A202-0D77-25A8-F864829546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BB58CF-00CF-BDCF-6415-9BF2276B78BC}"/>
              </a:ext>
            </a:extLst>
          </p:cNvPr>
          <p:cNvSpPr>
            <a:spLocks noGrp="1"/>
          </p:cNvSpPr>
          <p:nvPr>
            <p:ph type="title"/>
          </p:nvPr>
        </p:nvSpPr>
        <p:spPr>
          <a:xfrm>
            <a:off x="636504" y="127419"/>
            <a:ext cx="9782801" cy="684396"/>
          </a:xfrm>
        </p:spPr>
        <p:txBody>
          <a:bodyPr>
            <a:noAutofit/>
          </a:bodyPr>
          <a:lstStyle/>
          <a:p>
            <a:r>
              <a:rPr lang="en-US" sz="4400" b="1"/>
              <a:t>Report Out</a:t>
            </a:r>
          </a:p>
        </p:txBody>
      </p:sp>
      <p:sp>
        <p:nvSpPr>
          <p:cNvPr id="6" name="TextBox 5">
            <a:extLst>
              <a:ext uri="{FF2B5EF4-FFF2-40B4-BE49-F238E27FC236}">
                <a16:creationId xmlns:a16="http://schemas.microsoft.com/office/drawing/2014/main" id="{5288FEF0-DD6C-AC0C-F05B-9CC438F9D1B3}"/>
              </a:ext>
            </a:extLst>
          </p:cNvPr>
          <p:cNvSpPr txBox="1"/>
          <p:nvPr/>
        </p:nvSpPr>
        <p:spPr>
          <a:xfrm>
            <a:off x="636504" y="1674655"/>
            <a:ext cx="7219872" cy="32349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800" b="1"/>
              <a:t>Reflect</a:t>
            </a:r>
          </a:p>
          <a:p>
            <a:pPr marL="285750" indent="-285750">
              <a:lnSpc>
                <a:spcPct val="150000"/>
              </a:lnSpc>
              <a:buFont typeface="Arial"/>
              <a:buChar char="•"/>
            </a:pPr>
            <a:r>
              <a:rPr lang="en-US" sz="2800">
                <a:ea typeface="+mn-lt"/>
                <a:cs typeface="+mn-lt"/>
              </a:rPr>
              <a:t>What is the biggest idea you are wrestling with right now?</a:t>
            </a:r>
            <a:endParaRPr lang="en-US" sz="2800"/>
          </a:p>
          <a:p>
            <a:pPr marL="285750" indent="-285750">
              <a:lnSpc>
                <a:spcPct val="150000"/>
              </a:lnSpc>
              <a:buFont typeface="Arial"/>
              <a:buChar char="•"/>
            </a:pPr>
            <a:r>
              <a:rPr lang="en-US" sz="2800">
                <a:ea typeface="+mn-lt"/>
                <a:cs typeface="+mn-lt"/>
              </a:rPr>
              <a:t>How will you apply this in your own coaching?</a:t>
            </a:r>
            <a:endParaRPr lang="en-US" sz="2800"/>
          </a:p>
        </p:txBody>
      </p:sp>
      <p:pic>
        <p:nvPicPr>
          <p:cNvPr id="9" name="Picture 8">
            <a:extLst>
              <a:ext uri="{FF2B5EF4-FFF2-40B4-BE49-F238E27FC236}">
                <a16:creationId xmlns:a16="http://schemas.microsoft.com/office/drawing/2014/main" id="{F3A788D2-502D-1BE0-9363-CA312F801451}"/>
              </a:ext>
            </a:extLst>
          </p:cNvPr>
          <p:cNvPicPr>
            <a:picLocks noChangeAspect="1"/>
          </p:cNvPicPr>
          <p:nvPr/>
        </p:nvPicPr>
        <p:blipFill>
          <a:blip r:embed="rId3"/>
          <a:stretch>
            <a:fillRect/>
          </a:stretch>
        </p:blipFill>
        <p:spPr>
          <a:xfrm>
            <a:off x="7698609" y="1044175"/>
            <a:ext cx="4490216" cy="4495886"/>
          </a:xfrm>
          <a:prstGeom prst="rect">
            <a:avLst/>
          </a:prstGeom>
        </p:spPr>
      </p:pic>
    </p:spTree>
    <p:extLst>
      <p:ext uri="{BB962C8B-B14F-4D97-AF65-F5344CB8AC3E}">
        <p14:creationId xmlns:p14="http://schemas.microsoft.com/office/powerpoint/2010/main" val="30203110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a:xfrm>
            <a:off x="515845" y="0"/>
            <a:ext cx="10055781" cy="1084272"/>
          </a:xfrm>
        </p:spPr>
        <p:txBody>
          <a:bodyPr vert="horz" lIns="91440" tIns="45720" rIns="91440" bIns="45720" rtlCol="0" anchor="ctr">
            <a:normAutofit/>
          </a:bodyPr>
          <a:lstStyle/>
          <a:p>
            <a:r>
              <a:rPr lang="en-US" b="1"/>
              <a:t>Key Point</a:t>
            </a:r>
          </a:p>
        </p:txBody>
      </p:sp>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514735" y="1910306"/>
            <a:ext cx="2973676" cy="2878294"/>
          </a:xfrm>
          <a:prstGeom prst="rect">
            <a:avLst/>
          </a:prstGeom>
        </p:spPr>
      </p:pic>
      <p:sp>
        <p:nvSpPr>
          <p:cNvPr id="7" name="TextBox 6">
            <a:extLst>
              <a:ext uri="{FF2B5EF4-FFF2-40B4-BE49-F238E27FC236}">
                <a16:creationId xmlns:a16="http://schemas.microsoft.com/office/drawing/2014/main" id="{6C9684FF-0A97-9787-F678-D41CC2A90E1F}"/>
              </a:ext>
            </a:extLst>
          </p:cNvPr>
          <p:cNvSpPr txBox="1"/>
          <p:nvPr/>
        </p:nvSpPr>
        <p:spPr>
          <a:xfrm>
            <a:off x="3937351" y="542136"/>
            <a:ext cx="7324583" cy="55051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50000"/>
              </a:lnSpc>
            </a:pPr>
            <a:r>
              <a:rPr lang="en-US" sz="4000" b="1">
                <a:ea typeface="+mn-lt"/>
                <a:cs typeface="+mn-lt"/>
              </a:rPr>
              <a:t>The most important part of coaching is helping your team lead think strategically, build confidence, and navigate the campaign with increasing independence.</a:t>
            </a:r>
            <a:endParaRPr lang="en-US" sz="4000" b="1"/>
          </a:p>
        </p:txBody>
      </p:sp>
    </p:spTree>
    <p:extLst>
      <p:ext uri="{BB962C8B-B14F-4D97-AF65-F5344CB8AC3E}">
        <p14:creationId xmlns:p14="http://schemas.microsoft.com/office/powerpoint/2010/main" val="23193843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F2884-DD42-4EF2-B619-926EFECBC943}"/>
              </a:ext>
            </a:extLst>
          </p:cNvPr>
          <p:cNvSpPr>
            <a:spLocks noGrp="1"/>
          </p:cNvSpPr>
          <p:nvPr>
            <p:ph type="title"/>
          </p:nvPr>
        </p:nvSpPr>
        <p:spPr/>
        <p:txBody>
          <a:bodyPr/>
          <a:lstStyle/>
          <a:p>
            <a:r>
              <a:rPr lang="en-US"/>
              <a:t>Katie B.</a:t>
            </a:r>
          </a:p>
        </p:txBody>
      </p:sp>
      <p:sp>
        <p:nvSpPr>
          <p:cNvPr id="3" name="Text Placeholder 2">
            <a:extLst>
              <a:ext uri="{FF2B5EF4-FFF2-40B4-BE49-F238E27FC236}">
                <a16:creationId xmlns:a16="http://schemas.microsoft.com/office/drawing/2014/main" id="{ADCA7115-A442-B128-D3DC-CB5B6C2D497D}"/>
              </a:ext>
            </a:extLst>
          </p:cNvPr>
          <p:cNvSpPr>
            <a:spLocks noGrp="1"/>
          </p:cNvSpPr>
          <p:nvPr>
            <p:ph type="body" idx="1"/>
          </p:nvPr>
        </p:nvSpPr>
        <p:spPr/>
        <p:txBody>
          <a:bodyPr/>
          <a:lstStyle/>
          <a:p>
            <a:r>
              <a:rPr lang="en-US"/>
              <a:t>Crafting Questions</a:t>
            </a:r>
          </a:p>
        </p:txBody>
      </p:sp>
    </p:spTree>
    <p:extLst>
      <p:ext uri="{BB962C8B-B14F-4D97-AF65-F5344CB8AC3E}">
        <p14:creationId xmlns:p14="http://schemas.microsoft.com/office/powerpoint/2010/main" val="17970974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8A8A3DE-41F6-453B-2EB6-C82864E9F2FA}"/>
              </a:ext>
            </a:extLst>
          </p:cNvPr>
          <p:cNvGraphicFramePr>
            <a:graphicFrameLocks noGrp="1"/>
          </p:cNvGraphicFramePr>
          <p:nvPr>
            <p:ph idx="1"/>
            <p:extLst>
              <p:ext uri="{D42A27DB-BD31-4B8C-83A1-F6EECF244321}">
                <p14:modId xmlns:p14="http://schemas.microsoft.com/office/powerpoint/2010/main" val="3809961970"/>
              </p:ext>
            </p:extLst>
          </p:nvPr>
        </p:nvGraphicFramePr>
        <p:xfrm>
          <a:off x="3351305" y="531159"/>
          <a:ext cx="11257990" cy="57956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ontent Placeholder 2">
            <a:extLst>
              <a:ext uri="{FF2B5EF4-FFF2-40B4-BE49-F238E27FC236}">
                <a16:creationId xmlns:a16="http://schemas.microsoft.com/office/drawing/2014/main" id="{6263C95B-0CBA-36E6-3E3C-617D5D214EF4}"/>
              </a:ext>
            </a:extLst>
          </p:cNvPr>
          <p:cNvSpPr txBox="1">
            <a:spLocks/>
          </p:cNvSpPr>
          <p:nvPr/>
        </p:nvSpPr>
        <p:spPr>
          <a:xfrm>
            <a:off x="837752" y="531159"/>
            <a:ext cx="5256660" cy="6065409"/>
          </a:xfrm>
          <a:prstGeom prst="rect">
            <a:avLst/>
          </a:prstGeom>
        </p:spPr>
        <p:txBody>
          <a:bodyPr vert="horz" lIns="0" tIns="45708" rIns="0" bIns="45708" rtlCol="0" anchor="t">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fontAlgn="base">
              <a:lnSpc>
                <a:spcPct val="150000"/>
              </a:lnSpc>
              <a:buNone/>
            </a:pPr>
            <a:r>
              <a:rPr lang="en-US"/>
              <a:t>Coaching conversations at their core are about getting another person to see what their goals are, identify what is in the way or enabling them to reach those goals, and commit to actions that they will take to achieve that goal.</a:t>
            </a:r>
          </a:p>
        </p:txBody>
      </p:sp>
    </p:spTree>
    <p:extLst>
      <p:ext uri="{BB962C8B-B14F-4D97-AF65-F5344CB8AC3E}">
        <p14:creationId xmlns:p14="http://schemas.microsoft.com/office/powerpoint/2010/main" val="501790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7D3C3-DBE4-3D72-80BB-71B475A31AC4}"/>
              </a:ext>
            </a:extLst>
          </p:cNvPr>
          <p:cNvSpPr>
            <a:spLocks noGrp="1"/>
          </p:cNvSpPr>
          <p:nvPr>
            <p:ph type="title"/>
          </p:nvPr>
        </p:nvSpPr>
        <p:spPr>
          <a:xfrm>
            <a:off x="669706" y="112487"/>
            <a:ext cx="9782801" cy="895220"/>
          </a:xfrm>
        </p:spPr>
        <p:txBody>
          <a:bodyPr/>
          <a:lstStyle/>
          <a:p>
            <a:r>
              <a:rPr lang="en-US" b="1"/>
              <a:t>Steps to Crafting Questions</a:t>
            </a:r>
          </a:p>
        </p:txBody>
      </p:sp>
      <p:sp>
        <p:nvSpPr>
          <p:cNvPr id="3" name="Content Placeholder 2">
            <a:extLst>
              <a:ext uri="{FF2B5EF4-FFF2-40B4-BE49-F238E27FC236}">
                <a16:creationId xmlns:a16="http://schemas.microsoft.com/office/drawing/2014/main" id="{1B5409F6-8F86-C4D5-9A6F-ADB223DA54DB}"/>
              </a:ext>
            </a:extLst>
          </p:cNvPr>
          <p:cNvSpPr>
            <a:spLocks noGrp="1"/>
          </p:cNvSpPr>
          <p:nvPr>
            <p:ph idx="1"/>
          </p:nvPr>
        </p:nvSpPr>
        <p:spPr>
          <a:xfrm>
            <a:off x="669706" y="1357604"/>
            <a:ext cx="9782801" cy="4572000"/>
          </a:xfrm>
        </p:spPr>
        <p:txBody>
          <a:bodyPr/>
          <a:lstStyle/>
          <a:p>
            <a:pPr>
              <a:buFont typeface="Arial" panose="020B0604020202020204" pitchFamily="34" charset="0"/>
              <a:buChar char="•"/>
            </a:pPr>
            <a:r>
              <a:rPr lang="en-US" sz="3600"/>
              <a:t>Listen with curiosity and observe</a:t>
            </a:r>
          </a:p>
          <a:p>
            <a:pPr>
              <a:buFont typeface="Arial" panose="020B0604020202020204" pitchFamily="34" charset="0"/>
              <a:buChar char="•"/>
            </a:pPr>
            <a:r>
              <a:rPr lang="en-US" sz="3600"/>
              <a:t>Assess your gut reaction</a:t>
            </a:r>
          </a:p>
          <a:p>
            <a:pPr>
              <a:buFont typeface="Arial" panose="020B0604020202020204" pitchFamily="34" charset="0"/>
              <a:buChar char="•"/>
            </a:pPr>
            <a:r>
              <a:rPr lang="en-US" sz="3600"/>
              <a:t>Determine your curiosity underneath</a:t>
            </a:r>
          </a:p>
          <a:p>
            <a:pPr>
              <a:buFont typeface="Arial" panose="020B0604020202020204" pitchFamily="34" charset="0"/>
              <a:buChar char="•"/>
            </a:pPr>
            <a:r>
              <a:rPr lang="en-US" sz="3600"/>
              <a:t>Formulate a question you could ask</a:t>
            </a:r>
          </a:p>
          <a:p>
            <a:endParaRPr lang="en-US"/>
          </a:p>
        </p:txBody>
      </p:sp>
    </p:spTree>
    <p:extLst>
      <p:ext uri="{BB962C8B-B14F-4D97-AF65-F5344CB8AC3E}">
        <p14:creationId xmlns:p14="http://schemas.microsoft.com/office/powerpoint/2010/main" val="15867285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247B8-0B80-E89F-295F-059AA1A7ED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E261C8-9B0F-EA62-788A-86677462A290}"/>
              </a:ext>
            </a:extLst>
          </p:cNvPr>
          <p:cNvSpPr>
            <a:spLocks noGrp="1"/>
          </p:cNvSpPr>
          <p:nvPr>
            <p:ph type="title"/>
          </p:nvPr>
        </p:nvSpPr>
        <p:spPr>
          <a:xfrm>
            <a:off x="828326" y="149808"/>
            <a:ext cx="9782801" cy="755261"/>
          </a:xfrm>
        </p:spPr>
        <p:txBody>
          <a:bodyPr/>
          <a:lstStyle/>
          <a:p>
            <a:r>
              <a:rPr lang="en-US" b="1"/>
              <a:t>Good Questions…</a:t>
            </a:r>
          </a:p>
        </p:txBody>
      </p:sp>
      <p:sp>
        <p:nvSpPr>
          <p:cNvPr id="3" name="Content Placeholder 2">
            <a:extLst>
              <a:ext uri="{FF2B5EF4-FFF2-40B4-BE49-F238E27FC236}">
                <a16:creationId xmlns:a16="http://schemas.microsoft.com/office/drawing/2014/main" id="{BE3EDF4F-11D7-A40D-2A65-6CBD1658C18A}"/>
              </a:ext>
            </a:extLst>
          </p:cNvPr>
          <p:cNvSpPr>
            <a:spLocks noGrp="1"/>
          </p:cNvSpPr>
          <p:nvPr>
            <p:ph idx="1"/>
          </p:nvPr>
        </p:nvSpPr>
        <p:spPr>
          <a:xfrm>
            <a:off x="828326" y="1236306"/>
            <a:ext cx="9782801" cy="4572000"/>
          </a:xfrm>
        </p:spPr>
        <p:txBody>
          <a:bodyPr>
            <a:normAutofit fontScale="92500" lnSpcReduction="20000"/>
          </a:bodyPr>
          <a:lstStyle/>
          <a:p>
            <a:pPr lvl="0" fontAlgn="base">
              <a:lnSpc>
                <a:spcPct val="150000"/>
              </a:lnSpc>
              <a:buFont typeface="Arial" panose="020B0604020202020204" pitchFamily="34" charset="0"/>
              <a:buChar char="•"/>
            </a:pPr>
            <a:r>
              <a:rPr lang="en-US" sz="3600"/>
              <a:t>Are open-ended (not a ‘yes-no’ answer) </a:t>
            </a:r>
          </a:p>
          <a:p>
            <a:pPr lvl="0" fontAlgn="base">
              <a:lnSpc>
                <a:spcPct val="150000"/>
              </a:lnSpc>
              <a:buFont typeface="Arial" panose="020B0604020202020204" pitchFamily="34" charset="0"/>
              <a:buChar char="•"/>
            </a:pPr>
            <a:r>
              <a:rPr lang="en-US" sz="3600"/>
              <a:t>Are answerable (not too complex or theoretical) </a:t>
            </a:r>
          </a:p>
          <a:p>
            <a:pPr lvl="0" fontAlgn="base">
              <a:lnSpc>
                <a:spcPct val="150000"/>
              </a:lnSpc>
              <a:buFont typeface="Arial" panose="020B0604020202020204" pitchFamily="34" charset="0"/>
              <a:buChar char="•"/>
            </a:pPr>
            <a:r>
              <a:rPr lang="en-US" sz="3600"/>
              <a:t>Generate options, ideas, or insights </a:t>
            </a:r>
          </a:p>
          <a:p>
            <a:pPr lvl="0" fontAlgn="base">
              <a:lnSpc>
                <a:spcPct val="150000"/>
              </a:lnSpc>
              <a:buFont typeface="Arial" panose="020B0604020202020204" pitchFamily="34" charset="0"/>
              <a:buChar char="•"/>
            </a:pPr>
            <a:r>
              <a:rPr lang="en-US" sz="3600"/>
              <a:t>Avoid giving advice with a question mark attached </a:t>
            </a:r>
          </a:p>
          <a:p>
            <a:pPr lvl="1" fontAlgn="base">
              <a:lnSpc>
                <a:spcPct val="150000"/>
              </a:lnSpc>
              <a:buFont typeface="Arial" panose="020B0604020202020204" pitchFamily="34" charset="0"/>
              <a:buChar char="•"/>
            </a:pPr>
            <a:r>
              <a:rPr lang="en-US" sz="3200"/>
              <a:t>“You should do this tactic next, don’t you think?”</a:t>
            </a:r>
          </a:p>
          <a:p>
            <a:endParaRPr lang="en-US"/>
          </a:p>
        </p:txBody>
      </p:sp>
    </p:spTree>
    <p:extLst>
      <p:ext uri="{BB962C8B-B14F-4D97-AF65-F5344CB8AC3E}">
        <p14:creationId xmlns:p14="http://schemas.microsoft.com/office/powerpoint/2010/main" val="33403108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3448A-BF7B-46F3-37BD-102064C266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1795B1-FCC4-985F-1ABE-EA783002B656}"/>
              </a:ext>
            </a:extLst>
          </p:cNvPr>
          <p:cNvSpPr>
            <a:spLocks noGrp="1"/>
          </p:cNvSpPr>
          <p:nvPr>
            <p:ph type="title"/>
          </p:nvPr>
        </p:nvSpPr>
        <p:spPr>
          <a:xfrm>
            <a:off x="736408" y="158337"/>
            <a:ext cx="9214416" cy="655918"/>
          </a:xfrm>
        </p:spPr>
        <p:txBody>
          <a:bodyPr/>
          <a:lstStyle/>
          <a:p>
            <a:r>
              <a:rPr lang="en-US" b="1"/>
              <a:t>Small Group Scenario Practice</a:t>
            </a:r>
          </a:p>
        </p:txBody>
      </p:sp>
      <p:sp>
        <p:nvSpPr>
          <p:cNvPr id="3" name="Content Placeholder 2">
            <a:extLst>
              <a:ext uri="{FF2B5EF4-FFF2-40B4-BE49-F238E27FC236}">
                <a16:creationId xmlns:a16="http://schemas.microsoft.com/office/drawing/2014/main" id="{86F1EFBC-270A-DDA2-032C-0319D76FDBC8}"/>
              </a:ext>
            </a:extLst>
          </p:cNvPr>
          <p:cNvSpPr>
            <a:spLocks noGrp="1"/>
          </p:cNvSpPr>
          <p:nvPr>
            <p:ph idx="1"/>
          </p:nvPr>
        </p:nvSpPr>
        <p:spPr>
          <a:xfrm>
            <a:off x="725631" y="712717"/>
            <a:ext cx="10899640" cy="1992106"/>
          </a:xfrm>
        </p:spPr>
        <p:txBody>
          <a:bodyPr vert="horz" lIns="91440" tIns="45720" rIns="91440" bIns="45720" rtlCol="0" anchor="t">
            <a:noAutofit/>
          </a:bodyPr>
          <a:lstStyle/>
          <a:p>
            <a:pPr marL="246380" indent="-246380" fontAlgn="base">
              <a:lnSpc>
                <a:spcPct val="150000"/>
              </a:lnSpc>
              <a:buFont typeface="Arial" panose="020B0604020202020204" pitchFamily="34" charset="0"/>
              <a:buChar char="•"/>
            </a:pPr>
            <a:r>
              <a:rPr lang="en-US" sz="2400"/>
              <a:t>Using the worksheet (p.22) and your elbow buddy at your table work through each column</a:t>
            </a:r>
            <a:endParaRPr lang="en-US"/>
          </a:p>
          <a:p>
            <a:pPr marL="246380" indent="-246380" fontAlgn="base">
              <a:lnSpc>
                <a:spcPct val="150000"/>
              </a:lnSpc>
              <a:buFont typeface="Arial" panose="020B0604020202020204" pitchFamily="34" charset="0"/>
              <a:buChar char="•"/>
            </a:pPr>
            <a:r>
              <a:rPr lang="en-US" sz="2400"/>
              <a:t>What questions would you suggest our coach could use to address these challenges in this scenario?</a:t>
            </a:r>
          </a:p>
        </p:txBody>
      </p:sp>
      <p:graphicFrame>
        <p:nvGraphicFramePr>
          <p:cNvPr id="5" name="Table 4">
            <a:extLst>
              <a:ext uri="{FF2B5EF4-FFF2-40B4-BE49-F238E27FC236}">
                <a16:creationId xmlns:a16="http://schemas.microsoft.com/office/drawing/2014/main" id="{5FC8AB43-A34A-4AAC-7229-4804084C73EE}"/>
              </a:ext>
            </a:extLst>
          </p:cNvPr>
          <p:cNvGraphicFramePr>
            <a:graphicFrameLocks noGrp="1"/>
          </p:cNvGraphicFramePr>
          <p:nvPr>
            <p:extLst>
              <p:ext uri="{D42A27DB-BD31-4B8C-83A1-F6EECF244321}">
                <p14:modId xmlns:p14="http://schemas.microsoft.com/office/powerpoint/2010/main" val="3342224768"/>
              </p:ext>
            </p:extLst>
          </p:nvPr>
        </p:nvGraphicFramePr>
        <p:xfrm>
          <a:off x="997902" y="3255286"/>
          <a:ext cx="10376652" cy="2937057"/>
        </p:xfrm>
        <a:graphic>
          <a:graphicData uri="http://schemas.openxmlformats.org/drawingml/2006/table">
            <a:tbl>
              <a:tblPr/>
              <a:tblGrid>
                <a:gridCol w="2651120">
                  <a:extLst>
                    <a:ext uri="{9D8B030D-6E8A-4147-A177-3AD203B41FA5}">
                      <a16:colId xmlns:a16="http://schemas.microsoft.com/office/drawing/2014/main" val="347928043"/>
                    </a:ext>
                  </a:extLst>
                </a:gridCol>
                <a:gridCol w="2319731">
                  <a:extLst>
                    <a:ext uri="{9D8B030D-6E8A-4147-A177-3AD203B41FA5}">
                      <a16:colId xmlns:a16="http://schemas.microsoft.com/office/drawing/2014/main" val="13130933"/>
                    </a:ext>
                  </a:extLst>
                </a:gridCol>
                <a:gridCol w="2381866">
                  <a:extLst>
                    <a:ext uri="{9D8B030D-6E8A-4147-A177-3AD203B41FA5}">
                      <a16:colId xmlns:a16="http://schemas.microsoft.com/office/drawing/2014/main" val="232181868"/>
                    </a:ext>
                  </a:extLst>
                </a:gridCol>
                <a:gridCol w="3023935">
                  <a:extLst>
                    <a:ext uri="{9D8B030D-6E8A-4147-A177-3AD203B41FA5}">
                      <a16:colId xmlns:a16="http://schemas.microsoft.com/office/drawing/2014/main" val="1135868738"/>
                    </a:ext>
                  </a:extLst>
                </a:gridCol>
              </a:tblGrid>
              <a:tr h="0">
                <a:tc>
                  <a:txBody>
                    <a:bodyPr/>
                    <a:lstStyle/>
                    <a:p>
                      <a:pPr marL="0" marR="0" indent="0" algn="ctr" rtl="0" fontAlgn="base">
                        <a:lnSpc>
                          <a:spcPct val="150000"/>
                        </a:lnSpc>
                        <a:buNone/>
                      </a:pPr>
                      <a:r>
                        <a:rPr lang="en-US" sz="1800" b="1" i="0">
                          <a:solidFill>
                            <a:srgbClr val="000000"/>
                          </a:solidFill>
                          <a:effectLst/>
                          <a:latin typeface="+mn-lt"/>
                        </a:rPr>
                        <a:t>My Observations</a:t>
                      </a:r>
                      <a:r>
                        <a:rPr lang="en-US" sz="1800" b="0" i="0">
                          <a:solidFill>
                            <a:srgbClr val="000000"/>
                          </a:solidFill>
                          <a:effectLst/>
                          <a:latin typeface="+mn-lt"/>
                        </a:rPr>
                        <a:t> </a:t>
                      </a:r>
                      <a:endParaRPr lang="en-US" sz="1800" b="1" i="0">
                        <a:solidFill>
                          <a:srgbClr val="000000"/>
                        </a:solidFill>
                        <a:effectLst/>
                        <a:latin typeface="+mn-lt"/>
                      </a:endParaRPr>
                    </a:p>
                    <a:p>
                      <a:pPr marL="0" marR="0" indent="0" algn="ctr" rtl="0" fontAlgn="base">
                        <a:lnSpc>
                          <a:spcPct val="150000"/>
                        </a:lnSpc>
                        <a:buNone/>
                      </a:pPr>
                      <a:r>
                        <a:rPr lang="en-US" sz="1800" b="1" i="0">
                          <a:solidFill>
                            <a:srgbClr val="000000"/>
                          </a:solidFill>
                          <a:effectLst/>
                          <a:latin typeface="+mn-lt"/>
                        </a:rPr>
                        <a:t>➡️</a:t>
                      </a:r>
                      <a:r>
                        <a:rPr lang="en-US" sz="1800" b="0" i="0">
                          <a:solidFill>
                            <a:srgbClr val="000000"/>
                          </a:solidFill>
                          <a:effectLst/>
                          <a:latin typeface="+mn-lt"/>
                        </a:rPr>
                        <a:t> </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marL="0" marR="0" indent="0" algn="ctr" rtl="0" fontAlgn="base">
                        <a:lnSpc>
                          <a:spcPct val="150000"/>
                        </a:lnSpc>
                        <a:buNone/>
                      </a:pPr>
                      <a:r>
                        <a:rPr lang="en-US" sz="1800" b="1" i="0">
                          <a:solidFill>
                            <a:srgbClr val="000000"/>
                          </a:solidFill>
                          <a:effectLst/>
                          <a:latin typeface="+mn-lt"/>
                        </a:rPr>
                        <a:t>My “Gut Response”</a:t>
                      </a:r>
                      <a:r>
                        <a:rPr lang="en-US" sz="1800" b="0" i="0">
                          <a:solidFill>
                            <a:srgbClr val="000000"/>
                          </a:solidFill>
                          <a:effectLst/>
                          <a:latin typeface="+mn-lt"/>
                        </a:rPr>
                        <a:t> </a:t>
                      </a:r>
                      <a:endParaRPr lang="en-US" sz="1800" b="1" i="0">
                        <a:solidFill>
                          <a:srgbClr val="000000"/>
                        </a:solidFill>
                        <a:effectLst/>
                        <a:latin typeface="+mn-lt"/>
                      </a:endParaRPr>
                    </a:p>
                    <a:p>
                      <a:pPr marL="0" marR="0" indent="0" algn="ctr" rtl="0" fontAlgn="base">
                        <a:lnSpc>
                          <a:spcPct val="150000"/>
                        </a:lnSpc>
                        <a:buNone/>
                      </a:pPr>
                      <a:r>
                        <a:rPr lang="en-US" sz="1800" b="1" i="0">
                          <a:solidFill>
                            <a:srgbClr val="000000"/>
                          </a:solidFill>
                          <a:effectLst/>
                          <a:latin typeface="+mn-lt"/>
                        </a:rPr>
                        <a:t>➡️</a:t>
                      </a:r>
                      <a:r>
                        <a:rPr lang="en-US" sz="1800" b="0" i="0">
                          <a:solidFill>
                            <a:srgbClr val="000000"/>
                          </a:solidFill>
                          <a:effectLst/>
                          <a:latin typeface="+mn-lt"/>
                        </a:rPr>
                        <a:t> </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marL="0" marR="0" indent="0" algn="ctr" rtl="0" fontAlgn="base">
                        <a:lnSpc>
                          <a:spcPct val="150000"/>
                        </a:lnSpc>
                        <a:buNone/>
                      </a:pPr>
                      <a:r>
                        <a:rPr lang="en-US" sz="1800" b="1" i="0">
                          <a:solidFill>
                            <a:srgbClr val="000000"/>
                          </a:solidFill>
                          <a:effectLst/>
                          <a:latin typeface="+mn-lt"/>
                        </a:rPr>
                        <a:t>My Curiosity Underneath</a:t>
                      </a:r>
                      <a:r>
                        <a:rPr lang="en-US" sz="1800" b="0" i="0">
                          <a:solidFill>
                            <a:srgbClr val="000000"/>
                          </a:solidFill>
                          <a:effectLst/>
                          <a:latin typeface="+mn-lt"/>
                        </a:rPr>
                        <a:t> </a:t>
                      </a:r>
                      <a:endParaRPr lang="en-US" sz="1800" b="1" i="0">
                        <a:solidFill>
                          <a:srgbClr val="000000"/>
                        </a:solidFill>
                        <a:effectLst/>
                        <a:latin typeface="+mn-lt"/>
                      </a:endParaRPr>
                    </a:p>
                    <a:p>
                      <a:pPr marL="0" marR="0" indent="0" algn="ctr" rtl="0" fontAlgn="base">
                        <a:lnSpc>
                          <a:spcPct val="150000"/>
                        </a:lnSpc>
                        <a:buNone/>
                      </a:pPr>
                      <a:r>
                        <a:rPr lang="en-US" sz="1800" b="1" i="0">
                          <a:solidFill>
                            <a:srgbClr val="000000"/>
                          </a:solidFill>
                          <a:effectLst/>
                          <a:latin typeface="+mn-lt"/>
                        </a:rPr>
                        <a:t>➡️</a:t>
                      </a:r>
                      <a:r>
                        <a:rPr lang="en-US" sz="1800" b="0" i="0">
                          <a:solidFill>
                            <a:srgbClr val="000000"/>
                          </a:solidFill>
                          <a:effectLst/>
                          <a:latin typeface="+mn-lt"/>
                        </a:rPr>
                        <a:t> </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marL="0" marR="0" indent="0" algn="ctr" rtl="0" fontAlgn="base">
                        <a:lnSpc>
                          <a:spcPct val="150000"/>
                        </a:lnSpc>
                        <a:buNone/>
                      </a:pPr>
                      <a:r>
                        <a:rPr lang="en-US" sz="1800" b="1" i="0">
                          <a:solidFill>
                            <a:srgbClr val="000000"/>
                          </a:solidFill>
                          <a:effectLst/>
                          <a:latin typeface="+mn-lt"/>
                        </a:rPr>
                        <a:t>A Question I Could Ask</a:t>
                      </a:r>
                      <a:r>
                        <a:rPr lang="en-US" sz="1800" b="0" i="0">
                          <a:solidFill>
                            <a:srgbClr val="000000"/>
                          </a:solidFill>
                          <a:effectLst/>
                          <a:latin typeface="+mn-lt"/>
                        </a:rPr>
                        <a:t> </a:t>
                      </a:r>
                      <a:endParaRPr lang="en-US" sz="1800" b="1" i="0">
                        <a:solidFill>
                          <a:srgbClr val="000000"/>
                        </a:solidFill>
                        <a:effectLst/>
                        <a:latin typeface="+mn-lt"/>
                      </a:endParaRPr>
                    </a:p>
                    <a:p>
                      <a:pPr marL="0" marR="0" indent="0" algn="ctr" rtl="0" fontAlgn="base">
                        <a:lnSpc>
                          <a:spcPct val="150000"/>
                        </a:lnSpc>
                        <a:buNone/>
                      </a:pPr>
                      <a:r>
                        <a:rPr lang="en-US" sz="1800" b="1" i="0">
                          <a:solidFill>
                            <a:srgbClr val="000000"/>
                          </a:solidFill>
                          <a:effectLst/>
                          <a:latin typeface="+mn-lt"/>
                        </a:rPr>
                        <a:t>💬</a:t>
                      </a:r>
                      <a:r>
                        <a:rPr lang="en-US" sz="1800" b="0" i="0">
                          <a:solidFill>
                            <a:srgbClr val="000000"/>
                          </a:solidFill>
                          <a:effectLst/>
                          <a:latin typeface="+mn-lt"/>
                        </a:rPr>
                        <a:t> </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321874487"/>
                  </a:ext>
                </a:extLst>
              </a:tr>
              <a:tr h="1663310">
                <a:tc>
                  <a:txBody>
                    <a:bodyPr/>
                    <a:lstStyle/>
                    <a:p>
                      <a:pPr marL="0" marR="0" indent="0" algn="l" rtl="0" fontAlgn="base">
                        <a:lnSpc>
                          <a:spcPct val="150000"/>
                        </a:lnSpc>
                        <a:buNone/>
                      </a:pPr>
                      <a:r>
                        <a:rPr lang="en-US" sz="1800" b="0" i="0">
                          <a:solidFill>
                            <a:srgbClr val="000000"/>
                          </a:solidFill>
                          <a:effectLst/>
                          <a:latin typeface="+mn-lt"/>
                        </a:rPr>
                        <a:t>The officers have a goal but aren’t sure how to win it.  </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ct val="150000"/>
                        </a:lnSpc>
                        <a:buNone/>
                      </a:pPr>
                      <a:r>
                        <a:rPr lang="en-US" sz="1800" b="0" i="0">
                          <a:solidFill>
                            <a:srgbClr val="000000"/>
                          </a:solidFill>
                          <a:effectLst/>
                          <a:latin typeface="+mn-lt"/>
                        </a:rPr>
                        <a:t>“They just need to organize.” </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ct val="150000"/>
                        </a:lnSpc>
                        <a:buNone/>
                      </a:pPr>
                      <a:r>
                        <a:rPr lang="en-US" sz="1800" b="0" i="0">
                          <a:solidFill>
                            <a:srgbClr val="000000"/>
                          </a:solidFill>
                          <a:effectLst/>
                          <a:latin typeface="+mn-lt"/>
                        </a:rPr>
                        <a:t>“What will it take for them to activate their members?  </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indent="0" algn="l" rtl="0" fontAlgn="base">
                        <a:lnSpc>
                          <a:spcPct val="150000"/>
                        </a:lnSpc>
                        <a:buNone/>
                      </a:pPr>
                      <a:r>
                        <a:rPr lang="en-US" sz="1800" b="0" i="0">
                          <a:solidFill>
                            <a:srgbClr val="000000"/>
                          </a:solidFill>
                          <a:effectLst/>
                          <a:latin typeface="+mn-lt"/>
                        </a:rPr>
                        <a:t>“What feels most important right now to move towards your goal?” </a:t>
                      </a:r>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88803668"/>
                  </a:ext>
                </a:extLst>
              </a:tr>
            </a:tbl>
          </a:graphicData>
        </a:graphic>
      </p:graphicFrame>
    </p:spTree>
    <p:extLst>
      <p:ext uri="{BB962C8B-B14F-4D97-AF65-F5344CB8AC3E}">
        <p14:creationId xmlns:p14="http://schemas.microsoft.com/office/powerpoint/2010/main" val="1374943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B4AD7-DFB2-2A5E-6356-E8B5443AFBCE}"/>
              </a:ext>
            </a:extLst>
          </p:cNvPr>
          <p:cNvSpPr>
            <a:spLocks noGrp="1"/>
          </p:cNvSpPr>
          <p:nvPr>
            <p:ph type="title"/>
          </p:nvPr>
        </p:nvSpPr>
        <p:spPr>
          <a:xfrm>
            <a:off x="578498" y="75164"/>
            <a:ext cx="10676441" cy="568648"/>
          </a:xfrm>
        </p:spPr>
        <p:txBody>
          <a:bodyPr>
            <a:normAutofit/>
          </a:bodyPr>
          <a:lstStyle/>
          <a:p>
            <a:r>
              <a:rPr lang="en-US" sz="2400"/>
              <a:t>Rebuilding the union and winning raises in a suburban district (p. 22)</a:t>
            </a:r>
          </a:p>
        </p:txBody>
      </p:sp>
      <p:sp>
        <p:nvSpPr>
          <p:cNvPr id="3" name="Content Placeholder 2">
            <a:extLst>
              <a:ext uri="{FF2B5EF4-FFF2-40B4-BE49-F238E27FC236}">
                <a16:creationId xmlns:a16="http://schemas.microsoft.com/office/drawing/2014/main" id="{657F6AB3-2BB7-9930-D252-481C58DF5E22}"/>
              </a:ext>
            </a:extLst>
          </p:cNvPr>
          <p:cNvSpPr>
            <a:spLocks noGrp="1"/>
          </p:cNvSpPr>
          <p:nvPr>
            <p:ph idx="1"/>
          </p:nvPr>
        </p:nvSpPr>
        <p:spPr>
          <a:xfrm>
            <a:off x="643812" y="821094"/>
            <a:ext cx="11224726" cy="5505061"/>
          </a:xfrm>
        </p:spPr>
        <p:txBody>
          <a:bodyPr>
            <a:noAutofit/>
          </a:bodyPr>
          <a:lstStyle/>
          <a:p>
            <a:pPr marL="0" indent="0" fontAlgn="base">
              <a:lnSpc>
                <a:spcPct val="170000"/>
              </a:lnSpc>
              <a:buNone/>
            </a:pPr>
            <a:r>
              <a:rPr lang="en-US" sz="1800" err="1"/>
              <a:t>Sarais</a:t>
            </a:r>
            <a:r>
              <a:rPr lang="en-US" sz="1800"/>
              <a:t> is a newly elected President in a district in a small city. She and the other newly elected officers decided to run because they wanted a stronger union. Winning higher raises is a widely felt issue, but the officers aren’t sure how to get there. Sarah wants to start the campaign right away because she just attended a campaign training. Another officer Paul is worried about low member participation. And another officer Marie thinks that they don’t need a campaign and just should deal with it when bargaining comes up. Sarah is feeling frustrated but is determined to figure out a solution. The union currently has only 30% dues paying members.  Many of those members believe the union needs to win salary increases. They aren’t aware of the role members can play, or how they can be involved in their union. They think of the union as a third party- someone else doing the work.  These members can’t imagine what is possible or how the union could campaign for better pay.  Just a small group of members goes to the union meetings. </a:t>
            </a:r>
          </a:p>
        </p:txBody>
      </p:sp>
    </p:spTree>
    <p:extLst>
      <p:ext uri="{BB962C8B-B14F-4D97-AF65-F5344CB8AC3E}">
        <p14:creationId xmlns:p14="http://schemas.microsoft.com/office/powerpoint/2010/main" val="1869015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803E2-A1CB-EC4C-1937-7520951362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7EBE6B-3F9D-BDE0-0989-0DA25EDA39A4}"/>
              </a:ext>
            </a:extLst>
          </p:cNvPr>
          <p:cNvSpPr>
            <a:spLocks noGrp="1"/>
          </p:cNvSpPr>
          <p:nvPr>
            <p:ph type="title"/>
          </p:nvPr>
        </p:nvSpPr>
        <p:spPr>
          <a:xfrm>
            <a:off x="747792" y="215913"/>
            <a:ext cx="9782801" cy="684396"/>
          </a:xfrm>
        </p:spPr>
        <p:txBody>
          <a:bodyPr>
            <a:noAutofit/>
          </a:bodyPr>
          <a:lstStyle/>
          <a:p>
            <a:r>
              <a:rPr lang="en-US" sz="4400"/>
              <a:t>Share Out</a:t>
            </a:r>
          </a:p>
        </p:txBody>
      </p:sp>
      <p:pic>
        <p:nvPicPr>
          <p:cNvPr id="4" name="Picture 3" descr="Conversation Free Stock Photo - Public Domain Pictures">
            <a:extLst>
              <a:ext uri="{FF2B5EF4-FFF2-40B4-BE49-F238E27FC236}">
                <a16:creationId xmlns:a16="http://schemas.microsoft.com/office/drawing/2014/main" id="{B5DFBAC5-3A2B-2D57-2CA1-7B17811111ED}"/>
              </a:ext>
            </a:extLst>
          </p:cNvPr>
          <p:cNvPicPr>
            <a:picLocks noChangeAspect="1"/>
          </p:cNvPicPr>
          <p:nvPr/>
        </p:nvPicPr>
        <p:blipFill>
          <a:blip r:embed="rId3"/>
          <a:stretch>
            <a:fillRect/>
          </a:stretch>
        </p:blipFill>
        <p:spPr>
          <a:xfrm>
            <a:off x="747792" y="1499415"/>
            <a:ext cx="4990842" cy="4063185"/>
          </a:xfrm>
          <a:prstGeom prst="rect">
            <a:avLst/>
          </a:prstGeom>
        </p:spPr>
      </p:pic>
      <p:sp>
        <p:nvSpPr>
          <p:cNvPr id="7" name="Content Placeholder 5">
            <a:extLst>
              <a:ext uri="{FF2B5EF4-FFF2-40B4-BE49-F238E27FC236}">
                <a16:creationId xmlns:a16="http://schemas.microsoft.com/office/drawing/2014/main" id="{6DC9B597-84A0-F409-836C-5A2162AEEFE3}"/>
              </a:ext>
            </a:extLst>
          </p:cNvPr>
          <p:cNvSpPr>
            <a:spLocks noGrp="1"/>
          </p:cNvSpPr>
          <p:nvPr>
            <p:ph idx="1"/>
          </p:nvPr>
        </p:nvSpPr>
        <p:spPr>
          <a:xfrm>
            <a:off x="5755341" y="1499414"/>
            <a:ext cx="5990221" cy="4918685"/>
          </a:xfrm>
        </p:spPr>
        <p:txBody>
          <a:bodyPr vert="horz" lIns="91440" tIns="45720" rIns="91440" bIns="45720" rtlCol="0" anchor="t">
            <a:normAutofit/>
          </a:bodyPr>
          <a:lstStyle/>
          <a:p>
            <a:pPr fontAlgn="base">
              <a:lnSpc>
                <a:spcPct val="150000"/>
              </a:lnSpc>
              <a:buFont typeface="Arial" panose="020B0604020202020204" pitchFamily="34" charset="0"/>
              <a:buChar char="•"/>
            </a:pPr>
            <a:r>
              <a:rPr lang="en-US"/>
              <a:t>Who has a great question that they heard at their table?</a:t>
            </a:r>
            <a:r>
              <a:rPr lang="en-US" b="1"/>
              <a:t> </a:t>
            </a:r>
            <a:r>
              <a:rPr lang="en-US"/>
              <a:t> </a:t>
            </a:r>
          </a:p>
        </p:txBody>
      </p:sp>
    </p:spTree>
    <p:extLst>
      <p:ext uri="{BB962C8B-B14F-4D97-AF65-F5344CB8AC3E}">
        <p14:creationId xmlns:p14="http://schemas.microsoft.com/office/powerpoint/2010/main" val="35950450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7C443-6B0D-81E0-5683-D29CBEB7DC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8FD2A4-CF27-3303-5F2D-171B76DA306D}"/>
              </a:ext>
            </a:extLst>
          </p:cNvPr>
          <p:cNvSpPr>
            <a:spLocks noGrp="1"/>
          </p:cNvSpPr>
          <p:nvPr>
            <p:ph type="title"/>
          </p:nvPr>
        </p:nvSpPr>
        <p:spPr>
          <a:xfrm>
            <a:off x="772135" y="292467"/>
            <a:ext cx="10055781" cy="628022"/>
          </a:xfrm>
        </p:spPr>
        <p:txBody>
          <a:bodyPr anchor="t"/>
          <a:lstStyle/>
          <a:p>
            <a:r>
              <a:rPr lang="en-US"/>
              <a:t>Key Point</a:t>
            </a:r>
          </a:p>
        </p:txBody>
      </p:sp>
      <p:sp>
        <p:nvSpPr>
          <p:cNvPr id="3" name="Content Placeholder 2">
            <a:extLst>
              <a:ext uri="{FF2B5EF4-FFF2-40B4-BE49-F238E27FC236}">
                <a16:creationId xmlns:a16="http://schemas.microsoft.com/office/drawing/2014/main" id="{24875221-242C-8AE1-DF0D-86EF72591976}"/>
              </a:ext>
            </a:extLst>
          </p:cNvPr>
          <p:cNvSpPr>
            <a:spLocks noGrp="1"/>
          </p:cNvSpPr>
          <p:nvPr>
            <p:ph idx="1"/>
          </p:nvPr>
        </p:nvSpPr>
        <p:spPr>
          <a:xfrm>
            <a:off x="3766827" y="606478"/>
            <a:ext cx="8207297" cy="5645044"/>
          </a:xfrm>
        </p:spPr>
        <p:txBody>
          <a:bodyPr vert="horz" lIns="0" tIns="45708" rIns="0" bIns="45708" rtlCol="0" anchor="t">
            <a:normAutofit fontScale="77500" lnSpcReduction="20000"/>
          </a:bodyPr>
          <a:lstStyle/>
          <a:p>
            <a:pPr lvl="0" fontAlgn="base">
              <a:lnSpc>
                <a:spcPct val="160000"/>
              </a:lnSpc>
              <a:buFont typeface="Arial" panose="020B0604020202020204" pitchFamily="34" charset="0"/>
              <a:buChar char="•"/>
            </a:pPr>
            <a:r>
              <a:rPr lang="en-US"/>
              <a:t>Effective coaching starts with inquiry and curiosity.</a:t>
            </a:r>
          </a:p>
          <a:p>
            <a:pPr lvl="0" fontAlgn="base">
              <a:lnSpc>
                <a:spcPct val="160000"/>
              </a:lnSpc>
              <a:buFont typeface="Arial" panose="020B0604020202020204" pitchFamily="34" charset="0"/>
              <a:buChar char="•"/>
            </a:pPr>
            <a:r>
              <a:rPr lang="en-US"/>
              <a:t>Coaches actively listen to understand the deeper issues, motivations, or emotions behind what someone is saying. </a:t>
            </a:r>
          </a:p>
          <a:p>
            <a:pPr lvl="0" fontAlgn="base">
              <a:lnSpc>
                <a:spcPct val="160000"/>
              </a:lnSpc>
              <a:buFont typeface="Arial" panose="020B0604020202020204" pitchFamily="34" charset="0"/>
              <a:buChar char="•"/>
            </a:pPr>
            <a:r>
              <a:rPr lang="en-US"/>
              <a:t>Strong coaching questions are </a:t>
            </a:r>
            <a:r>
              <a:rPr lang="en-US" b="1"/>
              <a:t>open-ended</a:t>
            </a:r>
            <a:r>
              <a:rPr lang="en-US"/>
              <a:t>, encourage reflection, and help people generate their own ideas and solutions. </a:t>
            </a:r>
          </a:p>
          <a:p>
            <a:pPr lvl="0" fontAlgn="base">
              <a:lnSpc>
                <a:spcPct val="160000"/>
              </a:lnSpc>
              <a:buFont typeface="Arial" panose="020B0604020202020204" pitchFamily="34" charset="0"/>
              <a:buChar char="•"/>
            </a:pPr>
            <a:r>
              <a:rPr lang="en-US"/>
              <a:t>Avoid giving advice disguised as a question; instead, ask questions that help leaders explore options, align around goals, and identify next steps. </a:t>
            </a:r>
          </a:p>
          <a:p>
            <a:pPr marL="0" indent="0" fontAlgn="base">
              <a:buNone/>
            </a:pPr>
            <a:r>
              <a:rPr lang="en-US" sz="4000"/>
              <a:t> </a:t>
            </a:r>
          </a:p>
          <a:p>
            <a:pPr marL="0" lvl="0" indent="0" fontAlgn="base">
              <a:buNone/>
            </a:pPr>
            <a:endParaRPr lang="en-US" sz="4000"/>
          </a:p>
        </p:txBody>
      </p:sp>
      <p:pic>
        <p:nvPicPr>
          <p:cNvPr id="5" name="Picture 4" descr="A picture containing text, red, sign&#10;&#10;Description automatically generated">
            <a:extLst>
              <a:ext uri="{FF2B5EF4-FFF2-40B4-BE49-F238E27FC236}">
                <a16:creationId xmlns:a16="http://schemas.microsoft.com/office/drawing/2014/main" id="{77A6D337-CB15-B193-EC17-1CDAB28A8717}"/>
              </a:ext>
            </a:extLst>
          </p:cNvPr>
          <p:cNvPicPr>
            <a:picLocks noChangeAspect="1"/>
          </p:cNvPicPr>
          <p:nvPr/>
        </p:nvPicPr>
        <p:blipFill>
          <a:blip r:embed="rId3"/>
          <a:stretch>
            <a:fillRect/>
          </a:stretch>
        </p:blipFill>
        <p:spPr>
          <a:xfrm>
            <a:off x="747451" y="1617507"/>
            <a:ext cx="2740960" cy="2653042"/>
          </a:xfrm>
          <a:prstGeom prst="rect">
            <a:avLst/>
          </a:prstGeom>
        </p:spPr>
      </p:pic>
    </p:spTree>
    <p:extLst>
      <p:ext uri="{BB962C8B-B14F-4D97-AF65-F5344CB8AC3E}">
        <p14:creationId xmlns:p14="http://schemas.microsoft.com/office/powerpoint/2010/main" val="34480880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9F00C-7AB1-E7AE-8343-029A202A09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C78797-07AA-3E1C-2004-00AE1FBADE73}"/>
              </a:ext>
            </a:extLst>
          </p:cNvPr>
          <p:cNvSpPr>
            <a:spLocks noGrp="1"/>
          </p:cNvSpPr>
          <p:nvPr>
            <p:ph type="title"/>
          </p:nvPr>
        </p:nvSpPr>
        <p:spPr>
          <a:xfrm>
            <a:off x="3582075" y="2417131"/>
            <a:ext cx="8222223" cy="1553793"/>
          </a:xfrm>
          <a:noFill/>
        </p:spPr>
        <p:txBody>
          <a:bodyPr>
            <a:noAutofit/>
          </a:bodyPr>
          <a:lstStyle/>
          <a:p>
            <a:r>
              <a:rPr lang="en-US" sz="7200"/>
              <a:t>Jeny  </a:t>
            </a:r>
          </a:p>
        </p:txBody>
      </p:sp>
      <p:sp>
        <p:nvSpPr>
          <p:cNvPr id="4" name="Text Placeholder 3">
            <a:extLst>
              <a:ext uri="{FF2B5EF4-FFF2-40B4-BE49-F238E27FC236}">
                <a16:creationId xmlns:a16="http://schemas.microsoft.com/office/drawing/2014/main" id="{29728AA4-C9C8-0550-5A56-80769B0EA2AC}"/>
              </a:ext>
            </a:extLst>
          </p:cNvPr>
          <p:cNvSpPr>
            <a:spLocks noGrp="1"/>
          </p:cNvSpPr>
          <p:nvPr>
            <p:ph type="body" idx="1"/>
          </p:nvPr>
        </p:nvSpPr>
        <p:spPr>
          <a:xfrm>
            <a:off x="3582075" y="4266760"/>
            <a:ext cx="7264623" cy="1150203"/>
          </a:xfrm>
        </p:spPr>
        <p:txBody>
          <a:bodyPr/>
          <a:lstStyle/>
          <a:p>
            <a:r>
              <a:rPr lang="en-US"/>
              <a:t>Coaching Cycle and Agenda Structure</a:t>
            </a:r>
          </a:p>
        </p:txBody>
      </p:sp>
    </p:spTree>
    <p:extLst>
      <p:ext uri="{BB962C8B-B14F-4D97-AF65-F5344CB8AC3E}">
        <p14:creationId xmlns:p14="http://schemas.microsoft.com/office/powerpoint/2010/main" val="4016914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D6737-107B-4245-1321-75B6ECCF55B5}"/>
              </a:ext>
            </a:extLst>
          </p:cNvPr>
          <p:cNvSpPr>
            <a:spLocks noGrp="1"/>
          </p:cNvSpPr>
          <p:nvPr>
            <p:ph type="title"/>
          </p:nvPr>
        </p:nvSpPr>
        <p:spPr/>
        <p:txBody>
          <a:bodyPr/>
          <a:lstStyle/>
          <a:p>
            <a:r>
              <a:rPr lang="en-US"/>
              <a:t>What drives to coaching cycle? </a:t>
            </a:r>
          </a:p>
        </p:txBody>
      </p:sp>
      <p:sp>
        <p:nvSpPr>
          <p:cNvPr id="3" name="Content Placeholder 2">
            <a:extLst>
              <a:ext uri="{FF2B5EF4-FFF2-40B4-BE49-F238E27FC236}">
                <a16:creationId xmlns:a16="http://schemas.microsoft.com/office/drawing/2014/main" id="{2FD961D6-24AD-DEA3-4586-1F22B817B2C7}"/>
              </a:ext>
            </a:extLst>
          </p:cNvPr>
          <p:cNvSpPr>
            <a:spLocks noGrp="1"/>
          </p:cNvSpPr>
          <p:nvPr>
            <p:ph idx="1"/>
          </p:nvPr>
        </p:nvSpPr>
        <p:spPr/>
        <p:txBody>
          <a:bodyPr>
            <a:normAutofit/>
          </a:bodyPr>
          <a:lstStyle/>
          <a:p>
            <a:pPr marL="0" indent="0" algn="ctr">
              <a:buNone/>
            </a:pPr>
            <a:r>
              <a:rPr lang="en-US" sz="7200"/>
              <a:t>Genuine Curiosity</a:t>
            </a:r>
          </a:p>
        </p:txBody>
      </p:sp>
      <p:pic>
        <p:nvPicPr>
          <p:cNvPr id="4" name="Picture 3" descr="Naturally Curious People Who Do These 10 Things Are 97% Smarter Than Most | YourTango">
            <a:extLst>
              <a:ext uri="{FF2B5EF4-FFF2-40B4-BE49-F238E27FC236}">
                <a16:creationId xmlns:a16="http://schemas.microsoft.com/office/drawing/2014/main" id="{D85BD168-D5BC-67A6-DEB7-39CD5D5F096D}"/>
              </a:ext>
            </a:extLst>
          </p:cNvPr>
          <p:cNvPicPr>
            <a:picLocks noChangeAspect="1"/>
          </p:cNvPicPr>
          <p:nvPr/>
        </p:nvPicPr>
        <p:blipFill>
          <a:blip r:embed="rId2"/>
          <a:stretch>
            <a:fillRect/>
          </a:stretch>
        </p:blipFill>
        <p:spPr>
          <a:xfrm>
            <a:off x="3440299" y="2776433"/>
            <a:ext cx="6053324" cy="3395767"/>
          </a:xfrm>
          <a:prstGeom prst="rect">
            <a:avLst/>
          </a:prstGeom>
        </p:spPr>
      </p:pic>
    </p:spTree>
    <p:extLst>
      <p:ext uri="{BB962C8B-B14F-4D97-AF65-F5344CB8AC3E}">
        <p14:creationId xmlns:p14="http://schemas.microsoft.com/office/powerpoint/2010/main" val="6285164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B6CFE-8694-41B5-C1A7-AD638FF403B2}"/>
              </a:ext>
            </a:extLst>
          </p:cNvPr>
          <p:cNvSpPr>
            <a:spLocks noGrp="1"/>
          </p:cNvSpPr>
          <p:nvPr>
            <p:ph type="title"/>
          </p:nvPr>
        </p:nvSpPr>
        <p:spPr>
          <a:xfrm>
            <a:off x="482616" y="10048"/>
            <a:ext cx="9782801" cy="839755"/>
          </a:xfrm>
        </p:spPr>
        <p:txBody>
          <a:bodyPr/>
          <a:lstStyle/>
          <a:p>
            <a:r>
              <a:rPr lang="en-US"/>
              <a:t>Agenda Structure and Coaching Cycle</a:t>
            </a:r>
          </a:p>
        </p:txBody>
      </p:sp>
      <p:sp>
        <p:nvSpPr>
          <p:cNvPr id="3" name="Content Placeholder 2">
            <a:extLst>
              <a:ext uri="{FF2B5EF4-FFF2-40B4-BE49-F238E27FC236}">
                <a16:creationId xmlns:a16="http://schemas.microsoft.com/office/drawing/2014/main" id="{D0B83D45-FDBE-A816-88FD-63298E2CDF27}"/>
              </a:ext>
            </a:extLst>
          </p:cNvPr>
          <p:cNvSpPr>
            <a:spLocks noGrp="1"/>
          </p:cNvSpPr>
          <p:nvPr>
            <p:ph idx="1"/>
          </p:nvPr>
        </p:nvSpPr>
        <p:spPr>
          <a:xfrm>
            <a:off x="902418" y="1244518"/>
            <a:ext cx="6254531" cy="4746812"/>
          </a:xfrm>
        </p:spPr>
        <p:txBody>
          <a:bodyPr>
            <a:normAutofit fontScale="85000" lnSpcReduction="10000"/>
          </a:bodyPr>
          <a:lstStyle/>
          <a:p>
            <a:pPr marL="0" indent="0">
              <a:lnSpc>
                <a:spcPct val="150000"/>
              </a:lnSpc>
              <a:buNone/>
            </a:pPr>
            <a:r>
              <a:rPr lang="en-US" b="1"/>
              <a:t>Getting the Meeting Started ( Step 1)</a:t>
            </a:r>
          </a:p>
          <a:p>
            <a:pPr marL="0" indent="0">
              <a:lnSpc>
                <a:spcPct val="150000"/>
              </a:lnSpc>
              <a:buNone/>
            </a:pPr>
            <a:r>
              <a:rPr lang="en-US" b="1"/>
              <a:t>Pause : </a:t>
            </a:r>
            <a:r>
              <a:rPr lang="en-US"/>
              <a:t>Take a moment to come into presence with the team lead</a:t>
            </a:r>
          </a:p>
          <a:p>
            <a:pPr marL="0" indent="0">
              <a:lnSpc>
                <a:spcPct val="150000"/>
              </a:lnSpc>
              <a:buNone/>
            </a:pPr>
            <a:r>
              <a:rPr lang="en-US" b="1"/>
              <a:t>Ground:  </a:t>
            </a:r>
            <a:r>
              <a:rPr lang="en-US"/>
              <a:t>Establish the agenda of the leader. What would you like coaching on today? What would success look like? </a:t>
            </a:r>
          </a:p>
          <a:p>
            <a:pPr marL="0" indent="0">
              <a:lnSpc>
                <a:spcPct val="150000"/>
              </a:lnSpc>
              <a:buNone/>
            </a:pPr>
            <a:r>
              <a:rPr lang="en-US" b="1"/>
              <a:t>Inquire and Observe</a:t>
            </a:r>
            <a:r>
              <a:rPr lang="en-US"/>
              <a:t>: How are things going? </a:t>
            </a:r>
          </a:p>
        </p:txBody>
      </p:sp>
      <p:pic>
        <p:nvPicPr>
          <p:cNvPr id="5" name="Picture 4">
            <a:extLst>
              <a:ext uri="{FF2B5EF4-FFF2-40B4-BE49-F238E27FC236}">
                <a16:creationId xmlns:a16="http://schemas.microsoft.com/office/drawing/2014/main" id="{1A70B78B-770E-A38D-A0E4-0E49056E2811}"/>
              </a:ext>
            </a:extLst>
          </p:cNvPr>
          <p:cNvPicPr>
            <a:picLocks noChangeAspect="1"/>
          </p:cNvPicPr>
          <p:nvPr/>
        </p:nvPicPr>
        <p:blipFill rotWithShape="1">
          <a:blip r:embed="rId2"/>
          <a:srcRect l="18671" t="23623" r="68691" b="63218"/>
          <a:stretch>
            <a:fillRect/>
          </a:stretch>
        </p:blipFill>
        <p:spPr>
          <a:xfrm>
            <a:off x="7636747" y="1775013"/>
            <a:ext cx="3175279" cy="2204134"/>
          </a:xfrm>
          <a:prstGeom prst="rect">
            <a:avLst/>
          </a:prstGeom>
        </p:spPr>
      </p:pic>
    </p:spTree>
    <p:extLst>
      <p:ext uri="{BB962C8B-B14F-4D97-AF65-F5344CB8AC3E}">
        <p14:creationId xmlns:p14="http://schemas.microsoft.com/office/powerpoint/2010/main" val="17900378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E7F94-8340-B4FA-FB49-F857429DB4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95C1FC-4FBA-A15A-7427-D6DC7EE498BB}"/>
              </a:ext>
            </a:extLst>
          </p:cNvPr>
          <p:cNvSpPr>
            <a:spLocks noGrp="1"/>
          </p:cNvSpPr>
          <p:nvPr>
            <p:ph type="title"/>
          </p:nvPr>
        </p:nvSpPr>
        <p:spPr>
          <a:xfrm>
            <a:off x="453252" y="0"/>
            <a:ext cx="9782801" cy="1005541"/>
          </a:xfrm>
        </p:spPr>
        <p:txBody>
          <a:bodyPr anchor="t"/>
          <a:lstStyle/>
          <a:p>
            <a:r>
              <a:rPr lang="en-US"/>
              <a:t>Agenda Structure and Coaching Cycle</a:t>
            </a:r>
          </a:p>
        </p:txBody>
      </p:sp>
      <p:sp>
        <p:nvSpPr>
          <p:cNvPr id="3" name="Content Placeholder 2">
            <a:extLst>
              <a:ext uri="{FF2B5EF4-FFF2-40B4-BE49-F238E27FC236}">
                <a16:creationId xmlns:a16="http://schemas.microsoft.com/office/drawing/2014/main" id="{2725BD89-280F-8346-1F2D-73E3CC73255A}"/>
              </a:ext>
            </a:extLst>
          </p:cNvPr>
          <p:cNvSpPr>
            <a:spLocks noGrp="1"/>
          </p:cNvSpPr>
          <p:nvPr>
            <p:ph idx="1"/>
          </p:nvPr>
        </p:nvSpPr>
        <p:spPr>
          <a:xfrm>
            <a:off x="537909" y="782294"/>
            <a:ext cx="7480676" cy="4746812"/>
          </a:xfrm>
        </p:spPr>
        <p:txBody>
          <a:bodyPr>
            <a:normAutofit lnSpcReduction="10000"/>
          </a:bodyPr>
          <a:lstStyle/>
          <a:p>
            <a:pPr marL="0" indent="0">
              <a:lnSpc>
                <a:spcPct val="150000"/>
              </a:lnSpc>
              <a:buNone/>
            </a:pPr>
            <a:r>
              <a:rPr lang="en-US" sz="2400" b="1"/>
              <a:t>Centering their Agenda around a Diagnosis (Step 2) and Intervention (Step 3)</a:t>
            </a:r>
          </a:p>
          <a:p>
            <a:pPr marL="0" indent="0">
              <a:lnSpc>
                <a:spcPct val="150000"/>
              </a:lnSpc>
              <a:buNone/>
            </a:pPr>
            <a:r>
              <a:rPr lang="en-US" sz="2400" b="1"/>
              <a:t>Ask questions- </a:t>
            </a:r>
            <a:r>
              <a:rPr lang="en-US" sz="2400"/>
              <a:t>to support THEIR greater clarity and for you to formulate a theory about how they may be “stuck” </a:t>
            </a:r>
          </a:p>
          <a:p>
            <a:pPr marL="0" indent="0">
              <a:lnSpc>
                <a:spcPct val="150000"/>
              </a:lnSpc>
              <a:buNone/>
            </a:pPr>
            <a:r>
              <a:rPr lang="en-US" sz="2400" b="1"/>
              <a:t>Use interventions-  </a:t>
            </a:r>
            <a:r>
              <a:rPr lang="en-US" sz="2400"/>
              <a:t>that allow them to identify what they are willing to commit to and need to solve their problem. </a:t>
            </a:r>
          </a:p>
        </p:txBody>
      </p:sp>
      <p:pic>
        <p:nvPicPr>
          <p:cNvPr id="6" name="Picture 5">
            <a:extLst>
              <a:ext uri="{FF2B5EF4-FFF2-40B4-BE49-F238E27FC236}">
                <a16:creationId xmlns:a16="http://schemas.microsoft.com/office/drawing/2014/main" id="{9A995BFC-3176-2861-8DA3-8A92058991CA}"/>
              </a:ext>
            </a:extLst>
          </p:cNvPr>
          <p:cNvPicPr>
            <a:picLocks noChangeAspect="1"/>
          </p:cNvPicPr>
          <p:nvPr/>
        </p:nvPicPr>
        <p:blipFill rotWithShape="1">
          <a:blip r:embed="rId2"/>
          <a:srcRect l="26973" t="37693" r="56108" b="24716"/>
          <a:stretch>
            <a:fillRect/>
          </a:stretch>
        </p:blipFill>
        <p:spPr>
          <a:xfrm>
            <a:off x="8430567" y="774758"/>
            <a:ext cx="3610973" cy="5348425"/>
          </a:xfrm>
          <a:prstGeom prst="rect">
            <a:avLst/>
          </a:prstGeom>
        </p:spPr>
      </p:pic>
    </p:spTree>
    <p:extLst>
      <p:ext uri="{BB962C8B-B14F-4D97-AF65-F5344CB8AC3E}">
        <p14:creationId xmlns:p14="http://schemas.microsoft.com/office/powerpoint/2010/main" val="17328641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B2B76-2BE9-357E-9B55-180EC51090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B1F27E-48F4-F3AA-5901-E5A2637185AF}"/>
              </a:ext>
            </a:extLst>
          </p:cNvPr>
          <p:cNvSpPr>
            <a:spLocks noGrp="1"/>
          </p:cNvSpPr>
          <p:nvPr>
            <p:ph type="title"/>
          </p:nvPr>
        </p:nvSpPr>
        <p:spPr>
          <a:xfrm>
            <a:off x="532858" y="30145"/>
            <a:ext cx="9782801" cy="1005541"/>
          </a:xfrm>
        </p:spPr>
        <p:txBody>
          <a:bodyPr anchor="t"/>
          <a:lstStyle/>
          <a:p>
            <a:r>
              <a:rPr lang="en-US"/>
              <a:t>Agenda Structure and Coaching Cycle</a:t>
            </a:r>
          </a:p>
        </p:txBody>
      </p:sp>
      <p:sp>
        <p:nvSpPr>
          <p:cNvPr id="3" name="Content Placeholder 2">
            <a:extLst>
              <a:ext uri="{FF2B5EF4-FFF2-40B4-BE49-F238E27FC236}">
                <a16:creationId xmlns:a16="http://schemas.microsoft.com/office/drawing/2014/main" id="{F9EFB249-9F14-C6E1-589C-0C5BD6009C35}"/>
              </a:ext>
            </a:extLst>
          </p:cNvPr>
          <p:cNvSpPr>
            <a:spLocks noGrp="1"/>
          </p:cNvSpPr>
          <p:nvPr>
            <p:ph idx="1"/>
          </p:nvPr>
        </p:nvSpPr>
        <p:spPr>
          <a:xfrm>
            <a:off x="646640" y="882778"/>
            <a:ext cx="9441905" cy="4746812"/>
          </a:xfrm>
        </p:spPr>
        <p:txBody>
          <a:bodyPr>
            <a:noAutofit/>
          </a:bodyPr>
          <a:lstStyle/>
          <a:p>
            <a:pPr marL="0" indent="0">
              <a:lnSpc>
                <a:spcPct val="150000"/>
              </a:lnSpc>
              <a:buNone/>
            </a:pPr>
            <a:r>
              <a:rPr lang="en-US" sz="2400" b="1"/>
              <a:t>Plan to Act (Step 4) </a:t>
            </a:r>
          </a:p>
          <a:p>
            <a:pPr marL="0" indent="0">
              <a:lnSpc>
                <a:spcPct val="150000"/>
              </a:lnSpc>
              <a:buNone/>
            </a:pPr>
            <a:r>
              <a:rPr lang="en-US" sz="2400"/>
              <a:t>Create an accountability plan with your team lead. Consider these questions.</a:t>
            </a:r>
          </a:p>
          <a:p>
            <a:pPr>
              <a:lnSpc>
                <a:spcPct val="150000"/>
              </a:lnSpc>
              <a:buFont typeface="Arial" panose="020B0604020202020204" pitchFamily="34" charset="0"/>
              <a:buChar char="•"/>
            </a:pPr>
            <a:r>
              <a:rPr lang="en-US" sz="2400"/>
              <a:t>What have they decided they are  willing to do (and by when)? </a:t>
            </a:r>
          </a:p>
          <a:p>
            <a:pPr>
              <a:lnSpc>
                <a:spcPct val="150000"/>
              </a:lnSpc>
              <a:buFont typeface="Arial" panose="020B0604020202020204" pitchFamily="34" charset="0"/>
              <a:buChar char="•"/>
            </a:pPr>
            <a:r>
              <a:rPr lang="en-US" sz="2400"/>
              <a:t>When will you check in? </a:t>
            </a:r>
          </a:p>
          <a:p>
            <a:pPr>
              <a:lnSpc>
                <a:spcPct val="150000"/>
              </a:lnSpc>
              <a:buFont typeface="Arial" panose="020B0604020202020204" pitchFamily="34" charset="0"/>
              <a:buChar char="•"/>
            </a:pPr>
            <a:r>
              <a:rPr lang="en-US" sz="2400"/>
              <a:t>What sort of accountability checks will there be?   </a:t>
            </a:r>
          </a:p>
          <a:p>
            <a:pPr marL="0" indent="0">
              <a:lnSpc>
                <a:spcPct val="150000"/>
              </a:lnSpc>
              <a:buNone/>
            </a:pPr>
            <a:r>
              <a:rPr lang="en-US" sz="2400" b="1"/>
              <a:t>Acknowledge</a:t>
            </a:r>
            <a:r>
              <a:rPr lang="en-US" sz="2400"/>
              <a:t> the intention the lead has brought to their coaching session.  </a:t>
            </a:r>
          </a:p>
        </p:txBody>
      </p:sp>
      <p:pic>
        <p:nvPicPr>
          <p:cNvPr id="5" name="Picture 4">
            <a:extLst>
              <a:ext uri="{FF2B5EF4-FFF2-40B4-BE49-F238E27FC236}">
                <a16:creationId xmlns:a16="http://schemas.microsoft.com/office/drawing/2014/main" id="{C3BD13F1-E3BD-9D9C-F778-075B254921E1}"/>
              </a:ext>
            </a:extLst>
          </p:cNvPr>
          <p:cNvPicPr>
            <a:picLocks noChangeAspect="1"/>
          </p:cNvPicPr>
          <p:nvPr/>
        </p:nvPicPr>
        <p:blipFill rotWithShape="1">
          <a:blip r:embed="rId2"/>
          <a:srcRect l="10949" t="61407" r="77317" b="25963"/>
          <a:stretch>
            <a:fillRect/>
          </a:stretch>
        </p:blipFill>
        <p:spPr>
          <a:xfrm>
            <a:off x="9476745" y="-127081"/>
            <a:ext cx="2506429" cy="1798655"/>
          </a:xfrm>
          <a:prstGeom prst="rect">
            <a:avLst/>
          </a:prstGeom>
        </p:spPr>
      </p:pic>
    </p:spTree>
    <p:extLst>
      <p:ext uri="{BB962C8B-B14F-4D97-AF65-F5344CB8AC3E}">
        <p14:creationId xmlns:p14="http://schemas.microsoft.com/office/powerpoint/2010/main" val="12777516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8D09F-C770-6117-D4F6-BEBEF50399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EA0850-8225-ED24-3065-9A2A8FF88949}"/>
              </a:ext>
            </a:extLst>
          </p:cNvPr>
          <p:cNvSpPr>
            <a:spLocks noGrp="1"/>
          </p:cNvSpPr>
          <p:nvPr>
            <p:ph type="title"/>
          </p:nvPr>
        </p:nvSpPr>
        <p:spPr>
          <a:xfrm>
            <a:off x="552954" y="0"/>
            <a:ext cx="9782801" cy="1005541"/>
          </a:xfrm>
        </p:spPr>
        <p:txBody>
          <a:bodyPr/>
          <a:lstStyle/>
          <a:p>
            <a:r>
              <a:rPr lang="en-US"/>
              <a:t>Agenda Structure and Coaching Cycle</a:t>
            </a:r>
          </a:p>
        </p:txBody>
      </p:sp>
      <p:sp>
        <p:nvSpPr>
          <p:cNvPr id="3" name="Content Placeholder 2">
            <a:extLst>
              <a:ext uri="{FF2B5EF4-FFF2-40B4-BE49-F238E27FC236}">
                <a16:creationId xmlns:a16="http://schemas.microsoft.com/office/drawing/2014/main" id="{6B8B9916-24BC-09DC-DAE8-F2545B26BEB6}"/>
              </a:ext>
            </a:extLst>
          </p:cNvPr>
          <p:cNvSpPr>
            <a:spLocks noGrp="1"/>
          </p:cNvSpPr>
          <p:nvPr>
            <p:ph idx="1"/>
          </p:nvPr>
        </p:nvSpPr>
        <p:spPr>
          <a:xfrm>
            <a:off x="552953" y="842584"/>
            <a:ext cx="10892120" cy="4746812"/>
          </a:xfrm>
        </p:spPr>
        <p:txBody>
          <a:bodyPr>
            <a:normAutofit/>
          </a:bodyPr>
          <a:lstStyle/>
          <a:p>
            <a:pPr marL="0" indent="0">
              <a:lnSpc>
                <a:spcPct val="150000"/>
              </a:lnSpc>
              <a:buNone/>
            </a:pPr>
            <a:r>
              <a:rPr lang="en-US" sz="2400" b="1"/>
              <a:t>Check-in (Step 5) </a:t>
            </a:r>
          </a:p>
          <a:p>
            <a:pPr>
              <a:lnSpc>
                <a:spcPct val="150000"/>
              </a:lnSpc>
              <a:buFont typeface="Arial" panose="020B0604020202020204" pitchFamily="34" charset="0"/>
              <a:buChar char="•"/>
            </a:pPr>
            <a:r>
              <a:rPr lang="en-US" sz="2400"/>
              <a:t>Set up and have the next check-in:</a:t>
            </a:r>
          </a:p>
          <a:p>
            <a:pPr lvl="1">
              <a:lnSpc>
                <a:spcPct val="150000"/>
              </a:lnSpc>
              <a:buFont typeface="Arial" panose="020B0604020202020204" pitchFamily="34" charset="0"/>
              <a:buChar char="•"/>
            </a:pPr>
            <a:r>
              <a:rPr lang="en-US"/>
              <a:t>It could be the next coaching session</a:t>
            </a:r>
          </a:p>
          <a:p>
            <a:pPr lvl="1">
              <a:lnSpc>
                <a:spcPct val="150000"/>
              </a:lnSpc>
              <a:buFont typeface="Arial" panose="020B0604020202020204" pitchFamily="34" charset="0"/>
              <a:buChar char="•"/>
            </a:pPr>
            <a:r>
              <a:rPr lang="en-US"/>
              <a:t>It could be a quick, agreed upon accountability check (email, text, call)  </a:t>
            </a:r>
          </a:p>
          <a:p>
            <a:pPr>
              <a:lnSpc>
                <a:spcPct val="150000"/>
              </a:lnSpc>
              <a:buFont typeface="Arial" panose="020B0604020202020204" pitchFamily="34" charset="0"/>
              <a:buChar char="•"/>
            </a:pPr>
            <a:r>
              <a:rPr lang="en-US" sz="2400"/>
              <a:t>Determine what the lead wants out of this step. </a:t>
            </a:r>
          </a:p>
          <a:p>
            <a:pPr marL="0" indent="0">
              <a:buNone/>
            </a:pPr>
            <a:endParaRPr lang="en-US"/>
          </a:p>
        </p:txBody>
      </p:sp>
      <p:pic>
        <p:nvPicPr>
          <p:cNvPr id="4" name="Picture 3">
            <a:extLst>
              <a:ext uri="{FF2B5EF4-FFF2-40B4-BE49-F238E27FC236}">
                <a16:creationId xmlns:a16="http://schemas.microsoft.com/office/drawing/2014/main" id="{B28E672E-253D-C8D7-1EA8-DA21D7CA7BA0}"/>
              </a:ext>
            </a:extLst>
          </p:cNvPr>
          <p:cNvPicPr>
            <a:picLocks noChangeAspect="1"/>
          </p:cNvPicPr>
          <p:nvPr/>
        </p:nvPicPr>
        <p:blipFill rotWithShape="1">
          <a:blip r:embed="rId3"/>
          <a:srcRect l="5915" t="38156" r="81906" b="47273"/>
          <a:stretch>
            <a:fillRect/>
          </a:stretch>
        </p:blipFill>
        <p:spPr>
          <a:xfrm>
            <a:off x="9445451" y="223297"/>
            <a:ext cx="2456467" cy="1959226"/>
          </a:xfrm>
          <a:prstGeom prst="rect">
            <a:avLst/>
          </a:prstGeom>
        </p:spPr>
      </p:pic>
    </p:spTree>
    <p:extLst>
      <p:ext uri="{BB962C8B-B14F-4D97-AF65-F5344CB8AC3E}">
        <p14:creationId xmlns:p14="http://schemas.microsoft.com/office/powerpoint/2010/main" val="13444848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366ED-B6A6-B7C7-515B-35EB14D2D8FA}"/>
              </a:ext>
            </a:extLst>
          </p:cNvPr>
          <p:cNvSpPr>
            <a:spLocks noGrp="1"/>
          </p:cNvSpPr>
          <p:nvPr>
            <p:ph type="title"/>
          </p:nvPr>
        </p:nvSpPr>
        <p:spPr>
          <a:xfrm>
            <a:off x="460632" y="0"/>
            <a:ext cx="9782801" cy="562116"/>
          </a:xfrm>
        </p:spPr>
        <p:txBody>
          <a:bodyPr anchor="t">
            <a:noAutofit/>
          </a:bodyPr>
          <a:lstStyle/>
          <a:p>
            <a:r>
              <a:rPr lang="en-US" sz="2800"/>
              <a:t>Sample Agenda</a:t>
            </a:r>
          </a:p>
        </p:txBody>
      </p:sp>
      <p:sp>
        <p:nvSpPr>
          <p:cNvPr id="3" name="Content Placeholder 2">
            <a:extLst>
              <a:ext uri="{FF2B5EF4-FFF2-40B4-BE49-F238E27FC236}">
                <a16:creationId xmlns:a16="http://schemas.microsoft.com/office/drawing/2014/main" id="{65AE4C12-369C-6988-E4FB-9393635FD60B}"/>
              </a:ext>
            </a:extLst>
          </p:cNvPr>
          <p:cNvSpPr>
            <a:spLocks noGrp="1"/>
          </p:cNvSpPr>
          <p:nvPr>
            <p:ph idx="1"/>
          </p:nvPr>
        </p:nvSpPr>
        <p:spPr>
          <a:xfrm>
            <a:off x="460632" y="562116"/>
            <a:ext cx="11728193" cy="5733768"/>
          </a:xfrm>
        </p:spPr>
        <p:txBody>
          <a:bodyPr vert="horz" lIns="91440" tIns="45720" rIns="91440" bIns="45720" rtlCol="0" anchor="t">
            <a:normAutofit fontScale="25000" lnSpcReduction="20000"/>
          </a:bodyPr>
          <a:lstStyle/>
          <a:p>
            <a:pPr marL="0" indent="0" fontAlgn="base">
              <a:lnSpc>
                <a:spcPct val="120000"/>
              </a:lnSpc>
              <a:buNone/>
            </a:pPr>
            <a:r>
              <a:rPr lang="en-US" sz="7200" b="1"/>
              <a:t>Ground yourself and your Team Lead for the Check in. </a:t>
            </a:r>
            <a:r>
              <a:rPr lang="en-US" sz="7200"/>
              <a:t>“How are you?” </a:t>
            </a:r>
            <a:r>
              <a:rPr lang="en-US" sz="7200" b="1"/>
              <a:t>(Inquire and Observe)</a:t>
            </a:r>
            <a:r>
              <a:rPr lang="en-US" sz="7200"/>
              <a:t> </a:t>
            </a:r>
          </a:p>
          <a:p>
            <a:pPr marL="0" indent="0" fontAlgn="base">
              <a:lnSpc>
                <a:spcPct val="120000"/>
              </a:lnSpc>
              <a:buNone/>
            </a:pPr>
            <a:r>
              <a:rPr lang="en-US" sz="7200" b="1"/>
              <a:t>Review agenda and decide on outcomes for the meeting. (Inquire and Observe)</a:t>
            </a:r>
            <a:r>
              <a:rPr lang="en-US" sz="7200"/>
              <a:t> </a:t>
            </a:r>
          </a:p>
          <a:p>
            <a:pPr lvl="1" fontAlgn="base">
              <a:lnSpc>
                <a:spcPct val="120000"/>
              </a:lnSpc>
              <a:buFont typeface="Arial" panose="020B0604020202020204" pitchFamily="34" charset="0"/>
              <a:buChar char="•"/>
            </a:pPr>
            <a:r>
              <a:rPr lang="en-US" sz="7200"/>
              <a:t>“Here’s what I have in my notes to discuss today. Is there anything you want to add or change? </a:t>
            </a:r>
          </a:p>
          <a:p>
            <a:pPr lvl="1" fontAlgn="base">
              <a:lnSpc>
                <a:spcPct val="120000"/>
              </a:lnSpc>
              <a:buFont typeface="Arial" panose="020B0604020202020204" pitchFamily="34" charset="0"/>
              <a:buChar char="•"/>
            </a:pPr>
            <a:r>
              <a:rPr lang="en-US" sz="7200"/>
              <a:t>What do you want to have figured out by the end of this meeting so I can make sure we focus our time there?” </a:t>
            </a:r>
          </a:p>
          <a:p>
            <a:pPr marL="0" lvl="0" indent="0" fontAlgn="base">
              <a:lnSpc>
                <a:spcPct val="120000"/>
              </a:lnSpc>
              <a:buNone/>
            </a:pPr>
            <a:r>
              <a:rPr lang="en-US" sz="7200" b="1"/>
              <a:t>Important campaign updates. </a:t>
            </a:r>
          </a:p>
          <a:p>
            <a:pPr lvl="1" fontAlgn="base">
              <a:lnSpc>
                <a:spcPct val="120000"/>
              </a:lnSpc>
              <a:buFont typeface="Arial" panose="020B0604020202020204" pitchFamily="34" charset="0"/>
              <a:buChar char="•"/>
            </a:pPr>
            <a:r>
              <a:rPr lang="en-US" sz="7200"/>
              <a:t>“The last time we spoke, you told me the campaign was at the (__) stage. Has anything big changed since then?” </a:t>
            </a:r>
            <a:r>
              <a:rPr lang="en-US" sz="7200" b="1"/>
              <a:t> (Diagnosis)</a:t>
            </a:r>
            <a:r>
              <a:rPr lang="en-US" sz="7200"/>
              <a:t> </a:t>
            </a:r>
          </a:p>
          <a:p>
            <a:pPr marL="0" lvl="0" indent="0" fontAlgn="base">
              <a:lnSpc>
                <a:spcPct val="120000"/>
              </a:lnSpc>
              <a:buNone/>
            </a:pPr>
            <a:r>
              <a:rPr lang="en-US" sz="7200" b="1"/>
              <a:t>Discuss key questions that will land the agreed upon outcomes. </a:t>
            </a:r>
            <a:r>
              <a:rPr lang="en-US" sz="7200" i="1"/>
              <a:t>*Majority of your time is spent here.</a:t>
            </a:r>
          </a:p>
          <a:p>
            <a:pPr lvl="1" fontAlgn="base">
              <a:lnSpc>
                <a:spcPct val="120000"/>
              </a:lnSpc>
              <a:buFont typeface="Arial" panose="020B0604020202020204" pitchFamily="34" charset="0"/>
              <a:buChar char="•"/>
            </a:pPr>
            <a:r>
              <a:rPr lang="en-US" sz="7200"/>
              <a:t>See sample coaching questions on page 11 for ideas on possible questions to ask during this segment. </a:t>
            </a:r>
            <a:r>
              <a:rPr lang="en-US" sz="7200" b="1"/>
              <a:t>(Diagnosis and Intervention)  </a:t>
            </a:r>
            <a:r>
              <a:rPr lang="en-US" sz="7200"/>
              <a:t> </a:t>
            </a:r>
          </a:p>
          <a:p>
            <a:pPr marL="0" lvl="0" indent="0" fontAlgn="base">
              <a:lnSpc>
                <a:spcPct val="120000"/>
              </a:lnSpc>
              <a:buNone/>
            </a:pPr>
            <a:r>
              <a:rPr lang="en-US" sz="7200" b="1"/>
              <a:t>Secondary topics/challenges.  </a:t>
            </a:r>
            <a:r>
              <a:rPr lang="en-US" sz="7200"/>
              <a:t>“What else feels urgent?”  </a:t>
            </a:r>
            <a:r>
              <a:rPr lang="en-US" sz="7200" b="1"/>
              <a:t>(Diagnosis and Intervention)  </a:t>
            </a:r>
            <a:r>
              <a:rPr lang="en-US" sz="7200"/>
              <a:t> </a:t>
            </a:r>
          </a:p>
          <a:p>
            <a:pPr marL="0" lvl="0" indent="0" fontAlgn="base">
              <a:lnSpc>
                <a:spcPct val="120000"/>
              </a:lnSpc>
              <a:buNone/>
            </a:pPr>
            <a:r>
              <a:rPr lang="en-US" sz="7200" b="1"/>
              <a:t>Next steps: </a:t>
            </a:r>
            <a:r>
              <a:rPr lang="en-US" sz="7200"/>
              <a:t>“Ok, what’s landed for you in this conversation? What next steps will you take to address the challenges we discussed today? And just confirming that our next meeting is ___.”  </a:t>
            </a:r>
            <a:r>
              <a:rPr lang="en-US" sz="7200" b="1"/>
              <a:t>(Action and Check -in)</a:t>
            </a:r>
            <a:r>
              <a:rPr lang="en-US" sz="7200"/>
              <a:t> </a:t>
            </a:r>
          </a:p>
          <a:p>
            <a:pPr marL="0" lvl="0" indent="0" fontAlgn="base">
              <a:lnSpc>
                <a:spcPct val="120000"/>
              </a:lnSpc>
              <a:buNone/>
            </a:pPr>
            <a:r>
              <a:rPr lang="en-US" sz="7200" b="1"/>
              <a:t>Closing reflection. </a:t>
            </a:r>
            <a:r>
              <a:rPr lang="en-US" sz="7200"/>
              <a:t>“How is this going? What was most helpful about today?” </a:t>
            </a:r>
            <a:r>
              <a:rPr lang="en-US" sz="7200" b="1"/>
              <a:t>(Check-In)</a:t>
            </a:r>
            <a:r>
              <a:rPr lang="en-US" sz="7200"/>
              <a:t> </a:t>
            </a:r>
          </a:p>
          <a:p>
            <a:endParaRPr lang="en-US"/>
          </a:p>
        </p:txBody>
      </p:sp>
    </p:spTree>
    <p:extLst>
      <p:ext uri="{BB962C8B-B14F-4D97-AF65-F5344CB8AC3E}">
        <p14:creationId xmlns:p14="http://schemas.microsoft.com/office/powerpoint/2010/main" val="15459090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F655B-7480-F2DF-C273-C046D89562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AC650-06EC-17DE-AD46-31509F7A5E92}"/>
              </a:ext>
            </a:extLst>
          </p:cNvPr>
          <p:cNvSpPr>
            <a:spLocks noGrp="1"/>
          </p:cNvSpPr>
          <p:nvPr>
            <p:ph type="title"/>
          </p:nvPr>
        </p:nvSpPr>
        <p:spPr>
          <a:xfrm>
            <a:off x="490777" y="-134471"/>
            <a:ext cx="9782801" cy="736881"/>
          </a:xfrm>
        </p:spPr>
        <p:txBody>
          <a:bodyPr/>
          <a:lstStyle/>
          <a:p>
            <a:r>
              <a:rPr lang="en-US"/>
              <a:t>Small Group Work </a:t>
            </a:r>
          </a:p>
        </p:txBody>
      </p:sp>
      <p:sp>
        <p:nvSpPr>
          <p:cNvPr id="3" name="Content Placeholder 2">
            <a:extLst>
              <a:ext uri="{FF2B5EF4-FFF2-40B4-BE49-F238E27FC236}">
                <a16:creationId xmlns:a16="http://schemas.microsoft.com/office/drawing/2014/main" id="{F67C77ED-CF87-1AFF-9CF6-9CFC5961BE50}"/>
              </a:ext>
            </a:extLst>
          </p:cNvPr>
          <p:cNvSpPr>
            <a:spLocks noGrp="1"/>
          </p:cNvSpPr>
          <p:nvPr>
            <p:ph idx="1"/>
          </p:nvPr>
        </p:nvSpPr>
        <p:spPr>
          <a:xfrm>
            <a:off x="592263" y="1028774"/>
            <a:ext cx="11435789" cy="5206719"/>
          </a:xfrm>
        </p:spPr>
        <p:txBody>
          <a:bodyPr>
            <a:normAutofit/>
          </a:bodyPr>
          <a:lstStyle/>
          <a:p>
            <a:pPr marL="0" indent="0" fontAlgn="base">
              <a:lnSpc>
                <a:spcPct val="150000"/>
              </a:lnSpc>
              <a:buNone/>
            </a:pPr>
            <a:r>
              <a:rPr lang="en-US"/>
              <a:t>On chart paper, create a draft agenda for a lead that wants to meet with you. </a:t>
            </a:r>
          </a:p>
          <a:p>
            <a:pPr marL="0" indent="0" fontAlgn="base">
              <a:buNone/>
            </a:pPr>
            <a:r>
              <a:rPr lang="en-US"/>
              <a:t>Include:</a:t>
            </a:r>
          </a:p>
          <a:p>
            <a:pPr lvl="1" fontAlgn="base">
              <a:lnSpc>
                <a:spcPct val="150000"/>
              </a:lnSpc>
              <a:buFont typeface="Arial" panose="020B0604020202020204" pitchFamily="34" charset="0"/>
              <a:buChar char="•"/>
            </a:pPr>
            <a:r>
              <a:rPr lang="en-US"/>
              <a:t>	Your questions or process at each stage</a:t>
            </a:r>
          </a:p>
          <a:p>
            <a:pPr lvl="1" fontAlgn="base">
              <a:lnSpc>
                <a:spcPct val="150000"/>
              </a:lnSpc>
              <a:buFont typeface="Arial" panose="020B0604020202020204" pitchFamily="34" charset="0"/>
              <a:buChar char="•"/>
            </a:pPr>
            <a:r>
              <a:rPr lang="en-US"/>
              <a:t>	What you would actually say to move through each cycle?</a:t>
            </a:r>
          </a:p>
          <a:p>
            <a:endParaRPr lang="en-US"/>
          </a:p>
        </p:txBody>
      </p:sp>
    </p:spTree>
    <p:extLst>
      <p:ext uri="{BB962C8B-B14F-4D97-AF65-F5344CB8AC3E}">
        <p14:creationId xmlns:p14="http://schemas.microsoft.com/office/powerpoint/2010/main" val="6184270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BD9DD-9136-BDFA-65AF-9C55D8A66B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6CE2A6-6F0B-FEC7-D8A3-364C751616D3}"/>
              </a:ext>
            </a:extLst>
          </p:cNvPr>
          <p:cNvSpPr>
            <a:spLocks noGrp="1"/>
          </p:cNvSpPr>
          <p:nvPr>
            <p:ph type="title"/>
          </p:nvPr>
        </p:nvSpPr>
        <p:spPr>
          <a:xfrm>
            <a:off x="646555" y="97703"/>
            <a:ext cx="9782801" cy="684396"/>
          </a:xfrm>
        </p:spPr>
        <p:txBody>
          <a:bodyPr>
            <a:noAutofit/>
          </a:bodyPr>
          <a:lstStyle/>
          <a:p>
            <a:r>
              <a:rPr lang="en-US" sz="4400"/>
              <a:t>Debrief </a:t>
            </a:r>
          </a:p>
        </p:txBody>
      </p:sp>
      <p:pic>
        <p:nvPicPr>
          <p:cNvPr id="4" name="Picture 3" descr="Conversation Free Stock Photo - Public Domain Pictures">
            <a:extLst>
              <a:ext uri="{FF2B5EF4-FFF2-40B4-BE49-F238E27FC236}">
                <a16:creationId xmlns:a16="http://schemas.microsoft.com/office/drawing/2014/main" id="{E874CCE2-8E8D-8366-4186-6DE2D51B3696}"/>
              </a:ext>
            </a:extLst>
          </p:cNvPr>
          <p:cNvPicPr>
            <a:picLocks noChangeAspect="1"/>
          </p:cNvPicPr>
          <p:nvPr/>
        </p:nvPicPr>
        <p:blipFill>
          <a:blip r:embed="rId3"/>
          <a:stretch>
            <a:fillRect/>
          </a:stretch>
        </p:blipFill>
        <p:spPr>
          <a:xfrm>
            <a:off x="646555" y="1499415"/>
            <a:ext cx="5092079" cy="4145605"/>
          </a:xfrm>
          <a:prstGeom prst="rect">
            <a:avLst/>
          </a:prstGeom>
        </p:spPr>
      </p:pic>
      <p:sp>
        <p:nvSpPr>
          <p:cNvPr id="7" name="Content Placeholder 5">
            <a:extLst>
              <a:ext uri="{FF2B5EF4-FFF2-40B4-BE49-F238E27FC236}">
                <a16:creationId xmlns:a16="http://schemas.microsoft.com/office/drawing/2014/main" id="{8C42FE93-B63B-E6E3-B445-C31445D73685}"/>
              </a:ext>
            </a:extLst>
          </p:cNvPr>
          <p:cNvSpPr>
            <a:spLocks noGrp="1"/>
          </p:cNvSpPr>
          <p:nvPr>
            <p:ph idx="1"/>
          </p:nvPr>
        </p:nvSpPr>
        <p:spPr>
          <a:xfrm>
            <a:off x="5875921" y="726335"/>
            <a:ext cx="5990221" cy="4918685"/>
          </a:xfrm>
        </p:spPr>
        <p:txBody>
          <a:bodyPr vert="horz" lIns="91440" tIns="45720" rIns="91440" bIns="45720" rtlCol="0" anchor="t">
            <a:normAutofit fontScale="92500" lnSpcReduction="10000"/>
          </a:bodyPr>
          <a:lstStyle/>
          <a:p>
            <a:pPr fontAlgn="base">
              <a:lnSpc>
                <a:spcPct val="150000"/>
              </a:lnSpc>
              <a:buFont typeface="Arial" panose="020B0604020202020204" pitchFamily="34" charset="0"/>
              <a:buChar char="•"/>
            </a:pPr>
            <a:r>
              <a:rPr lang="en-US"/>
              <a:t>What was tough about developing this agenda?</a:t>
            </a:r>
          </a:p>
          <a:p>
            <a:pPr fontAlgn="base">
              <a:lnSpc>
                <a:spcPct val="150000"/>
              </a:lnSpc>
              <a:buFont typeface="Arial" panose="020B0604020202020204" pitchFamily="34" charset="0"/>
              <a:buChar char="•"/>
            </a:pPr>
            <a:r>
              <a:rPr lang="en-US"/>
              <a:t>What do you think might be challenges you will need to work through when making agendas with your Lead?  </a:t>
            </a:r>
          </a:p>
          <a:p>
            <a:pPr fontAlgn="base">
              <a:lnSpc>
                <a:spcPct val="150000"/>
              </a:lnSpc>
              <a:buFont typeface="Arial" panose="020B0604020202020204" pitchFamily="34" charset="0"/>
              <a:buChar char="•"/>
            </a:pPr>
            <a:r>
              <a:rPr lang="en-US"/>
              <a:t>How will you incorporate this into your coaching? </a:t>
            </a:r>
          </a:p>
        </p:txBody>
      </p:sp>
    </p:spTree>
    <p:extLst>
      <p:ext uri="{BB962C8B-B14F-4D97-AF65-F5344CB8AC3E}">
        <p14:creationId xmlns:p14="http://schemas.microsoft.com/office/powerpoint/2010/main" val="26832515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DA3D9-E054-D8A4-3360-383E0C074D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1C8F75-57FC-A3C8-02C0-769BE19FE165}"/>
              </a:ext>
            </a:extLst>
          </p:cNvPr>
          <p:cNvSpPr>
            <a:spLocks noGrp="1"/>
          </p:cNvSpPr>
          <p:nvPr>
            <p:ph type="title"/>
          </p:nvPr>
        </p:nvSpPr>
        <p:spPr>
          <a:xfrm>
            <a:off x="772135" y="246184"/>
            <a:ext cx="10055781" cy="584161"/>
          </a:xfrm>
        </p:spPr>
        <p:txBody>
          <a:bodyPr>
            <a:normAutofit fontScale="90000"/>
          </a:bodyPr>
          <a:lstStyle/>
          <a:p>
            <a:r>
              <a:rPr lang="en-US"/>
              <a:t>Key Points</a:t>
            </a:r>
          </a:p>
        </p:txBody>
      </p:sp>
      <p:sp>
        <p:nvSpPr>
          <p:cNvPr id="3" name="Content Placeholder 2">
            <a:extLst>
              <a:ext uri="{FF2B5EF4-FFF2-40B4-BE49-F238E27FC236}">
                <a16:creationId xmlns:a16="http://schemas.microsoft.com/office/drawing/2014/main" id="{629E739A-93F9-C3A1-DD94-AF48E4BA99A6}"/>
              </a:ext>
            </a:extLst>
          </p:cNvPr>
          <p:cNvSpPr>
            <a:spLocks noGrp="1"/>
          </p:cNvSpPr>
          <p:nvPr>
            <p:ph idx="1"/>
          </p:nvPr>
        </p:nvSpPr>
        <p:spPr>
          <a:xfrm>
            <a:off x="4122085" y="538264"/>
            <a:ext cx="7101924" cy="5645044"/>
          </a:xfrm>
        </p:spPr>
        <p:txBody>
          <a:bodyPr vert="horz" lIns="0" tIns="45708" rIns="0" bIns="45708" rtlCol="0" anchor="t">
            <a:normAutofit/>
          </a:bodyPr>
          <a:lstStyle/>
          <a:p>
            <a:pPr fontAlgn="base">
              <a:lnSpc>
                <a:spcPct val="150000"/>
              </a:lnSpc>
              <a:buFont typeface="Arial" panose="020B0604020202020204" pitchFamily="34" charset="0"/>
              <a:buChar char="•"/>
            </a:pPr>
            <a:r>
              <a:rPr lang="en-US" sz="3200"/>
              <a:t>Coaching meetings are intentional and built on the team lead’s needs </a:t>
            </a:r>
          </a:p>
          <a:p>
            <a:pPr fontAlgn="base">
              <a:lnSpc>
                <a:spcPct val="150000"/>
              </a:lnSpc>
              <a:buFont typeface="Arial" panose="020B0604020202020204" pitchFamily="34" charset="0"/>
              <a:buChar char="•"/>
            </a:pPr>
            <a:r>
              <a:rPr lang="en-US" sz="3200"/>
              <a:t>The Cycle of Coaching keeps you centered on the team lead </a:t>
            </a:r>
          </a:p>
          <a:p>
            <a:pPr marL="0" lvl="0" indent="0" fontAlgn="base">
              <a:buNone/>
            </a:pPr>
            <a:endParaRPr lang="en-US" sz="4000"/>
          </a:p>
        </p:txBody>
      </p:sp>
      <p:pic>
        <p:nvPicPr>
          <p:cNvPr id="5" name="Picture 4" descr="A picture containing text, red, sign&#10;&#10;Description automatically generated">
            <a:extLst>
              <a:ext uri="{FF2B5EF4-FFF2-40B4-BE49-F238E27FC236}">
                <a16:creationId xmlns:a16="http://schemas.microsoft.com/office/drawing/2014/main" id="{318F27C6-0296-8B08-D7AC-E5EA34BB47F3}"/>
              </a:ext>
            </a:extLst>
          </p:cNvPr>
          <p:cNvPicPr>
            <a:picLocks noChangeAspect="1"/>
          </p:cNvPicPr>
          <p:nvPr/>
        </p:nvPicPr>
        <p:blipFill>
          <a:blip r:embed="rId3"/>
          <a:stretch>
            <a:fillRect/>
          </a:stretch>
        </p:blipFill>
        <p:spPr>
          <a:xfrm>
            <a:off x="514735" y="1617507"/>
            <a:ext cx="2973676" cy="2878294"/>
          </a:xfrm>
          <a:prstGeom prst="rect">
            <a:avLst/>
          </a:prstGeom>
        </p:spPr>
      </p:pic>
    </p:spTree>
    <p:extLst>
      <p:ext uri="{BB962C8B-B14F-4D97-AF65-F5344CB8AC3E}">
        <p14:creationId xmlns:p14="http://schemas.microsoft.com/office/powerpoint/2010/main" val="28750692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789A5-FF87-E185-2E29-4E3DAE1676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DF5A48-1AB1-B088-0A28-268E5067A95C}"/>
              </a:ext>
            </a:extLst>
          </p:cNvPr>
          <p:cNvSpPr>
            <a:spLocks noGrp="1"/>
          </p:cNvSpPr>
          <p:nvPr>
            <p:ph type="title"/>
          </p:nvPr>
        </p:nvSpPr>
        <p:spPr>
          <a:xfrm>
            <a:off x="3582075" y="2117254"/>
            <a:ext cx="7980176" cy="1356129"/>
          </a:xfrm>
          <a:noFill/>
        </p:spPr>
        <p:txBody>
          <a:bodyPr>
            <a:noAutofit/>
          </a:bodyPr>
          <a:lstStyle/>
          <a:p>
            <a:r>
              <a:rPr lang="en-US" sz="7200"/>
              <a:t>Scott &amp; Yvie</a:t>
            </a:r>
          </a:p>
        </p:txBody>
      </p:sp>
      <p:sp>
        <p:nvSpPr>
          <p:cNvPr id="4" name="Text Placeholder 3">
            <a:extLst>
              <a:ext uri="{FF2B5EF4-FFF2-40B4-BE49-F238E27FC236}">
                <a16:creationId xmlns:a16="http://schemas.microsoft.com/office/drawing/2014/main" id="{8C56CA74-95AF-3022-0A31-0DBDD81C407A}"/>
              </a:ext>
            </a:extLst>
          </p:cNvPr>
          <p:cNvSpPr>
            <a:spLocks noGrp="1"/>
          </p:cNvSpPr>
          <p:nvPr>
            <p:ph type="body" idx="1"/>
          </p:nvPr>
        </p:nvSpPr>
        <p:spPr>
          <a:xfrm>
            <a:off x="3582075" y="3970924"/>
            <a:ext cx="7726627" cy="1150203"/>
          </a:xfrm>
        </p:spPr>
        <p:txBody>
          <a:bodyPr/>
          <a:lstStyle/>
          <a:p>
            <a:r>
              <a:rPr lang="en-US"/>
              <a:t>Self-management and Centering Around Leaders Agenda</a:t>
            </a:r>
          </a:p>
        </p:txBody>
      </p:sp>
    </p:spTree>
    <p:extLst>
      <p:ext uri="{BB962C8B-B14F-4D97-AF65-F5344CB8AC3E}">
        <p14:creationId xmlns:p14="http://schemas.microsoft.com/office/powerpoint/2010/main" val="21545220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1B8A0-ADD7-50B9-A68F-68F064BF5794}"/>
              </a:ext>
            </a:extLst>
          </p:cNvPr>
          <p:cNvSpPr>
            <a:spLocks noGrp="1"/>
          </p:cNvSpPr>
          <p:nvPr>
            <p:ph type="title"/>
          </p:nvPr>
        </p:nvSpPr>
        <p:spPr/>
        <p:txBody>
          <a:bodyPr/>
          <a:lstStyle/>
          <a:p>
            <a:pPr algn="ctr"/>
            <a:r>
              <a:rPr lang="en-US" b="1"/>
              <a:t>What do you think this represents? </a:t>
            </a:r>
          </a:p>
        </p:txBody>
      </p:sp>
      <p:sp>
        <p:nvSpPr>
          <p:cNvPr id="3" name="Content Placeholder 2">
            <a:extLst>
              <a:ext uri="{FF2B5EF4-FFF2-40B4-BE49-F238E27FC236}">
                <a16:creationId xmlns:a16="http://schemas.microsoft.com/office/drawing/2014/main" id="{5E0EA504-4D9C-C64A-D24D-0DDE61FE21D9}"/>
              </a:ext>
            </a:extLst>
          </p:cNvPr>
          <p:cNvSpPr>
            <a:spLocks noGrp="1"/>
          </p:cNvSpPr>
          <p:nvPr>
            <p:ph idx="1"/>
          </p:nvPr>
        </p:nvSpPr>
        <p:spPr>
          <a:xfrm>
            <a:off x="1794694" y="2447364"/>
            <a:ext cx="8599435" cy="3724835"/>
          </a:xfrm>
        </p:spPr>
        <p:txBody>
          <a:bodyPr>
            <a:normAutofit/>
          </a:bodyPr>
          <a:lstStyle/>
          <a:p>
            <a:pPr marL="0" indent="0" algn="ctr">
              <a:buNone/>
            </a:pPr>
            <a:r>
              <a:rPr lang="en-US" sz="9600" b="1">
                <a:latin typeface="Amasis MT Pro Black" panose="020F0502020204030204" pitchFamily="18" charset="0"/>
              </a:rPr>
              <a:t>90:10 </a:t>
            </a:r>
          </a:p>
        </p:txBody>
      </p:sp>
    </p:spTree>
    <p:extLst>
      <p:ext uri="{BB962C8B-B14F-4D97-AF65-F5344CB8AC3E}">
        <p14:creationId xmlns:p14="http://schemas.microsoft.com/office/powerpoint/2010/main" val="29620491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257">
          <a:extLst>
            <a:ext uri="{FF2B5EF4-FFF2-40B4-BE49-F238E27FC236}">
              <a16:creationId xmlns:a16="http://schemas.microsoft.com/office/drawing/2014/main" id="{FCC6ED18-CEB1-E075-51F5-1F8D824E1A4E}"/>
            </a:ext>
          </a:extLst>
        </p:cNvPr>
        <p:cNvGrpSpPr/>
        <p:nvPr/>
      </p:nvGrpSpPr>
      <p:grpSpPr>
        <a:xfrm>
          <a:off x="0" y="0"/>
          <a:ext cx="0" cy="0"/>
          <a:chOff x="0" y="0"/>
          <a:chExt cx="0" cy="0"/>
        </a:xfrm>
      </p:grpSpPr>
      <p:sp>
        <p:nvSpPr>
          <p:cNvPr id="258" name="Google Shape;258;p47">
            <a:extLst>
              <a:ext uri="{FF2B5EF4-FFF2-40B4-BE49-F238E27FC236}">
                <a16:creationId xmlns:a16="http://schemas.microsoft.com/office/drawing/2014/main" id="{A0AE8BFE-7D7D-D4B0-294C-F029FCA6A6D7}"/>
              </a:ext>
            </a:extLst>
          </p:cNvPr>
          <p:cNvSpPr txBox="1">
            <a:spLocks noGrp="1"/>
          </p:cNvSpPr>
          <p:nvPr>
            <p:ph type="title"/>
          </p:nvPr>
        </p:nvSpPr>
        <p:spPr>
          <a:xfrm>
            <a:off x="1733612" y="103599"/>
            <a:ext cx="9305690" cy="1046409"/>
          </a:xfrm>
          <a:prstGeom prst="rect">
            <a:avLst/>
          </a:prstGeom>
        </p:spPr>
        <p:txBody>
          <a:bodyPr spcFirstLastPara="1" vert="horz" wrap="square" lIns="91425" tIns="91425" rIns="91425" bIns="91425" rtlCol="0" anchor="ctr" anchorCtr="0">
            <a:noAutofit/>
          </a:bodyPr>
          <a:lstStyle/>
          <a:p>
            <a:r>
              <a:rPr lang="en" sz="4000" b="1">
                <a:solidFill>
                  <a:schemeClr val="tx1"/>
                </a:solidFill>
                <a:latin typeface="Blinker"/>
                <a:ea typeface="Blinker"/>
                <a:cs typeface="Blinker"/>
                <a:sym typeface="Blinker"/>
              </a:rPr>
              <a:t>Remember these Possible Interventions? </a:t>
            </a:r>
            <a:endParaRPr sz="4000" b="1">
              <a:solidFill>
                <a:schemeClr val="tx1"/>
              </a:solidFill>
              <a:latin typeface="Blinker"/>
              <a:ea typeface="Blinker"/>
              <a:cs typeface="Blinker"/>
              <a:sym typeface="Blinker"/>
            </a:endParaRPr>
          </a:p>
        </p:txBody>
      </p:sp>
      <p:sp>
        <p:nvSpPr>
          <p:cNvPr id="259" name="Google Shape;259;p47">
            <a:extLst>
              <a:ext uri="{FF2B5EF4-FFF2-40B4-BE49-F238E27FC236}">
                <a16:creationId xmlns:a16="http://schemas.microsoft.com/office/drawing/2014/main" id="{7AE6D54D-1958-ECFD-1F04-498591238B75}"/>
              </a:ext>
            </a:extLst>
          </p:cNvPr>
          <p:cNvSpPr txBox="1"/>
          <p:nvPr/>
        </p:nvSpPr>
        <p:spPr>
          <a:xfrm>
            <a:off x="8505162" y="1348584"/>
            <a:ext cx="2258440" cy="1046410"/>
          </a:xfrm>
          <a:prstGeom prst="rect">
            <a:avLst/>
          </a:prstGeom>
          <a:noFill/>
          <a:ln>
            <a:noFill/>
          </a:ln>
        </p:spPr>
        <p:txBody>
          <a:bodyPr spcFirstLastPara="1" wrap="square" lIns="91425" tIns="91425" rIns="91425" bIns="91425" anchor="t" anchorCtr="0">
            <a:spAutoFit/>
          </a:bodyPr>
          <a:lstStyle/>
          <a:p>
            <a:r>
              <a:rPr lang="en" sz="2800" b="1" i="1">
                <a:latin typeface="Open Sans"/>
                <a:ea typeface="Open Sans"/>
                <a:cs typeface="Open Sans"/>
                <a:sym typeface="Open Sans"/>
              </a:rPr>
              <a:t>Team Lead Centered</a:t>
            </a:r>
            <a:endParaRPr sz="2800" b="1" i="1">
              <a:latin typeface="Open Sans"/>
              <a:ea typeface="Open Sans"/>
              <a:cs typeface="Open Sans"/>
              <a:sym typeface="Open Sans"/>
            </a:endParaRPr>
          </a:p>
        </p:txBody>
      </p:sp>
      <p:sp>
        <p:nvSpPr>
          <p:cNvPr id="260" name="Google Shape;260;p47">
            <a:extLst>
              <a:ext uri="{FF2B5EF4-FFF2-40B4-BE49-F238E27FC236}">
                <a16:creationId xmlns:a16="http://schemas.microsoft.com/office/drawing/2014/main" id="{E5C9FC66-D09C-958C-0B28-62E0BA9EDDD2}"/>
              </a:ext>
            </a:extLst>
          </p:cNvPr>
          <p:cNvSpPr txBox="1"/>
          <p:nvPr/>
        </p:nvSpPr>
        <p:spPr>
          <a:xfrm>
            <a:off x="1679326" y="1488972"/>
            <a:ext cx="2331904" cy="1046410"/>
          </a:xfrm>
          <a:prstGeom prst="rect">
            <a:avLst/>
          </a:prstGeom>
          <a:noFill/>
          <a:ln>
            <a:noFill/>
          </a:ln>
        </p:spPr>
        <p:txBody>
          <a:bodyPr spcFirstLastPara="1" wrap="square" lIns="91425" tIns="91425" rIns="91425" bIns="91425" anchor="t" anchorCtr="0">
            <a:spAutoFit/>
          </a:bodyPr>
          <a:lstStyle/>
          <a:p>
            <a:r>
              <a:rPr lang="en" sz="2800" b="1" i="1">
                <a:latin typeface="Open Sans"/>
                <a:ea typeface="Open Sans"/>
                <a:cs typeface="Open Sans"/>
                <a:sym typeface="Open Sans"/>
              </a:rPr>
              <a:t>Coach Centered</a:t>
            </a:r>
            <a:endParaRPr sz="2800" b="1" i="1">
              <a:latin typeface="Open Sans"/>
              <a:ea typeface="Open Sans"/>
              <a:cs typeface="Open Sans"/>
              <a:sym typeface="Open Sans"/>
            </a:endParaRPr>
          </a:p>
        </p:txBody>
      </p:sp>
      <p:sp>
        <p:nvSpPr>
          <p:cNvPr id="262" name="Google Shape;262;p47">
            <a:extLst>
              <a:ext uri="{FF2B5EF4-FFF2-40B4-BE49-F238E27FC236}">
                <a16:creationId xmlns:a16="http://schemas.microsoft.com/office/drawing/2014/main" id="{91D5DFF1-2F01-B428-8EA0-AB6CE9141466}"/>
              </a:ext>
            </a:extLst>
          </p:cNvPr>
          <p:cNvSpPr/>
          <p:nvPr/>
        </p:nvSpPr>
        <p:spPr>
          <a:xfrm>
            <a:off x="1562793" y="2593571"/>
            <a:ext cx="2045294" cy="1981454"/>
          </a:xfrm>
          <a:prstGeom prst="ellipse">
            <a:avLst/>
          </a:prstGeom>
          <a:solidFill>
            <a:srgbClr val="CCCCCC"/>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Suggestions/Advice</a:t>
            </a:r>
            <a:endParaRPr sz="1750" b="1">
              <a:latin typeface="Open Sans"/>
              <a:ea typeface="Open Sans"/>
              <a:cs typeface="Open Sans"/>
              <a:sym typeface="Open Sans"/>
            </a:endParaRPr>
          </a:p>
        </p:txBody>
      </p:sp>
      <p:sp>
        <p:nvSpPr>
          <p:cNvPr id="263" name="Google Shape;263;p47">
            <a:extLst>
              <a:ext uri="{FF2B5EF4-FFF2-40B4-BE49-F238E27FC236}">
                <a16:creationId xmlns:a16="http://schemas.microsoft.com/office/drawing/2014/main" id="{601606E2-5F4D-0617-0E7D-C5BC2FB45C53}"/>
              </a:ext>
            </a:extLst>
          </p:cNvPr>
          <p:cNvSpPr/>
          <p:nvPr/>
        </p:nvSpPr>
        <p:spPr>
          <a:xfrm>
            <a:off x="3325091" y="2593571"/>
            <a:ext cx="1966821" cy="1981454"/>
          </a:xfrm>
          <a:prstGeom prst="ellipse">
            <a:avLst/>
          </a:prstGeom>
          <a:solidFill>
            <a:srgbClr val="D9D9D9"/>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Feedback</a:t>
            </a:r>
            <a:endParaRPr sz="1750" b="1">
              <a:latin typeface="Open Sans"/>
              <a:ea typeface="Open Sans"/>
              <a:cs typeface="Open Sans"/>
              <a:sym typeface="Open Sans"/>
            </a:endParaRPr>
          </a:p>
        </p:txBody>
      </p:sp>
      <p:sp>
        <p:nvSpPr>
          <p:cNvPr id="264" name="Google Shape;264;p47">
            <a:extLst>
              <a:ext uri="{FF2B5EF4-FFF2-40B4-BE49-F238E27FC236}">
                <a16:creationId xmlns:a16="http://schemas.microsoft.com/office/drawing/2014/main" id="{8502DDC5-BA71-5C6C-1DEC-1B0BEBB72168}"/>
              </a:ext>
            </a:extLst>
          </p:cNvPr>
          <p:cNvSpPr/>
          <p:nvPr/>
        </p:nvSpPr>
        <p:spPr>
          <a:xfrm>
            <a:off x="5062451" y="2593571"/>
            <a:ext cx="1994536" cy="1981454"/>
          </a:xfrm>
          <a:prstGeom prst="ellipse">
            <a:avLst/>
          </a:prstGeom>
          <a:solidFill>
            <a:srgbClr val="EFEFEF"/>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Stories</a:t>
            </a:r>
            <a:endParaRPr sz="1750" b="1">
              <a:latin typeface="Open Sans"/>
              <a:ea typeface="Open Sans"/>
              <a:cs typeface="Open Sans"/>
              <a:sym typeface="Open Sans"/>
            </a:endParaRPr>
          </a:p>
        </p:txBody>
      </p:sp>
      <p:sp>
        <p:nvSpPr>
          <p:cNvPr id="265" name="Google Shape;265;p47">
            <a:extLst>
              <a:ext uri="{FF2B5EF4-FFF2-40B4-BE49-F238E27FC236}">
                <a16:creationId xmlns:a16="http://schemas.microsoft.com/office/drawing/2014/main" id="{643BCBA3-96A1-F3CB-377B-C222F0970260}"/>
              </a:ext>
            </a:extLst>
          </p:cNvPr>
          <p:cNvSpPr/>
          <p:nvPr/>
        </p:nvSpPr>
        <p:spPr>
          <a:xfrm>
            <a:off x="6554110" y="2535382"/>
            <a:ext cx="2213026" cy="2012211"/>
          </a:xfrm>
          <a:prstGeom prst="ellipse">
            <a:avLst/>
          </a:prstGeom>
          <a:solidFill>
            <a:srgbClr val="F3F3F3"/>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Observations</a:t>
            </a:r>
            <a:endParaRPr sz="1750" b="1">
              <a:latin typeface="Open Sans"/>
              <a:ea typeface="Open Sans"/>
              <a:cs typeface="Open Sans"/>
              <a:sym typeface="Open Sans"/>
            </a:endParaRPr>
          </a:p>
        </p:txBody>
      </p:sp>
      <p:sp>
        <p:nvSpPr>
          <p:cNvPr id="266" name="Google Shape;266;p47">
            <a:extLst>
              <a:ext uri="{FF2B5EF4-FFF2-40B4-BE49-F238E27FC236}">
                <a16:creationId xmlns:a16="http://schemas.microsoft.com/office/drawing/2014/main" id="{EDB94090-C197-2F0A-6247-FFCA1CD3F6D1}"/>
              </a:ext>
            </a:extLst>
          </p:cNvPr>
          <p:cNvSpPr/>
          <p:nvPr/>
        </p:nvSpPr>
        <p:spPr>
          <a:xfrm>
            <a:off x="8505162" y="2593571"/>
            <a:ext cx="1939825" cy="1951904"/>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Questions</a:t>
            </a:r>
            <a:endParaRPr sz="1750" b="1">
              <a:latin typeface="Open Sans"/>
              <a:ea typeface="Open Sans"/>
              <a:cs typeface="Open Sans"/>
              <a:sym typeface="Open Sans"/>
            </a:endParaRPr>
          </a:p>
        </p:txBody>
      </p:sp>
      <p:cxnSp>
        <p:nvCxnSpPr>
          <p:cNvPr id="3" name="Straight Arrow Connector 2">
            <a:extLst>
              <a:ext uri="{FF2B5EF4-FFF2-40B4-BE49-F238E27FC236}">
                <a16:creationId xmlns:a16="http://schemas.microsoft.com/office/drawing/2014/main" id="{AB2A7048-46D2-2D3E-67C0-00DD45DF53CA}"/>
              </a:ext>
            </a:extLst>
          </p:cNvPr>
          <p:cNvCxnSpPr/>
          <p:nvPr/>
        </p:nvCxnSpPr>
        <p:spPr>
          <a:xfrm flipV="1">
            <a:off x="1812175" y="5029200"/>
            <a:ext cx="8753301" cy="49876"/>
          </a:xfrm>
          <a:prstGeom prst="straightConnector1">
            <a:avLst/>
          </a:prstGeom>
          <a:ln w="76200">
            <a:solidFill>
              <a:schemeClr val="accent5">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145138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1645F-37F5-26AA-EEEC-62EF60A091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D4D891-BA54-A1C9-04EA-972207EE7958}"/>
              </a:ext>
            </a:extLst>
          </p:cNvPr>
          <p:cNvSpPr>
            <a:spLocks noGrp="1"/>
          </p:cNvSpPr>
          <p:nvPr>
            <p:ph type="title"/>
          </p:nvPr>
        </p:nvSpPr>
        <p:spPr>
          <a:xfrm>
            <a:off x="728173" y="159140"/>
            <a:ext cx="9782801" cy="699278"/>
          </a:xfrm>
        </p:spPr>
        <p:txBody>
          <a:bodyPr/>
          <a:lstStyle/>
          <a:p>
            <a:r>
              <a:rPr lang="en-US"/>
              <a:t>How Observations and Questions Helps</a:t>
            </a:r>
          </a:p>
        </p:txBody>
      </p:sp>
      <p:sp>
        <p:nvSpPr>
          <p:cNvPr id="3" name="Content Placeholder 2">
            <a:extLst>
              <a:ext uri="{FF2B5EF4-FFF2-40B4-BE49-F238E27FC236}">
                <a16:creationId xmlns:a16="http://schemas.microsoft.com/office/drawing/2014/main" id="{6D6CD500-1A37-2E14-5660-13B5FBBD7DE0}"/>
              </a:ext>
            </a:extLst>
          </p:cNvPr>
          <p:cNvSpPr>
            <a:spLocks noGrp="1"/>
          </p:cNvSpPr>
          <p:nvPr>
            <p:ph idx="1"/>
          </p:nvPr>
        </p:nvSpPr>
        <p:spPr>
          <a:xfrm>
            <a:off x="728173" y="1037005"/>
            <a:ext cx="7231885" cy="4304770"/>
          </a:xfrm>
        </p:spPr>
        <p:txBody>
          <a:bodyPr vert="horz" lIns="91440" tIns="45720" rIns="91440" bIns="45720" rtlCol="0" anchor="t">
            <a:noAutofit/>
          </a:bodyPr>
          <a:lstStyle/>
          <a:p>
            <a:pPr marL="246380" indent="-246380" fontAlgn="base">
              <a:lnSpc>
                <a:spcPct val="160000"/>
              </a:lnSpc>
              <a:buFont typeface="Arial" panose="020B0604020202020204" pitchFamily="34" charset="0"/>
              <a:buChar char="•"/>
            </a:pPr>
            <a:r>
              <a:rPr lang="en-US" sz="2400"/>
              <a:t>Questions – What’s the insight you want to tell someone? You can almost always reverse engineer a question that might lead them to discover it for themselves. </a:t>
            </a:r>
            <a:endParaRPr lang="en-US"/>
          </a:p>
          <a:p>
            <a:pPr marL="246380" lvl="0" indent="-246380" fontAlgn="base">
              <a:lnSpc>
                <a:spcPct val="160000"/>
              </a:lnSpc>
              <a:buFont typeface="Arial" panose="020B0604020202020204" pitchFamily="34" charset="0"/>
              <a:buChar char="•"/>
            </a:pPr>
            <a:r>
              <a:rPr lang="en-US" sz="2400"/>
              <a:t>Observations – Sometimes drawing attention and inviting curiosity to a key dynamic you’re noticing is enough to generate learning. </a:t>
            </a:r>
          </a:p>
        </p:txBody>
      </p:sp>
      <p:sp>
        <p:nvSpPr>
          <p:cNvPr id="5" name="Google Shape;265;p47">
            <a:extLst>
              <a:ext uri="{FF2B5EF4-FFF2-40B4-BE49-F238E27FC236}">
                <a16:creationId xmlns:a16="http://schemas.microsoft.com/office/drawing/2014/main" id="{12B648C7-E5D4-502D-9068-E8CE3594CBCC}"/>
              </a:ext>
            </a:extLst>
          </p:cNvPr>
          <p:cNvSpPr/>
          <p:nvPr/>
        </p:nvSpPr>
        <p:spPr>
          <a:xfrm>
            <a:off x="7979846" y="1809241"/>
            <a:ext cx="2213026" cy="2278665"/>
          </a:xfrm>
          <a:prstGeom prst="ellipse">
            <a:avLst/>
          </a:prstGeom>
          <a:solidFill>
            <a:srgbClr val="F3F3F3"/>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Observations</a:t>
            </a:r>
            <a:endParaRPr sz="1750" b="1">
              <a:latin typeface="Open Sans"/>
              <a:ea typeface="Open Sans"/>
              <a:cs typeface="Open Sans"/>
              <a:sym typeface="Open Sans"/>
            </a:endParaRPr>
          </a:p>
        </p:txBody>
      </p:sp>
      <p:sp>
        <p:nvSpPr>
          <p:cNvPr id="7" name="Google Shape;266;p47">
            <a:extLst>
              <a:ext uri="{FF2B5EF4-FFF2-40B4-BE49-F238E27FC236}">
                <a16:creationId xmlns:a16="http://schemas.microsoft.com/office/drawing/2014/main" id="{5ADB2EEF-B239-789F-952E-90ED47D93912}"/>
              </a:ext>
            </a:extLst>
          </p:cNvPr>
          <p:cNvSpPr/>
          <p:nvPr/>
        </p:nvSpPr>
        <p:spPr>
          <a:xfrm>
            <a:off x="9991905" y="1867430"/>
            <a:ext cx="1995954" cy="2220476"/>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Questions</a:t>
            </a:r>
            <a:endParaRPr sz="1750" b="1">
              <a:latin typeface="Open Sans"/>
              <a:ea typeface="Open Sans"/>
              <a:cs typeface="Open Sans"/>
              <a:sym typeface="Open Sans"/>
            </a:endParaRPr>
          </a:p>
        </p:txBody>
      </p:sp>
    </p:spTree>
    <p:extLst>
      <p:ext uri="{BB962C8B-B14F-4D97-AF65-F5344CB8AC3E}">
        <p14:creationId xmlns:p14="http://schemas.microsoft.com/office/powerpoint/2010/main" val="40726420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16649-2033-4AA4-FF47-6E6BEDD3F8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D72E8A-9289-66BB-53ED-0EB1194DB914}"/>
              </a:ext>
            </a:extLst>
          </p:cNvPr>
          <p:cNvSpPr>
            <a:spLocks noGrp="1"/>
          </p:cNvSpPr>
          <p:nvPr>
            <p:ph type="title"/>
          </p:nvPr>
        </p:nvSpPr>
        <p:spPr>
          <a:xfrm>
            <a:off x="791003" y="149809"/>
            <a:ext cx="9782801" cy="680616"/>
          </a:xfrm>
        </p:spPr>
        <p:txBody>
          <a:bodyPr/>
          <a:lstStyle/>
          <a:p>
            <a:r>
              <a:rPr lang="en-US"/>
              <a:t>How Sharing Stories Helps</a:t>
            </a:r>
          </a:p>
        </p:txBody>
      </p:sp>
      <p:sp>
        <p:nvSpPr>
          <p:cNvPr id="3" name="Content Placeholder 2">
            <a:extLst>
              <a:ext uri="{FF2B5EF4-FFF2-40B4-BE49-F238E27FC236}">
                <a16:creationId xmlns:a16="http://schemas.microsoft.com/office/drawing/2014/main" id="{160AF148-7087-113C-B61F-965BCE2F7E59}"/>
              </a:ext>
            </a:extLst>
          </p:cNvPr>
          <p:cNvSpPr>
            <a:spLocks noGrp="1"/>
          </p:cNvSpPr>
          <p:nvPr>
            <p:ph idx="1"/>
          </p:nvPr>
        </p:nvSpPr>
        <p:spPr>
          <a:xfrm>
            <a:off x="791003" y="1012372"/>
            <a:ext cx="6776124" cy="4572000"/>
          </a:xfrm>
        </p:spPr>
        <p:txBody>
          <a:bodyPr>
            <a:normAutofit fontScale="85000" lnSpcReduction="10000"/>
          </a:bodyPr>
          <a:lstStyle/>
          <a:p>
            <a:pPr>
              <a:lnSpc>
                <a:spcPct val="150000"/>
              </a:lnSpc>
              <a:buFont typeface="Arial" panose="020B0604020202020204" pitchFamily="34" charset="0"/>
              <a:buChar char="•"/>
            </a:pPr>
            <a:r>
              <a:rPr lang="en-US" b="1"/>
              <a:t>Stories – </a:t>
            </a:r>
            <a:r>
              <a:rPr lang="en-US"/>
              <a:t>“We don’t know what we don’t know,” </a:t>
            </a:r>
          </a:p>
          <a:p>
            <a:pPr>
              <a:lnSpc>
                <a:spcPct val="150000"/>
              </a:lnSpc>
              <a:buFont typeface="Arial" panose="020B0604020202020204" pitchFamily="34" charset="0"/>
              <a:buChar char="•"/>
            </a:pPr>
            <a:r>
              <a:rPr lang="en-US"/>
              <a:t>Your stories about having traveled similar paths will help your team leads sidestep common stumbles, identify options available to them, and your stories of unexpected victory will inspire their confidence and motivate them to keep moving forward </a:t>
            </a:r>
            <a:endParaRPr lang="en-US" sz="3200"/>
          </a:p>
        </p:txBody>
      </p:sp>
      <p:sp>
        <p:nvSpPr>
          <p:cNvPr id="5" name="Google Shape;264;p47">
            <a:extLst>
              <a:ext uri="{FF2B5EF4-FFF2-40B4-BE49-F238E27FC236}">
                <a16:creationId xmlns:a16="http://schemas.microsoft.com/office/drawing/2014/main" id="{0851E82A-7B22-D74A-18C5-99E02E41B36E}"/>
              </a:ext>
            </a:extLst>
          </p:cNvPr>
          <p:cNvSpPr/>
          <p:nvPr/>
        </p:nvSpPr>
        <p:spPr>
          <a:xfrm>
            <a:off x="8424214" y="1417637"/>
            <a:ext cx="3167149" cy="2974825"/>
          </a:xfrm>
          <a:prstGeom prst="ellipse">
            <a:avLst/>
          </a:prstGeom>
          <a:solidFill>
            <a:srgbClr val="EFEFEF"/>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Stories</a:t>
            </a:r>
            <a:endParaRPr sz="1750" b="1">
              <a:latin typeface="Open Sans"/>
              <a:ea typeface="Open Sans"/>
              <a:cs typeface="Open Sans"/>
              <a:sym typeface="Open Sans"/>
            </a:endParaRPr>
          </a:p>
        </p:txBody>
      </p:sp>
    </p:spTree>
    <p:extLst>
      <p:ext uri="{BB962C8B-B14F-4D97-AF65-F5344CB8AC3E}">
        <p14:creationId xmlns:p14="http://schemas.microsoft.com/office/powerpoint/2010/main" val="6573634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76296-BA50-DC41-D826-A78C209D9B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B06CF1-E39D-263C-61DF-539ED544A3F0}"/>
              </a:ext>
            </a:extLst>
          </p:cNvPr>
          <p:cNvSpPr>
            <a:spLocks noGrp="1"/>
          </p:cNvSpPr>
          <p:nvPr>
            <p:ph type="title"/>
          </p:nvPr>
        </p:nvSpPr>
        <p:spPr>
          <a:xfrm>
            <a:off x="618565" y="0"/>
            <a:ext cx="9782801" cy="753035"/>
          </a:xfrm>
        </p:spPr>
        <p:txBody>
          <a:bodyPr/>
          <a:lstStyle/>
          <a:p>
            <a:r>
              <a:rPr lang="en-US"/>
              <a:t>How Feedback, Suggestions and Advice Helps</a:t>
            </a:r>
          </a:p>
        </p:txBody>
      </p:sp>
      <p:sp>
        <p:nvSpPr>
          <p:cNvPr id="3" name="Content Placeholder 2">
            <a:extLst>
              <a:ext uri="{FF2B5EF4-FFF2-40B4-BE49-F238E27FC236}">
                <a16:creationId xmlns:a16="http://schemas.microsoft.com/office/drawing/2014/main" id="{291C30F9-D647-4814-E9D1-37A95081A3A7}"/>
              </a:ext>
            </a:extLst>
          </p:cNvPr>
          <p:cNvSpPr>
            <a:spLocks noGrp="1"/>
          </p:cNvSpPr>
          <p:nvPr>
            <p:ph idx="1"/>
          </p:nvPr>
        </p:nvSpPr>
        <p:spPr>
          <a:xfrm>
            <a:off x="618565" y="1143000"/>
            <a:ext cx="7987554" cy="4572000"/>
          </a:xfrm>
        </p:spPr>
        <p:txBody>
          <a:bodyPr>
            <a:noAutofit/>
          </a:bodyPr>
          <a:lstStyle/>
          <a:p>
            <a:pPr lvl="0" fontAlgn="base">
              <a:lnSpc>
                <a:spcPct val="150000"/>
              </a:lnSpc>
              <a:buFont typeface="Arial" panose="020B0604020202020204" pitchFamily="34" charset="0"/>
              <a:buChar char="•"/>
            </a:pPr>
            <a:r>
              <a:rPr lang="en-US" sz="2400" b="1"/>
              <a:t>Feedback</a:t>
            </a:r>
            <a:r>
              <a:rPr lang="en-US" sz="2400"/>
              <a:t> – Sometimes your honest assessments, paired with an empathetic suggestion, are what will most help you are coaching move forward. </a:t>
            </a:r>
          </a:p>
          <a:p>
            <a:pPr lvl="0" fontAlgn="base">
              <a:lnSpc>
                <a:spcPct val="150000"/>
              </a:lnSpc>
              <a:buFont typeface="Arial" panose="020B0604020202020204" pitchFamily="34" charset="0"/>
              <a:buChar char="•"/>
            </a:pPr>
            <a:r>
              <a:rPr lang="en-US" sz="2400" b="1"/>
              <a:t>Suggestions/Advice </a:t>
            </a:r>
            <a:r>
              <a:rPr lang="en-US" sz="2400"/>
              <a:t>– Advice is the least likely to develop our team leads into strategists, capable of making the many assessment-driven decisions needed in the “heat” of any campaign. But there are moments when our suggestions are what’s needed</a:t>
            </a:r>
            <a:r>
              <a:rPr lang="en-US"/>
              <a:t>.</a:t>
            </a:r>
          </a:p>
        </p:txBody>
      </p:sp>
      <p:sp>
        <p:nvSpPr>
          <p:cNvPr id="5" name="Google Shape;262;p47">
            <a:extLst>
              <a:ext uri="{FF2B5EF4-FFF2-40B4-BE49-F238E27FC236}">
                <a16:creationId xmlns:a16="http://schemas.microsoft.com/office/drawing/2014/main" id="{7E4AD3CD-9EDC-AB16-9841-040994974271}"/>
              </a:ext>
            </a:extLst>
          </p:cNvPr>
          <p:cNvSpPr/>
          <p:nvPr/>
        </p:nvSpPr>
        <p:spPr>
          <a:xfrm>
            <a:off x="8300233" y="1801167"/>
            <a:ext cx="1913758" cy="1828800"/>
          </a:xfrm>
          <a:prstGeom prst="ellipse">
            <a:avLst/>
          </a:prstGeom>
          <a:solidFill>
            <a:srgbClr val="CCCCCC"/>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Suggestions/Advice</a:t>
            </a:r>
            <a:endParaRPr sz="1750" b="1">
              <a:latin typeface="Open Sans"/>
              <a:ea typeface="Open Sans"/>
              <a:cs typeface="Open Sans"/>
              <a:sym typeface="Open Sans"/>
            </a:endParaRPr>
          </a:p>
        </p:txBody>
      </p:sp>
      <p:sp>
        <p:nvSpPr>
          <p:cNvPr id="7" name="Google Shape;263;p47">
            <a:extLst>
              <a:ext uri="{FF2B5EF4-FFF2-40B4-BE49-F238E27FC236}">
                <a16:creationId xmlns:a16="http://schemas.microsoft.com/office/drawing/2014/main" id="{B5C6D3FB-2F49-6D70-531C-4B9D51A71BAD}"/>
              </a:ext>
            </a:extLst>
          </p:cNvPr>
          <p:cNvSpPr/>
          <p:nvPr/>
        </p:nvSpPr>
        <p:spPr>
          <a:xfrm>
            <a:off x="10097678" y="1801167"/>
            <a:ext cx="1840332" cy="1828800"/>
          </a:xfrm>
          <a:prstGeom prst="ellipse">
            <a:avLst/>
          </a:prstGeom>
          <a:solidFill>
            <a:srgbClr val="D9D9D9"/>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Feedback</a:t>
            </a:r>
            <a:endParaRPr sz="1750" b="1">
              <a:latin typeface="Open Sans"/>
              <a:ea typeface="Open Sans"/>
              <a:cs typeface="Open Sans"/>
              <a:sym typeface="Open Sans"/>
            </a:endParaRPr>
          </a:p>
        </p:txBody>
      </p:sp>
    </p:spTree>
    <p:extLst>
      <p:ext uri="{BB962C8B-B14F-4D97-AF65-F5344CB8AC3E}">
        <p14:creationId xmlns:p14="http://schemas.microsoft.com/office/powerpoint/2010/main" val="36158812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D4747-C1A1-ADFE-259D-0DA5F9868DE4}"/>
              </a:ext>
            </a:extLst>
          </p:cNvPr>
          <p:cNvSpPr>
            <a:spLocks noGrp="1"/>
          </p:cNvSpPr>
          <p:nvPr>
            <p:ph type="title"/>
          </p:nvPr>
        </p:nvSpPr>
        <p:spPr>
          <a:xfrm>
            <a:off x="818995" y="196462"/>
            <a:ext cx="9782801" cy="652624"/>
          </a:xfrm>
        </p:spPr>
        <p:txBody>
          <a:bodyPr/>
          <a:lstStyle/>
          <a:p>
            <a:r>
              <a:rPr lang="en-US"/>
              <a:t>Whole Group Discussion </a:t>
            </a:r>
          </a:p>
        </p:txBody>
      </p:sp>
      <p:sp>
        <p:nvSpPr>
          <p:cNvPr id="3" name="Content Placeholder 2">
            <a:extLst>
              <a:ext uri="{FF2B5EF4-FFF2-40B4-BE49-F238E27FC236}">
                <a16:creationId xmlns:a16="http://schemas.microsoft.com/office/drawing/2014/main" id="{9E1B04CE-872E-4BC0-B0AB-FCD1412D2873}"/>
              </a:ext>
            </a:extLst>
          </p:cNvPr>
          <p:cNvSpPr>
            <a:spLocks noGrp="1"/>
          </p:cNvSpPr>
          <p:nvPr>
            <p:ph idx="1"/>
          </p:nvPr>
        </p:nvSpPr>
        <p:spPr>
          <a:xfrm>
            <a:off x="818995" y="1143000"/>
            <a:ext cx="9782801" cy="4572000"/>
          </a:xfrm>
        </p:spPr>
        <p:txBody>
          <a:bodyPr>
            <a:normAutofit lnSpcReduction="10000"/>
          </a:bodyPr>
          <a:lstStyle/>
          <a:p>
            <a:pPr marL="0" indent="0" fontAlgn="base">
              <a:lnSpc>
                <a:spcPct val="150000"/>
              </a:lnSpc>
              <a:buNone/>
            </a:pPr>
            <a:r>
              <a:rPr lang="en-US"/>
              <a:t>Why might some of the interventions that are more towards centering the coach be considered pitfalls?   </a:t>
            </a:r>
          </a:p>
          <a:p>
            <a:pPr fontAlgn="base">
              <a:lnSpc>
                <a:spcPct val="150000"/>
              </a:lnSpc>
              <a:buFont typeface="Arial" panose="020B0604020202020204" pitchFamily="34" charset="0"/>
              <a:buChar char="•"/>
            </a:pPr>
            <a:r>
              <a:rPr lang="en-US"/>
              <a:t>  Suggestions and Advice giving  </a:t>
            </a:r>
          </a:p>
          <a:p>
            <a:pPr fontAlgn="base">
              <a:lnSpc>
                <a:spcPct val="150000"/>
              </a:lnSpc>
              <a:buFont typeface="Arial" panose="020B0604020202020204" pitchFamily="34" charset="0"/>
              <a:buChar char="•"/>
            </a:pPr>
            <a:r>
              <a:rPr lang="en-US"/>
              <a:t>  Focusing on solutions  </a:t>
            </a:r>
          </a:p>
          <a:p>
            <a:pPr fontAlgn="base">
              <a:lnSpc>
                <a:spcPct val="150000"/>
              </a:lnSpc>
              <a:buFont typeface="Arial" panose="020B0604020202020204" pitchFamily="34" charset="0"/>
              <a:buChar char="•"/>
            </a:pPr>
            <a:r>
              <a:rPr lang="en-US"/>
              <a:t>  Sharing personal experiences  </a:t>
            </a:r>
          </a:p>
          <a:p>
            <a:pPr fontAlgn="base">
              <a:lnSpc>
                <a:spcPct val="150000"/>
              </a:lnSpc>
              <a:buFont typeface="Arial" panose="020B0604020202020204" pitchFamily="34" charset="0"/>
              <a:buChar char="•"/>
            </a:pPr>
            <a:r>
              <a:rPr lang="en-US"/>
              <a:t>  Storytelling</a:t>
            </a:r>
          </a:p>
          <a:p>
            <a:endParaRPr lang="en-US"/>
          </a:p>
        </p:txBody>
      </p:sp>
    </p:spTree>
    <p:extLst>
      <p:ext uri="{BB962C8B-B14F-4D97-AF65-F5344CB8AC3E}">
        <p14:creationId xmlns:p14="http://schemas.microsoft.com/office/powerpoint/2010/main" val="34914944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1DABA-F447-B608-2ED2-4234CE84E89A}"/>
              </a:ext>
            </a:extLst>
          </p:cNvPr>
          <p:cNvSpPr>
            <a:spLocks noGrp="1"/>
          </p:cNvSpPr>
          <p:nvPr>
            <p:ph type="title"/>
          </p:nvPr>
        </p:nvSpPr>
        <p:spPr>
          <a:xfrm>
            <a:off x="681934" y="41205"/>
            <a:ext cx="9782801" cy="708608"/>
          </a:xfrm>
        </p:spPr>
        <p:txBody>
          <a:bodyPr/>
          <a:lstStyle/>
          <a:p>
            <a:r>
              <a:rPr lang="en-US"/>
              <a:t>How Using Self-Management Helps</a:t>
            </a:r>
          </a:p>
        </p:txBody>
      </p:sp>
      <p:sp>
        <p:nvSpPr>
          <p:cNvPr id="3" name="Content Placeholder 2">
            <a:extLst>
              <a:ext uri="{FF2B5EF4-FFF2-40B4-BE49-F238E27FC236}">
                <a16:creationId xmlns:a16="http://schemas.microsoft.com/office/drawing/2014/main" id="{E9D6A0F6-CDEF-6044-AE6A-DF7318756304}"/>
              </a:ext>
            </a:extLst>
          </p:cNvPr>
          <p:cNvSpPr>
            <a:spLocks noGrp="1"/>
          </p:cNvSpPr>
          <p:nvPr>
            <p:ph idx="1"/>
          </p:nvPr>
        </p:nvSpPr>
        <p:spPr>
          <a:xfrm>
            <a:off x="681934" y="795692"/>
            <a:ext cx="9782801" cy="5266616"/>
          </a:xfrm>
        </p:spPr>
        <p:txBody>
          <a:bodyPr>
            <a:noAutofit/>
          </a:bodyPr>
          <a:lstStyle/>
          <a:p>
            <a:pPr marL="0" indent="0" fontAlgn="base">
              <a:lnSpc>
                <a:spcPct val="150000"/>
              </a:lnSpc>
              <a:buNone/>
            </a:pPr>
            <a:r>
              <a:rPr lang="en-US" sz="2200"/>
              <a:t>As a coach, self-management is the coach's ability to control their own emotions, biases, and impulses to fully support the campaign lead. It involves setting aside personal opinions, letting go of the need to give advice, and focusing on the goals the lead would like to achieve.   </a:t>
            </a:r>
          </a:p>
          <a:p>
            <a:pPr marL="0" indent="0" fontAlgn="base">
              <a:lnSpc>
                <a:spcPct val="150000"/>
              </a:lnSpc>
              <a:buNone/>
            </a:pPr>
            <a:r>
              <a:rPr lang="en-US" sz="2200" b="1"/>
              <a:t>Tactics for Self-Management</a:t>
            </a:r>
          </a:p>
          <a:p>
            <a:pPr lvl="0" fontAlgn="base">
              <a:lnSpc>
                <a:spcPct val="100000"/>
              </a:lnSpc>
              <a:buFont typeface="Arial" panose="020B0604020202020204" pitchFamily="34" charset="0"/>
              <a:buChar char="•"/>
            </a:pPr>
            <a:r>
              <a:rPr lang="en-US" sz="2200"/>
              <a:t>Pause.  </a:t>
            </a:r>
          </a:p>
          <a:p>
            <a:pPr lvl="0" fontAlgn="base">
              <a:lnSpc>
                <a:spcPct val="100000"/>
              </a:lnSpc>
              <a:buFont typeface="Arial" panose="020B0604020202020204" pitchFamily="34" charset="0"/>
              <a:buChar char="•"/>
            </a:pPr>
            <a:r>
              <a:rPr lang="en-US" sz="2200"/>
              <a:t>Notice the urge to share, give advice, and fix it.   </a:t>
            </a:r>
          </a:p>
          <a:p>
            <a:pPr lvl="0" fontAlgn="base">
              <a:lnSpc>
                <a:spcPct val="100000"/>
              </a:lnSpc>
              <a:buFont typeface="Arial" panose="020B0604020202020204" pitchFamily="34" charset="0"/>
              <a:buChar char="•"/>
            </a:pPr>
            <a:r>
              <a:rPr lang="en-US" sz="2200"/>
              <a:t>Take a deep breath. </a:t>
            </a:r>
          </a:p>
          <a:p>
            <a:pPr lvl="0" fontAlgn="base">
              <a:lnSpc>
                <a:spcPct val="100000"/>
              </a:lnSpc>
              <a:buFont typeface="Arial" panose="020B0604020202020204" pitchFamily="34" charset="0"/>
              <a:buChar char="•"/>
            </a:pPr>
            <a:r>
              <a:rPr lang="en-US" sz="2200"/>
              <a:t>Ask a good question that brings the leader into deeper insight or clarity.</a:t>
            </a:r>
          </a:p>
        </p:txBody>
      </p:sp>
      <p:pic>
        <p:nvPicPr>
          <p:cNvPr id="4" name="Picture 3" descr="What Is Self-Management? | Scrum.org">
            <a:extLst>
              <a:ext uri="{FF2B5EF4-FFF2-40B4-BE49-F238E27FC236}">
                <a16:creationId xmlns:a16="http://schemas.microsoft.com/office/drawing/2014/main" id="{62FE234A-57FE-8E53-C205-3878538E325F}"/>
              </a:ext>
            </a:extLst>
          </p:cNvPr>
          <p:cNvPicPr>
            <a:picLocks noChangeAspect="1"/>
          </p:cNvPicPr>
          <p:nvPr/>
        </p:nvPicPr>
        <p:blipFill>
          <a:blip r:embed="rId2"/>
          <a:stretch>
            <a:fillRect/>
          </a:stretch>
        </p:blipFill>
        <p:spPr>
          <a:xfrm>
            <a:off x="9158969" y="2521860"/>
            <a:ext cx="3029856" cy="3029856"/>
          </a:xfrm>
          <a:prstGeom prst="rect">
            <a:avLst/>
          </a:prstGeom>
        </p:spPr>
      </p:pic>
    </p:spTree>
    <p:extLst>
      <p:ext uri="{BB962C8B-B14F-4D97-AF65-F5344CB8AC3E}">
        <p14:creationId xmlns:p14="http://schemas.microsoft.com/office/powerpoint/2010/main" val="37660080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E9BBB-6ED6-D20E-4FA9-526B38F837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058D6E-1F47-2D92-4551-F5744716414E}"/>
              </a:ext>
            </a:extLst>
          </p:cNvPr>
          <p:cNvSpPr>
            <a:spLocks noGrp="1"/>
          </p:cNvSpPr>
          <p:nvPr>
            <p:ph type="title"/>
          </p:nvPr>
        </p:nvSpPr>
        <p:spPr>
          <a:xfrm>
            <a:off x="581889" y="61920"/>
            <a:ext cx="9782801" cy="762366"/>
          </a:xfrm>
        </p:spPr>
        <p:txBody>
          <a:bodyPr/>
          <a:lstStyle/>
          <a:p>
            <a:r>
              <a:rPr lang="en-US"/>
              <a:t>Whole Group Discussion </a:t>
            </a:r>
          </a:p>
        </p:txBody>
      </p:sp>
      <p:sp>
        <p:nvSpPr>
          <p:cNvPr id="3" name="Content Placeholder 2">
            <a:extLst>
              <a:ext uri="{FF2B5EF4-FFF2-40B4-BE49-F238E27FC236}">
                <a16:creationId xmlns:a16="http://schemas.microsoft.com/office/drawing/2014/main" id="{8EB3C8C4-917B-D49C-98DE-97852AD6C490}"/>
              </a:ext>
            </a:extLst>
          </p:cNvPr>
          <p:cNvSpPr>
            <a:spLocks noGrp="1"/>
          </p:cNvSpPr>
          <p:nvPr>
            <p:ph idx="1"/>
          </p:nvPr>
        </p:nvSpPr>
        <p:spPr>
          <a:xfrm>
            <a:off x="806824" y="1210235"/>
            <a:ext cx="6676327" cy="4961965"/>
          </a:xfrm>
        </p:spPr>
        <p:txBody>
          <a:bodyPr>
            <a:normAutofit/>
          </a:bodyPr>
          <a:lstStyle/>
          <a:p>
            <a:pPr fontAlgn="base">
              <a:lnSpc>
                <a:spcPct val="150000"/>
              </a:lnSpc>
              <a:buFont typeface="Arial" panose="020B0604020202020204" pitchFamily="34" charset="0"/>
              <a:buChar char="•"/>
            </a:pPr>
            <a:r>
              <a:rPr lang="en-US" sz="3200"/>
              <a:t>Why is your self-management as a coach important to the team lead?</a:t>
            </a:r>
          </a:p>
          <a:p>
            <a:pPr fontAlgn="base">
              <a:lnSpc>
                <a:spcPct val="150000"/>
              </a:lnSpc>
              <a:buFont typeface="Arial" panose="020B0604020202020204" pitchFamily="34" charset="0"/>
              <a:buChar char="•"/>
            </a:pPr>
            <a:r>
              <a:rPr lang="en-US" sz="3200"/>
              <a:t>Why is self-management important in centering equity?</a:t>
            </a:r>
          </a:p>
        </p:txBody>
      </p:sp>
      <p:pic>
        <p:nvPicPr>
          <p:cNvPr id="5" name="Picture 4" descr="What Is Self-Management? | Scrum.org">
            <a:extLst>
              <a:ext uri="{FF2B5EF4-FFF2-40B4-BE49-F238E27FC236}">
                <a16:creationId xmlns:a16="http://schemas.microsoft.com/office/drawing/2014/main" id="{3E102C00-93D3-27C7-723D-3C9D26AFAE88}"/>
              </a:ext>
            </a:extLst>
          </p:cNvPr>
          <p:cNvPicPr>
            <a:picLocks noChangeAspect="1"/>
          </p:cNvPicPr>
          <p:nvPr/>
        </p:nvPicPr>
        <p:blipFill>
          <a:blip r:embed="rId2"/>
          <a:stretch>
            <a:fillRect/>
          </a:stretch>
        </p:blipFill>
        <p:spPr>
          <a:xfrm>
            <a:off x="8078174" y="2052733"/>
            <a:ext cx="3980981" cy="3980981"/>
          </a:xfrm>
          <a:prstGeom prst="rect">
            <a:avLst/>
          </a:prstGeom>
        </p:spPr>
      </p:pic>
    </p:spTree>
    <p:extLst>
      <p:ext uri="{BB962C8B-B14F-4D97-AF65-F5344CB8AC3E}">
        <p14:creationId xmlns:p14="http://schemas.microsoft.com/office/powerpoint/2010/main" val="22490744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F3B36-8518-A0B4-4546-CB1BF93BFF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A7EAEF-AD3B-14EE-DF2D-5A5C79432B98}"/>
              </a:ext>
            </a:extLst>
          </p:cNvPr>
          <p:cNvSpPr>
            <a:spLocks noGrp="1"/>
          </p:cNvSpPr>
          <p:nvPr>
            <p:ph type="title"/>
          </p:nvPr>
        </p:nvSpPr>
        <p:spPr>
          <a:xfrm>
            <a:off x="912812" y="-457200"/>
            <a:ext cx="10055781" cy="1450379"/>
          </a:xfrm>
        </p:spPr>
        <p:txBody>
          <a:bodyPr/>
          <a:lstStyle/>
          <a:p>
            <a:r>
              <a:rPr lang="en-US" b="1"/>
              <a:t>Key Points</a:t>
            </a:r>
          </a:p>
        </p:txBody>
      </p:sp>
      <p:sp>
        <p:nvSpPr>
          <p:cNvPr id="3" name="Content Placeholder 2">
            <a:extLst>
              <a:ext uri="{FF2B5EF4-FFF2-40B4-BE49-F238E27FC236}">
                <a16:creationId xmlns:a16="http://schemas.microsoft.com/office/drawing/2014/main" id="{093E7C35-91EC-7003-D7BA-E59EA95C5AEA}"/>
              </a:ext>
            </a:extLst>
          </p:cNvPr>
          <p:cNvSpPr>
            <a:spLocks noGrp="1"/>
          </p:cNvSpPr>
          <p:nvPr>
            <p:ph idx="1"/>
          </p:nvPr>
        </p:nvSpPr>
        <p:spPr>
          <a:xfrm>
            <a:off x="4082610" y="606478"/>
            <a:ext cx="7793672" cy="5645044"/>
          </a:xfrm>
        </p:spPr>
        <p:txBody>
          <a:bodyPr vert="horz" lIns="0" tIns="45708" rIns="0" bIns="45708" rtlCol="0" anchor="t">
            <a:normAutofit fontScale="92500" lnSpcReduction="20000"/>
          </a:bodyPr>
          <a:lstStyle/>
          <a:p>
            <a:pPr fontAlgn="base">
              <a:lnSpc>
                <a:spcPct val="150000"/>
              </a:lnSpc>
              <a:buFont typeface="Arial" panose="020B0604020202020204" pitchFamily="34" charset="0"/>
              <a:buChar char="•"/>
            </a:pPr>
            <a:r>
              <a:rPr lang="en-US" sz="3600"/>
              <a:t>Coaching at its essence is “about asking rather than telling.” Our role as a coach is to center the agenda, the process of the leader. </a:t>
            </a:r>
          </a:p>
          <a:p>
            <a:pPr fontAlgn="base">
              <a:lnSpc>
                <a:spcPct val="150000"/>
              </a:lnSpc>
              <a:buFont typeface="Arial" panose="020B0604020202020204" pitchFamily="34" charset="0"/>
              <a:buChar char="•"/>
            </a:pPr>
            <a:r>
              <a:rPr lang="en-US" sz="3600"/>
              <a:t>Self-management is a foundational skill for campaign coaches and it is a practice many of use across different parts of our lives  </a:t>
            </a:r>
          </a:p>
          <a:p>
            <a:pPr marL="0" lvl="0" indent="0" fontAlgn="base">
              <a:buNone/>
            </a:pPr>
            <a:endParaRPr lang="en-US" sz="4000"/>
          </a:p>
        </p:txBody>
      </p:sp>
      <p:pic>
        <p:nvPicPr>
          <p:cNvPr id="5" name="Picture 4" descr="A picture containing text, red, sign&#10;&#10;Description automatically generated">
            <a:extLst>
              <a:ext uri="{FF2B5EF4-FFF2-40B4-BE49-F238E27FC236}">
                <a16:creationId xmlns:a16="http://schemas.microsoft.com/office/drawing/2014/main" id="{25BBEC52-F609-DFF3-3B85-01D79E33C696}"/>
              </a:ext>
            </a:extLst>
          </p:cNvPr>
          <p:cNvPicPr>
            <a:picLocks noChangeAspect="1"/>
          </p:cNvPicPr>
          <p:nvPr/>
        </p:nvPicPr>
        <p:blipFill>
          <a:blip r:embed="rId3"/>
          <a:stretch>
            <a:fillRect/>
          </a:stretch>
        </p:blipFill>
        <p:spPr>
          <a:xfrm>
            <a:off x="514735" y="1617507"/>
            <a:ext cx="2973676" cy="2878294"/>
          </a:xfrm>
          <a:prstGeom prst="rect">
            <a:avLst/>
          </a:prstGeom>
        </p:spPr>
      </p:pic>
    </p:spTree>
    <p:extLst>
      <p:ext uri="{BB962C8B-B14F-4D97-AF65-F5344CB8AC3E}">
        <p14:creationId xmlns:p14="http://schemas.microsoft.com/office/powerpoint/2010/main" val="34852395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76AFE-20AD-8293-827B-FE90FFB4FB27}"/>
              </a:ext>
            </a:extLst>
          </p:cNvPr>
          <p:cNvSpPr>
            <a:spLocks noGrp="1"/>
          </p:cNvSpPr>
          <p:nvPr>
            <p:ph type="title"/>
          </p:nvPr>
        </p:nvSpPr>
        <p:spPr/>
        <p:txBody>
          <a:bodyPr/>
          <a:lstStyle/>
          <a:p>
            <a:r>
              <a:rPr lang="en-US"/>
              <a:t>Scott</a:t>
            </a:r>
          </a:p>
        </p:txBody>
      </p:sp>
      <p:sp>
        <p:nvSpPr>
          <p:cNvPr id="3" name="Text Placeholder 2">
            <a:extLst>
              <a:ext uri="{FF2B5EF4-FFF2-40B4-BE49-F238E27FC236}">
                <a16:creationId xmlns:a16="http://schemas.microsoft.com/office/drawing/2014/main" id="{0A6F01E6-9BC3-3594-DF31-292094A21602}"/>
              </a:ext>
            </a:extLst>
          </p:cNvPr>
          <p:cNvSpPr>
            <a:spLocks noGrp="1"/>
          </p:cNvSpPr>
          <p:nvPr>
            <p:ph type="body" idx="1"/>
          </p:nvPr>
        </p:nvSpPr>
        <p:spPr/>
        <p:txBody>
          <a:bodyPr/>
          <a:lstStyle/>
          <a:p>
            <a:r>
              <a:rPr lang="en-US"/>
              <a:t>Centering the Team Lead’s Agenda</a:t>
            </a:r>
          </a:p>
          <a:p>
            <a:endParaRPr lang="en-US"/>
          </a:p>
        </p:txBody>
      </p:sp>
    </p:spTree>
    <p:extLst>
      <p:ext uri="{BB962C8B-B14F-4D97-AF65-F5344CB8AC3E}">
        <p14:creationId xmlns:p14="http://schemas.microsoft.com/office/powerpoint/2010/main" val="801093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BF512-B4FC-5616-6A43-B6216D306CA2}"/>
              </a:ext>
            </a:extLst>
          </p:cNvPr>
          <p:cNvSpPr>
            <a:spLocks noGrp="1"/>
          </p:cNvSpPr>
          <p:nvPr>
            <p:ph type="title"/>
          </p:nvPr>
        </p:nvSpPr>
        <p:spPr>
          <a:xfrm>
            <a:off x="529746" y="0"/>
            <a:ext cx="9782801" cy="1239837"/>
          </a:xfrm>
        </p:spPr>
        <p:txBody>
          <a:bodyPr/>
          <a:lstStyle/>
          <a:p>
            <a:r>
              <a:rPr lang="en-US" b="1"/>
              <a:t>Turn and Talk</a:t>
            </a:r>
          </a:p>
        </p:txBody>
      </p:sp>
      <p:sp>
        <p:nvSpPr>
          <p:cNvPr id="3" name="Content Placeholder 2">
            <a:extLst>
              <a:ext uri="{FF2B5EF4-FFF2-40B4-BE49-F238E27FC236}">
                <a16:creationId xmlns:a16="http://schemas.microsoft.com/office/drawing/2014/main" id="{28729F5B-1C71-4ACA-2B26-07916498C5DA}"/>
              </a:ext>
            </a:extLst>
          </p:cNvPr>
          <p:cNvSpPr>
            <a:spLocks noGrp="1"/>
          </p:cNvSpPr>
          <p:nvPr>
            <p:ph idx="1"/>
          </p:nvPr>
        </p:nvSpPr>
        <p:spPr>
          <a:xfrm>
            <a:off x="774441" y="1600200"/>
            <a:ext cx="5975984" cy="4572000"/>
          </a:xfrm>
        </p:spPr>
        <p:txBody>
          <a:bodyPr>
            <a:normAutofit/>
          </a:bodyPr>
          <a:lstStyle/>
          <a:p>
            <a:pPr marL="0" indent="0">
              <a:lnSpc>
                <a:spcPct val="150000"/>
              </a:lnSpc>
              <a:buNone/>
            </a:pPr>
            <a:r>
              <a:rPr lang="en-US" sz="3600"/>
              <a:t>What do you think it means to center the Team Lead’s Agenda? </a:t>
            </a:r>
          </a:p>
        </p:txBody>
      </p:sp>
      <p:pic>
        <p:nvPicPr>
          <p:cNvPr id="4" name="Picture 3" descr="Two heads talking communication Vector Images &amp; Graphics for Commercial Use | VectorStock">
            <a:extLst>
              <a:ext uri="{FF2B5EF4-FFF2-40B4-BE49-F238E27FC236}">
                <a16:creationId xmlns:a16="http://schemas.microsoft.com/office/drawing/2014/main" id="{CB495027-7F35-BAB9-4EF7-745DE5CF703A}"/>
              </a:ext>
            </a:extLst>
          </p:cNvPr>
          <p:cNvPicPr>
            <a:picLocks noChangeAspect="1"/>
          </p:cNvPicPr>
          <p:nvPr/>
        </p:nvPicPr>
        <p:blipFill>
          <a:blip r:embed="rId2"/>
          <a:stretch>
            <a:fillRect/>
          </a:stretch>
        </p:blipFill>
        <p:spPr>
          <a:xfrm>
            <a:off x="7125820" y="1047750"/>
            <a:ext cx="4762500" cy="4762500"/>
          </a:xfrm>
          <a:prstGeom prst="rect">
            <a:avLst/>
          </a:prstGeom>
        </p:spPr>
      </p:pic>
    </p:spTree>
    <p:extLst>
      <p:ext uri="{BB962C8B-B14F-4D97-AF65-F5344CB8AC3E}">
        <p14:creationId xmlns:p14="http://schemas.microsoft.com/office/powerpoint/2010/main" val="31621683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C856C-1A3C-3919-C7E9-1EE3505491C9}"/>
              </a:ext>
            </a:extLst>
          </p:cNvPr>
          <p:cNvSpPr>
            <a:spLocks noGrp="1"/>
          </p:cNvSpPr>
          <p:nvPr>
            <p:ph type="title"/>
          </p:nvPr>
        </p:nvSpPr>
        <p:spPr>
          <a:xfrm>
            <a:off x="544565" y="-554037"/>
            <a:ext cx="9782801" cy="1239837"/>
          </a:xfrm>
        </p:spPr>
        <p:txBody>
          <a:bodyPr/>
          <a:lstStyle/>
          <a:p>
            <a:r>
              <a:rPr lang="en-US" b="1"/>
              <a:t>Three Agendas</a:t>
            </a:r>
          </a:p>
        </p:txBody>
      </p:sp>
      <p:sp>
        <p:nvSpPr>
          <p:cNvPr id="3" name="Content Placeholder 2">
            <a:extLst>
              <a:ext uri="{FF2B5EF4-FFF2-40B4-BE49-F238E27FC236}">
                <a16:creationId xmlns:a16="http://schemas.microsoft.com/office/drawing/2014/main" id="{F62CEC85-17CB-07BB-D160-B1C9E5F22D4A}"/>
              </a:ext>
            </a:extLst>
          </p:cNvPr>
          <p:cNvSpPr>
            <a:spLocks noGrp="1"/>
          </p:cNvSpPr>
          <p:nvPr>
            <p:ph idx="1"/>
          </p:nvPr>
        </p:nvSpPr>
        <p:spPr>
          <a:xfrm>
            <a:off x="544565" y="1075765"/>
            <a:ext cx="11288847" cy="5244352"/>
          </a:xfrm>
        </p:spPr>
        <p:txBody>
          <a:bodyPr vert="horz" lIns="91440" tIns="45720" rIns="91440" bIns="45720" rtlCol="0" anchor="t">
            <a:normAutofit fontScale="85000" lnSpcReduction="10000"/>
          </a:bodyPr>
          <a:lstStyle/>
          <a:p>
            <a:pPr marL="246380" indent="-246380" fontAlgn="base">
              <a:lnSpc>
                <a:spcPct val="150000"/>
              </a:lnSpc>
              <a:buFont typeface="Arial" panose="020B0604020202020204" pitchFamily="34" charset="0"/>
              <a:buChar char="•"/>
            </a:pPr>
            <a:r>
              <a:rPr lang="en-US" b="1"/>
              <a:t>TRANSACTIONAL</a:t>
            </a:r>
            <a:r>
              <a:rPr lang="en-US"/>
              <a:t> – What they name as their agenda </a:t>
            </a:r>
          </a:p>
          <a:p>
            <a:pPr marL="246380" indent="-246380" fontAlgn="base">
              <a:lnSpc>
                <a:spcPct val="150000"/>
              </a:lnSpc>
              <a:buFont typeface="Arial" panose="020B0604020202020204" pitchFamily="34" charset="0"/>
              <a:buChar char="•"/>
            </a:pPr>
            <a:r>
              <a:rPr lang="en-US" b="1"/>
              <a:t>DEEPER</a:t>
            </a:r>
            <a:r>
              <a:rPr lang="en-US"/>
              <a:t> -What is beneath the surface of our leader's coaching agenda. It's all their conscious and subconscious feelings, values and beliefs that influence their actions and behaviors.  We get to this by asking powerful questions.  </a:t>
            </a:r>
          </a:p>
          <a:p>
            <a:pPr marL="246380" indent="-246380" fontAlgn="base">
              <a:lnSpc>
                <a:spcPct val="150000"/>
              </a:lnSpc>
              <a:buFont typeface="Arial" panose="020B0604020202020204" pitchFamily="34" charset="0"/>
              <a:buChar char="•"/>
            </a:pPr>
            <a:r>
              <a:rPr lang="en-US" b="1"/>
              <a:t>FUTURE</a:t>
            </a:r>
            <a:r>
              <a:rPr lang="en-US"/>
              <a:t> - There is also the Future Agenda. In coaching, we encourage people to come into presence into order to gain clarity and tap into their own agency to grow and to act. The coach typically opens the future agenda by inviting the leader to get curious about what's possible, who they want to become, and the bigger picture. </a:t>
            </a:r>
          </a:p>
          <a:p>
            <a:endParaRPr lang="en-US"/>
          </a:p>
        </p:txBody>
      </p:sp>
    </p:spTree>
    <p:extLst>
      <p:ext uri="{BB962C8B-B14F-4D97-AF65-F5344CB8AC3E}">
        <p14:creationId xmlns:p14="http://schemas.microsoft.com/office/powerpoint/2010/main" val="34189511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88431-EC11-2DDA-B1F6-2729AFFEB986}"/>
              </a:ext>
            </a:extLst>
          </p:cNvPr>
          <p:cNvSpPr>
            <a:spLocks noGrp="1"/>
          </p:cNvSpPr>
          <p:nvPr>
            <p:ph type="title"/>
          </p:nvPr>
        </p:nvSpPr>
        <p:spPr>
          <a:xfrm>
            <a:off x="623052" y="179484"/>
            <a:ext cx="9782801" cy="745931"/>
          </a:xfrm>
        </p:spPr>
        <p:txBody>
          <a:bodyPr/>
          <a:lstStyle/>
          <a:p>
            <a:r>
              <a:rPr lang="en-US"/>
              <a:t>Small Group Practice</a:t>
            </a:r>
          </a:p>
        </p:txBody>
      </p:sp>
      <p:sp>
        <p:nvSpPr>
          <p:cNvPr id="3" name="Content Placeholder 2">
            <a:extLst>
              <a:ext uri="{FF2B5EF4-FFF2-40B4-BE49-F238E27FC236}">
                <a16:creationId xmlns:a16="http://schemas.microsoft.com/office/drawing/2014/main" id="{2D5CCDBD-2D4A-CCBA-F077-E9A5C2E0B277}"/>
              </a:ext>
            </a:extLst>
          </p:cNvPr>
          <p:cNvSpPr>
            <a:spLocks noGrp="1"/>
          </p:cNvSpPr>
          <p:nvPr>
            <p:ph idx="1"/>
          </p:nvPr>
        </p:nvSpPr>
        <p:spPr>
          <a:xfrm>
            <a:off x="653299" y="1143000"/>
            <a:ext cx="5672855" cy="4572000"/>
          </a:xfrm>
        </p:spPr>
        <p:txBody>
          <a:bodyPr vert="horz" lIns="91440" tIns="45720" rIns="91440" bIns="45720" rtlCol="0" anchor="t">
            <a:normAutofit/>
          </a:bodyPr>
          <a:lstStyle/>
          <a:p>
            <a:pPr marL="246380" indent="-246380">
              <a:lnSpc>
                <a:spcPct val="150000"/>
              </a:lnSpc>
              <a:buFont typeface="Arial" panose="020B0604020202020204" pitchFamily="34" charset="0"/>
              <a:buChar char="•"/>
            </a:pPr>
            <a:r>
              <a:rPr lang="en-US"/>
              <a:t>Craft two to three questions that a coach could use to get the lead to thinking about all three of those agendas. </a:t>
            </a:r>
          </a:p>
          <a:p>
            <a:pPr marL="246380" indent="-246380">
              <a:lnSpc>
                <a:spcPct val="150000"/>
              </a:lnSpc>
              <a:buFont typeface="Arial" panose="020B0604020202020204" pitchFamily="34" charset="0"/>
              <a:buChar char="•"/>
            </a:pPr>
            <a:r>
              <a:rPr lang="en-US"/>
              <a:t>Be ready to share your best one. </a:t>
            </a:r>
          </a:p>
        </p:txBody>
      </p:sp>
      <p:pic>
        <p:nvPicPr>
          <p:cNvPr id="4" name="Picture 3" descr="People talking Vectors - Download Free High-Quality Vectors | Magnific (formerly Freepik)">
            <a:extLst>
              <a:ext uri="{FF2B5EF4-FFF2-40B4-BE49-F238E27FC236}">
                <a16:creationId xmlns:a16="http://schemas.microsoft.com/office/drawing/2014/main" id="{DD44E4BD-A5D6-A892-C16A-C4A8A95C42CD}"/>
              </a:ext>
            </a:extLst>
          </p:cNvPr>
          <p:cNvPicPr>
            <a:picLocks noChangeAspect="1"/>
          </p:cNvPicPr>
          <p:nvPr/>
        </p:nvPicPr>
        <p:blipFill>
          <a:blip r:embed="rId2"/>
          <a:stretch>
            <a:fillRect/>
          </a:stretch>
        </p:blipFill>
        <p:spPr>
          <a:xfrm>
            <a:off x="6094412" y="1733550"/>
            <a:ext cx="6254563" cy="4305300"/>
          </a:xfrm>
          <a:prstGeom prst="rect">
            <a:avLst/>
          </a:prstGeom>
        </p:spPr>
      </p:pic>
    </p:spTree>
    <p:extLst>
      <p:ext uri="{BB962C8B-B14F-4D97-AF65-F5344CB8AC3E}">
        <p14:creationId xmlns:p14="http://schemas.microsoft.com/office/powerpoint/2010/main" val="14573168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BE67A-67D2-3189-1DB6-D7E68F1B9A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197FD1-E65D-BFE0-2695-C91891CD579D}"/>
              </a:ext>
            </a:extLst>
          </p:cNvPr>
          <p:cNvSpPr>
            <a:spLocks noGrp="1"/>
          </p:cNvSpPr>
          <p:nvPr>
            <p:ph type="title"/>
          </p:nvPr>
        </p:nvSpPr>
        <p:spPr>
          <a:xfrm>
            <a:off x="912812" y="-457200"/>
            <a:ext cx="10055781" cy="1450379"/>
          </a:xfrm>
        </p:spPr>
        <p:txBody>
          <a:bodyPr/>
          <a:lstStyle/>
          <a:p>
            <a:r>
              <a:rPr lang="en-US" b="1"/>
              <a:t>Key Points</a:t>
            </a:r>
          </a:p>
        </p:txBody>
      </p:sp>
      <p:sp>
        <p:nvSpPr>
          <p:cNvPr id="3" name="Content Placeholder 2">
            <a:extLst>
              <a:ext uri="{FF2B5EF4-FFF2-40B4-BE49-F238E27FC236}">
                <a16:creationId xmlns:a16="http://schemas.microsoft.com/office/drawing/2014/main" id="{0552488E-3A09-8BC3-3507-F1E5B3E478FF}"/>
              </a:ext>
            </a:extLst>
          </p:cNvPr>
          <p:cNvSpPr>
            <a:spLocks noGrp="1"/>
          </p:cNvSpPr>
          <p:nvPr>
            <p:ph idx="1"/>
          </p:nvPr>
        </p:nvSpPr>
        <p:spPr>
          <a:xfrm>
            <a:off x="4091940" y="1085995"/>
            <a:ext cx="7793672" cy="5645044"/>
          </a:xfrm>
        </p:spPr>
        <p:txBody>
          <a:bodyPr vert="horz" lIns="0" tIns="45708" rIns="0" bIns="45708" rtlCol="0" anchor="t">
            <a:normAutofit/>
          </a:bodyPr>
          <a:lstStyle/>
          <a:p>
            <a:pPr fontAlgn="base">
              <a:lnSpc>
                <a:spcPct val="150000"/>
              </a:lnSpc>
              <a:buFont typeface="Arial" panose="020B0604020202020204" pitchFamily="34" charset="0"/>
              <a:buChar char="•"/>
            </a:pPr>
            <a:r>
              <a:rPr lang="en-US"/>
              <a:t>Coaches build Leadership Capacity by Strengthening Decision Making and Agency in the Lead  </a:t>
            </a:r>
          </a:p>
          <a:p>
            <a:pPr fontAlgn="base">
              <a:lnSpc>
                <a:spcPct val="150000"/>
              </a:lnSpc>
              <a:buFont typeface="Arial" panose="020B0604020202020204" pitchFamily="34" charset="0"/>
              <a:buChar char="•"/>
            </a:pPr>
            <a:r>
              <a:rPr lang="en-US"/>
              <a:t>Coaches use inquiry and observation to find all three agendas – transactional, deeper, and future. </a:t>
            </a:r>
          </a:p>
          <a:p>
            <a:pPr marL="0" lvl="0" indent="0" fontAlgn="base">
              <a:buNone/>
            </a:pPr>
            <a:endParaRPr lang="en-US" sz="4000"/>
          </a:p>
        </p:txBody>
      </p:sp>
      <p:pic>
        <p:nvPicPr>
          <p:cNvPr id="5" name="Picture 4" descr="A picture containing text, red, sign&#10;&#10;Description automatically generated">
            <a:extLst>
              <a:ext uri="{FF2B5EF4-FFF2-40B4-BE49-F238E27FC236}">
                <a16:creationId xmlns:a16="http://schemas.microsoft.com/office/drawing/2014/main" id="{7ECF1E13-BEAD-CE5F-BCBD-5318CDDECE20}"/>
              </a:ext>
            </a:extLst>
          </p:cNvPr>
          <p:cNvPicPr>
            <a:picLocks noChangeAspect="1"/>
          </p:cNvPicPr>
          <p:nvPr/>
        </p:nvPicPr>
        <p:blipFill>
          <a:blip r:embed="rId3"/>
          <a:stretch>
            <a:fillRect/>
          </a:stretch>
        </p:blipFill>
        <p:spPr>
          <a:xfrm>
            <a:off x="514735" y="1617507"/>
            <a:ext cx="2973676" cy="2878294"/>
          </a:xfrm>
          <a:prstGeom prst="rect">
            <a:avLst/>
          </a:prstGeom>
        </p:spPr>
      </p:pic>
    </p:spTree>
    <p:extLst>
      <p:ext uri="{BB962C8B-B14F-4D97-AF65-F5344CB8AC3E}">
        <p14:creationId xmlns:p14="http://schemas.microsoft.com/office/powerpoint/2010/main" val="3019408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3DAB4-9203-F233-30D4-86375D51B1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02A0ED-1CD3-29FC-F2C0-0B0F7899E565}"/>
              </a:ext>
            </a:extLst>
          </p:cNvPr>
          <p:cNvSpPr>
            <a:spLocks noGrp="1"/>
          </p:cNvSpPr>
          <p:nvPr>
            <p:ph type="title"/>
          </p:nvPr>
        </p:nvSpPr>
        <p:spPr>
          <a:xfrm>
            <a:off x="613721" y="165537"/>
            <a:ext cx="9782801" cy="773825"/>
          </a:xfrm>
        </p:spPr>
        <p:txBody>
          <a:bodyPr/>
          <a:lstStyle/>
          <a:p>
            <a:r>
              <a:rPr lang="en-US"/>
              <a:t>Small Group Task: Make a List</a:t>
            </a:r>
          </a:p>
        </p:txBody>
      </p:sp>
      <p:sp>
        <p:nvSpPr>
          <p:cNvPr id="3" name="Content Placeholder 2">
            <a:extLst>
              <a:ext uri="{FF2B5EF4-FFF2-40B4-BE49-F238E27FC236}">
                <a16:creationId xmlns:a16="http://schemas.microsoft.com/office/drawing/2014/main" id="{A78FB013-CA38-47CE-9984-A5B31A30D396}"/>
              </a:ext>
            </a:extLst>
          </p:cNvPr>
          <p:cNvSpPr>
            <a:spLocks noGrp="1"/>
          </p:cNvSpPr>
          <p:nvPr>
            <p:ph idx="1"/>
          </p:nvPr>
        </p:nvSpPr>
        <p:spPr>
          <a:xfrm>
            <a:off x="867296" y="1733550"/>
            <a:ext cx="4861152" cy="4572000"/>
          </a:xfrm>
        </p:spPr>
        <p:txBody>
          <a:bodyPr/>
          <a:lstStyle/>
          <a:p>
            <a:pPr>
              <a:lnSpc>
                <a:spcPct val="150000"/>
              </a:lnSpc>
              <a:buFont typeface="Arial" panose="020B0604020202020204" pitchFamily="34" charset="0"/>
              <a:buChar char="•"/>
            </a:pPr>
            <a:r>
              <a:rPr lang="en-US"/>
              <a:t>What do you think are some signs that we are not centering the leader’s coaching agenda?  </a:t>
            </a:r>
          </a:p>
        </p:txBody>
      </p:sp>
      <p:pic>
        <p:nvPicPr>
          <p:cNvPr id="4" name="Picture 3" descr="People talking Vectors - Download Free High-Quality Vectors | Magnific (formerly Freepik)">
            <a:extLst>
              <a:ext uri="{FF2B5EF4-FFF2-40B4-BE49-F238E27FC236}">
                <a16:creationId xmlns:a16="http://schemas.microsoft.com/office/drawing/2014/main" id="{BD1C1E2C-3B80-781C-A498-567E95233F0B}"/>
              </a:ext>
            </a:extLst>
          </p:cNvPr>
          <p:cNvPicPr>
            <a:picLocks noChangeAspect="1"/>
          </p:cNvPicPr>
          <p:nvPr/>
        </p:nvPicPr>
        <p:blipFill>
          <a:blip r:embed="rId2"/>
          <a:stretch>
            <a:fillRect/>
          </a:stretch>
        </p:blipFill>
        <p:spPr>
          <a:xfrm>
            <a:off x="6094412" y="1733550"/>
            <a:ext cx="6254563" cy="4305300"/>
          </a:xfrm>
          <a:prstGeom prst="rect">
            <a:avLst/>
          </a:prstGeom>
        </p:spPr>
      </p:pic>
    </p:spTree>
    <p:extLst>
      <p:ext uri="{BB962C8B-B14F-4D97-AF65-F5344CB8AC3E}">
        <p14:creationId xmlns:p14="http://schemas.microsoft.com/office/powerpoint/2010/main" val="19433441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3892B-7CDF-6C8D-8D1B-0BF15EE795B1}"/>
              </a:ext>
            </a:extLst>
          </p:cNvPr>
          <p:cNvSpPr>
            <a:spLocks noGrp="1"/>
          </p:cNvSpPr>
          <p:nvPr>
            <p:ph type="title"/>
          </p:nvPr>
        </p:nvSpPr>
        <p:spPr>
          <a:xfrm>
            <a:off x="830424" y="177800"/>
            <a:ext cx="10545813" cy="755261"/>
          </a:xfrm>
        </p:spPr>
        <p:txBody>
          <a:bodyPr/>
          <a:lstStyle/>
          <a:p>
            <a:r>
              <a:rPr lang="en-US"/>
              <a:t>Signs You’re Not Centering the Lead’s Agenda</a:t>
            </a:r>
          </a:p>
        </p:txBody>
      </p:sp>
      <p:sp>
        <p:nvSpPr>
          <p:cNvPr id="3" name="Content Placeholder 2">
            <a:extLst>
              <a:ext uri="{FF2B5EF4-FFF2-40B4-BE49-F238E27FC236}">
                <a16:creationId xmlns:a16="http://schemas.microsoft.com/office/drawing/2014/main" id="{A94280FA-9D78-0C8E-D93C-77F621364359}"/>
              </a:ext>
            </a:extLst>
          </p:cNvPr>
          <p:cNvSpPr>
            <a:spLocks noGrp="1"/>
          </p:cNvSpPr>
          <p:nvPr>
            <p:ph idx="1"/>
          </p:nvPr>
        </p:nvSpPr>
        <p:spPr>
          <a:xfrm>
            <a:off x="830424" y="1143000"/>
            <a:ext cx="9782801" cy="4572000"/>
          </a:xfrm>
        </p:spPr>
        <p:txBody>
          <a:bodyPr>
            <a:normAutofit fontScale="92500" lnSpcReduction="20000"/>
          </a:bodyPr>
          <a:lstStyle/>
          <a:p>
            <a:pPr lvl="0" fontAlgn="base">
              <a:lnSpc>
                <a:spcPct val="150000"/>
              </a:lnSpc>
              <a:buFont typeface="Arial" panose="020B0604020202020204" pitchFamily="34" charset="0"/>
              <a:buChar char="•"/>
            </a:pPr>
            <a:r>
              <a:rPr lang="en-US"/>
              <a:t>The topic dramatically changes and the coach doesn't confirm that’s the direction the leader wants to take </a:t>
            </a:r>
          </a:p>
          <a:p>
            <a:pPr lvl="0" fontAlgn="base">
              <a:lnSpc>
                <a:spcPct val="150000"/>
              </a:lnSpc>
              <a:buFont typeface="Arial" panose="020B0604020202020204" pitchFamily="34" charset="0"/>
              <a:buChar char="•"/>
            </a:pPr>
            <a:r>
              <a:rPr lang="en-US"/>
              <a:t>Speaking more than the leader </a:t>
            </a:r>
          </a:p>
          <a:p>
            <a:pPr lvl="0" fontAlgn="base">
              <a:lnSpc>
                <a:spcPct val="150000"/>
              </a:lnSpc>
              <a:buFont typeface="Arial" panose="020B0604020202020204" pitchFamily="34" charset="0"/>
              <a:buChar char="•"/>
            </a:pPr>
            <a:r>
              <a:rPr lang="en-US"/>
              <a:t>Interrupting insight moments </a:t>
            </a:r>
          </a:p>
          <a:p>
            <a:pPr lvl="0" fontAlgn="base">
              <a:lnSpc>
                <a:spcPct val="150000"/>
              </a:lnSpc>
              <a:buFont typeface="Arial" panose="020B0604020202020204" pitchFamily="34" charset="0"/>
              <a:buChar char="•"/>
            </a:pPr>
            <a:r>
              <a:rPr lang="en-US"/>
              <a:t>Over-explaining or using jargon </a:t>
            </a:r>
          </a:p>
          <a:p>
            <a:pPr lvl="0" fontAlgn="base">
              <a:lnSpc>
                <a:spcPct val="150000"/>
              </a:lnSpc>
              <a:buFont typeface="Arial" panose="020B0604020202020204" pitchFamily="34" charset="0"/>
              <a:buChar char="•"/>
            </a:pPr>
            <a:r>
              <a:rPr lang="en-US"/>
              <a:t>Rescuing the leader from feelings </a:t>
            </a:r>
          </a:p>
          <a:p>
            <a:pPr lvl="0" fontAlgn="base">
              <a:lnSpc>
                <a:spcPct val="150000"/>
              </a:lnSpc>
              <a:buFont typeface="Arial" panose="020B0604020202020204" pitchFamily="34" charset="0"/>
              <a:buChar char="•"/>
            </a:pPr>
            <a:r>
              <a:rPr lang="en-US"/>
              <a:t>Helping someone avoid being held accountable for racism</a:t>
            </a:r>
          </a:p>
        </p:txBody>
      </p:sp>
    </p:spTree>
    <p:extLst>
      <p:ext uri="{BB962C8B-B14F-4D97-AF65-F5344CB8AC3E}">
        <p14:creationId xmlns:p14="http://schemas.microsoft.com/office/powerpoint/2010/main" val="29729060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6AD97-7D42-B321-939A-957FCF3E41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B92B95-32B2-A43E-E027-075C8D827A90}"/>
              </a:ext>
            </a:extLst>
          </p:cNvPr>
          <p:cNvSpPr>
            <a:spLocks noGrp="1"/>
          </p:cNvSpPr>
          <p:nvPr>
            <p:ph type="title"/>
          </p:nvPr>
        </p:nvSpPr>
        <p:spPr>
          <a:xfrm>
            <a:off x="837047" y="184150"/>
            <a:ext cx="9782801" cy="736600"/>
          </a:xfrm>
        </p:spPr>
        <p:txBody>
          <a:bodyPr/>
          <a:lstStyle/>
          <a:p>
            <a:r>
              <a:rPr lang="en-US"/>
              <a:t>Small Group Task: Make a List</a:t>
            </a:r>
          </a:p>
        </p:txBody>
      </p:sp>
      <p:sp>
        <p:nvSpPr>
          <p:cNvPr id="3" name="Content Placeholder 2">
            <a:extLst>
              <a:ext uri="{FF2B5EF4-FFF2-40B4-BE49-F238E27FC236}">
                <a16:creationId xmlns:a16="http://schemas.microsoft.com/office/drawing/2014/main" id="{E5628E56-781A-7748-3A52-8BB8B18BE614}"/>
              </a:ext>
            </a:extLst>
          </p:cNvPr>
          <p:cNvSpPr>
            <a:spLocks noGrp="1"/>
          </p:cNvSpPr>
          <p:nvPr>
            <p:ph idx="1"/>
          </p:nvPr>
        </p:nvSpPr>
        <p:spPr>
          <a:xfrm>
            <a:off x="867294" y="1143000"/>
            <a:ext cx="5227117" cy="4572000"/>
          </a:xfrm>
        </p:spPr>
        <p:txBody>
          <a:bodyPr vert="horz" lIns="91440" tIns="45720" rIns="91440" bIns="45720" rtlCol="0">
            <a:normAutofit/>
          </a:bodyPr>
          <a:lstStyle/>
          <a:p>
            <a:pPr marL="246380" indent="-246380">
              <a:lnSpc>
                <a:spcPct val="150000"/>
              </a:lnSpc>
              <a:buFont typeface="Arial"/>
              <a:buChar char="•"/>
            </a:pPr>
            <a:r>
              <a:rPr lang="en-US"/>
              <a:t>What is the potential impact of some of these “signs” on the leader and your coaching conversation? </a:t>
            </a:r>
          </a:p>
        </p:txBody>
      </p:sp>
      <p:pic>
        <p:nvPicPr>
          <p:cNvPr id="4" name="Picture 3" descr="People talking Vectors - Download Free High-Quality Vectors | Magnific (formerly Freepik)">
            <a:extLst>
              <a:ext uri="{FF2B5EF4-FFF2-40B4-BE49-F238E27FC236}">
                <a16:creationId xmlns:a16="http://schemas.microsoft.com/office/drawing/2014/main" id="{9DF992D1-BA29-5A9C-2A66-55C262AE11C0}"/>
              </a:ext>
            </a:extLst>
          </p:cNvPr>
          <p:cNvPicPr>
            <a:picLocks noChangeAspect="1"/>
          </p:cNvPicPr>
          <p:nvPr/>
        </p:nvPicPr>
        <p:blipFill>
          <a:blip r:embed="rId2"/>
          <a:stretch>
            <a:fillRect/>
          </a:stretch>
        </p:blipFill>
        <p:spPr>
          <a:xfrm>
            <a:off x="6094412" y="1733550"/>
            <a:ext cx="6254563" cy="4305300"/>
          </a:xfrm>
          <a:prstGeom prst="rect">
            <a:avLst/>
          </a:prstGeom>
        </p:spPr>
      </p:pic>
    </p:spTree>
    <p:extLst>
      <p:ext uri="{BB962C8B-B14F-4D97-AF65-F5344CB8AC3E}">
        <p14:creationId xmlns:p14="http://schemas.microsoft.com/office/powerpoint/2010/main" val="41869140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6A399-CABF-931C-F46A-8692771EBE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14F188-8867-4FC9-B8EB-997911F29BB6}"/>
              </a:ext>
            </a:extLst>
          </p:cNvPr>
          <p:cNvSpPr>
            <a:spLocks noGrp="1"/>
          </p:cNvSpPr>
          <p:nvPr>
            <p:ph type="title"/>
          </p:nvPr>
        </p:nvSpPr>
        <p:spPr>
          <a:xfrm>
            <a:off x="912812" y="-457200"/>
            <a:ext cx="10055781" cy="1450379"/>
          </a:xfrm>
        </p:spPr>
        <p:txBody>
          <a:bodyPr/>
          <a:lstStyle/>
          <a:p>
            <a:r>
              <a:rPr lang="en-US" b="1"/>
              <a:t>Key Points</a:t>
            </a:r>
          </a:p>
        </p:txBody>
      </p:sp>
      <p:sp>
        <p:nvSpPr>
          <p:cNvPr id="3" name="Content Placeholder 2">
            <a:extLst>
              <a:ext uri="{FF2B5EF4-FFF2-40B4-BE49-F238E27FC236}">
                <a16:creationId xmlns:a16="http://schemas.microsoft.com/office/drawing/2014/main" id="{2579D0DB-C952-A50F-58C8-D348BFA0781B}"/>
              </a:ext>
            </a:extLst>
          </p:cNvPr>
          <p:cNvSpPr>
            <a:spLocks noGrp="1"/>
          </p:cNvSpPr>
          <p:nvPr>
            <p:ph idx="1"/>
          </p:nvPr>
        </p:nvSpPr>
        <p:spPr>
          <a:xfrm>
            <a:off x="4082610" y="432852"/>
            <a:ext cx="7793672" cy="5645044"/>
          </a:xfrm>
        </p:spPr>
        <p:txBody>
          <a:bodyPr vert="horz" lIns="0" tIns="45708" rIns="0" bIns="45708" rtlCol="0" anchor="t">
            <a:normAutofit fontScale="92500" lnSpcReduction="20000"/>
          </a:bodyPr>
          <a:lstStyle/>
          <a:p>
            <a:pPr fontAlgn="base">
              <a:lnSpc>
                <a:spcPct val="160000"/>
              </a:lnSpc>
              <a:buFont typeface="Arial" panose="020B0604020202020204" pitchFamily="34" charset="0"/>
              <a:buChar char="•"/>
            </a:pPr>
            <a:r>
              <a:rPr lang="en-US"/>
              <a:t>When you speak too much, it centers the coach not the leader. Coaching is 90/10 ratio of listening to talking. </a:t>
            </a:r>
          </a:p>
          <a:p>
            <a:pPr fontAlgn="base">
              <a:lnSpc>
                <a:spcPct val="160000"/>
              </a:lnSpc>
              <a:buFont typeface="Arial" panose="020B0604020202020204" pitchFamily="34" charset="0"/>
              <a:buChar char="•"/>
            </a:pPr>
            <a:r>
              <a:rPr lang="en-US"/>
              <a:t>The coach should let the leader lead the session. </a:t>
            </a:r>
          </a:p>
          <a:p>
            <a:pPr fontAlgn="base">
              <a:lnSpc>
                <a:spcPct val="160000"/>
              </a:lnSpc>
              <a:buFont typeface="Arial" panose="020B0604020202020204" pitchFamily="34" charset="0"/>
              <a:buChar char="•"/>
            </a:pPr>
            <a:r>
              <a:rPr lang="en-US"/>
              <a:t>Use awareness to recognize the signs that the center is shifting to you. </a:t>
            </a:r>
          </a:p>
          <a:p>
            <a:pPr fontAlgn="base">
              <a:lnSpc>
                <a:spcPct val="160000"/>
              </a:lnSpc>
              <a:buFont typeface="Arial" panose="020B0604020202020204" pitchFamily="34" charset="0"/>
              <a:buChar char="•"/>
            </a:pPr>
            <a:r>
              <a:rPr lang="en-US"/>
              <a:t>Use Self-Management to interrupt that shift and recenter on the team lead.  </a:t>
            </a:r>
          </a:p>
        </p:txBody>
      </p:sp>
      <p:pic>
        <p:nvPicPr>
          <p:cNvPr id="5" name="Picture 4" descr="A picture containing text, red, sign&#10;&#10;Description automatically generated">
            <a:extLst>
              <a:ext uri="{FF2B5EF4-FFF2-40B4-BE49-F238E27FC236}">
                <a16:creationId xmlns:a16="http://schemas.microsoft.com/office/drawing/2014/main" id="{05A128D7-5878-7D31-ECDD-CC13691F9DF9}"/>
              </a:ext>
            </a:extLst>
          </p:cNvPr>
          <p:cNvPicPr>
            <a:picLocks noChangeAspect="1"/>
          </p:cNvPicPr>
          <p:nvPr/>
        </p:nvPicPr>
        <p:blipFill>
          <a:blip r:embed="rId3"/>
          <a:stretch>
            <a:fillRect/>
          </a:stretch>
        </p:blipFill>
        <p:spPr>
          <a:xfrm>
            <a:off x="514735" y="1617507"/>
            <a:ext cx="2973676" cy="2878294"/>
          </a:xfrm>
          <a:prstGeom prst="rect">
            <a:avLst/>
          </a:prstGeom>
        </p:spPr>
      </p:pic>
    </p:spTree>
    <p:extLst>
      <p:ext uri="{BB962C8B-B14F-4D97-AF65-F5344CB8AC3E}">
        <p14:creationId xmlns:p14="http://schemas.microsoft.com/office/powerpoint/2010/main" val="10088325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C0002-AEAB-D2D4-4534-7B715188DBBC}"/>
              </a:ext>
            </a:extLst>
          </p:cNvPr>
          <p:cNvSpPr>
            <a:spLocks noGrp="1"/>
          </p:cNvSpPr>
          <p:nvPr>
            <p:ph type="title"/>
          </p:nvPr>
        </p:nvSpPr>
        <p:spPr/>
        <p:txBody>
          <a:bodyPr>
            <a:normAutofit/>
          </a:bodyPr>
          <a:lstStyle/>
          <a:p>
            <a:r>
              <a:rPr lang="en-US" sz="7200"/>
              <a:t>Melissa &amp; Amanda</a:t>
            </a:r>
          </a:p>
        </p:txBody>
      </p:sp>
      <p:sp>
        <p:nvSpPr>
          <p:cNvPr id="3" name="Text Placeholder 2">
            <a:extLst>
              <a:ext uri="{FF2B5EF4-FFF2-40B4-BE49-F238E27FC236}">
                <a16:creationId xmlns:a16="http://schemas.microsoft.com/office/drawing/2014/main" id="{A38D14D5-64F5-5647-38E2-9A50B4DE167A}"/>
              </a:ext>
            </a:extLst>
          </p:cNvPr>
          <p:cNvSpPr>
            <a:spLocks noGrp="1"/>
          </p:cNvSpPr>
          <p:nvPr>
            <p:ph type="body" idx="1"/>
          </p:nvPr>
        </p:nvSpPr>
        <p:spPr/>
        <p:txBody>
          <a:bodyPr/>
          <a:lstStyle/>
          <a:p>
            <a:r>
              <a:rPr lang="en-US"/>
              <a:t>Day 1 Closing</a:t>
            </a:r>
          </a:p>
        </p:txBody>
      </p:sp>
    </p:spTree>
    <p:extLst>
      <p:ext uri="{BB962C8B-B14F-4D97-AF65-F5344CB8AC3E}">
        <p14:creationId xmlns:p14="http://schemas.microsoft.com/office/powerpoint/2010/main" val="41978008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588" y="158657"/>
            <a:ext cx="9782801" cy="620449"/>
          </a:xfrm>
        </p:spPr>
        <p:txBody>
          <a:bodyPr anchor="b">
            <a:normAutofit/>
          </a:bodyPr>
          <a:lstStyle/>
          <a:p>
            <a:r>
              <a:rPr lang="en-US" b="1" cap="none"/>
              <a:t>Closing the Day</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l="11027" r="36320"/>
          <a:stretch>
            <a:fillRect/>
          </a:stretch>
        </p:blipFill>
        <p:spPr bwMode="auto">
          <a:xfrm>
            <a:off x="812588" y="1218194"/>
            <a:ext cx="4149040" cy="3939988"/>
          </a:xfrm>
          <a:prstGeom prst="rect">
            <a:avLst/>
          </a:prstGeom>
          <a:solidFill>
            <a:srgbClr val="FFFFFF"/>
          </a:solidFill>
        </p:spPr>
      </p:pic>
      <p:sp>
        <p:nvSpPr>
          <p:cNvPr id="5" name="Text Placeholder 4"/>
          <p:cNvSpPr>
            <a:spLocks noGrp="1"/>
          </p:cNvSpPr>
          <p:nvPr>
            <p:ph sz="half" idx="2"/>
          </p:nvPr>
        </p:nvSpPr>
        <p:spPr>
          <a:xfrm>
            <a:off x="5288199" y="468881"/>
            <a:ext cx="6673645" cy="5634318"/>
          </a:xfrm>
        </p:spPr>
        <p:txBody>
          <a:bodyPr>
            <a:noAutofit/>
          </a:bodyPr>
          <a:lstStyle/>
          <a:p>
            <a:pPr marL="0" indent="0" fontAlgn="base">
              <a:lnSpc>
                <a:spcPct val="150000"/>
              </a:lnSpc>
              <a:buNone/>
            </a:pPr>
            <a:r>
              <a:rPr lang="en-US"/>
              <a:t>We are going to take a moment for reflection. We encourage you to write down your reflection. Explore these two questions: </a:t>
            </a:r>
          </a:p>
          <a:p>
            <a:pPr lvl="1" fontAlgn="base">
              <a:lnSpc>
                <a:spcPct val="150000"/>
              </a:lnSpc>
              <a:buFont typeface="Arial" panose="020B0604020202020204" pitchFamily="34" charset="0"/>
              <a:buChar char="•"/>
            </a:pPr>
            <a:r>
              <a:rPr lang="en-US" sz="2800"/>
              <a:t>Which skill do you feel will be challenging for you?  </a:t>
            </a:r>
          </a:p>
          <a:p>
            <a:pPr lvl="1" fontAlgn="base">
              <a:lnSpc>
                <a:spcPct val="150000"/>
              </a:lnSpc>
              <a:buFont typeface="Arial" panose="020B0604020202020204" pitchFamily="34" charset="0"/>
              <a:buChar char="•"/>
            </a:pPr>
            <a:r>
              <a:rPr lang="en-US" sz="2800"/>
              <a:t>What makes this skill or practice challenging for you? </a:t>
            </a:r>
          </a:p>
        </p:txBody>
      </p:sp>
    </p:spTree>
    <p:extLst>
      <p:ext uri="{BB962C8B-B14F-4D97-AF65-F5344CB8AC3E}">
        <p14:creationId xmlns:p14="http://schemas.microsoft.com/office/powerpoint/2010/main" val="2894847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7B1C54D-6B09-16A1-F8AA-F94C96C87D2B}"/>
              </a:ext>
            </a:extLst>
          </p:cNvPr>
          <p:cNvSpPr>
            <a:spLocks noGrp="1"/>
          </p:cNvSpPr>
          <p:nvPr>
            <p:ph type="body" sz="half" idx="2"/>
          </p:nvPr>
        </p:nvSpPr>
        <p:spPr>
          <a:xfrm>
            <a:off x="613587" y="1049390"/>
            <a:ext cx="4261533" cy="3057162"/>
          </a:xfrm>
        </p:spPr>
        <p:txBody>
          <a:bodyPr vert="horz" lIns="91440" tIns="45720" rIns="91440" bIns="45720" rtlCol="0" anchor="t">
            <a:noAutofit/>
          </a:bodyPr>
          <a:lstStyle/>
          <a:p>
            <a:pPr>
              <a:lnSpc>
                <a:spcPct val="160000"/>
              </a:lnSpc>
            </a:pPr>
            <a:r>
              <a:rPr lang="en-US" sz="3200"/>
              <a:t>Housekeeping: </a:t>
            </a:r>
          </a:p>
          <a:p>
            <a:pPr marL="457200" indent="-457200">
              <a:lnSpc>
                <a:spcPct val="160000"/>
              </a:lnSpc>
              <a:buFont typeface="Arial" pitchFamily="34" charset="0"/>
              <a:buChar char="•"/>
            </a:pPr>
            <a:r>
              <a:rPr lang="en-US"/>
              <a:t>Survey: Go</a:t>
            </a:r>
            <a:r>
              <a:rPr lang="en-US" sz="1800"/>
              <a:t>al is 100% Participation. We really use this</a:t>
            </a:r>
          </a:p>
          <a:p>
            <a:pPr marL="457200" indent="-457200">
              <a:lnSpc>
                <a:spcPct val="160000"/>
              </a:lnSpc>
              <a:buFont typeface="Arial" pitchFamily="34" charset="0"/>
              <a:buChar char="•"/>
            </a:pPr>
            <a:r>
              <a:rPr lang="en-US"/>
              <a:t>Gratity Collection Reminder</a:t>
            </a:r>
          </a:p>
          <a:p>
            <a:pPr marL="457200" indent="-457200">
              <a:lnSpc>
                <a:spcPct val="160000"/>
              </a:lnSpc>
              <a:buFont typeface="Arial" pitchFamily="34" charset="0"/>
              <a:buChar char="•"/>
            </a:pPr>
            <a:r>
              <a:rPr lang="en-US"/>
              <a:t>Begin tomorrow at 8:30 a.m. </a:t>
            </a:r>
          </a:p>
          <a:p>
            <a:pPr marL="457200" indent="-457200">
              <a:lnSpc>
                <a:spcPct val="160000"/>
              </a:lnSpc>
              <a:buFont typeface="Arial" pitchFamily="34" charset="0"/>
              <a:buChar char="•"/>
            </a:pPr>
            <a:r>
              <a:rPr lang="en-US"/>
              <a:t>Breakfast is from 7:30am-8am.</a:t>
            </a:r>
          </a:p>
        </p:txBody>
      </p:sp>
      <p:pic>
        <p:nvPicPr>
          <p:cNvPr id="2" name="Picture Placeholder 1">
            <a:extLst>
              <a:ext uri="{FF2B5EF4-FFF2-40B4-BE49-F238E27FC236}">
                <a16:creationId xmlns:a16="http://schemas.microsoft.com/office/drawing/2014/main" id="{C7DC7024-541B-DD7F-A20B-579C9F0D20B4}"/>
              </a:ext>
            </a:extLst>
          </p:cNvPr>
          <p:cNvPicPr>
            <a:picLocks noGrp="1" noChangeAspect="1"/>
          </p:cNvPicPr>
          <p:nvPr>
            <p:ph type="pic" idx="1"/>
          </p:nvPr>
        </p:nvPicPr>
        <p:blipFill>
          <a:blip r:embed="rId2"/>
          <a:srcRect t="4087" b="4087"/>
          <a:stretch/>
        </p:blipFill>
        <p:spPr bwMode="auto">
          <a:prstGeom prst="rect">
            <a:avLst/>
          </a:prstGeom>
          <a:ln w="19050">
            <a:solidFill>
              <a:srgbClr val="FFFFFF"/>
            </a:solidFill>
          </a:ln>
        </p:spPr>
      </p:pic>
    </p:spTree>
    <p:extLst>
      <p:ext uri="{BB962C8B-B14F-4D97-AF65-F5344CB8AC3E}">
        <p14:creationId xmlns:p14="http://schemas.microsoft.com/office/powerpoint/2010/main" val="19393685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opposite of networking is not working.">
            <a:extLst>
              <a:ext uri="{FF2B5EF4-FFF2-40B4-BE49-F238E27FC236}">
                <a16:creationId xmlns:a16="http://schemas.microsoft.com/office/drawing/2014/main" id="{DCE41D27-F6A7-AE9F-6DDD-DF66189EE88C}"/>
              </a:ext>
            </a:extLst>
          </p:cNvPr>
          <p:cNvPicPr>
            <a:picLocks noChangeAspect="1"/>
          </p:cNvPicPr>
          <p:nvPr/>
        </p:nvPicPr>
        <p:blipFill>
          <a:blip r:embed="rId2"/>
          <a:stretch>
            <a:fillRect/>
          </a:stretch>
        </p:blipFill>
        <p:spPr>
          <a:xfrm>
            <a:off x="2237466" y="391290"/>
            <a:ext cx="8098361" cy="5729592"/>
          </a:xfrm>
          <a:prstGeom prst="rect">
            <a:avLst/>
          </a:prstGeom>
          <a:noFill/>
        </p:spPr>
      </p:pic>
    </p:spTree>
    <p:extLst>
      <p:ext uri="{BB962C8B-B14F-4D97-AF65-F5344CB8AC3E}">
        <p14:creationId xmlns:p14="http://schemas.microsoft.com/office/powerpoint/2010/main" val="333536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34A4F0-B25E-4142-AAF6-017E8591ED0D}">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4A3604B-BE48-4757-89C4-0FB6E872ADA7}">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DFB27BD-E86E-4D24-90CA-6D827B447A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133</Slides>
  <Notes>47</Notes>
  <HiddenSlides>0</HiddenSlides>
  <ScaleCrop>false</ScaleCrop>
  <HeadingPairs>
    <vt:vector size="4" baseType="variant">
      <vt:variant>
        <vt:lpstr>Theme</vt:lpstr>
      </vt:variant>
      <vt:variant>
        <vt:i4>1</vt:i4>
      </vt:variant>
      <vt:variant>
        <vt:lpstr>Slide Titles</vt:lpstr>
      </vt:variant>
      <vt:variant>
        <vt:i4>133</vt:i4>
      </vt:variant>
    </vt:vector>
  </HeadingPairs>
  <TitlesOfParts>
    <vt:vector size="134" baseType="lpstr">
      <vt:lpstr>Math 16x9</vt:lpstr>
      <vt:lpstr>Coaching Academy</vt:lpstr>
      <vt:lpstr>PowerPoint Presentation</vt:lpstr>
      <vt:lpstr>PowerPoint Presentation</vt:lpstr>
      <vt:lpstr>Honoring This Space</vt:lpstr>
      <vt:lpstr>Key Outcomes</vt:lpstr>
      <vt:lpstr>Overall  Agenda</vt:lpstr>
      <vt:lpstr>Day 1</vt:lpstr>
      <vt:lpstr>Logistics to Remember</vt:lpstr>
      <vt:lpstr>Why we are here</vt:lpstr>
      <vt:lpstr>Who is in the room</vt:lpstr>
      <vt:lpstr>Community Agreements (page ) </vt:lpstr>
      <vt:lpstr>Yvie</vt:lpstr>
      <vt:lpstr>Present in this Moment …</vt:lpstr>
      <vt:lpstr>Cloud of Experience Wall </vt:lpstr>
      <vt:lpstr>Cloud Wall of Experiences in 3 Acts</vt:lpstr>
      <vt:lpstr>Cloud Wall Debrief</vt:lpstr>
      <vt:lpstr>How do we know if we are winning? </vt:lpstr>
      <vt:lpstr>When We Win Resource Wall </vt:lpstr>
      <vt:lpstr>Cloud Wall of Resources in 3 Acts</vt:lpstr>
      <vt:lpstr>Cloud Wall Debrief</vt:lpstr>
      <vt:lpstr>Key Points</vt:lpstr>
      <vt:lpstr>Amanda &amp; Melissa</vt:lpstr>
      <vt:lpstr>Why the Campaign Lab? </vt:lpstr>
      <vt:lpstr>Those who are attacking us are better organized and control our government. </vt:lpstr>
      <vt:lpstr>What is Campaign Lab? </vt:lpstr>
      <vt:lpstr>What the Campaign Lab Offers</vt:lpstr>
      <vt:lpstr>Key Points</vt:lpstr>
      <vt:lpstr>Why Coaching</vt:lpstr>
      <vt:lpstr>PowerPoint Presentation</vt:lpstr>
      <vt:lpstr>Coaching enables  others to understand their own agency and make decisions about how to act in the face of uncertain outcomes.  </vt:lpstr>
      <vt:lpstr>Coaching is:</vt:lpstr>
      <vt:lpstr>From our Reading... Ella Baker on Leadership (p.5)</vt:lpstr>
      <vt:lpstr>Time to Talk</vt:lpstr>
      <vt:lpstr>When we coach, we build leaders who understand they are interdependent in both responsibility and accountability. </vt:lpstr>
      <vt:lpstr>Key Points</vt:lpstr>
      <vt:lpstr>Coaching in the Campaign Lab</vt:lpstr>
      <vt:lpstr>Campaign Coaching: What It Is &amp; Isn’t (p.7)</vt:lpstr>
      <vt:lpstr>Small Group Discussion</vt:lpstr>
      <vt:lpstr>Key Points</vt:lpstr>
      <vt:lpstr>Scott</vt:lpstr>
      <vt:lpstr>Remember a time…</vt:lpstr>
      <vt:lpstr>5 Minute Quick Draw of your Coach</vt:lpstr>
      <vt:lpstr>At your tables:</vt:lpstr>
      <vt:lpstr>Sharing Stories and Commonalities</vt:lpstr>
      <vt:lpstr>Whole Group Reflection</vt:lpstr>
      <vt:lpstr>PowerPoint Presentation</vt:lpstr>
      <vt:lpstr>Key Points</vt:lpstr>
      <vt:lpstr>Break</vt:lpstr>
      <vt:lpstr>Dr. Taraja &amp; Katie B.</vt:lpstr>
      <vt:lpstr>Framing what we mean on Centering Equity…</vt:lpstr>
      <vt:lpstr>An Unfinished Promise. An Incomplete Vision.</vt:lpstr>
      <vt:lpstr>Centering Equity:  Race, Class and Gender</vt:lpstr>
      <vt:lpstr>Why Centering Equity Matters</vt:lpstr>
      <vt:lpstr>Equity and Power</vt:lpstr>
      <vt:lpstr>The Four Essential Organizing Questions</vt:lpstr>
      <vt:lpstr>What are some of the challenges that come with intentionally centering equity?</vt:lpstr>
      <vt:lpstr>Common Myths When Centering Equity</vt:lpstr>
      <vt:lpstr>Who is in the Room Where It Happens?</vt:lpstr>
      <vt:lpstr>Who Leads Equity Work (And at What Cost):</vt:lpstr>
      <vt:lpstr>Centering Equity: A Tool and How to Use It </vt:lpstr>
      <vt:lpstr>Teamwork: Applying the Equity Analysis</vt:lpstr>
      <vt:lpstr>PowerPoint Presentation</vt:lpstr>
      <vt:lpstr>As a table, on a chart paper list:</vt:lpstr>
      <vt:lpstr>Key Points: Centering Equity in Campaigns</vt:lpstr>
      <vt:lpstr>Joshua &amp; Serafina </vt:lpstr>
      <vt:lpstr>What is coaching? </vt:lpstr>
      <vt:lpstr>Coaching Cycle </vt:lpstr>
      <vt:lpstr>Coaching Cycle</vt:lpstr>
      <vt:lpstr>Coaching Cycle</vt:lpstr>
      <vt:lpstr>Coaching Cycle</vt:lpstr>
      <vt:lpstr>Coaching Cycle</vt:lpstr>
      <vt:lpstr>Key Points</vt:lpstr>
      <vt:lpstr>Step 2- Diagnosis</vt:lpstr>
      <vt:lpstr>3 Kinds of Diagnoses – Your Theory on the Case</vt:lpstr>
      <vt:lpstr>PowerPoint Presentation</vt:lpstr>
      <vt:lpstr>PowerPoint Presentation</vt:lpstr>
      <vt:lpstr>Skills-Based (Hands): </vt:lpstr>
      <vt:lpstr>What’s next in the cycle - </vt:lpstr>
      <vt:lpstr>Key Points</vt:lpstr>
      <vt:lpstr>Diagnosis Activity</vt:lpstr>
      <vt:lpstr>Report Out</vt:lpstr>
      <vt:lpstr>PowerPoint Presentation</vt:lpstr>
      <vt:lpstr>Key Points</vt:lpstr>
      <vt:lpstr>Rita</vt:lpstr>
      <vt:lpstr>Step 3 of the Cycle</vt:lpstr>
      <vt:lpstr>Possible Interventions</vt:lpstr>
      <vt:lpstr>Observations and Questions</vt:lpstr>
      <vt:lpstr>Sharing Stories </vt:lpstr>
      <vt:lpstr>Feedback, Suggestions and Advice </vt:lpstr>
      <vt:lpstr>Intervention Practice Scenarios  (p.21)</vt:lpstr>
      <vt:lpstr>Report Out</vt:lpstr>
      <vt:lpstr>Key Point</vt:lpstr>
      <vt:lpstr>Katie B.</vt:lpstr>
      <vt:lpstr>PowerPoint Presentation</vt:lpstr>
      <vt:lpstr>Steps to Crafting Questions</vt:lpstr>
      <vt:lpstr>Good Questions…</vt:lpstr>
      <vt:lpstr>Small Group Scenario Practice</vt:lpstr>
      <vt:lpstr>Rebuilding the union and winning raises in a suburban district (p. 22)</vt:lpstr>
      <vt:lpstr>Share Out</vt:lpstr>
      <vt:lpstr>Key Point</vt:lpstr>
      <vt:lpstr>Jeny  </vt:lpstr>
      <vt:lpstr>What drives to coaching cycle? </vt:lpstr>
      <vt:lpstr>Agenda Structure and Coaching Cycle</vt:lpstr>
      <vt:lpstr>Agenda Structure and Coaching Cycle</vt:lpstr>
      <vt:lpstr>Agenda Structure and Coaching Cycle</vt:lpstr>
      <vt:lpstr>Agenda Structure and Coaching Cycle</vt:lpstr>
      <vt:lpstr>Sample Agenda</vt:lpstr>
      <vt:lpstr>Small Group Work </vt:lpstr>
      <vt:lpstr>Debrief </vt:lpstr>
      <vt:lpstr>Key Points</vt:lpstr>
      <vt:lpstr>Scott &amp; Yvie</vt:lpstr>
      <vt:lpstr>What do you think this represents? </vt:lpstr>
      <vt:lpstr>Remember these Possible Interventions? </vt:lpstr>
      <vt:lpstr>How Observations and Questions Helps</vt:lpstr>
      <vt:lpstr>How Sharing Stories Helps</vt:lpstr>
      <vt:lpstr>How Feedback, Suggestions and Advice Helps</vt:lpstr>
      <vt:lpstr>Whole Group Discussion </vt:lpstr>
      <vt:lpstr>How Using Self-Management Helps</vt:lpstr>
      <vt:lpstr>Whole Group Discussion </vt:lpstr>
      <vt:lpstr>Key Points</vt:lpstr>
      <vt:lpstr>Scott</vt:lpstr>
      <vt:lpstr>Turn and Talk</vt:lpstr>
      <vt:lpstr>Three Agendas</vt:lpstr>
      <vt:lpstr>Small Group Practice</vt:lpstr>
      <vt:lpstr>Key Points</vt:lpstr>
      <vt:lpstr>Small Group Task: Make a List</vt:lpstr>
      <vt:lpstr>Signs You’re Not Centering the Lead’s Agenda</vt:lpstr>
      <vt:lpstr>Small Group Task: Make a List</vt:lpstr>
      <vt:lpstr>Key Points</vt:lpstr>
      <vt:lpstr>Melissa &amp; Amanda</vt:lpstr>
      <vt:lpstr>Closing the Day</vt:lpstr>
      <vt:lpstr>PowerPoint Presentation</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cp:lastPrinted>2026-05-06T15:03:14Z</cp:lastPrinted>
  <dcterms:created xsi:type="dcterms:W3CDTF">2022-09-14T20:21:53Z</dcterms:created>
  <dcterms:modified xsi:type="dcterms:W3CDTF">2026-09-25T17:31:47Z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y fmtid="{D5CDD505-2E9C-101B-9397-08002B2CF9AE}" pid="9" name="Order">
    <vt:lpwstr>52500.0000000000</vt:lpwstr>
  </property>
  <property fmtid="{D5CDD505-2E9C-101B-9397-08002B2CF9AE}" pid="10" name="ComplianceAssetId">
    <vt:lpwstr/>
  </property>
  <property fmtid="{D5CDD505-2E9C-101B-9397-08002B2CF9AE}" pid="11" name="_ExtendedDescription">
    <vt:lpwstr/>
  </property>
  <property fmtid="{D5CDD505-2E9C-101B-9397-08002B2CF9AE}" pid="12" name="TriggerFlowInfo">
    <vt:lpwstr/>
  </property>
</Properties>
</file>