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2"/>
  </p:notesMasterIdLst>
  <p:handoutMasterIdLst>
    <p:handoutMasterId r:id="rId73"/>
  </p:handoutMasterIdLst>
  <p:sldIdLst>
    <p:sldId id="1094" r:id="rId5"/>
    <p:sldId id="1095" r:id="rId6"/>
    <p:sldId id="2576" r:id="rId7"/>
    <p:sldId id="2603" r:id="rId8"/>
    <p:sldId id="2616" r:id="rId9"/>
    <p:sldId id="1099" r:id="rId10"/>
    <p:sldId id="1102" r:id="rId11"/>
    <p:sldId id="2622" r:id="rId12"/>
    <p:sldId id="2751" r:id="rId13"/>
    <p:sldId id="2745" r:id="rId14"/>
    <p:sldId id="2746" r:id="rId15"/>
    <p:sldId id="2750" r:id="rId16"/>
    <p:sldId id="1136" r:id="rId17"/>
    <p:sldId id="1107" r:id="rId18"/>
    <p:sldId id="2753" r:id="rId19"/>
    <p:sldId id="2742" r:id="rId20"/>
    <p:sldId id="2752" r:id="rId21"/>
    <p:sldId id="2754" r:id="rId22"/>
    <p:sldId id="2755" r:id="rId23"/>
    <p:sldId id="2756" r:id="rId24"/>
    <p:sldId id="2587" r:id="rId25"/>
    <p:sldId id="2757" r:id="rId26"/>
    <p:sldId id="2591" r:id="rId27"/>
    <p:sldId id="2758" r:id="rId28"/>
    <p:sldId id="2761" r:id="rId29"/>
    <p:sldId id="2592" r:id="rId30"/>
    <p:sldId id="2760" r:id="rId31"/>
    <p:sldId id="2762" r:id="rId32"/>
    <p:sldId id="2763" r:id="rId33"/>
    <p:sldId id="2764" r:id="rId34"/>
    <p:sldId id="2759" r:id="rId35"/>
    <p:sldId id="2765" r:id="rId36"/>
    <p:sldId id="2597" r:id="rId37"/>
    <p:sldId id="2767" r:id="rId38"/>
    <p:sldId id="2769" r:id="rId39"/>
    <p:sldId id="2797" r:id="rId40"/>
    <p:sldId id="2770" r:id="rId41"/>
    <p:sldId id="2768" r:id="rId42"/>
    <p:sldId id="2772" r:id="rId43"/>
    <p:sldId id="2788" r:id="rId44"/>
    <p:sldId id="2795" r:id="rId45"/>
    <p:sldId id="2774" r:id="rId46"/>
    <p:sldId id="2773" r:id="rId47"/>
    <p:sldId id="2775" r:id="rId48"/>
    <p:sldId id="2776" r:id="rId49"/>
    <p:sldId id="2777" r:id="rId50"/>
    <p:sldId id="2702" r:id="rId51"/>
    <p:sldId id="2703" r:id="rId52"/>
    <p:sldId id="2778" r:id="rId53"/>
    <p:sldId id="2779" r:id="rId54"/>
    <p:sldId id="2781" r:id="rId55"/>
    <p:sldId id="2780" r:id="rId56"/>
    <p:sldId id="2798" r:id="rId57"/>
    <p:sldId id="2699" r:id="rId58"/>
    <p:sldId id="2782" r:id="rId59"/>
    <p:sldId id="2783" r:id="rId60"/>
    <p:sldId id="2784" r:id="rId61"/>
    <p:sldId id="2785" r:id="rId62"/>
    <p:sldId id="2786" r:id="rId63"/>
    <p:sldId id="2787" r:id="rId64"/>
    <p:sldId id="2796" r:id="rId65"/>
    <p:sldId id="1193" r:id="rId66"/>
    <p:sldId id="2615" r:id="rId67"/>
    <p:sldId id="2791" r:id="rId68"/>
    <p:sldId id="2789" r:id="rId69"/>
    <p:sldId id="2792" r:id="rId70"/>
    <p:sldId id="2793" r:id="rId7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02" dt="2026-09-26T04:18:28.714"/>
    <p1510:client id="{01FE7052-055F-B05E-8305-E3C287E0D39D}" v="137" dt="2026-09-24T04:32:05.237"/>
    <p1510:client id="{27BDE956-4275-5A4C-1093-0AC53F14B0AA}" v="283" dt="2026-09-24T21:38:30.860"/>
    <p1510:client id="{5E0202E5-B995-9270-F748-9FFAD4DF7351}" v="15" dt="2026-09-24T23:24:30.202"/>
    <p1510:client id="{6D25CB2E-36BC-5CAF-18DB-A3039384D042}" v="19" dt="2026-09-25T23:04:38.842"/>
    <p1510:client id="{734F7BBE-5C6F-4347-989F-017D4360CA54}" v="1577" dt="2026-09-24T23:29:21.762"/>
    <p1510:client id="{A962643B-3EC4-BDF0-F88D-78AF104E467F}" v="31" dt="2026-09-25T00:27:32.260"/>
    <p1510:client id="{CF019A63-BBDB-3E2F-3D86-FEA944402317}" v="17" dt="2026-09-24T18:46:38.291"/>
    <p1510:client id="{D061266A-C75D-55D6-33C1-24491E2C3592}" v="13" dt="2026-09-24T21:38:27.042"/>
    <p1510:client id="{E4832840-4730-E7C7-7AB7-510D2805099D}" v="2" dt="2026-09-24T20:22:48.318"/>
    <p1510:client id="{EB131066-2C9E-9F64-667A-79130EA37643}" v="270" dt="2026-09-26T04:15:03.828"/>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presProps" Target="presProps.xml"/><Relationship Id="rId79" Type="http://schemas.microsoft.com/office/2015/10/relationships/revisionInfo" Target="revisionInfo.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handoutMaster" Target="handoutMasters/handoutMaster1.xml"/><Relationship Id="rId78"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Bishop [WA]" userId="S::kbishop_washingtonea.org#ext#@neahq.onmicrosoft.com::49e01a96-684d-4216-96b4-584a08a22682" providerId="AD" clId="Web-{6D25CB2E-36BC-5CAF-18DB-A3039384D042}"/>
    <pc:docChg chg="modSld">
      <pc:chgData name="Katie Bishop [WA]" userId="S::kbishop_washingtonea.org#ext#@neahq.onmicrosoft.com::49e01a96-684d-4216-96b4-584a08a22682" providerId="AD" clId="Web-{6D25CB2E-36BC-5CAF-18DB-A3039384D042}" dt="2026-09-25T23:04:33.608" v="17" actId="20577"/>
      <pc:docMkLst>
        <pc:docMk/>
      </pc:docMkLst>
      <pc:sldChg chg="addSp modSp mod modClrScheme chgLayout">
        <pc:chgData name="Katie Bishop [WA]" userId="S::kbishop_washingtonea.org#ext#@neahq.onmicrosoft.com::49e01a96-684d-4216-96b4-584a08a22682" providerId="AD" clId="Web-{6D25CB2E-36BC-5CAF-18DB-A3039384D042}" dt="2026-09-25T23:04:33.608" v="17" actId="20577"/>
        <pc:sldMkLst>
          <pc:docMk/>
          <pc:sldMk cId="2142413897" sldId="2751"/>
        </pc:sldMkLst>
        <pc:spChg chg="mod ord">
          <ac:chgData name="Katie Bishop [WA]" userId="S::kbishop_washingtonea.org#ext#@neahq.onmicrosoft.com::49e01a96-684d-4216-96b4-584a08a22682" providerId="AD" clId="Web-{6D25CB2E-36BC-5CAF-18DB-A3039384D042}" dt="2026-09-25T23:04:26.608" v="0"/>
          <ac:spMkLst>
            <pc:docMk/>
            <pc:sldMk cId="2142413897" sldId="2751"/>
            <ac:spMk id="2" creationId="{0D5A7FDB-2780-763C-1B30-EEC3CE999314}"/>
          </ac:spMkLst>
        </pc:spChg>
        <pc:spChg chg="add mod ord">
          <ac:chgData name="Katie Bishop [WA]" userId="S::kbishop_washingtonea.org#ext#@neahq.onmicrosoft.com::49e01a96-684d-4216-96b4-584a08a22682" providerId="AD" clId="Web-{6D25CB2E-36BC-5CAF-18DB-A3039384D042}" dt="2026-09-25T23:04:33.608" v="17" actId="20577"/>
          <ac:spMkLst>
            <pc:docMk/>
            <pc:sldMk cId="2142413897" sldId="2751"/>
            <ac:spMk id="3" creationId="{4D38C456-1129-AA16-D2D0-3AA2343BE7A3}"/>
          </ac:spMkLst>
        </pc:spChg>
      </pc:sldChg>
    </pc:docChg>
  </pc:docChgLst>
  <pc:docChgLst>
    <pc:chgData name="Warrow, Scott" userId="S::swarrow_mea.org#ext#@neahq.onmicrosoft.com::5678d7dc-d04b-4768-840c-4d4ec12ded67" providerId="AD" clId="Web-{D061266A-C75D-55D6-33C1-24491E2C3592}"/>
    <pc:docChg chg="modSld">
      <pc:chgData name="Warrow, Scott" userId="S::swarrow_mea.org#ext#@neahq.onmicrosoft.com::5678d7dc-d04b-4768-840c-4d4ec12ded67" providerId="AD" clId="Web-{D061266A-C75D-55D6-33C1-24491E2C3592}" dt="2026-09-24T21:38:27.042" v="16" actId="20577"/>
      <pc:docMkLst>
        <pc:docMk/>
      </pc:docMkLst>
      <pc:sldChg chg="modSp">
        <pc:chgData name="Warrow, Scott" userId="S::swarrow_mea.org#ext#@neahq.onmicrosoft.com::5678d7dc-d04b-4768-840c-4d4ec12ded67" providerId="AD" clId="Web-{D061266A-C75D-55D6-33C1-24491E2C3592}" dt="2026-09-24T21:26:29.331" v="1" actId="20577"/>
        <pc:sldMkLst>
          <pc:docMk/>
          <pc:sldMk cId="2752018475" sldId="2785"/>
        </pc:sldMkLst>
        <pc:spChg chg="mod">
          <ac:chgData name="Warrow, Scott" userId="S::swarrow_mea.org#ext#@neahq.onmicrosoft.com::5678d7dc-d04b-4768-840c-4d4ec12ded67" providerId="AD" clId="Web-{D061266A-C75D-55D6-33C1-24491E2C3592}" dt="2026-09-24T21:26:29.331" v="1" actId="20577"/>
          <ac:spMkLst>
            <pc:docMk/>
            <pc:sldMk cId="2752018475" sldId="2785"/>
            <ac:spMk id="3" creationId="{9206D881-1F08-557A-8BCD-9C57414B238D}"/>
          </ac:spMkLst>
        </pc:spChg>
      </pc:sldChg>
      <pc:sldChg chg="modSp">
        <pc:chgData name="Warrow, Scott" userId="S::swarrow_mea.org#ext#@neahq.onmicrosoft.com::5678d7dc-d04b-4768-840c-4d4ec12ded67" providerId="AD" clId="Web-{D061266A-C75D-55D6-33C1-24491E2C3592}" dt="2026-09-24T21:38:27.042" v="16" actId="20577"/>
        <pc:sldMkLst>
          <pc:docMk/>
          <pc:sldMk cId="2852673004" sldId="2787"/>
        </pc:sldMkLst>
        <pc:spChg chg="mod">
          <ac:chgData name="Warrow, Scott" userId="S::swarrow_mea.org#ext#@neahq.onmicrosoft.com::5678d7dc-d04b-4768-840c-4d4ec12ded67" providerId="AD" clId="Web-{D061266A-C75D-55D6-33C1-24491E2C3592}" dt="2026-09-24T21:38:27.042" v="16" actId="20577"/>
          <ac:spMkLst>
            <pc:docMk/>
            <pc:sldMk cId="2852673004" sldId="2787"/>
            <ac:spMk id="12" creationId="{867D1AB4-1647-72E0-5227-61451A83EBD8}"/>
          </ac:spMkLst>
        </pc:spChg>
      </pc:sldChg>
    </pc:docChg>
  </pc:docChgLst>
  <pc:docChgLst>
    <pc:chgData name="Jeny Gardner [WYOEA]" userId="S::jgardner_wyoea.org#ext#@neahq.onmicrosoft.com::d078d5fc-586f-49e3-86c1-d8bce1abae62" providerId="AD" clId="Web-{C4BE0AAD-D408-A2C6-C4C3-26CCBD3725FA}"/>
    <pc:docChg chg="modSld">
      <pc:chgData name="Jeny Gardner [WYOEA]" userId="S::jgardner_wyoea.org#ext#@neahq.onmicrosoft.com::d078d5fc-586f-49e3-86c1-d8bce1abae62" providerId="AD" clId="Web-{C4BE0AAD-D408-A2C6-C4C3-26CCBD3725FA}" dt="2026-09-01T14:00:47.451" v="2" actId="20577"/>
      <pc:docMkLst>
        <pc:docMk/>
      </pc:docMkLst>
      <pc:sldChg chg="modSp">
        <pc:chgData name="Jeny Gardner [WYOEA]" userId="S::jgardner_wyoea.org#ext#@neahq.onmicrosoft.com::d078d5fc-586f-49e3-86c1-d8bce1abae62" providerId="AD" clId="Web-{C4BE0AAD-D408-A2C6-C4C3-26CCBD3725FA}" dt="2026-09-01T14:00:47.451" v="2" actId="20577"/>
        <pc:sldMkLst>
          <pc:docMk/>
          <pc:sldMk cId="3900897840" sldId="2755"/>
        </pc:sldMkLst>
        <pc:spChg chg="mod">
          <ac:chgData name="Jeny Gardner [WYOEA]" userId="S::jgardner_wyoea.org#ext#@neahq.onmicrosoft.com::d078d5fc-586f-49e3-86c1-d8bce1abae62" providerId="AD" clId="Web-{C4BE0AAD-D408-A2C6-C4C3-26CCBD3725FA}" dt="2026-09-01T14:00:47.451" v="2" actId="20577"/>
          <ac:spMkLst>
            <pc:docMk/>
            <pc:sldMk cId="3900897840" sldId="2755"/>
            <ac:spMk id="3" creationId="{6868A34D-08A6-3C8D-A4E9-292F57B11C4E}"/>
          </ac:spMkLst>
        </pc:spChg>
      </pc:sldChg>
    </pc:docChg>
  </pc:docChgLst>
  <pc:docChgLst>
    <pc:chgData name="Katie Bishop [WA]" userId="S::kbishop_washingtonea.org#ext#@neahq.onmicrosoft.com::49e01a96-684d-4216-96b4-584a08a22682" providerId="AD" clId="Web-{00000000-0000-0000-0000-000000000000}"/>
    <pc:docChg chg="modSld">
      <pc:chgData name="Katie Bishop [WA]" userId="S::kbishop_washingtonea.org#ext#@neahq.onmicrosoft.com::49e01a96-684d-4216-96b4-584a08a22682" providerId="AD" clId="Web-{00000000-0000-0000-0000-000000000000}" dt="2026-09-24T19:23:53.983" v="85"/>
      <pc:docMkLst>
        <pc:docMk/>
      </pc:docMkLst>
      <pc:sldChg chg="addSp delSp modSp">
        <pc:chgData name="Katie Bishop [WA]" userId="S::kbishop_washingtonea.org#ext#@neahq.onmicrosoft.com::49e01a96-684d-4216-96b4-584a08a22682" providerId="AD" clId="Web-{00000000-0000-0000-0000-000000000000}" dt="2026-09-24T18:58:53.535" v="65" actId="20577"/>
        <pc:sldMkLst>
          <pc:docMk/>
          <pc:sldMk cId="2499931005" sldId="1099"/>
        </pc:sldMkLst>
        <pc:spChg chg="add mod">
          <ac:chgData name="Katie Bishop [WA]" userId="S::kbishop_washingtonea.org#ext#@neahq.onmicrosoft.com::49e01a96-684d-4216-96b4-584a08a22682" providerId="AD" clId="Web-{00000000-0000-0000-0000-000000000000}" dt="2026-09-24T18:58:53.535" v="65" actId="20577"/>
          <ac:spMkLst>
            <pc:docMk/>
            <pc:sldMk cId="2499931005" sldId="1099"/>
            <ac:spMk id="6" creationId="{33921F90-D268-C329-EEE3-BF6C69E5FA0C}"/>
          </ac:spMkLst>
        </pc:spChg>
      </pc:sldChg>
      <pc:sldChg chg="delSp modSp">
        <pc:chgData name="Katie Bishop [WA]" userId="S::kbishop_washingtonea.org#ext#@neahq.onmicrosoft.com::49e01a96-684d-4216-96b4-584a08a22682" providerId="AD" clId="Web-{00000000-0000-0000-0000-000000000000}" dt="2026-09-24T18:55:16.152" v="3"/>
        <pc:sldMkLst>
          <pc:docMk/>
          <pc:sldMk cId="2142413897" sldId="2751"/>
        </pc:sldMkLst>
      </pc:sldChg>
      <pc:sldChg chg="modSp">
        <pc:chgData name="Katie Bishop [WA]" userId="S::kbishop_washingtonea.org#ext#@neahq.onmicrosoft.com::49e01a96-684d-4216-96b4-584a08a22682" providerId="AD" clId="Web-{00000000-0000-0000-0000-000000000000}" dt="2026-09-24T19:05:25.221" v="67" actId="20577"/>
        <pc:sldMkLst>
          <pc:docMk/>
          <pc:sldMk cId="3900897840" sldId="2755"/>
        </pc:sldMkLst>
        <pc:spChg chg="mod">
          <ac:chgData name="Katie Bishop [WA]" userId="S::kbishop_washingtonea.org#ext#@neahq.onmicrosoft.com::49e01a96-684d-4216-96b4-584a08a22682" providerId="AD" clId="Web-{00000000-0000-0000-0000-000000000000}" dt="2026-09-24T19:05:25.221" v="67" actId="20577"/>
          <ac:spMkLst>
            <pc:docMk/>
            <pc:sldMk cId="3900897840" sldId="2755"/>
            <ac:spMk id="3" creationId="{6868A34D-08A6-3C8D-A4E9-292F57B11C4E}"/>
          </ac:spMkLst>
        </pc:spChg>
      </pc:sldChg>
      <pc:sldChg chg="modSp">
        <pc:chgData name="Katie Bishop [WA]" userId="S::kbishop_washingtonea.org#ext#@neahq.onmicrosoft.com::49e01a96-684d-4216-96b4-584a08a22682" providerId="AD" clId="Web-{00000000-0000-0000-0000-000000000000}" dt="2026-09-24T19:22:01.541" v="84" actId="20577"/>
        <pc:sldMkLst>
          <pc:docMk/>
          <pc:sldMk cId="1242076635" sldId="2759"/>
        </pc:sldMkLst>
        <pc:spChg chg="mod">
          <ac:chgData name="Katie Bishop [WA]" userId="S::kbishop_washingtonea.org#ext#@neahq.onmicrosoft.com::49e01a96-684d-4216-96b4-584a08a22682" providerId="AD" clId="Web-{00000000-0000-0000-0000-000000000000}" dt="2026-09-24T19:22:01.541" v="84" actId="20577"/>
          <ac:spMkLst>
            <pc:docMk/>
            <pc:sldMk cId="1242076635" sldId="2759"/>
            <ac:spMk id="3" creationId="{75D18967-06A5-A4FB-7FC4-6432AAAEC20D}"/>
          </ac:spMkLst>
        </pc:spChg>
      </pc:sldChg>
      <pc:sldChg chg="delSp">
        <pc:chgData name="Katie Bishop [WA]" userId="S::kbishop_washingtonea.org#ext#@neahq.onmicrosoft.com::49e01a96-684d-4216-96b4-584a08a22682" providerId="AD" clId="Web-{00000000-0000-0000-0000-000000000000}" dt="2026-09-24T19:23:53.983" v="85"/>
        <pc:sldMkLst>
          <pc:docMk/>
          <pc:sldMk cId="2171810592" sldId="2767"/>
        </pc:sldMkLst>
      </pc:sldChg>
    </pc:docChg>
  </pc:docChgLst>
  <pc:docChgLst>
    <pc:chgData name="Taylor, Rita" userId="S::rtaylor_ista-in.org#ext#@neahq.onmicrosoft.com::fbfedd57-8125-484a-8798-ea4ba1087d89" providerId="AD" clId="Web-{01FE7052-055F-B05E-8305-E3C287E0D39D}"/>
    <pc:docChg chg="addSld delSld modSld">
      <pc:chgData name="Taylor, Rita" userId="S::rtaylor_ista-in.org#ext#@neahq.onmicrosoft.com::fbfedd57-8125-484a-8798-ea4ba1087d89" providerId="AD" clId="Web-{01FE7052-055F-B05E-8305-E3C287E0D39D}" dt="2026-09-24T04:32:05.237" v="117" actId="20577"/>
      <pc:docMkLst>
        <pc:docMk/>
      </pc:docMkLst>
      <pc:sldChg chg="modSp">
        <pc:chgData name="Taylor, Rita" userId="S::rtaylor_ista-in.org#ext#@neahq.onmicrosoft.com::fbfedd57-8125-484a-8798-ea4ba1087d89" providerId="AD" clId="Web-{01FE7052-055F-B05E-8305-E3C287E0D39D}" dt="2026-09-24T04:29:34.081" v="70" actId="20577"/>
        <pc:sldMkLst>
          <pc:docMk/>
          <pc:sldMk cId="1674208419" sldId="2768"/>
        </pc:sldMkLst>
        <pc:spChg chg="mod">
          <ac:chgData name="Taylor, Rita" userId="S::rtaylor_ista-in.org#ext#@neahq.onmicrosoft.com::fbfedd57-8125-484a-8798-ea4ba1087d89" providerId="AD" clId="Web-{01FE7052-055F-B05E-8305-E3C287E0D39D}" dt="2026-09-24T04:29:34.081" v="70" actId="20577"/>
          <ac:spMkLst>
            <pc:docMk/>
            <pc:sldMk cId="1674208419" sldId="2768"/>
            <ac:spMk id="12" creationId="{8A008E13-3871-39F5-4CAD-A770BBC7EC3F}"/>
          </ac:spMkLst>
        </pc:spChg>
      </pc:sldChg>
      <pc:sldChg chg="addSp delSp modSp">
        <pc:chgData name="Taylor, Rita" userId="S::rtaylor_ista-in.org#ext#@neahq.onmicrosoft.com::fbfedd57-8125-484a-8798-ea4ba1087d89" providerId="AD" clId="Web-{01FE7052-055F-B05E-8305-E3C287E0D39D}" dt="2026-09-24T04:11:30.875" v="9" actId="14100"/>
        <pc:sldMkLst>
          <pc:docMk/>
          <pc:sldMk cId="3232598317" sldId="2769"/>
        </pc:sldMkLst>
        <pc:picChg chg="add mod">
          <ac:chgData name="Taylor, Rita" userId="S::rtaylor_ista-in.org#ext#@neahq.onmicrosoft.com::fbfedd57-8125-484a-8798-ea4ba1087d89" providerId="AD" clId="Web-{01FE7052-055F-B05E-8305-E3C287E0D39D}" dt="2026-09-24T04:11:30.875" v="9" actId="14100"/>
          <ac:picMkLst>
            <pc:docMk/>
            <pc:sldMk cId="3232598317" sldId="2769"/>
            <ac:picMk id="8" creationId="{199969BA-1CEB-58BF-3CD3-0DC5A5BBCFA4}"/>
          </ac:picMkLst>
        </pc:picChg>
      </pc:sldChg>
      <pc:sldChg chg="addSp delSp modSp">
        <pc:chgData name="Taylor, Rita" userId="S::rtaylor_ista-in.org#ext#@neahq.onmicrosoft.com::fbfedd57-8125-484a-8798-ea4ba1087d89" providerId="AD" clId="Web-{01FE7052-055F-B05E-8305-E3C287E0D39D}" dt="2026-09-24T04:20:19.923" v="65" actId="20577"/>
        <pc:sldMkLst>
          <pc:docMk/>
          <pc:sldMk cId="1957291343" sldId="2770"/>
        </pc:sldMkLst>
        <pc:spChg chg="mod">
          <ac:chgData name="Taylor, Rita" userId="S::rtaylor_ista-in.org#ext#@neahq.onmicrosoft.com::fbfedd57-8125-484a-8798-ea4ba1087d89" providerId="AD" clId="Web-{01FE7052-055F-B05E-8305-E3C287E0D39D}" dt="2026-09-24T04:18:53.986" v="28" actId="1076"/>
          <ac:spMkLst>
            <pc:docMk/>
            <pc:sldMk cId="1957291343" sldId="2770"/>
            <ac:spMk id="2" creationId="{A0C05F52-7AB0-452C-B6E7-00126824A1B0}"/>
          </ac:spMkLst>
        </pc:spChg>
        <pc:spChg chg="add mod">
          <ac:chgData name="Taylor, Rita" userId="S::rtaylor_ista-in.org#ext#@neahq.onmicrosoft.com::fbfedd57-8125-484a-8798-ea4ba1087d89" providerId="AD" clId="Web-{01FE7052-055F-B05E-8305-E3C287E0D39D}" dt="2026-09-24T04:20:19.923" v="65" actId="20577"/>
          <ac:spMkLst>
            <pc:docMk/>
            <pc:sldMk cId="1957291343" sldId="2770"/>
            <ac:spMk id="10" creationId="{7978489D-7DEA-0BA3-6690-55A8CB837C35}"/>
          </ac:spMkLst>
        </pc:spChg>
        <pc:picChg chg="add mod">
          <ac:chgData name="Taylor, Rita" userId="S::rtaylor_ista-in.org#ext#@neahq.onmicrosoft.com::fbfedd57-8125-484a-8798-ea4ba1087d89" providerId="AD" clId="Web-{01FE7052-055F-B05E-8305-E3C287E0D39D}" dt="2026-09-24T04:17:28.798" v="22" actId="14100"/>
          <ac:picMkLst>
            <pc:docMk/>
            <pc:sldMk cId="1957291343" sldId="2770"/>
            <ac:picMk id="7" creationId="{BD984422-9548-6EBB-55C7-05F67D2BBEB4}"/>
          </ac:picMkLst>
        </pc:picChg>
      </pc:sldChg>
      <pc:sldChg chg="addSp delSp modSp">
        <pc:chgData name="Taylor, Rita" userId="S::rtaylor_ista-in.org#ext#@neahq.onmicrosoft.com::fbfedd57-8125-484a-8798-ea4ba1087d89" providerId="AD" clId="Web-{01FE7052-055F-B05E-8305-E3C287E0D39D}" dt="2026-09-24T04:31:50.003" v="116" actId="20577"/>
        <pc:sldMkLst>
          <pc:docMk/>
          <pc:sldMk cId="520143388" sldId="2772"/>
        </pc:sldMkLst>
        <pc:spChg chg="mod">
          <ac:chgData name="Taylor, Rita" userId="S::rtaylor_ista-in.org#ext#@neahq.onmicrosoft.com::fbfedd57-8125-484a-8798-ea4ba1087d89" providerId="AD" clId="Web-{01FE7052-055F-B05E-8305-E3C287E0D39D}" dt="2026-09-24T04:30:04.534" v="75" actId="1076"/>
          <ac:spMkLst>
            <pc:docMk/>
            <pc:sldMk cId="520143388" sldId="2772"/>
            <ac:spMk id="2" creationId="{3B28831E-7C3D-8922-A0F3-8A9D04236788}"/>
          </ac:spMkLst>
        </pc:spChg>
        <pc:spChg chg="add mod">
          <ac:chgData name="Taylor, Rita" userId="S::rtaylor_ista-in.org#ext#@neahq.onmicrosoft.com::fbfedd57-8125-484a-8798-ea4ba1087d89" providerId="AD" clId="Web-{01FE7052-055F-B05E-8305-E3C287E0D39D}" dt="2026-09-24T04:31:50.003" v="116" actId="20577"/>
          <ac:spMkLst>
            <pc:docMk/>
            <pc:sldMk cId="520143388" sldId="2772"/>
            <ac:spMk id="4" creationId="{CABF2664-E04D-50F0-3E94-E7F5275B3783}"/>
          </ac:spMkLst>
        </pc:spChg>
      </pc:sldChg>
      <pc:sldChg chg="modSp add replId">
        <pc:chgData name="Taylor, Rita" userId="S::rtaylor_ista-in.org#ext#@neahq.onmicrosoft.com::fbfedd57-8125-484a-8798-ea4ba1087d89" providerId="AD" clId="Web-{01FE7052-055F-B05E-8305-E3C287E0D39D}" dt="2026-09-24T04:15:24.454" v="16" actId="20577"/>
        <pc:sldMkLst>
          <pc:docMk/>
          <pc:sldMk cId="1823769161" sldId="2797"/>
        </pc:sldMkLst>
        <pc:spChg chg="mod">
          <ac:chgData name="Taylor, Rita" userId="S::rtaylor_ista-in.org#ext#@neahq.onmicrosoft.com::fbfedd57-8125-484a-8798-ea4ba1087d89" providerId="AD" clId="Web-{01FE7052-055F-B05E-8305-E3C287E0D39D}" dt="2026-09-24T04:15:24.454" v="16" actId="20577"/>
          <ac:spMkLst>
            <pc:docMk/>
            <pc:sldMk cId="1823769161" sldId="2797"/>
            <ac:spMk id="3" creationId="{258BD434-FE63-E913-A15A-C0EAAB9F927C}"/>
          </ac:spMkLst>
        </pc:spChg>
      </pc:sldChg>
    </pc:docChg>
  </pc:docChgLst>
  <pc:docChgLst>
    <pc:chgData clId="Web-{00000000-0000-0000-0000-000000000000}"/>
    <pc:docChg chg="modSld">
      <pc:chgData name="" userId="" providerId="" clId="Web-{00000000-0000-0000-0000-000000000000}" dt="2026-09-24T18:44:18.375" v="0"/>
      <pc:docMkLst>
        <pc:docMk/>
      </pc:docMkLst>
      <pc:sldChg chg="delSp">
        <pc:chgData name="" userId="" providerId="" clId="Web-{00000000-0000-0000-0000-000000000000}" dt="2026-09-24T18:44:18.375" v="0"/>
        <pc:sldMkLst>
          <pc:docMk/>
          <pc:sldMk cId="2499931005" sldId="1099"/>
        </pc:sldMkLst>
      </pc:sldChg>
    </pc:docChg>
  </pc:docChgLst>
  <pc:docChgLst>
    <pc:chgData name="Dan, Melissa [NEA]" userId="S::mdan@nea.org::4d324763-6e4b-4bde-8fea-b643fbd0104b" providerId="AD" clId="Web-{00000000-0000-0000-0000-000000000000}"/>
    <pc:docChg chg="delSld modSld">
      <pc:chgData name="Dan, Melissa [NEA]" userId="S::mdan@nea.org::4d324763-6e4b-4bde-8fea-b643fbd0104b" providerId="AD" clId="Web-{00000000-0000-0000-0000-000000000000}" dt="2026-09-26T04:18:28.714" v="60"/>
      <pc:docMkLst>
        <pc:docMk/>
      </pc:docMkLst>
      <pc:sldChg chg="delSp modSp">
        <pc:chgData name="Dan, Melissa [NEA]" userId="S::mdan@nea.org::4d324763-6e4b-4bde-8fea-b643fbd0104b" providerId="AD" clId="Web-{00000000-0000-0000-0000-000000000000}" dt="2026-09-26T04:18:28.714" v="60"/>
        <pc:sldMkLst>
          <pc:docMk/>
          <pc:sldMk cId="3233990233" sldId="2789"/>
        </pc:sldMkLst>
        <pc:spChg chg="mod">
          <ac:chgData name="Dan, Melissa [NEA]" userId="S::mdan@nea.org::4d324763-6e4b-4bde-8fea-b643fbd0104b" providerId="AD" clId="Web-{00000000-0000-0000-0000-000000000000}" dt="2026-09-26T04:18:00.776" v="42" actId="20577"/>
          <ac:spMkLst>
            <pc:docMk/>
            <pc:sldMk cId="3233990233" sldId="2789"/>
            <ac:spMk id="3" creationId="{B479682E-AED3-B0F2-4C50-684D1550D803}"/>
          </ac:spMkLst>
        </pc:spChg>
        <pc:picChg chg="del">
          <ac:chgData name="Dan, Melissa [NEA]" userId="S::mdan@nea.org::4d324763-6e4b-4bde-8fea-b643fbd0104b" providerId="AD" clId="Web-{00000000-0000-0000-0000-000000000000}" dt="2026-09-26T04:18:28.714" v="60"/>
          <ac:picMkLst>
            <pc:docMk/>
            <pc:sldMk cId="3233990233" sldId="2789"/>
            <ac:picMk id="4" creationId="{AE021F40-FC75-EFAA-E4BE-A8AA49B262E2}"/>
          </ac:picMkLst>
        </pc:picChg>
      </pc:sldChg>
      <pc:sldChg chg="modSp del">
        <pc:chgData name="Dan, Melissa [NEA]" userId="S::mdan@nea.org::4d324763-6e4b-4bde-8fea-b643fbd0104b" providerId="AD" clId="Web-{00000000-0000-0000-0000-000000000000}" dt="2026-09-26T04:18:21.213" v="59"/>
        <pc:sldMkLst>
          <pc:docMk/>
          <pc:sldMk cId="1744156778" sldId="2790"/>
        </pc:sldMkLst>
        <pc:spChg chg="mod">
          <ac:chgData name="Dan, Melissa [NEA]" userId="S::mdan@nea.org::4d324763-6e4b-4bde-8fea-b643fbd0104b" providerId="AD" clId="Web-{00000000-0000-0000-0000-000000000000}" dt="2026-09-26T04:18:13.666" v="58" actId="20577"/>
          <ac:spMkLst>
            <pc:docMk/>
            <pc:sldMk cId="1744156778" sldId="2790"/>
            <ac:spMk id="2" creationId="{42C2DE37-17B6-D7DB-4B3E-2FA934D1D419}"/>
          </ac:spMkLst>
        </pc:spChg>
      </pc:sldChg>
    </pc:docChg>
  </pc:docChgLst>
  <pc:docChgLst>
    <pc:chgData name="Jeny Gardner [WYOEA]" userId="S::jgardner_wyoea.org#ext#@neahq.onmicrosoft.com::d078d5fc-586f-49e3-86c1-d8bce1abae62" providerId="AD" clId="Web-{A962643B-3EC4-BDF0-F88D-78AF104E467F}"/>
    <pc:docChg chg="modSld">
      <pc:chgData name="Jeny Gardner [WYOEA]" userId="S::jgardner_wyoea.org#ext#@neahq.onmicrosoft.com::d078d5fc-586f-49e3-86c1-d8bce1abae62" providerId="AD" clId="Web-{A962643B-3EC4-BDF0-F88D-78AF104E467F}" dt="2026-09-25T00:27:32.260" v="29" actId="20577"/>
      <pc:docMkLst>
        <pc:docMk/>
      </pc:docMkLst>
      <pc:sldChg chg="modSp">
        <pc:chgData name="Jeny Gardner [WYOEA]" userId="S::jgardner_wyoea.org#ext#@neahq.onmicrosoft.com::d078d5fc-586f-49e3-86c1-d8bce1abae62" providerId="AD" clId="Web-{A962643B-3EC4-BDF0-F88D-78AF104E467F}" dt="2026-09-25T00:24:16.540" v="7" actId="20577"/>
        <pc:sldMkLst>
          <pc:docMk/>
          <pc:sldMk cId="3517815445" sldId="2752"/>
        </pc:sldMkLst>
        <pc:spChg chg="mod">
          <ac:chgData name="Jeny Gardner [WYOEA]" userId="S::jgardner_wyoea.org#ext#@neahq.onmicrosoft.com::d078d5fc-586f-49e3-86c1-d8bce1abae62" providerId="AD" clId="Web-{A962643B-3EC4-BDF0-F88D-78AF104E467F}" dt="2026-09-25T00:24:16.540" v="7" actId="20577"/>
          <ac:spMkLst>
            <pc:docMk/>
            <pc:sldMk cId="3517815445" sldId="2752"/>
            <ac:spMk id="3" creationId="{8900CD3A-3AF5-4195-04F6-C7FBCD5A635D}"/>
          </ac:spMkLst>
        </pc:spChg>
      </pc:sldChg>
      <pc:sldChg chg="modSp">
        <pc:chgData name="Jeny Gardner [WYOEA]" userId="S::jgardner_wyoea.org#ext#@neahq.onmicrosoft.com::d078d5fc-586f-49e3-86c1-d8bce1abae62" providerId="AD" clId="Web-{A962643B-3EC4-BDF0-F88D-78AF104E467F}" dt="2026-09-25T00:26:41.057" v="20" actId="20577"/>
        <pc:sldMkLst>
          <pc:docMk/>
          <pc:sldMk cId="2891836419" sldId="2780"/>
        </pc:sldMkLst>
        <pc:spChg chg="mod">
          <ac:chgData name="Jeny Gardner [WYOEA]" userId="S::jgardner_wyoea.org#ext#@neahq.onmicrosoft.com::d078d5fc-586f-49e3-86c1-d8bce1abae62" providerId="AD" clId="Web-{A962643B-3EC4-BDF0-F88D-78AF104E467F}" dt="2026-09-25T00:26:41.057" v="20" actId="20577"/>
          <ac:spMkLst>
            <pc:docMk/>
            <pc:sldMk cId="2891836419" sldId="2780"/>
            <ac:spMk id="3" creationId="{07FF0CA1-C09F-2E40-4451-065C3993ED1E}"/>
          </ac:spMkLst>
        </pc:spChg>
      </pc:sldChg>
      <pc:sldChg chg="modSp">
        <pc:chgData name="Jeny Gardner [WYOEA]" userId="S::jgardner_wyoea.org#ext#@neahq.onmicrosoft.com::d078d5fc-586f-49e3-86c1-d8bce1abae62" providerId="AD" clId="Web-{A962643B-3EC4-BDF0-F88D-78AF104E467F}" dt="2026-09-25T00:27:32.260" v="29" actId="20577"/>
        <pc:sldMkLst>
          <pc:docMk/>
          <pc:sldMk cId="2752018475" sldId="2785"/>
        </pc:sldMkLst>
        <pc:spChg chg="mod">
          <ac:chgData name="Jeny Gardner [WYOEA]" userId="S::jgardner_wyoea.org#ext#@neahq.onmicrosoft.com::d078d5fc-586f-49e3-86c1-d8bce1abae62" providerId="AD" clId="Web-{A962643B-3EC4-BDF0-F88D-78AF104E467F}" dt="2026-09-25T00:27:32.260" v="29" actId="20577"/>
          <ac:spMkLst>
            <pc:docMk/>
            <pc:sldMk cId="2752018475" sldId="2785"/>
            <ac:spMk id="2" creationId="{5A5D00D6-D899-235C-D74C-6CF79C58E3F3}"/>
          </ac:spMkLst>
        </pc:spChg>
      </pc:sldChg>
    </pc:docChg>
  </pc:docChgLst>
  <pc:docChgLst>
    <pc:chgData name="Yvie Johnson" userId="S::yvonne.johnson_oregoned.org#ext#@neahq.onmicrosoft.com::329e8a35-80c5-464d-8280-a867152f8de6" providerId="AD" clId="Web-{5E0202E5-B995-9270-F748-9FFAD4DF7351}"/>
    <pc:docChg chg="modSld">
      <pc:chgData name="Yvie Johnson" userId="S::yvonne.johnson_oregoned.org#ext#@neahq.onmicrosoft.com::329e8a35-80c5-464d-8280-a867152f8de6" providerId="AD" clId="Web-{5E0202E5-B995-9270-F748-9FFAD4DF7351}" dt="2026-09-24T23:24:30.202" v="14" actId="20577"/>
      <pc:docMkLst>
        <pc:docMk/>
      </pc:docMkLst>
      <pc:sldChg chg="modSp">
        <pc:chgData name="Yvie Johnson" userId="S::yvonne.johnson_oregoned.org#ext#@neahq.onmicrosoft.com::329e8a35-80c5-464d-8280-a867152f8de6" providerId="AD" clId="Web-{5E0202E5-B995-9270-F748-9FFAD4DF7351}" dt="2026-09-24T23:24:30.202" v="14" actId="20577"/>
        <pc:sldMkLst>
          <pc:docMk/>
          <pc:sldMk cId="876738480" sldId="2702"/>
        </pc:sldMkLst>
        <pc:spChg chg="mod">
          <ac:chgData name="Yvie Johnson" userId="S::yvonne.johnson_oregoned.org#ext#@neahq.onmicrosoft.com::329e8a35-80c5-464d-8280-a867152f8de6" providerId="AD" clId="Web-{5E0202E5-B995-9270-F748-9FFAD4DF7351}" dt="2026-09-24T23:24:30.202" v="14" actId="20577"/>
          <ac:spMkLst>
            <pc:docMk/>
            <pc:sldMk cId="876738480" sldId="2702"/>
            <ac:spMk id="4" creationId="{F1E29FA7-8269-B7B3-87AF-CB1D93C84D0B}"/>
          </ac:spMkLst>
        </pc:spChg>
      </pc:sldChg>
    </pc:docChg>
  </pc:docChgLst>
  <pc:docChgLst>
    <pc:chgData name="Frazier, Joshua [OK]" userId="S::jfrazier_okea.org#ext#@neahq.onmicrosoft.com::7c2ff080-0d3e-42d3-a17e-e28c43ada5e9" providerId="AD" clId="Web-{E4832840-4730-E7C7-7AB7-510D2805099D}"/>
    <pc:docChg chg="modSld">
      <pc:chgData name="Frazier, Joshua [OK]" userId="S::jfrazier_okea.org#ext#@neahq.onmicrosoft.com::7c2ff080-0d3e-42d3-a17e-e28c43ada5e9" providerId="AD" clId="Web-{E4832840-4730-E7C7-7AB7-510D2805099D}" dt="2026-09-24T20:22:48.318" v="1" actId="1076"/>
      <pc:docMkLst>
        <pc:docMk/>
      </pc:docMkLst>
      <pc:sldChg chg="modSp">
        <pc:chgData name="Frazier, Joshua [OK]" userId="S::jfrazier_okea.org#ext#@neahq.onmicrosoft.com::7c2ff080-0d3e-42d3-a17e-e28c43ada5e9" providerId="AD" clId="Web-{E4832840-4730-E7C7-7AB7-510D2805099D}" dt="2026-09-24T20:22:48.318" v="1" actId="1076"/>
        <pc:sldMkLst>
          <pc:docMk/>
          <pc:sldMk cId="2499931005" sldId="1099"/>
        </pc:sldMkLst>
        <pc:picChg chg="mod">
          <ac:chgData name="Frazier, Joshua [OK]" userId="S::jfrazier_okea.org#ext#@neahq.onmicrosoft.com::7c2ff080-0d3e-42d3-a17e-e28c43ada5e9" providerId="AD" clId="Web-{E4832840-4730-E7C7-7AB7-510D2805099D}" dt="2026-09-24T20:22:48.318" v="1" actId="1076"/>
          <ac:picMkLst>
            <pc:docMk/>
            <pc:sldMk cId="2499931005" sldId="1099"/>
            <ac:picMk id="4" creationId="{78C7978D-5DAF-B62B-AA13-6C82D7756CF7}"/>
          </ac:picMkLst>
        </pc:picChg>
      </pc:sldChg>
    </pc:docChg>
  </pc:docChgLst>
  <pc:docChgLst>
    <pc:chgData name="Dan, Melissa [NEA]" userId="S::mdan@nea.org::4d324763-6e4b-4bde-8fea-b643fbd0104b" providerId="AD" clId="Web-{EB131066-2C9E-9F64-667A-79130EA37643}"/>
    <pc:docChg chg="modSld">
      <pc:chgData name="Dan, Melissa [NEA]" userId="S::mdan@nea.org::4d324763-6e4b-4bde-8fea-b643fbd0104b" providerId="AD" clId="Web-{EB131066-2C9E-9F64-667A-79130EA37643}" dt="2026-09-26T04:15:03.828" v="269"/>
      <pc:docMkLst>
        <pc:docMk/>
      </pc:docMkLst>
      <pc:sldChg chg="addSp delSp modSp">
        <pc:chgData name="Dan, Melissa [NEA]" userId="S::mdan@nea.org::4d324763-6e4b-4bde-8fea-b643fbd0104b" providerId="AD" clId="Web-{EB131066-2C9E-9F64-667A-79130EA37643}" dt="2026-09-26T04:07:52.483" v="179" actId="20577"/>
        <pc:sldMkLst>
          <pc:docMk/>
          <pc:sldMk cId="1221564545" sldId="2603"/>
        </pc:sldMkLst>
        <pc:spChg chg="mod">
          <ac:chgData name="Dan, Melissa [NEA]" userId="S::mdan@nea.org::4d324763-6e4b-4bde-8fea-b643fbd0104b" providerId="AD" clId="Web-{EB131066-2C9E-9F64-667A-79130EA37643}" dt="2026-09-26T04:02:30.127" v="116" actId="20577"/>
          <ac:spMkLst>
            <pc:docMk/>
            <pc:sldMk cId="1221564545" sldId="2603"/>
            <ac:spMk id="2" creationId="{DCDF8B0D-EE58-0128-ECE5-6D369F576D1E}"/>
          </ac:spMkLst>
        </pc:spChg>
        <pc:spChg chg="del mod">
          <ac:chgData name="Dan, Melissa [NEA]" userId="S::mdan@nea.org::4d324763-6e4b-4bde-8fea-b643fbd0104b" providerId="AD" clId="Web-{EB131066-2C9E-9F64-667A-79130EA37643}" dt="2026-09-26T04:02:37.627" v="118"/>
          <ac:spMkLst>
            <pc:docMk/>
            <pc:sldMk cId="1221564545" sldId="2603"/>
            <ac:spMk id="3" creationId="{4E5D1187-0D2D-4C4D-A98A-2B1B24B5C57E}"/>
          </ac:spMkLst>
        </pc:spChg>
        <pc:spChg chg="add mod">
          <ac:chgData name="Dan, Melissa [NEA]" userId="S::mdan@nea.org::4d324763-6e4b-4bde-8fea-b643fbd0104b" providerId="AD" clId="Web-{EB131066-2C9E-9F64-667A-79130EA37643}" dt="2026-09-26T04:07:52.483" v="179" actId="20577"/>
          <ac:spMkLst>
            <pc:docMk/>
            <pc:sldMk cId="1221564545" sldId="2603"/>
            <ac:spMk id="4" creationId="{B7799E80-AEAF-978B-FB7B-BC30A2D7C281}"/>
          </ac:spMkLst>
        </pc:spChg>
        <pc:spChg chg="add del mod">
          <ac:chgData name="Dan, Melissa [NEA]" userId="S::mdan@nea.org::4d324763-6e4b-4bde-8fea-b643fbd0104b" providerId="AD" clId="Web-{EB131066-2C9E-9F64-667A-79130EA37643}" dt="2026-09-26T04:02:49.924" v="120"/>
          <ac:spMkLst>
            <pc:docMk/>
            <pc:sldMk cId="1221564545" sldId="2603"/>
            <ac:spMk id="6" creationId="{8A78276E-301D-FC83-2DEA-DF55FCA87D93}"/>
          </ac:spMkLst>
        </pc:spChg>
      </pc:sldChg>
      <pc:sldChg chg="addSp delSp modSp">
        <pc:chgData name="Dan, Melissa [NEA]" userId="S::mdan@nea.org::4d324763-6e4b-4bde-8fea-b643fbd0104b" providerId="AD" clId="Web-{EB131066-2C9E-9F64-667A-79130EA37643}" dt="2026-09-26T03:34:19.847" v="12" actId="14100"/>
        <pc:sldMkLst>
          <pc:docMk/>
          <pc:sldMk cId="346647374" sldId="2615"/>
        </pc:sldMkLst>
        <pc:spChg chg="mod">
          <ac:chgData name="Dan, Melissa [NEA]" userId="S::mdan@nea.org::4d324763-6e4b-4bde-8fea-b643fbd0104b" providerId="AD" clId="Web-{EB131066-2C9E-9F64-667A-79130EA37643}" dt="2026-09-26T03:34:19.847" v="12" actId="14100"/>
          <ac:spMkLst>
            <pc:docMk/>
            <pc:sldMk cId="346647374" sldId="2615"/>
            <ac:spMk id="2" creationId="{587FFE90-4375-347D-09B8-75158E51DECA}"/>
          </ac:spMkLst>
        </pc:spChg>
        <pc:spChg chg="mod">
          <ac:chgData name="Dan, Melissa [NEA]" userId="S::mdan@nea.org::4d324763-6e4b-4bde-8fea-b643fbd0104b" providerId="AD" clId="Web-{EB131066-2C9E-9F64-667A-79130EA37643}" dt="2026-09-26T03:34:02.440" v="8" actId="1076"/>
          <ac:spMkLst>
            <pc:docMk/>
            <pc:sldMk cId="346647374" sldId="2615"/>
            <ac:spMk id="5" creationId="{13FD5A41-EA14-9F8B-CF2B-6D6C33195134}"/>
          </ac:spMkLst>
        </pc:spChg>
        <pc:spChg chg="del">
          <ac:chgData name="Dan, Melissa [NEA]" userId="S::mdan@nea.org::4d324763-6e4b-4bde-8fea-b643fbd0104b" providerId="AD" clId="Web-{EB131066-2C9E-9F64-667A-79130EA37643}" dt="2026-09-26T03:33:28.377" v="0"/>
          <ac:spMkLst>
            <pc:docMk/>
            <pc:sldMk cId="346647374" sldId="2615"/>
            <ac:spMk id="6" creationId="{9E415259-4089-3278-3D61-ABF357FA6FB0}"/>
          </ac:spMkLst>
        </pc:spChg>
        <pc:picChg chg="add mod">
          <ac:chgData name="Dan, Melissa [NEA]" userId="S::mdan@nea.org::4d324763-6e4b-4bde-8fea-b643fbd0104b" providerId="AD" clId="Web-{EB131066-2C9E-9F64-667A-79130EA37643}" dt="2026-09-26T03:33:47.659" v="5" actId="1076"/>
          <ac:picMkLst>
            <pc:docMk/>
            <pc:sldMk cId="346647374" sldId="2615"/>
            <ac:picMk id="3" creationId="{6F17B603-1BE5-C502-C3FE-3D0000A7683A}"/>
          </ac:picMkLst>
        </pc:picChg>
      </pc:sldChg>
      <pc:sldChg chg="modSp">
        <pc:chgData name="Dan, Melissa [NEA]" userId="S::mdan@nea.org::4d324763-6e4b-4bde-8fea-b643fbd0104b" providerId="AD" clId="Web-{EB131066-2C9E-9F64-667A-79130EA37643}" dt="2026-09-26T04:15:03.828" v="269"/>
        <pc:sldMkLst>
          <pc:docMk/>
          <pc:sldMk cId="2759750563" sldId="2616"/>
        </pc:sldMkLst>
        <pc:spChg chg="mod">
          <ac:chgData name="Dan, Melissa [NEA]" userId="S::mdan@nea.org::4d324763-6e4b-4bde-8fea-b643fbd0104b" providerId="AD" clId="Web-{EB131066-2C9E-9F64-667A-79130EA37643}" dt="2026-09-26T04:15:03.828" v="269"/>
          <ac:spMkLst>
            <pc:docMk/>
            <pc:sldMk cId="2759750563" sldId="2616"/>
            <ac:spMk id="3" creationId="{CB8868AE-FC66-45AB-AD52-8219921C0499}"/>
          </ac:spMkLst>
        </pc:spChg>
      </pc:sldChg>
    </pc:docChg>
  </pc:docChgLst>
  <pc:docChgLst>
    <pc:chgData name="Kail, Amanda [NEA-FO]" userId="S::akail@nea.org::57fa41ed-6196-4a36-b76e-152a844f9ae8" providerId="AD" clId="Web-{00000000-0000-0000-0000-000000000000}"/>
    <pc:docChg chg="modSld">
      <pc:chgData name="Kail, Amanda [NEA-FO]" userId="S::akail@nea.org::57fa41ed-6196-4a36-b76e-152a844f9ae8" providerId="AD" clId="Web-{00000000-0000-0000-0000-000000000000}" dt="2026-09-24T18:46:04.742" v="5" actId="1076"/>
      <pc:docMkLst>
        <pc:docMk/>
      </pc:docMkLst>
      <pc:sldChg chg="addSp delSp modSp">
        <pc:chgData name="Kail, Amanda [NEA-FO]" userId="S::akail@nea.org::57fa41ed-6196-4a36-b76e-152a844f9ae8" providerId="AD" clId="Web-{00000000-0000-0000-0000-000000000000}" dt="2026-09-24T18:46:04.742" v="5" actId="1076"/>
        <pc:sldMkLst>
          <pc:docMk/>
          <pc:sldMk cId="2499931005" sldId="1099"/>
        </pc:sldMkLst>
        <pc:picChg chg="add mod modCrop">
          <ac:chgData name="Kail, Amanda [NEA-FO]" userId="S::akail@nea.org::57fa41ed-6196-4a36-b76e-152a844f9ae8" providerId="AD" clId="Web-{00000000-0000-0000-0000-000000000000}" dt="2026-09-24T18:46:04.742" v="5" actId="1076"/>
          <ac:picMkLst>
            <pc:docMk/>
            <pc:sldMk cId="2499931005" sldId="1099"/>
            <ac:picMk id="4" creationId="{78C7978D-5DAF-B62B-AA13-6C82D7756CF7}"/>
          </ac:picMkLst>
        </pc:picChg>
      </pc:sldChg>
    </pc:docChg>
  </pc:docChgLst>
  <pc:docChgLst>
    <pc:chgData name="Katie Bishop [WA]" userId="S::kbishop_washingtonea.org#ext#@neahq.onmicrosoft.com::49e01a96-684d-4216-96b4-584a08a22682" providerId="AD" clId="Web-{27BDE956-4275-5A4C-1093-0AC53F14B0AA}"/>
    <pc:docChg chg="modSld">
      <pc:chgData name="Katie Bishop [WA]" userId="S::kbishop_washingtonea.org#ext#@neahq.onmicrosoft.com::49e01a96-684d-4216-96b4-584a08a22682" providerId="AD" clId="Web-{27BDE956-4275-5A4C-1093-0AC53F14B0AA}" dt="2026-09-24T21:38:30.407" v="278" actId="20577"/>
      <pc:docMkLst>
        <pc:docMk/>
      </pc:docMkLst>
      <pc:sldChg chg="modSp">
        <pc:chgData name="Katie Bishop [WA]" userId="S::kbishop_washingtonea.org#ext#@neahq.onmicrosoft.com::49e01a96-684d-4216-96b4-584a08a22682" providerId="AD" clId="Web-{27BDE956-4275-5A4C-1093-0AC53F14B0AA}" dt="2026-09-24T21:15:03.248" v="4" actId="20577"/>
        <pc:sldMkLst>
          <pc:docMk/>
          <pc:sldMk cId="1011132440" sldId="2699"/>
        </pc:sldMkLst>
        <pc:spChg chg="mod">
          <ac:chgData name="Katie Bishop [WA]" userId="S::kbishop_washingtonea.org#ext#@neahq.onmicrosoft.com::49e01a96-684d-4216-96b4-584a08a22682" providerId="AD" clId="Web-{27BDE956-4275-5A4C-1093-0AC53F14B0AA}" dt="2026-09-24T21:15:03.248" v="4" actId="20577"/>
          <ac:spMkLst>
            <pc:docMk/>
            <pc:sldMk cId="1011132440" sldId="2699"/>
            <ac:spMk id="3" creationId="{DA0B8C60-B6F3-1860-5E01-37DD4F950D24}"/>
          </ac:spMkLst>
        </pc:spChg>
      </pc:sldChg>
      <pc:sldChg chg="modSp">
        <pc:chgData name="Katie Bishop [WA]" userId="S::kbishop_washingtonea.org#ext#@neahq.onmicrosoft.com::49e01a96-684d-4216-96b4-584a08a22682" providerId="AD" clId="Web-{27BDE956-4275-5A4C-1093-0AC53F14B0AA}" dt="2026-09-24T21:20:49.698" v="260" actId="20577"/>
        <pc:sldMkLst>
          <pc:docMk/>
          <pc:sldMk cId="2891836419" sldId="2780"/>
        </pc:sldMkLst>
        <pc:spChg chg="mod">
          <ac:chgData name="Katie Bishop [WA]" userId="S::kbishop_washingtonea.org#ext#@neahq.onmicrosoft.com::49e01a96-684d-4216-96b4-584a08a22682" providerId="AD" clId="Web-{27BDE956-4275-5A4C-1093-0AC53F14B0AA}" dt="2026-09-24T21:20:49.698" v="260" actId="20577"/>
          <ac:spMkLst>
            <pc:docMk/>
            <pc:sldMk cId="2891836419" sldId="2780"/>
            <ac:spMk id="3" creationId="{07FF0CA1-C09F-2E40-4451-065C3993ED1E}"/>
          </ac:spMkLst>
        </pc:spChg>
      </pc:sldChg>
      <pc:sldChg chg="modSp">
        <pc:chgData name="Katie Bishop [WA]" userId="S::kbishop_washingtonea.org#ext#@neahq.onmicrosoft.com::49e01a96-684d-4216-96b4-584a08a22682" providerId="AD" clId="Web-{27BDE956-4275-5A4C-1093-0AC53F14B0AA}" dt="2026-09-24T21:09:12.767" v="0" actId="20577"/>
        <pc:sldMkLst>
          <pc:docMk/>
          <pc:sldMk cId="102709239" sldId="2781"/>
        </pc:sldMkLst>
        <pc:spChg chg="mod">
          <ac:chgData name="Katie Bishop [WA]" userId="S::kbishop_washingtonea.org#ext#@neahq.onmicrosoft.com::49e01a96-684d-4216-96b4-584a08a22682" providerId="AD" clId="Web-{27BDE956-4275-5A4C-1093-0AC53F14B0AA}" dt="2026-09-24T21:09:12.767" v="0" actId="20577"/>
          <ac:spMkLst>
            <pc:docMk/>
            <pc:sldMk cId="102709239" sldId="2781"/>
            <ac:spMk id="2" creationId="{866E96DB-E125-497D-4BB6-4736AB203D3D}"/>
          </ac:spMkLst>
        </pc:spChg>
      </pc:sldChg>
      <pc:sldChg chg="modSp">
        <pc:chgData name="Katie Bishop [WA]" userId="S::kbishop_washingtonea.org#ext#@neahq.onmicrosoft.com::49e01a96-684d-4216-96b4-584a08a22682" providerId="AD" clId="Web-{27BDE956-4275-5A4C-1093-0AC53F14B0AA}" dt="2026-09-24T21:38:06.547" v="267" actId="20577"/>
        <pc:sldMkLst>
          <pc:docMk/>
          <pc:sldMk cId="3233990233" sldId="2789"/>
        </pc:sldMkLst>
        <pc:spChg chg="mod">
          <ac:chgData name="Katie Bishop [WA]" userId="S::kbishop_washingtonea.org#ext#@neahq.onmicrosoft.com::49e01a96-684d-4216-96b4-584a08a22682" providerId="AD" clId="Web-{27BDE956-4275-5A4C-1093-0AC53F14B0AA}" dt="2026-09-24T21:38:06.547" v="267" actId="20577"/>
          <ac:spMkLst>
            <pc:docMk/>
            <pc:sldMk cId="3233990233" sldId="2789"/>
            <ac:spMk id="3" creationId="{B479682E-AED3-B0F2-4C50-684D1550D803}"/>
          </ac:spMkLst>
        </pc:spChg>
      </pc:sldChg>
      <pc:sldChg chg="modSp">
        <pc:chgData name="Katie Bishop [WA]" userId="S::kbishop_washingtonea.org#ext#@neahq.onmicrosoft.com::49e01a96-684d-4216-96b4-584a08a22682" providerId="AD" clId="Web-{27BDE956-4275-5A4C-1093-0AC53F14B0AA}" dt="2026-09-24T21:38:30.407" v="278" actId="20577"/>
        <pc:sldMkLst>
          <pc:docMk/>
          <pc:sldMk cId="174839955" sldId="2791"/>
        </pc:sldMkLst>
        <pc:spChg chg="mod">
          <ac:chgData name="Katie Bishop [WA]" userId="S::kbishop_washingtonea.org#ext#@neahq.onmicrosoft.com::49e01a96-684d-4216-96b4-584a08a22682" providerId="AD" clId="Web-{27BDE956-4275-5A4C-1093-0AC53F14B0AA}" dt="2026-09-24T21:38:30.407" v="278" actId="20577"/>
          <ac:spMkLst>
            <pc:docMk/>
            <pc:sldMk cId="174839955" sldId="2791"/>
            <ac:spMk id="3" creationId="{34062AF2-AEA9-A3BE-B1C2-1B3ACB80DA53}"/>
          </ac:spMkLst>
        </pc:spChg>
      </pc:sldChg>
      <pc:sldChg chg="modSp">
        <pc:chgData name="Katie Bishop [WA]" userId="S::kbishop_washingtonea.org#ext#@neahq.onmicrosoft.com::49e01a96-684d-4216-96b4-584a08a22682" providerId="AD" clId="Web-{27BDE956-4275-5A4C-1093-0AC53F14B0AA}" dt="2026-09-24T21:18:00.661" v="255" actId="14100"/>
        <pc:sldMkLst>
          <pc:docMk/>
          <pc:sldMk cId="1249584589" sldId="2798"/>
        </pc:sldMkLst>
        <pc:spChg chg="mod">
          <ac:chgData name="Katie Bishop [WA]" userId="S::kbishop_washingtonea.org#ext#@neahq.onmicrosoft.com::49e01a96-684d-4216-96b4-584a08a22682" providerId="AD" clId="Web-{27BDE956-4275-5A4C-1093-0AC53F14B0AA}" dt="2026-09-24T21:15:40.578" v="9" actId="20577"/>
          <ac:spMkLst>
            <pc:docMk/>
            <pc:sldMk cId="1249584589" sldId="2798"/>
            <ac:spMk id="2" creationId="{60181170-F603-C508-018C-C6C1F9BFB204}"/>
          </ac:spMkLst>
        </pc:spChg>
        <pc:spChg chg="mod">
          <ac:chgData name="Katie Bishop [WA]" userId="S::kbishop_washingtonea.org#ext#@neahq.onmicrosoft.com::49e01a96-684d-4216-96b4-584a08a22682" providerId="AD" clId="Web-{27BDE956-4275-5A4C-1093-0AC53F14B0AA}" dt="2026-09-24T21:18:00.661" v="255" actId="14100"/>
          <ac:spMkLst>
            <pc:docMk/>
            <pc:sldMk cId="1249584589" sldId="2798"/>
            <ac:spMk id="3" creationId="{99E5A207-1037-9B1F-D0B8-673A8CEC0806}"/>
          </ac:spMkLst>
        </pc:spChg>
      </pc:sldChg>
    </pc:docChg>
  </pc:docChgLst>
  <pc:docChgLst>
    <pc:chgData name="Shephard Allen, Taraja [OH]" userId="65baa122-b778-4332-a641-aa527494d799" providerId="ADAL" clId="{964DD991-B07D-50A0-8339-5D337F214506}"/>
    <pc:docChg chg="undo custSel addSld delSld modSld sldOrd">
      <pc:chgData name="Shephard Allen, Taraja [OH]" userId="65baa122-b778-4332-a641-aa527494d799" providerId="ADAL" clId="{964DD991-B07D-50A0-8339-5D337F214506}" dt="2026-09-24T23:29:21.762" v="1577" actId="20577"/>
      <pc:docMkLst>
        <pc:docMk/>
      </pc:docMkLst>
      <pc:sldChg chg="modSp mod">
        <pc:chgData name="Shephard Allen, Taraja [OH]" userId="65baa122-b778-4332-a641-aa527494d799" providerId="ADAL" clId="{964DD991-B07D-50A0-8339-5D337F214506}" dt="2026-09-24T18:48:58.078" v="6" actId="20577"/>
        <pc:sldMkLst>
          <pc:docMk/>
          <pc:sldMk cId="3696274820" sldId="1094"/>
        </pc:sldMkLst>
        <pc:spChg chg="mod">
          <ac:chgData name="Shephard Allen, Taraja [OH]" userId="65baa122-b778-4332-a641-aa527494d799" providerId="ADAL" clId="{964DD991-B07D-50A0-8339-5D337F214506}" dt="2026-09-24T18:48:58.078" v="6" actId="20577"/>
          <ac:spMkLst>
            <pc:docMk/>
            <pc:sldMk cId="3696274820" sldId="1094"/>
            <ac:spMk id="102402" creationId="{00000000-0000-0000-0000-000000000000}"/>
          </ac:spMkLst>
        </pc:spChg>
      </pc:sldChg>
      <pc:sldChg chg="addSp delSp modSp mod">
        <pc:chgData name="Shephard Allen, Taraja [OH]" userId="65baa122-b778-4332-a641-aa527494d799" providerId="ADAL" clId="{964DD991-B07D-50A0-8339-5D337F214506}" dt="2026-09-24T21:13:40.034" v="1031" actId="1076"/>
        <pc:sldMkLst>
          <pc:docMk/>
          <pc:sldMk cId="2499931005" sldId="1099"/>
        </pc:sldMkLst>
        <pc:spChg chg="mod">
          <ac:chgData name="Shephard Allen, Taraja [OH]" userId="65baa122-b778-4332-a641-aa527494d799" providerId="ADAL" clId="{964DD991-B07D-50A0-8339-5D337F214506}" dt="2026-09-24T21:13:40.034" v="1031" actId="1076"/>
          <ac:spMkLst>
            <pc:docMk/>
            <pc:sldMk cId="2499931005" sldId="1099"/>
            <ac:spMk id="6" creationId="{33921F90-D268-C329-EEE3-BF6C69E5FA0C}"/>
          </ac:spMkLst>
        </pc:spChg>
      </pc:sldChg>
      <pc:sldChg chg="modSp mod">
        <pc:chgData name="Shephard Allen, Taraja [OH]" userId="65baa122-b778-4332-a641-aa527494d799" providerId="ADAL" clId="{964DD991-B07D-50A0-8339-5D337F214506}" dt="2026-09-24T23:21:53.271" v="1537" actId="1076"/>
        <pc:sldMkLst>
          <pc:docMk/>
          <pc:sldMk cId="682826049" sldId="1102"/>
        </pc:sldMkLst>
        <pc:spChg chg="mod">
          <ac:chgData name="Shephard Allen, Taraja [OH]" userId="65baa122-b778-4332-a641-aa527494d799" providerId="ADAL" clId="{964DD991-B07D-50A0-8339-5D337F214506}" dt="2026-09-24T23:21:52.337" v="1536" actId="1076"/>
          <ac:spMkLst>
            <pc:docMk/>
            <pc:sldMk cId="682826049" sldId="1102"/>
            <ac:spMk id="2" creationId="{BA3D9075-0058-4A2B-8FFB-0D242D0FEDB7}"/>
          </ac:spMkLst>
        </pc:spChg>
        <pc:picChg chg="mod">
          <ac:chgData name="Shephard Allen, Taraja [OH]" userId="65baa122-b778-4332-a641-aa527494d799" providerId="ADAL" clId="{964DD991-B07D-50A0-8339-5D337F214506}" dt="2026-09-24T23:21:53.271" v="1537" actId="1076"/>
          <ac:picMkLst>
            <pc:docMk/>
            <pc:sldMk cId="682826049" sldId="1102"/>
            <ac:picMk id="5" creationId="{00000000-0000-0000-0000-000000000000}"/>
          </ac:picMkLst>
        </pc:picChg>
      </pc:sldChg>
      <pc:sldChg chg="modSp mod">
        <pc:chgData name="Shephard Allen, Taraja [OH]" userId="65baa122-b778-4332-a641-aa527494d799" providerId="ADAL" clId="{964DD991-B07D-50A0-8339-5D337F214506}" dt="2026-09-24T19:02:57.111" v="302" actId="20577"/>
        <pc:sldMkLst>
          <pc:docMk/>
          <pc:sldMk cId="39948648" sldId="1107"/>
        </pc:sldMkLst>
        <pc:spChg chg="mod">
          <ac:chgData name="Shephard Allen, Taraja [OH]" userId="65baa122-b778-4332-a641-aa527494d799" providerId="ADAL" clId="{964DD991-B07D-50A0-8339-5D337F214506}" dt="2026-09-24T19:02:57.111" v="302" actId="20577"/>
          <ac:spMkLst>
            <pc:docMk/>
            <pc:sldMk cId="39948648" sldId="1107"/>
            <ac:spMk id="259" creationId="{00000000-0000-0000-0000-000000000000}"/>
          </ac:spMkLst>
        </pc:spChg>
      </pc:sldChg>
      <pc:sldChg chg="modSp mod">
        <pc:chgData name="Shephard Allen, Taraja [OH]" userId="65baa122-b778-4332-a641-aa527494d799" providerId="ADAL" clId="{964DD991-B07D-50A0-8339-5D337F214506}" dt="2026-09-24T19:11:07.292" v="365" actId="1076"/>
        <pc:sldMkLst>
          <pc:docMk/>
          <pc:sldMk cId="3246037230" sldId="2587"/>
        </pc:sldMkLst>
        <pc:spChg chg="mod">
          <ac:chgData name="Shephard Allen, Taraja [OH]" userId="65baa122-b778-4332-a641-aa527494d799" providerId="ADAL" clId="{964DD991-B07D-50A0-8339-5D337F214506}" dt="2026-09-24T19:10:55.390" v="363" actId="255"/>
          <ac:spMkLst>
            <pc:docMk/>
            <pc:sldMk cId="3246037230" sldId="2587"/>
            <ac:spMk id="2" creationId="{A235E3E6-0BF0-B3FF-4103-0F5A1E21C3A7}"/>
          </ac:spMkLst>
        </pc:spChg>
        <pc:spChg chg="mod">
          <ac:chgData name="Shephard Allen, Taraja [OH]" userId="65baa122-b778-4332-a641-aa527494d799" providerId="ADAL" clId="{964DD991-B07D-50A0-8339-5D337F214506}" dt="2026-09-24T19:11:07.292" v="365" actId="1076"/>
          <ac:spMkLst>
            <pc:docMk/>
            <pc:sldMk cId="3246037230" sldId="2587"/>
            <ac:spMk id="3" creationId="{091E6C3B-D76A-BC76-965F-F36089240907}"/>
          </ac:spMkLst>
        </pc:spChg>
      </pc:sldChg>
      <pc:sldChg chg="modSp mod">
        <pc:chgData name="Shephard Allen, Taraja [OH]" userId="65baa122-b778-4332-a641-aa527494d799" providerId="ADAL" clId="{964DD991-B07D-50A0-8339-5D337F214506}" dt="2026-09-24T19:13:58.894" v="397" actId="1076"/>
        <pc:sldMkLst>
          <pc:docMk/>
          <pc:sldMk cId="1075132839" sldId="2591"/>
        </pc:sldMkLst>
        <pc:spChg chg="mod">
          <ac:chgData name="Shephard Allen, Taraja [OH]" userId="65baa122-b778-4332-a641-aa527494d799" providerId="ADAL" clId="{964DD991-B07D-50A0-8339-5D337F214506}" dt="2026-09-24T19:13:29.103" v="390" actId="1076"/>
          <ac:spMkLst>
            <pc:docMk/>
            <pc:sldMk cId="1075132839" sldId="2591"/>
            <ac:spMk id="3" creationId="{3903D8A4-3146-76DD-8C9D-33DF7B33A1F3}"/>
          </ac:spMkLst>
        </pc:spChg>
        <pc:spChg chg="mod">
          <ac:chgData name="Shephard Allen, Taraja [OH]" userId="65baa122-b778-4332-a641-aa527494d799" providerId="ADAL" clId="{964DD991-B07D-50A0-8339-5D337F214506}" dt="2026-09-24T19:13:10.413" v="386" actId="1076"/>
          <ac:spMkLst>
            <pc:docMk/>
            <pc:sldMk cId="1075132839" sldId="2591"/>
            <ac:spMk id="6" creationId="{56E3BFBE-AD93-CC61-9C33-FF8D562EAF33}"/>
          </ac:spMkLst>
        </pc:spChg>
        <pc:spChg chg="mod">
          <ac:chgData name="Shephard Allen, Taraja [OH]" userId="65baa122-b778-4332-a641-aa527494d799" providerId="ADAL" clId="{964DD991-B07D-50A0-8339-5D337F214506}" dt="2026-09-24T19:13:54.741" v="396" actId="1076"/>
          <ac:spMkLst>
            <pc:docMk/>
            <pc:sldMk cId="1075132839" sldId="2591"/>
            <ac:spMk id="8" creationId="{421F4ED8-C46D-424A-4954-8A46F8345DAA}"/>
          </ac:spMkLst>
        </pc:spChg>
        <pc:picChg chg="mod modCrop">
          <ac:chgData name="Shephard Allen, Taraja [OH]" userId="65baa122-b778-4332-a641-aa527494d799" providerId="ADAL" clId="{964DD991-B07D-50A0-8339-5D337F214506}" dt="2026-09-24T19:13:58.894" v="397" actId="1076"/>
          <ac:picMkLst>
            <pc:docMk/>
            <pc:sldMk cId="1075132839" sldId="2591"/>
            <ac:picMk id="9" creationId="{52B28C61-A6A6-35EE-D4F0-A535D5A61CEC}"/>
          </ac:picMkLst>
        </pc:picChg>
      </pc:sldChg>
      <pc:sldChg chg="modSp mod">
        <pc:chgData name="Shephard Allen, Taraja [OH]" userId="65baa122-b778-4332-a641-aa527494d799" providerId="ADAL" clId="{964DD991-B07D-50A0-8339-5D337F214506}" dt="2026-09-24T23:23:39.389" v="1548" actId="1076"/>
        <pc:sldMkLst>
          <pc:docMk/>
          <pc:sldMk cId="662882814" sldId="2592"/>
        </pc:sldMkLst>
        <pc:spChg chg="mod">
          <ac:chgData name="Shephard Allen, Taraja [OH]" userId="65baa122-b778-4332-a641-aa527494d799" providerId="ADAL" clId="{964DD991-B07D-50A0-8339-5D337F214506}" dt="2026-09-24T23:22:53.347" v="1542" actId="1076"/>
          <ac:spMkLst>
            <pc:docMk/>
            <pc:sldMk cId="662882814" sldId="2592"/>
            <ac:spMk id="2" creationId="{2173A972-D84F-41D3-22D9-B66593F1C4AA}"/>
          </ac:spMkLst>
        </pc:spChg>
        <pc:spChg chg="mod">
          <ac:chgData name="Shephard Allen, Taraja [OH]" userId="65baa122-b778-4332-a641-aa527494d799" providerId="ADAL" clId="{964DD991-B07D-50A0-8339-5D337F214506}" dt="2026-09-24T23:23:32.504" v="1546" actId="255"/>
          <ac:spMkLst>
            <pc:docMk/>
            <pc:sldMk cId="662882814" sldId="2592"/>
            <ac:spMk id="3" creationId="{58DC21FD-57A2-BFD1-0EA5-A396A3959F93}"/>
          </ac:spMkLst>
        </pc:spChg>
        <pc:picChg chg="mod">
          <ac:chgData name="Shephard Allen, Taraja [OH]" userId="65baa122-b778-4332-a641-aa527494d799" providerId="ADAL" clId="{964DD991-B07D-50A0-8339-5D337F214506}" dt="2026-09-24T23:23:39.389" v="1548" actId="1076"/>
          <ac:picMkLst>
            <pc:docMk/>
            <pc:sldMk cId="662882814" sldId="2592"/>
            <ac:picMk id="6" creationId="{ECB6E35C-60C0-B71D-B820-E062945F61AA}"/>
          </ac:picMkLst>
        </pc:picChg>
      </pc:sldChg>
      <pc:sldChg chg="modSp mod">
        <pc:chgData name="Shephard Allen, Taraja [OH]" userId="65baa122-b778-4332-a641-aa527494d799" providerId="ADAL" clId="{964DD991-B07D-50A0-8339-5D337F214506}" dt="2026-09-24T20:28:49.580" v="416" actId="113"/>
        <pc:sldMkLst>
          <pc:docMk/>
          <pc:sldMk cId="2256666184" sldId="2597"/>
        </pc:sldMkLst>
        <pc:spChg chg="mod">
          <ac:chgData name="Shephard Allen, Taraja [OH]" userId="65baa122-b778-4332-a641-aa527494d799" providerId="ADAL" clId="{964DD991-B07D-50A0-8339-5D337F214506}" dt="2026-09-24T20:28:49.580" v="416" actId="113"/>
          <ac:spMkLst>
            <pc:docMk/>
            <pc:sldMk cId="2256666184" sldId="2597"/>
            <ac:spMk id="2" creationId="{BD8A6E34-75A2-5AAA-821A-595B6CEDAD29}"/>
          </ac:spMkLst>
        </pc:spChg>
        <pc:spChg chg="mod">
          <ac:chgData name="Shephard Allen, Taraja [OH]" userId="65baa122-b778-4332-a641-aa527494d799" providerId="ADAL" clId="{964DD991-B07D-50A0-8339-5D337F214506}" dt="2026-09-24T19:23:41.661" v="411" actId="12"/>
          <ac:spMkLst>
            <pc:docMk/>
            <pc:sldMk cId="2256666184" sldId="2597"/>
            <ac:spMk id="3" creationId="{84E8FEAF-7BAA-CD68-F65C-1D8764CE8856}"/>
          </ac:spMkLst>
        </pc:spChg>
      </pc:sldChg>
      <pc:sldChg chg="modSp mod">
        <pc:chgData name="Shephard Allen, Taraja [OH]" userId="65baa122-b778-4332-a641-aa527494d799" providerId="ADAL" clId="{964DD991-B07D-50A0-8339-5D337F214506}" dt="2026-09-24T18:55:04.463" v="135" actId="20577"/>
        <pc:sldMkLst>
          <pc:docMk/>
          <pc:sldMk cId="1221564545" sldId="2603"/>
        </pc:sldMkLst>
      </pc:sldChg>
      <pc:sldChg chg="addSp delSp modSp mod addAnim delAnim modAnim">
        <pc:chgData name="Shephard Allen, Taraja [OH]" userId="65baa122-b778-4332-a641-aa527494d799" providerId="ADAL" clId="{964DD991-B07D-50A0-8339-5D337F214506}" dt="2026-09-24T18:54:43.748" v="134" actId="1076"/>
        <pc:sldMkLst>
          <pc:docMk/>
          <pc:sldMk cId="2238698534" sldId="2622"/>
        </pc:sldMkLst>
        <pc:spChg chg="mod">
          <ac:chgData name="Shephard Allen, Taraja [OH]" userId="65baa122-b778-4332-a641-aa527494d799" providerId="ADAL" clId="{964DD991-B07D-50A0-8339-5D337F214506}" dt="2026-09-24T18:54:43.748" v="134" actId="1076"/>
          <ac:spMkLst>
            <pc:docMk/>
            <pc:sldMk cId="2238698534" sldId="2622"/>
            <ac:spMk id="2" creationId="{241B0E76-0965-0635-E6DB-E07E2235B570}"/>
          </ac:spMkLst>
        </pc:spChg>
        <pc:spChg chg="add mod">
          <ac:chgData name="Shephard Allen, Taraja [OH]" userId="65baa122-b778-4332-a641-aa527494d799" providerId="ADAL" clId="{964DD991-B07D-50A0-8339-5D337F214506}" dt="2026-09-24T18:54:39.080" v="132" actId="1076"/>
          <ac:spMkLst>
            <pc:docMk/>
            <pc:sldMk cId="2238698534" sldId="2622"/>
            <ac:spMk id="7" creationId="{5A5512B6-ED81-7FA0-0092-0793A6CCE82E}"/>
          </ac:spMkLst>
        </pc:spChg>
      </pc:sldChg>
      <pc:sldChg chg="modSp mod">
        <pc:chgData name="Shephard Allen, Taraja [OH]" userId="65baa122-b778-4332-a641-aa527494d799" providerId="ADAL" clId="{964DD991-B07D-50A0-8339-5D337F214506}" dt="2026-09-24T21:23:54.838" v="1152" actId="1076"/>
        <pc:sldMkLst>
          <pc:docMk/>
          <pc:sldMk cId="1011132440" sldId="2699"/>
        </pc:sldMkLst>
        <pc:spChg chg="mod">
          <ac:chgData name="Shephard Allen, Taraja [OH]" userId="65baa122-b778-4332-a641-aa527494d799" providerId="ADAL" clId="{964DD991-B07D-50A0-8339-5D337F214506}" dt="2026-09-24T21:23:36.822" v="1148" actId="14100"/>
          <ac:spMkLst>
            <pc:docMk/>
            <pc:sldMk cId="1011132440" sldId="2699"/>
            <ac:spMk id="2" creationId="{A0C11797-DCCE-E6F0-2617-151923E27FCD}"/>
          </ac:spMkLst>
        </pc:spChg>
        <pc:spChg chg="mod">
          <ac:chgData name="Shephard Allen, Taraja [OH]" userId="65baa122-b778-4332-a641-aa527494d799" providerId="ADAL" clId="{964DD991-B07D-50A0-8339-5D337F214506}" dt="2026-09-24T21:23:54.838" v="1152" actId="1076"/>
          <ac:spMkLst>
            <pc:docMk/>
            <pc:sldMk cId="1011132440" sldId="2699"/>
            <ac:spMk id="3" creationId="{DA0B8C60-B6F3-1860-5E01-37DD4F950D24}"/>
          </ac:spMkLst>
        </pc:spChg>
      </pc:sldChg>
      <pc:sldChg chg="modSp mod">
        <pc:chgData name="Shephard Allen, Taraja [OH]" userId="65baa122-b778-4332-a641-aa527494d799" providerId="ADAL" clId="{964DD991-B07D-50A0-8339-5D337F214506}" dt="2026-09-24T21:06:08.085" v="878" actId="20577"/>
        <pc:sldMkLst>
          <pc:docMk/>
          <pc:sldMk cId="876738480" sldId="2702"/>
        </pc:sldMkLst>
        <pc:spChg chg="mod">
          <ac:chgData name="Shephard Allen, Taraja [OH]" userId="65baa122-b778-4332-a641-aa527494d799" providerId="ADAL" clId="{964DD991-B07D-50A0-8339-5D337F214506}" dt="2026-09-24T20:59:53.515" v="790" actId="14100"/>
          <ac:spMkLst>
            <pc:docMk/>
            <pc:sldMk cId="876738480" sldId="2702"/>
            <ac:spMk id="3" creationId="{74687E98-4854-CAD1-A45C-CB8D215BB03F}"/>
          </ac:spMkLst>
        </pc:spChg>
        <pc:spChg chg="mod">
          <ac:chgData name="Shephard Allen, Taraja [OH]" userId="65baa122-b778-4332-a641-aa527494d799" providerId="ADAL" clId="{964DD991-B07D-50A0-8339-5D337F214506}" dt="2026-09-24T21:06:08.085" v="878" actId="20577"/>
          <ac:spMkLst>
            <pc:docMk/>
            <pc:sldMk cId="876738480" sldId="2702"/>
            <ac:spMk id="4" creationId="{F1E29FA7-8269-B7B3-87AF-CB1D93C84D0B}"/>
          </ac:spMkLst>
        </pc:spChg>
      </pc:sldChg>
      <pc:sldChg chg="modSp modAnim">
        <pc:chgData name="Shephard Allen, Taraja [OH]" userId="65baa122-b778-4332-a641-aa527494d799" providerId="ADAL" clId="{964DD991-B07D-50A0-8339-5D337F214506}" dt="2026-09-24T21:07:09.845" v="888" actId="113"/>
        <pc:sldMkLst>
          <pc:docMk/>
          <pc:sldMk cId="4258171408" sldId="2703"/>
        </pc:sldMkLst>
        <pc:spChg chg="mod">
          <ac:chgData name="Shephard Allen, Taraja [OH]" userId="65baa122-b778-4332-a641-aa527494d799" providerId="ADAL" clId="{964DD991-B07D-50A0-8339-5D337F214506}" dt="2026-09-24T21:07:09.845" v="888" actId="113"/>
          <ac:spMkLst>
            <pc:docMk/>
            <pc:sldMk cId="4258171408" sldId="2703"/>
            <ac:spMk id="4" creationId="{A7F16D68-293B-2730-074F-61224C679D95}"/>
          </ac:spMkLst>
        </pc:spChg>
      </pc:sldChg>
      <pc:sldChg chg="modSp mod">
        <pc:chgData name="Shephard Allen, Taraja [OH]" userId="65baa122-b778-4332-a641-aa527494d799" providerId="ADAL" clId="{964DD991-B07D-50A0-8339-5D337F214506}" dt="2026-09-24T19:08:58.945" v="320" actId="20577"/>
        <pc:sldMkLst>
          <pc:docMk/>
          <pc:sldMk cId="1454819270" sldId="2745"/>
        </pc:sldMkLst>
        <pc:spChg chg="mod">
          <ac:chgData name="Shephard Allen, Taraja [OH]" userId="65baa122-b778-4332-a641-aa527494d799" providerId="ADAL" clId="{964DD991-B07D-50A0-8339-5D337F214506}" dt="2026-09-24T19:08:58.945" v="320" actId="20577"/>
          <ac:spMkLst>
            <pc:docMk/>
            <pc:sldMk cId="1454819270" sldId="2745"/>
            <ac:spMk id="2" creationId="{86C88EAF-C165-0D7F-EB7F-08C7AFAFEE77}"/>
          </ac:spMkLst>
        </pc:spChg>
        <pc:spChg chg="mod">
          <ac:chgData name="Shephard Allen, Taraja [OH]" userId="65baa122-b778-4332-a641-aa527494d799" providerId="ADAL" clId="{964DD991-B07D-50A0-8339-5D337F214506}" dt="2026-09-24T19:02:14.876" v="293" actId="20577"/>
          <ac:spMkLst>
            <pc:docMk/>
            <pc:sldMk cId="1454819270" sldId="2745"/>
            <ac:spMk id="3" creationId="{FE3B616E-3EC0-64CF-7218-5F2602126C63}"/>
          </ac:spMkLst>
        </pc:spChg>
      </pc:sldChg>
      <pc:sldChg chg="modSp mod ord">
        <pc:chgData name="Shephard Allen, Taraja [OH]" userId="65baa122-b778-4332-a641-aa527494d799" providerId="ADAL" clId="{964DD991-B07D-50A0-8339-5D337F214506}" dt="2026-09-24T19:05:53.996" v="304" actId="20577"/>
        <pc:sldMkLst>
          <pc:docMk/>
          <pc:sldMk cId="3517815445" sldId="2752"/>
        </pc:sldMkLst>
        <pc:spChg chg="mod">
          <ac:chgData name="Shephard Allen, Taraja [OH]" userId="65baa122-b778-4332-a641-aa527494d799" providerId="ADAL" clId="{964DD991-B07D-50A0-8339-5D337F214506}" dt="2026-09-24T18:57:22.181" v="142" actId="1076"/>
          <ac:spMkLst>
            <pc:docMk/>
            <pc:sldMk cId="3517815445" sldId="2752"/>
            <ac:spMk id="2" creationId="{3085FFA3-49AA-77ED-48DD-142BDF4856AC}"/>
          </ac:spMkLst>
        </pc:spChg>
        <pc:spChg chg="mod">
          <ac:chgData name="Shephard Allen, Taraja [OH]" userId="65baa122-b778-4332-a641-aa527494d799" providerId="ADAL" clId="{964DD991-B07D-50A0-8339-5D337F214506}" dt="2026-09-24T19:05:53.996" v="304" actId="20577"/>
          <ac:spMkLst>
            <pc:docMk/>
            <pc:sldMk cId="3517815445" sldId="2752"/>
            <ac:spMk id="3" creationId="{8900CD3A-3AF5-4195-04F6-C7FBCD5A635D}"/>
          </ac:spMkLst>
        </pc:spChg>
      </pc:sldChg>
      <pc:sldChg chg="modSp mod">
        <pc:chgData name="Shephard Allen, Taraja [OH]" userId="65baa122-b778-4332-a641-aa527494d799" providerId="ADAL" clId="{964DD991-B07D-50A0-8339-5D337F214506}" dt="2026-09-24T21:01:02.663" v="795" actId="14100"/>
        <pc:sldMkLst>
          <pc:docMk/>
          <pc:sldMk cId="1083529058" sldId="2753"/>
        </pc:sldMkLst>
        <pc:spChg chg="mod">
          <ac:chgData name="Shephard Allen, Taraja [OH]" userId="65baa122-b778-4332-a641-aa527494d799" providerId="ADAL" clId="{964DD991-B07D-50A0-8339-5D337F214506}" dt="2026-09-24T21:01:02.663" v="795" actId="14100"/>
          <ac:spMkLst>
            <pc:docMk/>
            <pc:sldMk cId="1083529058" sldId="2753"/>
            <ac:spMk id="3" creationId="{16A70848-EDD1-F730-C49D-4EB68106E844}"/>
          </ac:spMkLst>
        </pc:spChg>
        <pc:spChg chg="mod">
          <ac:chgData name="Shephard Allen, Taraja [OH]" userId="65baa122-b778-4332-a641-aa527494d799" providerId="ADAL" clId="{964DD991-B07D-50A0-8339-5D337F214506}" dt="2026-09-24T21:00:57.015" v="794" actId="255"/>
          <ac:spMkLst>
            <pc:docMk/>
            <pc:sldMk cId="1083529058" sldId="2753"/>
            <ac:spMk id="4" creationId="{A7F16D68-293B-2730-074F-61224C679D95}"/>
          </ac:spMkLst>
        </pc:spChg>
      </pc:sldChg>
      <pc:sldChg chg="modSp mod">
        <pc:chgData name="Shephard Allen, Taraja [OH]" userId="65baa122-b778-4332-a641-aa527494d799" providerId="ADAL" clId="{964DD991-B07D-50A0-8339-5D337F214506}" dt="2026-09-24T20:58:23.160" v="768" actId="20577"/>
        <pc:sldMkLst>
          <pc:docMk/>
          <pc:sldMk cId="3043658432" sldId="2754"/>
        </pc:sldMkLst>
        <pc:spChg chg="mod">
          <ac:chgData name="Shephard Allen, Taraja [OH]" userId="65baa122-b778-4332-a641-aa527494d799" providerId="ADAL" clId="{964DD991-B07D-50A0-8339-5D337F214506}" dt="2026-09-24T20:57:01.109" v="704" actId="14100"/>
          <ac:spMkLst>
            <pc:docMk/>
            <pc:sldMk cId="3043658432" sldId="2754"/>
            <ac:spMk id="2" creationId="{0E86A3DB-A13B-7251-6D83-182E5360E2C8}"/>
          </ac:spMkLst>
        </pc:spChg>
        <pc:spChg chg="mod">
          <ac:chgData name="Shephard Allen, Taraja [OH]" userId="65baa122-b778-4332-a641-aa527494d799" providerId="ADAL" clId="{964DD991-B07D-50A0-8339-5D337F214506}" dt="2026-09-24T20:58:23.160" v="768" actId="20577"/>
          <ac:spMkLst>
            <pc:docMk/>
            <pc:sldMk cId="3043658432" sldId="2754"/>
            <ac:spMk id="3" creationId="{5038EFA1-F761-80C1-5867-4E9D192301A2}"/>
          </ac:spMkLst>
        </pc:spChg>
        <pc:picChg chg="mod modCrop">
          <ac:chgData name="Shephard Allen, Taraja [OH]" userId="65baa122-b778-4332-a641-aa527494d799" providerId="ADAL" clId="{964DD991-B07D-50A0-8339-5D337F214506}" dt="2026-09-24T20:57:36.328" v="723" actId="732"/>
          <ac:picMkLst>
            <pc:docMk/>
            <pc:sldMk cId="3043658432" sldId="2754"/>
            <ac:picMk id="4" creationId="{030C2F83-5CC1-340A-C714-FDB04A68058E}"/>
          </ac:picMkLst>
        </pc:picChg>
      </pc:sldChg>
      <pc:sldChg chg="modSp mod">
        <pc:chgData name="Shephard Allen, Taraja [OH]" userId="65baa122-b778-4332-a641-aa527494d799" providerId="ADAL" clId="{964DD991-B07D-50A0-8339-5D337F214506}" dt="2026-09-24T20:58:55.100" v="775" actId="1076"/>
        <pc:sldMkLst>
          <pc:docMk/>
          <pc:sldMk cId="3900897840" sldId="2755"/>
        </pc:sldMkLst>
        <pc:spChg chg="mod">
          <ac:chgData name="Shephard Allen, Taraja [OH]" userId="65baa122-b778-4332-a641-aa527494d799" providerId="ADAL" clId="{964DD991-B07D-50A0-8339-5D337F214506}" dt="2026-09-24T20:58:38.768" v="769" actId="14100"/>
          <ac:spMkLst>
            <pc:docMk/>
            <pc:sldMk cId="3900897840" sldId="2755"/>
            <ac:spMk id="2" creationId="{DDE9E02A-9E31-66DD-AA9D-3A5F16B88302}"/>
          </ac:spMkLst>
        </pc:spChg>
        <pc:spChg chg="mod">
          <ac:chgData name="Shephard Allen, Taraja [OH]" userId="65baa122-b778-4332-a641-aa527494d799" providerId="ADAL" clId="{964DD991-B07D-50A0-8339-5D337F214506}" dt="2026-09-24T20:58:55.100" v="775" actId="1076"/>
          <ac:spMkLst>
            <pc:docMk/>
            <pc:sldMk cId="3900897840" sldId="2755"/>
            <ac:spMk id="3" creationId="{6868A34D-08A6-3C8D-A4E9-292F57B11C4E}"/>
          </ac:spMkLst>
        </pc:spChg>
        <pc:picChg chg="mod">
          <ac:chgData name="Shephard Allen, Taraja [OH]" userId="65baa122-b778-4332-a641-aa527494d799" providerId="ADAL" clId="{964DD991-B07D-50A0-8339-5D337F214506}" dt="2026-09-24T20:58:50.543" v="773" actId="14100"/>
          <ac:picMkLst>
            <pc:docMk/>
            <pc:sldMk cId="3900897840" sldId="2755"/>
            <ac:picMk id="4" creationId="{5F3D887F-CAE8-58AB-7672-DD379FE8A308}"/>
          </ac:picMkLst>
        </pc:picChg>
      </pc:sldChg>
      <pc:sldChg chg="modSp mod">
        <pc:chgData name="Shephard Allen, Taraja [OH]" userId="65baa122-b778-4332-a641-aa527494d799" providerId="ADAL" clId="{964DD991-B07D-50A0-8339-5D337F214506}" dt="2026-09-24T19:11:17.723" v="367" actId="1076"/>
        <pc:sldMkLst>
          <pc:docMk/>
          <pc:sldMk cId="1316945874" sldId="2757"/>
        </pc:sldMkLst>
        <pc:spChg chg="mod">
          <ac:chgData name="Shephard Allen, Taraja [OH]" userId="65baa122-b778-4332-a641-aa527494d799" providerId="ADAL" clId="{964DD991-B07D-50A0-8339-5D337F214506}" dt="2026-09-24T19:11:17.190" v="366" actId="1076"/>
          <ac:spMkLst>
            <pc:docMk/>
            <pc:sldMk cId="1316945874" sldId="2757"/>
            <ac:spMk id="2" creationId="{860429D7-7842-7B9B-1FFC-515D97D741E8}"/>
          </ac:spMkLst>
        </pc:spChg>
        <pc:picChg chg="mod">
          <ac:chgData name="Shephard Allen, Taraja [OH]" userId="65baa122-b778-4332-a641-aa527494d799" providerId="ADAL" clId="{964DD991-B07D-50A0-8339-5D337F214506}" dt="2026-09-24T19:11:17.723" v="367" actId="1076"/>
          <ac:picMkLst>
            <pc:docMk/>
            <pc:sldMk cId="1316945874" sldId="2757"/>
            <ac:picMk id="4" creationId="{7B7C7AAF-9C1A-0F24-3109-942DF95B69A0}"/>
          </ac:picMkLst>
        </pc:picChg>
      </pc:sldChg>
      <pc:sldChg chg="modSp mod">
        <pc:chgData name="Shephard Allen, Taraja [OH]" userId="65baa122-b778-4332-a641-aa527494d799" providerId="ADAL" clId="{964DD991-B07D-50A0-8339-5D337F214506}" dt="2026-09-24T19:15:37.090" v="410" actId="1076"/>
        <pc:sldMkLst>
          <pc:docMk/>
          <pc:sldMk cId="3240889781" sldId="2758"/>
        </pc:sldMkLst>
        <pc:spChg chg="mod">
          <ac:chgData name="Shephard Allen, Taraja [OH]" userId="65baa122-b778-4332-a641-aa527494d799" providerId="ADAL" clId="{964DD991-B07D-50A0-8339-5D337F214506}" dt="2026-09-24T19:14:56.390" v="400" actId="1076"/>
          <ac:spMkLst>
            <pc:docMk/>
            <pc:sldMk cId="3240889781" sldId="2758"/>
            <ac:spMk id="2" creationId="{0B1F1F7C-D370-4135-DE55-D57462C5EF14}"/>
          </ac:spMkLst>
        </pc:spChg>
        <pc:spChg chg="mod">
          <ac:chgData name="Shephard Allen, Taraja [OH]" userId="65baa122-b778-4332-a641-aa527494d799" providerId="ADAL" clId="{964DD991-B07D-50A0-8339-5D337F214506}" dt="2026-09-24T19:14:48.551" v="399" actId="2710"/>
          <ac:spMkLst>
            <pc:docMk/>
            <pc:sldMk cId="3240889781" sldId="2758"/>
            <ac:spMk id="5" creationId="{8235584E-B3A2-BEB1-D3F9-C7D3DA227291}"/>
          </ac:spMkLst>
        </pc:spChg>
        <pc:spChg chg="mod">
          <ac:chgData name="Shephard Allen, Taraja [OH]" userId="65baa122-b778-4332-a641-aa527494d799" providerId="ADAL" clId="{964DD991-B07D-50A0-8339-5D337F214506}" dt="2026-09-24T19:15:37.090" v="410" actId="1076"/>
          <ac:spMkLst>
            <pc:docMk/>
            <pc:sldMk cId="3240889781" sldId="2758"/>
            <ac:spMk id="10" creationId="{AAEF23C5-005F-C207-D69C-8566423FC23D}"/>
          </ac:spMkLst>
        </pc:spChg>
        <pc:picChg chg="mod modCrop">
          <ac:chgData name="Shephard Allen, Taraja [OH]" userId="65baa122-b778-4332-a641-aa527494d799" providerId="ADAL" clId="{964DD991-B07D-50A0-8339-5D337F214506}" dt="2026-09-24T19:15:29.238" v="409" actId="1076"/>
          <ac:picMkLst>
            <pc:docMk/>
            <pc:sldMk cId="3240889781" sldId="2758"/>
            <ac:picMk id="12" creationId="{55552342-BE0F-9787-22F9-2114620B3B92}"/>
          </ac:picMkLst>
        </pc:picChg>
      </pc:sldChg>
      <pc:sldChg chg="modSp mod">
        <pc:chgData name="Shephard Allen, Taraja [OH]" userId="65baa122-b778-4332-a641-aa527494d799" providerId="ADAL" clId="{964DD991-B07D-50A0-8339-5D337F214506}" dt="2026-09-24T20:32:01.233" v="456" actId="20577"/>
        <pc:sldMkLst>
          <pc:docMk/>
          <pc:sldMk cId="1242076635" sldId="2759"/>
        </pc:sldMkLst>
        <pc:spChg chg="mod">
          <ac:chgData name="Shephard Allen, Taraja [OH]" userId="65baa122-b778-4332-a641-aa527494d799" providerId="ADAL" clId="{964DD991-B07D-50A0-8339-5D337F214506}" dt="2026-09-24T20:29:07.145" v="420" actId="1076"/>
          <ac:spMkLst>
            <pc:docMk/>
            <pc:sldMk cId="1242076635" sldId="2759"/>
            <ac:spMk id="2" creationId="{38D2FFAF-3416-3B28-2CD1-AC3FFFCA1C73}"/>
          </ac:spMkLst>
        </pc:spChg>
        <pc:spChg chg="mod">
          <ac:chgData name="Shephard Allen, Taraja [OH]" userId="65baa122-b778-4332-a641-aa527494d799" providerId="ADAL" clId="{964DD991-B07D-50A0-8339-5D337F214506}" dt="2026-09-24T20:32:01.233" v="456" actId="20577"/>
          <ac:spMkLst>
            <pc:docMk/>
            <pc:sldMk cId="1242076635" sldId="2759"/>
            <ac:spMk id="3" creationId="{75D18967-06A5-A4FB-7FC4-6432AAAEC20D}"/>
          </ac:spMkLst>
        </pc:spChg>
      </pc:sldChg>
      <pc:sldChg chg="modSp mod">
        <pc:chgData name="Shephard Allen, Taraja [OH]" userId="65baa122-b778-4332-a641-aa527494d799" providerId="ADAL" clId="{964DD991-B07D-50A0-8339-5D337F214506}" dt="2026-09-24T20:33:36.607" v="475" actId="12"/>
        <pc:sldMkLst>
          <pc:docMk/>
          <pc:sldMk cId="4093417792" sldId="2760"/>
        </pc:sldMkLst>
        <pc:spChg chg="mod">
          <ac:chgData name="Shephard Allen, Taraja [OH]" userId="65baa122-b778-4332-a641-aa527494d799" providerId="ADAL" clId="{964DD991-B07D-50A0-8339-5D337F214506}" dt="2026-09-24T20:33:36.607" v="475" actId="12"/>
          <ac:spMkLst>
            <pc:docMk/>
            <pc:sldMk cId="4093417792" sldId="2760"/>
            <ac:spMk id="3" creationId="{CFFB6139-CBF1-BEE1-1429-0A8F784F058D}"/>
          </ac:spMkLst>
        </pc:spChg>
      </pc:sldChg>
      <pc:sldChg chg="modSp mod">
        <pc:chgData name="Shephard Allen, Taraja [OH]" userId="65baa122-b778-4332-a641-aa527494d799" providerId="ADAL" clId="{964DD991-B07D-50A0-8339-5D337F214506}" dt="2026-09-24T20:33:23.418" v="474" actId="27636"/>
        <pc:sldMkLst>
          <pc:docMk/>
          <pc:sldMk cId="2193284934" sldId="2762"/>
        </pc:sldMkLst>
        <pc:spChg chg="mod">
          <ac:chgData name="Shephard Allen, Taraja [OH]" userId="65baa122-b778-4332-a641-aa527494d799" providerId="ADAL" clId="{964DD991-B07D-50A0-8339-5D337F214506}" dt="2026-09-24T20:33:23.418" v="474" actId="27636"/>
          <ac:spMkLst>
            <pc:docMk/>
            <pc:sldMk cId="2193284934" sldId="2762"/>
            <ac:spMk id="3" creationId="{D03D00E4-B845-43FB-1BB0-91EFA0082265}"/>
          </ac:spMkLst>
        </pc:spChg>
        <pc:spChg chg="mod">
          <ac:chgData name="Shephard Allen, Taraja [OH]" userId="65baa122-b778-4332-a641-aa527494d799" providerId="ADAL" clId="{964DD991-B07D-50A0-8339-5D337F214506}" dt="2026-09-24T20:33:02.022" v="466" actId="14100"/>
          <ac:spMkLst>
            <pc:docMk/>
            <pc:sldMk cId="2193284934" sldId="2762"/>
            <ac:spMk id="5" creationId="{78421B18-E3D4-9059-2781-37BCF622D748}"/>
          </ac:spMkLst>
        </pc:spChg>
        <pc:spChg chg="mod">
          <ac:chgData name="Shephard Allen, Taraja [OH]" userId="65baa122-b778-4332-a641-aa527494d799" providerId="ADAL" clId="{964DD991-B07D-50A0-8339-5D337F214506}" dt="2026-09-24T20:33:09.755" v="467" actId="1076"/>
          <ac:spMkLst>
            <pc:docMk/>
            <pc:sldMk cId="2193284934" sldId="2762"/>
            <ac:spMk id="6" creationId="{EA5B3DE3-750B-6153-C60F-1CAEED74FA3C}"/>
          </ac:spMkLst>
        </pc:spChg>
      </pc:sldChg>
      <pc:sldChg chg="modSp mod">
        <pc:chgData name="Shephard Allen, Taraja [OH]" userId="65baa122-b778-4332-a641-aa527494d799" providerId="ADAL" clId="{964DD991-B07D-50A0-8339-5D337F214506}" dt="2026-09-24T20:32:44.307" v="464" actId="5793"/>
        <pc:sldMkLst>
          <pc:docMk/>
          <pc:sldMk cId="2723666494" sldId="2763"/>
        </pc:sldMkLst>
        <pc:spChg chg="mod">
          <ac:chgData name="Shephard Allen, Taraja [OH]" userId="65baa122-b778-4332-a641-aa527494d799" providerId="ADAL" clId="{964DD991-B07D-50A0-8339-5D337F214506}" dt="2026-09-24T20:32:37.167" v="462" actId="14100"/>
          <ac:spMkLst>
            <pc:docMk/>
            <pc:sldMk cId="2723666494" sldId="2763"/>
            <ac:spMk id="2" creationId="{0F9A789A-A631-C245-CC14-75A5633A9DB8}"/>
          </ac:spMkLst>
        </pc:spChg>
        <pc:spChg chg="mod">
          <ac:chgData name="Shephard Allen, Taraja [OH]" userId="65baa122-b778-4332-a641-aa527494d799" providerId="ADAL" clId="{964DD991-B07D-50A0-8339-5D337F214506}" dt="2026-09-24T20:32:44.307" v="464" actId="5793"/>
          <ac:spMkLst>
            <pc:docMk/>
            <pc:sldMk cId="2723666494" sldId="2763"/>
            <ac:spMk id="3" creationId="{70C8A67C-F32F-F9C1-4396-7CA2A51DEE17}"/>
          </ac:spMkLst>
        </pc:spChg>
      </pc:sldChg>
      <pc:sldChg chg="modSp mod">
        <pc:chgData name="Shephard Allen, Taraja [OH]" userId="65baa122-b778-4332-a641-aa527494d799" providerId="ADAL" clId="{964DD991-B07D-50A0-8339-5D337F214506}" dt="2026-09-24T20:32:25.478" v="460" actId="27636"/>
        <pc:sldMkLst>
          <pc:docMk/>
          <pc:sldMk cId="1849453208" sldId="2764"/>
        </pc:sldMkLst>
        <pc:spChg chg="mod">
          <ac:chgData name="Shephard Allen, Taraja [OH]" userId="65baa122-b778-4332-a641-aa527494d799" providerId="ADAL" clId="{964DD991-B07D-50A0-8339-5D337F214506}" dt="2026-09-24T20:32:25.478" v="460" actId="27636"/>
          <ac:spMkLst>
            <pc:docMk/>
            <pc:sldMk cId="1849453208" sldId="2764"/>
            <ac:spMk id="3" creationId="{9F239DD4-23CC-7C03-1765-ABC29458DE96}"/>
          </ac:spMkLst>
        </pc:spChg>
      </pc:sldChg>
      <pc:sldChg chg="addSp delSp modSp mod chgLayout">
        <pc:chgData name="Shephard Allen, Taraja [OH]" userId="65baa122-b778-4332-a641-aa527494d799" providerId="ADAL" clId="{964DD991-B07D-50A0-8339-5D337F214506}" dt="2026-09-24T20:29:56.410" v="453" actId="20577"/>
        <pc:sldMkLst>
          <pc:docMk/>
          <pc:sldMk cId="2171810592" sldId="2767"/>
        </pc:sldMkLst>
        <pc:spChg chg="mod ord">
          <ac:chgData name="Shephard Allen, Taraja [OH]" userId="65baa122-b778-4332-a641-aa527494d799" providerId="ADAL" clId="{964DD991-B07D-50A0-8339-5D337F214506}" dt="2026-09-24T20:28:32.171" v="415" actId="700"/>
          <ac:spMkLst>
            <pc:docMk/>
            <pc:sldMk cId="2171810592" sldId="2767"/>
            <ac:spMk id="2" creationId="{035142EA-D8BE-E9BD-9EA4-542EAA843A60}"/>
          </ac:spMkLst>
        </pc:spChg>
        <pc:spChg chg="add mod ord">
          <ac:chgData name="Shephard Allen, Taraja [OH]" userId="65baa122-b778-4332-a641-aa527494d799" providerId="ADAL" clId="{964DD991-B07D-50A0-8339-5D337F214506}" dt="2026-09-24T20:29:56.410" v="453" actId="20577"/>
          <ac:spMkLst>
            <pc:docMk/>
            <pc:sldMk cId="2171810592" sldId="2767"/>
            <ac:spMk id="5" creationId="{300D6755-E271-968E-7E7C-0B355C86AC70}"/>
          </ac:spMkLst>
        </pc:spChg>
      </pc:sldChg>
      <pc:sldChg chg="modSp mod">
        <pc:chgData name="Shephard Allen, Taraja [OH]" userId="65baa122-b778-4332-a641-aa527494d799" providerId="ADAL" clId="{964DD991-B07D-50A0-8339-5D337F214506}" dt="2026-09-24T20:36:04.776" v="497" actId="27636"/>
        <pc:sldMkLst>
          <pc:docMk/>
          <pc:sldMk cId="1674208419" sldId="2768"/>
        </pc:sldMkLst>
        <pc:spChg chg="mod">
          <ac:chgData name="Shephard Allen, Taraja [OH]" userId="65baa122-b778-4332-a641-aa527494d799" providerId="ADAL" clId="{964DD991-B07D-50A0-8339-5D337F214506}" dt="2026-09-24T20:35:53.934" v="492" actId="1076"/>
          <ac:spMkLst>
            <pc:docMk/>
            <pc:sldMk cId="1674208419" sldId="2768"/>
            <ac:spMk id="6" creationId="{C28C9E80-B3E4-B0A6-D20D-A90C4142A5E1}"/>
          </ac:spMkLst>
        </pc:spChg>
        <pc:spChg chg="mod">
          <ac:chgData name="Shephard Allen, Taraja [OH]" userId="65baa122-b778-4332-a641-aa527494d799" providerId="ADAL" clId="{964DD991-B07D-50A0-8339-5D337F214506}" dt="2026-09-24T20:36:04.776" v="497" actId="27636"/>
          <ac:spMkLst>
            <pc:docMk/>
            <pc:sldMk cId="1674208419" sldId="2768"/>
            <ac:spMk id="12" creationId="{8A008E13-3871-39F5-4CAD-A770BBC7EC3F}"/>
          </ac:spMkLst>
        </pc:spChg>
      </pc:sldChg>
      <pc:sldChg chg="modSp mod">
        <pc:chgData name="Shephard Allen, Taraja [OH]" userId="65baa122-b778-4332-a641-aa527494d799" providerId="ADAL" clId="{964DD991-B07D-50A0-8339-5D337F214506}" dt="2026-09-24T20:35:04.643" v="482" actId="255"/>
        <pc:sldMkLst>
          <pc:docMk/>
          <pc:sldMk cId="1957291343" sldId="2770"/>
        </pc:sldMkLst>
        <pc:spChg chg="mod">
          <ac:chgData name="Shephard Allen, Taraja [OH]" userId="65baa122-b778-4332-a641-aa527494d799" providerId="ADAL" clId="{964DD991-B07D-50A0-8339-5D337F214506}" dt="2026-09-24T20:35:04.643" v="482" actId="255"/>
          <ac:spMkLst>
            <pc:docMk/>
            <pc:sldMk cId="1957291343" sldId="2770"/>
            <ac:spMk id="10" creationId="{7978489D-7DEA-0BA3-6690-55A8CB837C35}"/>
          </ac:spMkLst>
        </pc:spChg>
      </pc:sldChg>
      <pc:sldChg chg="modSp mod">
        <pc:chgData name="Shephard Allen, Taraja [OH]" userId="65baa122-b778-4332-a641-aa527494d799" providerId="ADAL" clId="{964DD991-B07D-50A0-8339-5D337F214506}" dt="2026-09-24T20:40:17.293" v="568" actId="20577"/>
        <pc:sldMkLst>
          <pc:docMk/>
          <pc:sldMk cId="520143388" sldId="2772"/>
        </pc:sldMkLst>
        <pc:spChg chg="mod">
          <ac:chgData name="Shephard Allen, Taraja [OH]" userId="65baa122-b778-4332-a641-aa527494d799" providerId="ADAL" clId="{964DD991-B07D-50A0-8339-5D337F214506}" dt="2026-09-24T20:40:17.293" v="568" actId="20577"/>
          <ac:spMkLst>
            <pc:docMk/>
            <pc:sldMk cId="520143388" sldId="2772"/>
            <ac:spMk id="4" creationId="{CABF2664-E04D-50F0-3E94-E7F5275B3783}"/>
          </ac:spMkLst>
        </pc:spChg>
      </pc:sldChg>
      <pc:sldChg chg="modSp mod">
        <pc:chgData name="Shephard Allen, Taraja [OH]" userId="65baa122-b778-4332-a641-aa527494d799" providerId="ADAL" clId="{964DD991-B07D-50A0-8339-5D337F214506}" dt="2026-09-24T20:42:31.004" v="612" actId="113"/>
        <pc:sldMkLst>
          <pc:docMk/>
          <pc:sldMk cId="1107344983" sldId="2774"/>
        </pc:sldMkLst>
        <pc:spChg chg="mod">
          <ac:chgData name="Shephard Allen, Taraja [OH]" userId="65baa122-b778-4332-a641-aa527494d799" providerId="ADAL" clId="{964DD991-B07D-50A0-8339-5D337F214506}" dt="2026-09-24T20:42:31.004" v="612" actId="113"/>
          <ac:spMkLst>
            <pc:docMk/>
            <pc:sldMk cId="1107344983" sldId="2774"/>
            <ac:spMk id="2" creationId="{F533AAA6-EA2C-BAE3-DF2B-BF5617776075}"/>
          </ac:spMkLst>
        </pc:spChg>
      </pc:sldChg>
      <pc:sldChg chg="modSp mod">
        <pc:chgData name="Shephard Allen, Taraja [OH]" userId="65baa122-b778-4332-a641-aa527494d799" providerId="ADAL" clId="{964DD991-B07D-50A0-8339-5D337F214506}" dt="2026-09-24T20:43:54.437" v="617" actId="113"/>
        <pc:sldMkLst>
          <pc:docMk/>
          <pc:sldMk cId="3311849389" sldId="2775"/>
        </pc:sldMkLst>
        <pc:spChg chg="mod">
          <ac:chgData name="Shephard Allen, Taraja [OH]" userId="65baa122-b778-4332-a641-aa527494d799" providerId="ADAL" clId="{964DD991-B07D-50A0-8339-5D337F214506}" dt="2026-09-24T20:43:54.437" v="617" actId="113"/>
          <ac:spMkLst>
            <pc:docMk/>
            <pc:sldMk cId="3311849389" sldId="2775"/>
            <ac:spMk id="2" creationId="{61B1F995-736E-4176-6C26-A34B4D94E788}"/>
          </ac:spMkLst>
        </pc:spChg>
        <pc:spChg chg="mod">
          <ac:chgData name="Shephard Allen, Taraja [OH]" userId="65baa122-b778-4332-a641-aa527494d799" providerId="ADAL" clId="{964DD991-B07D-50A0-8339-5D337F214506}" dt="2026-09-24T20:42:54.324" v="615" actId="2710"/>
          <ac:spMkLst>
            <pc:docMk/>
            <pc:sldMk cId="3311849389" sldId="2775"/>
            <ac:spMk id="3" creationId="{EE7473E3-8CD4-4345-DF6F-20E0ACD9727A}"/>
          </ac:spMkLst>
        </pc:spChg>
        <pc:picChg chg="mod">
          <ac:chgData name="Shephard Allen, Taraja [OH]" userId="65baa122-b778-4332-a641-aa527494d799" providerId="ADAL" clId="{964DD991-B07D-50A0-8339-5D337F214506}" dt="2026-09-24T20:43:04.847" v="616" actId="14100"/>
          <ac:picMkLst>
            <pc:docMk/>
            <pc:sldMk cId="3311849389" sldId="2775"/>
            <ac:picMk id="5" creationId="{2D0A22FE-4B3C-D9C0-A688-07F26C926905}"/>
          </ac:picMkLst>
        </pc:picChg>
      </pc:sldChg>
      <pc:sldChg chg="modSp mod">
        <pc:chgData name="Shephard Allen, Taraja [OH]" userId="65baa122-b778-4332-a641-aa527494d799" providerId="ADAL" clId="{964DD991-B07D-50A0-8339-5D337F214506}" dt="2026-09-24T20:45:57.734" v="623" actId="27636"/>
        <pc:sldMkLst>
          <pc:docMk/>
          <pc:sldMk cId="1539940025" sldId="2776"/>
        </pc:sldMkLst>
        <pc:spChg chg="mod">
          <ac:chgData name="Shephard Allen, Taraja [OH]" userId="65baa122-b778-4332-a641-aa527494d799" providerId="ADAL" clId="{964DD991-B07D-50A0-8339-5D337F214506}" dt="2026-09-24T20:44:33.557" v="620" actId="1076"/>
          <ac:spMkLst>
            <pc:docMk/>
            <pc:sldMk cId="1539940025" sldId="2776"/>
            <ac:spMk id="6" creationId="{0EFF8E7A-B796-44FB-C749-C55B61F11305}"/>
          </ac:spMkLst>
        </pc:spChg>
        <pc:spChg chg="mod">
          <ac:chgData name="Shephard Allen, Taraja [OH]" userId="65baa122-b778-4332-a641-aa527494d799" providerId="ADAL" clId="{964DD991-B07D-50A0-8339-5D337F214506}" dt="2026-09-24T20:45:57.734" v="623" actId="27636"/>
          <ac:spMkLst>
            <pc:docMk/>
            <pc:sldMk cId="1539940025" sldId="2776"/>
            <ac:spMk id="12" creationId="{721AFB41-7592-714D-6456-259B7B6F2A1A}"/>
          </ac:spMkLst>
        </pc:spChg>
      </pc:sldChg>
      <pc:sldChg chg="modSp mod">
        <pc:chgData name="Shephard Allen, Taraja [OH]" userId="65baa122-b778-4332-a641-aa527494d799" providerId="ADAL" clId="{964DD991-B07D-50A0-8339-5D337F214506}" dt="2026-09-24T20:51:00.055" v="664" actId="14100"/>
        <pc:sldMkLst>
          <pc:docMk/>
          <pc:sldMk cId="3145448816" sldId="2777"/>
        </pc:sldMkLst>
        <pc:spChg chg="mod">
          <ac:chgData name="Shephard Allen, Taraja [OH]" userId="65baa122-b778-4332-a641-aa527494d799" providerId="ADAL" clId="{964DD991-B07D-50A0-8339-5D337F214506}" dt="2026-09-24T20:51:00.055" v="664" actId="14100"/>
          <ac:spMkLst>
            <pc:docMk/>
            <pc:sldMk cId="3145448816" sldId="2777"/>
            <ac:spMk id="3" creationId="{600D6A09-F9B0-C37A-39BE-932AE60119EE}"/>
          </ac:spMkLst>
        </pc:spChg>
      </pc:sldChg>
      <pc:sldChg chg="modSp mod">
        <pc:chgData name="Shephard Allen, Taraja [OH]" userId="65baa122-b778-4332-a641-aa527494d799" providerId="ADAL" clId="{964DD991-B07D-50A0-8339-5D337F214506}" dt="2026-09-24T21:07:51.265" v="894" actId="1076"/>
        <pc:sldMkLst>
          <pc:docMk/>
          <pc:sldMk cId="3343140270" sldId="2778"/>
        </pc:sldMkLst>
        <pc:spChg chg="mod">
          <ac:chgData name="Shephard Allen, Taraja [OH]" userId="65baa122-b778-4332-a641-aa527494d799" providerId="ADAL" clId="{964DD991-B07D-50A0-8339-5D337F214506}" dt="2026-09-24T21:07:28.233" v="889" actId="1076"/>
          <ac:spMkLst>
            <pc:docMk/>
            <pc:sldMk cId="3343140270" sldId="2778"/>
            <ac:spMk id="2" creationId="{624E4EC0-13D8-BAA9-4BD7-C73BA54B1E61}"/>
          </ac:spMkLst>
        </pc:spChg>
        <pc:spChg chg="mod">
          <ac:chgData name="Shephard Allen, Taraja [OH]" userId="65baa122-b778-4332-a641-aa527494d799" providerId="ADAL" clId="{964DD991-B07D-50A0-8339-5D337F214506}" dt="2026-09-24T21:07:43.026" v="892" actId="2710"/>
          <ac:spMkLst>
            <pc:docMk/>
            <pc:sldMk cId="3343140270" sldId="2778"/>
            <ac:spMk id="3" creationId="{C3D7FDAB-C9F8-D274-4D36-A75B4A509A1F}"/>
          </ac:spMkLst>
        </pc:spChg>
        <pc:picChg chg="mod">
          <ac:chgData name="Shephard Allen, Taraja [OH]" userId="65baa122-b778-4332-a641-aa527494d799" providerId="ADAL" clId="{964DD991-B07D-50A0-8339-5D337F214506}" dt="2026-09-24T21:07:51.265" v="894" actId="1076"/>
          <ac:picMkLst>
            <pc:docMk/>
            <pc:sldMk cId="3343140270" sldId="2778"/>
            <ac:picMk id="5" creationId="{616AB34C-2F1B-773F-5655-010DCD29BAC6}"/>
          </ac:picMkLst>
        </pc:picChg>
      </pc:sldChg>
      <pc:sldChg chg="modSp mod">
        <pc:chgData name="Shephard Allen, Taraja [OH]" userId="65baa122-b778-4332-a641-aa527494d799" providerId="ADAL" clId="{964DD991-B07D-50A0-8339-5D337F214506}" dt="2026-09-24T21:10:12.585" v="960" actId="1076"/>
        <pc:sldMkLst>
          <pc:docMk/>
          <pc:sldMk cId="3064692058" sldId="2779"/>
        </pc:sldMkLst>
        <pc:spChg chg="mod">
          <ac:chgData name="Shephard Allen, Taraja [OH]" userId="65baa122-b778-4332-a641-aa527494d799" providerId="ADAL" clId="{964DD991-B07D-50A0-8339-5D337F214506}" dt="2026-09-24T21:08:12.083" v="899" actId="14100"/>
          <ac:spMkLst>
            <pc:docMk/>
            <pc:sldMk cId="3064692058" sldId="2779"/>
            <ac:spMk id="6" creationId="{D2FF9986-FF13-A460-7B6C-94A34C3714CF}"/>
          </ac:spMkLst>
        </pc:spChg>
        <pc:spChg chg="mod">
          <ac:chgData name="Shephard Allen, Taraja [OH]" userId="65baa122-b778-4332-a641-aa527494d799" providerId="ADAL" clId="{964DD991-B07D-50A0-8339-5D337F214506}" dt="2026-09-24T21:10:12.585" v="960" actId="1076"/>
          <ac:spMkLst>
            <pc:docMk/>
            <pc:sldMk cId="3064692058" sldId="2779"/>
            <ac:spMk id="12" creationId="{70A49059-E8AC-BFBA-E45C-7D3506FC04CB}"/>
          </ac:spMkLst>
        </pc:spChg>
      </pc:sldChg>
      <pc:sldChg chg="modSp mod">
        <pc:chgData name="Shephard Allen, Taraja [OH]" userId="65baa122-b778-4332-a641-aa527494d799" providerId="ADAL" clId="{964DD991-B07D-50A0-8339-5D337F214506}" dt="2026-09-24T21:12:26.750" v="1021" actId="20577"/>
        <pc:sldMkLst>
          <pc:docMk/>
          <pc:sldMk cId="2891836419" sldId="2780"/>
        </pc:sldMkLst>
        <pc:spChg chg="mod">
          <ac:chgData name="Shephard Allen, Taraja [OH]" userId="65baa122-b778-4332-a641-aa527494d799" providerId="ADAL" clId="{964DD991-B07D-50A0-8339-5D337F214506}" dt="2026-09-24T21:11:59.996" v="1015" actId="14100"/>
          <ac:spMkLst>
            <pc:docMk/>
            <pc:sldMk cId="2891836419" sldId="2780"/>
            <ac:spMk id="2" creationId="{009518E6-7962-B57D-E1A9-9AB26748E540}"/>
          </ac:spMkLst>
        </pc:spChg>
        <pc:spChg chg="mod">
          <ac:chgData name="Shephard Allen, Taraja [OH]" userId="65baa122-b778-4332-a641-aa527494d799" providerId="ADAL" clId="{964DD991-B07D-50A0-8339-5D337F214506}" dt="2026-09-24T21:12:26.750" v="1021" actId="20577"/>
          <ac:spMkLst>
            <pc:docMk/>
            <pc:sldMk cId="2891836419" sldId="2780"/>
            <ac:spMk id="3" creationId="{07FF0CA1-C09F-2E40-4451-065C3993ED1E}"/>
          </ac:spMkLst>
        </pc:spChg>
      </pc:sldChg>
      <pc:sldChg chg="modSp mod">
        <pc:chgData name="Shephard Allen, Taraja [OH]" userId="65baa122-b778-4332-a641-aa527494d799" providerId="ADAL" clId="{964DD991-B07D-50A0-8339-5D337F214506}" dt="2026-09-24T21:10:52.550" v="987" actId="20577"/>
        <pc:sldMkLst>
          <pc:docMk/>
          <pc:sldMk cId="102709239" sldId="2781"/>
        </pc:sldMkLst>
        <pc:spChg chg="mod">
          <ac:chgData name="Shephard Allen, Taraja [OH]" userId="65baa122-b778-4332-a641-aa527494d799" providerId="ADAL" clId="{964DD991-B07D-50A0-8339-5D337F214506}" dt="2026-09-24T21:10:52.550" v="987" actId="20577"/>
          <ac:spMkLst>
            <pc:docMk/>
            <pc:sldMk cId="102709239" sldId="2781"/>
            <ac:spMk id="3" creationId="{8C1A96B1-78F8-F63D-BD38-59E842E4B10A}"/>
          </ac:spMkLst>
        </pc:spChg>
      </pc:sldChg>
      <pc:sldChg chg="modSp mod">
        <pc:chgData name="Shephard Allen, Taraja [OH]" userId="65baa122-b778-4332-a641-aa527494d799" providerId="ADAL" clId="{964DD991-B07D-50A0-8339-5D337F214506}" dt="2026-09-24T21:24:20.222" v="1159" actId="1076"/>
        <pc:sldMkLst>
          <pc:docMk/>
          <pc:sldMk cId="1854241919" sldId="2783"/>
        </pc:sldMkLst>
        <pc:spChg chg="mod">
          <ac:chgData name="Shephard Allen, Taraja [OH]" userId="65baa122-b778-4332-a641-aa527494d799" providerId="ADAL" clId="{964DD991-B07D-50A0-8339-5D337F214506}" dt="2026-09-24T21:24:09.038" v="1155" actId="1076"/>
          <ac:spMkLst>
            <pc:docMk/>
            <pc:sldMk cId="1854241919" sldId="2783"/>
            <ac:spMk id="6" creationId="{6117C6CA-70D6-2FC2-2ACA-86A70329EDEF}"/>
          </ac:spMkLst>
        </pc:spChg>
        <pc:spChg chg="mod">
          <ac:chgData name="Shephard Allen, Taraja [OH]" userId="65baa122-b778-4332-a641-aa527494d799" providerId="ADAL" clId="{964DD991-B07D-50A0-8339-5D337F214506}" dt="2026-09-24T21:24:20.222" v="1159" actId="1076"/>
          <ac:spMkLst>
            <pc:docMk/>
            <pc:sldMk cId="1854241919" sldId="2783"/>
            <ac:spMk id="12" creationId="{84EFA720-3DE4-AC8F-0DF2-2CAD208FC8AB}"/>
          </ac:spMkLst>
        </pc:spChg>
      </pc:sldChg>
      <pc:sldChg chg="modSp mod">
        <pc:chgData name="Shephard Allen, Taraja [OH]" userId="65baa122-b778-4332-a641-aa527494d799" providerId="ADAL" clId="{964DD991-B07D-50A0-8339-5D337F214506}" dt="2026-09-24T21:26:29.457" v="1195" actId="20577"/>
        <pc:sldMkLst>
          <pc:docMk/>
          <pc:sldMk cId="24605766" sldId="2784"/>
        </pc:sldMkLst>
        <pc:spChg chg="mod">
          <ac:chgData name="Shephard Allen, Taraja [OH]" userId="65baa122-b778-4332-a641-aa527494d799" providerId="ADAL" clId="{964DD991-B07D-50A0-8339-5D337F214506}" dt="2026-09-24T21:26:29.457" v="1195" actId="20577"/>
          <ac:spMkLst>
            <pc:docMk/>
            <pc:sldMk cId="24605766" sldId="2784"/>
            <ac:spMk id="3" creationId="{4463242E-9DF4-A103-9C99-7D9217089406}"/>
          </ac:spMkLst>
        </pc:spChg>
      </pc:sldChg>
      <pc:sldChg chg="modSp mod">
        <pc:chgData name="Shephard Allen, Taraja [OH]" userId="65baa122-b778-4332-a641-aa527494d799" providerId="ADAL" clId="{964DD991-B07D-50A0-8339-5D337F214506}" dt="2026-09-24T21:28:29.322" v="1309" actId="20577"/>
        <pc:sldMkLst>
          <pc:docMk/>
          <pc:sldMk cId="2752018475" sldId="2785"/>
        </pc:sldMkLst>
        <pc:spChg chg="mod">
          <ac:chgData name="Shephard Allen, Taraja [OH]" userId="65baa122-b778-4332-a641-aa527494d799" providerId="ADAL" clId="{964DD991-B07D-50A0-8339-5D337F214506}" dt="2026-09-24T21:25:32.740" v="1170" actId="14100"/>
          <ac:spMkLst>
            <pc:docMk/>
            <pc:sldMk cId="2752018475" sldId="2785"/>
            <ac:spMk id="2" creationId="{5A5D00D6-D899-235C-D74C-6CF79C58E3F3}"/>
          </ac:spMkLst>
        </pc:spChg>
        <pc:spChg chg="mod">
          <ac:chgData name="Shephard Allen, Taraja [OH]" userId="65baa122-b778-4332-a641-aa527494d799" providerId="ADAL" clId="{964DD991-B07D-50A0-8339-5D337F214506}" dt="2026-09-24T21:28:29.322" v="1309" actId="20577"/>
          <ac:spMkLst>
            <pc:docMk/>
            <pc:sldMk cId="2752018475" sldId="2785"/>
            <ac:spMk id="3" creationId="{9206D881-1F08-557A-8BCD-9C57414B238D}"/>
          </ac:spMkLst>
        </pc:spChg>
        <pc:picChg chg="mod">
          <ac:chgData name="Shephard Allen, Taraja [OH]" userId="65baa122-b778-4332-a641-aa527494d799" providerId="ADAL" clId="{964DD991-B07D-50A0-8339-5D337F214506}" dt="2026-09-24T21:28:19.159" v="1308" actId="1076"/>
          <ac:picMkLst>
            <pc:docMk/>
            <pc:sldMk cId="2752018475" sldId="2785"/>
            <ac:picMk id="4" creationId="{DA3466B8-5985-5CB9-0D69-398DAF5B2F39}"/>
          </ac:picMkLst>
        </pc:picChg>
      </pc:sldChg>
      <pc:sldChg chg="modSp mod">
        <pc:chgData name="Shephard Allen, Taraja [OH]" userId="65baa122-b778-4332-a641-aa527494d799" providerId="ADAL" clId="{964DD991-B07D-50A0-8339-5D337F214506}" dt="2026-09-24T21:35:05.208" v="1523" actId="1076"/>
        <pc:sldMkLst>
          <pc:docMk/>
          <pc:sldMk cId="98187866" sldId="2786"/>
        </pc:sldMkLst>
        <pc:spChg chg="mod">
          <ac:chgData name="Shephard Allen, Taraja [OH]" userId="65baa122-b778-4332-a641-aa527494d799" providerId="ADAL" clId="{964DD991-B07D-50A0-8339-5D337F214506}" dt="2026-09-24T21:28:41.296" v="1310" actId="1076"/>
          <ac:spMkLst>
            <pc:docMk/>
            <pc:sldMk cId="98187866" sldId="2786"/>
            <ac:spMk id="2" creationId="{C6618C36-CE2E-95BF-D6A3-216FE3771920}"/>
          </ac:spMkLst>
        </pc:spChg>
        <pc:spChg chg="mod">
          <ac:chgData name="Shephard Allen, Taraja [OH]" userId="65baa122-b778-4332-a641-aa527494d799" providerId="ADAL" clId="{964DD991-B07D-50A0-8339-5D337F214506}" dt="2026-09-24T21:35:05.208" v="1523" actId="1076"/>
          <ac:spMkLst>
            <pc:docMk/>
            <pc:sldMk cId="98187866" sldId="2786"/>
            <ac:spMk id="3" creationId="{4BB8EA0C-006C-D4F0-EF54-839F4A32E74C}"/>
          </ac:spMkLst>
        </pc:spChg>
        <pc:picChg chg="mod">
          <ac:chgData name="Shephard Allen, Taraja [OH]" userId="65baa122-b778-4332-a641-aa527494d799" providerId="ADAL" clId="{964DD991-B07D-50A0-8339-5D337F214506}" dt="2026-09-24T21:31:30.945" v="1394" actId="1076"/>
          <ac:picMkLst>
            <pc:docMk/>
            <pc:sldMk cId="98187866" sldId="2786"/>
            <ac:picMk id="4" creationId="{88A5AF58-36CF-C393-E44D-2E18CD024805}"/>
          </ac:picMkLst>
        </pc:picChg>
      </pc:sldChg>
      <pc:sldChg chg="modSp mod">
        <pc:chgData name="Shephard Allen, Taraja [OH]" userId="65baa122-b778-4332-a641-aa527494d799" providerId="ADAL" clId="{964DD991-B07D-50A0-8339-5D337F214506}" dt="2026-09-24T21:39:58.685" v="1535" actId="27636"/>
        <pc:sldMkLst>
          <pc:docMk/>
          <pc:sldMk cId="2852673004" sldId="2787"/>
        </pc:sldMkLst>
        <pc:spChg chg="mod">
          <ac:chgData name="Shephard Allen, Taraja [OH]" userId="65baa122-b778-4332-a641-aa527494d799" providerId="ADAL" clId="{964DD991-B07D-50A0-8339-5D337F214506}" dt="2026-09-24T21:35:48.595" v="1526" actId="1076"/>
          <ac:spMkLst>
            <pc:docMk/>
            <pc:sldMk cId="2852673004" sldId="2787"/>
            <ac:spMk id="6" creationId="{12FA2DE1-1BC0-8DC7-5795-1C5755C7C307}"/>
          </ac:spMkLst>
        </pc:spChg>
        <pc:spChg chg="mod">
          <ac:chgData name="Shephard Allen, Taraja [OH]" userId="65baa122-b778-4332-a641-aa527494d799" providerId="ADAL" clId="{964DD991-B07D-50A0-8339-5D337F214506}" dt="2026-09-24T21:39:58.685" v="1535" actId="27636"/>
          <ac:spMkLst>
            <pc:docMk/>
            <pc:sldMk cId="2852673004" sldId="2787"/>
            <ac:spMk id="12" creationId="{867D1AB4-1647-72E0-5227-61451A83EBD8}"/>
          </ac:spMkLst>
        </pc:spChg>
      </pc:sldChg>
      <pc:sldChg chg="modSp mod">
        <pc:chgData name="Shephard Allen, Taraja [OH]" userId="65baa122-b778-4332-a641-aa527494d799" providerId="ADAL" clId="{964DD991-B07D-50A0-8339-5D337F214506}" dt="2026-09-24T23:29:21.762" v="1577" actId="20577"/>
        <pc:sldMkLst>
          <pc:docMk/>
          <pc:sldMk cId="3233990233" sldId="2789"/>
        </pc:sldMkLst>
        <pc:spChg chg="mod">
          <ac:chgData name="Shephard Allen, Taraja [OH]" userId="65baa122-b778-4332-a641-aa527494d799" providerId="ADAL" clId="{964DD991-B07D-50A0-8339-5D337F214506}" dt="2026-09-24T23:29:21.762" v="1577" actId="20577"/>
          <ac:spMkLst>
            <pc:docMk/>
            <pc:sldMk cId="3233990233" sldId="2789"/>
            <ac:spMk id="3" creationId="{B479682E-AED3-B0F2-4C50-684D1550D803}"/>
          </ac:spMkLst>
        </pc:spChg>
      </pc:sldChg>
      <pc:sldChg chg="modSp mod">
        <pc:chgData name="Shephard Allen, Taraja [OH]" userId="65baa122-b778-4332-a641-aa527494d799" providerId="ADAL" clId="{964DD991-B07D-50A0-8339-5D337F214506}" dt="2026-09-24T23:27:16.199" v="1552" actId="2710"/>
        <pc:sldMkLst>
          <pc:docMk/>
          <pc:sldMk cId="174839955" sldId="2791"/>
        </pc:sldMkLst>
        <pc:spChg chg="mod">
          <ac:chgData name="Shephard Allen, Taraja [OH]" userId="65baa122-b778-4332-a641-aa527494d799" providerId="ADAL" clId="{964DD991-B07D-50A0-8339-5D337F214506}" dt="2026-09-24T23:27:16.199" v="1552" actId="2710"/>
          <ac:spMkLst>
            <pc:docMk/>
            <pc:sldMk cId="174839955" sldId="2791"/>
            <ac:spMk id="3" creationId="{34062AF2-AEA9-A3BE-B1C2-1B3ACB80DA53}"/>
          </ac:spMkLst>
        </pc:spChg>
      </pc:sldChg>
      <pc:sldChg chg="modSp mod">
        <pc:chgData name="Shephard Allen, Taraja [OH]" userId="65baa122-b778-4332-a641-aa527494d799" providerId="ADAL" clId="{964DD991-B07D-50A0-8339-5D337F214506}" dt="2026-09-24T20:41:49.147" v="611" actId="14100"/>
        <pc:sldMkLst>
          <pc:docMk/>
          <pc:sldMk cId="1561150948" sldId="2795"/>
        </pc:sldMkLst>
        <pc:spChg chg="mod">
          <ac:chgData name="Shephard Allen, Taraja [OH]" userId="65baa122-b778-4332-a641-aa527494d799" providerId="ADAL" clId="{964DD991-B07D-50A0-8339-5D337F214506}" dt="2026-09-24T20:41:49.147" v="611" actId="14100"/>
          <ac:spMkLst>
            <pc:docMk/>
            <pc:sldMk cId="1561150948" sldId="2795"/>
            <ac:spMk id="3" creationId="{B7CFEDF5-5548-3030-0B5B-94F2B593F815}"/>
          </ac:spMkLst>
        </pc:spChg>
      </pc:sldChg>
      <pc:sldChg chg="modSp mod">
        <pc:chgData name="Shephard Allen, Taraja [OH]" userId="65baa122-b778-4332-a641-aa527494d799" providerId="ADAL" clId="{964DD991-B07D-50A0-8339-5D337F214506}" dt="2026-09-24T20:34:37.718" v="478" actId="113"/>
        <pc:sldMkLst>
          <pc:docMk/>
          <pc:sldMk cId="1823769161" sldId="2797"/>
        </pc:sldMkLst>
        <pc:spChg chg="mod">
          <ac:chgData name="Shephard Allen, Taraja [OH]" userId="65baa122-b778-4332-a641-aa527494d799" providerId="ADAL" clId="{964DD991-B07D-50A0-8339-5D337F214506}" dt="2026-09-24T20:34:37.718" v="478" actId="113"/>
          <ac:spMkLst>
            <pc:docMk/>
            <pc:sldMk cId="1823769161" sldId="2797"/>
            <ac:spMk id="2" creationId="{4D45BDB6-C4BC-E008-CA07-F68EF47B6FDB}"/>
          </ac:spMkLst>
        </pc:spChg>
        <pc:spChg chg="mod">
          <ac:chgData name="Shephard Allen, Taraja [OH]" userId="65baa122-b778-4332-a641-aa527494d799" providerId="ADAL" clId="{964DD991-B07D-50A0-8339-5D337F214506}" dt="2026-09-24T20:34:30.317" v="477" actId="2710"/>
          <ac:spMkLst>
            <pc:docMk/>
            <pc:sldMk cId="1823769161" sldId="2797"/>
            <ac:spMk id="3" creationId="{258BD434-FE63-E913-A15A-C0EAAB9F927C}"/>
          </ac:spMkLst>
        </pc:spChg>
      </pc:sldChg>
      <pc:sldChg chg="modSp new mod">
        <pc:chgData name="Shephard Allen, Taraja [OH]" userId="65baa122-b778-4332-a641-aa527494d799" providerId="ADAL" clId="{964DD991-B07D-50A0-8339-5D337F214506}" dt="2026-09-24T21:21:48.736" v="1123" actId="1076"/>
        <pc:sldMkLst>
          <pc:docMk/>
          <pc:sldMk cId="1249584589" sldId="2798"/>
        </pc:sldMkLst>
        <pc:spChg chg="mod">
          <ac:chgData name="Shephard Allen, Taraja [OH]" userId="65baa122-b778-4332-a641-aa527494d799" providerId="ADAL" clId="{964DD991-B07D-50A0-8339-5D337F214506}" dt="2026-09-24T21:21:46.335" v="1122" actId="1076"/>
          <ac:spMkLst>
            <pc:docMk/>
            <pc:sldMk cId="1249584589" sldId="2798"/>
            <ac:spMk id="2" creationId="{60181170-F603-C508-018C-C6C1F9BFB204}"/>
          </ac:spMkLst>
        </pc:spChg>
        <pc:spChg chg="mod">
          <ac:chgData name="Shephard Allen, Taraja [OH]" userId="65baa122-b778-4332-a641-aa527494d799" providerId="ADAL" clId="{964DD991-B07D-50A0-8339-5D337F214506}" dt="2026-09-24T21:21:48.736" v="1123" actId="1076"/>
          <ac:spMkLst>
            <pc:docMk/>
            <pc:sldMk cId="1249584589" sldId="2798"/>
            <ac:spMk id="3" creationId="{99E5A207-1037-9B1F-D0B8-673A8CEC0806}"/>
          </ac:spMkLst>
        </pc:spChg>
      </pc:sldChg>
    </pc:docChg>
  </pc:docChgLst>
  <pc:docChgLst>
    <pc:chgData name="Taylor, Rita" userId="S::rtaylor_ista-in.org#ext#@neahq.onmicrosoft.com::fbfedd57-8125-484a-8798-ea4ba1087d89" providerId="AD" clId="Web-{CF019A63-BBDB-3E2F-3D86-FEA944402317}"/>
    <pc:docChg chg="modSld">
      <pc:chgData name="Taylor, Rita" userId="S::rtaylor_ista-in.org#ext#@neahq.onmicrosoft.com::fbfedd57-8125-484a-8798-ea4ba1087d89" providerId="AD" clId="Web-{CF019A63-BBDB-3E2F-3D86-FEA944402317}" dt="2026-09-24T18:46:38.291" v="16" actId="1076"/>
      <pc:docMkLst>
        <pc:docMk/>
      </pc:docMkLst>
      <pc:sldChg chg="addSp delSp modSp">
        <pc:chgData name="Taylor, Rita" userId="S::rtaylor_ista-in.org#ext#@neahq.onmicrosoft.com::fbfedd57-8125-484a-8798-ea4ba1087d89" providerId="AD" clId="Web-{CF019A63-BBDB-3E2F-3D86-FEA944402317}" dt="2026-09-24T18:46:38.291" v="16" actId="1076"/>
        <pc:sldMkLst>
          <pc:docMk/>
          <pc:sldMk cId="695119878" sldId="2773"/>
        </pc:sldMkLst>
        <pc:picChg chg="add mod">
          <ac:chgData name="Taylor, Rita" userId="S::rtaylor_ista-in.org#ext#@neahq.onmicrosoft.com::fbfedd57-8125-484a-8798-ea4ba1087d89" providerId="AD" clId="Web-{CF019A63-BBDB-3E2F-3D86-FEA944402317}" dt="2026-09-24T18:46:38.291" v="16" actId="1076"/>
          <ac:picMkLst>
            <pc:docMk/>
            <pc:sldMk cId="695119878" sldId="2773"/>
            <ac:picMk id="6" creationId="{B5905687-F4C8-A8AC-24C9-9DDFD6159356}"/>
          </ac:picMkLst>
        </pc:picChg>
      </pc:sldChg>
      <pc:sldChg chg="addSp delSp modSp">
        <pc:chgData name="Taylor, Rita" userId="S::rtaylor_ista-in.org#ext#@neahq.onmicrosoft.com::fbfedd57-8125-484a-8798-ea4ba1087d89" providerId="AD" clId="Web-{CF019A63-BBDB-3E2F-3D86-FEA944402317}" dt="2026-09-24T18:41:49.741" v="7" actId="1076"/>
        <pc:sldMkLst>
          <pc:docMk/>
          <pc:sldMk cId="1107344983" sldId="2774"/>
        </pc:sldMkLst>
        <pc:spChg chg="mod">
          <ac:chgData name="Taylor, Rita" userId="S::rtaylor_ista-in.org#ext#@neahq.onmicrosoft.com::fbfedd57-8125-484a-8798-ea4ba1087d89" providerId="AD" clId="Web-{CF019A63-BBDB-3E2F-3D86-FEA944402317}" dt="2026-09-24T18:39:45.506" v="0" actId="1076"/>
          <ac:spMkLst>
            <pc:docMk/>
            <pc:sldMk cId="1107344983" sldId="2774"/>
            <ac:spMk id="2" creationId="{F533AAA6-EA2C-BAE3-DF2B-BF5617776075}"/>
          </ac:spMkLst>
        </pc:spChg>
        <pc:picChg chg="add mod">
          <ac:chgData name="Taylor, Rita" userId="S::rtaylor_ista-in.org#ext#@neahq.onmicrosoft.com::fbfedd57-8125-484a-8798-ea4ba1087d89" providerId="AD" clId="Web-{CF019A63-BBDB-3E2F-3D86-FEA944402317}" dt="2026-09-24T18:41:49.741" v="7" actId="1076"/>
          <ac:picMkLst>
            <pc:docMk/>
            <pc:sldMk cId="1107344983" sldId="2774"/>
            <ac:picMk id="6" creationId="{B7B86313-6FAB-4D51-6080-4272C71828D2}"/>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9/25/2026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9/25/2026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3775578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6522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3E3AE-4B2E-CF07-1882-63810F4521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7807A8-E211-D81C-34A3-5F6958850A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B6EFE2-A983-133D-9797-DAF168434DF8}"/>
              </a:ext>
            </a:extLst>
          </p:cNvPr>
          <p:cNvSpPr>
            <a:spLocks noGrp="1"/>
          </p:cNvSpPr>
          <p:nvPr>
            <p:ph type="body" idx="1"/>
          </p:nvPr>
        </p:nvSpPr>
        <p:spPr/>
        <p:txBody>
          <a:bodyPr/>
          <a:lstStyle/>
          <a:p>
            <a:r>
              <a:rPr lang="en-US"/>
              <a:t>
</a:t>
            </a:r>
          </a:p>
        </p:txBody>
      </p:sp>
      <p:sp>
        <p:nvSpPr>
          <p:cNvPr id="4" name="Slide Number Placeholder 3">
            <a:extLst>
              <a:ext uri="{FF2B5EF4-FFF2-40B4-BE49-F238E27FC236}">
                <a16:creationId xmlns:a16="http://schemas.microsoft.com/office/drawing/2014/main" id="{15B8BB29-8234-92C1-95DD-9845127E370E}"/>
              </a:ext>
            </a:extLst>
          </p:cNvPr>
          <p:cNvSpPr>
            <a:spLocks noGrp="1"/>
          </p:cNvSpPr>
          <p:nvPr>
            <p:ph type="sldNum" sz="quarter" idx="5"/>
          </p:nvPr>
        </p:nvSpPr>
        <p:spPr/>
        <p:txBody>
          <a:bodyPr/>
          <a:lstStyle/>
          <a:p>
            <a:fld id="{BFDD6F49-EBB7-4CCF-97A8-E526BB28BB69}" type="slidenum">
              <a:rPr lang="en-US" smtClean="0"/>
              <a:t>8</a:t>
            </a:fld>
            <a:endParaRPr lang="en-US"/>
          </a:p>
        </p:txBody>
      </p:sp>
    </p:spTree>
    <p:extLst>
      <p:ext uri="{BB962C8B-B14F-4D97-AF65-F5344CB8AC3E}">
        <p14:creationId xmlns:p14="http://schemas.microsoft.com/office/powerpoint/2010/main" val="246076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2dec7a79ec2_0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2dec7a79ec2_0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i="1"/>
          </a:p>
          <a:p>
            <a:r>
              <a:rPr lang="en-US" i="1"/>
              <a:t>Is the challenge </a:t>
            </a:r>
            <a:r>
              <a:rPr lang="en-US" b="1" i="1"/>
              <a:t>motivational</a:t>
            </a:r>
            <a:r>
              <a:rPr lang="en-US" i="1"/>
              <a:t> (effort/heart)?</a:t>
            </a:r>
            <a:r>
              <a:rPr lang="en-US"/>
              <a:t>Is the individual struggling because s/he is not putting forth enough effort? Is she not trying hard enough because she’s embarrassed? Is he quitting too soon because of frustration or fear? Is s/he getting interference from other habits (e.g., someone well-versed in marketing speak may not know how to tell an authentic story)? </a:t>
            </a:r>
            <a:br>
              <a:rPr lang="en-US">
                <a:cs typeface="+mn-lt"/>
              </a:rPr>
            </a:br>
            <a:r>
              <a:rPr lang="en-US"/>
              <a:t>Is the challenge </a:t>
            </a:r>
            <a:r>
              <a:rPr lang="en-US" b="1" i="1"/>
              <a:t>educational</a:t>
            </a:r>
            <a:r>
              <a:rPr lang="en-US" i="1"/>
              <a:t> (information/skills/hands)?</a:t>
            </a:r>
            <a:r>
              <a:rPr lang="en-US"/>
              <a:t>Is the individual struggling because he lacks the skill to execute effectively? Does he not know how to do it? Is she getting interference from older habits or behaviors (like someone who is so used to selling things confusing this with telling a story of self)? Is it something you could model or role-play with them? </a:t>
            </a:r>
            <a:br>
              <a:rPr lang="en-US">
                <a:cs typeface="+mn-lt"/>
              </a:rPr>
            </a:br>
            <a:r>
              <a:rPr lang="en-US"/>
              <a:t>Is the challenge </a:t>
            </a:r>
            <a:r>
              <a:rPr lang="en-US" b="1" i="1"/>
              <a:t>strategic </a:t>
            </a:r>
            <a:r>
              <a:rPr lang="en-US" i="1"/>
              <a:t>(strategy/head)?</a:t>
            </a:r>
            <a:r>
              <a:rPr lang="en-US"/>
              <a:t>Is the individual struggling because s/he doesn’t know how to use the information or skills that she does have. Does he understand the concepts or underlying principles clearly? Has he not</a:t>
            </a:r>
            <a:endParaRPr lang="en-US">
              <a:ea typeface="Calibri"/>
              <a:cs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06e15c15de_0_7: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306e15c15d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8745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95A83-0329-4EF0-84D8-45B542301D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FBF942-2581-9A74-B7C1-9BFA558CB2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FC603E-93C9-DB8D-B06F-9E7218A93358}"/>
              </a:ext>
            </a:extLst>
          </p:cNvPr>
          <p:cNvSpPr>
            <a:spLocks noGrp="1"/>
          </p:cNvSpPr>
          <p:nvPr>
            <p:ph type="body" idx="1"/>
          </p:nvPr>
        </p:nvSpPr>
        <p:spPr/>
        <p:txBody>
          <a:bodyPr/>
          <a:lstStyle/>
          <a:p>
            <a:r>
              <a:rPr lang="en-US">
                <a:ea typeface="Calibri"/>
                <a:cs typeface="Calibri"/>
              </a:rPr>
              <a:t>Salina</a:t>
            </a:r>
          </a:p>
        </p:txBody>
      </p:sp>
      <p:sp>
        <p:nvSpPr>
          <p:cNvPr id="4" name="Slide Number Placeholder 3">
            <a:extLst>
              <a:ext uri="{FF2B5EF4-FFF2-40B4-BE49-F238E27FC236}">
                <a16:creationId xmlns:a16="http://schemas.microsoft.com/office/drawing/2014/main" id="{FEDD8A24-F073-BA5D-9614-769D7567015E}"/>
              </a:ext>
            </a:extLst>
          </p:cNvPr>
          <p:cNvSpPr>
            <a:spLocks noGrp="1"/>
          </p:cNvSpPr>
          <p:nvPr>
            <p:ph type="sldNum" sz="quarter" idx="5"/>
          </p:nvPr>
        </p:nvSpPr>
        <p:spPr/>
        <p:txBody>
          <a:bodyPr/>
          <a:lstStyle/>
          <a:p>
            <a:fld id="{415128E4-6EED-4DD7-8932-0F2E72A616D4}" type="slidenum">
              <a:rPr lang="en-US"/>
              <a:t>15</a:t>
            </a:fld>
            <a:endParaRPr lang="en-US"/>
          </a:p>
        </p:txBody>
      </p:sp>
    </p:spTree>
    <p:extLst>
      <p:ext uri="{BB962C8B-B14F-4D97-AF65-F5344CB8AC3E}">
        <p14:creationId xmlns:p14="http://schemas.microsoft.com/office/powerpoint/2010/main" val="26861437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ighlight>
                  <a:srgbClr val="FFFFFF"/>
                </a:highlight>
              </a:rPr>
              <a:t>We spend a lot of time talking about the need to shift from service to organizing. However, the reality is- members have expectations of their union. They want services and help. Which is reasonable and will always be a core of our unions' work. However- how we respond to or structure supporting members with their concerns/requests can help transform our unions.  Let's start by examining the hall marks of a service culture and an organizing culture. </a:t>
            </a:r>
          </a:p>
          <a:p>
            <a:endParaRPr lang="en-US">
              <a:highlight>
                <a:srgbClr val="FFFFFF"/>
              </a:highlight>
            </a:endParaRPr>
          </a:p>
          <a:p>
            <a:endParaRPr lang="en-US">
              <a:highlight>
                <a:srgbClr val="FFFFFF"/>
              </a:highlight>
            </a:endParaRPr>
          </a:p>
        </p:txBody>
      </p:sp>
      <p:sp>
        <p:nvSpPr>
          <p:cNvPr id="4" name="Slide Number Placeholder 3"/>
          <p:cNvSpPr>
            <a:spLocks noGrp="1"/>
          </p:cNvSpPr>
          <p:nvPr>
            <p:ph type="sldNum" sz="quarter" idx="5"/>
          </p:nvPr>
        </p:nvSpPr>
        <p:spPr/>
        <p:txBody>
          <a:bodyPr/>
          <a:lstStyle/>
          <a:p>
            <a:fld id="{34D7992D-08C5-44F8-8ADE-9B128D362D7F}" type="slidenum">
              <a:rPr lang="en-US"/>
              <a:t>22</a:t>
            </a:fld>
            <a:endParaRPr lang="en-US"/>
          </a:p>
        </p:txBody>
      </p:sp>
    </p:spTree>
    <p:extLst>
      <p:ext uri="{BB962C8B-B14F-4D97-AF65-F5344CB8AC3E}">
        <p14:creationId xmlns:p14="http://schemas.microsoft.com/office/powerpoint/2010/main" val="2431297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Service Model Union Culture</a:t>
            </a:r>
          </a:p>
          <a:p>
            <a:r>
              <a:rPr lang="en-US"/>
              <a:t>A service model union culture operates episodically and transactionally. The union is primarily seen as a provider of services: filing grievances, negotiating contracts, enforcing board policy, and resolving individual member issues. Success is measured by outputs such as the number of grievances filed or resolved, contract settlements reached, and membership totals maintained. Participation is concentrated in formal roles — officers, staff, bargaining teams — while most members engage only when they need assistance. Information flows vertically through a small number of designated leaders, and decision-making is centralized. Bargaining is typically led by staff and a limited group of member representatives. The culture reinforces the idea that “the union handles it” on behalf of members.</a:t>
            </a:r>
          </a:p>
          <a:p>
            <a:endParaRPr lang="en-US">
              <a:ea typeface="Calibri"/>
              <a:cs typeface="Calibri"/>
            </a:endParaRPr>
          </a:p>
          <a:p>
            <a:r>
              <a:rPr lang="en-US"/>
              <a:t>Organizing Model Union Culture</a:t>
            </a:r>
          </a:p>
          <a:p>
            <a:r>
              <a:rPr lang="en-US"/>
              <a:t>An organizing model union culture is continual and power-building. The union is understood not as a service provider, but as a collective vehicle for members to build power together. Success is measured not just by contract wins, but by the number of members actively involved in identifying issues, leading campaigns, and solving problems. Leadership is intentionally expanded — new leaders are consistently invited into roles such as building reps, issue organizers, and bargaining team members. Information flows broadly across networks of members rather than through a few gatekeepers. Bargaining is led by large member committees, with visible participation and engagement across worksites. The culture reinforces the belief that “we are the union,” and that meaningful change comes from collective action, not just representation. </a:t>
            </a:r>
          </a:p>
          <a:p>
            <a:endParaRPr lang="en-US">
              <a:ea typeface="Calibri"/>
              <a:cs typeface="Calibri"/>
            </a:endParaRPr>
          </a:p>
          <a:p>
            <a:r>
              <a:rPr lang="en-US">
                <a:ea typeface="Calibri"/>
                <a:cs typeface="Calibri"/>
              </a:rPr>
              <a:t>Quick Assessment- where would you place your local. </a:t>
            </a:r>
          </a:p>
          <a:p>
            <a:r>
              <a:rPr lang="en-US">
                <a:ea typeface="Calibri"/>
                <a:cs typeface="Calibri"/>
              </a:rPr>
              <a:t>Quick fist of 5. 1 being total organizing model and 5 being complete service model. </a:t>
            </a:r>
          </a:p>
          <a:p>
            <a:r>
              <a:rPr lang="en-US">
                <a:ea typeface="Calibri"/>
                <a:cs typeface="Calibri"/>
              </a:rPr>
              <a:t>Quick Share out- why did you rate yourself this way? What function of your union highlights your personal rating. </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34D7992D-08C5-44F8-8ADE-9B128D362D7F}" type="slidenum">
              <a:rPr lang="en-US"/>
              <a:t>23</a:t>
            </a:fld>
            <a:endParaRPr lang="en-US"/>
          </a:p>
        </p:txBody>
      </p:sp>
    </p:spTree>
    <p:extLst>
      <p:ext uri="{BB962C8B-B14F-4D97-AF65-F5344CB8AC3E}">
        <p14:creationId xmlns:p14="http://schemas.microsoft.com/office/powerpoint/2010/main" val="31608741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9005F-6CF1-AF27-A97F-AEC8785756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841F5A-1BE9-439C-2041-7F97A5D21A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571EF3-A7C8-D16C-0DE7-D65969284528}"/>
              </a:ext>
            </a:extLst>
          </p:cNvPr>
          <p:cNvSpPr>
            <a:spLocks noGrp="1"/>
          </p:cNvSpPr>
          <p:nvPr>
            <p:ph type="body" idx="1"/>
          </p:nvPr>
        </p:nvSpPr>
        <p:spPr/>
        <p:txBody>
          <a:bodyPr/>
          <a:lstStyle/>
          <a:p>
            <a:r>
              <a:rPr lang="en-US">
                <a:ea typeface="Calibri"/>
                <a:cs typeface="Calibri"/>
              </a:rPr>
              <a:t>Salina</a:t>
            </a:r>
          </a:p>
        </p:txBody>
      </p:sp>
      <p:sp>
        <p:nvSpPr>
          <p:cNvPr id="4" name="Slide Number Placeholder 3">
            <a:extLst>
              <a:ext uri="{FF2B5EF4-FFF2-40B4-BE49-F238E27FC236}">
                <a16:creationId xmlns:a16="http://schemas.microsoft.com/office/drawing/2014/main" id="{5350D7E1-406B-A8AB-05D5-484BF890977F}"/>
              </a:ext>
            </a:extLst>
          </p:cNvPr>
          <p:cNvSpPr>
            <a:spLocks noGrp="1"/>
          </p:cNvSpPr>
          <p:nvPr>
            <p:ph type="sldNum" sz="quarter" idx="5"/>
          </p:nvPr>
        </p:nvSpPr>
        <p:spPr/>
        <p:txBody>
          <a:bodyPr/>
          <a:lstStyle/>
          <a:p>
            <a:fld id="{415128E4-6EED-4DD7-8932-0F2E72A616D4}" type="slidenum">
              <a:rPr lang="en-US"/>
              <a:t>47</a:t>
            </a:fld>
            <a:endParaRPr lang="en-US"/>
          </a:p>
        </p:txBody>
      </p:sp>
    </p:spTree>
    <p:extLst>
      <p:ext uri="{BB962C8B-B14F-4D97-AF65-F5344CB8AC3E}">
        <p14:creationId xmlns:p14="http://schemas.microsoft.com/office/powerpoint/2010/main" val="4229121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95A83-0329-4EF0-84D8-45B542301D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FBF942-2581-9A74-B7C1-9BFA558CB2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FC603E-93C9-DB8D-B06F-9E7218A93358}"/>
              </a:ext>
            </a:extLst>
          </p:cNvPr>
          <p:cNvSpPr>
            <a:spLocks noGrp="1"/>
          </p:cNvSpPr>
          <p:nvPr>
            <p:ph type="body" idx="1"/>
          </p:nvPr>
        </p:nvSpPr>
        <p:spPr/>
        <p:txBody>
          <a:bodyPr/>
          <a:lstStyle/>
          <a:p>
            <a:r>
              <a:rPr lang="en-US">
                <a:ea typeface="Calibri"/>
                <a:cs typeface="Calibri"/>
              </a:rPr>
              <a:t>Salina</a:t>
            </a:r>
          </a:p>
        </p:txBody>
      </p:sp>
      <p:sp>
        <p:nvSpPr>
          <p:cNvPr id="4" name="Slide Number Placeholder 3">
            <a:extLst>
              <a:ext uri="{FF2B5EF4-FFF2-40B4-BE49-F238E27FC236}">
                <a16:creationId xmlns:a16="http://schemas.microsoft.com/office/drawing/2014/main" id="{FEDD8A24-F073-BA5D-9614-769D7567015E}"/>
              </a:ext>
            </a:extLst>
          </p:cNvPr>
          <p:cNvSpPr>
            <a:spLocks noGrp="1"/>
          </p:cNvSpPr>
          <p:nvPr>
            <p:ph type="sldNum" sz="quarter" idx="5"/>
          </p:nvPr>
        </p:nvSpPr>
        <p:spPr/>
        <p:txBody>
          <a:bodyPr/>
          <a:lstStyle/>
          <a:p>
            <a:fld id="{415128E4-6EED-4DD7-8932-0F2E72A616D4}" type="slidenum">
              <a:rPr lang="en-US"/>
              <a:t>48</a:t>
            </a:fld>
            <a:endParaRPr lang="en-US"/>
          </a:p>
        </p:txBody>
      </p:sp>
    </p:spTree>
    <p:extLst>
      <p:ext uri="{BB962C8B-B14F-4D97-AF65-F5344CB8AC3E}">
        <p14:creationId xmlns:p14="http://schemas.microsoft.com/office/powerpoint/2010/main" val="26861437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9/25/2026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9/25/2026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9/25/2026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9/25/2026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9/25/2026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9/25/2026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9/25/2026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9/25/2026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9/25/2026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9/25/2026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9/25/2026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with Picture">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7BC39494-3950-2F31-67EE-A97EF404ECC7}"/>
              </a:ext>
              <a:ext uri="{C183D7F6-B498-43B3-948B-1728B52AA6E4}">
                <adec:decorative xmlns:adec="http://schemas.microsoft.com/office/drawing/2017/decorative" val="1"/>
              </a:ext>
            </a:extLst>
          </p:cNvPr>
          <p:cNvSpPr/>
          <p:nvPr/>
        </p:nvSpPr>
        <p:spPr>
          <a:xfrm rot="5400000">
            <a:off x="9569828" y="4239007"/>
            <a:ext cx="808855" cy="4429140"/>
          </a:xfrm>
          <a:custGeom>
            <a:avLst/>
            <a:gdLst>
              <a:gd name="connsiteX0" fmla="*/ 0 w 791737"/>
              <a:gd name="connsiteY0" fmla="*/ 4342433 h 4347028"/>
              <a:gd name="connsiteX1" fmla="*/ 0 w 791737"/>
              <a:gd name="connsiteY1" fmla="*/ 0 h 4347028"/>
              <a:gd name="connsiteX2" fmla="*/ 791737 w 791737"/>
              <a:gd name="connsiteY2" fmla="*/ 0 h 4347028"/>
              <a:gd name="connsiteX3" fmla="*/ 791737 w 791737"/>
              <a:gd name="connsiteY3" fmla="*/ 4347028 h 4347028"/>
              <a:gd name="connsiteX0" fmla="*/ 0 w 796627"/>
              <a:gd name="connsiteY0" fmla="*/ 4354469 h 4354469"/>
              <a:gd name="connsiteX1" fmla="*/ 4890 w 796627"/>
              <a:gd name="connsiteY1" fmla="*/ 0 h 4354469"/>
              <a:gd name="connsiteX2" fmla="*/ 796627 w 796627"/>
              <a:gd name="connsiteY2" fmla="*/ 0 h 4354469"/>
              <a:gd name="connsiteX3" fmla="*/ 796627 w 796627"/>
              <a:gd name="connsiteY3" fmla="*/ 4347028 h 4354469"/>
              <a:gd name="connsiteX4" fmla="*/ 0 w 796627"/>
              <a:gd name="connsiteY4" fmla="*/ 4354469 h 4354469"/>
              <a:gd name="connsiteX0" fmla="*/ 4468 w 801095"/>
              <a:gd name="connsiteY0" fmla="*/ 4354469 h 4354469"/>
              <a:gd name="connsiteX1" fmla="*/ 9358 w 801095"/>
              <a:gd name="connsiteY1" fmla="*/ 0 h 4354469"/>
              <a:gd name="connsiteX2" fmla="*/ 801095 w 801095"/>
              <a:gd name="connsiteY2" fmla="*/ 0 h 4354469"/>
              <a:gd name="connsiteX3" fmla="*/ 801095 w 801095"/>
              <a:gd name="connsiteY3" fmla="*/ 4347028 h 4354469"/>
              <a:gd name="connsiteX4" fmla="*/ 4468 w 801095"/>
              <a:gd name="connsiteY4" fmla="*/ 4354469 h 4354469"/>
              <a:gd name="connsiteX0" fmla="*/ 0 w 796627"/>
              <a:gd name="connsiteY0" fmla="*/ 4354469 h 4354469"/>
              <a:gd name="connsiteX1" fmla="*/ 4890 w 796627"/>
              <a:gd name="connsiteY1" fmla="*/ 0 h 4354469"/>
              <a:gd name="connsiteX2" fmla="*/ 796627 w 796627"/>
              <a:gd name="connsiteY2" fmla="*/ 0 h 4354469"/>
              <a:gd name="connsiteX3" fmla="*/ 796627 w 796627"/>
              <a:gd name="connsiteY3" fmla="*/ 4347028 h 4354469"/>
              <a:gd name="connsiteX4" fmla="*/ 0 w 796627"/>
              <a:gd name="connsiteY4" fmla="*/ 4354469 h 4354469"/>
              <a:gd name="connsiteX0" fmla="*/ 0 w 808852"/>
              <a:gd name="connsiteY0" fmla="*/ 4354469 h 4354469"/>
              <a:gd name="connsiteX1" fmla="*/ 17115 w 808852"/>
              <a:gd name="connsiteY1" fmla="*/ 0 h 4354469"/>
              <a:gd name="connsiteX2" fmla="*/ 808852 w 808852"/>
              <a:gd name="connsiteY2" fmla="*/ 0 h 4354469"/>
              <a:gd name="connsiteX3" fmla="*/ 808852 w 808852"/>
              <a:gd name="connsiteY3" fmla="*/ 4347028 h 4354469"/>
              <a:gd name="connsiteX4" fmla="*/ 0 w 808852"/>
              <a:gd name="connsiteY4" fmla="*/ 4354469 h 4354469"/>
              <a:gd name="connsiteX0" fmla="*/ 0 w 808855"/>
              <a:gd name="connsiteY0" fmla="*/ 4354469 h 4361470"/>
              <a:gd name="connsiteX1" fmla="*/ 17115 w 808855"/>
              <a:gd name="connsiteY1" fmla="*/ 0 h 4361470"/>
              <a:gd name="connsiteX2" fmla="*/ 808852 w 808855"/>
              <a:gd name="connsiteY2" fmla="*/ 0 h 4361470"/>
              <a:gd name="connsiteX3" fmla="*/ 808855 w 808855"/>
              <a:gd name="connsiteY3" fmla="*/ 4361470 h 4361470"/>
              <a:gd name="connsiteX4" fmla="*/ 0 w 808855"/>
              <a:gd name="connsiteY4" fmla="*/ 4354469 h 4361470"/>
              <a:gd name="connsiteX0" fmla="*/ 0 w 808855"/>
              <a:gd name="connsiteY0" fmla="*/ 4354469 h 4361470"/>
              <a:gd name="connsiteX1" fmla="*/ 17115 w 808855"/>
              <a:gd name="connsiteY1" fmla="*/ 0 h 4361470"/>
              <a:gd name="connsiteX2" fmla="*/ 808852 w 808855"/>
              <a:gd name="connsiteY2" fmla="*/ 0 h 4361470"/>
              <a:gd name="connsiteX3" fmla="*/ 808855 w 808855"/>
              <a:gd name="connsiteY3" fmla="*/ 4361470 h 4361470"/>
              <a:gd name="connsiteX4" fmla="*/ 0 w 808855"/>
              <a:gd name="connsiteY4" fmla="*/ 4354469 h 4361470"/>
              <a:gd name="connsiteX0" fmla="*/ 0 w 808855"/>
              <a:gd name="connsiteY0" fmla="*/ 4354469 h 4361470"/>
              <a:gd name="connsiteX1" fmla="*/ 17115 w 808855"/>
              <a:gd name="connsiteY1" fmla="*/ 0 h 4361470"/>
              <a:gd name="connsiteX2" fmla="*/ 808852 w 808855"/>
              <a:gd name="connsiteY2" fmla="*/ 0 h 4361470"/>
              <a:gd name="connsiteX3" fmla="*/ 808855 w 808855"/>
              <a:gd name="connsiteY3" fmla="*/ 4361470 h 4361470"/>
              <a:gd name="connsiteX4" fmla="*/ 0 w 808855"/>
              <a:gd name="connsiteY4" fmla="*/ 4354469 h 43614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8855" h="4361470">
                <a:moveTo>
                  <a:pt x="0" y="4354469"/>
                </a:moveTo>
                <a:cubicBezTo>
                  <a:pt x="1630" y="2902979"/>
                  <a:pt x="13040" y="1506851"/>
                  <a:pt x="17115" y="0"/>
                </a:cubicBezTo>
                <a:lnTo>
                  <a:pt x="808852" y="0"/>
                </a:lnTo>
                <a:cubicBezTo>
                  <a:pt x="808853" y="1453823"/>
                  <a:pt x="808854" y="2907647"/>
                  <a:pt x="808855" y="4361470"/>
                </a:cubicBezTo>
                <a:lnTo>
                  <a:pt x="0" y="4354469"/>
                </a:lnTo>
                <a:close/>
              </a:path>
            </a:pathLst>
          </a:custGeom>
          <a:solidFill>
            <a:schemeClr val="accent1">
              <a:lumMod val="40000"/>
              <a:lumOff val="60000"/>
              <a:alpha val="71000"/>
            </a:schemeClr>
          </a:solidFill>
          <a:ln w="0" cap="flat">
            <a:noFill/>
            <a:prstDash val="solid"/>
            <a:miter/>
          </a:ln>
        </p:spPr>
        <p:txBody>
          <a:bodyPr wrap="square" rtlCol="0" anchor="ctr">
            <a:noAutofit/>
          </a:bodyPr>
          <a:lstStyle/>
          <a:p>
            <a:endParaRPr lang="en-US" sz="1799">
              <a:solidFill>
                <a:schemeClr val="tx2"/>
              </a:solidFill>
            </a:endParaRPr>
          </a:p>
        </p:txBody>
      </p:sp>
      <p:sp>
        <p:nvSpPr>
          <p:cNvPr id="17" name="Picture Placeholder 16">
            <a:extLst>
              <a:ext uri="{FF2B5EF4-FFF2-40B4-BE49-F238E27FC236}">
                <a16:creationId xmlns:a16="http://schemas.microsoft.com/office/drawing/2014/main" id="{D0B35698-4924-6B5C-7DFA-2C70E98C22EC}"/>
              </a:ext>
            </a:extLst>
          </p:cNvPr>
          <p:cNvSpPr>
            <a:spLocks noGrp="1"/>
          </p:cNvSpPr>
          <p:nvPr>
            <p:ph type="pic" sz="quarter" idx="13" hasCustomPrompt="1"/>
          </p:nvPr>
        </p:nvSpPr>
        <p:spPr>
          <a:xfrm>
            <a:off x="0" y="0"/>
            <a:ext cx="12188825" cy="6858000"/>
          </a:xfrm>
          <a:custGeom>
            <a:avLst/>
            <a:gdLst>
              <a:gd name="connsiteX0" fmla="*/ 0 w 12192000"/>
              <a:gd name="connsiteY0" fmla="*/ 0 h 6858000"/>
              <a:gd name="connsiteX1" fmla="*/ 12192000 w 12192000"/>
              <a:gd name="connsiteY1" fmla="*/ 0 h 6858000"/>
              <a:gd name="connsiteX2" fmla="*/ 12192000 w 12192000"/>
              <a:gd name="connsiteY2" fmla="*/ 6066264 h 6858000"/>
              <a:gd name="connsiteX3" fmla="*/ 12191861 w 12192000"/>
              <a:gd name="connsiteY3" fmla="*/ 6066264 h 6858000"/>
              <a:gd name="connsiteX4" fmla="*/ 11062480 w 12192000"/>
              <a:gd name="connsiteY4" fmla="*/ 6062101 h 6858000"/>
              <a:gd name="connsiteX5" fmla="*/ 10148157 w 12192000"/>
              <a:gd name="connsiteY5" fmla="*/ 6057699 h 6858000"/>
              <a:gd name="connsiteX6" fmla="*/ 10809571 w 12192000"/>
              <a:gd name="connsiteY6" fmla="*/ 6047660 h 6858000"/>
              <a:gd name="connsiteX7" fmla="*/ 11886836 w 12192000"/>
              <a:gd name="connsiteY7" fmla="*/ 6019511 h 6858000"/>
              <a:gd name="connsiteX8" fmla="*/ 11843467 w 12192000"/>
              <a:gd name="connsiteY8" fmla="*/ 1 h 6858000"/>
              <a:gd name="connsiteX9" fmla="*/ 7604204 w 12192000"/>
              <a:gd name="connsiteY9" fmla="*/ 1 h 6858000"/>
              <a:gd name="connsiteX10" fmla="*/ 7571678 w 12192000"/>
              <a:gd name="connsiteY10" fmla="*/ 6046584 h 6858000"/>
              <a:gd name="connsiteX11" fmla="*/ 7768805 w 12192000"/>
              <a:gd name="connsiteY11" fmla="*/ 6050626 h 6858000"/>
              <a:gd name="connsiteX12" fmla="*/ 7761707 w 12192000"/>
              <a:gd name="connsiteY12" fmla="*/ 6858000 h 6858000"/>
              <a:gd name="connsiteX13" fmla="*/ 0 w 12192000"/>
              <a:gd name="connsiteY1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6858000">
                <a:moveTo>
                  <a:pt x="0" y="0"/>
                </a:moveTo>
                <a:lnTo>
                  <a:pt x="12192000" y="0"/>
                </a:lnTo>
                <a:lnTo>
                  <a:pt x="12192000" y="6066264"/>
                </a:lnTo>
                <a:lnTo>
                  <a:pt x="12191861" y="6066264"/>
                </a:lnTo>
                <a:lnTo>
                  <a:pt x="11062480" y="6062101"/>
                </a:lnTo>
                <a:lnTo>
                  <a:pt x="10148157" y="6057699"/>
                </a:lnTo>
                <a:lnTo>
                  <a:pt x="10809571" y="6047660"/>
                </a:lnTo>
                <a:cubicBezTo>
                  <a:pt x="11164255" y="6040105"/>
                  <a:pt x="11521818" y="6030539"/>
                  <a:pt x="11886836" y="6019511"/>
                </a:cubicBezTo>
                <a:lnTo>
                  <a:pt x="11843467" y="1"/>
                </a:lnTo>
                <a:lnTo>
                  <a:pt x="7604204" y="1"/>
                </a:lnTo>
                <a:lnTo>
                  <a:pt x="7571678" y="6046584"/>
                </a:lnTo>
                <a:lnTo>
                  <a:pt x="7768805" y="6050626"/>
                </a:lnTo>
                <a:lnTo>
                  <a:pt x="7761707" y="6858000"/>
                </a:lnTo>
                <a:lnTo>
                  <a:pt x="0" y="6858000"/>
                </a:lnTo>
                <a:close/>
              </a:path>
            </a:pathLst>
          </a:custGeom>
          <a:blipFill>
            <a:blip r:embed="rId2">
              <a:alphaModFix amt="80000"/>
            </a:blip>
            <a:stretch>
              <a:fillRect/>
            </a:stretch>
          </a:blipFill>
        </p:spPr>
        <p:txBody>
          <a:bodyPr wrap="square">
            <a:noAutofit/>
          </a:bodyPr>
          <a:lstStyle>
            <a:lvl1pPr marL="0" indent="0">
              <a:buNone/>
              <a:defRPr/>
            </a:lvl1pPr>
          </a:lstStyle>
          <a:p>
            <a:r>
              <a:rPr lang="en-US"/>
              <a:t> </a:t>
            </a:r>
          </a:p>
        </p:txBody>
      </p:sp>
      <p:sp>
        <p:nvSpPr>
          <p:cNvPr id="2" name="Title 1">
            <a:extLst>
              <a:ext uri="{FF2B5EF4-FFF2-40B4-BE49-F238E27FC236}">
                <a16:creationId xmlns:a16="http://schemas.microsoft.com/office/drawing/2014/main" id="{653144C4-FEA7-A342-81D0-F094EA02C980}"/>
              </a:ext>
            </a:extLst>
          </p:cNvPr>
          <p:cNvSpPr>
            <a:spLocks noGrp="1"/>
          </p:cNvSpPr>
          <p:nvPr>
            <p:ph type="ctrTitle"/>
          </p:nvPr>
        </p:nvSpPr>
        <p:spPr>
          <a:xfrm>
            <a:off x="7923379" y="664144"/>
            <a:ext cx="3635243" cy="3298073"/>
          </a:xfrm>
        </p:spPr>
        <p:txBody>
          <a:bodyPr vert="horz" lIns="91440" tIns="45720" rIns="91440" bIns="45720" rtlCol="0" anchor="t">
            <a:normAutofit/>
          </a:bodyPr>
          <a:lstStyle>
            <a:lvl1pPr>
              <a:defRPr lang="en-US" sz="3199" dirty="0"/>
            </a:lvl1pPr>
          </a:lstStyle>
          <a:p>
            <a:pPr lvl="0"/>
            <a:r>
              <a:rPr lang="en-US"/>
              <a:t>Click to edit Master title style</a:t>
            </a:r>
          </a:p>
        </p:txBody>
      </p:sp>
      <p:sp>
        <p:nvSpPr>
          <p:cNvPr id="3" name="Subtitle 2">
            <a:extLst>
              <a:ext uri="{FF2B5EF4-FFF2-40B4-BE49-F238E27FC236}">
                <a16:creationId xmlns:a16="http://schemas.microsoft.com/office/drawing/2014/main" id="{AB1C4534-E538-3236-6C20-A8B374A8AE5F}"/>
              </a:ext>
            </a:extLst>
          </p:cNvPr>
          <p:cNvSpPr>
            <a:spLocks noGrp="1"/>
          </p:cNvSpPr>
          <p:nvPr>
            <p:ph type="subTitle" idx="1"/>
          </p:nvPr>
        </p:nvSpPr>
        <p:spPr>
          <a:xfrm>
            <a:off x="7923378" y="4437246"/>
            <a:ext cx="3635243" cy="1297632"/>
          </a:xfrm>
        </p:spPr>
        <p:txBody>
          <a:bodyPr vert="horz" lIns="91440" tIns="45720" rIns="91440" bIns="45720" rtlCol="0">
            <a:normAutofit/>
          </a:bodyPr>
          <a:lstStyle>
            <a:lvl1pPr marL="0" indent="0">
              <a:buNone/>
              <a:defRPr lang="en-US" cap="all" spc="300" baseline="0" dirty="0">
                <a:solidFill>
                  <a:schemeClr val="tx2"/>
                </a:solidFill>
              </a:defRPr>
            </a:lvl1pPr>
          </a:lstStyle>
          <a:p>
            <a:pPr lvl="0"/>
            <a:r>
              <a:rPr lang="en-US"/>
              <a:t>Click to edit Master subtitle style</a:t>
            </a:r>
          </a:p>
        </p:txBody>
      </p:sp>
      <p:sp>
        <p:nvSpPr>
          <p:cNvPr id="5" name="Footer Placeholder 4">
            <a:extLst>
              <a:ext uri="{FF2B5EF4-FFF2-40B4-BE49-F238E27FC236}">
                <a16:creationId xmlns:a16="http://schemas.microsoft.com/office/drawing/2014/main" id="{62A03C87-C6AA-D0C4-87B0-FF0D63B32C19}"/>
              </a:ext>
            </a:extLst>
          </p:cNvPr>
          <p:cNvSpPr>
            <a:spLocks noGrp="1"/>
          </p:cNvSpPr>
          <p:nvPr>
            <p:ph type="ftr" sz="quarter" idx="11"/>
          </p:nvPr>
        </p:nvSpPr>
        <p:spPr>
          <a:xfrm>
            <a:off x="7973081" y="6356351"/>
            <a:ext cx="2376821" cy="365125"/>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635019C6-1EDF-B6A6-D0C0-A7D72B6ECA3D}"/>
              </a:ext>
            </a:extLst>
          </p:cNvPr>
          <p:cNvSpPr>
            <a:spLocks noGrp="1"/>
          </p:cNvSpPr>
          <p:nvPr>
            <p:ph type="dt" sz="half" idx="10"/>
          </p:nvPr>
        </p:nvSpPr>
        <p:spPr>
          <a:xfrm>
            <a:off x="10234637" y="6356351"/>
            <a:ext cx="1383430" cy="365125"/>
          </a:xfrm>
        </p:spPr>
        <p:txBody>
          <a:bodyPr/>
          <a:lstStyle>
            <a:lvl1pPr>
              <a:defRPr>
                <a:solidFill>
                  <a:schemeClr val="tx2"/>
                </a:solidFill>
              </a:defRPr>
            </a:lvl1pPr>
          </a:lstStyle>
          <a:p>
            <a:fld id="{A8AF56CA-DF4A-46ED-9688-D5631152CFE0}" type="datetime1">
              <a:rPr lang="en-US" smtClean="0"/>
              <a:t>9/25/2026</a:t>
            </a:fld>
            <a:endParaRPr lang="en-US"/>
          </a:p>
        </p:txBody>
      </p:sp>
      <p:sp>
        <p:nvSpPr>
          <p:cNvPr id="6" name="Slide Number Placeholder 5">
            <a:extLst>
              <a:ext uri="{FF2B5EF4-FFF2-40B4-BE49-F238E27FC236}">
                <a16:creationId xmlns:a16="http://schemas.microsoft.com/office/drawing/2014/main" id="{C53042B5-2042-6232-C599-BB8FB4C21A01}"/>
              </a:ext>
            </a:extLst>
          </p:cNvPr>
          <p:cNvSpPr>
            <a:spLocks noGrp="1"/>
          </p:cNvSpPr>
          <p:nvPr>
            <p:ph type="sldNum" sz="quarter" idx="12"/>
          </p:nvPr>
        </p:nvSpPr>
        <p:spPr>
          <a:xfrm>
            <a:off x="11618067" y="6356351"/>
            <a:ext cx="442887" cy="365125"/>
          </a:xfrm>
        </p:spPr>
        <p:txBody>
          <a:bodyPr/>
          <a:lstStyle>
            <a:lvl1pPr>
              <a:defRPr>
                <a:solidFill>
                  <a:schemeClr val="tx2"/>
                </a:solidFill>
              </a:defRPr>
            </a:lvl1pPr>
          </a:lstStyle>
          <a:p>
            <a:fld id="{7604640D-0255-40E7-9767-A88F9D8B1142}" type="slidenum">
              <a:rPr lang="en-US" smtClean="0"/>
              <a:pPr/>
              <a:t>‹#›</a:t>
            </a:fld>
            <a:endParaRPr lang="en-US"/>
          </a:p>
        </p:txBody>
      </p:sp>
    </p:spTree>
    <p:extLst>
      <p:ext uri="{BB962C8B-B14F-4D97-AF65-F5344CB8AC3E}">
        <p14:creationId xmlns:p14="http://schemas.microsoft.com/office/powerpoint/2010/main" val="41087113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202430" y="817137"/>
            <a:ext cx="4191074" cy="1527048"/>
          </a:xfrm>
        </p:spPr>
        <p:txBody>
          <a:bodyPr anchor="b"/>
          <a:lstStyle>
            <a:lvl1pPr>
              <a:defRPr sz="3599"/>
            </a:lvl1pPr>
          </a:lstStyle>
          <a:p>
            <a:r>
              <a:rPr lang="en-US"/>
              <a:t>Click to edit Master title style</a:t>
            </a:r>
          </a:p>
        </p:txBody>
      </p:sp>
      <p:sp>
        <p:nvSpPr>
          <p:cNvPr id="9" name="Picture Placeholder 10">
            <a:extLst>
              <a:ext uri="{FF2B5EF4-FFF2-40B4-BE49-F238E27FC236}">
                <a16:creationId xmlns:a16="http://schemas.microsoft.com/office/drawing/2014/main" id="{442F0537-AA35-B27C-CAD5-3F9A4EAC9204}"/>
              </a:ext>
            </a:extLst>
          </p:cNvPr>
          <p:cNvSpPr>
            <a:spLocks noGrp="1"/>
          </p:cNvSpPr>
          <p:nvPr>
            <p:ph type="pic" sz="quarter" idx="18" hasCustomPrompt="1"/>
          </p:nvPr>
        </p:nvSpPr>
        <p:spPr>
          <a:xfrm>
            <a:off x="349748" y="361188"/>
            <a:ext cx="6271150" cy="6135624"/>
          </a:xfrm>
          <a:blipFill>
            <a:blip r:embed="rId2">
              <a:alphaModFix amt="70000"/>
              <a:extLst>
                <a:ext uri="{28A0092B-C50C-407E-A947-70E740481C1C}">
                  <a14:useLocalDpi xmlns:a14="http://schemas.microsoft.com/office/drawing/2010/main" val="0"/>
                </a:ext>
              </a:extLst>
            </a:blip>
            <a:stretch>
              <a:fillRect/>
            </a:stretch>
          </a:blipFill>
          <a:ln w="19050">
            <a:noFill/>
            <a:miter lim="800000"/>
          </a:ln>
        </p:spPr>
        <p:txBody>
          <a:bodyPr/>
          <a:lstStyle>
            <a:lvl1pPr marL="0" indent="0">
              <a:buNone/>
              <a:defRPr/>
            </a:lvl1pPr>
          </a:lstStyle>
          <a:p>
            <a:r>
              <a:rPr lang="en-US"/>
              <a:t> </a:t>
            </a:r>
          </a:p>
        </p:txBody>
      </p:sp>
      <p:sp>
        <p:nvSpPr>
          <p:cNvPr id="4" name="Rectangle 3">
            <a:extLst>
              <a:ext uri="{FF2B5EF4-FFF2-40B4-BE49-F238E27FC236}">
                <a16:creationId xmlns:a16="http://schemas.microsoft.com/office/drawing/2014/main" id="{7C79C53C-82C0-3F48-BA66-E452F8835C0C}"/>
              </a:ext>
            </a:extLst>
          </p:cNvPr>
          <p:cNvSpPr/>
          <p:nvPr userDrawn="1"/>
        </p:nvSpPr>
        <p:spPr>
          <a:xfrm>
            <a:off x="337370" y="351064"/>
            <a:ext cx="6295906" cy="6155870"/>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202358" y="2637764"/>
            <a:ext cx="4191807" cy="3411099"/>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D029C0DC-4CF1-BF5F-9799-7F5EFFD594AE}"/>
              </a:ext>
            </a:extLst>
          </p:cNvPr>
          <p:cNvSpPr/>
          <p:nvPr userDrawn="1"/>
        </p:nvSpPr>
        <p:spPr>
          <a:xfrm>
            <a:off x="6749772" y="351066"/>
            <a:ext cx="5096390" cy="615587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5" name="Date Placeholder 4">
            <a:extLst>
              <a:ext uri="{FF2B5EF4-FFF2-40B4-BE49-F238E27FC236}">
                <a16:creationId xmlns:a16="http://schemas.microsoft.com/office/drawing/2014/main" id="{10C5241C-A695-5757-744E-AB1824BCED7B}"/>
              </a:ext>
            </a:extLst>
          </p:cNvPr>
          <p:cNvSpPr>
            <a:spLocks noGrp="1"/>
          </p:cNvSpPr>
          <p:nvPr>
            <p:ph type="dt" sz="half" idx="19"/>
          </p:nvPr>
        </p:nvSpPr>
        <p:spPr/>
        <p:txBody>
          <a:bodyPr/>
          <a:lstStyle/>
          <a:p>
            <a:fld id="{CA325475-EA0F-49B2-A586-CC0D8CB91667}" type="datetime1">
              <a:rPr lang="en-US" smtClean="0"/>
              <a:pPr/>
              <a:t>9/25/2026</a:t>
            </a:fld>
            <a:endParaRPr lang="en-US"/>
          </a:p>
        </p:txBody>
      </p:sp>
      <p:sp>
        <p:nvSpPr>
          <p:cNvPr id="6" name="Footer Placeholder 5">
            <a:extLst>
              <a:ext uri="{FF2B5EF4-FFF2-40B4-BE49-F238E27FC236}">
                <a16:creationId xmlns:a16="http://schemas.microsoft.com/office/drawing/2014/main" id="{B486C41F-1C9D-B14A-9954-F5ED7CA31A56}"/>
              </a:ext>
            </a:extLst>
          </p:cNvPr>
          <p:cNvSpPr>
            <a:spLocks noGrp="1"/>
          </p:cNvSpPr>
          <p:nvPr>
            <p:ph type="ftr" sz="quarter" idx="20"/>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FFFE49CA-E378-F621-C4C4-6F60EA26E6D5}"/>
              </a:ext>
            </a:extLst>
          </p:cNvPr>
          <p:cNvSpPr>
            <a:spLocks noGrp="1"/>
          </p:cNvSpPr>
          <p:nvPr>
            <p:ph type="sldNum" sz="quarter" idx="21"/>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2987131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Content">
    <p:bg>
      <p:bgPr>
        <a:solidFill>
          <a:schemeClr val="accent1"/>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11C59EC-2984-2AFC-A887-928F090FF1DD}"/>
              </a:ext>
            </a:extLst>
          </p:cNvPr>
          <p:cNvSpPr>
            <a:spLocks noGrp="1"/>
          </p:cNvSpPr>
          <p:nvPr>
            <p:ph type="title"/>
          </p:nvPr>
        </p:nvSpPr>
        <p:spPr>
          <a:xfrm>
            <a:off x="612488" y="612648"/>
            <a:ext cx="10960801" cy="548640"/>
          </a:xfrm>
        </p:spPr>
        <p:txBody>
          <a:bodyPr/>
          <a:lstStyle>
            <a:lvl1pPr>
              <a:defRPr sz="3599"/>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12488" y="1216152"/>
            <a:ext cx="10960801" cy="49469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8F76615-F428-46F8-B333-52721A2A1D31}" type="datetime1">
              <a:rPr lang="en-US" smtClean="0"/>
              <a:t>9/25/2026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7" name="Rectangle 6">
            <a:extLst>
              <a:ext uri="{FF2B5EF4-FFF2-40B4-BE49-F238E27FC236}">
                <a16:creationId xmlns:a16="http://schemas.microsoft.com/office/drawing/2014/main" id="{AC26287E-A219-F520-0726-BDFF3D7A4E02}"/>
              </a:ext>
            </a:extLst>
          </p:cNvPr>
          <p:cNvSpPr/>
          <p:nvPr userDrawn="1"/>
        </p:nvSpPr>
        <p:spPr>
          <a:xfrm>
            <a:off x="337369" y="351066"/>
            <a:ext cx="11514087" cy="6155871"/>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Tree>
    <p:extLst>
      <p:ext uri="{BB962C8B-B14F-4D97-AF65-F5344CB8AC3E}">
        <p14:creationId xmlns:p14="http://schemas.microsoft.com/office/powerpoint/2010/main" val="31151929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break 1 1 1">
  <p:cSld name="Section break 1 1 1">
    <p:bg>
      <p:bgPr>
        <a:solidFill>
          <a:schemeClr val="lt1"/>
        </a:solidFill>
        <a:effectLst/>
      </p:bgPr>
    </p:bg>
    <p:spTree>
      <p:nvGrpSpPr>
        <p:cNvPr id="1" name="Shape 165"/>
        <p:cNvGrpSpPr/>
        <p:nvPr/>
      </p:nvGrpSpPr>
      <p:grpSpPr>
        <a:xfrm>
          <a:off x="0" y="0"/>
          <a:ext cx="0" cy="0"/>
          <a:chOff x="0" y="0"/>
          <a:chExt cx="0" cy="0"/>
        </a:xfrm>
      </p:grpSpPr>
      <p:sp>
        <p:nvSpPr>
          <p:cNvPr id="166" name="Google Shape;166;p29"/>
          <p:cNvSpPr txBox="1">
            <a:spLocks noGrp="1"/>
          </p:cNvSpPr>
          <p:nvPr>
            <p:ph type="title"/>
          </p:nvPr>
        </p:nvSpPr>
        <p:spPr>
          <a:xfrm>
            <a:off x="859409" y="1582875"/>
            <a:ext cx="5755701"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4200169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2705" y="423332"/>
            <a:ext cx="4476346" cy="1328932"/>
          </a:xfrm>
        </p:spPr>
        <p:txBody>
          <a:bodyPr vert="horz" lIns="91440" tIns="45720" rIns="91440" bIns="45720" rtlCol="0" anchor="b">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6490549" cy="6858000"/>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3039" y="1975107"/>
            <a:ext cx="4476346" cy="42825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103040" y="6343958"/>
            <a:ext cx="2104551" cy="365125"/>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2627" y="6343958"/>
            <a:ext cx="1771568" cy="365125"/>
          </a:xfrm>
        </p:spPr>
        <p:txBody>
          <a:bodyPr/>
          <a:lstStyle>
            <a:lvl1pPr>
              <a:defRPr>
                <a:solidFill>
                  <a:schemeClr val="tx1"/>
                </a:solidFill>
                <a:effectLst/>
              </a:defRPr>
            </a:lvl1pPr>
          </a:lstStyle>
          <a:p>
            <a:fld id="{710AE426-CBD1-49BA-A1DA-945CCEE2ED80}" type="datetimeFigureOut">
              <a:rPr lang="en-US" smtClean="0"/>
              <a:t>9/25/2026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4195" y="6343958"/>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08199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9/25/2026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8">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3" r:id="rId13"/>
    <p:sldLayoutId id="2147483672" r:id="rId14"/>
    <p:sldLayoutId id="2147483673" r:id="rId15"/>
    <p:sldLayoutId id="2147483674"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w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101166" cy="2680127"/>
          </a:xfrm>
        </p:spPr>
        <p:txBody>
          <a:bodyPr/>
          <a:lstStyle/>
          <a:p>
            <a:pPr marL="0" indent="0"/>
            <a:r>
              <a:rPr lang="en-US" altLang="en-US" sz="7200"/>
              <a:t>Coaching Academy:</a:t>
            </a:r>
            <a:br>
              <a:rPr lang="en-US" altLang="en-US" sz="7200"/>
            </a:br>
            <a:endParaRPr lang="en-US" altLang="en-US"/>
          </a:p>
        </p:txBody>
      </p:sp>
      <p:sp>
        <p:nvSpPr>
          <p:cNvPr id="102402" name="Content Placeholder 2"/>
          <p:cNvSpPr>
            <a:spLocks noGrp="1"/>
          </p:cNvSpPr>
          <p:nvPr>
            <p:ph type="subTitle" idx="1"/>
          </p:nvPr>
        </p:nvSpPr>
        <p:spPr/>
        <p:txBody>
          <a:bodyPr>
            <a:normAutofit/>
          </a:bodyPr>
          <a:lstStyle/>
          <a:p>
            <a:pPr marL="0" indent="0">
              <a:buNone/>
            </a:pPr>
            <a:r>
              <a:rPr lang="en-US" altLang="en-US" sz="4700"/>
              <a:t>September 26, 2026</a:t>
            </a:r>
          </a:p>
          <a:p>
            <a:pPr marL="0" indent="0" algn="ctr">
              <a:buNone/>
            </a:pPr>
            <a:endParaRPr lang="en-US" altLang="en-US" sz="9597"/>
          </a:p>
        </p:txBody>
      </p:sp>
    </p:spTree>
    <p:extLst>
      <p:ext uri="{BB962C8B-B14F-4D97-AF65-F5344CB8AC3E}">
        <p14:creationId xmlns:p14="http://schemas.microsoft.com/office/powerpoint/2010/main" val="3696274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3927"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Coaching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0871" y="282238"/>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5948" y="3271591"/>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Serrette.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4681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5311" y="259783"/>
            <a:ext cx="8419985" cy="918993"/>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 NEA Standards of Conduct</a:t>
            </a:r>
            <a:endParaRPr lang="en-US" sz="4799"/>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97176" y="1592759"/>
            <a:ext cx="2255733" cy="2641776"/>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3841" y="1388750"/>
            <a:ext cx="8961562" cy="4894724"/>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40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400">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400">
                <a:solidFill>
                  <a:schemeClr val="tx1"/>
                </a:solidFill>
                <a:ea typeface="+mj-lt"/>
                <a:cs typeface="+mj-lt"/>
              </a:rPr>
              <a:t>) and Gladys Marquez (</a:t>
            </a:r>
            <a:r>
              <a:rPr lang="en-US" sz="2400">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400">
                <a:solidFill>
                  <a:schemeClr val="tx1"/>
                </a:solidFill>
                <a:ea typeface="+mj-lt"/>
                <a:cs typeface="+mj-lt"/>
              </a:rPr>
              <a:t>). Thank you for your commitment to ensuring a positive event for all. </a:t>
            </a:r>
            <a:endParaRPr lang="en-US" sz="2400">
              <a:solidFill>
                <a:schemeClr val="tx1"/>
              </a:solidFill>
              <a:ea typeface="Calibri Light"/>
              <a:cs typeface="Calibri Light"/>
            </a:endParaRPr>
          </a:p>
          <a:p>
            <a:pPr>
              <a:lnSpc>
                <a:spcPct val="100000"/>
              </a:lnSpc>
            </a:pPr>
            <a:endParaRPr lang="en-US" sz="27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F8B0D-EE58-0128-ECE5-6D369F576D1E}"/>
              </a:ext>
            </a:extLst>
          </p:cNvPr>
          <p:cNvSpPr>
            <a:spLocks noGrp="1"/>
          </p:cNvSpPr>
          <p:nvPr>
            <p:ph type="title"/>
          </p:nvPr>
        </p:nvSpPr>
        <p:spPr>
          <a:xfrm>
            <a:off x="787734" y="191571"/>
            <a:ext cx="9782801" cy="688994"/>
          </a:xfrm>
        </p:spPr>
        <p:txBody>
          <a:bodyPr/>
          <a:lstStyle/>
          <a:p>
            <a:r>
              <a:rPr lang="en-US" dirty="0"/>
              <a:t>Feedback on Feedback – 34 responses</a:t>
            </a:r>
          </a:p>
        </p:txBody>
      </p:sp>
      <p:sp>
        <p:nvSpPr>
          <p:cNvPr id="4" name="Content Placeholder 2">
            <a:extLst>
              <a:ext uri="{FF2B5EF4-FFF2-40B4-BE49-F238E27FC236}">
                <a16:creationId xmlns:a16="http://schemas.microsoft.com/office/drawing/2014/main" id="{B7799E80-AEAF-978B-FB7B-BC30A2D7C281}"/>
              </a:ext>
            </a:extLst>
          </p:cNvPr>
          <p:cNvSpPr>
            <a:spLocks noGrp="1"/>
          </p:cNvSpPr>
          <p:nvPr/>
        </p:nvSpPr>
        <p:spPr>
          <a:xfrm>
            <a:off x="541425" y="1113972"/>
            <a:ext cx="11226595" cy="5058228"/>
          </a:xfrm>
          <a:prstGeom prst="rect">
            <a:avLst/>
          </a:prstGeom>
        </p:spPr>
        <p:txBody>
          <a:bodyPr vert="horz" lIns="91440" tIns="45720" rIns="91440" bIns="45720" rtlCol="0" anchor="t">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246380" indent="-246380"/>
            <a:r>
              <a:rPr lang="en-US" sz="2000" dirty="0">
                <a:solidFill>
                  <a:srgbClr val="323130"/>
                </a:solidFill>
                <a:highlight>
                  <a:srgbClr val="FFFFFF"/>
                </a:highlight>
                <a:latin typeface="Euphemia"/>
                <a:cs typeface="Segoe UI"/>
              </a:rPr>
              <a:t>The morning of Day 1 focused on a foundational understanding of what coaching is and what the campaign lab is. These activities were meaningful to my work in coaching campaigns. - </a:t>
            </a:r>
            <a:r>
              <a:rPr lang="en-US" sz="2000" b="1" dirty="0">
                <a:solidFill>
                  <a:srgbClr val="323130"/>
                </a:solidFill>
                <a:highlight>
                  <a:srgbClr val="FFFFFF"/>
                </a:highlight>
                <a:latin typeface="Euphemia"/>
                <a:cs typeface="Segoe UI"/>
              </a:rPr>
              <a:t>4.65</a:t>
            </a:r>
            <a:endParaRPr lang="en-US" sz="2000" b="1" dirty="0">
              <a:latin typeface="Euphemia"/>
            </a:endParaRPr>
          </a:p>
          <a:p>
            <a:pPr marL="246380" indent="-246380"/>
            <a:r>
              <a:rPr lang="en-US" sz="2000" dirty="0">
                <a:solidFill>
                  <a:srgbClr val="323130"/>
                </a:solidFill>
                <a:highlight>
                  <a:srgbClr val="FFFFFF"/>
                </a:highlight>
                <a:latin typeface="Euphemia"/>
                <a:cs typeface="Segoe UI"/>
              </a:rPr>
              <a:t>The second half of the morning focused on Centering Equity in your Coaching and the Diagnosis Framework. These were concepts and practices that I can immediately apply as a campaign coach. 1 not at all applicable to 5 immediately applicable. - </a:t>
            </a:r>
            <a:r>
              <a:rPr lang="en-US" sz="2000" b="1" dirty="0">
                <a:solidFill>
                  <a:srgbClr val="323130"/>
                </a:solidFill>
                <a:highlight>
                  <a:srgbClr val="FFFFFF"/>
                </a:highlight>
                <a:latin typeface="Euphemia"/>
                <a:cs typeface="Segoe UI"/>
              </a:rPr>
              <a:t>4.68</a:t>
            </a:r>
            <a:endParaRPr lang="en-US" sz="2000" b="1" dirty="0">
              <a:solidFill>
                <a:srgbClr val="465562"/>
              </a:solidFill>
              <a:latin typeface="Euphemia"/>
              <a:cs typeface="Segoe UI"/>
            </a:endParaRPr>
          </a:p>
          <a:p>
            <a:pPr marL="246380" indent="-246380"/>
            <a:r>
              <a:rPr lang="en-US" sz="2000" dirty="0">
                <a:solidFill>
                  <a:srgbClr val="323130"/>
                </a:solidFill>
                <a:highlight>
                  <a:srgbClr val="FFFFFF"/>
                </a:highlight>
                <a:latin typeface="Euphemia"/>
                <a:cs typeface="Segoe UI"/>
              </a:rPr>
              <a:t>After lunch we continued to explore the coaching cycle with a focus on the Head, Heart, Hand diagnosis focus. These were concepts and practices that I can immediately apply as a campaign coach. - </a:t>
            </a:r>
            <a:r>
              <a:rPr lang="en-US" sz="2000" b="1" dirty="0">
                <a:solidFill>
                  <a:srgbClr val="323130"/>
                </a:solidFill>
                <a:highlight>
                  <a:srgbClr val="FFFFFF"/>
                </a:highlight>
                <a:latin typeface="Euphemia"/>
                <a:cs typeface="Segoe UI"/>
              </a:rPr>
              <a:t>4.47</a:t>
            </a:r>
            <a:endParaRPr lang="en-US" sz="2000" b="1">
              <a:latin typeface="Euphemia"/>
            </a:endParaRPr>
          </a:p>
          <a:p>
            <a:pPr marL="246380" indent="-246380"/>
            <a:r>
              <a:rPr lang="en-US" sz="2000" dirty="0">
                <a:solidFill>
                  <a:srgbClr val="323130"/>
                </a:solidFill>
                <a:highlight>
                  <a:srgbClr val="FFFFFF"/>
                </a:highlight>
                <a:latin typeface="Euphemia"/>
                <a:cs typeface="Segoe UI"/>
              </a:rPr>
              <a:t>We ended the day by learning the skill of crafting questions and how to hold curiosity and inquiry in our coaching practice. - </a:t>
            </a:r>
            <a:r>
              <a:rPr lang="en-US" sz="2000" b="1" dirty="0">
                <a:solidFill>
                  <a:srgbClr val="323130"/>
                </a:solidFill>
                <a:highlight>
                  <a:srgbClr val="FFFFFF"/>
                </a:highlight>
                <a:latin typeface="Euphemia"/>
                <a:cs typeface="Segoe UI"/>
              </a:rPr>
              <a:t>4.65</a:t>
            </a:r>
            <a:endParaRPr lang="en-US" sz="2000" b="1">
              <a:latin typeface="Euphemia"/>
            </a:endParaRPr>
          </a:p>
          <a:p>
            <a:pPr marL="246380" indent="-246380"/>
            <a:r>
              <a:rPr lang="en-US" sz="2000" dirty="0">
                <a:solidFill>
                  <a:srgbClr val="323130"/>
                </a:solidFill>
                <a:highlight>
                  <a:srgbClr val="FFFFFF"/>
                </a:highlight>
                <a:latin typeface="Euphemia"/>
                <a:cs typeface="Segoe UI"/>
              </a:rPr>
              <a:t>Careful consideration has been taken in the selection of materials, the flow of the content, and the development of the online course support. - </a:t>
            </a:r>
            <a:r>
              <a:rPr lang="en-US" sz="2000" b="1" dirty="0">
                <a:solidFill>
                  <a:srgbClr val="323130"/>
                </a:solidFill>
                <a:highlight>
                  <a:srgbClr val="FFFFFF"/>
                </a:highlight>
                <a:latin typeface="Euphemia"/>
                <a:cs typeface="Segoe UI"/>
              </a:rPr>
              <a:t>4.65</a:t>
            </a:r>
          </a:p>
          <a:p>
            <a:pPr marL="246380" indent="-246380"/>
            <a:r>
              <a:rPr lang="en-US" sz="2000" dirty="0">
                <a:solidFill>
                  <a:srgbClr val="323130"/>
                </a:solidFill>
                <a:highlight>
                  <a:srgbClr val="FFFFFF"/>
                </a:highlight>
                <a:latin typeface="Euphemia"/>
                <a:cs typeface="Segoe UI"/>
              </a:rPr>
              <a:t>The facilitators have worked to design adult learning experiences that allow for both individual and group development. - </a:t>
            </a:r>
            <a:r>
              <a:rPr lang="en-US" sz="2000" b="1" dirty="0">
                <a:solidFill>
                  <a:srgbClr val="323130"/>
                </a:solidFill>
                <a:highlight>
                  <a:srgbClr val="FFFFFF"/>
                </a:highlight>
                <a:latin typeface="Euphemia"/>
                <a:cs typeface="Segoe UI"/>
              </a:rPr>
              <a:t>4.62</a:t>
            </a:r>
            <a:endParaRPr lang="en-US" sz="2000" b="1">
              <a:solidFill>
                <a:srgbClr val="323130"/>
              </a:solidFill>
              <a:highlight>
                <a:srgbClr val="FFFFFF"/>
              </a:highlight>
              <a:latin typeface="Euphemia"/>
              <a:cs typeface="Segoe UI"/>
            </a:endParaRPr>
          </a:p>
          <a:p>
            <a:pPr marL="246380" indent="-246380">
              <a:buNone/>
            </a:pPr>
            <a:endParaRPr lang="en-US" sz="2000">
              <a:solidFill>
                <a:srgbClr val="323130"/>
              </a:solidFill>
              <a:highlight>
                <a:srgbClr val="FFFFFF"/>
              </a:highlight>
              <a:latin typeface="Euphemia"/>
              <a:cs typeface="Segoe UI"/>
            </a:endParaRPr>
          </a:p>
          <a:p>
            <a:pPr marL="0" indent="0">
              <a:buNone/>
            </a:pPr>
            <a:endParaRPr lang="en-US" sz="2000">
              <a:solidFill>
                <a:srgbClr val="323130"/>
              </a:solidFill>
              <a:highlight>
                <a:srgbClr val="FFFFFF"/>
              </a:highlight>
              <a:latin typeface="Euphemia"/>
              <a:cs typeface="Segoe UI"/>
            </a:endParaRPr>
          </a:p>
          <a:p>
            <a:pPr marL="246380" indent="-246380"/>
            <a:endParaRPr lang="en-US" sz="2000">
              <a:solidFill>
                <a:srgbClr val="323130"/>
              </a:solidFill>
              <a:highlight>
                <a:srgbClr val="FFFFFF"/>
              </a:highlight>
              <a:latin typeface="Euphemia"/>
              <a:cs typeface="Segoe UI"/>
            </a:endParaRPr>
          </a:p>
          <a:p>
            <a:pPr marL="246380" indent="-246380"/>
            <a:endParaRPr lang="en-US" sz="2000">
              <a:solidFill>
                <a:srgbClr val="323130"/>
              </a:solidFill>
              <a:highlight>
                <a:srgbClr val="FFFFFF"/>
              </a:highlight>
              <a:latin typeface="Euphemia"/>
              <a:cs typeface="Segoe UI"/>
            </a:endParaRPr>
          </a:p>
          <a:p>
            <a:pPr marL="246380" indent="-246380"/>
            <a:endParaRPr lang="en-US" sz="2000">
              <a:solidFill>
                <a:srgbClr val="323130"/>
              </a:solidFill>
              <a:highlight>
                <a:srgbClr val="FFFFFF"/>
              </a:highlight>
              <a:latin typeface="Euphemia"/>
              <a:cs typeface="Segoe UI"/>
            </a:endParaRPr>
          </a:p>
          <a:p>
            <a:pPr marL="246380" indent="-246380" algn="ctr"/>
            <a:endParaRPr lang="en-US" sz="2000">
              <a:solidFill>
                <a:srgbClr val="465562"/>
              </a:solidFill>
              <a:latin typeface="Euphemia"/>
              <a:cs typeface="Segoe UI"/>
            </a:endParaRPr>
          </a:p>
        </p:txBody>
      </p:sp>
    </p:spTree>
    <p:extLst>
      <p:ext uri="{BB962C8B-B14F-4D97-AF65-F5344CB8AC3E}">
        <p14:creationId xmlns:p14="http://schemas.microsoft.com/office/powerpoint/2010/main" val="1221564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49A7C-C9EA-E4B0-3C0D-0D93256790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262D1F-00C6-A75C-F363-63ECF85422B3}"/>
              </a:ext>
            </a:extLst>
          </p:cNvPr>
          <p:cNvSpPr>
            <a:spLocks noGrp="1"/>
          </p:cNvSpPr>
          <p:nvPr>
            <p:ph type="title"/>
          </p:nvPr>
        </p:nvSpPr>
        <p:spPr>
          <a:xfrm>
            <a:off x="795202" y="191571"/>
            <a:ext cx="9775333" cy="434994"/>
          </a:xfrm>
        </p:spPr>
        <p:txBody>
          <a:bodyPr>
            <a:normAutofit fontScale="90000"/>
          </a:bodyPr>
          <a:lstStyle/>
          <a:p>
            <a:r>
              <a:rPr lang="en-US"/>
              <a:t>Your Words</a:t>
            </a:r>
          </a:p>
        </p:txBody>
      </p:sp>
      <p:sp>
        <p:nvSpPr>
          <p:cNvPr id="3" name="Content Placeholder 2">
            <a:extLst>
              <a:ext uri="{FF2B5EF4-FFF2-40B4-BE49-F238E27FC236}">
                <a16:creationId xmlns:a16="http://schemas.microsoft.com/office/drawing/2014/main" id="{CB8868AE-FC66-45AB-AD52-8219921C0499}"/>
              </a:ext>
            </a:extLst>
          </p:cNvPr>
          <p:cNvSpPr>
            <a:spLocks noGrp="1"/>
          </p:cNvSpPr>
          <p:nvPr>
            <p:ph idx="1"/>
          </p:nvPr>
        </p:nvSpPr>
        <p:spPr>
          <a:xfrm>
            <a:off x="548156" y="717592"/>
            <a:ext cx="11515195" cy="5454608"/>
          </a:xfrm>
        </p:spPr>
        <p:txBody>
          <a:bodyPr vert="horz" lIns="91440" tIns="45720" rIns="91440" bIns="45720" rtlCol="0" anchor="t">
            <a:noAutofit/>
          </a:bodyPr>
          <a:lstStyle/>
          <a:p>
            <a:pPr marL="0" indent="0">
              <a:buNone/>
            </a:pPr>
            <a:r>
              <a:rPr lang="en-US" sz="2000" dirty="0">
                <a:solidFill>
                  <a:schemeClr val="tx2"/>
                </a:solidFill>
                <a:latin typeface="Euphemia"/>
                <a:ea typeface="Calibri"/>
                <a:cs typeface="Segoe UI"/>
              </a:rPr>
              <a:t>"</a:t>
            </a:r>
            <a:r>
              <a:rPr lang="en-US" sz="2000" dirty="0">
                <a:solidFill>
                  <a:srgbClr val="212121"/>
                </a:solidFill>
                <a:highlight>
                  <a:srgbClr val="FFFFFF"/>
                </a:highlight>
                <a:latin typeface="Euphemia"/>
                <a:ea typeface="Calibri"/>
                <a:cs typeface="Segoe UI"/>
              </a:rPr>
              <a:t>The timing is phenomenal. I love how you all work together."</a:t>
            </a:r>
          </a:p>
          <a:p>
            <a:pPr marL="246380" indent="-246380">
              <a:buNone/>
            </a:pPr>
            <a:r>
              <a:rPr lang="en-US" sz="2000" dirty="0">
                <a:solidFill>
                  <a:srgbClr val="212121"/>
                </a:solidFill>
                <a:highlight>
                  <a:srgbClr val="FFFFFF"/>
                </a:highlight>
                <a:latin typeface="Euphemia"/>
                <a:ea typeface="Calibri"/>
                <a:cs typeface="Segoe UI"/>
              </a:rPr>
              <a:t>"More than I expected. Awesome presentations."</a:t>
            </a:r>
            <a:endParaRPr lang="en-US" sz="2000" dirty="0">
              <a:solidFill>
                <a:srgbClr val="000000"/>
              </a:solidFill>
              <a:highlight>
                <a:srgbClr val="FFFFFF"/>
              </a:highlight>
              <a:latin typeface="Euphemia"/>
              <a:ea typeface="Calibri"/>
              <a:cs typeface="Segoe UI"/>
            </a:endParaRPr>
          </a:p>
          <a:p>
            <a:pPr marL="0" indent="0">
              <a:buNone/>
            </a:pPr>
            <a:r>
              <a:rPr lang="en-US" sz="2000" dirty="0">
                <a:solidFill>
                  <a:srgbClr val="212121"/>
                </a:solidFill>
                <a:highlight>
                  <a:srgbClr val="FFFFFF"/>
                </a:highlight>
                <a:latin typeface="Euphemia"/>
                <a:ea typeface="Calibri"/>
                <a:cs typeface="Segoe UI"/>
              </a:rPr>
              <a:t>"The training was great nothing needs to be changed. Have the leader do Brainstorming of ideas when developing the Leader Centered Agenda. This would help the leader create a vision, a goal, a plan, activities, evaluation, a script, and talking points. This would help with the head, heart, and hand. It would help the leader have something to say in the example scenarios. The training was Excellent; it promoted critical thinking skills. Awesome Training!"</a:t>
            </a:r>
          </a:p>
          <a:p>
            <a:pPr marL="0" indent="0">
              <a:buNone/>
            </a:pPr>
            <a:r>
              <a:rPr lang="en-US" sz="2000" dirty="0">
                <a:solidFill>
                  <a:srgbClr val="212121"/>
                </a:solidFill>
                <a:highlight>
                  <a:srgbClr val="FFFFFF"/>
                </a:highlight>
                <a:latin typeface="Euphemia"/>
                <a:ea typeface="Calibri"/>
                <a:cs typeface="Segoe UI"/>
              </a:rPr>
              <a:t>"It would be powerful to hear other campaigns in the room. Maybe that will happen tomorrow?"</a:t>
            </a:r>
          </a:p>
          <a:p>
            <a:pPr marL="0" indent="0">
              <a:buNone/>
            </a:pPr>
            <a:r>
              <a:rPr lang="en-US" sz="2000" dirty="0">
                <a:solidFill>
                  <a:srgbClr val="212121"/>
                </a:solidFill>
                <a:highlight>
                  <a:srgbClr val="FFFFFF"/>
                </a:highlight>
                <a:latin typeface="Euphemia"/>
                <a:ea typeface="Calibri"/>
                <a:cs typeface="Segoe UI"/>
              </a:rPr>
              <a:t>"A bit more time on some of the work when did in groups would have been helpful."</a:t>
            </a:r>
          </a:p>
          <a:p>
            <a:pPr marL="0" indent="0">
              <a:buNone/>
            </a:pPr>
            <a:r>
              <a:rPr lang="en-US" sz="2000" dirty="0">
                <a:solidFill>
                  <a:srgbClr val="212121"/>
                </a:solidFill>
                <a:highlight>
                  <a:srgbClr val="FFFFFF"/>
                </a:highlight>
                <a:latin typeface="Euphemia"/>
                <a:ea typeface="Calibri"/>
                <a:cs typeface="Segoe UI"/>
              </a:rPr>
              <a:t>"</a:t>
            </a:r>
            <a:r>
              <a:rPr lang="en-US" sz="2000" dirty="0">
                <a:solidFill>
                  <a:srgbClr val="212121"/>
                </a:solidFill>
                <a:highlight>
                  <a:srgbClr val="F8F8F8"/>
                </a:highlight>
                <a:latin typeface="Euphemia"/>
                <a:ea typeface="Calibri"/>
                <a:cs typeface="Segoe UI"/>
              </a:rPr>
              <a:t>Have inside the modules which pages of the pre packet should be done with that module. Also, when I finished the module on community agreements, it ended the course and said I completed even though I hadn’t."</a:t>
            </a:r>
          </a:p>
          <a:p>
            <a:pPr marL="0" indent="0">
              <a:buNone/>
            </a:pPr>
            <a:r>
              <a:rPr lang="en-US" sz="2000" dirty="0">
                <a:solidFill>
                  <a:srgbClr val="212121"/>
                </a:solidFill>
                <a:highlight>
                  <a:srgbClr val="F8F8F8"/>
                </a:highlight>
                <a:latin typeface="Euphemia"/>
                <a:ea typeface="Calibri"/>
                <a:cs typeface="Segoe UI"/>
              </a:rPr>
              <a:t>"Need c</a:t>
            </a:r>
            <a:r>
              <a:rPr lang="en-US" sz="2000" dirty="0">
                <a:solidFill>
                  <a:srgbClr val="212121"/>
                </a:solidFill>
                <a:highlight>
                  <a:srgbClr val="FFFFFF"/>
                </a:highlight>
                <a:latin typeface="Euphemia"/>
                <a:ea typeface="Calibri"/>
                <a:cs typeface="Segoe UI"/>
              </a:rPr>
              <a:t>learer directions with forming different groups. A lot of movement"</a:t>
            </a:r>
          </a:p>
          <a:p>
            <a:pPr marL="0" indent="0">
              <a:buNone/>
            </a:pPr>
            <a:r>
              <a:rPr lang="en-US" sz="2000" dirty="0">
                <a:solidFill>
                  <a:srgbClr val="212121"/>
                </a:solidFill>
                <a:highlight>
                  <a:srgbClr val="FFFFFF"/>
                </a:highlight>
                <a:latin typeface="Euphemia"/>
                <a:ea typeface="Calibri"/>
                <a:cs typeface="Segoe UI"/>
              </a:rPr>
              <a:t>"</a:t>
            </a:r>
            <a:r>
              <a:rPr lang="en-US" sz="2000" dirty="0">
                <a:solidFill>
                  <a:srgbClr val="212121"/>
                </a:solidFill>
                <a:highlight>
                  <a:srgbClr val="F8F8F8"/>
                </a:highlight>
                <a:latin typeface="Euphemia"/>
                <a:ea typeface="Calibri"/>
                <a:cs typeface="Segoe UI"/>
              </a:rPr>
              <a:t>I need more quiet time to process answers to longer questions, to read, and locate info between several different packets etc.."</a:t>
            </a:r>
            <a:endParaRPr lang="en-US" sz="2000" dirty="0">
              <a:solidFill>
                <a:srgbClr val="212121"/>
              </a:solidFill>
              <a:highlight>
                <a:srgbClr val="FFFFFF"/>
              </a:highlight>
              <a:latin typeface="Euphemia"/>
              <a:ea typeface="Calibri"/>
              <a:cs typeface="Segoe UI"/>
            </a:endParaRPr>
          </a:p>
        </p:txBody>
      </p:sp>
    </p:spTree>
    <p:extLst>
      <p:ext uri="{BB962C8B-B14F-4D97-AF65-F5344CB8AC3E}">
        <p14:creationId xmlns:p14="http://schemas.microsoft.com/office/powerpoint/2010/main" val="2759750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ToDay’s</a:t>
            </a:r>
            <a:r>
              <a:rPr lang="en-US"/>
              <a:t> Agenda</a:t>
            </a:r>
          </a:p>
        </p:txBody>
      </p:sp>
      <p:pic>
        <p:nvPicPr>
          <p:cNvPr id="4" name="Picture 3">
            <a:extLst>
              <a:ext uri="{FF2B5EF4-FFF2-40B4-BE49-F238E27FC236}">
                <a16:creationId xmlns:a16="http://schemas.microsoft.com/office/drawing/2014/main" id="{78C7978D-5DAF-B62B-AA13-6C82D7756CF7}"/>
              </a:ext>
            </a:extLst>
          </p:cNvPr>
          <p:cNvPicPr>
            <a:picLocks noChangeAspect="1"/>
          </p:cNvPicPr>
          <p:nvPr/>
        </p:nvPicPr>
        <p:blipFill>
          <a:blip r:embed="rId2"/>
          <a:srcRect l="48350" b="329"/>
          <a:stretch>
            <a:fillRect/>
          </a:stretch>
        </p:blipFill>
        <p:spPr>
          <a:xfrm>
            <a:off x="1077144" y="2158268"/>
            <a:ext cx="3182203" cy="3094936"/>
          </a:xfrm>
          <a:prstGeom prst="rect">
            <a:avLst/>
          </a:prstGeom>
        </p:spPr>
      </p:pic>
      <p:sp>
        <p:nvSpPr>
          <p:cNvPr id="6" name="TextBox 5">
            <a:extLst>
              <a:ext uri="{FF2B5EF4-FFF2-40B4-BE49-F238E27FC236}">
                <a16:creationId xmlns:a16="http://schemas.microsoft.com/office/drawing/2014/main" id="{33921F90-D268-C329-EEE3-BF6C69E5FA0C}"/>
              </a:ext>
            </a:extLst>
          </p:cNvPr>
          <p:cNvSpPr txBox="1"/>
          <p:nvPr/>
        </p:nvSpPr>
        <p:spPr>
          <a:xfrm>
            <a:off x="5207238" y="381000"/>
            <a:ext cx="6612227" cy="60631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lvl="0" indent="-228600" algn="l" rtl="0">
              <a:lnSpc>
                <a:spcPct val="150000"/>
              </a:lnSpc>
              <a:buFont typeface="Arial,Sans-Serif"/>
              <a:buChar char="•"/>
            </a:pPr>
            <a:r>
              <a:rPr lang="en-US" sz="2400" b="0" i="0" u="none" strike="noStrike" baseline="0">
                <a:solidFill>
                  <a:srgbClr val="465562"/>
                </a:solidFill>
                <a:latin typeface="Euphemia"/>
                <a:ea typeface="Arial"/>
                <a:cs typeface="Arial"/>
              </a:rPr>
              <a:t>8:30-9:00am Introduction and Overview </a:t>
            </a:r>
            <a:r>
              <a:rPr lang="en-US" sz="2400" b="0" i="0">
                <a:solidFill>
                  <a:srgbClr val="465562"/>
                </a:solidFill>
                <a:latin typeface="Euphemia"/>
                <a:ea typeface="Arial"/>
                <a:cs typeface="Arial"/>
              </a:rPr>
              <a:t>​</a:t>
            </a:r>
          </a:p>
          <a:p>
            <a:pPr marL="228600" lvl="0" indent="-228600" algn="l" rtl="0">
              <a:lnSpc>
                <a:spcPct val="150000"/>
              </a:lnSpc>
              <a:buFont typeface="Arial,Sans-Serif"/>
              <a:buChar char="•"/>
            </a:pPr>
            <a:r>
              <a:rPr lang="en-US" sz="2400" b="0" i="0" u="none" strike="noStrike" baseline="0">
                <a:solidFill>
                  <a:srgbClr val="465562"/>
                </a:solidFill>
                <a:latin typeface="Euphemia"/>
                <a:ea typeface="Arial"/>
                <a:cs typeface="Arial"/>
              </a:rPr>
              <a:t>9:00- </a:t>
            </a:r>
            <a:r>
              <a:rPr lang="en-US" sz="2400">
                <a:solidFill>
                  <a:srgbClr val="465562"/>
                </a:solidFill>
                <a:latin typeface="Euphemia"/>
                <a:ea typeface="Arial"/>
                <a:cs typeface="Arial"/>
              </a:rPr>
              <a:t>10:30am</a:t>
            </a:r>
            <a:r>
              <a:rPr lang="en-US" sz="2400" b="0" i="0" u="none" strike="noStrike" baseline="0">
                <a:solidFill>
                  <a:srgbClr val="465562"/>
                </a:solidFill>
                <a:latin typeface="Euphemia"/>
                <a:ea typeface="Arial"/>
                <a:cs typeface="Arial"/>
              </a:rPr>
              <a:t> Content</a:t>
            </a:r>
            <a:r>
              <a:rPr lang="en-US" sz="2400" b="0" i="0">
                <a:solidFill>
                  <a:srgbClr val="465562"/>
                </a:solidFill>
                <a:latin typeface="Euphemia"/>
                <a:ea typeface="Arial"/>
                <a:cs typeface="Arial"/>
              </a:rPr>
              <a:t>​</a:t>
            </a:r>
          </a:p>
          <a:p>
            <a:pPr marL="228600" lvl="0" indent="-228600" algn="l" rtl="0">
              <a:lnSpc>
                <a:spcPct val="150000"/>
              </a:lnSpc>
              <a:buFont typeface="Arial,Sans-Serif"/>
              <a:buChar char="•"/>
            </a:pPr>
            <a:r>
              <a:rPr lang="en-US" sz="2400" b="1">
                <a:solidFill>
                  <a:srgbClr val="465562"/>
                </a:solidFill>
                <a:latin typeface="Euphemia"/>
                <a:ea typeface="Arial"/>
                <a:cs typeface="Arial"/>
              </a:rPr>
              <a:t>10:30-10:45am</a:t>
            </a:r>
            <a:r>
              <a:rPr lang="en-US" sz="2400" b="1" i="0" u="none" strike="noStrike" baseline="0">
                <a:solidFill>
                  <a:srgbClr val="465562"/>
                </a:solidFill>
                <a:latin typeface="Euphemia"/>
                <a:ea typeface="Arial"/>
                <a:cs typeface="Arial"/>
              </a:rPr>
              <a:t> Break </a:t>
            </a:r>
            <a:r>
              <a:rPr lang="en-US" sz="2400" b="1" i="0">
                <a:solidFill>
                  <a:srgbClr val="465562"/>
                </a:solidFill>
                <a:latin typeface="Euphemia"/>
                <a:ea typeface="Arial"/>
                <a:cs typeface="Arial"/>
              </a:rPr>
              <a:t>​</a:t>
            </a:r>
          </a:p>
          <a:p>
            <a:pPr marL="228600" lvl="0" indent="-228600" algn="l" rtl="0">
              <a:lnSpc>
                <a:spcPct val="150000"/>
              </a:lnSpc>
              <a:buFont typeface="Arial,Sans-Serif"/>
              <a:buChar char="•"/>
            </a:pPr>
            <a:r>
              <a:rPr lang="en-US" sz="2400" b="0" i="0" u="none" strike="noStrike" baseline="0">
                <a:solidFill>
                  <a:srgbClr val="465562"/>
                </a:solidFill>
                <a:latin typeface="Euphemia"/>
                <a:ea typeface="Arial"/>
                <a:cs typeface="Arial"/>
              </a:rPr>
              <a:t>10:30-12:00pm Content</a:t>
            </a:r>
            <a:r>
              <a:rPr lang="en-US" sz="2400" b="0" i="0">
                <a:solidFill>
                  <a:srgbClr val="465562"/>
                </a:solidFill>
                <a:latin typeface="Euphemia"/>
                <a:ea typeface="Arial"/>
                <a:cs typeface="Arial"/>
              </a:rPr>
              <a:t>​</a:t>
            </a:r>
          </a:p>
          <a:p>
            <a:pPr marL="228600" lvl="0" indent="-228600" algn="l" rtl="0">
              <a:lnSpc>
                <a:spcPct val="150000"/>
              </a:lnSpc>
              <a:buFont typeface="Arial,Sans-Serif"/>
              <a:buChar char="•"/>
            </a:pPr>
            <a:r>
              <a:rPr lang="en-US" sz="2400" b="1" i="0" u="none" strike="noStrike" baseline="0">
                <a:solidFill>
                  <a:srgbClr val="465562"/>
                </a:solidFill>
                <a:latin typeface="Euphemia"/>
                <a:ea typeface="Arial"/>
                <a:cs typeface="Arial"/>
              </a:rPr>
              <a:t>12:00-1:00pm Lunch </a:t>
            </a:r>
            <a:r>
              <a:rPr lang="en-US" sz="2400" b="1" i="0">
                <a:solidFill>
                  <a:srgbClr val="465562"/>
                </a:solidFill>
                <a:latin typeface="Euphemia"/>
                <a:ea typeface="Arial"/>
                <a:cs typeface="Arial"/>
              </a:rPr>
              <a:t>​</a:t>
            </a:r>
          </a:p>
          <a:p>
            <a:pPr marL="228600" lvl="0" indent="-228600" algn="l" rtl="0">
              <a:lnSpc>
                <a:spcPct val="150000"/>
              </a:lnSpc>
              <a:buFont typeface="Arial,Sans-Serif"/>
              <a:buChar char="•"/>
            </a:pPr>
            <a:r>
              <a:rPr lang="en-US" sz="2400">
                <a:solidFill>
                  <a:srgbClr val="465562"/>
                </a:solidFill>
                <a:latin typeface="Euphemia"/>
                <a:ea typeface="Arial"/>
                <a:cs typeface="Arial"/>
              </a:rPr>
              <a:t>1:00-2:15pm</a:t>
            </a:r>
            <a:r>
              <a:rPr lang="en-US" sz="2400" b="0" i="0" u="none" strike="noStrike" baseline="0">
                <a:solidFill>
                  <a:srgbClr val="465562"/>
                </a:solidFill>
                <a:latin typeface="Euphemia"/>
                <a:ea typeface="Arial"/>
                <a:cs typeface="Arial"/>
              </a:rPr>
              <a:t> Content</a:t>
            </a:r>
            <a:r>
              <a:rPr lang="en-US" sz="2400" b="0" i="0">
                <a:solidFill>
                  <a:srgbClr val="465562"/>
                </a:solidFill>
                <a:latin typeface="Euphemia"/>
                <a:ea typeface="Arial"/>
                <a:cs typeface="Arial"/>
              </a:rPr>
              <a:t>​</a:t>
            </a:r>
          </a:p>
          <a:p>
            <a:pPr marL="228600" lvl="0" indent="-228600" algn="l" rtl="0">
              <a:lnSpc>
                <a:spcPct val="150000"/>
              </a:lnSpc>
              <a:buFont typeface="Arial,Sans-Serif"/>
              <a:buChar char="•"/>
            </a:pPr>
            <a:r>
              <a:rPr lang="en-US" sz="2400" b="1">
                <a:solidFill>
                  <a:srgbClr val="465562"/>
                </a:solidFill>
                <a:latin typeface="Euphemia"/>
                <a:ea typeface="Arial"/>
                <a:cs typeface="Arial"/>
              </a:rPr>
              <a:t>2:15-2:30pm</a:t>
            </a:r>
            <a:r>
              <a:rPr lang="en-US" sz="2400" b="1" i="0" u="none" strike="noStrike" baseline="0">
                <a:solidFill>
                  <a:srgbClr val="465562"/>
                </a:solidFill>
                <a:latin typeface="Euphemia"/>
                <a:ea typeface="Arial"/>
                <a:cs typeface="Arial"/>
              </a:rPr>
              <a:t> Break </a:t>
            </a:r>
            <a:r>
              <a:rPr lang="en-US" sz="2400" b="1" i="0">
                <a:solidFill>
                  <a:srgbClr val="465562"/>
                </a:solidFill>
                <a:latin typeface="Euphemia"/>
                <a:ea typeface="Arial"/>
                <a:cs typeface="Arial"/>
              </a:rPr>
              <a:t>​</a:t>
            </a:r>
          </a:p>
          <a:p>
            <a:pPr marL="228600" lvl="0" indent="-228600" algn="l" rtl="0">
              <a:lnSpc>
                <a:spcPct val="150000"/>
              </a:lnSpc>
              <a:buFont typeface="Arial,Sans-Serif"/>
              <a:buChar char="•"/>
            </a:pPr>
            <a:r>
              <a:rPr lang="en-US" sz="2400">
                <a:solidFill>
                  <a:srgbClr val="465562"/>
                </a:solidFill>
                <a:latin typeface="Euphemia"/>
                <a:ea typeface="Arial"/>
                <a:cs typeface="Arial"/>
              </a:rPr>
              <a:t>2:30-4:15pm</a:t>
            </a:r>
            <a:r>
              <a:rPr lang="en-US" sz="2400" b="0" i="0" u="none" strike="noStrike" baseline="0">
                <a:solidFill>
                  <a:srgbClr val="465562"/>
                </a:solidFill>
                <a:latin typeface="Euphemia"/>
                <a:ea typeface="Arial"/>
                <a:cs typeface="Arial"/>
              </a:rPr>
              <a:t> Content</a:t>
            </a:r>
            <a:r>
              <a:rPr lang="en-US" sz="2400" b="0" i="0">
                <a:solidFill>
                  <a:srgbClr val="465562"/>
                </a:solidFill>
                <a:latin typeface="Euphemia"/>
                <a:ea typeface="Arial"/>
                <a:cs typeface="Arial"/>
              </a:rPr>
              <a:t>​</a:t>
            </a:r>
          </a:p>
          <a:p>
            <a:pPr marL="228600" lvl="0" indent="-228600" algn="l" rtl="0">
              <a:lnSpc>
                <a:spcPct val="150000"/>
              </a:lnSpc>
              <a:buFont typeface="Arial,Sans-Serif"/>
              <a:buChar char="•"/>
            </a:pPr>
            <a:r>
              <a:rPr lang="en-US" sz="2400">
                <a:solidFill>
                  <a:srgbClr val="465562"/>
                </a:solidFill>
                <a:latin typeface="Euphemia"/>
                <a:ea typeface="Arial"/>
                <a:cs typeface="Arial"/>
              </a:rPr>
              <a:t>4:15-4:30pm</a:t>
            </a:r>
            <a:r>
              <a:rPr lang="en-US" sz="2400" b="0" i="0" u="none" strike="noStrike" baseline="0">
                <a:solidFill>
                  <a:srgbClr val="465562"/>
                </a:solidFill>
                <a:latin typeface="Euphemia"/>
                <a:ea typeface="Arial"/>
                <a:cs typeface="Arial"/>
              </a:rPr>
              <a:t> Ending it Right</a:t>
            </a:r>
            <a:r>
              <a:rPr lang="en-US" sz="2400" b="0" i="0">
                <a:solidFill>
                  <a:srgbClr val="465562"/>
                </a:solidFill>
                <a:latin typeface="Euphemia"/>
                <a:ea typeface="Arial"/>
                <a:cs typeface="Arial"/>
              </a:rPr>
              <a:t>​</a:t>
            </a:r>
          </a:p>
          <a:p>
            <a:pPr marL="228600" lvl="0" indent="-228600" algn="l" rtl="0">
              <a:lnSpc>
                <a:spcPct val="150000"/>
              </a:lnSpc>
              <a:buFont typeface="Arial,Sans-Serif"/>
              <a:buChar char="•"/>
            </a:pPr>
            <a:r>
              <a:rPr lang="en-US" sz="2400" b="0" i="0" u="none" strike="noStrike" baseline="0">
                <a:solidFill>
                  <a:srgbClr val="465562"/>
                </a:solidFill>
                <a:latin typeface="Euphemia"/>
                <a:ea typeface="Arial"/>
                <a:cs typeface="Arial"/>
              </a:rPr>
              <a:t>4:30-5:00pm Networking</a:t>
            </a:r>
            <a:r>
              <a:rPr lang="en-US" sz="2400" b="0" i="0">
                <a:solidFill>
                  <a:srgbClr val="465562"/>
                </a:solidFill>
                <a:latin typeface="Euphemia"/>
                <a:ea typeface="Arial"/>
                <a:cs typeface="Arial"/>
              </a:rPr>
              <a:t>​</a:t>
            </a:r>
          </a:p>
          <a:p>
            <a:pPr algn="ctr"/>
            <a:endParaRPr lang="en-US" sz="2800"/>
          </a:p>
        </p:txBody>
      </p:sp>
    </p:spTree>
    <p:extLst>
      <p:ext uri="{BB962C8B-B14F-4D97-AF65-F5344CB8AC3E}">
        <p14:creationId xmlns:p14="http://schemas.microsoft.com/office/powerpoint/2010/main" val="2499931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0" y="-601133"/>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23345" y="0"/>
            <a:ext cx="10615825" cy="584200"/>
          </a:xfrm>
        </p:spPr>
        <p:txBody>
          <a:bodyPr>
            <a:normAutofit fontScale="90000"/>
          </a:bodyPr>
          <a:lstStyle/>
          <a:p>
            <a:r>
              <a:rPr lang="en-US" b="1"/>
              <a:t>Community Agreements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50"/>
              <a:t>Using Self-Awareness and Self-Knowledge </a:t>
            </a:r>
          </a:p>
          <a:p>
            <a:pPr marL="0" indent="0">
              <a:buNone/>
            </a:pPr>
            <a:r>
              <a:rPr lang="en-US" sz="2750"/>
              <a:t>Listening for Understanding</a:t>
            </a:r>
          </a:p>
          <a:p>
            <a:pPr marL="0" indent="0">
              <a:buNone/>
            </a:pPr>
            <a:r>
              <a:rPr lang="en-US" sz="2750"/>
              <a:t>Being Gracious</a:t>
            </a:r>
          </a:p>
          <a:p>
            <a:pPr marL="0" indent="0">
              <a:buNone/>
            </a:pPr>
            <a:r>
              <a:rPr lang="en-US" sz="2750"/>
              <a:t>Staying Engaged</a:t>
            </a:r>
          </a:p>
          <a:p>
            <a:pPr marL="0" indent="0">
              <a:buNone/>
            </a:pPr>
            <a:r>
              <a:rPr lang="en-US" sz="2750"/>
              <a:t>Being Open and Suspend Judgment</a:t>
            </a:r>
          </a:p>
          <a:p>
            <a:pPr marL="0" indent="0">
              <a:buNone/>
            </a:pPr>
            <a:r>
              <a:rPr lang="en-US" sz="2750"/>
              <a:t>Saying “I”- tell your truth</a:t>
            </a:r>
          </a:p>
          <a:p>
            <a:pPr marL="0" indent="0">
              <a:buNone/>
            </a:pPr>
            <a:r>
              <a:rPr lang="en-US" sz="2750"/>
              <a:t>Lean into Discomfort </a:t>
            </a:r>
          </a:p>
          <a:p>
            <a:pPr marL="0" indent="0">
              <a:buNone/>
            </a:pPr>
            <a:r>
              <a:rPr lang="en-US" sz="2750"/>
              <a:t>Reaching Empathy</a:t>
            </a:r>
          </a:p>
          <a:p>
            <a:pPr marL="0" indent="0">
              <a:buNone/>
            </a:pPr>
            <a:r>
              <a:rPr lang="en-US" sz="2750"/>
              <a:t>Expecting Non-Resolution and Non-Closure</a:t>
            </a:r>
          </a:p>
          <a:p>
            <a:pPr marL="0" indent="0">
              <a:buNone/>
            </a:pPr>
            <a:r>
              <a:rPr lang="en-US" sz="2750"/>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682826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C39BD-77E5-765E-7BD1-86AB6DF939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1B0E76-0965-0635-E6DB-E07E2235B570}"/>
              </a:ext>
            </a:extLst>
          </p:cNvPr>
          <p:cNvSpPr>
            <a:spLocks noGrp="1"/>
          </p:cNvSpPr>
          <p:nvPr>
            <p:ph type="title"/>
          </p:nvPr>
        </p:nvSpPr>
        <p:spPr>
          <a:xfrm>
            <a:off x="6874933" y="714100"/>
            <a:ext cx="4191074" cy="835300"/>
          </a:xfrm>
        </p:spPr>
        <p:txBody>
          <a:bodyPr anchor="b">
            <a:normAutofit/>
          </a:bodyPr>
          <a:lstStyle/>
          <a:p>
            <a:r>
              <a:rPr lang="en-US"/>
              <a:t>Quick Check-in</a:t>
            </a:r>
          </a:p>
        </p:txBody>
      </p:sp>
      <p:pic>
        <p:nvPicPr>
          <p:cNvPr id="3" name="Picture 2" descr="A group of people&amp;#39;s heads with different colored bubbles&#10;&#10;AI-generated content may be incorrect.">
            <a:extLst>
              <a:ext uri="{FF2B5EF4-FFF2-40B4-BE49-F238E27FC236}">
                <a16:creationId xmlns:a16="http://schemas.microsoft.com/office/drawing/2014/main" id="{45B27A49-16E6-A7BF-CE13-C85BCE55270A}"/>
              </a:ext>
            </a:extLst>
          </p:cNvPr>
          <p:cNvPicPr>
            <a:picLocks noChangeAspect="1"/>
          </p:cNvPicPr>
          <p:nvPr/>
        </p:nvPicPr>
        <p:blipFill>
          <a:blip r:embed="rId3"/>
          <a:stretch>
            <a:fillRect/>
          </a:stretch>
        </p:blipFill>
        <p:spPr>
          <a:xfrm>
            <a:off x="683948" y="424800"/>
            <a:ext cx="5827782" cy="5829300"/>
          </a:xfrm>
          <a:prstGeom prst="rect">
            <a:avLst/>
          </a:prstGeom>
        </p:spPr>
      </p:pic>
      <p:sp>
        <p:nvSpPr>
          <p:cNvPr id="7" name="TextBox 6">
            <a:extLst>
              <a:ext uri="{FF2B5EF4-FFF2-40B4-BE49-F238E27FC236}">
                <a16:creationId xmlns:a16="http://schemas.microsoft.com/office/drawing/2014/main" id="{5A5512B6-ED81-7FA0-0092-0793A6CCE82E}"/>
              </a:ext>
            </a:extLst>
          </p:cNvPr>
          <p:cNvSpPr txBox="1"/>
          <p:nvPr/>
        </p:nvSpPr>
        <p:spPr>
          <a:xfrm>
            <a:off x="6874933" y="1972270"/>
            <a:ext cx="4859866" cy="3416320"/>
          </a:xfrm>
          <a:prstGeom prst="rect">
            <a:avLst/>
          </a:prstGeom>
          <a:noFill/>
        </p:spPr>
        <p:txBody>
          <a:bodyPr wrap="square" rtlCol="0">
            <a:spAutoFit/>
          </a:bodyPr>
          <a:lstStyle/>
          <a:p>
            <a:pPr marL="285750" indent="-285750">
              <a:buFont typeface="Arial" panose="020B0604020202020204" pitchFamily="34" charset="0"/>
              <a:buChar char="•"/>
            </a:pPr>
            <a:r>
              <a:rPr lang="en-US" sz="3600"/>
              <a:t>What resonated with you?</a:t>
            </a:r>
          </a:p>
          <a:p>
            <a:pPr marL="285750" indent="-285750">
              <a:buFont typeface="Arial" panose="020B0604020202020204" pitchFamily="34" charset="0"/>
              <a:buChar char="•"/>
            </a:pPr>
            <a:r>
              <a:rPr lang="en-US" sz="3600"/>
              <a:t>What questions still exist?</a:t>
            </a:r>
          </a:p>
          <a:p>
            <a:pPr marL="285750" indent="-285750">
              <a:buFont typeface="Arial" panose="020B0604020202020204" pitchFamily="34" charset="0"/>
              <a:buChar char="•"/>
            </a:pPr>
            <a:r>
              <a:rPr lang="en-US" sz="3600"/>
              <a:t>What is becoming clearer?</a:t>
            </a:r>
          </a:p>
        </p:txBody>
      </p:sp>
    </p:spTree>
    <p:extLst>
      <p:ext uri="{BB962C8B-B14F-4D97-AF65-F5344CB8AC3E}">
        <p14:creationId xmlns:p14="http://schemas.microsoft.com/office/powerpoint/2010/main" val="223869853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A7FDB-2780-763C-1B30-EEC3CE999314}"/>
              </a:ext>
            </a:extLst>
          </p:cNvPr>
          <p:cNvSpPr>
            <a:spLocks noGrp="1"/>
          </p:cNvSpPr>
          <p:nvPr>
            <p:ph type="ctrTitle"/>
          </p:nvPr>
        </p:nvSpPr>
        <p:spPr/>
        <p:txBody>
          <a:bodyPr/>
          <a:lstStyle/>
          <a:p>
            <a:r>
              <a:rPr lang="en-US"/>
              <a:t>Prepping for Coaching Session </a:t>
            </a:r>
          </a:p>
        </p:txBody>
      </p:sp>
      <p:sp>
        <p:nvSpPr>
          <p:cNvPr id="3" name="Subtitle 2">
            <a:extLst>
              <a:ext uri="{FF2B5EF4-FFF2-40B4-BE49-F238E27FC236}">
                <a16:creationId xmlns:a16="http://schemas.microsoft.com/office/drawing/2014/main" id="{4D38C456-1129-AA16-D2D0-3AA2343BE7A3}"/>
              </a:ext>
            </a:extLst>
          </p:cNvPr>
          <p:cNvSpPr>
            <a:spLocks noGrp="1"/>
          </p:cNvSpPr>
          <p:nvPr>
            <p:ph type="subTitle" idx="1"/>
          </p:nvPr>
        </p:nvSpPr>
        <p:spPr/>
        <p:txBody>
          <a:bodyPr vert="horz" lIns="91440" tIns="45720" rIns="91440" bIns="45720" rtlCol="0" anchor="t">
            <a:normAutofit/>
          </a:bodyPr>
          <a:lstStyle/>
          <a:p>
            <a:r>
              <a:rPr lang="en-US" dirty="0"/>
              <a:t>Ellen and Dr. Taraja </a:t>
            </a:r>
          </a:p>
        </p:txBody>
      </p:sp>
    </p:spTree>
    <p:extLst>
      <p:ext uri="{BB962C8B-B14F-4D97-AF65-F5344CB8AC3E}">
        <p14:creationId xmlns:p14="http://schemas.microsoft.com/office/powerpoint/2010/main" val="2142413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88EAF-C165-0D7F-EB7F-08C7AFAFEE77}"/>
              </a:ext>
            </a:extLst>
          </p:cNvPr>
          <p:cNvSpPr>
            <a:spLocks noGrp="1"/>
          </p:cNvSpPr>
          <p:nvPr>
            <p:ph type="title"/>
          </p:nvPr>
        </p:nvSpPr>
        <p:spPr/>
        <p:txBody>
          <a:bodyPr/>
          <a:lstStyle/>
          <a:p>
            <a:r>
              <a:rPr lang="en-US"/>
              <a:t>Jeny &amp; Dr. Taraja</a:t>
            </a:r>
          </a:p>
        </p:txBody>
      </p:sp>
      <p:sp>
        <p:nvSpPr>
          <p:cNvPr id="3" name="Text Placeholder 2">
            <a:extLst>
              <a:ext uri="{FF2B5EF4-FFF2-40B4-BE49-F238E27FC236}">
                <a16:creationId xmlns:a16="http://schemas.microsoft.com/office/drawing/2014/main" id="{FE3B616E-3EC0-64CF-7218-5F2602126C63}"/>
              </a:ext>
            </a:extLst>
          </p:cNvPr>
          <p:cNvSpPr>
            <a:spLocks noGrp="1"/>
          </p:cNvSpPr>
          <p:nvPr>
            <p:ph type="body" idx="1"/>
          </p:nvPr>
        </p:nvSpPr>
        <p:spPr/>
        <p:txBody>
          <a:bodyPr/>
          <a:lstStyle/>
          <a:p>
            <a:r>
              <a:rPr lang="en-US"/>
              <a:t>Coaching Practice</a:t>
            </a:r>
          </a:p>
        </p:txBody>
      </p:sp>
    </p:spTree>
    <p:extLst>
      <p:ext uri="{BB962C8B-B14F-4D97-AF65-F5344CB8AC3E}">
        <p14:creationId xmlns:p14="http://schemas.microsoft.com/office/powerpoint/2010/main" val="1454819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8B50D-2C2F-1751-1207-7520D91CFB41}"/>
              </a:ext>
            </a:extLst>
          </p:cNvPr>
          <p:cNvSpPr>
            <a:spLocks noGrp="1"/>
          </p:cNvSpPr>
          <p:nvPr>
            <p:ph type="title"/>
          </p:nvPr>
        </p:nvSpPr>
        <p:spPr>
          <a:xfrm>
            <a:off x="1593437" y="178648"/>
            <a:ext cx="9773278" cy="630073"/>
          </a:xfrm>
        </p:spPr>
        <p:txBody>
          <a:bodyPr>
            <a:normAutofit/>
          </a:bodyPr>
          <a:lstStyle/>
          <a:p>
            <a:pPr algn="ctr"/>
            <a:r>
              <a:rPr lang="en-US" b="1">
                <a:latin typeface="Arial"/>
                <a:cs typeface="Arial"/>
              </a:rPr>
              <a:t>Campaign Coaching</a:t>
            </a:r>
          </a:p>
        </p:txBody>
      </p:sp>
      <p:graphicFrame>
        <p:nvGraphicFramePr>
          <p:cNvPr id="5" name="Content Placeholder 4">
            <a:extLst>
              <a:ext uri="{FF2B5EF4-FFF2-40B4-BE49-F238E27FC236}">
                <a16:creationId xmlns:a16="http://schemas.microsoft.com/office/drawing/2014/main" id="{8117A569-EEE0-0405-040A-871035CB9B45}"/>
              </a:ext>
            </a:extLst>
          </p:cNvPr>
          <p:cNvGraphicFramePr>
            <a:graphicFrameLocks noGrp="1"/>
          </p:cNvGraphicFramePr>
          <p:nvPr>
            <p:ph idx="1"/>
          </p:nvPr>
        </p:nvGraphicFramePr>
        <p:xfrm>
          <a:off x="1593435" y="810308"/>
          <a:ext cx="9782801" cy="5317746"/>
        </p:xfrm>
        <a:graphic>
          <a:graphicData uri="http://schemas.openxmlformats.org/drawingml/2006/table">
            <a:tbl>
              <a:tblPr bandRow="1">
                <a:tableStyleId>{5C22544A-7EE6-4342-B048-85BDC9FD1C3A}</a:tableStyleId>
              </a:tblPr>
              <a:tblGrid>
                <a:gridCol w="4699161">
                  <a:extLst>
                    <a:ext uri="{9D8B030D-6E8A-4147-A177-3AD203B41FA5}">
                      <a16:colId xmlns:a16="http://schemas.microsoft.com/office/drawing/2014/main" val="2835972595"/>
                    </a:ext>
                  </a:extLst>
                </a:gridCol>
                <a:gridCol w="5083640">
                  <a:extLst>
                    <a:ext uri="{9D8B030D-6E8A-4147-A177-3AD203B41FA5}">
                      <a16:colId xmlns:a16="http://schemas.microsoft.com/office/drawing/2014/main" val="2516280232"/>
                    </a:ext>
                  </a:extLst>
                </a:gridCol>
              </a:tblGrid>
              <a:tr h="719065">
                <a:tc>
                  <a:txBody>
                    <a:bodyPr/>
                    <a:lstStyle/>
                    <a:p>
                      <a:pPr algn="ctr" rtl="0" fontAlgn="base">
                        <a:lnSpc>
                          <a:spcPts val="1875"/>
                        </a:lnSpc>
                        <a:buNone/>
                      </a:pPr>
                      <a:r>
                        <a:rPr lang="en-US" sz="2700" b="1" i="0" u="none" strike="noStrike">
                          <a:solidFill>
                            <a:srgbClr val="FFFFFF"/>
                          </a:solidFill>
                          <a:effectLst/>
                          <a:latin typeface="Open Sans" panose="020B0606030504020204" pitchFamily="34" charset="0"/>
                        </a:rPr>
                        <a:t>What It Is</a:t>
                      </a:r>
                      <a:endParaRPr lang="en-US" sz="1800" b="0" i="0">
                        <a:solidFill>
                          <a:srgbClr val="000000"/>
                        </a:solidFill>
                        <a:effectLst/>
                      </a:endParaRPr>
                    </a:p>
                  </a:txBody>
                  <a:tcPr marL="36148" marR="36148" marT="36148" marB="36148" anchor="ctr">
                    <a:lnL w="9525" cap="flat" cmpd="sng" algn="ctr">
                      <a:solidFill>
                        <a:srgbClr val="A0C680"/>
                      </a:solidFill>
                      <a:prstDash val="solid"/>
                      <a:round/>
                      <a:headEnd type="none" w="med" len="med"/>
                      <a:tailEnd type="none" w="med" len="med"/>
                    </a:lnL>
                    <a:lnR w="21688" cap="flat" cmpd="sng" algn="ctr">
                      <a:solidFill>
                        <a:srgbClr val="40D680"/>
                      </a:solidFill>
                      <a:prstDash val="solid"/>
                      <a:round/>
                      <a:headEnd type="none" w="med" len="med"/>
                      <a:tailEnd type="none" w="med" len="med"/>
                    </a:lnR>
                    <a:lnT w="9525" cap="flat" cmpd="sng" algn="ctr">
                      <a:solidFill>
                        <a:srgbClr val="A0C680"/>
                      </a:solidFill>
                      <a:prstDash val="solid"/>
                      <a:round/>
                      <a:headEnd type="none" w="med" len="med"/>
                      <a:tailEnd type="none" w="med" len="med"/>
                    </a:lnT>
                    <a:lnB w="9525" cap="flat" cmpd="sng" algn="ctr">
                      <a:solidFill>
                        <a:srgbClr val="E0C780"/>
                      </a:solidFill>
                      <a:prstDash val="solid"/>
                      <a:round/>
                      <a:headEnd type="none" w="med" len="med"/>
                      <a:tailEnd type="none" w="med" len="med"/>
                    </a:lnB>
                    <a:solidFill>
                      <a:srgbClr val="102C53"/>
                    </a:solidFill>
                  </a:tcPr>
                </a:tc>
                <a:tc>
                  <a:txBody>
                    <a:bodyPr/>
                    <a:lstStyle/>
                    <a:p>
                      <a:pPr algn="ctr" rtl="0" fontAlgn="base">
                        <a:lnSpc>
                          <a:spcPts val="1875"/>
                        </a:lnSpc>
                        <a:buNone/>
                      </a:pPr>
                      <a:r>
                        <a:rPr lang="en-US" sz="2700" b="1" i="0" u="none" strike="noStrike">
                          <a:solidFill>
                            <a:srgbClr val="FFFFFF"/>
                          </a:solidFill>
                          <a:effectLst/>
                          <a:latin typeface="Open Sans"/>
                        </a:rPr>
                        <a:t>What It Isn’t</a:t>
                      </a:r>
                      <a:endParaRPr lang="en-US" sz="1800" b="0" i="0">
                        <a:solidFill>
                          <a:srgbClr val="000000"/>
                        </a:solidFill>
                        <a:effectLst/>
                        <a:latin typeface="Open Sans"/>
                      </a:endParaRPr>
                    </a:p>
                  </a:txBody>
                  <a:tcPr marL="36148" marR="36148" marT="36148" marB="36148" anchor="ctr">
                    <a:lnL w="21688" cap="flat" cmpd="sng" algn="ctr">
                      <a:solidFill>
                        <a:srgbClr val="40D680"/>
                      </a:solidFill>
                      <a:prstDash val="solid"/>
                      <a:round/>
                      <a:headEnd type="none" w="med" len="med"/>
                      <a:tailEnd type="none" w="med" len="med"/>
                    </a:lnL>
                    <a:lnR w="9525" cap="flat" cmpd="sng" algn="ctr">
                      <a:solidFill>
                        <a:srgbClr val="40D680"/>
                      </a:solidFill>
                      <a:prstDash val="solid"/>
                      <a:round/>
                      <a:headEnd type="none" w="med" len="med"/>
                      <a:tailEnd type="none" w="med" len="med"/>
                    </a:lnR>
                    <a:lnT w="9525" cap="flat" cmpd="sng" algn="ctr">
                      <a:solidFill>
                        <a:srgbClr val="40D680"/>
                      </a:solidFill>
                      <a:prstDash val="solid"/>
                      <a:round/>
                      <a:headEnd type="none" w="med" len="med"/>
                      <a:tailEnd type="none" w="med" len="med"/>
                    </a:lnT>
                    <a:lnB w="9525" cap="flat" cmpd="sng" algn="ctr">
                      <a:solidFill>
                        <a:srgbClr val="80D780"/>
                      </a:solidFill>
                      <a:prstDash val="solid"/>
                      <a:round/>
                      <a:headEnd type="none" w="med" len="med"/>
                      <a:tailEnd type="none" w="med" len="med"/>
                    </a:lnB>
                    <a:solidFill>
                      <a:srgbClr val="102C53"/>
                    </a:solidFill>
                  </a:tcPr>
                </a:tc>
                <a:extLst>
                  <a:ext uri="{0D108BD9-81ED-4DB2-BD59-A6C34878D82A}">
                    <a16:rowId xmlns:a16="http://schemas.microsoft.com/office/drawing/2014/main" val="738126607"/>
                  </a:ext>
                </a:extLst>
              </a:tr>
              <a:tr h="1688971">
                <a:tc>
                  <a:txBody>
                    <a:bodyPr/>
                    <a:lstStyle/>
                    <a:p>
                      <a:pPr algn="ctr" rtl="0" fontAlgn="base">
                        <a:lnSpc>
                          <a:spcPct val="100000"/>
                        </a:lnSpc>
                        <a:buNone/>
                      </a:pPr>
                      <a:r>
                        <a:rPr lang="en-US" sz="2400" b="0" i="0" u="none" strike="noStrike">
                          <a:solidFill>
                            <a:srgbClr val="000000"/>
                          </a:solidFill>
                          <a:effectLst/>
                          <a:latin typeface="Arial"/>
                          <a:cs typeface="Arial"/>
                        </a:rPr>
                        <a:t>Helping organizers become </a:t>
                      </a:r>
                      <a:endParaRPr lang="en-US" sz="2400" b="0" i="0">
                        <a:solidFill>
                          <a:srgbClr val="000000"/>
                        </a:solidFill>
                        <a:effectLst/>
                        <a:latin typeface="Arial"/>
                        <a:cs typeface="Arial"/>
                      </a:endParaRPr>
                    </a:p>
                    <a:p>
                      <a:pPr lvl="0" algn="ctr">
                        <a:lnSpc>
                          <a:spcPct val="100000"/>
                        </a:lnSpc>
                        <a:buNone/>
                      </a:pPr>
                      <a:r>
                        <a:rPr lang="en-US" sz="2400" b="0" i="0" u="none" strike="noStrike">
                          <a:solidFill>
                            <a:srgbClr val="000000"/>
                          </a:solidFill>
                          <a:effectLst/>
                          <a:latin typeface="Arial"/>
                          <a:cs typeface="Arial"/>
                        </a:rPr>
                        <a:t>strategists that lead </a:t>
                      </a:r>
                      <a:endParaRPr lang="en-US" sz="2400" b="0" i="0">
                        <a:solidFill>
                          <a:srgbClr val="000000"/>
                        </a:solidFill>
                        <a:effectLst/>
                        <a:latin typeface="Arial"/>
                        <a:cs typeface="Arial"/>
                      </a:endParaRPr>
                    </a:p>
                    <a:p>
                      <a:pPr lvl="0" algn="ctr">
                        <a:lnSpc>
                          <a:spcPct val="100000"/>
                        </a:lnSpc>
                        <a:buNone/>
                      </a:pPr>
                      <a:r>
                        <a:rPr lang="en-US" sz="2400" b="0" i="0" u="none" strike="noStrike">
                          <a:solidFill>
                            <a:srgbClr val="000000"/>
                          </a:solidFill>
                          <a:effectLst/>
                          <a:latin typeface="Arial"/>
                          <a:cs typeface="Arial"/>
                        </a:rPr>
                        <a:t>powerful campaigns </a:t>
                      </a:r>
                      <a:endParaRPr lang="en-US" sz="2400" b="0" i="0">
                        <a:solidFill>
                          <a:srgbClr val="000000"/>
                        </a:solidFill>
                        <a:effectLst/>
                        <a:latin typeface="Arial"/>
                        <a:cs typeface="Arial"/>
                      </a:endParaRPr>
                    </a:p>
                  </a:txBody>
                  <a:tcPr marL="36148" marR="36148" marT="36148" marB="36148" anchor="ctr">
                    <a:lnL w="9525" cap="flat" cmpd="sng" algn="ctr">
                      <a:solidFill>
                        <a:srgbClr val="E0C780"/>
                      </a:solidFill>
                      <a:prstDash val="solid"/>
                      <a:round/>
                      <a:headEnd type="none" w="med" len="med"/>
                      <a:tailEnd type="none" w="med" len="med"/>
                    </a:lnL>
                    <a:lnR w="21688" cap="flat" cmpd="sng" algn="ctr">
                      <a:solidFill>
                        <a:srgbClr val="80D780"/>
                      </a:solidFill>
                      <a:prstDash val="solid"/>
                      <a:round/>
                      <a:headEnd type="none" w="med" len="med"/>
                      <a:tailEnd type="none" w="med" len="med"/>
                    </a:lnR>
                    <a:lnT w="9525" cap="flat" cmpd="sng" algn="ctr">
                      <a:solidFill>
                        <a:srgbClr val="E0C780"/>
                      </a:solidFill>
                      <a:prstDash val="solid"/>
                      <a:round/>
                      <a:headEnd type="none" w="med" len="med"/>
                      <a:tailEnd type="none" w="med" len="med"/>
                    </a:lnT>
                    <a:lnB w="21688" cap="flat" cmpd="sng" algn="ctr">
                      <a:solidFill>
                        <a:srgbClr val="E0CE7A"/>
                      </a:solidFill>
                      <a:prstDash val="solid"/>
                      <a:round/>
                      <a:headEnd type="none" w="med" len="med"/>
                      <a:tailEnd type="none" w="med" len="med"/>
                    </a:lnB>
                    <a:noFill/>
                  </a:tcPr>
                </a:tc>
                <a:tc>
                  <a:txBody>
                    <a:bodyPr/>
                    <a:lstStyle/>
                    <a:p>
                      <a:pPr algn="ctr" rtl="0" fontAlgn="base">
                        <a:lnSpc>
                          <a:spcPct val="100000"/>
                        </a:lnSpc>
                        <a:buNone/>
                      </a:pPr>
                      <a:r>
                        <a:rPr lang="en-US" sz="2400" b="0" i="0" u="none" strike="noStrike">
                          <a:solidFill>
                            <a:srgbClr val="000000"/>
                          </a:solidFill>
                          <a:effectLst/>
                          <a:latin typeface="Open Sans"/>
                        </a:rPr>
                        <a:t>Making key strategy </a:t>
                      </a:r>
                      <a:endParaRPr lang="en-US" sz="2400" b="0" i="0">
                        <a:solidFill>
                          <a:srgbClr val="000000"/>
                        </a:solidFill>
                        <a:effectLst/>
                        <a:latin typeface="Open Sans"/>
                      </a:endParaRPr>
                    </a:p>
                    <a:p>
                      <a:pPr lvl="0" algn="ctr">
                        <a:lnSpc>
                          <a:spcPct val="100000"/>
                        </a:lnSpc>
                        <a:buNone/>
                      </a:pPr>
                      <a:r>
                        <a:rPr lang="en-US" sz="2400" b="0" i="0" u="none" strike="noStrike">
                          <a:solidFill>
                            <a:srgbClr val="000000"/>
                          </a:solidFill>
                          <a:effectLst/>
                          <a:latin typeface="Open Sans"/>
                        </a:rPr>
                        <a:t>decisions for a group</a:t>
                      </a:r>
                      <a:endParaRPr lang="en-US" sz="2400" b="0" i="0">
                        <a:solidFill>
                          <a:srgbClr val="000000"/>
                        </a:solidFill>
                        <a:effectLst/>
                        <a:latin typeface="Open Sans"/>
                      </a:endParaRPr>
                    </a:p>
                  </a:txBody>
                  <a:tcPr marL="36148" marR="36148" marT="36148" marB="36148" anchor="ctr">
                    <a:lnL w="21688" cap="flat" cmpd="sng" algn="ctr">
                      <a:solidFill>
                        <a:srgbClr val="80D780"/>
                      </a:solidFill>
                      <a:prstDash val="solid"/>
                      <a:round/>
                      <a:headEnd type="none" w="med" len="med"/>
                      <a:tailEnd type="none" w="med" len="med"/>
                    </a:lnL>
                    <a:lnR w="9525" cap="flat" cmpd="sng" algn="ctr">
                      <a:solidFill>
                        <a:srgbClr val="80D780"/>
                      </a:solidFill>
                      <a:prstDash val="solid"/>
                      <a:round/>
                      <a:headEnd type="none" w="med" len="med"/>
                      <a:tailEnd type="none" w="med" len="med"/>
                    </a:lnR>
                    <a:lnT w="9525" cap="flat" cmpd="sng" algn="ctr">
                      <a:solidFill>
                        <a:srgbClr val="80D780"/>
                      </a:solidFill>
                      <a:prstDash val="solid"/>
                      <a:round/>
                      <a:headEnd type="none" w="med" len="med"/>
                      <a:tailEnd type="none" w="med" len="med"/>
                    </a:lnT>
                    <a:lnB w="21688" cap="flat" cmpd="sng" algn="ctr">
                      <a:solidFill>
                        <a:srgbClr val="B01A16"/>
                      </a:solidFill>
                      <a:prstDash val="solid"/>
                      <a:round/>
                      <a:headEnd type="none" w="med" len="med"/>
                      <a:tailEnd type="none" w="med" len="med"/>
                    </a:lnB>
                    <a:noFill/>
                  </a:tcPr>
                </a:tc>
                <a:extLst>
                  <a:ext uri="{0D108BD9-81ED-4DB2-BD59-A6C34878D82A}">
                    <a16:rowId xmlns:a16="http://schemas.microsoft.com/office/drawing/2014/main" val="464074640"/>
                  </a:ext>
                </a:extLst>
              </a:tr>
              <a:tr h="1220739">
                <a:tc>
                  <a:txBody>
                    <a:bodyPr/>
                    <a:lstStyle/>
                    <a:p>
                      <a:pPr algn="ctr" rtl="0" fontAlgn="base">
                        <a:lnSpc>
                          <a:spcPct val="100000"/>
                        </a:lnSpc>
                        <a:buNone/>
                      </a:pPr>
                      <a:r>
                        <a:rPr lang="en-US" sz="2400" b="0" i="0" u="none" strike="noStrike">
                          <a:solidFill>
                            <a:srgbClr val="000000"/>
                          </a:solidFill>
                          <a:effectLst/>
                          <a:latin typeface="Arial"/>
                          <a:cs typeface="Arial"/>
                        </a:rPr>
                        <a:t>Supports a growth mindset that </a:t>
                      </a:r>
                      <a:endParaRPr lang="en-US" sz="2400" b="0" i="0">
                        <a:solidFill>
                          <a:srgbClr val="000000"/>
                        </a:solidFill>
                        <a:effectLst/>
                        <a:latin typeface="Arial"/>
                        <a:cs typeface="Arial"/>
                      </a:endParaRPr>
                    </a:p>
                    <a:p>
                      <a:pPr lvl="0" algn="ctr">
                        <a:lnSpc>
                          <a:spcPct val="100000"/>
                        </a:lnSpc>
                        <a:buNone/>
                      </a:pPr>
                      <a:r>
                        <a:rPr lang="en-US" sz="2400" b="0" i="0" u="none" strike="noStrike">
                          <a:solidFill>
                            <a:srgbClr val="000000"/>
                          </a:solidFill>
                          <a:effectLst/>
                          <a:latin typeface="Arial"/>
                          <a:cs typeface="Arial"/>
                        </a:rPr>
                        <a:t>includes reflection and </a:t>
                      </a:r>
                      <a:endParaRPr lang="en-US" sz="2400" b="0" i="0">
                        <a:solidFill>
                          <a:srgbClr val="000000"/>
                        </a:solidFill>
                        <a:effectLst/>
                        <a:latin typeface="Arial"/>
                        <a:cs typeface="Arial"/>
                      </a:endParaRPr>
                    </a:p>
                    <a:p>
                      <a:pPr lvl="0" algn="ctr">
                        <a:lnSpc>
                          <a:spcPct val="100000"/>
                        </a:lnSpc>
                        <a:buNone/>
                      </a:pPr>
                      <a:r>
                        <a:rPr lang="en-US" sz="2400" b="0" i="0" u="none" strike="noStrike">
                          <a:solidFill>
                            <a:srgbClr val="000000"/>
                          </a:solidFill>
                          <a:effectLst/>
                          <a:latin typeface="Arial"/>
                          <a:cs typeface="Arial"/>
                        </a:rPr>
                        <a:t>thinking through challenges</a:t>
                      </a:r>
                      <a:endParaRPr lang="en-US" sz="2400" b="0" i="0">
                        <a:solidFill>
                          <a:srgbClr val="000000"/>
                        </a:solidFill>
                        <a:effectLst/>
                        <a:latin typeface="Arial"/>
                        <a:cs typeface="Arial"/>
                      </a:endParaRPr>
                    </a:p>
                  </a:txBody>
                  <a:tcPr marL="36148" marR="36148" marT="36148" marB="36148" anchor="ctr">
                    <a:lnL w="9525" cap="flat" cmpd="sng" algn="ctr">
                      <a:solidFill>
                        <a:srgbClr val="E0CE7A"/>
                      </a:solidFill>
                      <a:prstDash val="solid"/>
                      <a:round/>
                      <a:headEnd type="none" w="med" len="med"/>
                      <a:tailEnd type="none" w="med" len="med"/>
                    </a:lnL>
                    <a:lnR w="21688" cap="flat" cmpd="sng" algn="ctr">
                      <a:solidFill>
                        <a:srgbClr val="B01A16"/>
                      </a:solidFill>
                      <a:prstDash val="solid"/>
                      <a:round/>
                      <a:headEnd type="none" w="med" len="med"/>
                      <a:tailEnd type="none" w="med" len="med"/>
                    </a:lnR>
                    <a:lnT w="21688" cap="flat" cmpd="sng" algn="ctr">
                      <a:solidFill>
                        <a:srgbClr val="E0CE7A"/>
                      </a:solidFill>
                      <a:prstDash val="solid"/>
                      <a:round/>
                      <a:headEnd type="none" w="med" len="med"/>
                      <a:tailEnd type="none" w="med" len="med"/>
                    </a:lnT>
                    <a:lnB w="21688" cap="flat" cmpd="sng" algn="ctr">
                      <a:solidFill>
                        <a:srgbClr val="C0F577"/>
                      </a:solidFill>
                      <a:prstDash val="solid"/>
                      <a:round/>
                      <a:headEnd type="none" w="med" len="med"/>
                      <a:tailEnd type="none" w="med" len="med"/>
                    </a:lnB>
                    <a:noFill/>
                  </a:tcPr>
                </a:tc>
                <a:tc>
                  <a:txBody>
                    <a:bodyPr/>
                    <a:lstStyle/>
                    <a:p>
                      <a:pPr algn="ctr" rtl="0" fontAlgn="base">
                        <a:lnSpc>
                          <a:spcPct val="100000"/>
                        </a:lnSpc>
                        <a:buNone/>
                      </a:pPr>
                      <a:r>
                        <a:rPr lang="en-US" sz="2400" b="0" i="0" u="none" strike="noStrike">
                          <a:solidFill>
                            <a:srgbClr val="000000"/>
                          </a:solidFill>
                          <a:effectLst/>
                          <a:latin typeface="Arial"/>
                          <a:cs typeface="Arial"/>
                        </a:rPr>
                        <a:t>“Answering questions that come up” </a:t>
                      </a:r>
                      <a:endParaRPr lang="en-US" sz="2400" b="0" i="0">
                        <a:solidFill>
                          <a:srgbClr val="000000"/>
                        </a:solidFill>
                        <a:effectLst/>
                        <a:latin typeface="Arial"/>
                        <a:cs typeface="Arial"/>
                      </a:endParaRPr>
                    </a:p>
                    <a:p>
                      <a:pPr lvl="0" algn="ctr">
                        <a:lnSpc>
                          <a:spcPct val="100000"/>
                        </a:lnSpc>
                        <a:buNone/>
                      </a:pPr>
                      <a:r>
                        <a:rPr lang="en-US" sz="2400" b="0" i="0" u="none" strike="noStrike">
                          <a:solidFill>
                            <a:srgbClr val="000000"/>
                          </a:solidFill>
                          <a:effectLst/>
                          <a:latin typeface="Arial"/>
                          <a:cs typeface="Arial"/>
                        </a:rPr>
                        <a:t>as an external consultant </a:t>
                      </a:r>
                      <a:endParaRPr lang="en-US" sz="2400" b="0" i="0">
                        <a:solidFill>
                          <a:srgbClr val="000000"/>
                        </a:solidFill>
                        <a:effectLst/>
                        <a:latin typeface="Arial"/>
                        <a:cs typeface="Arial"/>
                      </a:endParaRPr>
                    </a:p>
                  </a:txBody>
                  <a:tcPr marL="36148" marR="36148" marT="36148" marB="36148" anchor="ctr">
                    <a:lnL w="21688" cap="flat" cmpd="sng" algn="ctr">
                      <a:solidFill>
                        <a:srgbClr val="B01A16"/>
                      </a:solidFill>
                      <a:prstDash val="solid"/>
                      <a:round/>
                      <a:headEnd type="none" w="med" len="med"/>
                      <a:tailEnd type="none" w="med" len="med"/>
                    </a:lnL>
                    <a:lnR w="9525" cap="flat" cmpd="sng" algn="ctr">
                      <a:solidFill>
                        <a:srgbClr val="B01A16"/>
                      </a:solidFill>
                      <a:prstDash val="solid"/>
                      <a:round/>
                      <a:headEnd type="none" w="med" len="med"/>
                      <a:tailEnd type="none" w="med" len="med"/>
                    </a:lnR>
                    <a:lnT w="21688" cap="flat" cmpd="sng" algn="ctr">
                      <a:solidFill>
                        <a:srgbClr val="B01A16"/>
                      </a:solidFill>
                      <a:prstDash val="solid"/>
                      <a:round/>
                      <a:headEnd type="none" w="med" len="med"/>
                      <a:tailEnd type="none" w="med" len="med"/>
                    </a:lnT>
                    <a:lnB w="21688" cap="flat" cmpd="sng" algn="ctr">
                      <a:solidFill>
                        <a:srgbClr val="B089D8"/>
                      </a:solidFill>
                      <a:prstDash val="solid"/>
                      <a:round/>
                      <a:headEnd type="none" w="med" len="med"/>
                      <a:tailEnd type="none" w="med" len="med"/>
                    </a:lnB>
                    <a:noFill/>
                  </a:tcPr>
                </a:tc>
                <a:extLst>
                  <a:ext uri="{0D108BD9-81ED-4DB2-BD59-A6C34878D82A}">
                    <a16:rowId xmlns:a16="http://schemas.microsoft.com/office/drawing/2014/main" val="3798240059"/>
                  </a:ext>
                </a:extLst>
              </a:tr>
              <a:tr h="1688971">
                <a:tc>
                  <a:txBody>
                    <a:bodyPr/>
                    <a:lstStyle/>
                    <a:p>
                      <a:pPr algn="ctr" rtl="0" fontAlgn="base">
                        <a:lnSpc>
                          <a:spcPct val="100000"/>
                        </a:lnSpc>
                        <a:buNone/>
                      </a:pPr>
                      <a:r>
                        <a:rPr lang="en-US" sz="2400" b="0" i="0" u="none" strike="noStrike">
                          <a:solidFill>
                            <a:srgbClr val="000000"/>
                          </a:solidFill>
                          <a:effectLst/>
                          <a:latin typeface="Arial"/>
                          <a:cs typeface="Arial"/>
                        </a:rPr>
                        <a:t>Balancing the need to learn and develop skills with running a “live” campaign</a:t>
                      </a:r>
                      <a:endParaRPr lang="en-US" sz="2400" b="0" i="0">
                        <a:solidFill>
                          <a:srgbClr val="000000"/>
                        </a:solidFill>
                        <a:effectLst/>
                        <a:latin typeface="Arial"/>
                        <a:cs typeface="Arial"/>
                      </a:endParaRPr>
                    </a:p>
                  </a:txBody>
                  <a:tcPr marL="36148" marR="36148" marT="36148" marB="36148" anchor="ctr">
                    <a:lnL w="9525" cap="flat" cmpd="sng" algn="ctr">
                      <a:solidFill>
                        <a:srgbClr val="C0F577"/>
                      </a:solidFill>
                      <a:prstDash val="solid"/>
                      <a:round/>
                      <a:headEnd type="none" w="med" len="med"/>
                      <a:tailEnd type="none" w="med" len="med"/>
                    </a:lnL>
                    <a:lnR w="21688" cap="flat" cmpd="sng" algn="ctr">
                      <a:solidFill>
                        <a:srgbClr val="B089D8"/>
                      </a:solidFill>
                      <a:prstDash val="solid"/>
                      <a:round/>
                      <a:headEnd type="none" w="med" len="med"/>
                      <a:tailEnd type="none" w="med" len="med"/>
                    </a:lnR>
                    <a:lnT w="21688" cap="flat" cmpd="sng" algn="ctr">
                      <a:solidFill>
                        <a:srgbClr val="C0F577"/>
                      </a:solidFill>
                      <a:prstDash val="solid"/>
                      <a:round/>
                      <a:headEnd type="none" w="med" len="med"/>
                      <a:tailEnd type="none" w="med" len="med"/>
                    </a:lnT>
                    <a:lnB w="9525" cap="flat" cmpd="sng" algn="ctr">
                      <a:solidFill>
                        <a:srgbClr val="C0F577"/>
                      </a:solidFill>
                      <a:prstDash val="solid"/>
                      <a:round/>
                      <a:headEnd type="none" w="med" len="med"/>
                      <a:tailEnd type="none" w="med" len="med"/>
                    </a:lnB>
                    <a:noFill/>
                  </a:tcPr>
                </a:tc>
                <a:tc>
                  <a:txBody>
                    <a:bodyPr/>
                    <a:lstStyle/>
                    <a:p>
                      <a:pPr algn="ctr" rtl="0" fontAlgn="base">
                        <a:lnSpc>
                          <a:spcPct val="100000"/>
                        </a:lnSpc>
                        <a:buNone/>
                      </a:pPr>
                      <a:r>
                        <a:rPr lang="en-US" sz="2400" b="0" i="0" u="none" strike="noStrike">
                          <a:solidFill>
                            <a:srgbClr val="000000"/>
                          </a:solidFill>
                          <a:effectLst/>
                          <a:latin typeface="Arial"/>
                          <a:cs typeface="Arial"/>
                        </a:rPr>
                        <a:t>Having “catch up calls” without preparing questions to support the group through challenges</a:t>
                      </a:r>
                      <a:endParaRPr lang="en-US" sz="2400" b="0" i="0">
                        <a:solidFill>
                          <a:srgbClr val="000000"/>
                        </a:solidFill>
                        <a:effectLst/>
                        <a:latin typeface="Arial"/>
                        <a:cs typeface="Arial"/>
                      </a:endParaRPr>
                    </a:p>
                  </a:txBody>
                  <a:tcPr marL="36148" marR="36148" marT="36148" marB="36148" anchor="ctr">
                    <a:lnL w="21688" cap="flat" cmpd="sng" algn="ctr">
                      <a:solidFill>
                        <a:srgbClr val="B089D8"/>
                      </a:solidFill>
                      <a:prstDash val="solid"/>
                      <a:round/>
                      <a:headEnd type="none" w="med" len="med"/>
                      <a:tailEnd type="none" w="med" len="med"/>
                    </a:lnL>
                    <a:lnR w="9525" cap="flat" cmpd="sng" algn="ctr">
                      <a:solidFill>
                        <a:srgbClr val="B089D8"/>
                      </a:solidFill>
                      <a:prstDash val="solid"/>
                      <a:round/>
                      <a:headEnd type="none" w="med" len="med"/>
                      <a:tailEnd type="none" w="med" len="med"/>
                    </a:lnR>
                    <a:lnT w="21688" cap="flat" cmpd="sng" algn="ctr">
                      <a:solidFill>
                        <a:srgbClr val="B089D8"/>
                      </a:solidFill>
                      <a:prstDash val="solid"/>
                      <a:round/>
                      <a:headEnd type="none" w="med" len="med"/>
                      <a:tailEnd type="none" w="med" len="med"/>
                    </a:lnT>
                    <a:lnB w="9525" cap="flat" cmpd="sng" algn="ctr">
                      <a:solidFill>
                        <a:srgbClr val="B089D8"/>
                      </a:solidFill>
                      <a:prstDash val="solid"/>
                      <a:round/>
                      <a:headEnd type="none" w="med" len="med"/>
                      <a:tailEnd type="none" w="med" len="med"/>
                    </a:lnB>
                    <a:noFill/>
                  </a:tcPr>
                </a:tc>
                <a:extLst>
                  <a:ext uri="{0D108BD9-81ED-4DB2-BD59-A6C34878D82A}">
                    <a16:rowId xmlns:a16="http://schemas.microsoft.com/office/drawing/2014/main" val="4176936437"/>
                  </a:ext>
                </a:extLst>
              </a:tr>
            </a:tbl>
          </a:graphicData>
        </a:graphic>
      </p:graphicFrame>
    </p:spTree>
    <p:extLst>
      <p:ext uri="{BB962C8B-B14F-4D97-AF65-F5344CB8AC3E}">
        <p14:creationId xmlns:p14="http://schemas.microsoft.com/office/powerpoint/2010/main" val="4156933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D4B7F-AB08-BB34-BF0D-AB57060C247D}"/>
              </a:ext>
            </a:extLst>
          </p:cNvPr>
          <p:cNvSpPr>
            <a:spLocks noGrp="1"/>
          </p:cNvSpPr>
          <p:nvPr>
            <p:ph type="title"/>
          </p:nvPr>
        </p:nvSpPr>
        <p:spPr>
          <a:xfrm>
            <a:off x="1593436" y="177801"/>
            <a:ext cx="9782801" cy="608976"/>
          </a:xfrm>
        </p:spPr>
        <p:txBody>
          <a:bodyPr/>
          <a:lstStyle/>
          <a:p>
            <a:pPr algn="ctr"/>
            <a:r>
              <a:rPr lang="en-US"/>
              <a:t>Cycle of Coaching </a:t>
            </a:r>
          </a:p>
        </p:txBody>
      </p:sp>
      <p:pic>
        <p:nvPicPr>
          <p:cNvPr id="4" name="Content Placeholder 3">
            <a:extLst>
              <a:ext uri="{FF2B5EF4-FFF2-40B4-BE49-F238E27FC236}">
                <a16:creationId xmlns:a16="http://schemas.microsoft.com/office/drawing/2014/main" id="{0716AAC3-215A-4DF1-601A-3ADF0433E8F4}"/>
              </a:ext>
            </a:extLst>
          </p:cNvPr>
          <p:cNvPicPr>
            <a:picLocks noGrp="1" noChangeAspect="1"/>
          </p:cNvPicPr>
          <p:nvPr>
            <p:ph idx="1"/>
          </p:nvPr>
        </p:nvPicPr>
        <p:blipFill>
          <a:blip r:embed="rId2"/>
          <a:stretch>
            <a:fillRect/>
          </a:stretch>
        </p:blipFill>
        <p:spPr>
          <a:xfrm>
            <a:off x="2103283" y="786777"/>
            <a:ext cx="8763105" cy="5454003"/>
          </a:xfrm>
          <a:prstGeom prst="rect">
            <a:avLst/>
          </a:prstGeom>
        </p:spPr>
      </p:pic>
    </p:spTree>
    <p:extLst>
      <p:ext uri="{BB962C8B-B14F-4D97-AF65-F5344CB8AC3E}">
        <p14:creationId xmlns:p14="http://schemas.microsoft.com/office/powerpoint/2010/main" val="859348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 name="Title 1">
            <a:extLst>
              <a:ext uri="{FF2B5EF4-FFF2-40B4-BE49-F238E27FC236}">
                <a16:creationId xmlns:a16="http://schemas.microsoft.com/office/drawing/2014/main" id="{B4DE76CF-CD75-5597-B26D-339406078856}"/>
              </a:ext>
            </a:extLst>
          </p:cNvPr>
          <p:cNvSpPr>
            <a:spLocks noGrp="1"/>
          </p:cNvSpPr>
          <p:nvPr>
            <p:ph type="title"/>
          </p:nvPr>
        </p:nvSpPr>
        <p:spPr/>
        <p:txBody>
          <a:bodyPr/>
          <a:lstStyle/>
          <a:p>
            <a:pPr algn="ctr"/>
            <a:r>
              <a:rPr lang="en-US"/>
              <a:t>Our Diagnosis Framework</a:t>
            </a:r>
          </a:p>
        </p:txBody>
      </p:sp>
      <p:pic>
        <p:nvPicPr>
          <p:cNvPr id="5" name="Google Shape;239;p28">
            <a:extLst>
              <a:ext uri="{FF2B5EF4-FFF2-40B4-BE49-F238E27FC236}">
                <a16:creationId xmlns:a16="http://schemas.microsoft.com/office/drawing/2014/main" id="{4F6B832E-6F4B-EE41-FEFF-4D6E843483DC}"/>
              </a:ext>
            </a:extLst>
          </p:cNvPr>
          <p:cNvPicPr preferRelativeResize="0"/>
          <p:nvPr/>
        </p:nvPicPr>
        <p:blipFill rotWithShape="1">
          <a:blip r:embed="rId3">
            <a:alphaModFix/>
          </a:blip>
          <a:srcRect/>
          <a:stretch/>
        </p:blipFill>
        <p:spPr>
          <a:xfrm rot="20292229">
            <a:off x="5672187" y="2009463"/>
            <a:ext cx="2164759" cy="2205948"/>
          </a:xfrm>
          <a:prstGeom prst="rect">
            <a:avLst/>
          </a:prstGeom>
          <a:noFill/>
          <a:ln>
            <a:noFill/>
          </a:ln>
        </p:spPr>
      </p:pic>
      <p:pic>
        <p:nvPicPr>
          <p:cNvPr id="7" name="Content Placeholder 3" descr="MC900383136.WMF">
            <a:extLst>
              <a:ext uri="{FF2B5EF4-FFF2-40B4-BE49-F238E27FC236}">
                <a16:creationId xmlns:a16="http://schemas.microsoft.com/office/drawing/2014/main" id="{1431ABB7-9176-A4DE-7546-C0951EFF2897}"/>
              </a:ext>
            </a:extLst>
          </p:cNvPr>
          <p:cNvPicPr>
            <a:picLocks noGrp="1" noChangeAspect="1"/>
          </p:cNvPicPr>
          <p:nvPr>
            <p:ph idx="1"/>
          </p:nvPr>
        </p:nvPicPr>
        <p:blipFill>
          <a:blip r:embed="rId4"/>
          <a:stretch>
            <a:fillRect/>
          </a:stretch>
        </p:blipFill>
        <p:spPr>
          <a:xfrm>
            <a:off x="8525652" y="1843047"/>
            <a:ext cx="2561448" cy="2538779"/>
          </a:xfrm>
          <a:prstGeom prst="rect">
            <a:avLst/>
          </a:prstGeom>
        </p:spPr>
      </p:pic>
      <p:pic>
        <p:nvPicPr>
          <p:cNvPr id="4" name="Picture 3">
            <a:extLst>
              <a:ext uri="{FF2B5EF4-FFF2-40B4-BE49-F238E27FC236}">
                <a16:creationId xmlns:a16="http://schemas.microsoft.com/office/drawing/2014/main" id="{382829DE-C3B9-9CA1-FEFF-D7320A6140F5}"/>
              </a:ext>
            </a:extLst>
          </p:cNvPr>
          <p:cNvPicPr>
            <a:picLocks noChangeAspect="1"/>
          </p:cNvPicPr>
          <p:nvPr/>
        </p:nvPicPr>
        <p:blipFill rotWithShape="1">
          <a:blip r:embed="rId5"/>
          <a:srcRect l="19766" t="53696" r="69118" b="34953"/>
          <a:stretch>
            <a:fillRect/>
          </a:stretch>
        </p:blipFill>
        <p:spPr>
          <a:xfrm>
            <a:off x="1593436" y="2084003"/>
            <a:ext cx="3453015" cy="2350542"/>
          </a:xfrm>
          <a:prstGeom prst="rect">
            <a:avLst/>
          </a:prstGeom>
        </p:spPr>
      </p:pic>
    </p:spTree>
    <p:extLst>
      <p:ext uri="{BB962C8B-B14F-4D97-AF65-F5344CB8AC3E}">
        <p14:creationId xmlns:p14="http://schemas.microsoft.com/office/powerpoint/2010/main" val="1311708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47"/>
          <p:cNvSpPr txBox="1">
            <a:spLocks noGrp="1"/>
          </p:cNvSpPr>
          <p:nvPr>
            <p:ph type="title"/>
          </p:nvPr>
        </p:nvSpPr>
        <p:spPr>
          <a:xfrm>
            <a:off x="1733612" y="103600"/>
            <a:ext cx="7917464" cy="993680"/>
          </a:xfrm>
          <a:prstGeom prst="rect">
            <a:avLst/>
          </a:prstGeom>
        </p:spPr>
        <p:txBody>
          <a:bodyPr spcFirstLastPara="1" vert="horz" wrap="square" lIns="91425" tIns="91425" rIns="91425" bIns="91425" rtlCol="0" anchor="ctr" anchorCtr="0">
            <a:noAutofit/>
          </a:bodyPr>
          <a:lstStyle/>
          <a:p>
            <a:r>
              <a:rPr lang="en" sz="4000" b="1">
                <a:solidFill>
                  <a:schemeClr val="tx1"/>
                </a:solidFill>
                <a:latin typeface="Blinker"/>
                <a:ea typeface="Blinker"/>
                <a:cs typeface="Blinker"/>
                <a:sym typeface="Blinker"/>
              </a:rPr>
              <a:t>Possible Interventions</a:t>
            </a:r>
            <a:endParaRPr sz="4000" b="1">
              <a:solidFill>
                <a:schemeClr val="tx1"/>
              </a:solidFill>
              <a:latin typeface="Blinker"/>
              <a:ea typeface="Blinker"/>
              <a:cs typeface="Blinker"/>
              <a:sym typeface="Blinker"/>
            </a:endParaRPr>
          </a:p>
        </p:txBody>
      </p:sp>
      <p:sp>
        <p:nvSpPr>
          <p:cNvPr id="259" name="Google Shape;259;p47"/>
          <p:cNvSpPr txBox="1"/>
          <p:nvPr/>
        </p:nvSpPr>
        <p:spPr>
          <a:xfrm>
            <a:off x="8780862" y="1459422"/>
            <a:ext cx="2258440" cy="1046410"/>
          </a:xfrm>
          <a:prstGeom prst="rect">
            <a:avLst/>
          </a:prstGeom>
          <a:noFill/>
          <a:ln>
            <a:noFill/>
          </a:ln>
        </p:spPr>
        <p:txBody>
          <a:bodyPr spcFirstLastPara="1" wrap="square" lIns="91425" tIns="91425" rIns="91425" bIns="91425" anchor="t" anchorCtr="0">
            <a:spAutoFit/>
          </a:bodyPr>
          <a:lstStyle/>
          <a:p>
            <a:r>
              <a:rPr lang="en" sz="2800" b="1" i="1">
                <a:latin typeface="Open Sans"/>
                <a:ea typeface="Open Sans"/>
                <a:cs typeface="Open Sans"/>
                <a:sym typeface="Open Sans"/>
              </a:rPr>
              <a:t>Team Lead Centered</a:t>
            </a:r>
            <a:endParaRPr sz="2800" b="1" i="1">
              <a:latin typeface="Open Sans"/>
              <a:ea typeface="Open Sans"/>
              <a:cs typeface="Open Sans"/>
              <a:sym typeface="Open Sans"/>
            </a:endParaRPr>
          </a:p>
        </p:txBody>
      </p:sp>
      <p:sp>
        <p:nvSpPr>
          <p:cNvPr id="260" name="Google Shape;260;p47"/>
          <p:cNvSpPr txBox="1"/>
          <p:nvPr/>
        </p:nvSpPr>
        <p:spPr>
          <a:xfrm>
            <a:off x="1679326" y="1488972"/>
            <a:ext cx="2331904" cy="1046410"/>
          </a:xfrm>
          <a:prstGeom prst="rect">
            <a:avLst/>
          </a:prstGeom>
          <a:noFill/>
          <a:ln>
            <a:noFill/>
          </a:ln>
        </p:spPr>
        <p:txBody>
          <a:bodyPr spcFirstLastPara="1" wrap="square" lIns="91425" tIns="91425" rIns="91425" bIns="91425" anchor="t" anchorCtr="0">
            <a:spAutoFit/>
          </a:bodyPr>
          <a:lstStyle/>
          <a:p>
            <a:r>
              <a:rPr lang="en" sz="2800" b="1" i="1">
                <a:latin typeface="Open Sans"/>
                <a:ea typeface="Open Sans"/>
                <a:cs typeface="Open Sans"/>
                <a:sym typeface="Open Sans"/>
              </a:rPr>
              <a:t>Coach Centered</a:t>
            </a:r>
            <a:endParaRPr sz="2800" b="1" i="1">
              <a:latin typeface="Open Sans"/>
              <a:ea typeface="Open Sans"/>
              <a:cs typeface="Open Sans"/>
              <a:sym typeface="Open Sans"/>
            </a:endParaRPr>
          </a:p>
        </p:txBody>
      </p:sp>
      <p:sp>
        <p:nvSpPr>
          <p:cNvPr id="262" name="Google Shape;262;p47"/>
          <p:cNvSpPr/>
          <p:nvPr/>
        </p:nvSpPr>
        <p:spPr>
          <a:xfrm>
            <a:off x="1562793" y="2593571"/>
            <a:ext cx="2045294" cy="1981454"/>
          </a:xfrm>
          <a:prstGeom prst="ellipse">
            <a:avLst/>
          </a:prstGeom>
          <a:solidFill>
            <a:srgbClr val="CCCCCC"/>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Suggestions/Advice</a:t>
            </a:r>
            <a:endParaRPr sz="1750" b="1">
              <a:latin typeface="Open Sans"/>
              <a:ea typeface="Open Sans"/>
              <a:cs typeface="Open Sans"/>
              <a:sym typeface="Open Sans"/>
            </a:endParaRPr>
          </a:p>
        </p:txBody>
      </p:sp>
      <p:sp>
        <p:nvSpPr>
          <p:cNvPr id="263" name="Google Shape;263;p47"/>
          <p:cNvSpPr/>
          <p:nvPr/>
        </p:nvSpPr>
        <p:spPr>
          <a:xfrm>
            <a:off x="3325091" y="2593571"/>
            <a:ext cx="1966821" cy="1981454"/>
          </a:xfrm>
          <a:prstGeom prst="ellipse">
            <a:avLst/>
          </a:prstGeom>
          <a:solidFill>
            <a:srgbClr val="D9D9D9"/>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Feedback</a:t>
            </a:r>
            <a:endParaRPr sz="1750" b="1">
              <a:latin typeface="Open Sans"/>
              <a:ea typeface="Open Sans"/>
              <a:cs typeface="Open Sans"/>
              <a:sym typeface="Open Sans"/>
            </a:endParaRPr>
          </a:p>
        </p:txBody>
      </p:sp>
      <p:sp>
        <p:nvSpPr>
          <p:cNvPr id="264" name="Google Shape;264;p47"/>
          <p:cNvSpPr/>
          <p:nvPr/>
        </p:nvSpPr>
        <p:spPr>
          <a:xfrm>
            <a:off x="5062451" y="2593571"/>
            <a:ext cx="1994536" cy="1981454"/>
          </a:xfrm>
          <a:prstGeom prst="ellipse">
            <a:avLst/>
          </a:prstGeom>
          <a:solidFill>
            <a:srgbClr val="EFEFEF"/>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Stories</a:t>
            </a:r>
            <a:endParaRPr sz="1750" b="1">
              <a:latin typeface="Open Sans"/>
              <a:ea typeface="Open Sans"/>
              <a:cs typeface="Open Sans"/>
              <a:sym typeface="Open Sans"/>
            </a:endParaRPr>
          </a:p>
        </p:txBody>
      </p:sp>
      <p:sp>
        <p:nvSpPr>
          <p:cNvPr id="265" name="Google Shape;265;p47"/>
          <p:cNvSpPr/>
          <p:nvPr/>
        </p:nvSpPr>
        <p:spPr>
          <a:xfrm>
            <a:off x="6554110" y="2535382"/>
            <a:ext cx="2213026" cy="2012211"/>
          </a:xfrm>
          <a:prstGeom prst="ellipse">
            <a:avLst/>
          </a:prstGeom>
          <a:solidFill>
            <a:srgbClr val="F3F3F3"/>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Observations</a:t>
            </a:r>
            <a:endParaRPr sz="1750" b="1">
              <a:latin typeface="Open Sans"/>
              <a:ea typeface="Open Sans"/>
              <a:cs typeface="Open Sans"/>
              <a:sym typeface="Open Sans"/>
            </a:endParaRPr>
          </a:p>
        </p:txBody>
      </p:sp>
      <p:sp>
        <p:nvSpPr>
          <p:cNvPr id="266" name="Google Shape;266;p47"/>
          <p:cNvSpPr/>
          <p:nvPr/>
        </p:nvSpPr>
        <p:spPr>
          <a:xfrm>
            <a:off x="8505162" y="2593571"/>
            <a:ext cx="1939825" cy="1951904"/>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Questions</a:t>
            </a:r>
            <a:endParaRPr sz="1750" b="1">
              <a:latin typeface="Open Sans"/>
              <a:ea typeface="Open Sans"/>
              <a:cs typeface="Open Sans"/>
              <a:sym typeface="Open Sans"/>
            </a:endParaRPr>
          </a:p>
        </p:txBody>
      </p:sp>
      <p:cxnSp>
        <p:nvCxnSpPr>
          <p:cNvPr id="3" name="Straight Arrow Connector 2"/>
          <p:cNvCxnSpPr/>
          <p:nvPr/>
        </p:nvCxnSpPr>
        <p:spPr>
          <a:xfrm flipV="1">
            <a:off x="1812175" y="5029200"/>
            <a:ext cx="8753301" cy="49876"/>
          </a:xfrm>
          <a:prstGeom prst="straightConnector1">
            <a:avLst/>
          </a:prstGeom>
          <a:ln w="76200">
            <a:solidFill>
              <a:schemeClr val="accent5">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486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A08F1-FB78-0257-1881-CDE6B6A3D1A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6A70848-EDD1-F730-C49D-4EB68106E844}"/>
              </a:ext>
            </a:extLst>
          </p:cNvPr>
          <p:cNvSpPr>
            <a:spLocks noGrp="1"/>
          </p:cNvSpPr>
          <p:nvPr>
            <p:ph type="title"/>
          </p:nvPr>
        </p:nvSpPr>
        <p:spPr>
          <a:xfrm>
            <a:off x="650708" y="177800"/>
            <a:ext cx="10725529" cy="719667"/>
          </a:xfrm>
        </p:spPr>
        <p:txBody>
          <a:bodyPr anchor="b">
            <a:normAutofit fontScale="90000"/>
          </a:bodyPr>
          <a:lstStyle/>
          <a:p>
            <a:r>
              <a:rPr lang="en-US" sz="4799"/>
              <a:t>The Coaching Conversation in a Nutshell</a:t>
            </a:r>
          </a:p>
        </p:txBody>
      </p:sp>
      <p:sp>
        <p:nvSpPr>
          <p:cNvPr id="4" name="Content Placeholder 3">
            <a:extLst>
              <a:ext uri="{FF2B5EF4-FFF2-40B4-BE49-F238E27FC236}">
                <a16:creationId xmlns:a16="http://schemas.microsoft.com/office/drawing/2014/main" id="{A7F16D68-293B-2730-074F-61224C679D95}"/>
              </a:ext>
            </a:extLst>
          </p:cNvPr>
          <p:cNvSpPr>
            <a:spLocks noGrp="1"/>
          </p:cNvSpPr>
          <p:nvPr>
            <p:ph idx="1"/>
          </p:nvPr>
        </p:nvSpPr>
        <p:spPr>
          <a:xfrm>
            <a:off x="650708" y="1543541"/>
            <a:ext cx="7211720" cy="4570809"/>
          </a:xfrm>
        </p:spPr>
        <p:txBody>
          <a:bodyPr vert="horz" lIns="91416" tIns="45708" rIns="91416" bIns="45708" rtlCol="0" anchor="ctr">
            <a:noAutofit/>
          </a:bodyPr>
          <a:lstStyle/>
          <a:p>
            <a:pPr marL="0" indent="0">
              <a:buNone/>
            </a:pPr>
            <a:endParaRPr lang="en-US" i="1">
              <a:highlight>
                <a:srgbClr val="FFFFFF"/>
              </a:highlight>
            </a:endParaRPr>
          </a:p>
          <a:p>
            <a:pPr>
              <a:lnSpc>
                <a:spcPct val="150000"/>
              </a:lnSpc>
              <a:buFont typeface="Arial" panose="020B0604020202020204" pitchFamily="34" charset="0"/>
              <a:buChar char="•"/>
            </a:pPr>
            <a:r>
              <a:rPr lang="en-US" sz="2400">
                <a:highlight>
                  <a:srgbClr val="FFFFFF"/>
                </a:highlight>
              </a:rPr>
              <a:t>Supports campaign leaders. </a:t>
            </a:r>
          </a:p>
          <a:p>
            <a:pPr>
              <a:lnSpc>
                <a:spcPct val="150000"/>
              </a:lnSpc>
              <a:buFont typeface="Arial" panose="020B0604020202020204" pitchFamily="34" charset="0"/>
              <a:buChar char="•"/>
            </a:pPr>
            <a:r>
              <a:rPr lang="en-US" sz="2400">
                <a:highlight>
                  <a:srgbClr val="FFFFFF"/>
                </a:highlight>
              </a:rPr>
              <a:t>Centers curiosity and inquires how they can improve effectiveness.  </a:t>
            </a:r>
          </a:p>
          <a:p>
            <a:pPr>
              <a:lnSpc>
                <a:spcPct val="150000"/>
              </a:lnSpc>
              <a:buFont typeface="Arial" panose="020B0604020202020204" pitchFamily="34" charset="0"/>
              <a:buChar char="•"/>
            </a:pPr>
            <a:r>
              <a:rPr lang="en-US" sz="2400">
                <a:highlight>
                  <a:srgbClr val="FFFFFF"/>
                </a:highlight>
              </a:rPr>
              <a:t>Builds their capacity to act. </a:t>
            </a:r>
          </a:p>
          <a:p>
            <a:pPr>
              <a:lnSpc>
                <a:spcPct val="150000"/>
              </a:lnSpc>
              <a:buFont typeface="Arial" panose="020B0604020202020204" pitchFamily="34" charset="0"/>
              <a:buChar char="•"/>
            </a:pPr>
            <a:r>
              <a:rPr lang="en-US" sz="2400">
                <a:highlight>
                  <a:srgbClr val="FFFFFF"/>
                </a:highlight>
              </a:rPr>
              <a:t>Focuses on how to grow and keep a growth mindset. </a:t>
            </a:r>
          </a:p>
          <a:p>
            <a:pPr>
              <a:lnSpc>
                <a:spcPct val="150000"/>
              </a:lnSpc>
              <a:buFont typeface="Arial" panose="020B0604020202020204" pitchFamily="34" charset="0"/>
              <a:buChar char="•"/>
            </a:pPr>
            <a:r>
              <a:rPr lang="en-US" sz="2400">
                <a:highlight>
                  <a:srgbClr val="FFFFFF"/>
                </a:highlight>
              </a:rPr>
              <a:t>Addresses challenges and identifies new possibilities.</a:t>
            </a:r>
          </a:p>
          <a:p>
            <a:endParaRPr lang="en-US" i="1">
              <a:highlight>
                <a:srgbClr val="FFFFFF"/>
              </a:highlight>
            </a:endParaRPr>
          </a:p>
        </p:txBody>
      </p:sp>
      <p:pic>
        <p:nvPicPr>
          <p:cNvPr id="2" name="Picture 1" descr="A group of people sitting at a table with a computer and notepads&#10;&#10;AI-generated content may be incorrect.">
            <a:extLst>
              <a:ext uri="{FF2B5EF4-FFF2-40B4-BE49-F238E27FC236}">
                <a16:creationId xmlns:a16="http://schemas.microsoft.com/office/drawing/2014/main" id="{6F6DD7FD-93F7-153A-9110-F9E372043150}"/>
              </a:ext>
            </a:extLst>
          </p:cNvPr>
          <p:cNvPicPr>
            <a:picLocks noChangeAspect="1"/>
          </p:cNvPicPr>
          <p:nvPr/>
        </p:nvPicPr>
        <p:blipFill>
          <a:blip r:embed="rId3"/>
          <a:stretch>
            <a:fillRect/>
          </a:stretch>
        </p:blipFill>
        <p:spPr>
          <a:xfrm>
            <a:off x="8090346" y="2682361"/>
            <a:ext cx="3806715" cy="2531570"/>
          </a:xfrm>
          <a:prstGeom prst="rect">
            <a:avLst/>
          </a:prstGeom>
        </p:spPr>
      </p:pic>
    </p:spTree>
    <p:extLst>
      <p:ext uri="{BB962C8B-B14F-4D97-AF65-F5344CB8AC3E}">
        <p14:creationId xmlns:p14="http://schemas.microsoft.com/office/powerpoint/2010/main" val="1083529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43140-3834-723A-F193-A99ACB5D7913}"/>
              </a:ext>
            </a:extLst>
          </p:cNvPr>
          <p:cNvSpPr>
            <a:spLocks noGrp="1"/>
          </p:cNvSpPr>
          <p:nvPr>
            <p:ph type="ctrTitle"/>
          </p:nvPr>
        </p:nvSpPr>
        <p:spPr/>
        <p:txBody>
          <a:bodyPr vert="horz" lIns="91416" tIns="45708" rIns="91416" bIns="45708" rtlCol="0" anchor="b">
            <a:normAutofit/>
          </a:bodyPr>
          <a:lstStyle/>
          <a:p>
            <a:r>
              <a:rPr lang="en-US" kern="1200"/>
              <a:t>Coaching Practice</a:t>
            </a:r>
          </a:p>
        </p:txBody>
      </p:sp>
      <p:sp>
        <p:nvSpPr>
          <p:cNvPr id="7" name="TextBox 6">
            <a:extLst>
              <a:ext uri="{FF2B5EF4-FFF2-40B4-BE49-F238E27FC236}">
                <a16:creationId xmlns:a16="http://schemas.microsoft.com/office/drawing/2014/main" id="{AF8B3614-BF9F-BC67-54EB-495E2229E99F}"/>
              </a:ext>
            </a:extLst>
          </p:cNvPr>
          <p:cNvSpPr txBox="1"/>
          <p:nvPr/>
        </p:nvSpPr>
        <p:spPr>
          <a:xfrm>
            <a:off x="3515549" y="4309184"/>
            <a:ext cx="7264623" cy="1149903"/>
          </a:xfrm>
          <a:prstGeom prst="rect">
            <a:avLst/>
          </a:prstGeom>
        </p:spPr>
        <p:txBody>
          <a:bodyPr rot="0" spcFirstLastPara="0" vertOverflow="overflow" horzOverflow="overflow" vert="horz" lIns="91416" tIns="45708" rIns="91416" bIns="45708" numCol="1" spcCol="0" rtlCol="0" fromWordArt="0" anchor="t" anchorCtr="0" forceAA="0" compatLnSpc="1">
            <a:prstTxWarp prst="textNoShape">
              <a:avLst/>
            </a:prstTxWarp>
            <a:normAutofit/>
          </a:bodyPr>
          <a:lstStyle/>
          <a:p>
            <a:pPr>
              <a:spcAft>
                <a:spcPts val="600"/>
              </a:spcAft>
            </a:pPr>
            <a:endParaRPr lang="en-US" sz="3199"/>
          </a:p>
        </p:txBody>
      </p:sp>
    </p:spTree>
    <p:extLst>
      <p:ext uri="{BB962C8B-B14F-4D97-AF65-F5344CB8AC3E}">
        <p14:creationId xmlns:p14="http://schemas.microsoft.com/office/powerpoint/2010/main" val="1819363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5FFA3-49AA-77ED-48DD-142BDF4856AC}"/>
              </a:ext>
            </a:extLst>
          </p:cNvPr>
          <p:cNvSpPr>
            <a:spLocks noGrp="1"/>
          </p:cNvSpPr>
          <p:nvPr>
            <p:ph type="title"/>
          </p:nvPr>
        </p:nvSpPr>
        <p:spPr>
          <a:xfrm>
            <a:off x="602836" y="76200"/>
            <a:ext cx="9782801" cy="702733"/>
          </a:xfrm>
        </p:spPr>
        <p:txBody>
          <a:bodyPr/>
          <a:lstStyle/>
          <a:p>
            <a:r>
              <a:rPr lang="en-US"/>
              <a:t>Prepping for Our Coaching Session</a:t>
            </a:r>
          </a:p>
        </p:txBody>
      </p:sp>
      <p:sp>
        <p:nvSpPr>
          <p:cNvPr id="3" name="Content Placeholder 2">
            <a:extLst>
              <a:ext uri="{FF2B5EF4-FFF2-40B4-BE49-F238E27FC236}">
                <a16:creationId xmlns:a16="http://schemas.microsoft.com/office/drawing/2014/main" id="{8900CD3A-3AF5-4195-04F6-C7FBCD5A635D}"/>
              </a:ext>
            </a:extLst>
          </p:cNvPr>
          <p:cNvSpPr>
            <a:spLocks noGrp="1"/>
          </p:cNvSpPr>
          <p:nvPr>
            <p:ph idx="1"/>
          </p:nvPr>
        </p:nvSpPr>
        <p:spPr>
          <a:xfrm>
            <a:off x="687503" y="905933"/>
            <a:ext cx="10700164" cy="5173133"/>
          </a:xfrm>
        </p:spPr>
        <p:txBody>
          <a:bodyPr vert="horz" lIns="91440" tIns="45720" rIns="91440" bIns="45720" rtlCol="0" anchor="t">
            <a:normAutofit fontScale="62500" lnSpcReduction="20000"/>
          </a:bodyPr>
          <a:lstStyle/>
          <a:p>
            <a:pPr marL="0" indent="0">
              <a:lnSpc>
                <a:spcPct val="150000"/>
              </a:lnSpc>
              <a:buNone/>
            </a:pPr>
            <a:r>
              <a:rPr lang="en-US" sz="3800" dirty="0"/>
              <a:t>You will be in triads: </a:t>
            </a:r>
            <a:r>
              <a:rPr lang="en-US" sz="3800" b="1" dirty="0"/>
              <a:t>coach</a:t>
            </a:r>
            <a:r>
              <a:rPr lang="en-US" sz="3800" dirty="0"/>
              <a:t>, </a:t>
            </a:r>
            <a:r>
              <a:rPr lang="en-US" sz="3800" b="1" dirty="0"/>
              <a:t>lead</a:t>
            </a:r>
            <a:r>
              <a:rPr lang="en-US" sz="3800" dirty="0"/>
              <a:t>, and </a:t>
            </a:r>
            <a:r>
              <a:rPr lang="en-US" sz="3800" b="1" dirty="0"/>
              <a:t>observer</a:t>
            </a:r>
          </a:p>
          <a:p>
            <a:pPr marL="246380" indent="-246380">
              <a:lnSpc>
                <a:spcPct val="150000"/>
              </a:lnSpc>
              <a:buFont typeface="Arial" panose="020B0604020202020204" pitchFamily="34" charset="0"/>
              <a:buChar char="•"/>
            </a:pPr>
            <a:r>
              <a:rPr lang="en-US" sz="3800" b="1" dirty="0"/>
              <a:t>Lead</a:t>
            </a:r>
            <a:r>
              <a:rPr lang="en-US" sz="3800" dirty="0"/>
              <a:t> – you need a campaign (real or made up) and a problem that you are experiencing that you want help solving. </a:t>
            </a:r>
          </a:p>
          <a:p>
            <a:pPr marL="246380" indent="-246380">
              <a:lnSpc>
                <a:spcPct val="150000"/>
              </a:lnSpc>
              <a:buFont typeface="Arial" panose="020B0604020202020204" pitchFamily="34" charset="0"/>
              <a:buChar char="•"/>
            </a:pPr>
            <a:r>
              <a:rPr lang="en-US" sz="3800" b="1" dirty="0"/>
              <a:t>Coach</a:t>
            </a:r>
            <a:r>
              <a:rPr lang="en-US" sz="3800" dirty="0"/>
              <a:t> – you are going to apply the practices of coaching we covered yesterday – with a focus on </a:t>
            </a:r>
          </a:p>
          <a:p>
            <a:pPr marL="612140" lvl="1" indent="-246380">
              <a:lnSpc>
                <a:spcPct val="150000"/>
              </a:lnSpc>
              <a:buFont typeface="Arial" panose="020B0604020202020204" pitchFamily="34" charset="0"/>
              <a:buChar char="•"/>
            </a:pPr>
            <a:r>
              <a:rPr lang="en-US" sz="3800" dirty="0"/>
              <a:t>Centering equity</a:t>
            </a:r>
          </a:p>
          <a:p>
            <a:pPr marL="612140" lvl="1" indent="-246380">
              <a:lnSpc>
                <a:spcPct val="150000"/>
              </a:lnSpc>
              <a:buFont typeface="Arial" panose="020B0604020202020204" pitchFamily="34" charset="0"/>
              <a:buChar char="•"/>
            </a:pPr>
            <a:r>
              <a:rPr lang="en-US" sz="3800" dirty="0"/>
              <a:t>Diagnosis and intervention </a:t>
            </a:r>
          </a:p>
          <a:p>
            <a:pPr marL="246380" indent="-246380">
              <a:lnSpc>
                <a:spcPct val="150000"/>
              </a:lnSpc>
              <a:buFont typeface="Arial" panose="020B0604020202020204" pitchFamily="34" charset="0"/>
              <a:buChar char="•"/>
            </a:pPr>
            <a:r>
              <a:rPr lang="en-US" sz="3800" b="1" dirty="0"/>
              <a:t>Observer-</a:t>
            </a:r>
            <a:r>
              <a:rPr lang="en-US" sz="3800" dirty="0"/>
              <a:t> Using the guide on page 71 (</a:t>
            </a:r>
            <a:r>
              <a:rPr lang="en-US" sz="3800" i="1" dirty="0"/>
              <a:t>print 90</a:t>
            </a:r>
            <a:r>
              <a:rPr lang="en-US" sz="3800" dirty="0"/>
              <a:t>), observe, make notes, and be prepared to give feedback</a:t>
            </a:r>
          </a:p>
          <a:p>
            <a:pPr marL="365760" lvl="1" indent="0">
              <a:buNone/>
            </a:pPr>
            <a:endParaRPr lang="en-US"/>
          </a:p>
        </p:txBody>
      </p:sp>
    </p:spTree>
    <p:extLst>
      <p:ext uri="{BB962C8B-B14F-4D97-AF65-F5344CB8AC3E}">
        <p14:creationId xmlns:p14="http://schemas.microsoft.com/office/powerpoint/2010/main" val="3517815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6A3DB-A13B-7251-6D83-182E5360E2C8}"/>
              </a:ext>
            </a:extLst>
          </p:cNvPr>
          <p:cNvSpPr>
            <a:spLocks noGrp="1"/>
          </p:cNvSpPr>
          <p:nvPr>
            <p:ph type="title"/>
          </p:nvPr>
        </p:nvSpPr>
        <p:spPr>
          <a:xfrm>
            <a:off x="564736" y="181293"/>
            <a:ext cx="9782801" cy="707707"/>
          </a:xfrm>
        </p:spPr>
        <p:txBody>
          <a:bodyPr/>
          <a:lstStyle/>
          <a:p>
            <a:r>
              <a:rPr lang="en-US"/>
              <a:t>Coaching Practice</a:t>
            </a:r>
          </a:p>
        </p:txBody>
      </p:sp>
      <p:sp>
        <p:nvSpPr>
          <p:cNvPr id="3" name="Content Placeholder 2">
            <a:extLst>
              <a:ext uri="{FF2B5EF4-FFF2-40B4-BE49-F238E27FC236}">
                <a16:creationId xmlns:a16="http://schemas.microsoft.com/office/drawing/2014/main" id="{5038EFA1-F761-80C1-5867-4E9D192301A2}"/>
              </a:ext>
            </a:extLst>
          </p:cNvPr>
          <p:cNvSpPr>
            <a:spLocks noGrp="1"/>
          </p:cNvSpPr>
          <p:nvPr>
            <p:ph idx="1"/>
          </p:nvPr>
        </p:nvSpPr>
        <p:spPr>
          <a:xfrm>
            <a:off x="564736" y="1540933"/>
            <a:ext cx="5550736" cy="4572000"/>
          </a:xfrm>
        </p:spPr>
        <p:txBody>
          <a:bodyPr/>
          <a:lstStyle/>
          <a:p>
            <a:pPr>
              <a:buFont typeface="Arial" panose="020B0604020202020204" pitchFamily="34" charset="0"/>
              <a:buChar char="•"/>
            </a:pPr>
            <a:r>
              <a:rPr lang="en-US" sz="2400"/>
              <a:t>Count off – Get into groups of three</a:t>
            </a:r>
          </a:p>
          <a:p>
            <a:pPr>
              <a:buFont typeface="Arial" panose="020B0604020202020204" pitchFamily="34" charset="0"/>
              <a:buChar char="•"/>
            </a:pPr>
            <a:r>
              <a:rPr lang="en-US" sz="2400" b="1"/>
              <a:t>Roles: </a:t>
            </a:r>
            <a:r>
              <a:rPr lang="en-US" sz="2400"/>
              <a:t>Coach, Lead, Observer</a:t>
            </a:r>
          </a:p>
          <a:p>
            <a:pPr>
              <a:buFont typeface="Arial" panose="020B0604020202020204" pitchFamily="34" charset="0"/>
              <a:buChar char="•"/>
            </a:pPr>
            <a:r>
              <a:rPr lang="en-US" sz="2400"/>
              <a:t> You will have 3 rounds, 15 minutes each</a:t>
            </a:r>
          </a:p>
          <a:p>
            <a:pPr lvl="1">
              <a:buFont typeface="Arial" panose="020B0604020202020204" pitchFamily="34" charset="0"/>
              <a:buChar char="•"/>
            </a:pPr>
            <a:r>
              <a:rPr lang="en-US"/>
              <a:t>10 minutes of coaching the lead</a:t>
            </a:r>
          </a:p>
          <a:p>
            <a:pPr lvl="1">
              <a:buFont typeface="Arial" panose="020B0604020202020204" pitchFamily="34" charset="0"/>
              <a:buChar char="•"/>
            </a:pPr>
            <a:r>
              <a:rPr lang="en-US"/>
              <a:t>4 minutes of observer feedback </a:t>
            </a:r>
          </a:p>
          <a:p>
            <a:pPr lvl="1">
              <a:buFont typeface="Arial" panose="020B0604020202020204" pitchFamily="34" charset="0"/>
              <a:buChar char="•"/>
            </a:pPr>
            <a:r>
              <a:rPr lang="en-US"/>
              <a:t>1 Minute to reset</a:t>
            </a:r>
          </a:p>
          <a:p>
            <a:pPr>
              <a:buFont typeface="Arial" panose="020B0604020202020204" pitchFamily="34" charset="0"/>
              <a:buChar char="•"/>
            </a:pPr>
            <a:r>
              <a:rPr lang="en-US" sz="2400"/>
              <a:t>Each person will play each role</a:t>
            </a:r>
          </a:p>
          <a:p>
            <a:pPr lvl="1"/>
            <a:endParaRPr lang="en-US"/>
          </a:p>
        </p:txBody>
      </p:sp>
      <p:pic>
        <p:nvPicPr>
          <p:cNvPr id="4" name="Picture 3" descr="Three People Talking: Illustration of Communication and Discussion Stock  Vector - Illustration of multicultural, group: 402175768">
            <a:extLst>
              <a:ext uri="{FF2B5EF4-FFF2-40B4-BE49-F238E27FC236}">
                <a16:creationId xmlns:a16="http://schemas.microsoft.com/office/drawing/2014/main" id="{030C2F83-5CC1-340A-C714-FDB04A68058E}"/>
              </a:ext>
            </a:extLst>
          </p:cNvPr>
          <p:cNvPicPr>
            <a:picLocks noChangeAspect="1"/>
          </p:cNvPicPr>
          <p:nvPr/>
        </p:nvPicPr>
        <p:blipFill>
          <a:blip r:embed="rId2"/>
          <a:srcRect l="18071" t="27639" r="15109" b="30270"/>
          <a:stretch>
            <a:fillRect/>
          </a:stretch>
        </p:blipFill>
        <p:spPr>
          <a:xfrm>
            <a:off x="6401416" y="1006951"/>
            <a:ext cx="5550736" cy="3496469"/>
          </a:xfrm>
          <a:prstGeom prst="rect">
            <a:avLst/>
          </a:prstGeom>
        </p:spPr>
      </p:pic>
    </p:spTree>
    <p:extLst>
      <p:ext uri="{BB962C8B-B14F-4D97-AF65-F5344CB8AC3E}">
        <p14:creationId xmlns:p14="http://schemas.microsoft.com/office/powerpoint/2010/main" val="3043658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9E02A-9E31-66DD-AA9D-3A5F16B88302}"/>
              </a:ext>
            </a:extLst>
          </p:cNvPr>
          <p:cNvSpPr>
            <a:spLocks noGrp="1"/>
          </p:cNvSpPr>
          <p:nvPr>
            <p:ph type="title"/>
          </p:nvPr>
        </p:nvSpPr>
        <p:spPr>
          <a:xfrm>
            <a:off x="610457" y="0"/>
            <a:ext cx="9782801" cy="778933"/>
          </a:xfrm>
        </p:spPr>
        <p:txBody>
          <a:bodyPr/>
          <a:lstStyle/>
          <a:p>
            <a:r>
              <a:rPr lang="en-US"/>
              <a:t>Personal Reflection</a:t>
            </a:r>
          </a:p>
        </p:txBody>
      </p:sp>
      <p:sp>
        <p:nvSpPr>
          <p:cNvPr id="3" name="Content Placeholder 2">
            <a:extLst>
              <a:ext uri="{FF2B5EF4-FFF2-40B4-BE49-F238E27FC236}">
                <a16:creationId xmlns:a16="http://schemas.microsoft.com/office/drawing/2014/main" id="{6868A34D-08A6-3C8D-A4E9-292F57B11C4E}"/>
              </a:ext>
            </a:extLst>
          </p:cNvPr>
          <p:cNvSpPr>
            <a:spLocks noGrp="1"/>
          </p:cNvSpPr>
          <p:nvPr>
            <p:ph idx="1"/>
          </p:nvPr>
        </p:nvSpPr>
        <p:spPr>
          <a:xfrm>
            <a:off x="610457" y="909857"/>
            <a:ext cx="6239077" cy="4572000"/>
          </a:xfrm>
        </p:spPr>
        <p:txBody>
          <a:bodyPr vert="horz" lIns="91440" tIns="45720" rIns="91440" bIns="45720" rtlCol="0" anchor="t">
            <a:normAutofit fontScale="77500" lnSpcReduction="20000"/>
          </a:bodyPr>
          <a:lstStyle/>
          <a:p>
            <a:pPr marL="246380" indent="-246380" fontAlgn="base">
              <a:lnSpc>
                <a:spcPct val="160000"/>
              </a:lnSpc>
              <a:buFont typeface="Arial" pitchFamily="34" charset="0"/>
              <a:buChar char="•"/>
            </a:pPr>
            <a:r>
              <a:rPr lang="en-US"/>
              <a:t>Grab a piece of paper or open a document up. Take 4 minutes to free write about that experience.  </a:t>
            </a:r>
          </a:p>
          <a:p>
            <a:pPr marL="246380" indent="-246380" fontAlgn="base">
              <a:lnSpc>
                <a:spcPct val="160000"/>
              </a:lnSpc>
              <a:buFont typeface="Arial" pitchFamily="34" charset="0"/>
              <a:buChar char="•"/>
            </a:pPr>
            <a:r>
              <a:rPr lang="en-US"/>
              <a:t>How did it feel to coach?  </a:t>
            </a:r>
          </a:p>
          <a:p>
            <a:pPr marL="246380" indent="-246380" fontAlgn="base">
              <a:lnSpc>
                <a:spcPct val="160000"/>
              </a:lnSpc>
              <a:buFont typeface="Arial" pitchFamily="34" charset="0"/>
              <a:buChar char="•"/>
            </a:pPr>
            <a:r>
              <a:rPr lang="en-US"/>
              <a:t>What did you learn by coaching?  </a:t>
            </a:r>
          </a:p>
          <a:p>
            <a:pPr marL="246380" indent="-246380" fontAlgn="base">
              <a:lnSpc>
                <a:spcPct val="160000"/>
              </a:lnSpc>
              <a:buFont typeface="Arial" pitchFamily="34" charset="0"/>
              <a:buChar char="•"/>
            </a:pPr>
            <a:r>
              <a:rPr lang="en-US"/>
              <a:t>What did you learn by being coached?  </a:t>
            </a:r>
          </a:p>
          <a:p>
            <a:pPr marL="246380" indent="-246380" fontAlgn="base">
              <a:lnSpc>
                <a:spcPct val="160000"/>
              </a:lnSpc>
              <a:buFont typeface="Arial" pitchFamily="34" charset="0"/>
              <a:buChar char="•"/>
            </a:pPr>
            <a:r>
              <a:rPr lang="en-US"/>
              <a:t>What did you learn by observing coaching?  </a:t>
            </a:r>
          </a:p>
          <a:p>
            <a:pPr>
              <a:buFont typeface="Arial" pitchFamily="34" charset="0"/>
              <a:buChar char="•"/>
            </a:pPr>
            <a:endParaRPr lang="en-US"/>
          </a:p>
        </p:txBody>
      </p:sp>
      <p:pic>
        <p:nvPicPr>
          <p:cNvPr id="4" name="Picture 3" descr="Self-reflection is the engine of self-development - New Global Elite - Izabela Lusinska">
            <a:extLst>
              <a:ext uri="{FF2B5EF4-FFF2-40B4-BE49-F238E27FC236}">
                <a16:creationId xmlns:a16="http://schemas.microsoft.com/office/drawing/2014/main" id="{5F3D887F-CAE8-58AB-7672-DD379FE8A308}"/>
              </a:ext>
            </a:extLst>
          </p:cNvPr>
          <p:cNvPicPr>
            <a:picLocks noChangeAspect="1"/>
          </p:cNvPicPr>
          <p:nvPr/>
        </p:nvPicPr>
        <p:blipFill>
          <a:blip r:embed="rId2"/>
          <a:srcRect l="12917" t="12757" r="7500" b="10977"/>
          <a:stretch>
            <a:fillRect/>
          </a:stretch>
        </p:blipFill>
        <p:spPr>
          <a:xfrm>
            <a:off x="7222066" y="1668780"/>
            <a:ext cx="4780441" cy="3054155"/>
          </a:xfrm>
          <a:prstGeom prst="rect">
            <a:avLst/>
          </a:prstGeom>
        </p:spPr>
      </p:pic>
    </p:spTree>
    <p:extLst>
      <p:ext uri="{BB962C8B-B14F-4D97-AF65-F5344CB8AC3E}">
        <p14:creationId xmlns:p14="http://schemas.microsoft.com/office/powerpoint/2010/main" val="3900897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0863B-24AE-FA51-5005-FE0D3233B07A}"/>
              </a:ext>
            </a:extLst>
          </p:cNvPr>
          <p:cNvSpPr>
            <a:spLocks noGrp="1"/>
          </p:cNvSpPr>
          <p:nvPr>
            <p:ph type="title"/>
          </p:nvPr>
        </p:nvSpPr>
        <p:spPr/>
        <p:txBody>
          <a:bodyPr>
            <a:normAutofit/>
          </a:bodyPr>
          <a:lstStyle/>
          <a:p>
            <a:r>
              <a:rPr lang="en-US" sz="4400" b="1"/>
              <a:t>Debrief</a:t>
            </a:r>
          </a:p>
        </p:txBody>
      </p:sp>
      <p:sp>
        <p:nvSpPr>
          <p:cNvPr id="3" name="Content Placeholder 2">
            <a:extLst>
              <a:ext uri="{FF2B5EF4-FFF2-40B4-BE49-F238E27FC236}">
                <a16:creationId xmlns:a16="http://schemas.microsoft.com/office/drawing/2014/main" id="{D72331BD-F8D1-92D3-84E3-08993503A7DD}"/>
              </a:ext>
            </a:extLst>
          </p:cNvPr>
          <p:cNvSpPr>
            <a:spLocks noGrp="1"/>
          </p:cNvSpPr>
          <p:nvPr>
            <p:ph idx="1"/>
          </p:nvPr>
        </p:nvSpPr>
        <p:spPr>
          <a:xfrm>
            <a:off x="4823460" y="1600200"/>
            <a:ext cx="6552777" cy="4572000"/>
          </a:xfrm>
        </p:spPr>
        <p:txBody>
          <a:bodyPr/>
          <a:lstStyle/>
          <a:p>
            <a:r>
              <a:rPr lang="en-US"/>
              <a:t>Table Talk </a:t>
            </a:r>
          </a:p>
          <a:p>
            <a:r>
              <a:rPr lang="en-US"/>
              <a:t>3 to 5 reflections about the learning your table believes is important for everyone to hear</a:t>
            </a:r>
          </a:p>
          <a:p>
            <a:r>
              <a:rPr lang="en-US"/>
              <a:t>Be ready to share</a:t>
            </a:r>
          </a:p>
        </p:txBody>
      </p:sp>
      <p:pic>
        <p:nvPicPr>
          <p:cNvPr id="4" name="Picture 3" descr="1,962 Flip Chart Cartoon Royalty-Free Images, Stock Photos &amp; Pictures | Shutterstock">
            <a:extLst>
              <a:ext uri="{FF2B5EF4-FFF2-40B4-BE49-F238E27FC236}">
                <a16:creationId xmlns:a16="http://schemas.microsoft.com/office/drawing/2014/main" id="{93D64F61-9DD3-33C3-63AE-A272D89A6D98}"/>
              </a:ext>
            </a:extLst>
          </p:cNvPr>
          <p:cNvPicPr>
            <a:picLocks noChangeAspect="1"/>
          </p:cNvPicPr>
          <p:nvPr/>
        </p:nvPicPr>
        <p:blipFill>
          <a:blip r:embed="rId2"/>
          <a:srcRect b="11143"/>
          <a:stretch>
            <a:fillRect/>
          </a:stretch>
        </p:blipFill>
        <p:spPr>
          <a:xfrm>
            <a:off x="544830" y="2079943"/>
            <a:ext cx="4467256" cy="4274820"/>
          </a:xfrm>
          <a:prstGeom prst="rect">
            <a:avLst/>
          </a:prstGeom>
        </p:spPr>
      </p:pic>
    </p:spTree>
    <p:extLst>
      <p:ext uri="{BB962C8B-B14F-4D97-AF65-F5344CB8AC3E}">
        <p14:creationId xmlns:p14="http://schemas.microsoft.com/office/powerpoint/2010/main" val="2249853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5E3E6-0BF0-B3FF-4103-0F5A1E21C3A7}"/>
              </a:ext>
            </a:extLst>
          </p:cNvPr>
          <p:cNvSpPr>
            <a:spLocks noGrp="1"/>
          </p:cNvSpPr>
          <p:nvPr>
            <p:ph type="ctrTitle"/>
          </p:nvPr>
        </p:nvSpPr>
        <p:spPr>
          <a:xfrm>
            <a:off x="2713147" y="2811727"/>
            <a:ext cx="9182376" cy="1667140"/>
          </a:xfrm>
        </p:spPr>
        <p:txBody>
          <a:bodyPr vert="horz" lIns="91416" tIns="45708" rIns="91416" bIns="45708" rtlCol="0" anchor="ctr">
            <a:normAutofit/>
          </a:bodyPr>
          <a:lstStyle/>
          <a:p>
            <a:r>
              <a:rPr lang="en-US">
                <a:solidFill>
                  <a:schemeClr val="tx1"/>
                </a:solidFill>
              </a:rPr>
              <a:t>Katie B. &amp;  Serafina </a:t>
            </a:r>
          </a:p>
        </p:txBody>
      </p:sp>
      <p:sp>
        <p:nvSpPr>
          <p:cNvPr id="3" name="Text Placeholder 2">
            <a:extLst>
              <a:ext uri="{FF2B5EF4-FFF2-40B4-BE49-F238E27FC236}">
                <a16:creationId xmlns:a16="http://schemas.microsoft.com/office/drawing/2014/main" id="{091E6C3B-D76A-BC76-965F-F36089240907}"/>
              </a:ext>
            </a:extLst>
          </p:cNvPr>
          <p:cNvSpPr>
            <a:spLocks noGrp="1"/>
          </p:cNvSpPr>
          <p:nvPr>
            <p:ph type="subTitle" idx="1"/>
          </p:nvPr>
        </p:nvSpPr>
        <p:spPr>
          <a:xfrm>
            <a:off x="2713147" y="3920824"/>
            <a:ext cx="7516442" cy="1116085"/>
          </a:xfrm>
        </p:spPr>
        <p:txBody>
          <a:bodyPr vert="horz" lIns="91416" tIns="45708" rIns="91416" bIns="45708" rtlCol="0" anchor="ctr">
            <a:normAutofit/>
          </a:bodyPr>
          <a:lstStyle/>
          <a:p>
            <a:r>
              <a:rPr lang="en-US"/>
              <a:t>Service to High Participation Model </a:t>
            </a:r>
          </a:p>
        </p:txBody>
      </p:sp>
    </p:spTree>
    <p:extLst>
      <p:ext uri="{BB962C8B-B14F-4D97-AF65-F5344CB8AC3E}">
        <p14:creationId xmlns:p14="http://schemas.microsoft.com/office/powerpoint/2010/main" val="324603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429D7-7842-7B9B-1FFC-515D97D741E8}"/>
              </a:ext>
            </a:extLst>
          </p:cNvPr>
          <p:cNvSpPr>
            <a:spLocks noGrp="1"/>
          </p:cNvSpPr>
          <p:nvPr>
            <p:ph type="title"/>
          </p:nvPr>
        </p:nvSpPr>
        <p:spPr>
          <a:xfrm>
            <a:off x="695970" y="166500"/>
            <a:ext cx="9782801" cy="782433"/>
          </a:xfrm>
        </p:spPr>
        <p:txBody>
          <a:bodyPr vert="horz" lIns="91416" tIns="45708" rIns="91416" bIns="45708" rtlCol="0" anchor="b">
            <a:normAutofit/>
          </a:bodyPr>
          <a:lstStyle/>
          <a:p>
            <a:r>
              <a:rPr lang="en-US" sz="4599">
                <a:solidFill>
                  <a:schemeClr val="tx1"/>
                </a:solidFill>
              </a:rPr>
              <a:t>Service to High Participation </a:t>
            </a:r>
          </a:p>
        </p:txBody>
      </p:sp>
      <p:pic>
        <p:nvPicPr>
          <p:cNvPr id="4" name="Picture 3" descr="A red person standing in front of a group of people&#10;&#10;AI-generated content may be incorrect.">
            <a:extLst>
              <a:ext uri="{FF2B5EF4-FFF2-40B4-BE49-F238E27FC236}">
                <a16:creationId xmlns:a16="http://schemas.microsoft.com/office/drawing/2014/main" id="{7B7C7AAF-9C1A-0F24-3109-942DF95B69A0}"/>
              </a:ext>
            </a:extLst>
          </p:cNvPr>
          <p:cNvPicPr>
            <a:picLocks noChangeAspect="1"/>
          </p:cNvPicPr>
          <p:nvPr/>
        </p:nvPicPr>
        <p:blipFill>
          <a:blip r:embed="rId3"/>
          <a:srcRect t="25190" r="7925" b="1"/>
          <a:stretch>
            <a:fillRect/>
          </a:stretch>
        </p:blipFill>
        <p:spPr>
          <a:xfrm>
            <a:off x="813776" y="1357206"/>
            <a:ext cx="4421164" cy="4934599"/>
          </a:xfrm>
          <a:prstGeom prst="rect">
            <a:avLst/>
          </a:prstGeom>
        </p:spPr>
      </p:pic>
      <p:pic>
        <p:nvPicPr>
          <p:cNvPr id="5" name="Picture 4" descr="A diagram of people connected to each other&#10;&#10;AI-generated content may be incorrect.">
            <a:extLst>
              <a:ext uri="{FF2B5EF4-FFF2-40B4-BE49-F238E27FC236}">
                <a16:creationId xmlns:a16="http://schemas.microsoft.com/office/drawing/2014/main" id="{105493E0-8CC9-D515-DBD4-29CBC4EE2D64}"/>
              </a:ext>
            </a:extLst>
          </p:cNvPr>
          <p:cNvPicPr>
            <a:picLocks noChangeAspect="1"/>
          </p:cNvPicPr>
          <p:nvPr/>
        </p:nvPicPr>
        <p:blipFill>
          <a:blip r:embed="rId4"/>
          <a:srcRect t="21227" r="3644" b="-289"/>
          <a:stretch>
            <a:fillRect/>
          </a:stretch>
        </p:blipFill>
        <p:spPr>
          <a:xfrm>
            <a:off x="6309361" y="948933"/>
            <a:ext cx="5065688" cy="5467682"/>
          </a:xfrm>
          <a:prstGeom prst="rect">
            <a:avLst/>
          </a:prstGeom>
        </p:spPr>
      </p:pic>
    </p:spTree>
    <p:extLst>
      <p:ext uri="{BB962C8B-B14F-4D97-AF65-F5344CB8AC3E}">
        <p14:creationId xmlns:p14="http://schemas.microsoft.com/office/powerpoint/2010/main" val="1316945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11" descr="A blue arrow pointing to a number&#10;&#10;AI-generated content may be incorrect.">
            <a:extLst>
              <a:ext uri="{FF2B5EF4-FFF2-40B4-BE49-F238E27FC236}">
                <a16:creationId xmlns:a16="http://schemas.microsoft.com/office/drawing/2014/main" id="{52B28C61-A6A6-35EE-D4F0-A535D5A61CEC}"/>
              </a:ext>
            </a:extLst>
          </p:cNvPr>
          <p:cNvPicPr>
            <a:picLocks noChangeAspect="1"/>
          </p:cNvPicPr>
          <p:nvPr/>
        </p:nvPicPr>
        <p:blipFill>
          <a:blip r:embed="rId3"/>
          <a:srcRect l="17824" t="40143" r="17179" b="41382"/>
          <a:stretch>
            <a:fillRect/>
          </a:stretch>
        </p:blipFill>
        <p:spPr>
          <a:xfrm>
            <a:off x="3253095" y="101598"/>
            <a:ext cx="3922619" cy="682922"/>
          </a:xfrm>
          <a:prstGeom prst="rect">
            <a:avLst/>
          </a:prstGeom>
          <a:noFill/>
        </p:spPr>
      </p:pic>
      <p:sp>
        <p:nvSpPr>
          <p:cNvPr id="3" name="Content Placeholder 2">
            <a:extLst>
              <a:ext uri="{FF2B5EF4-FFF2-40B4-BE49-F238E27FC236}">
                <a16:creationId xmlns:a16="http://schemas.microsoft.com/office/drawing/2014/main" id="{3903D8A4-3146-76DD-8C9D-33DF7B33A1F3}"/>
              </a:ext>
            </a:extLst>
          </p:cNvPr>
          <p:cNvSpPr>
            <a:spLocks noGrp="1"/>
          </p:cNvSpPr>
          <p:nvPr>
            <p:ph idx="1"/>
          </p:nvPr>
        </p:nvSpPr>
        <p:spPr>
          <a:xfrm>
            <a:off x="6249154" y="933185"/>
            <a:ext cx="5678595" cy="4842965"/>
          </a:xfrm>
        </p:spPr>
        <p:txBody>
          <a:bodyPr vert="horz" lIns="91416" tIns="45708" rIns="91416" bIns="45708" rtlCol="0" anchor="t">
            <a:noAutofit/>
          </a:bodyPr>
          <a:lstStyle/>
          <a:p>
            <a:pPr>
              <a:lnSpc>
                <a:spcPct val="150000"/>
              </a:lnSpc>
              <a:buFont typeface="Arial" panose="020B0604020202020204" pitchFamily="34" charset="0"/>
              <a:buChar char="•"/>
            </a:pPr>
            <a:r>
              <a:rPr lang="en-US" sz="1600"/>
              <a:t>Leadership, responsibility, organizing skills, and decision-making are broadly distributed throughout the membership.</a:t>
            </a:r>
          </a:p>
          <a:p>
            <a:pPr>
              <a:lnSpc>
                <a:spcPct val="150000"/>
              </a:lnSpc>
              <a:buFont typeface="Arial" panose="020B0604020202020204" pitchFamily="34" charset="0"/>
              <a:buChar char="•"/>
            </a:pPr>
            <a:r>
              <a:rPr lang="en-US" sz="1600"/>
              <a:t>Members are active participants in building and exercising collective power. Worksites, </a:t>
            </a:r>
          </a:p>
          <a:p>
            <a:pPr>
              <a:lnSpc>
                <a:spcPct val="150000"/>
              </a:lnSpc>
              <a:buFont typeface="Arial" panose="020B0604020202020204" pitchFamily="34" charset="0"/>
              <a:buChar char="•"/>
            </a:pPr>
            <a:r>
              <a:rPr lang="en-US" sz="1600"/>
              <a:t>Intentionally centers equity by identifying and removing barriers to participation, developing diverse leadership, and ensuring that all members can see themselves reflected in the union's priorities, leadership, and decision-making.</a:t>
            </a:r>
          </a:p>
          <a:p>
            <a:pPr>
              <a:lnSpc>
                <a:spcPct val="150000"/>
              </a:lnSpc>
              <a:buFont typeface="Arial" panose="020B0604020202020204" pitchFamily="34" charset="0"/>
              <a:buChar char="•"/>
            </a:pPr>
            <a:r>
              <a:rPr lang="en-US" sz="1600"/>
              <a:t>The culture reinforces worksite structures, effective communication networks, leadership development, data use, and the capacity to organize and win</a:t>
            </a:r>
          </a:p>
        </p:txBody>
      </p:sp>
      <p:sp>
        <p:nvSpPr>
          <p:cNvPr id="6" name="Content Placeholder 5">
            <a:extLst>
              <a:ext uri="{FF2B5EF4-FFF2-40B4-BE49-F238E27FC236}">
                <a16:creationId xmlns:a16="http://schemas.microsoft.com/office/drawing/2014/main" id="{56E3BFBE-AD93-CC61-9C33-FF8D562EAF33}"/>
              </a:ext>
            </a:extLst>
          </p:cNvPr>
          <p:cNvSpPr>
            <a:spLocks noGrp="1"/>
          </p:cNvSpPr>
          <p:nvPr>
            <p:ph sz="quarter" idx="4294967295"/>
          </p:nvPr>
        </p:nvSpPr>
        <p:spPr>
          <a:xfrm>
            <a:off x="565797" y="933185"/>
            <a:ext cx="5683357" cy="4991630"/>
          </a:xfrm>
        </p:spPr>
        <p:txBody>
          <a:bodyPr vert="horz" lIns="91416" tIns="45708" rIns="91416" bIns="45708" rtlCol="0" anchor="t">
            <a:noAutofit/>
          </a:bodyPr>
          <a:lstStyle/>
          <a:p>
            <a:pPr>
              <a:lnSpc>
                <a:spcPct val="150000"/>
              </a:lnSpc>
              <a:buFont typeface="Arial" panose="020B0604020202020204" pitchFamily="34" charset="0"/>
              <a:buChar char="•"/>
            </a:pPr>
            <a:r>
              <a:rPr lang="en-US" sz="1600">
                <a:ea typeface="+mn-lt"/>
                <a:cs typeface="+mn-lt"/>
              </a:rPr>
              <a:t>Episodically and transactionally. </a:t>
            </a:r>
            <a:endParaRPr lang="en-US" sz="1600"/>
          </a:p>
          <a:p>
            <a:pPr>
              <a:lnSpc>
                <a:spcPct val="150000"/>
              </a:lnSpc>
              <a:buFont typeface="Arial" panose="020B0604020202020204" pitchFamily="34" charset="0"/>
              <a:buChar char="•"/>
            </a:pPr>
            <a:r>
              <a:rPr lang="en-US" sz="1600">
                <a:ea typeface="+mn-lt"/>
                <a:cs typeface="+mn-lt"/>
              </a:rPr>
              <a:t>The union is primarily seen as a provider of services: filing grievances, negotiating contracts, enforcing board policy, and resolving individual member issues. </a:t>
            </a:r>
          </a:p>
          <a:p>
            <a:pPr>
              <a:lnSpc>
                <a:spcPct val="150000"/>
              </a:lnSpc>
              <a:buFont typeface="Arial" panose="020B0604020202020204" pitchFamily="34" charset="0"/>
              <a:buChar char="•"/>
            </a:pPr>
            <a:r>
              <a:rPr lang="en-US" sz="1600">
                <a:ea typeface="+mn-lt"/>
                <a:cs typeface="+mn-lt"/>
              </a:rPr>
              <a:t>Success is measured by outputs such as the number of grievances filed or resolved, contract settlements reached, and membership totals maintained. </a:t>
            </a:r>
          </a:p>
          <a:p>
            <a:pPr>
              <a:lnSpc>
                <a:spcPct val="150000"/>
              </a:lnSpc>
              <a:buFont typeface="Arial" panose="020B0604020202020204" pitchFamily="34" charset="0"/>
              <a:buChar char="•"/>
            </a:pPr>
            <a:r>
              <a:rPr lang="en-US" sz="1600">
                <a:ea typeface="+mn-lt"/>
                <a:cs typeface="+mn-lt"/>
              </a:rPr>
              <a:t>Participation is concentrated in formal roles — officers, staff, bargaining teams — while most members engage only when they need assistance. </a:t>
            </a:r>
          </a:p>
          <a:p>
            <a:pPr>
              <a:lnSpc>
                <a:spcPct val="150000"/>
              </a:lnSpc>
              <a:buFont typeface="Arial" panose="020B0604020202020204" pitchFamily="34" charset="0"/>
              <a:buChar char="•"/>
            </a:pPr>
            <a:r>
              <a:rPr lang="en-US" sz="1600">
                <a:ea typeface="+mn-lt"/>
                <a:cs typeface="+mn-lt"/>
              </a:rPr>
              <a:t>The culture reinforces the idea that “the union handles it” on behalf of members.</a:t>
            </a:r>
            <a:endParaRPr lang="en-US" sz="1600"/>
          </a:p>
        </p:txBody>
      </p:sp>
      <p:sp>
        <p:nvSpPr>
          <p:cNvPr id="8" name="Title 7">
            <a:extLst>
              <a:ext uri="{FF2B5EF4-FFF2-40B4-BE49-F238E27FC236}">
                <a16:creationId xmlns:a16="http://schemas.microsoft.com/office/drawing/2014/main" id="{421F4ED8-C46D-424A-4954-8A46F8345DAA}"/>
              </a:ext>
            </a:extLst>
          </p:cNvPr>
          <p:cNvSpPr>
            <a:spLocks noGrp="1"/>
          </p:cNvSpPr>
          <p:nvPr>
            <p:ph type="title"/>
          </p:nvPr>
        </p:nvSpPr>
        <p:spPr>
          <a:xfrm>
            <a:off x="1390757" y="56387"/>
            <a:ext cx="10012137" cy="728133"/>
          </a:xfrm>
        </p:spPr>
        <p:txBody>
          <a:bodyPr/>
          <a:lstStyle/>
          <a:p>
            <a:r>
              <a:rPr lang="en-US"/>
              <a:t>Service  ----------------------  High Participation </a:t>
            </a:r>
          </a:p>
        </p:txBody>
      </p:sp>
    </p:spTree>
    <p:extLst>
      <p:ext uri="{BB962C8B-B14F-4D97-AF65-F5344CB8AC3E}">
        <p14:creationId xmlns:p14="http://schemas.microsoft.com/office/powerpoint/2010/main" val="1075132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AEF23C5-005F-C207-D69C-8566423FC23D}"/>
              </a:ext>
            </a:extLst>
          </p:cNvPr>
          <p:cNvSpPr>
            <a:spLocks noGrp="1"/>
          </p:cNvSpPr>
          <p:nvPr>
            <p:ph type="title"/>
          </p:nvPr>
        </p:nvSpPr>
        <p:spPr>
          <a:xfrm>
            <a:off x="565797" y="-382429"/>
            <a:ext cx="11513397" cy="1239837"/>
          </a:xfrm>
        </p:spPr>
        <p:txBody>
          <a:bodyPr vert="horz" lIns="91416" tIns="45708" rIns="91416" bIns="45708" rtlCol="0" anchor="b">
            <a:normAutofit/>
          </a:bodyPr>
          <a:lstStyle/>
          <a:p>
            <a:r>
              <a:rPr lang="en-US"/>
              <a:t>High Participation Local Assessment</a:t>
            </a:r>
            <a:endParaRPr lang="en-US" kern="1200"/>
          </a:p>
        </p:txBody>
      </p:sp>
      <p:pic>
        <p:nvPicPr>
          <p:cNvPr id="12" name="Content Placeholder 11" descr="A blue arrow pointing to a number&#10;&#10;AI-generated content may be incorrect.">
            <a:extLst>
              <a:ext uri="{FF2B5EF4-FFF2-40B4-BE49-F238E27FC236}">
                <a16:creationId xmlns:a16="http://schemas.microsoft.com/office/drawing/2014/main" id="{55552342-BE0F-9787-22F9-2114620B3B92}"/>
              </a:ext>
            </a:extLst>
          </p:cNvPr>
          <p:cNvPicPr>
            <a:picLocks noGrp="1" noChangeAspect="1"/>
          </p:cNvPicPr>
          <p:nvPr>
            <p:ph idx="1"/>
          </p:nvPr>
        </p:nvPicPr>
        <p:blipFill>
          <a:blip r:embed="rId2"/>
          <a:srcRect l="17709" t="39691" r="17293" b="41046"/>
          <a:stretch>
            <a:fillRect/>
          </a:stretch>
        </p:blipFill>
        <p:spPr>
          <a:xfrm>
            <a:off x="3412067" y="4193884"/>
            <a:ext cx="3937000" cy="534719"/>
          </a:xfrm>
          <a:prstGeom prst="rect">
            <a:avLst/>
          </a:prstGeom>
          <a:noFill/>
        </p:spPr>
      </p:pic>
      <p:sp>
        <p:nvSpPr>
          <p:cNvPr id="2" name="Title 7">
            <a:extLst>
              <a:ext uri="{FF2B5EF4-FFF2-40B4-BE49-F238E27FC236}">
                <a16:creationId xmlns:a16="http://schemas.microsoft.com/office/drawing/2014/main" id="{0B1F1F7C-D370-4135-DE55-D57462C5EF14}"/>
              </a:ext>
            </a:extLst>
          </p:cNvPr>
          <p:cNvSpPr txBox="1">
            <a:spLocks/>
          </p:cNvSpPr>
          <p:nvPr/>
        </p:nvSpPr>
        <p:spPr>
          <a:xfrm>
            <a:off x="1469933" y="3537903"/>
            <a:ext cx="10012137"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Service  ----------------------  High Participation </a:t>
            </a:r>
          </a:p>
        </p:txBody>
      </p:sp>
      <p:sp>
        <p:nvSpPr>
          <p:cNvPr id="3" name="Content Placeholder 5">
            <a:extLst>
              <a:ext uri="{FF2B5EF4-FFF2-40B4-BE49-F238E27FC236}">
                <a16:creationId xmlns:a16="http://schemas.microsoft.com/office/drawing/2014/main" id="{B8BE9A45-9EE0-6B30-C928-A826E7B43E68}"/>
              </a:ext>
            </a:extLst>
          </p:cNvPr>
          <p:cNvSpPr txBox="1">
            <a:spLocks/>
          </p:cNvSpPr>
          <p:nvPr/>
        </p:nvSpPr>
        <p:spPr>
          <a:xfrm>
            <a:off x="565797" y="1028700"/>
            <a:ext cx="11381940" cy="3406457"/>
          </a:xfrm>
          <a:prstGeom prst="rect">
            <a:avLst/>
          </a:prstGeom>
        </p:spPr>
        <p:txBody>
          <a:bodyPr vert="horz" lIns="91416" tIns="45708" rIns="91416" bIns="45708" rtlCol="0" anchor="t">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endParaRPr lang="en-US" sz="2000"/>
          </a:p>
        </p:txBody>
      </p:sp>
      <p:sp>
        <p:nvSpPr>
          <p:cNvPr id="5" name="TextBox 4">
            <a:extLst>
              <a:ext uri="{FF2B5EF4-FFF2-40B4-BE49-F238E27FC236}">
                <a16:creationId xmlns:a16="http://schemas.microsoft.com/office/drawing/2014/main" id="{8235584E-B3A2-BEB1-D3F9-C7D3DA227291}"/>
              </a:ext>
            </a:extLst>
          </p:cNvPr>
          <p:cNvSpPr txBox="1"/>
          <p:nvPr/>
        </p:nvSpPr>
        <p:spPr>
          <a:xfrm>
            <a:off x="652566" y="1371283"/>
            <a:ext cx="10970462" cy="1942263"/>
          </a:xfrm>
          <a:prstGeom prst="rect">
            <a:avLst/>
          </a:prstGeom>
          <a:noFill/>
        </p:spPr>
        <p:txBody>
          <a:bodyPr wrap="square">
            <a:spAutoFit/>
          </a:bodyPr>
          <a:lstStyle/>
          <a:p>
            <a:pPr>
              <a:lnSpc>
                <a:spcPct val="150000"/>
              </a:lnSpc>
            </a:pPr>
            <a:r>
              <a:rPr lang="en-US" sz="2800" b="0" i="0">
                <a:effectLst/>
                <a:latin typeface="Euphemia" panose="020B0503040102020104" pitchFamily="34" charset="0"/>
              </a:rPr>
              <a:t>Hold up the number of fingers that reflects where your local is. </a:t>
            </a:r>
          </a:p>
          <a:p>
            <a:pPr marL="685800" indent="-685800">
              <a:lnSpc>
                <a:spcPct val="150000"/>
              </a:lnSpc>
              <a:buFont typeface="Arial" panose="020B0604020202020204" pitchFamily="34" charset="0"/>
              <a:buChar char="•"/>
            </a:pPr>
            <a:r>
              <a:rPr lang="en-US" sz="2800" b="0" i="0">
                <a:effectLst/>
                <a:latin typeface="Euphemia" panose="020B0503040102020104" pitchFamily="34" charset="0"/>
              </a:rPr>
              <a:t>4 being a high</a:t>
            </a:r>
            <a:r>
              <a:rPr lang="en-US" sz="2800">
                <a:latin typeface="Euphemia" panose="020B0503040102020104" pitchFamily="34" charset="0"/>
              </a:rPr>
              <a:t>-</a:t>
            </a:r>
            <a:r>
              <a:rPr lang="en-US" sz="2800" b="0" i="0">
                <a:effectLst/>
                <a:latin typeface="Euphemia" panose="020B0503040102020104" pitchFamily="34" charset="0"/>
              </a:rPr>
              <a:t>participation local </a:t>
            </a:r>
          </a:p>
          <a:p>
            <a:pPr marL="685800" indent="-685800">
              <a:lnSpc>
                <a:spcPct val="150000"/>
              </a:lnSpc>
              <a:buFont typeface="Arial" panose="020B0604020202020204" pitchFamily="34" charset="0"/>
              <a:buChar char="•"/>
            </a:pPr>
            <a:r>
              <a:rPr lang="en-US" sz="2800" b="0" i="0">
                <a:effectLst/>
                <a:latin typeface="Euphemia" panose="020B0503040102020104" pitchFamily="34" charset="0"/>
              </a:rPr>
              <a:t>1 being a complete service local</a:t>
            </a:r>
            <a:endParaRPr lang="en-US" sz="2800">
              <a:latin typeface="Euphemia" panose="020B0503040102020104" pitchFamily="34" charset="0"/>
            </a:endParaRPr>
          </a:p>
        </p:txBody>
      </p:sp>
    </p:spTree>
    <p:extLst>
      <p:ext uri="{BB962C8B-B14F-4D97-AF65-F5344CB8AC3E}">
        <p14:creationId xmlns:p14="http://schemas.microsoft.com/office/powerpoint/2010/main" val="3240889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99600-8553-2D7F-5BD1-839F2E3DF532}"/>
              </a:ext>
            </a:extLst>
          </p:cNvPr>
          <p:cNvSpPr>
            <a:spLocks noGrp="1"/>
          </p:cNvSpPr>
          <p:nvPr>
            <p:ph type="title"/>
          </p:nvPr>
        </p:nvSpPr>
        <p:spPr/>
        <p:txBody>
          <a:bodyPr/>
          <a:lstStyle/>
          <a:p>
            <a:r>
              <a:rPr lang="en-US"/>
              <a:t>Small Talk to Whole Room Talk</a:t>
            </a:r>
          </a:p>
        </p:txBody>
      </p:sp>
      <p:sp>
        <p:nvSpPr>
          <p:cNvPr id="3" name="Content Placeholder 2">
            <a:extLst>
              <a:ext uri="{FF2B5EF4-FFF2-40B4-BE49-F238E27FC236}">
                <a16:creationId xmlns:a16="http://schemas.microsoft.com/office/drawing/2014/main" id="{84727188-55CC-C9CD-433D-A0BA01FB0EF4}"/>
              </a:ext>
            </a:extLst>
          </p:cNvPr>
          <p:cNvSpPr>
            <a:spLocks noGrp="1"/>
          </p:cNvSpPr>
          <p:nvPr>
            <p:ph idx="1"/>
          </p:nvPr>
        </p:nvSpPr>
        <p:spPr/>
        <p:txBody>
          <a:bodyPr/>
          <a:lstStyle/>
          <a:p>
            <a:pPr fontAlgn="base"/>
            <a:r>
              <a:rPr lang="en-US"/>
              <a:t>Share at your table- Why did you rate yourself this way?  </a:t>
            </a:r>
          </a:p>
          <a:p>
            <a:pPr fontAlgn="base"/>
            <a:r>
              <a:rPr lang="en-US"/>
              <a:t>Whole Group Share-Out - Share out one indicator that you believe best supports your personal rating. </a:t>
            </a:r>
          </a:p>
          <a:p>
            <a:endParaRPr lang="en-US"/>
          </a:p>
        </p:txBody>
      </p:sp>
      <p:pic>
        <p:nvPicPr>
          <p:cNvPr id="5" name="Picture 4" descr="The Way You Talk—And What It Says About You: Big Brains podcast |  University of Chicago News">
            <a:extLst>
              <a:ext uri="{FF2B5EF4-FFF2-40B4-BE49-F238E27FC236}">
                <a16:creationId xmlns:a16="http://schemas.microsoft.com/office/drawing/2014/main" id="{605E334B-37A4-2EB7-FD57-92FBECA6CD39}"/>
              </a:ext>
            </a:extLst>
          </p:cNvPr>
          <p:cNvPicPr>
            <a:picLocks noChangeAspect="1"/>
          </p:cNvPicPr>
          <p:nvPr/>
        </p:nvPicPr>
        <p:blipFill>
          <a:blip r:embed="rId2"/>
          <a:srcRect t="30460"/>
          <a:stretch>
            <a:fillRect/>
          </a:stretch>
        </p:blipFill>
        <p:spPr>
          <a:xfrm>
            <a:off x="3450171" y="3886200"/>
            <a:ext cx="6069330" cy="2373326"/>
          </a:xfrm>
          <a:prstGeom prst="rect">
            <a:avLst/>
          </a:prstGeom>
        </p:spPr>
      </p:pic>
    </p:spTree>
    <p:extLst>
      <p:ext uri="{BB962C8B-B14F-4D97-AF65-F5344CB8AC3E}">
        <p14:creationId xmlns:p14="http://schemas.microsoft.com/office/powerpoint/2010/main" val="106830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3A972-D84F-41D3-22D9-B66593F1C4AA}"/>
              </a:ext>
            </a:extLst>
          </p:cNvPr>
          <p:cNvSpPr>
            <a:spLocks noGrp="1"/>
          </p:cNvSpPr>
          <p:nvPr>
            <p:ph type="title"/>
          </p:nvPr>
        </p:nvSpPr>
        <p:spPr>
          <a:xfrm>
            <a:off x="601315" y="1088408"/>
            <a:ext cx="5149963" cy="1328586"/>
          </a:xfrm>
        </p:spPr>
        <p:txBody>
          <a:bodyPr anchor="b">
            <a:normAutofit fontScale="90000"/>
          </a:bodyPr>
          <a:lstStyle/>
          <a:p>
            <a:pPr>
              <a:lnSpc>
                <a:spcPct val="150000"/>
              </a:lnSpc>
            </a:pPr>
            <a:r>
              <a:rPr lang="en-US" sz="4400" b="1"/>
              <a:t>Chart it Out</a:t>
            </a:r>
            <a:br>
              <a:rPr lang="en-US" sz="1999"/>
            </a:br>
            <a:r>
              <a:rPr lang="en-US" sz="2700"/>
              <a:t>Keep the groups to 5-6, go to second choice if need be</a:t>
            </a:r>
            <a:br>
              <a:rPr lang="en-US" sz="1999"/>
            </a:br>
            <a:r>
              <a:rPr lang="en-US" sz="1999"/>
              <a:t> </a:t>
            </a:r>
          </a:p>
        </p:txBody>
      </p:sp>
      <p:pic>
        <p:nvPicPr>
          <p:cNvPr id="6" name="Graphic 5" descr="Meeting">
            <a:extLst>
              <a:ext uri="{FF2B5EF4-FFF2-40B4-BE49-F238E27FC236}">
                <a16:creationId xmlns:a16="http://schemas.microsoft.com/office/drawing/2014/main" id="{ECB6E35C-60C0-B71D-B820-E062945F61A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92205" y="2226734"/>
            <a:ext cx="4811708" cy="4811708"/>
          </a:xfrm>
          <a:prstGeom prst="rect">
            <a:avLst/>
          </a:prstGeom>
        </p:spPr>
      </p:pic>
      <p:sp>
        <p:nvSpPr>
          <p:cNvPr id="3" name="Content Placeholder 2">
            <a:extLst>
              <a:ext uri="{FF2B5EF4-FFF2-40B4-BE49-F238E27FC236}">
                <a16:creationId xmlns:a16="http://schemas.microsoft.com/office/drawing/2014/main" id="{58DC21FD-57A2-BFD1-0EA5-A396A3959F93}"/>
              </a:ext>
            </a:extLst>
          </p:cNvPr>
          <p:cNvSpPr>
            <a:spLocks noGrp="1"/>
          </p:cNvSpPr>
          <p:nvPr>
            <p:ph sz="quarter" idx="14"/>
          </p:nvPr>
        </p:nvSpPr>
        <p:spPr>
          <a:xfrm>
            <a:off x="5865655" y="424115"/>
            <a:ext cx="5836231" cy="6009770"/>
          </a:xfrm>
        </p:spPr>
        <p:txBody>
          <a:bodyPr vert="horz" lIns="91416" tIns="45708" rIns="91416" bIns="45708" rtlCol="0">
            <a:normAutofit fontScale="70000" lnSpcReduction="20000"/>
          </a:bodyPr>
          <a:lstStyle/>
          <a:p>
            <a:pPr lvl="0" fontAlgn="base">
              <a:lnSpc>
                <a:spcPct val="160000"/>
              </a:lnSpc>
              <a:buFont typeface="Arial" panose="020B0604020202020204" pitchFamily="34" charset="0"/>
              <a:buChar char="•"/>
            </a:pPr>
            <a:r>
              <a:rPr lang="en-US" sz="3400">
                <a:highlight>
                  <a:srgbClr val="FFFFFF"/>
                </a:highlight>
              </a:rPr>
              <a:t>Bargaining </a:t>
            </a:r>
          </a:p>
          <a:p>
            <a:pPr lvl="0" fontAlgn="base">
              <a:lnSpc>
                <a:spcPct val="160000"/>
              </a:lnSpc>
              <a:buFont typeface="Arial" panose="020B0604020202020204" pitchFamily="34" charset="0"/>
              <a:buChar char="•"/>
            </a:pPr>
            <a:r>
              <a:rPr lang="en-US" sz="3400">
                <a:highlight>
                  <a:srgbClr val="FFFFFF"/>
                </a:highlight>
              </a:rPr>
              <a:t>Membership </a:t>
            </a:r>
          </a:p>
          <a:p>
            <a:pPr lvl="0" fontAlgn="base">
              <a:lnSpc>
                <a:spcPct val="160000"/>
              </a:lnSpc>
              <a:buFont typeface="Arial" panose="020B0604020202020204" pitchFamily="34" charset="0"/>
              <a:buChar char="•"/>
            </a:pPr>
            <a:r>
              <a:rPr lang="en-US" sz="3400">
                <a:highlight>
                  <a:srgbClr val="FFFFFF"/>
                </a:highlight>
              </a:rPr>
              <a:t>Building Worksite Teams </a:t>
            </a:r>
          </a:p>
          <a:p>
            <a:pPr lvl="0" fontAlgn="base">
              <a:lnSpc>
                <a:spcPct val="160000"/>
              </a:lnSpc>
              <a:buFont typeface="Arial" panose="020B0604020202020204" pitchFamily="34" charset="0"/>
              <a:buChar char="•"/>
            </a:pPr>
            <a:r>
              <a:rPr lang="en-US" sz="3400">
                <a:highlight>
                  <a:srgbClr val="FFFFFF"/>
                </a:highlight>
              </a:rPr>
              <a:t>Grievances/Arbitration </a:t>
            </a:r>
          </a:p>
          <a:p>
            <a:pPr lvl="0" fontAlgn="base">
              <a:lnSpc>
                <a:spcPct val="160000"/>
              </a:lnSpc>
              <a:buFont typeface="Arial" panose="020B0604020202020204" pitchFamily="34" charset="0"/>
              <a:buChar char="•"/>
            </a:pPr>
            <a:r>
              <a:rPr lang="en-US" sz="3400">
                <a:highlight>
                  <a:srgbClr val="FFFFFF"/>
                </a:highlight>
              </a:rPr>
              <a:t>Answering Member Questions </a:t>
            </a:r>
          </a:p>
          <a:p>
            <a:pPr lvl="0" fontAlgn="base">
              <a:lnSpc>
                <a:spcPct val="160000"/>
              </a:lnSpc>
              <a:buFont typeface="Arial" panose="020B0604020202020204" pitchFamily="34" charset="0"/>
              <a:buChar char="•"/>
            </a:pPr>
            <a:r>
              <a:rPr lang="en-US" sz="3400">
                <a:highlight>
                  <a:srgbClr val="FFFFFF"/>
                </a:highlight>
              </a:rPr>
              <a:t>Budgeting </a:t>
            </a:r>
          </a:p>
          <a:p>
            <a:pPr lvl="0" fontAlgn="base">
              <a:lnSpc>
                <a:spcPct val="160000"/>
              </a:lnSpc>
              <a:buFont typeface="Arial" panose="020B0604020202020204" pitchFamily="34" charset="0"/>
              <a:buChar char="•"/>
            </a:pPr>
            <a:r>
              <a:rPr lang="en-US" sz="3400">
                <a:highlight>
                  <a:srgbClr val="FFFFFF"/>
                </a:highlight>
              </a:rPr>
              <a:t>Finding Members for Committees </a:t>
            </a:r>
          </a:p>
          <a:p>
            <a:pPr lvl="0" fontAlgn="base">
              <a:lnSpc>
                <a:spcPct val="160000"/>
              </a:lnSpc>
              <a:buFont typeface="Arial" panose="020B0604020202020204" pitchFamily="34" charset="0"/>
              <a:buChar char="•"/>
            </a:pPr>
            <a:r>
              <a:rPr lang="en-US" sz="3400">
                <a:highlight>
                  <a:srgbClr val="FFFFFF"/>
                </a:highlight>
              </a:rPr>
              <a:t>Communication and Information Sharing </a:t>
            </a:r>
          </a:p>
          <a:p>
            <a:pPr marL="0" indent="0">
              <a:buNone/>
            </a:pPr>
            <a:endParaRPr lang="en-US" sz="1999"/>
          </a:p>
        </p:txBody>
      </p:sp>
    </p:spTree>
    <p:extLst>
      <p:ext uri="{BB962C8B-B14F-4D97-AF65-F5344CB8AC3E}">
        <p14:creationId xmlns:p14="http://schemas.microsoft.com/office/powerpoint/2010/main" val="662882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2F2E5-978C-8BBC-AED0-D92641259954}"/>
              </a:ext>
            </a:extLst>
          </p:cNvPr>
          <p:cNvSpPr>
            <a:spLocks noGrp="1"/>
          </p:cNvSpPr>
          <p:nvPr>
            <p:ph type="title"/>
          </p:nvPr>
        </p:nvSpPr>
        <p:spPr>
          <a:xfrm>
            <a:off x="958436" y="171450"/>
            <a:ext cx="9782801" cy="1028700"/>
          </a:xfrm>
        </p:spPr>
        <p:txBody>
          <a:bodyPr/>
          <a:lstStyle/>
          <a:p>
            <a:r>
              <a:rPr lang="en-US"/>
              <a:t>Pick a Topic</a:t>
            </a:r>
          </a:p>
        </p:txBody>
      </p:sp>
      <p:sp>
        <p:nvSpPr>
          <p:cNvPr id="3" name="Content Placeholder 2">
            <a:extLst>
              <a:ext uri="{FF2B5EF4-FFF2-40B4-BE49-F238E27FC236}">
                <a16:creationId xmlns:a16="http://schemas.microsoft.com/office/drawing/2014/main" id="{CFFB6139-CBF1-BEE1-1429-0A8F784F058D}"/>
              </a:ext>
            </a:extLst>
          </p:cNvPr>
          <p:cNvSpPr>
            <a:spLocks noGrp="1"/>
          </p:cNvSpPr>
          <p:nvPr>
            <p:ph idx="1"/>
          </p:nvPr>
        </p:nvSpPr>
        <p:spPr>
          <a:xfrm>
            <a:off x="845820" y="1600200"/>
            <a:ext cx="10530417" cy="4572000"/>
          </a:xfrm>
        </p:spPr>
        <p:txBody>
          <a:bodyPr/>
          <a:lstStyle/>
          <a:p>
            <a:pPr lvl="0" fontAlgn="base">
              <a:buFont typeface="Arial" panose="020B0604020202020204" pitchFamily="34" charset="0"/>
              <a:buChar char="•"/>
            </a:pPr>
            <a:r>
              <a:rPr lang="en-US"/>
              <a:t>Bargaining </a:t>
            </a:r>
          </a:p>
          <a:p>
            <a:pPr lvl="0" fontAlgn="base">
              <a:buFont typeface="Arial" panose="020B0604020202020204" pitchFamily="34" charset="0"/>
              <a:buChar char="•"/>
            </a:pPr>
            <a:r>
              <a:rPr lang="en-US"/>
              <a:t>Membership </a:t>
            </a:r>
          </a:p>
          <a:p>
            <a:pPr lvl="0" fontAlgn="base">
              <a:buFont typeface="Arial" panose="020B0604020202020204" pitchFamily="34" charset="0"/>
              <a:buChar char="•"/>
            </a:pPr>
            <a:r>
              <a:rPr lang="en-US"/>
              <a:t>Building Worksite Teams </a:t>
            </a:r>
          </a:p>
          <a:p>
            <a:pPr lvl="0" fontAlgn="base">
              <a:buFont typeface="Arial" panose="020B0604020202020204" pitchFamily="34" charset="0"/>
              <a:buChar char="•"/>
            </a:pPr>
            <a:r>
              <a:rPr lang="en-US"/>
              <a:t>Grievances/Arbitration </a:t>
            </a:r>
          </a:p>
          <a:p>
            <a:pPr lvl="0" fontAlgn="base">
              <a:buFont typeface="Arial" panose="020B0604020202020204" pitchFamily="34" charset="0"/>
              <a:buChar char="•"/>
            </a:pPr>
            <a:r>
              <a:rPr lang="en-US"/>
              <a:t>Answering Member Questions </a:t>
            </a:r>
          </a:p>
          <a:p>
            <a:pPr lvl="0" fontAlgn="base">
              <a:buFont typeface="Arial" panose="020B0604020202020204" pitchFamily="34" charset="0"/>
              <a:buChar char="•"/>
            </a:pPr>
            <a:r>
              <a:rPr lang="en-US"/>
              <a:t>Budgeting </a:t>
            </a:r>
          </a:p>
          <a:p>
            <a:pPr lvl="0" fontAlgn="base">
              <a:buFont typeface="Arial" panose="020B0604020202020204" pitchFamily="34" charset="0"/>
              <a:buChar char="•"/>
            </a:pPr>
            <a:r>
              <a:rPr lang="en-US"/>
              <a:t>Finding Members for Committees </a:t>
            </a:r>
          </a:p>
          <a:p>
            <a:pPr lvl="0" fontAlgn="base">
              <a:buFont typeface="Arial" panose="020B0604020202020204" pitchFamily="34" charset="0"/>
              <a:buChar char="•"/>
            </a:pPr>
            <a:r>
              <a:rPr lang="en-US"/>
              <a:t>Communication and Information Sharing </a:t>
            </a:r>
          </a:p>
          <a:p>
            <a:endParaRPr lang="en-US"/>
          </a:p>
        </p:txBody>
      </p:sp>
      <p:sp>
        <p:nvSpPr>
          <p:cNvPr id="5" name="Rectangle 4">
            <a:extLst>
              <a:ext uri="{FF2B5EF4-FFF2-40B4-BE49-F238E27FC236}">
                <a16:creationId xmlns:a16="http://schemas.microsoft.com/office/drawing/2014/main" id="{E990DA36-0457-2E38-AD14-38AA1516EF52}"/>
              </a:ext>
            </a:extLst>
          </p:cNvPr>
          <p:cNvSpPr/>
          <p:nvPr/>
        </p:nvSpPr>
        <p:spPr>
          <a:xfrm>
            <a:off x="8161020" y="480060"/>
            <a:ext cx="3451860" cy="550926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4C74D329-02CE-B79E-B413-1FC765D70938}"/>
              </a:ext>
            </a:extLst>
          </p:cNvPr>
          <p:cNvCxnSpPr>
            <a:cxnSpLocks/>
          </p:cNvCxnSpPr>
          <p:nvPr/>
        </p:nvCxnSpPr>
        <p:spPr>
          <a:xfrm>
            <a:off x="8267700" y="1751076"/>
            <a:ext cx="310853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56596AD-2C13-2AA6-0FA7-4F10505C3197}"/>
              </a:ext>
            </a:extLst>
          </p:cNvPr>
          <p:cNvCxnSpPr>
            <a:cxnSpLocks/>
          </p:cNvCxnSpPr>
          <p:nvPr/>
        </p:nvCxnSpPr>
        <p:spPr>
          <a:xfrm>
            <a:off x="9880600" y="1389888"/>
            <a:ext cx="0" cy="4312412"/>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BF09707-AE8E-C821-FEAF-3D6BC171245E}"/>
              </a:ext>
            </a:extLst>
          </p:cNvPr>
          <p:cNvSpPr txBox="1"/>
          <p:nvPr/>
        </p:nvSpPr>
        <p:spPr>
          <a:xfrm>
            <a:off x="8668512" y="433215"/>
            <a:ext cx="2072725" cy="707886"/>
          </a:xfrm>
          <a:prstGeom prst="rect">
            <a:avLst/>
          </a:prstGeom>
          <a:noFill/>
        </p:spPr>
        <p:txBody>
          <a:bodyPr wrap="square" rtlCol="0">
            <a:spAutoFit/>
          </a:bodyPr>
          <a:lstStyle/>
          <a:p>
            <a:pPr algn="ctr"/>
            <a:r>
              <a:rPr lang="en-US" sz="4000" b="1"/>
              <a:t>TOPIC</a:t>
            </a:r>
          </a:p>
        </p:txBody>
      </p:sp>
    </p:spTree>
    <p:extLst>
      <p:ext uri="{BB962C8B-B14F-4D97-AF65-F5344CB8AC3E}">
        <p14:creationId xmlns:p14="http://schemas.microsoft.com/office/powerpoint/2010/main" val="4093417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3C2DA-630C-644C-6335-136502E113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1D86CA-DB4F-558E-2923-2A7F4151F863}"/>
              </a:ext>
            </a:extLst>
          </p:cNvPr>
          <p:cNvSpPr>
            <a:spLocks noGrp="1"/>
          </p:cNvSpPr>
          <p:nvPr>
            <p:ph type="title"/>
          </p:nvPr>
        </p:nvSpPr>
        <p:spPr>
          <a:xfrm>
            <a:off x="958436" y="171450"/>
            <a:ext cx="9782801" cy="1028700"/>
          </a:xfrm>
        </p:spPr>
        <p:txBody>
          <a:bodyPr/>
          <a:lstStyle/>
          <a:p>
            <a:r>
              <a:rPr lang="en-US"/>
              <a:t>Chart it Out</a:t>
            </a:r>
          </a:p>
        </p:txBody>
      </p:sp>
      <p:sp>
        <p:nvSpPr>
          <p:cNvPr id="3" name="Content Placeholder 2">
            <a:extLst>
              <a:ext uri="{FF2B5EF4-FFF2-40B4-BE49-F238E27FC236}">
                <a16:creationId xmlns:a16="http://schemas.microsoft.com/office/drawing/2014/main" id="{D03D00E4-B845-43FB-1BB0-91EFA0082265}"/>
              </a:ext>
            </a:extLst>
          </p:cNvPr>
          <p:cNvSpPr>
            <a:spLocks noGrp="1"/>
          </p:cNvSpPr>
          <p:nvPr>
            <p:ph idx="1"/>
          </p:nvPr>
        </p:nvSpPr>
        <p:spPr>
          <a:xfrm>
            <a:off x="845821" y="1600200"/>
            <a:ext cx="6030468" cy="4572000"/>
          </a:xfrm>
        </p:spPr>
        <p:txBody>
          <a:bodyPr>
            <a:normAutofit/>
          </a:bodyPr>
          <a:lstStyle/>
          <a:p>
            <a:pPr>
              <a:lnSpc>
                <a:spcPct val="150000"/>
              </a:lnSpc>
              <a:buFont typeface="Arial" panose="020B0604020202020204" pitchFamily="34" charset="0"/>
              <a:buChar char="•"/>
            </a:pPr>
            <a:r>
              <a:rPr lang="en-US">
                <a:highlight>
                  <a:srgbClr val="FFFFFF"/>
                </a:highlight>
              </a:rPr>
              <a:t>What current behaviors, mindsets, or practices about the task are service oriented ( Left Side)</a:t>
            </a:r>
          </a:p>
          <a:p>
            <a:pPr>
              <a:lnSpc>
                <a:spcPct val="150000"/>
              </a:lnSpc>
              <a:buFont typeface="Arial" panose="020B0604020202020204" pitchFamily="34" charset="0"/>
              <a:buChar char="•"/>
            </a:pPr>
            <a:r>
              <a:rPr lang="en-US">
                <a:highlight>
                  <a:srgbClr val="FFFFFF"/>
                </a:highlight>
              </a:rPr>
              <a:t>What could you change about this task that makes it closer to a high participation culture (right side)? </a:t>
            </a:r>
          </a:p>
          <a:p>
            <a:endParaRPr lang="en-US"/>
          </a:p>
        </p:txBody>
      </p:sp>
      <p:sp>
        <p:nvSpPr>
          <p:cNvPr id="5" name="Rectangle 4">
            <a:extLst>
              <a:ext uri="{FF2B5EF4-FFF2-40B4-BE49-F238E27FC236}">
                <a16:creationId xmlns:a16="http://schemas.microsoft.com/office/drawing/2014/main" id="{78421B18-E3D4-9059-2781-37BCF622D748}"/>
              </a:ext>
            </a:extLst>
          </p:cNvPr>
          <p:cNvSpPr/>
          <p:nvPr/>
        </p:nvSpPr>
        <p:spPr>
          <a:xfrm>
            <a:off x="7975600" y="480060"/>
            <a:ext cx="3929108" cy="550926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30894535-C747-07AF-FD6F-7DB097EE84C3}"/>
              </a:ext>
            </a:extLst>
          </p:cNvPr>
          <p:cNvCxnSpPr>
            <a:cxnSpLocks/>
          </p:cNvCxnSpPr>
          <p:nvPr/>
        </p:nvCxnSpPr>
        <p:spPr>
          <a:xfrm>
            <a:off x="8267700" y="1257300"/>
            <a:ext cx="310853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3CEB074-FC9A-EC69-F8BF-F8CEA82C91AD}"/>
              </a:ext>
            </a:extLst>
          </p:cNvPr>
          <p:cNvCxnSpPr>
            <a:cxnSpLocks/>
          </p:cNvCxnSpPr>
          <p:nvPr/>
        </p:nvCxnSpPr>
        <p:spPr>
          <a:xfrm>
            <a:off x="9880600" y="736600"/>
            <a:ext cx="0" cy="49657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A5B3DE3-750B-6153-C60F-1CAEED74FA3C}"/>
              </a:ext>
            </a:extLst>
          </p:cNvPr>
          <p:cNvSpPr txBox="1"/>
          <p:nvPr/>
        </p:nvSpPr>
        <p:spPr>
          <a:xfrm>
            <a:off x="7975600" y="615315"/>
            <a:ext cx="4035517" cy="984885"/>
          </a:xfrm>
          <a:prstGeom prst="rect">
            <a:avLst/>
          </a:prstGeom>
          <a:noFill/>
        </p:spPr>
        <p:txBody>
          <a:bodyPr wrap="square" rtlCol="0">
            <a:spAutoFit/>
          </a:bodyPr>
          <a:lstStyle/>
          <a:p>
            <a:pPr algn="ctr"/>
            <a:r>
              <a:rPr lang="en-US" sz="4000" b="1"/>
              <a:t>TOPIC</a:t>
            </a:r>
          </a:p>
          <a:p>
            <a:pPr algn="ctr"/>
            <a:r>
              <a:rPr lang="en-US" b="1"/>
              <a:t>Service        High Participation </a:t>
            </a:r>
          </a:p>
        </p:txBody>
      </p:sp>
    </p:spTree>
    <p:extLst>
      <p:ext uri="{BB962C8B-B14F-4D97-AF65-F5344CB8AC3E}">
        <p14:creationId xmlns:p14="http://schemas.microsoft.com/office/powerpoint/2010/main" val="2193284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CFEB2-B541-A02E-887A-0BEEED85D3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9A789A-A631-C245-CC14-75A5633A9DB8}"/>
              </a:ext>
            </a:extLst>
          </p:cNvPr>
          <p:cNvSpPr>
            <a:spLocks noGrp="1"/>
          </p:cNvSpPr>
          <p:nvPr>
            <p:ph type="title"/>
          </p:nvPr>
        </p:nvSpPr>
        <p:spPr>
          <a:xfrm>
            <a:off x="662965" y="177801"/>
            <a:ext cx="9782801" cy="711200"/>
          </a:xfrm>
        </p:spPr>
        <p:txBody>
          <a:bodyPr/>
          <a:lstStyle/>
          <a:p>
            <a:r>
              <a:rPr lang="en-US"/>
              <a:t>Share Out</a:t>
            </a:r>
          </a:p>
        </p:txBody>
      </p:sp>
      <p:sp>
        <p:nvSpPr>
          <p:cNvPr id="3" name="Content Placeholder 2">
            <a:extLst>
              <a:ext uri="{FF2B5EF4-FFF2-40B4-BE49-F238E27FC236}">
                <a16:creationId xmlns:a16="http://schemas.microsoft.com/office/drawing/2014/main" id="{70C8A67C-F32F-F9C1-4396-7CA2A51DEE17}"/>
              </a:ext>
            </a:extLst>
          </p:cNvPr>
          <p:cNvSpPr>
            <a:spLocks noGrp="1"/>
          </p:cNvSpPr>
          <p:nvPr>
            <p:ph idx="1"/>
          </p:nvPr>
        </p:nvSpPr>
        <p:spPr>
          <a:xfrm>
            <a:off x="865302" y="1143000"/>
            <a:ext cx="9782801" cy="4572000"/>
          </a:xfrm>
        </p:spPr>
        <p:txBody>
          <a:bodyPr/>
          <a:lstStyle/>
          <a:p>
            <a:pPr marL="0" indent="0" fontAlgn="base">
              <a:buNone/>
            </a:pPr>
            <a:r>
              <a:rPr lang="en-US"/>
              <a:t>Each group shares out what marks these for service and what they could change about them to shift to a high participation culture.  </a:t>
            </a:r>
          </a:p>
        </p:txBody>
      </p:sp>
      <p:pic>
        <p:nvPicPr>
          <p:cNvPr id="5" name="Picture 4" descr="The Way You Talk—And What It Says About You: Big Brains podcast |  University of Chicago News">
            <a:extLst>
              <a:ext uri="{FF2B5EF4-FFF2-40B4-BE49-F238E27FC236}">
                <a16:creationId xmlns:a16="http://schemas.microsoft.com/office/drawing/2014/main" id="{771850F3-C73C-D2EE-755E-6D079D82213D}"/>
              </a:ext>
            </a:extLst>
          </p:cNvPr>
          <p:cNvPicPr>
            <a:picLocks noChangeAspect="1"/>
          </p:cNvPicPr>
          <p:nvPr/>
        </p:nvPicPr>
        <p:blipFill>
          <a:blip r:embed="rId2"/>
          <a:srcRect t="30460"/>
          <a:stretch>
            <a:fillRect/>
          </a:stretch>
        </p:blipFill>
        <p:spPr>
          <a:xfrm>
            <a:off x="1743058" y="2951692"/>
            <a:ext cx="8702708" cy="3403071"/>
          </a:xfrm>
          <a:prstGeom prst="rect">
            <a:avLst/>
          </a:prstGeom>
        </p:spPr>
      </p:pic>
    </p:spTree>
    <p:extLst>
      <p:ext uri="{BB962C8B-B14F-4D97-AF65-F5344CB8AC3E}">
        <p14:creationId xmlns:p14="http://schemas.microsoft.com/office/powerpoint/2010/main" val="2723666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DECAD-9DEA-1CF9-476E-59DF91E7F9DC}"/>
              </a:ext>
            </a:extLst>
          </p:cNvPr>
          <p:cNvSpPr>
            <a:spLocks noGrp="1"/>
          </p:cNvSpPr>
          <p:nvPr>
            <p:ph type="title"/>
          </p:nvPr>
        </p:nvSpPr>
        <p:spPr>
          <a:xfrm>
            <a:off x="898494" y="-389128"/>
            <a:ext cx="9782801" cy="1239837"/>
          </a:xfrm>
        </p:spPr>
        <p:txBody>
          <a:bodyPr/>
          <a:lstStyle/>
          <a:p>
            <a:r>
              <a:rPr lang="en-US"/>
              <a:t>Turn and Talk</a:t>
            </a:r>
          </a:p>
        </p:txBody>
      </p:sp>
      <p:sp>
        <p:nvSpPr>
          <p:cNvPr id="3" name="Content Placeholder 2">
            <a:extLst>
              <a:ext uri="{FF2B5EF4-FFF2-40B4-BE49-F238E27FC236}">
                <a16:creationId xmlns:a16="http://schemas.microsoft.com/office/drawing/2014/main" id="{9F239DD4-23CC-7C03-1765-ABC29458DE96}"/>
              </a:ext>
            </a:extLst>
          </p:cNvPr>
          <p:cNvSpPr>
            <a:spLocks noGrp="1"/>
          </p:cNvSpPr>
          <p:nvPr>
            <p:ph idx="1"/>
          </p:nvPr>
        </p:nvSpPr>
        <p:spPr>
          <a:xfrm>
            <a:off x="898494" y="1170432"/>
            <a:ext cx="5630322" cy="5038344"/>
          </a:xfrm>
        </p:spPr>
        <p:txBody>
          <a:bodyPr>
            <a:normAutofit fontScale="77500" lnSpcReduction="20000"/>
          </a:bodyPr>
          <a:lstStyle/>
          <a:p>
            <a:pPr marL="0" indent="0" fontAlgn="base">
              <a:lnSpc>
                <a:spcPct val="150000"/>
              </a:lnSpc>
              <a:buNone/>
            </a:pPr>
            <a:r>
              <a:rPr lang="en-US"/>
              <a:t>What do you say to a member that wants YOUR time and energy RIGHT NOW?   </a:t>
            </a:r>
          </a:p>
          <a:p>
            <a:pPr marL="0" indent="0" fontAlgn="base">
              <a:lnSpc>
                <a:spcPct val="150000"/>
              </a:lnSpc>
              <a:buNone/>
            </a:pPr>
            <a:r>
              <a:rPr lang="en-US" b="1"/>
              <a:t>Turn and Talk - </a:t>
            </a:r>
          </a:p>
          <a:p>
            <a:pPr fontAlgn="base">
              <a:lnSpc>
                <a:spcPct val="150000"/>
              </a:lnSpc>
              <a:buFont typeface="Arial" panose="020B0604020202020204" pitchFamily="34" charset="0"/>
              <a:buChar char="•"/>
            </a:pPr>
            <a:r>
              <a:rPr lang="en-US"/>
              <a:t>What is so hard about this moment? </a:t>
            </a:r>
          </a:p>
          <a:p>
            <a:pPr fontAlgn="base">
              <a:lnSpc>
                <a:spcPct val="150000"/>
              </a:lnSpc>
              <a:buFont typeface="Arial" panose="020B0604020202020204" pitchFamily="34" charset="0"/>
              <a:buChar char="•"/>
            </a:pPr>
            <a:r>
              <a:rPr lang="en-US"/>
              <a:t>How could we change this moment to reflect a high participation culture? </a:t>
            </a:r>
          </a:p>
          <a:p>
            <a:pPr fontAlgn="base">
              <a:lnSpc>
                <a:spcPct val="150000"/>
              </a:lnSpc>
              <a:buFont typeface="Arial" panose="020B0604020202020204" pitchFamily="34" charset="0"/>
              <a:buChar char="•"/>
            </a:pPr>
            <a:r>
              <a:rPr lang="en-US"/>
              <a:t>How might we coach a leader navigating this culture shift?   </a:t>
            </a:r>
          </a:p>
          <a:p>
            <a:endParaRPr lang="en-US"/>
          </a:p>
        </p:txBody>
      </p:sp>
      <p:pic>
        <p:nvPicPr>
          <p:cNvPr id="4" name="Picture 3" descr="Two Heads Talking - Communication">
            <a:extLst>
              <a:ext uri="{FF2B5EF4-FFF2-40B4-BE49-F238E27FC236}">
                <a16:creationId xmlns:a16="http://schemas.microsoft.com/office/drawing/2014/main" id="{856E67EA-F69A-6298-6EDB-0E84F82190D8}"/>
              </a:ext>
            </a:extLst>
          </p:cNvPr>
          <p:cNvPicPr>
            <a:picLocks noChangeAspect="1"/>
          </p:cNvPicPr>
          <p:nvPr/>
        </p:nvPicPr>
        <p:blipFill>
          <a:blip r:embed="rId2"/>
          <a:srcRect t="4560" b="8540"/>
          <a:stretch>
            <a:fillRect/>
          </a:stretch>
        </p:blipFill>
        <p:spPr>
          <a:xfrm>
            <a:off x="6891663" y="1636776"/>
            <a:ext cx="5297162" cy="4050792"/>
          </a:xfrm>
          <a:prstGeom prst="rect">
            <a:avLst/>
          </a:prstGeom>
        </p:spPr>
      </p:pic>
    </p:spTree>
    <p:extLst>
      <p:ext uri="{BB962C8B-B14F-4D97-AF65-F5344CB8AC3E}">
        <p14:creationId xmlns:p14="http://schemas.microsoft.com/office/powerpoint/2010/main" val="1849453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2FFAF-3416-3B28-2CD1-AC3FFFCA1C73}"/>
              </a:ext>
            </a:extLst>
          </p:cNvPr>
          <p:cNvSpPr>
            <a:spLocks noGrp="1"/>
          </p:cNvSpPr>
          <p:nvPr>
            <p:ph type="title"/>
          </p:nvPr>
        </p:nvSpPr>
        <p:spPr>
          <a:xfrm>
            <a:off x="552037" y="60115"/>
            <a:ext cx="9782801" cy="782433"/>
          </a:xfrm>
        </p:spPr>
        <p:txBody>
          <a:bodyPr/>
          <a:lstStyle/>
          <a:p>
            <a:r>
              <a:rPr lang="en-US"/>
              <a:t>Coaching a Building Rep</a:t>
            </a:r>
          </a:p>
        </p:txBody>
      </p:sp>
      <p:sp>
        <p:nvSpPr>
          <p:cNvPr id="3" name="Content Placeholder 2">
            <a:extLst>
              <a:ext uri="{FF2B5EF4-FFF2-40B4-BE49-F238E27FC236}">
                <a16:creationId xmlns:a16="http://schemas.microsoft.com/office/drawing/2014/main" id="{75D18967-06A5-A4FB-7FC4-6432AAAEC20D}"/>
              </a:ext>
            </a:extLst>
          </p:cNvPr>
          <p:cNvSpPr>
            <a:spLocks noGrp="1"/>
          </p:cNvSpPr>
          <p:nvPr>
            <p:ph idx="1"/>
          </p:nvPr>
        </p:nvSpPr>
        <p:spPr>
          <a:xfrm>
            <a:off x="677333" y="956733"/>
            <a:ext cx="10698905" cy="5214753"/>
          </a:xfrm>
        </p:spPr>
        <p:txBody>
          <a:bodyPr vert="horz" lIns="91416" tIns="45708" rIns="91416" bIns="45708" rtlCol="0" anchor="t">
            <a:normAutofit fontScale="85000" lnSpcReduction="20000"/>
          </a:bodyPr>
          <a:lstStyle/>
          <a:p>
            <a:pPr marL="0" indent="0">
              <a:lnSpc>
                <a:spcPct val="150000"/>
              </a:lnSpc>
              <a:buNone/>
            </a:pPr>
            <a:r>
              <a:rPr lang="en-US" b="1">
                <a:highlight>
                  <a:srgbClr val="FFFFFF"/>
                </a:highlight>
              </a:rPr>
              <a:t>Scenario for Triad Activity: </a:t>
            </a:r>
            <a:endParaRPr lang="en-US" b="1"/>
          </a:p>
          <a:p>
            <a:pPr marL="0" indent="0">
              <a:lnSpc>
                <a:spcPct val="150000"/>
              </a:lnSpc>
              <a:buNone/>
            </a:pPr>
            <a:r>
              <a:rPr lang="en-US">
                <a:highlight>
                  <a:srgbClr val="FFFFFF"/>
                </a:highlight>
              </a:rPr>
              <a:t>A building rep calls the office looking to get help with a member who is facing a bad evaluation. The building reps want the local president/staff member to step in. </a:t>
            </a:r>
            <a:endParaRPr lang="en-US"/>
          </a:p>
          <a:p>
            <a:pPr marL="0" indent="0">
              <a:lnSpc>
                <a:spcPct val="150000"/>
              </a:lnSpc>
              <a:buNone/>
            </a:pPr>
            <a:r>
              <a:rPr lang="en-US">
                <a:highlight>
                  <a:srgbClr val="FFFFFF"/>
                </a:highlight>
              </a:rPr>
              <a:t>How do you coach the building rep to take on this situation and support their colleague. Note they like the admin and think the colleague may need help, but the admin is being overly harsh. </a:t>
            </a:r>
            <a:endParaRPr lang="en-US">
              <a:solidFill>
                <a:srgbClr val="000000"/>
              </a:solidFill>
              <a:highlight>
                <a:srgbClr val="FFFFFF"/>
              </a:highlight>
              <a:cs typeface="Segoe UI"/>
            </a:endParaRPr>
          </a:p>
          <a:p>
            <a:pPr marL="246380" indent="-246380">
              <a:buFont typeface="Arial"/>
              <a:buChar char="•"/>
            </a:pPr>
            <a:r>
              <a:rPr lang="en-US" b="1">
                <a:highlight>
                  <a:srgbClr val="FFFFFF"/>
                </a:highlight>
                <a:cs typeface="Segoe UI"/>
              </a:rPr>
              <a:t>Person A – Building Rep</a:t>
            </a:r>
            <a:r>
              <a:rPr lang="en-US">
                <a:highlight>
                  <a:srgbClr val="FFFFFF"/>
                </a:highlight>
                <a:cs typeface="Segoe UI"/>
              </a:rPr>
              <a:t> </a:t>
            </a:r>
            <a:endParaRPr lang="en-US"/>
          </a:p>
          <a:p>
            <a:pPr marL="246380" indent="-246380">
              <a:buFont typeface="Arial"/>
              <a:buChar char="•"/>
            </a:pPr>
            <a:r>
              <a:rPr lang="en-US" b="1">
                <a:highlight>
                  <a:srgbClr val="FFFFFF"/>
                </a:highlight>
                <a:cs typeface="Segoe UI"/>
              </a:rPr>
              <a:t>Person B – Coach</a:t>
            </a:r>
            <a:endParaRPr lang="en-US">
              <a:highlight>
                <a:srgbClr val="FFFFFF"/>
              </a:highlight>
              <a:cs typeface="Segoe UI"/>
            </a:endParaRPr>
          </a:p>
          <a:p>
            <a:pPr marL="246380" indent="-246380">
              <a:buFont typeface="Arial"/>
              <a:buChar char="•"/>
            </a:pPr>
            <a:r>
              <a:rPr lang="en-US" b="1">
                <a:highlight>
                  <a:srgbClr val="FFFFFF"/>
                </a:highlight>
                <a:cs typeface="Segoe UI"/>
              </a:rPr>
              <a:t>Person C – Observer</a:t>
            </a:r>
            <a:r>
              <a:rPr lang="en-US">
                <a:highlight>
                  <a:srgbClr val="FFFFFF"/>
                </a:highlight>
                <a:cs typeface="Segoe UI"/>
              </a:rPr>
              <a:t> </a:t>
            </a:r>
            <a:endParaRPr lang="en-US"/>
          </a:p>
          <a:p>
            <a:pPr marL="0" indent="0">
              <a:buNone/>
            </a:pPr>
            <a:endParaRPr lang="en-US" sz="1200">
              <a:solidFill>
                <a:srgbClr val="FF0000"/>
              </a:solidFill>
              <a:highlight>
                <a:srgbClr val="FFFFFF"/>
              </a:highlight>
            </a:endParaRPr>
          </a:p>
        </p:txBody>
      </p:sp>
    </p:spTree>
    <p:extLst>
      <p:ext uri="{BB962C8B-B14F-4D97-AF65-F5344CB8AC3E}">
        <p14:creationId xmlns:p14="http://schemas.microsoft.com/office/powerpoint/2010/main" val="1242076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091FC-41AB-7CE5-EC51-5C19B955BB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4E1807-69BF-36F7-C4D9-E2ABB91C8E5F}"/>
              </a:ext>
            </a:extLst>
          </p:cNvPr>
          <p:cNvSpPr>
            <a:spLocks noGrp="1"/>
          </p:cNvSpPr>
          <p:nvPr>
            <p:ph type="title"/>
          </p:nvPr>
        </p:nvSpPr>
        <p:spPr/>
        <p:txBody>
          <a:bodyPr/>
          <a:lstStyle/>
          <a:p>
            <a:r>
              <a:rPr lang="en-US"/>
              <a:t>Share Out</a:t>
            </a:r>
          </a:p>
        </p:txBody>
      </p:sp>
      <p:sp>
        <p:nvSpPr>
          <p:cNvPr id="3" name="Content Placeholder 2">
            <a:extLst>
              <a:ext uri="{FF2B5EF4-FFF2-40B4-BE49-F238E27FC236}">
                <a16:creationId xmlns:a16="http://schemas.microsoft.com/office/drawing/2014/main" id="{CDCD8D1A-C562-4535-7F0A-BF42B49DF48A}"/>
              </a:ext>
            </a:extLst>
          </p:cNvPr>
          <p:cNvSpPr>
            <a:spLocks noGrp="1"/>
          </p:cNvSpPr>
          <p:nvPr>
            <p:ph idx="1"/>
          </p:nvPr>
        </p:nvSpPr>
        <p:spPr/>
        <p:txBody>
          <a:bodyPr/>
          <a:lstStyle/>
          <a:p>
            <a:pPr marL="0" indent="0" fontAlgn="base">
              <a:buNone/>
            </a:pPr>
            <a:r>
              <a:rPr lang="en-US"/>
              <a:t>What was something you heard that resonated/changed your mindset?</a:t>
            </a:r>
          </a:p>
        </p:txBody>
      </p:sp>
      <p:pic>
        <p:nvPicPr>
          <p:cNvPr id="5" name="Picture 4" descr="The Way You Talk—And What It Says About You: Big Brains podcast |  University of Chicago News">
            <a:extLst>
              <a:ext uri="{FF2B5EF4-FFF2-40B4-BE49-F238E27FC236}">
                <a16:creationId xmlns:a16="http://schemas.microsoft.com/office/drawing/2014/main" id="{79D05A01-306C-269A-8676-42FEFC214605}"/>
              </a:ext>
            </a:extLst>
          </p:cNvPr>
          <p:cNvPicPr>
            <a:picLocks noChangeAspect="1"/>
          </p:cNvPicPr>
          <p:nvPr/>
        </p:nvPicPr>
        <p:blipFill>
          <a:blip r:embed="rId2"/>
          <a:srcRect t="30460"/>
          <a:stretch>
            <a:fillRect/>
          </a:stretch>
        </p:blipFill>
        <p:spPr>
          <a:xfrm>
            <a:off x="1743058" y="2951692"/>
            <a:ext cx="8702708" cy="3403071"/>
          </a:xfrm>
          <a:prstGeom prst="rect">
            <a:avLst/>
          </a:prstGeom>
        </p:spPr>
      </p:pic>
    </p:spTree>
    <p:extLst>
      <p:ext uri="{BB962C8B-B14F-4D97-AF65-F5344CB8AC3E}">
        <p14:creationId xmlns:p14="http://schemas.microsoft.com/office/powerpoint/2010/main" val="2995060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A6E34-75A2-5AAA-821A-595B6CEDAD29}"/>
              </a:ext>
            </a:extLst>
          </p:cNvPr>
          <p:cNvSpPr>
            <a:spLocks noGrp="1"/>
          </p:cNvSpPr>
          <p:nvPr>
            <p:ph type="title"/>
          </p:nvPr>
        </p:nvSpPr>
        <p:spPr>
          <a:xfrm>
            <a:off x="733901" y="-9772"/>
            <a:ext cx="9782801" cy="1239514"/>
          </a:xfrm>
        </p:spPr>
        <p:txBody>
          <a:bodyPr>
            <a:normAutofit/>
          </a:bodyPr>
          <a:lstStyle/>
          <a:p>
            <a:r>
              <a:rPr lang="en-US" b="1"/>
              <a:t>Key Points</a:t>
            </a:r>
          </a:p>
        </p:txBody>
      </p:sp>
      <p:sp>
        <p:nvSpPr>
          <p:cNvPr id="3" name="Content Placeholder 2">
            <a:extLst>
              <a:ext uri="{FF2B5EF4-FFF2-40B4-BE49-F238E27FC236}">
                <a16:creationId xmlns:a16="http://schemas.microsoft.com/office/drawing/2014/main" id="{84E8FEAF-7BAA-CD68-F65C-1D8764CE8856}"/>
              </a:ext>
            </a:extLst>
          </p:cNvPr>
          <p:cNvSpPr>
            <a:spLocks noGrp="1"/>
          </p:cNvSpPr>
          <p:nvPr>
            <p:ph idx="1"/>
          </p:nvPr>
        </p:nvSpPr>
        <p:spPr>
          <a:xfrm>
            <a:off x="3657600" y="602674"/>
            <a:ext cx="7797324" cy="5715000"/>
          </a:xfrm>
        </p:spPr>
        <p:txBody>
          <a:bodyPr vert="horz" lIns="91416" tIns="45708" rIns="91416" bIns="45708" rtlCol="0">
            <a:normAutofit/>
          </a:bodyPr>
          <a:lstStyle/>
          <a:p>
            <a:pPr>
              <a:buFont typeface="Arial" panose="020B0604020202020204" pitchFamily="34" charset="0"/>
              <a:buChar char="•"/>
            </a:pPr>
            <a:r>
              <a:rPr lang="en-US" sz="2399">
                <a:highlight>
                  <a:srgbClr val="FFFFFF"/>
                </a:highlight>
              </a:rPr>
              <a:t>Helping build member agency is how we shift a service culture. </a:t>
            </a:r>
          </a:p>
          <a:p>
            <a:pPr>
              <a:buFont typeface="Arial" panose="020B0604020202020204" pitchFamily="34" charset="0"/>
              <a:buChar char="•"/>
            </a:pPr>
            <a:r>
              <a:rPr lang="en-US" sz="2399">
                <a:highlight>
                  <a:srgbClr val="FFFFFF"/>
                </a:highlight>
              </a:rPr>
              <a:t>Engagement is the best way to retain members. </a:t>
            </a:r>
          </a:p>
          <a:p>
            <a:pPr>
              <a:buFont typeface="Arial" panose="020B0604020202020204" pitchFamily="34" charset="0"/>
              <a:buChar char="•"/>
            </a:pPr>
            <a:r>
              <a:rPr lang="en-US" sz="2399">
                <a:highlight>
                  <a:srgbClr val="FFFFFF"/>
                </a:highlight>
              </a:rPr>
              <a:t>Larger engagement of the members leads to more creative and not typically considered outcomes. Increases capacity of union to act and do more! </a:t>
            </a:r>
          </a:p>
          <a:p>
            <a:pPr>
              <a:buFont typeface="Arial" panose="020B0604020202020204" pitchFamily="34" charset="0"/>
              <a:buChar char="•"/>
            </a:pPr>
            <a:r>
              <a:rPr lang="en-US" sz="2399">
                <a:highlight>
                  <a:srgbClr val="FFFFFF"/>
                </a:highlight>
              </a:rPr>
              <a:t>More people involved = harder to burn out and harder for the boss to come down on people. </a:t>
            </a:r>
          </a:p>
          <a:p>
            <a:pPr>
              <a:buFont typeface="Arial" panose="020B0604020202020204" pitchFamily="34" charset="0"/>
              <a:buChar char="•"/>
            </a:pPr>
            <a:r>
              <a:rPr lang="en-US" sz="2399">
                <a:highlight>
                  <a:srgbClr val="FFFFFF"/>
                </a:highlight>
              </a:rPr>
              <a:t>Engagement and moving towards high participation model is how we shift towards a more inclusive union culture, away from “the union” to “our union”. </a:t>
            </a:r>
          </a:p>
          <a:p>
            <a:pPr>
              <a:buFont typeface="Arial" panose="020B0604020202020204" pitchFamily="34" charset="0"/>
              <a:buChar char="•"/>
            </a:pPr>
            <a:r>
              <a:rPr lang="en-US" sz="2399">
                <a:highlight>
                  <a:srgbClr val="FFFFFF"/>
                </a:highlight>
              </a:rPr>
              <a:t>Any plan that does not include engage members, cannot be a part of our plan. </a:t>
            </a:r>
          </a:p>
          <a:p>
            <a:pPr marL="0" indent="0">
              <a:buNone/>
            </a:pPr>
            <a:endParaRPr lang="en-US" sz="2399"/>
          </a:p>
        </p:txBody>
      </p:sp>
      <p:pic>
        <p:nvPicPr>
          <p:cNvPr id="5" name="Picture 4" descr="A picture containing text, red, sign&#10;&#10;Description automatically generated">
            <a:extLst>
              <a:ext uri="{FF2B5EF4-FFF2-40B4-BE49-F238E27FC236}">
                <a16:creationId xmlns:a16="http://schemas.microsoft.com/office/drawing/2014/main" id="{34DCA316-7480-D29C-2706-6AD321D01931}"/>
              </a:ext>
            </a:extLst>
          </p:cNvPr>
          <p:cNvPicPr>
            <a:picLocks noChangeAspect="1"/>
          </p:cNvPicPr>
          <p:nvPr/>
        </p:nvPicPr>
        <p:blipFill>
          <a:blip r:embed="rId2"/>
          <a:stretch>
            <a:fillRect/>
          </a:stretch>
        </p:blipFill>
        <p:spPr>
          <a:xfrm>
            <a:off x="514735" y="1617507"/>
            <a:ext cx="2973676" cy="2878294"/>
          </a:xfrm>
          <a:prstGeom prst="rect">
            <a:avLst/>
          </a:prstGeom>
        </p:spPr>
      </p:pic>
    </p:spTree>
    <p:extLst>
      <p:ext uri="{BB962C8B-B14F-4D97-AF65-F5344CB8AC3E}">
        <p14:creationId xmlns:p14="http://schemas.microsoft.com/office/powerpoint/2010/main" val="2256666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142EA-D8BE-E9BD-9EA4-542EAA843A60}"/>
              </a:ext>
            </a:extLst>
          </p:cNvPr>
          <p:cNvSpPr>
            <a:spLocks noGrp="1"/>
          </p:cNvSpPr>
          <p:nvPr>
            <p:ph type="ctrTitle"/>
          </p:nvPr>
        </p:nvSpPr>
        <p:spPr/>
        <p:txBody>
          <a:bodyPr/>
          <a:lstStyle/>
          <a:p>
            <a:r>
              <a:rPr lang="en-US"/>
              <a:t>Rita</a:t>
            </a:r>
          </a:p>
        </p:txBody>
      </p:sp>
      <p:sp>
        <p:nvSpPr>
          <p:cNvPr id="5" name="Subtitle 4">
            <a:extLst>
              <a:ext uri="{FF2B5EF4-FFF2-40B4-BE49-F238E27FC236}">
                <a16:creationId xmlns:a16="http://schemas.microsoft.com/office/drawing/2014/main" id="{300D6755-E271-968E-7E7C-0B355C86AC70}"/>
              </a:ext>
            </a:extLst>
          </p:cNvPr>
          <p:cNvSpPr>
            <a:spLocks noGrp="1"/>
          </p:cNvSpPr>
          <p:nvPr>
            <p:ph type="subTitle" idx="1"/>
          </p:nvPr>
        </p:nvSpPr>
        <p:spPr/>
        <p:txBody>
          <a:bodyPr/>
          <a:lstStyle/>
          <a:p>
            <a:r>
              <a:rPr lang="en-US"/>
              <a:t>Overview of Campaign Cycle</a:t>
            </a:r>
          </a:p>
        </p:txBody>
      </p:sp>
    </p:spTree>
    <p:extLst>
      <p:ext uri="{BB962C8B-B14F-4D97-AF65-F5344CB8AC3E}">
        <p14:creationId xmlns:p14="http://schemas.microsoft.com/office/powerpoint/2010/main" val="2171810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99969BA-1CEB-58BF-3CD3-0DC5A5BBCFA4}"/>
              </a:ext>
            </a:extLst>
          </p:cNvPr>
          <p:cNvPicPr>
            <a:picLocks noChangeAspect="1"/>
          </p:cNvPicPr>
          <p:nvPr/>
        </p:nvPicPr>
        <p:blipFill>
          <a:blip r:embed="rId2"/>
          <a:stretch>
            <a:fillRect/>
          </a:stretch>
        </p:blipFill>
        <p:spPr>
          <a:xfrm>
            <a:off x="579180" y="857"/>
            <a:ext cx="11611687" cy="6316234"/>
          </a:xfrm>
          <a:prstGeom prst="rect">
            <a:avLst/>
          </a:prstGeom>
        </p:spPr>
      </p:pic>
    </p:spTree>
    <p:extLst>
      <p:ext uri="{BB962C8B-B14F-4D97-AF65-F5344CB8AC3E}">
        <p14:creationId xmlns:p14="http://schemas.microsoft.com/office/powerpoint/2010/main" val="3232598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602B1-1954-9975-08CD-004E15D874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45BDB6-C4BC-E008-CA07-F68EF47B6FDB}"/>
              </a:ext>
            </a:extLst>
          </p:cNvPr>
          <p:cNvSpPr>
            <a:spLocks noGrp="1"/>
          </p:cNvSpPr>
          <p:nvPr>
            <p:ph type="title"/>
          </p:nvPr>
        </p:nvSpPr>
        <p:spPr>
          <a:xfrm>
            <a:off x="845290" y="44904"/>
            <a:ext cx="9782801" cy="757382"/>
          </a:xfrm>
        </p:spPr>
        <p:txBody>
          <a:bodyPr/>
          <a:lstStyle/>
          <a:p>
            <a:r>
              <a:rPr lang="en-US" b="1"/>
              <a:t>Campaign Plans</a:t>
            </a:r>
          </a:p>
        </p:txBody>
      </p:sp>
      <p:sp>
        <p:nvSpPr>
          <p:cNvPr id="3" name="Content Placeholder 2">
            <a:extLst>
              <a:ext uri="{FF2B5EF4-FFF2-40B4-BE49-F238E27FC236}">
                <a16:creationId xmlns:a16="http://schemas.microsoft.com/office/drawing/2014/main" id="{258BD434-FE63-E913-A15A-C0EAAB9F927C}"/>
              </a:ext>
            </a:extLst>
          </p:cNvPr>
          <p:cNvSpPr>
            <a:spLocks noGrp="1"/>
          </p:cNvSpPr>
          <p:nvPr>
            <p:ph idx="1"/>
          </p:nvPr>
        </p:nvSpPr>
        <p:spPr>
          <a:xfrm>
            <a:off x="845290" y="1059873"/>
            <a:ext cx="10530947" cy="5112327"/>
          </a:xfrm>
        </p:spPr>
        <p:txBody>
          <a:bodyPr vert="horz" lIns="91440" tIns="45720" rIns="91440" bIns="45720" rtlCol="0" anchor="t">
            <a:normAutofit/>
          </a:bodyPr>
          <a:lstStyle/>
          <a:p>
            <a:pPr>
              <a:lnSpc>
                <a:spcPct val="150000"/>
              </a:lnSpc>
              <a:buFont typeface="Arial" panose="020B0604020202020204" pitchFamily="34" charset="0"/>
              <a:buChar char="•"/>
            </a:pPr>
            <a:r>
              <a:rPr lang="en-US" b="1">
                <a:ea typeface="+mn-lt"/>
                <a:cs typeface="+mn-lt"/>
              </a:rPr>
              <a:t>A clear action plan</a:t>
            </a:r>
            <a:r>
              <a:rPr lang="en-US">
                <a:ea typeface="+mn-lt"/>
                <a:cs typeface="+mn-lt"/>
              </a:rPr>
              <a:t> with a beginning, middle, and end </a:t>
            </a:r>
            <a:endParaRPr lang="en-US"/>
          </a:p>
          <a:p>
            <a:pPr>
              <a:lnSpc>
                <a:spcPct val="150000"/>
              </a:lnSpc>
              <a:buFont typeface="Arial" panose="020B0604020202020204" pitchFamily="34" charset="0"/>
              <a:buChar char="•"/>
            </a:pPr>
            <a:r>
              <a:rPr lang="en-US" b="1">
                <a:ea typeface="+mn-lt"/>
                <a:cs typeface="+mn-lt"/>
              </a:rPr>
              <a:t>Escalating tactics</a:t>
            </a:r>
            <a:r>
              <a:rPr lang="en-US">
                <a:ea typeface="+mn-lt"/>
                <a:cs typeface="+mn-lt"/>
              </a:rPr>
              <a:t> tied to a specific issue and demand </a:t>
            </a:r>
            <a:endParaRPr lang="en-US"/>
          </a:p>
          <a:p>
            <a:pPr>
              <a:lnSpc>
                <a:spcPct val="150000"/>
              </a:lnSpc>
              <a:buFont typeface="Arial" panose="020B0604020202020204" pitchFamily="34" charset="0"/>
              <a:buChar char="•"/>
            </a:pPr>
            <a:r>
              <a:rPr lang="en-US" b="1">
                <a:ea typeface="+mn-lt"/>
                <a:cs typeface="+mn-lt"/>
              </a:rPr>
              <a:t>Pressure on the decision-maker</a:t>
            </a:r>
            <a:r>
              <a:rPr lang="en-US">
                <a:ea typeface="+mn-lt"/>
                <a:cs typeface="+mn-lt"/>
              </a:rPr>
              <a:t> who can make the change </a:t>
            </a:r>
            <a:endParaRPr lang="en-US"/>
          </a:p>
          <a:p>
            <a:pPr>
              <a:lnSpc>
                <a:spcPct val="150000"/>
              </a:lnSpc>
              <a:buFont typeface="Arial" panose="020B0604020202020204" pitchFamily="34" charset="0"/>
              <a:buChar char="•"/>
            </a:pPr>
            <a:r>
              <a:rPr lang="en-US" b="1">
                <a:ea typeface="+mn-lt"/>
                <a:cs typeface="+mn-lt"/>
              </a:rPr>
              <a:t>Power-building</a:t>
            </a:r>
            <a:r>
              <a:rPr lang="en-US">
                <a:ea typeface="+mn-lt"/>
                <a:cs typeface="+mn-lt"/>
              </a:rPr>
              <a:t> through engagement, leadership, and capacity </a:t>
            </a:r>
            <a:endParaRPr lang="en-US"/>
          </a:p>
          <a:p>
            <a:pPr>
              <a:lnSpc>
                <a:spcPct val="150000"/>
              </a:lnSpc>
              <a:buFont typeface="Arial" panose="020B0604020202020204" pitchFamily="34" charset="0"/>
              <a:buChar char="•"/>
            </a:pPr>
            <a:r>
              <a:rPr lang="en-US" b="1">
                <a:ea typeface="+mn-lt"/>
                <a:cs typeface="+mn-lt"/>
              </a:rPr>
              <a:t>Milestones</a:t>
            </a:r>
            <a:r>
              <a:rPr lang="en-US">
                <a:ea typeface="+mn-lt"/>
                <a:cs typeface="+mn-lt"/>
              </a:rPr>
              <a:t> that show when we are ready to go </a:t>
            </a:r>
            <a:r>
              <a:rPr lang="en-US" b="1">
                <a:ea typeface="+mn-lt"/>
                <a:cs typeface="+mn-lt"/>
              </a:rPr>
              <a:t>bigger</a:t>
            </a:r>
            <a:r>
              <a:rPr lang="en-US">
                <a:ea typeface="+mn-lt"/>
                <a:cs typeface="+mn-lt"/>
              </a:rPr>
              <a:t> and move closer to </a:t>
            </a:r>
            <a:r>
              <a:rPr lang="en-US" b="1">
                <a:ea typeface="+mn-lt"/>
                <a:cs typeface="+mn-lt"/>
              </a:rPr>
              <a:t>winning</a:t>
            </a:r>
            <a:endParaRPr lang="en-US"/>
          </a:p>
          <a:p>
            <a:pPr lvl="0"/>
            <a:endParaRPr lang="en-US"/>
          </a:p>
        </p:txBody>
      </p:sp>
    </p:spTree>
    <p:extLst>
      <p:ext uri="{BB962C8B-B14F-4D97-AF65-F5344CB8AC3E}">
        <p14:creationId xmlns:p14="http://schemas.microsoft.com/office/powerpoint/2010/main" val="1823769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05F52-7AB0-452C-B6E7-00126824A1B0}"/>
              </a:ext>
            </a:extLst>
          </p:cNvPr>
          <p:cNvSpPr>
            <a:spLocks noGrp="1"/>
          </p:cNvSpPr>
          <p:nvPr>
            <p:ph type="title"/>
          </p:nvPr>
        </p:nvSpPr>
        <p:spPr>
          <a:xfrm>
            <a:off x="513236" y="2121"/>
            <a:ext cx="10563649" cy="840509"/>
          </a:xfrm>
        </p:spPr>
        <p:txBody>
          <a:bodyPr/>
          <a:lstStyle/>
          <a:p>
            <a:r>
              <a:rPr lang="en-US" b="1"/>
              <a:t>Are We Winning?</a:t>
            </a:r>
          </a:p>
        </p:txBody>
      </p:sp>
      <p:pic>
        <p:nvPicPr>
          <p:cNvPr id="7" name="Picture 6">
            <a:extLst>
              <a:ext uri="{FF2B5EF4-FFF2-40B4-BE49-F238E27FC236}">
                <a16:creationId xmlns:a16="http://schemas.microsoft.com/office/drawing/2014/main" id="{BD984422-9548-6EBB-55C7-05F67D2BBEB4}"/>
              </a:ext>
            </a:extLst>
          </p:cNvPr>
          <p:cNvPicPr>
            <a:picLocks noChangeAspect="1"/>
          </p:cNvPicPr>
          <p:nvPr/>
        </p:nvPicPr>
        <p:blipFill>
          <a:blip r:embed="rId2"/>
          <a:stretch>
            <a:fillRect/>
          </a:stretch>
        </p:blipFill>
        <p:spPr>
          <a:xfrm>
            <a:off x="6220887" y="2244792"/>
            <a:ext cx="5970406" cy="4131717"/>
          </a:xfrm>
          <a:prstGeom prst="rect">
            <a:avLst/>
          </a:prstGeom>
        </p:spPr>
      </p:pic>
      <p:sp>
        <p:nvSpPr>
          <p:cNvPr id="10" name="TextBox 9">
            <a:extLst>
              <a:ext uri="{FF2B5EF4-FFF2-40B4-BE49-F238E27FC236}">
                <a16:creationId xmlns:a16="http://schemas.microsoft.com/office/drawing/2014/main" id="{7978489D-7DEA-0BA3-6690-55A8CB837C35}"/>
              </a:ext>
            </a:extLst>
          </p:cNvPr>
          <p:cNvSpPr txBox="1"/>
          <p:nvPr/>
        </p:nvSpPr>
        <p:spPr>
          <a:xfrm>
            <a:off x="516108" y="992205"/>
            <a:ext cx="5788779" cy="46453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2000" b="1">
                <a:ea typeface="+mn-lt"/>
                <a:cs typeface="+mn-lt"/>
              </a:rPr>
              <a:t>Benchmark Example:</a:t>
            </a:r>
            <a:br>
              <a:rPr lang="en-US" sz="2000" b="1">
                <a:ea typeface="+mn-lt"/>
                <a:cs typeface="+mn-lt"/>
              </a:rPr>
            </a:br>
            <a:r>
              <a:rPr lang="en-US" sz="2000">
                <a:ea typeface="+mn-lt"/>
                <a:cs typeface="+mn-lt"/>
              </a:rPr>
              <a:t>55 members attended the public meeting and left feeling confident and ready for the next action.</a:t>
            </a:r>
            <a:endParaRPr lang="en-US" sz="2000"/>
          </a:p>
          <a:p>
            <a:pPr>
              <a:lnSpc>
                <a:spcPct val="150000"/>
              </a:lnSpc>
            </a:pPr>
            <a:endParaRPr lang="en-US" sz="2000">
              <a:ea typeface="+mn-lt"/>
              <a:cs typeface="+mn-lt"/>
            </a:endParaRPr>
          </a:p>
          <a:p>
            <a:pPr>
              <a:lnSpc>
                <a:spcPct val="150000"/>
              </a:lnSpc>
            </a:pPr>
            <a:r>
              <a:rPr lang="en-US" sz="2000" b="1">
                <a:ea typeface="+mn-lt"/>
                <a:cs typeface="+mn-lt"/>
              </a:rPr>
              <a:t>As the coach, ask:</a:t>
            </a:r>
            <a:endParaRPr lang="en-US" sz="2000"/>
          </a:p>
          <a:p>
            <a:pPr marL="285750" indent="-285750">
              <a:lnSpc>
                <a:spcPct val="150000"/>
              </a:lnSpc>
              <a:buFont typeface="Arial"/>
              <a:buChar char="•"/>
            </a:pPr>
            <a:r>
              <a:rPr lang="en-US" sz="2000">
                <a:ea typeface="+mn-lt"/>
                <a:cs typeface="+mn-lt"/>
              </a:rPr>
              <a:t>What was the benchmark? </a:t>
            </a:r>
            <a:endParaRPr lang="en-US" sz="2000"/>
          </a:p>
          <a:p>
            <a:pPr marL="285750" indent="-285750">
              <a:lnSpc>
                <a:spcPct val="150000"/>
              </a:lnSpc>
              <a:buFont typeface="Arial"/>
              <a:buChar char="•"/>
            </a:pPr>
            <a:r>
              <a:rPr lang="en-US" sz="2000">
                <a:ea typeface="+mn-lt"/>
                <a:cs typeface="+mn-lt"/>
              </a:rPr>
              <a:t>Did we meet it? </a:t>
            </a:r>
            <a:endParaRPr lang="en-US" sz="2000"/>
          </a:p>
          <a:p>
            <a:pPr marL="285750" indent="-285750">
              <a:lnSpc>
                <a:spcPct val="150000"/>
              </a:lnSpc>
              <a:buFont typeface="Arial"/>
              <a:buChar char="•"/>
            </a:pPr>
            <a:r>
              <a:rPr lang="en-US" sz="2000">
                <a:ea typeface="+mn-lt"/>
                <a:cs typeface="+mn-lt"/>
              </a:rPr>
              <a:t>Does the lead know what progress looks like? </a:t>
            </a:r>
            <a:endParaRPr lang="en-US" sz="2000"/>
          </a:p>
          <a:p>
            <a:pPr marL="285750" indent="-285750">
              <a:lnSpc>
                <a:spcPct val="150000"/>
              </a:lnSpc>
              <a:buFont typeface="Arial"/>
              <a:buChar char="•"/>
            </a:pPr>
            <a:r>
              <a:rPr lang="en-US" sz="2000">
                <a:ea typeface="+mn-lt"/>
                <a:cs typeface="+mn-lt"/>
              </a:rPr>
              <a:t>What tells us we are building power?</a:t>
            </a:r>
            <a:endParaRPr lang="en-US" sz="2000"/>
          </a:p>
        </p:txBody>
      </p:sp>
    </p:spTree>
    <p:extLst>
      <p:ext uri="{BB962C8B-B14F-4D97-AF65-F5344CB8AC3E}">
        <p14:creationId xmlns:p14="http://schemas.microsoft.com/office/powerpoint/2010/main" val="1957291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84FEE-5084-F699-11D6-776C1E7A2352}"/>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8A008E13-3871-39F5-4CAD-A770BBC7EC3F}"/>
              </a:ext>
            </a:extLst>
          </p:cNvPr>
          <p:cNvSpPr>
            <a:spLocks noGrp="1"/>
          </p:cNvSpPr>
          <p:nvPr>
            <p:ph idx="1"/>
          </p:nvPr>
        </p:nvSpPr>
        <p:spPr>
          <a:xfrm>
            <a:off x="3281082" y="448235"/>
            <a:ext cx="8907743" cy="5869438"/>
          </a:xfrm>
        </p:spPr>
        <p:txBody>
          <a:bodyPr vert="horz" lIns="91440" tIns="45720" rIns="91440" bIns="45720" rtlCol="0" anchor="t">
            <a:normAutofit/>
          </a:bodyPr>
          <a:lstStyle/>
          <a:p>
            <a:pPr>
              <a:lnSpc>
                <a:spcPct val="150000"/>
              </a:lnSpc>
              <a:buFont typeface="Arial" panose="020B0604020202020204" pitchFamily="34" charset="0"/>
              <a:buChar char="•"/>
            </a:pPr>
            <a:r>
              <a:rPr lang="en-US" sz="2600" b="1">
                <a:ea typeface="+mn-lt"/>
                <a:cs typeface="+mn-lt"/>
              </a:rPr>
              <a:t>A campaign plan turns strategy into action.</a:t>
            </a:r>
            <a:r>
              <a:rPr lang="en-US" sz="2600">
                <a:ea typeface="+mn-lt"/>
                <a:cs typeface="+mn-lt"/>
              </a:rPr>
              <a:t> </a:t>
            </a:r>
          </a:p>
          <a:p>
            <a:pPr>
              <a:lnSpc>
                <a:spcPct val="150000"/>
              </a:lnSpc>
              <a:buFont typeface="Arial" panose="020B0604020202020204" pitchFamily="34" charset="0"/>
              <a:buChar char="•"/>
            </a:pPr>
            <a:r>
              <a:rPr lang="en-US" sz="2600" b="1">
                <a:ea typeface="+mn-lt"/>
                <a:cs typeface="+mn-lt"/>
              </a:rPr>
              <a:t>Escalating tactics grow leaders, expand the base, and build power.</a:t>
            </a:r>
            <a:r>
              <a:rPr lang="en-US" sz="2600">
                <a:ea typeface="+mn-lt"/>
                <a:cs typeface="+mn-lt"/>
              </a:rPr>
              <a:t> </a:t>
            </a:r>
          </a:p>
          <a:p>
            <a:pPr>
              <a:lnSpc>
                <a:spcPct val="150000"/>
              </a:lnSpc>
              <a:buFont typeface="Arial" panose="020B0604020202020204" pitchFamily="34" charset="0"/>
              <a:buChar char="•"/>
            </a:pPr>
            <a:r>
              <a:rPr lang="en-US" sz="2600" b="1">
                <a:ea typeface="+mn-lt"/>
                <a:cs typeface="+mn-lt"/>
              </a:rPr>
              <a:t>Benchmarks show whether we are making progress toward winning.</a:t>
            </a:r>
            <a:endParaRPr lang="en-US" sz="2600">
              <a:ea typeface="+mn-lt"/>
              <a:cs typeface="+mn-lt"/>
            </a:endParaRPr>
          </a:p>
          <a:p>
            <a:pPr marL="0" indent="0">
              <a:buNone/>
            </a:pPr>
            <a:endParaRPr lang="en-US" sz="4400"/>
          </a:p>
        </p:txBody>
      </p:sp>
      <p:sp>
        <p:nvSpPr>
          <p:cNvPr id="6" name="Title 2">
            <a:extLst>
              <a:ext uri="{FF2B5EF4-FFF2-40B4-BE49-F238E27FC236}">
                <a16:creationId xmlns:a16="http://schemas.microsoft.com/office/drawing/2014/main" id="{C28C9E80-B3E4-B0A6-D20D-A90C4142A5E1}"/>
              </a:ext>
            </a:extLst>
          </p:cNvPr>
          <p:cNvSpPr txBox="1">
            <a:spLocks/>
          </p:cNvSpPr>
          <p:nvPr/>
        </p:nvSpPr>
        <p:spPr>
          <a:xfrm>
            <a:off x="568365" y="-94633"/>
            <a:ext cx="2607756" cy="1085735"/>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BF103482-E67C-A16E-1376-91C4C05D6051}"/>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674208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A8A64-A3F7-1BC9-626C-BA5CCE6624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28831E-7C3D-8922-A0F3-8A9D04236788}"/>
              </a:ext>
            </a:extLst>
          </p:cNvPr>
          <p:cNvSpPr>
            <a:spLocks noGrp="1"/>
          </p:cNvSpPr>
          <p:nvPr>
            <p:ph type="title"/>
          </p:nvPr>
        </p:nvSpPr>
        <p:spPr>
          <a:xfrm>
            <a:off x="1048209" y="2274433"/>
            <a:ext cx="3293422" cy="1371600"/>
          </a:xfrm>
        </p:spPr>
        <p:txBody>
          <a:bodyPr>
            <a:normAutofit fontScale="90000"/>
          </a:bodyPr>
          <a:lstStyle/>
          <a:p>
            <a:r>
              <a:rPr lang="en-US" sz="4800"/>
              <a:t>Campaign Stories</a:t>
            </a:r>
            <a:r>
              <a:rPr lang="en-US"/>
              <a:t> </a:t>
            </a:r>
          </a:p>
        </p:txBody>
      </p:sp>
      <p:sp>
        <p:nvSpPr>
          <p:cNvPr id="4" name="TextBox 3">
            <a:extLst>
              <a:ext uri="{FF2B5EF4-FFF2-40B4-BE49-F238E27FC236}">
                <a16:creationId xmlns:a16="http://schemas.microsoft.com/office/drawing/2014/main" id="{CABF2664-E04D-50F0-3E94-E7F5275B3783}"/>
              </a:ext>
            </a:extLst>
          </p:cNvPr>
          <p:cNvSpPr txBox="1"/>
          <p:nvPr/>
        </p:nvSpPr>
        <p:spPr>
          <a:xfrm>
            <a:off x="4946575" y="291274"/>
            <a:ext cx="6856033" cy="55560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50000"/>
              </a:lnSpc>
              <a:buFont typeface="Arial"/>
              <a:buChar char="•"/>
            </a:pPr>
            <a:r>
              <a:rPr lang="en-US" sz="2400">
                <a:ea typeface="+mn-lt"/>
                <a:cs typeface="+mn-lt"/>
              </a:rPr>
              <a:t>Choose one campaign that you have participated in or know about.</a:t>
            </a:r>
          </a:p>
          <a:p>
            <a:pPr marL="285750" indent="-285750">
              <a:lnSpc>
                <a:spcPct val="150000"/>
              </a:lnSpc>
              <a:buFont typeface="Arial"/>
              <a:buChar char="•"/>
            </a:pPr>
            <a:r>
              <a:rPr lang="en-US" sz="2400">
                <a:ea typeface="+mn-lt"/>
                <a:cs typeface="+mn-lt"/>
              </a:rPr>
              <a:t>It does not have to be a successful campaign.</a:t>
            </a:r>
          </a:p>
          <a:p>
            <a:pPr marL="285750" indent="-285750">
              <a:lnSpc>
                <a:spcPct val="150000"/>
              </a:lnSpc>
              <a:buFont typeface="Arial"/>
              <a:buChar char="•"/>
            </a:pPr>
            <a:r>
              <a:rPr lang="en-US" sz="2400">
                <a:ea typeface="+mn-lt"/>
                <a:cs typeface="+mn-lt"/>
              </a:rPr>
              <a:t>Use the Campaign Cycle Checklist on Page 26 of the participant handouts</a:t>
            </a:r>
            <a:endParaRPr lang="en-US" sz="2400"/>
          </a:p>
          <a:p>
            <a:pPr marL="285750" indent="-285750">
              <a:lnSpc>
                <a:spcPct val="150000"/>
              </a:lnSpc>
              <a:buFont typeface="Arial"/>
              <a:buChar char="•"/>
            </a:pPr>
            <a:r>
              <a:rPr lang="en-US" sz="2400">
                <a:ea typeface="+mn-lt"/>
                <a:cs typeface="+mn-lt"/>
              </a:rPr>
              <a:t>Capture what you remember: what happened, what worked, what did not, and what may have been missing.</a:t>
            </a:r>
          </a:p>
          <a:p>
            <a:pPr marL="285750" indent="-285750">
              <a:lnSpc>
                <a:spcPct val="150000"/>
              </a:lnSpc>
              <a:buFont typeface="Arial"/>
              <a:buChar char="•"/>
            </a:pPr>
            <a:r>
              <a:rPr lang="en-US" sz="2400">
                <a:ea typeface="+mn-lt"/>
                <a:cs typeface="+mn-lt"/>
              </a:rPr>
              <a:t>Be honest. You will use this reflection to guide your conversation after lunch.</a:t>
            </a:r>
            <a:endParaRPr lang="en-US" sz="2400"/>
          </a:p>
        </p:txBody>
      </p:sp>
    </p:spTree>
    <p:extLst>
      <p:ext uri="{BB962C8B-B14F-4D97-AF65-F5344CB8AC3E}">
        <p14:creationId xmlns:p14="http://schemas.microsoft.com/office/powerpoint/2010/main" val="520143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A270E-7996-FCDB-EC8C-75D818461923}"/>
              </a:ext>
            </a:extLst>
          </p:cNvPr>
          <p:cNvSpPr>
            <a:spLocks noGrp="1"/>
          </p:cNvSpPr>
          <p:nvPr>
            <p:ph type="title"/>
          </p:nvPr>
        </p:nvSpPr>
        <p:spPr/>
        <p:txBody>
          <a:bodyPr/>
          <a:lstStyle/>
          <a:p>
            <a:r>
              <a:rPr lang="en-US"/>
              <a:t>Lunch</a:t>
            </a:r>
          </a:p>
        </p:txBody>
      </p:sp>
      <p:sp>
        <p:nvSpPr>
          <p:cNvPr id="3" name="Text Placeholder 2">
            <a:extLst>
              <a:ext uri="{FF2B5EF4-FFF2-40B4-BE49-F238E27FC236}">
                <a16:creationId xmlns:a16="http://schemas.microsoft.com/office/drawing/2014/main" id="{923ABC35-2AB4-18DB-100F-FC3BA026060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91871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036C4-4462-9302-AFFE-2FE16AC888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537699-919C-BF3F-30AB-5A9F4E690FD8}"/>
              </a:ext>
            </a:extLst>
          </p:cNvPr>
          <p:cNvSpPr>
            <a:spLocks noGrp="1"/>
          </p:cNvSpPr>
          <p:nvPr>
            <p:ph type="title"/>
          </p:nvPr>
        </p:nvSpPr>
        <p:spPr/>
        <p:txBody>
          <a:bodyPr/>
          <a:lstStyle/>
          <a:p>
            <a:r>
              <a:rPr lang="en-US"/>
              <a:t>Joshua &amp; Rita</a:t>
            </a:r>
          </a:p>
        </p:txBody>
      </p:sp>
      <p:sp>
        <p:nvSpPr>
          <p:cNvPr id="3" name="Text Placeholder 2">
            <a:extLst>
              <a:ext uri="{FF2B5EF4-FFF2-40B4-BE49-F238E27FC236}">
                <a16:creationId xmlns:a16="http://schemas.microsoft.com/office/drawing/2014/main" id="{B7CFEDF5-5548-3030-0B5B-94F2B593F815}"/>
              </a:ext>
            </a:extLst>
          </p:cNvPr>
          <p:cNvSpPr>
            <a:spLocks noGrp="1"/>
          </p:cNvSpPr>
          <p:nvPr>
            <p:ph type="body" idx="1"/>
          </p:nvPr>
        </p:nvSpPr>
        <p:spPr>
          <a:xfrm>
            <a:off x="3515549" y="4309412"/>
            <a:ext cx="8151518" cy="1150203"/>
          </a:xfrm>
        </p:spPr>
        <p:txBody>
          <a:bodyPr/>
          <a:lstStyle/>
          <a:p>
            <a:r>
              <a:rPr lang="en-US"/>
              <a:t>Practicing Curiosity in the Campaign Cycle</a:t>
            </a:r>
          </a:p>
        </p:txBody>
      </p:sp>
    </p:spTree>
    <p:extLst>
      <p:ext uri="{BB962C8B-B14F-4D97-AF65-F5344CB8AC3E}">
        <p14:creationId xmlns:p14="http://schemas.microsoft.com/office/powerpoint/2010/main" val="1561150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2380A-A497-0400-728B-0AEAC00231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33AAA6-EA2C-BAE3-DF2B-BF5617776075}"/>
              </a:ext>
            </a:extLst>
          </p:cNvPr>
          <p:cNvSpPr>
            <a:spLocks noGrp="1"/>
          </p:cNvSpPr>
          <p:nvPr>
            <p:ph type="title"/>
          </p:nvPr>
        </p:nvSpPr>
        <p:spPr>
          <a:xfrm>
            <a:off x="544011" y="1853"/>
            <a:ext cx="9782801" cy="757382"/>
          </a:xfrm>
        </p:spPr>
        <p:txBody>
          <a:bodyPr/>
          <a:lstStyle/>
          <a:p>
            <a:r>
              <a:rPr lang="en-US" b="1"/>
              <a:t>Campaign Cycle Story Process</a:t>
            </a:r>
          </a:p>
        </p:txBody>
      </p:sp>
      <p:pic>
        <p:nvPicPr>
          <p:cNvPr id="6" name="Picture 5">
            <a:extLst>
              <a:ext uri="{FF2B5EF4-FFF2-40B4-BE49-F238E27FC236}">
                <a16:creationId xmlns:a16="http://schemas.microsoft.com/office/drawing/2014/main" id="{B7B86313-6FAB-4D51-6080-4272C71828D2}"/>
              </a:ext>
            </a:extLst>
          </p:cNvPr>
          <p:cNvPicPr>
            <a:picLocks noChangeAspect="1"/>
          </p:cNvPicPr>
          <p:nvPr/>
        </p:nvPicPr>
        <p:blipFill>
          <a:blip r:embed="rId2"/>
          <a:stretch>
            <a:fillRect/>
          </a:stretch>
        </p:blipFill>
        <p:spPr>
          <a:xfrm>
            <a:off x="1285601" y="952924"/>
            <a:ext cx="9606424" cy="5375417"/>
          </a:xfrm>
          <a:prstGeom prst="rect">
            <a:avLst/>
          </a:prstGeom>
        </p:spPr>
      </p:pic>
    </p:spTree>
    <p:extLst>
      <p:ext uri="{BB962C8B-B14F-4D97-AF65-F5344CB8AC3E}">
        <p14:creationId xmlns:p14="http://schemas.microsoft.com/office/powerpoint/2010/main" val="1107344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349E0-CB60-A54B-632A-578341A870A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B5905687-F4C8-A8AC-24C9-9DDFD6159356}"/>
              </a:ext>
            </a:extLst>
          </p:cNvPr>
          <p:cNvPicPr>
            <a:picLocks noChangeAspect="1"/>
          </p:cNvPicPr>
          <p:nvPr/>
        </p:nvPicPr>
        <p:blipFill>
          <a:blip r:embed="rId2"/>
          <a:stretch>
            <a:fillRect/>
          </a:stretch>
        </p:blipFill>
        <p:spPr>
          <a:xfrm>
            <a:off x="564056" y="131280"/>
            <a:ext cx="11072533" cy="6180549"/>
          </a:xfrm>
          <a:prstGeom prst="rect">
            <a:avLst/>
          </a:prstGeom>
        </p:spPr>
      </p:pic>
    </p:spTree>
    <p:extLst>
      <p:ext uri="{BB962C8B-B14F-4D97-AF65-F5344CB8AC3E}">
        <p14:creationId xmlns:p14="http://schemas.microsoft.com/office/powerpoint/2010/main" val="695119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79110-2D8C-E31A-658C-7774386302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B1F995-736E-4176-6C26-A34B4D94E788}"/>
              </a:ext>
            </a:extLst>
          </p:cNvPr>
          <p:cNvSpPr>
            <a:spLocks noGrp="1"/>
          </p:cNvSpPr>
          <p:nvPr>
            <p:ph type="title"/>
          </p:nvPr>
        </p:nvSpPr>
        <p:spPr>
          <a:xfrm>
            <a:off x="662965" y="93373"/>
            <a:ext cx="9782801" cy="819727"/>
          </a:xfrm>
        </p:spPr>
        <p:txBody>
          <a:bodyPr/>
          <a:lstStyle/>
          <a:p>
            <a:r>
              <a:rPr lang="en-US" b="1"/>
              <a:t>Share Out</a:t>
            </a:r>
          </a:p>
        </p:txBody>
      </p:sp>
      <p:sp>
        <p:nvSpPr>
          <p:cNvPr id="3" name="Content Placeholder 2">
            <a:extLst>
              <a:ext uri="{FF2B5EF4-FFF2-40B4-BE49-F238E27FC236}">
                <a16:creationId xmlns:a16="http://schemas.microsoft.com/office/drawing/2014/main" id="{EE7473E3-8CD4-4345-DF6F-20E0ACD9727A}"/>
              </a:ext>
            </a:extLst>
          </p:cNvPr>
          <p:cNvSpPr>
            <a:spLocks noGrp="1"/>
          </p:cNvSpPr>
          <p:nvPr>
            <p:ph idx="1"/>
          </p:nvPr>
        </p:nvSpPr>
        <p:spPr>
          <a:xfrm>
            <a:off x="758151" y="1128375"/>
            <a:ext cx="10025419" cy="4925291"/>
          </a:xfrm>
        </p:spPr>
        <p:txBody>
          <a:bodyPr/>
          <a:lstStyle/>
          <a:p>
            <a:pPr marL="0" indent="0" fontAlgn="base">
              <a:lnSpc>
                <a:spcPct val="150000"/>
              </a:lnSpc>
              <a:buNone/>
            </a:pPr>
            <a:r>
              <a:rPr lang="en-US"/>
              <a:t>What is something your partner talked about as an answer to any of the partner discussion questions that stood out to you? </a:t>
            </a:r>
          </a:p>
        </p:txBody>
      </p:sp>
      <p:pic>
        <p:nvPicPr>
          <p:cNvPr id="5" name="Picture 4" descr="The Way You Talk—And What It Says About You: Big Brains podcast |  University of Chicago News">
            <a:extLst>
              <a:ext uri="{FF2B5EF4-FFF2-40B4-BE49-F238E27FC236}">
                <a16:creationId xmlns:a16="http://schemas.microsoft.com/office/drawing/2014/main" id="{2D0A22FE-4B3C-D9C0-A688-07F26C926905}"/>
              </a:ext>
            </a:extLst>
          </p:cNvPr>
          <p:cNvPicPr>
            <a:picLocks noChangeAspect="1"/>
          </p:cNvPicPr>
          <p:nvPr/>
        </p:nvPicPr>
        <p:blipFill>
          <a:blip r:embed="rId2"/>
          <a:srcRect t="30460"/>
          <a:stretch>
            <a:fillRect/>
          </a:stretch>
        </p:blipFill>
        <p:spPr>
          <a:xfrm>
            <a:off x="2421466" y="3216974"/>
            <a:ext cx="8024299" cy="3137789"/>
          </a:xfrm>
          <a:prstGeom prst="rect">
            <a:avLst/>
          </a:prstGeom>
        </p:spPr>
      </p:pic>
    </p:spTree>
    <p:extLst>
      <p:ext uri="{BB962C8B-B14F-4D97-AF65-F5344CB8AC3E}">
        <p14:creationId xmlns:p14="http://schemas.microsoft.com/office/powerpoint/2010/main" val="3311849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959E2-BA8E-78F4-CE9F-72889F929856}"/>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721AFB41-7592-714D-6456-259B7B6F2A1A}"/>
              </a:ext>
            </a:extLst>
          </p:cNvPr>
          <p:cNvSpPr>
            <a:spLocks noGrp="1"/>
          </p:cNvSpPr>
          <p:nvPr>
            <p:ph idx="1"/>
          </p:nvPr>
        </p:nvSpPr>
        <p:spPr>
          <a:xfrm>
            <a:off x="3281082" y="448235"/>
            <a:ext cx="8252827" cy="5869438"/>
          </a:xfrm>
        </p:spPr>
        <p:txBody>
          <a:bodyPr vert="horz" lIns="91440" tIns="45720" rIns="91440" bIns="45720" rtlCol="0" anchor="t">
            <a:normAutofit fontScale="92500" lnSpcReduction="20000"/>
          </a:bodyPr>
          <a:lstStyle/>
          <a:p>
            <a:pPr lvl="0" fontAlgn="base">
              <a:lnSpc>
                <a:spcPct val="150000"/>
              </a:lnSpc>
              <a:buFont typeface="Arial" panose="020B0604020202020204" pitchFamily="34" charset="0"/>
              <a:buChar char="•"/>
            </a:pPr>
            <a:r>
              <a:rPr lang="en-US" sz="3600"/>
              <a:t>Coaches begin their cycle with observation and “data gathering”</a:t>
            </a:r>
          </a:p>
          <a:p>
            <a:pPr lvl="0" fontAlgn="base">
              <a:lnSpc>
                <a:spcPct val="150000"/>
              </a:lnSpc>
              <a:buFont typeface="Arial" panose="020B0604020202020204" pitchFamily="34" charset="0"/>
              <a:buChar char="•"/>
            </a:pPr>
            <a:r>
              <a:rPr lang="en-US" sz="3600"/>
              <a:t>Sustained curiosity is a practiced skill</a:t>
            </a:r>
          </a:p>
          <a:p>
            <a:pPr fontAlgn="base">
              <a:lnSpc>
                <a:spcPct val="150000"/>
              </a:lnSpc>
              <a:buFont typeface="Arial" panose="020B0604020202020204" pitchFamily="34" charset="0"/>
              <a:buChar char="•"/>
            </a:pPr>
            <a:r>
              <a:rPr lang="en-US" sz="3600"/>
              <a:t>A campaign plan is an action plan and your role as coach is to understand from the lead what they think that plan is, how they think they will achieve it, and how they will know that they are winning.</a:t>
            </a:r>
          </a:p>
          <a:p>
            <a:pPr lvl="0" fontAlgn="base"/>
            <a:endParaRPr lang="en-US"/>
          </a:p>
        </p:txBody>
      </p:sp>
      <p:sp>
        <p:nvSpPr>
          <p:cNvPr id="6" name="Title 2">
            <a:extLst>
              <a:ext uri="{FF2B5EF4-FFF2-40B4-BE49-F238E27FC236}">
                <a16:creationId xmlns:a16="http://schemas.microsoft.com/office/drawing/2014/main" id="{0EFF8E7A-B796-44FB-C749-C55B61F11305}"/>
              </a:ext>
            </a:extLst>
          </p:cNvPr>
          <p:cNvSpPr txBox="1">
            <a:spLocks/>
          </p:cNvSpPr>
          <p:nvPr/>
        </p:nvSpPr>
        <p:spPr>
          <a:xfrm>
            <a:off x="556697" y="448235"/>
            <a:ext cx="2619423" cy="1085735"/>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8732640A-8D37-D754-3887-A53F88CE993E}"/>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539940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FCC48-8825-8A84-A5A3-1744641D399D}"/>
              </a:ext>
            </a:extLst>
          </p:cNvPr>
          <p:cNvSpPr>
            <a:spLocks noGrp="1"/>
          </p:cNvSpPr>
          <p:nvPr>
            <p:ph type="title"/>
          </p:nvPr>
        </p:nvSpPr>
        <p:spPr/>
        <p:txBody>
          <a:bodyPr/>
          <a:lstStyle/>
          <a:p>
            <a:r>
              <a:rPr lang="en-US"/>
              <a:t>Yvie</a:t>
            </a:r>
          </a:p>
        </p:txBody>
      </p:sp>
      <p:sp>
        <p:nvSpPr>
          <p:cNvPr id="3" name="Text Placeholder 2">
            <a:extLst>
              <a:ext uri="{FF2B5EF4-FFF2-40B4-BE49-F238E27FC236}">
                <a16:creationId xmlns:a16="http://schemas.microsoft.com/office/drawing/2014/main" id="{600D6A09-F9B0-C37A-39BE-932AE60119EE}"/>
              </a:ext>
            </a:extLst>
          </p:cNvPr>
          <p:cNvSpPr>
            <a:spLocks noGrp="1"/>
          </p:cNvSpPr>
          <p:nvPr>
            <p:ph type="body" idx="1"/>
          </p:nvPr>
        </p:nvSpPr>
        <p:spPr>
          <a:xfrm>
            <a:off x="3515548" y="4309412"/>
            <a:ext cx="7711251" cy="1150203"/>
          </a:xfrm>
        </p:spPr>
        <p:txBody>
          <a:bodyPr/>
          <a:lstStyle/>
          <a:p>
            <a:r>
              <a:rPr lang="en-US"/>
              <a:t>Stages of a Campaign Leadership Team</a:t>
            </a:r>
          </a:p>
        </p:txBody>
      </p:sp>
    </p:spTree>
    <p:extLst>
      <p:ext uri="{BB962C8B-B14F-4D97-AF65-F5344CB8AC3E}">
        <p14:creationId xmlns:p14="http://schemas.microsoft.com/office/powerpoint/2010/main" val="3145448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D640E-93A1-25D3-AC03-8FA5E7377D6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4687E98-4854-CAD1-A45C-CB8D215BB03F}"/>
              </a:ext>
            </a:extLst>
          </p:cNvPr>
          <p:cNvSpPr>
            <a:spLocks noGrp="1"/>
          </p:cNvSpPr>
          <p:nvPr>
            <p:ph type="title"/>
          </p:nvPr>
        </p:nvSpPr>
        <p:spPr>
          <a:xfrm>
            <a:off x="782945" y="65882"/>
            <a:ext cx="9782801" cy="789252"/>
          </a:xfrm>
        </p:spPr>
        <p:txBody>
          <a:bodyPr anchor="b">
            <a:normAutofit fontScale="90000"/>
          </a:bodyPr>
          <a:lstStyle/>
          <a:p>
            <a:r>
              <a:rPr lang="en-US" sz="4799"/>
              <a:t>Campaign Leadership Team Stages</a:t>
            </a:r>
          </a:p>
        </p:txBody>
      </p:sp>
      <p:sp>
        <p:nvSpPr>
          <p:cNvPr id="4" name="Content Placeholder 3">
            <a:extLst>
              <a:ext uri="{FF2B5EF4-FFF2-40B4-BE49-F238E27FC236}">
                <a16:creationId xmlns:a16="http://schemas.microsoft.com/office/drawing/2014/main" id="{F1E29FA7-8269-B7B3-87AF-CB1D93C84D0B}"/>
              </a:ext>
            </a:extLst>
          </p:cNvPr>
          <p:cNvSpPr>
            <a:spLocks noGrp="1"/>
          </p:cNvSpPr>
          <p:nvPr>
            <p:ph idx="1"/>
          </p:nvPr>
        </p:nvSpPr>
        <p:spPr>
          <a:xfrm>
            <a:off x="782945" y="1143000"/>
            <a:ext cx="10553922" cy="4572000"/>
          </a:xfrm>
        </p:spPr>
        <p:txBody>
          <a:bodyPr vert="horz" lIns="91416" tIns="45708" rIns="91416" bIns="45708" rtlCol="0" anchor="t">
            <a:noAutofit/>
          </a:bodyPr>
          <a:lstStyle/>
          <a:p>
            <a:pPr marL="246380" lvl="0" indent="-246380" fontAlgn="base">
              <a:buFont typeface="Arial" panose="020B0604020202020204" pitchFamily="34" charset="0"/>
              <a:buChar char="•"/>
            </a:pPr>
            <a:r>
              <a:rPr lang="en-US" sz="3600">
                <a:highlight>
                  <a:srgbClr val="FFFFFF"/>
                </a:highlight>
              </a:rPr>
              <a:t>The Iterative Practice of Centering Equity p.27</a:t>
            </a:r>
            <a:endParaRPr lang="en-US"/>
          </a:p>
          <a:p>
            <a:pPr marL="246380" lvl="0" indent="-246380" fontAlgn="base">
              <a:buFont typeface="Arial" panose="020B0604020202020204" pitchFamily="34" charset="0"/>
              <a:buChar char="•"/>
            </a:pPr>
            <a:r>
              <a:rPr lang="en-US" sz="3600">
                <a:highlight>
                  <a:srgbClr val="FFFFFF"/>
                </a:highlight>
              </a:rPr>
              <a:t>Forming a Team p.28</a:t>
            </a:r>
          </a:p>
          <a:p>
            <a:pPr marL="246380" indent="-246380" fontAlgn="base">
              <a:buFont typeface="Arial" panose="020B0604020202020204" pitchFamily="34" charset="0"/>
              <a:buChar char="•"/>
            </a:pPr>
            <a:r>
              <a:rPr lang="en-US" sz="3600">
                <a:highlight>
                  <a:srgbClr val="FFFFFF"/>
                </a:highlight>
              </a:rPr>
              <a:t>Issue Cut and Target Identification p.29-32</a:t>
            </a:r>
          </a:p>
          <a:p>
            <a:pPr marL="246380" lvl="0" indent="-246380" fontAlgn="base">
              <a:buFont typeface="Arial" panose="020B0604020202020204" pitchFamily="34" charset="0"/>
              <a:buChar char="•"/>
            </a:pPr>
            <a:r>
              <a:rPr lang="en-US" sz="3600">
                <a:highlight>
                  <a:srgbClr val="FFFFFF"/>
                </a:highlight>
              </a:rPr>
              <a:t>Making a Plan p.37- 38</a:t>
            </a:r>
          </a:p>
          <a:p>
            <a:pPr marL="246380" indent="-246380" fontAlgn="base">
              <a:buFont typeface="Arial" panose="020B0604020202020204" pitchFamily="34" charset="0"/>
              <a:buChar char="•"/>
            </a:pPr>
            <a:r>
              <a:rPr lang="en-US" sz="3600">
                <a:highlight>
                  <a:srgbClr val="FFFFFF"/>
                </a:highlight>
              </a:rPr>
              <a:t>Tactics p. 37, 41</a:t>
            </a:r>
          </a:p>
          <a:p>
            <a:pPr marL="246380" lvl="0" indent="-246380" fontAlgn="base">
              <a:buFont typeface="Arial" panose="020B0604020202020204" pitchFamily="34" charset="0"/>
              <a:buChar char="•"/>
            </a:pPr>
            <a:r>
              <a:rPr lang="en-US" sz="3600">
                <a:highlight>
                  <a:srgbClr val="FFFFFF"/>
                </a:highlight>
              </a:rPr>
              <a:t>Debriefing/Pivoting/Building Cycle p.44</a:t>
            </a:r>
          </a:p>
        </p:txBody>
      </p:sp>
    </p:spTree>
    <p:extLst>
      <p:ext uri="{BB962C8B-B14F-4D97-AF65-F5344CB8AC3E}">
        <p14:creationId xmlns:p14="http://schemas.microsoft.com/office/powerpoint/2010/main" val="876738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A08F1-FB78-0257-1881-CDE6B6A3D1A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6A70848-EDD1-F730-C49D-4EB68106E844}"/>
              </a:ext>
            </a:extLst>
          </p:cNvPr>
          <p:cNvSpPr>
            <a:spLocks noGrp="1"/>
          </p:cNvSpPr>
          <p:nvPr>
            <p:ph type="title"/>
          </p:nvPr>
        </p:nvSpPr>
        <p:spPr>
          <a:xfrm>
            <a:off x="487223" y="0"/>
            <a:ext cx="9782801" cy="1239837"/>
          </a:xfrm>
        </p:spPr>
        <p:txBody>
          <a:bodyPr anchor="b">
            <a:normAutofit/>
          </a:bodyPr>
          <a:lstStyle/>
          <a:p>
            <a:r>
              <a:rPr lang="en-US" sz="4799"/>
              <a:t>Team Coaching Activity</a:t>
            </a:r>
          </a:p>
        </p:txBody>
      </p:sp>
      <p:sp>
        <p:nvSpPr>
          <p:cNvPr id="4" name="Content Placeholder 3">
            <a:extLst>
              <a:ext uri="{FF2B5EF4-FFF2-40B4-BE49-F238E27FC236}">
                <a16:creationId xmlns:a16="http://schemas.microsoft.com/office/drawing/2014/main" id="{A7F16D68-293B-2730-074F-61224C679D95}"/>
              </a:ext>
            </a:extLst>
          </p:cNvPr>
          <p:cNvSpPr>
            <a:spLocks noGrp="1"/>
          </p:cNvSpPr>
          <p:nvPr>
            <p:ph idx="1"/>
          </p:nvPr>
        </p:nvSpPr>
        <p:spPr>
          <a:xfrm>
            <a:off x="650708" y="1543541"/>
            <a:ext cx="7211720" cy="4570809"/>
          </a:xfrm>
        </p:spPr>
        <p:txBody>
          <a:bodyPr vert="horz" lIns="91416" tIns="45708" rIns="91416" bIns="45708" rtlCol="0" anchor="ctr">
            <a:noAutofit/>
          </a:bodyPr>
          <a:lstStyle/>
          <a:p>
            <a:pPr marL="0" indent="0">
              <a:lnSpc>
                <a:spcPct val="150000"/>
              </a:lnSpc>
              <a:buNone/>
            </a:pPr>
            <a:r>
              <a:rPr lang="en-US" sz="2400" b="1">
                <a:highlight>
                  <a:srgbClr val="FFFFFF"/>
                </a:highlight>
              </a:rPr>
              <a:t>Discuss: </a:t>
            </a:r>
          </a:p>
          <a:p>
            <a:pPr>
              <a:lnSpc>
                <a:spcPct val="150000"/>
              </a:lnSpc>
              <a:buFont typeface="Arial" panose="020B0604020202020204" pitchFamily="34" charset="0"/>
              <a:buChar char="•"/>
            </a:pPr>
            <a:r>
              <a:rPr lang="en-US" sz="2400">
                <a:highlight>
                  <a:srgbClr val="FFFFFF"/>
                </a:highlight>
              </a:rPr>
              <a:t>What are some indicators that a team is stuck at a particular stage?</a:t>
            </a:r>
          </a:p>
          <a:p>
            <a:pPr>
              <a:lnSpc>
                <a:spcPct val="150000"/>
              </a:lnSpc>
              <a:buFont typeface="Arial" panose="020B0604020202020204" pitchFamily="34" charset="0"/>
              <a:buChar char="•"/>
            </a:pPr>
            <a:r>
              <a:rPr lang="en-US" sz="2400">
                <a:highlight>
                  <a:srgbClr val="FFFFFF"/>
                </a:highlight>
              </a:rPr>
              <a:t>What are some indicators that a team has skipped a stage? </a:t>
            </a:r>
          </a:p>
          <a:p>
            <a:pPr>
              <a:lnSpc>
                <a:spcPct val="150000"/>
              </a:lnSpc>
              <a:buFont typeface="Arial" panose="020B0604020202020204" pitchFamily="34" charset="0"/>
              <a:buChar char="•"/>
            </a:pPr>
            <a:r>
              <a:rPr lang="en-US" sz="2400">
                <a:highlight>
                  <a:srgbClr val="FFFFFF"/>
                </a:highlight>
              </a:rPr>
              <a:t>How will you coach for this? </a:t>
            </a:r>
          </a:p>
          <a:p>
            <a:pPr>
              <a:lnSpc>
                <a:spcPct val="150000"/>
              </a:lnSpc>
              <a:buFont typeface="Arial" panose="020B0604020202020204" pitchFamily="34" charset="0"/>
              <a:buChar char="•"/>
            </a:pPr>
            <a:r>
              <a:rPr lang="en-US" sz="2400">
                <a:highlight>
                  <a:srgbClr val="FFFFFF"/>
                </a:highlight>
              </a:rPr>
              <a:t>What are questions you would use? </a:t>
            </a:r>
          </a:p>
          <a:p>
            <a:endParaRPr lang="en-US" i="1">
              <a:highlight>
                <a:srgbClr val="FFFFFF"/>
              </a:highlight>
            </a:endParaRPr>
          </a:p>
        </p:txBody>
      </p:sp>
      <p:pic>
        <p:nvPicPr>
          <p:cNvPr id="2" name="Picture 1" descr="A group of people sitting at a table with a computer and notepads&#10;&#10;AI-generated content may be incorrect.">
            <a:extLst>
              <a:ext uri="{FF2B5EF4-FFF2-40B4-BE49-F238E27FC236}">
                <a16:creationId xmlns:a16="http://schemas.microsoft.com/office/drawing/2014/main" id="{6F6DD7FD-93F7-153A-9110-F9E372043150}"/>
              </a:ext>
            </a:extLst>
          </p:cNvPr>
          <p:cNvPicPr>
            <a:picLocks noChangeAspect="1"/>
          </p:cNvPicPr>
          <p:nvPr/>
        </p:nvPicPr>
        <p:blipFill>
          <a:blip r:embed="rId3"/>
          <a:stretch>
            <a:fillRect/>
          </a:stretch>
        </p:blipFill>
        <p:spPr>
          <a:xfrm>
            <a:off x="8382110" y="277756"/>
            <a:ext cx="3806715" cy="2531570"/>
          </a:xfrm>
          <a:prstGeom prst="rect">
            <a:avLst/>
          </a:prstGeom>
        </p:spPr>
      </p:pic>
    </p:spTree>
    <p:extLst>
      <p:ext uri="{BB962C8B-B14F-4D97-AF65-F5344CB8AC3E}">
        <p14:creationId xmlns:p14="http://schemas.microsoft.com/office/powerpoint/2010/main" val="4258171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C1C8E-F6F4-507C-B27A-D6AB6284CD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4E4EC0-13D8-BAA9-4BD7-C73BA54B1E61}"/>
              </a:ext>
            </a:extLst>
          </p:cNvPr>
          <p:cNvSpPr>
            <a:spLocks noGrp="1"/>
          </p:cNvSpPr>
          <p:nvPr>
            <p:ph type="title"/>
          </p:nvPr>
        </p:nvSpPr>
        <p:spPr>
          <a:xfrm>
            <a:off x="552036" y="0"/>
            <a:ext cx="9782801" cy="819727"/>
          </a:xfrm>
        </p:spPr>
        <p:txBody>
          <a:bodyPr/>
          <a:lstStyle/>
          <a:p>
            <a:r>
              <a:rPr lang="en-US"/>
              <a:t>Group Reflection</a:t>
            </a:r>
          </a:p>
        </p:txBody>
      </p:sp>
      <p:sp>
        <p:nvSpPr>
          <p:cNvPr id="3" name="Content Placeholder 2">
            <a:extLst>
              <a:ext uri="{FF2B5EF4-FFF2-40B4-BE49-F238E27FC236}">
                <a16:creationId xmlns:a16="http://schemas.microsoft.com/office/drawing/2014/main" id="{C3D7FDAB-C9F8-D274-4D36-A75B4A509A1F}"/>
              </a:ext>
            </a:extLst>
          </p:cNvPr>
          <p:cNvSpPr>
            <a:spLocks noGrp="1"/>
          </p:cNvSpPr>
          <p:nvPr>
            <p:ph idx="1"/>
          </p:nvPr>
        </p:nvSpPr>
        <p:spPr>
          <a:xfrm>
            <a:off x="673484" y="966354"/>
            <a:ext cx="10025419" cy="4925291"/>
          </a:xfrm>
        </p:spPr>
        <p:txBody>
          <a:bodyPr/>
          <a:lstStyle/>
          <a:p>
            <a:pPr fontAlgn="base">
              <a:lnSpc>
                <a:spcPct val="150000"/>
              </a:lnSpc>
              <a:buFont typeface="Arial" panose="020B0604020202020204" pitchFamily="34" charset="0"/>
              <a:buChar char="•"/>
            </a:pPr>
            <a:r>
              <a:rPr lang="en-US"/>
              <a:t>What do you think will be your most challenging stages to coach leads and teams through? </a:t>
            </a:r>
          </a:p>
          <a:p>
            <a:pPr fontAlgn="base">
              <a:lnSpc>
                <a:spcPct val="150000"/>
              </a:lnSpc>
              <a:buFont typeface="Arial" panose="020B0604020202020204" pitchFamily="34" charset="0"/>
              <a:buChar char="•"/>
            </a:pPr>
            <a:r>
              <a:rPr lang="en-US"/>
              <a:t>Why do you think this? </a:t>
            </a:r>
          </a:p>
        </p:txBody>
      </p:sp>
      <p:pic>
        <p:nvPicPr>
          <p:cNvPr id="5" name="Picture 4" descr="The Way You Talk—And What It Says About You: Big Brains podcast |  University of Chicago News">
            <a:extLst>
              <a:ext uri="{FF2B5EF4-FFF2-40B4-BE49-F238E27FC236}">
                <a16:creationId xmlns:a16="http://schemas.microsoft.com/office/drawing/2014/main" id="{616AB34C-2F1B-773F-5655-010DCD29BAC6}"/>
              </a:ext>
            </a:extLst>
          </p:cNvPr>
          <p:cNvPicPr>
            <a:picLocks noChangeAspect="1"/>
          </p:cNvPicPr>
          <p:nvPr/>
        </p:nvPicPr>
        <p:blipFill>
          <a:blip r:embed="rId2"/>
          <a:srcRect t="30460"/>
          <a:stretch>
            <a:fillRect/>
          </a:stretch>
        </p:blipFill>
        <p:spPr>
          <a:xfrm>
            <a:off x="2657671" y="3361183"/>
            <a:ext cx="7677166" cy="3002047"/>
          </a:xfrm>
          <a:prstGeom prst="rect">
            <a:avLst/>
          </a:prstGeom>
        </p:spPr>
      </p:pic>
    </p:spTree>
    <p:extLst>
      <p:ext uri="{BB962C8B-B14F-4D97-AF65-F5344CB8AC3E}">
        <p14:creationId xmlns:p14="http://schemas.microsoft.com/office/powerpoint/2010/main" val="3343140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964B5-A349-10B8-412C-CDF25418E1A6}"/>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70A49059-E8AC-BFBA-E45C-7D3506FC04CB}"/>
              </a:ext>
            </a:extLst>
          </p:cNvPr>
          <p:cNvSpPr>
            <a:spLocks noGrp="1"/>
          </p:cNvSpPr>
          <p:nvPr>
            <p:ph idx="1"/>
          </p:nvPr>
        </p:nvSpPr>
        <p:spPr>
          <a:xfrm>
            <a:off x="3501216" y="152400"/>
            <a:ext cx="8252827" cy="6156806"/>
          </a:xfrm>
        </p:spPr>
        <p:txBody>
          <a:bodyPr vert="horz" lIns="91440" tIns="45720" rIns="91440" bIns="45720" rtlCol="0" anchor="t">
            <a:normAutofit/>
          </a:bodyPr>
          <a:lstStyle/>
          <a:p>
            <a:pPr marL="0" indent="0" fontAlgn="base">
              <a:lnSpc>
                <a:spcPct val="150000"/>
              </a:lnSpc>
              <a:buNone/>
            </a:pPr>
            <a:r>
              <a:rPr lang="en-US" sz="2400" b="1"/>
              <a:t>Campaign Leadership Teams move through these key stages </a:t>
            </a:r>
          </a:p>
          <a:p>
            <a:pPr lvl="1" fontAlgn="base">
              <a:lnSpc>
                <a:spcPct val="150000"/>
              </a:lnSpc>
              <a:buFont typeface="Arial" panose="020B0604020202020204" pitchFamily="34" charset="0"/>
              <a:buChar char="•"/>
            </a:pPr>
            <a:r>
              <a:rPr lang="en-US" sz="2000"/>
              <a:t>The iterative practice of centering equity </a:t>
            </a:r>
          </a:p>
          <a:p>
            <a:pPr lvl="1" fontAlgn="base">
              <a:lnSpc>
                <a:spcPct val="150000"/>
              </a:lnSpc>
              <a:buFont typeface="Arial" panose="020B0604020202020204" pitchFamily="34" charset="0"/>
              <a:buChar char="•"/>
            </a:pPr>
            <a:r>
              <a:rPr lang="en-US" sz="2000"/>
              <a:t>Forming a team </a:t>
            </a:r>
          </a:p>
          <a:p>
            <a:pPr lvl="1" fontAlgn="base">
              <a:lnSpc>
                <a:spcPct val="150000"/>
              </a:lnSpc>
              <a:buFont typeface="Arial" panose="020B0604020202020204" pitchFamily="34" charset="0"/>
              <a:buChar char="•"/>
            </a:pPr>
            <a:r>
              <a:rPr lang="en-US" sz="2000"/>
              <a:t>Issue Cut and Target Identification</a:t>
            </a:r>
          </a:p>
          <a:p>
            <a:pPr lvl="1" fontAlgn="base">
              <a:lnSpc>
                <a:spcPct val="150000"/>
              </a:lnSpc>
              <a:buFont typeface="Arial" panose="020B0604020202020204" pitchFamily="34" charset="0"/>
              <a:buChar char="•"/>
            </a:pPr>
            <a:r>
              <a:rPr lang="en-US" sz="2000"/>
              <a:t>Making a plan </a:t>
            </a:r>
          </a:p>
          <a:p>
            <a:pPr lvl="1" fontAlgn="base">
              <a:lnSpc>
                <a:spcPct val="150000"/>
              </a:lnSpc>
              <a:buFont typeface="Arial" panose="020B0604020202020204" pitchFamily="34" charset="0"/>
              <a:buChar char="•"/>
            </a:pPr>
            <a:r>
              <a:rPr lang="en-US" sz="2000"/>
              <a:t>Tactics</a:t>
            </a:r>
          </a:p>
          <a:p>
            <a:pPr lvl="1" fontAlgn="base">
              <a:lnSpc>
                <a:spcPct val="150000"/>
              </a:lnSpc>
              <a:buFont typeface="Arial" panose="020B0604020202020204" pitchFamily="34" charset="0"/>
              <a:buChar char="•"/>
            </a:pPr>
            <a:r>
              <a:rPr lang="en-US" sz="2000"/>
              <a:t>Debriefing/Pivoting/Building Cycle </a:t>
            </a:r>
          </a:p>
          <a:p>
            <a:pPr marL="0" indent="0" fontAlgn="base">
              <a:lnSpc>
                <a:spcPct val="150000"/>
              </a:lnSpc>
              <a:buNone/>
            </a:pPr>
            <a:r>
              <a:rPr lang="en-US" sz="2400" b="1"/>
              <a:t>Campaign Coaches help them assess if they have skipped a stage or a stuck in a stage</a:t>
            </a:r>
          </a:p>
        </p:txBody>
      </p:sp>
      <p:sp>
        <p:nvSpPr>
          <p:cNvPr id="6" name="Title 2">
            <a:extLst>
              <a:ext uri="{FF2B5EF4-FFF2-40B4-BE49-F238E27FC236}">
                <a16:creationId xmlns:a16="http://schemas.microsoft.com/office/drawing/2014/main" id="{D2FF9986-FF13-A460-7B6C-94A34C3714CF}"/>
              </a:ext>
            </a:extLst>
          </p:cNvPr>
          <p:cNvSpPr txBox="1">
            <a:spLocks/>
          </p:cNvSpPr>
          <p:nvPr/>
        </p:nvSpPr>
        <p:spPr>
          <a:xfrm>
            <a:off x="654916" y="756458"/>
            <a:ext cx="2333817" cy="1085735"/>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b="1"/>
              <a:t>Key Points</a:t>
            </a:r>
          </a:p>
        </p:txBody>
      </p:sp>
      <p:pic>
        <p:nvPicPr>
          <p:cNvPr id="7" name="Picture 6" descr="A picture containing text, red, sign&#10;&#10;Description automatically generated">
            <a:extLst>
              <a:ext uri="{FF2B5EF4-FFF2-40B4-BE49-F238E27FC236}">
                <a16:creationId xmlns:a16="http://schemas.microsoft.com/office/drawing/2014/main" id="{34CE4C4C-3E75-CE84-C532-67FA5E74A179}"/>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3064692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E96DB-E125-497D-4BB6-4736AB203D3D}"/>
              </a:ext>
            </a:extLst>
          </p:cNvPr>
          <p:cNvSpPr>
            <a:spLocks noGrp="1"/>
          </p:cNvSpPr>
          <p:nvPr>
            <p:ph type="title"/>
          </p:nvPr>
        </p:nvSpPr>
        <p:spPr/>
        <p:txBody>
          <a:bodyPr/>
          <a:lstStyle/>
          <a:p>
            <a:r>
              <a:rPr lang="en-US"/>
              <a:t>Katie B.</a:t>
            </a:r>
          </a:p>
        </p:txBody>
      </p:sp>
      <p:sp>
        <p:nvSpPr>
          <p:cNvPr id="3" name="Text Placeholder 2">
            <a:extLst>
              <a:ext uri="{FF2B5EF4-FFF2-40B4-BE49-F238E27FC236}">
                <a16:creationId xmlns:a16="http://schemas.microsoft.com/office/drawing/2014/main" id="{8C1A96B1-78F8-F63D-BD38-59E842E4B10A}"/>
              </a:ext>
            </a:extLst>
          </p:cNvPr>
          <p:cNvSpPr>
            <a:spLocks noGrp="1"/>
          </p:cNvSpPr>
          <p:nvPr>
            <p:ph type="body" idx="1"/>
          </p:nvPr>
        </p:nvSpPr>
        <p:spPr/>
        <p:txBody>
          <a:bodyPr/>
          <a:lstStyle/>
          <a:p>
            <a:r>
              <a:rPr lang="en-US"/>
              <a:t>Coaching High Participation</a:t>
            </a:r>
          </a:p>
        </p:txBody>
      </p:sp>
    </p:spTree>
    <p:extLst>
      <p:ext uri="{BB962C8B-B14F-4D97-AF65-F5344CB8AC3E}">
        <p14:creationId xmlns:p14="http://schemas.microsoft.com/office/powerpoint/2010/main" val="102709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518E6-7962-B57D-E1A9-9AB26748E540}"/>
              </a:ext>
            </a:extLst>
          </p:cNvPr>
          <p:cNvSpPr>
            <a:spLocks noGrp="1"/>
          </p:cNvSpPr>
          <p:nvPr>
            <p:ph type="title"/>
          </p:nvPr>
        </p:nvSpPr>
        <p:spPr>
          <a:xfrm>
            <a:off x="662103" y="177800"/>
            <a:ext cx="9782801" cy="508000"/>
          </a:xfrm>
        </p:spPr>
        <p:txBody>
          <a:bodyPr>
            <a:normAutofit fontScale="90000"/>
          </a:bodyPr>
          <a:lstStyle/>
          <a:p>
            <a:r>
              <a:rPr lang="en-US"/>
              <a:t>Remember</a:t>
            </a:r>
          </a:p>
        </p:txBody>
      </p:sp>
      <p:sp>
        <p:nvSpPr>
          <p:cNvPr id="3" name="Content Placeholder 2">
            <a:extLst>
              <a:ext uri="{FF2B5EF4-FFF2-40B4-BE49-F238E27FC236}">
                <a16:creationId xmlns:a16="http://schemas.microsoft.com/office/drawing/2014/main" id="{07FF0CA1-C09F-2E40-4451-065C3993ED1E}"/>
              </a:ext>
            </a:extLst>
          </p:cNvPr>
          <p:cNvSpPr>
            <a:spLocks noGrp="1"/>
          </p:cNvSpPr>
          <p:nvPr>
            <p:ph idx="1"/>
          </p:nvPr>
        </p:nvSpPr>
        <p:spPr>
          <a:xfrm>
            <a:off x="662103" y="948266"/>
            <a:ext cx="10852564" cy="4572000"/>
          </a:xfrm>
        </p:spPr>
        <p:txBody>
          <a:bodyPr vert="horz" lIns="91440" tIns="45720" rIns="91440" bIns="45720" rtlCol="0" anchor="t">
            <a:normAutofit/>
          </a:bodyPr>
          <a:lstStyle/>
          <a:p>
            <a:pPr marL="246380" indent="-246380">
              <a:lnSpc>
                <a:spcPct val="150000"/>
              </a:lnSpc>
              <a:buFont typeface="Arial" panose="020B0604020202020204" pitchFamily="34" charset="0"/>
              <a:buChar char="•"/>
            </a:pPr>
            <a:r>
              <a:rPr lang="en-US" dirty="0"/>
              <a:t>You are not the organizer of the campaign</a:t>
            </a:r>
          </a:p>
          <a:p>
            <a:pPr marL="246380" indent="-246380">
              <a:lnSpc>
                <a:spcPct val="150000"/>
              </a:lnSpc>
              <a:buFont typeface="Arial" panose="020B0604020202020204" pitchFamily="34" charset="0"/>
              <a:buChar char="•"/>
            </a:pPr>
            <a:r>
              <a:rPr lang="en-US" dirty="0"/>
              <a:t>Campaign Lab is about building the conditions that lead to High Participation Locals</a:t>
            </a:r>
          </a:p>
          <a:p>
            <a:pPr marL="246380" indent="-246380">
              <a:lnSpc>
                <a:spcPct val="150000"/>
              </a:lnSpc>
              <a:buFont typeface="Arial" panose="020B0604020202020204" pitchFamily="34" charset="0"/>
              <a:buChar char="•"/>
            </a:pPr>
            <a:r>
              <a:rPr lang="en-US" dirty="0"/>
              <a:t>Locate the High Participation Local Self-Assessment Tool (p.58) </a:t>
            </a:r>
          </a:p>
        </p:txBody>
      </p:sp>
    </p:spTree>
    <p:extLst>
      <p:ext uri="{BB962C8B-B14F-4D97-AF65-F5344CB8AC3E}">
        <p14:creationId xmlns:p14="http://schemas.microsoft.com/office/powerpoint/2010/main" val="2891836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81170-F603-C508-018C-C6C1F9BFB204}"/>
              </a:ext>
            </a:extLst>
          </p:cNvPr>
          <p:cNvSpPr>
            <a:spLocks noGrp="1"/>
          </p:cNvSpPr>
          <p:nvPr>
            <p:ph type="title"/>
          </p:nvPr>
        </p:nvSpPr>
        <p:spPr>
          <a:xfrm>
            <a:off x="592667" y="0"/>
            <a:ext cx="9782801" cy="795866"/>
          </a:xfrm>
        </p:spPr>
        <p:txBody>
          <a:bodyPr/>
          <a:lstStyle/>
          <a:p>
            <a:r>
              <a:rPr lang="en-US"/>
              <a:t>Groups</a:t>
            </a:r>
          </a:p>
        </p:txBody>
      </p:sp>
      <p:sp>
        <p:nvSpPr>
          <p:cNvPr id="3" name="Content Placeholder 2">
            <a:extLst>
              <a:ext uri="{FF2B5EF4-FFF2-40B4-BE49-F238E27FC236}">
                <a16:creationId xmlns:a16="http://schemas.microsoft.com/office/drawing/2014/main" id="{99E5A207-1037-9B1F-D0B8-673A8CEC0806}"/>
              </a:ext>
            </a:extLst>
          </p:cNvPr>
          <p:cNvSpPr>
            <a:spLocks noGrp="1"/>
          </p:cNvSpPr>
          <p:nvPr>
            <p:ph idx="1"/>
          </p:nvPr>
        </p:nvSpPr>
        <p:spPr>
          <a:xfrm>
            <a:off x="592667" y="914400"/>
            <a:ext cx="11289206" cy="4572000"/>
          </a:xfrm>
        </p:spPr>
        <p:txBody>
          <a:bodyPr vert="horz" lIns="91440" tIns="45720" rIns="91440" bIns="45720" rtlCol="0" anchor="t">
            <a:normAutofit fontScale="92500" lnSpcReduction="20000"/>
          </a:bodyPr>
          <a:lstStyle/>
          <a:p>
            <a:pPr>
              <a:lnSpc>
                <a:spcPct val="150000"/>
              </a:lnSpc>
              <a:buFont typeface="Arial" panose="020B0604020202020204" pitchFamily="34" charset="0"/>
              <a:buChar char="•"/>
            </a:pPr>
            <a:r>
              <a:rPr lang="en-US"/>
              <a:t>Group 1/6: </a:t>
            </a:r>
            <a:r>
              <a:rPr lang="en-US" b="1"/>
              <a:t>River Valley EA at a Crossroads </a:t>
            </a:r>
            <a:r>
              <a:rPr lang="en-US"/>
              <a:t>(p.50)</a:t>
            </a:r>
          </a:p>
          <a:p>
            <a:pPr>
              <a:lnSpc>
                <a:spcPct val="150000"/>
              </a:lnSpc>
              <a:buFont typeface="Arial" panose="020B0604020202020204" pitchFamily="34" charset="0"/>
              <a:buChar char="•"/>
            </a:pPr>
            <a:r>
              <a:rPr lang="en-US"/>
              <a:t>Group 2/7: </a:t>
            </a:r>
            <a:r>
              <a:rPr lang="en-US" b="1"/>
              <a:t>Higher Education Workers Alliance </a:t>
            </a:r>
            <a:r>
              <a:rPr lang="en-US"/>
              <a:t>(p.52)</a:t>
            </a:r>
          </a:p>
          <a:p>
            <a:pPr>
              <a:lnSpc>
                <a:spcPct val="150000"/>
              </a:lnSpc>
              <a:buFont typeface="Arial" panose="020B0604020202020204" pitchFamily="34" charset="0"/>
              <a:buChar char="•"/>
            </a:pPr>
            <a:r>
              <a:rPr lang="en-US"/>
              <a:t>Group3/8: </a:t>
            </a:r>
            <a:r>
              <a:rPr lang="en-US" b="1"/>
              <a:t>Building a Union Beyond Bargaining </a:t>
            </a:r>
            <a:r>
              <a:rPr lang="en-US"/>
              <a:t>(p.53)</a:t>
            </a:r>
          </a:p>
          <a:p>
            <a:pPr>
              <a:lnSpc>
                <a:spcPct val="150000"/>
              </a:lnSpc>
              <a:buFont typeface="Arial" panose="020B0604020202020204" pitchFamily="34" charset="0"/>
              <a:buChar char="•"/>
            </a:pPr>
            <a:r>
              <a:rPr lang="en-US"/>
              <a:t>Group 4/9: </a:t>
            </a:r>
            <a:r>
              <a:rPr lang="en-US" b="1"/>
              <a:t>Building Visibility, Trust, and Collective Action in Challenging Times </a:t>
            </a:r>
            <a:r>
              <a:rPr lang="en-US"/>
              <a:t>(p.54) </a:t>
            </a:r>
          </a:p>
          <a:p>
            <a:pPr>
              <a:lnSpc>
                <a:spcPct val="150000"/>
              </a:lnSpc>
              <a:buFont typeface="Arial" panose="020B0604020202020204" pitchFamily="34" charset="0"/>
              <a:buChar char="•"/>
            </a:pPr>
            <a:r>
              <a:rPr lang="en-US"/>
              <a:t>Group 5/10: </a:t>
            </a:r>
            <a:r>
              <a:rPr lang="en-US" b="1"/>
              <a:t>Vision to Action? Assessing River City Educators Association</a:t>
            </a:r>
            <a:r>
              <a:rPr lang="en-US"/>
              <a:t> (p.55)</a:t>
            </a:r>
          </a:p>
        </p:txBody>
      </p:sp>
    </p:spTree>
    <p:extLst>
      <p:ext uri="{BB962C8B-B14F-4D97-AF65-F5344CB8AC3E}">
        <p14:creationId xmlns:p14="http://schemas.microsoft.com/office/powerpoint/2010/main" val="1249584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11797-DCCE-E6F0-2617-151923E27FCD}"/>
              </a:ext>
            </a:extLst>
          </p:cNvPr>
          <p:cNvSpPr>
            <a:spLocks noGrp="1"/>
          </p:cNvSpPr>
          <p:nvPr>
            <p:ph type="title"/>
          </p:nvPr>
        </p:nvSpPr>
        <p:spPr>
          <a:xfrm>
            <a:off x="601134" y="65882"/>
            <a:ext cx="10004637" cy="831586"/>
          </a:xfrm>
        </p:spPr>
        <p:txBody>
          <a:bodyPr anchor="t">
            <a:normAutofit/>
          </a:bodyPr>
          <a:lstStyle/>
          <a:p>
            <a:r>
              <a:rPr lang="en-US"/>
              <a:t>Coaching Practice – High Participation</a:t>
            </a:r>
          </a:p>
        </p:txBody>
      </p:sp>
      <p:sp>
        <p:nvSpPr>
          <p:cNvPr id="3" name="Content Placeholder 2">
            <a:extLst>
              <a:ext uri="{FF2B5EF4-FFF2-40B4-BE49-F238E27FC236}">
                <a16:creationId xmlns:a16="http://schemas.microsoft.com/office/drawing/2014/main" id="{DA0B8C60-B6F3-1860-5E01-37DD4F950D24}"/>
              </a:ext>
            </a:extLst>
          </p:cNvPr>
          <p:cNvSpPr>
            <a:spLocks noGrp="1"/>
          </p:cNvSpPr>
          <p:nvPr>
            <p:ph idx="1"/>
          </p:nvPr>
        </p:nvSpPr>
        <p:spPr>
          <a:xfrm>
            <a:off x="601134" y="965200"/>
            <a:ext cx="11242963" cy="5088468"/>
          </a:xfrm>
        </p:spPr>
        <p:txBody>
          <a:bodyPr vert="horz" lIns="91416" tIns="45708" rIns="91416" bIns="45708" rtlCol="0" anchor="ctr">
            <a:noAutofit/>
          </a:bodyPr>
          <a:lstStyle/>
          <a:p>
            <a:pPr marL="0" indent="0">
              <a:lnSpc>
                <a:spcPct val="150000"/>
              </a:lnSpc>
              <a:buNone/>
            </a:pPr>
            <a:r>
              <a:rPr lang="en-US" sz="2400">
                <a:highlight>
                  <a:srgbClr val="FFFFFF"/>
                </a:highlight>
              </a:rPr>
              <a:t>In your groups:</a:t>
            </a:r>
          </a:p>
          <a:p>
            <a:pPr>
              <a:lnSpc>
                <a:spcPct val="150000"/>
              </a:lnSpc>
              <a:buFont typeface="Arial" panose="020B0604020202020204" pitchFamily="34" charset="0"/>
              <a:buChar char="•"/>
            </a:pPr>
            <a:r>
              <a:rPr lang="en-US" sz="2400">
                <a:highlight>
                  <a:srgbClr val="FFFFFF"/>
                </a:highlight>
              </a:rPr>
              <a:t>Come to a near consensus on the rating </a:t>
            </a:r>
            <a:r>
              <a:rPr lang="en-US" sz="2400" b="1">
                <a:highlight>
                  <a:srgbClr val="FFFF00"/>
                </a:highlight>
              </a:rPr>
              <a:t>for each of the 13 indicators</a:t>
            </a:r>
            <a:r>
              <a:rPr lang="en-US" sz="2400">
                <a:highlight>
                  <a:srgbClr val="FFFFFF"/>
                </a:highlight>
              </a:rPr>
              <a:t> – the goal here is to get clear on why you rated it that way.</a:t>
            </a:r>
          </a:p>
          <a:p>
            <a:pPr>
              <a:lnSpc>
                <a:spcPct val="150000"/>
              </a:lnSpc>
              <a:buFont typeface="Arial" panose="020B0604020202020204" pitchFamily="34" charset="0"/>
              <a:buChar char="•"/>
            </a:pPr>
            <a:r>
              <a:rPr lang="en-US" sz="2400">
                <a:highlight>
                  <a:srgbClr val="FFFFFF"/>
                </a:highlight>
              </a:rPr>
              <a:t>On your chart you will identify </a:t>
            </a:r>
          </a:p>
          <a:p>
            <a:pPr marL="612140" lvl="1" indent="-246380">
              <a:lnSpc>
                <a:spcPct val="150000"/>
              </a:lnSpc>
            </a:pPr>
            <a:r>
              <a:rPr lang="en-US">
                <a:highlight>
                  <a:srgbClr val="FFFFFF"/>
                </a:highlight>
              </a:rPr>
              <a:t>Your key observations</a:t>
            </a:r>
          </a:p>
          <a:p>
            <a:pPr marL="612140" lvl="1" indent="-246380">
              <a:lnSpc>
                <a:spcPct val="150000"/>
              </a:lnSpc>
            </a:pPr>
            <a:r>
              <a:rPr lang="en-US">
                <a:highlight>
                  <a:srgbClr val="FFFFFF"/>
                </a:highlight>
              </a:rPr>
              <a:t>Your diagnosis</a:t>
            </a:r>
          </a:p>
          <a:p>
            <a:pPr marL="612140" lvl="1" indent="-246380">
              <a:lnSpc>
                <a:spcPct val="150000"/>
              </a:lnSpc>
            </a:pPr>
            <a:r>
              <a:rPr lang="en-US">
                <a:highlight>
                  <a:srgbClr val="FFFFFF"/>
                </a:highlight>
              </a:rPr>
              <a:t>Key Questions you will ask to help the leader in key areas for improving </a:t>
            </a:r>
          </a:p>
          <a:p>
            <a:pPr lvl="1"/>
            <a:endParaRPr lang="en-US">
              <a:highlight>
                <a:srgbClr val="FFFFFF"/>
              </a:highlight>
            </a:endParaRPr>
          </a:p>
          <a:p>
            <a:pPr marL="0" indent="0">
              <a:buNone/>
            </a:pPr>
            <a:endParaRPr lang="en-US"/>
          </a:p>
        </p:txBody>
      </p:sp>
    </p:spTree>
    <p:extLst>
      <p:ext uri="{BB962C8B-B14F-4D97-AF65-F5344CB8AC3E}">
        <p14:creationId xmlns:p14="http://schemas.microsoft.com/office/powerpoint/2010/main" val="1011132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F11E3-8B46-14AC-194D-B37D74FB63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ED0079-A3AB-F024-A80E-1090DB873B53}"/>
              </a:ext>
            </a:extLst>
          </p:cNvPr>
          <p:cNvSpPr>
            <a:spLocks noGrp="1"/>
          </p:cNvSpPr>
          <p:nvPr>
            <p:ph type="title"/>
          </p:nvPr>
        </p:nvSpPr>
        <p:spPr>
          <a:xfrm>
            <a:off x="662965" y="73891"/>
            <a:ext cx="9782801" cy="819727"/>
          </a:xfrm>
        </p:spPr>
        <p:txBody>
          <a:bodyPr/>
          <a:lstStyle/>
          <a:p>
            <a:r>
              <a:rPr lang="en-US"/>
              <a:t>Share Out</a:t>
            </a:r>
          </a:p>
        </p:txBody>
      </p:sp>
      <p:sp>
        <p:nvSpPr>
          <p:cNvPr id="3" name="Content Placeholder 2">
            <a:extLst>
              <a:ext uri="{FF2B5EF4-FFF2-40B4-BE49-F238E27FC236}">
                <a16:creationId xmlns:a16="http://schemas.microsoft.com/office/drawing/2014/main" id="{E1A628BE-3610-3C2F-D839-DA1DF61A0A26}"/>
              </a:ext>
            </a:extLst>
          </p:cNvPr>
          <p:cNvSpPr>
            <a:spLocks noGrp="1"/>
          </p:cNvSpPr>
          <p:nvPr>
            <p:ph idx="1"/>
          </p:nvPr>
        </p:nvSpPr>
        <p:spPr>
          <a:xfrm>
            <a:off x="1350818" y="997527"/>
            <a:ext cx="10025419" cy="5174673"/>
          </a:xfrm>
        </p:spPr>
        <p:txBody>
          <a:bodyPr/>
          <a:lstStyle/>
          <a:p>
            <a:pPr marL="0" indent="0" fontAlgn="base">
              <a:buNone/>
            </a:pPr>
            <a:r>
              <a:rPr lang="en-US"/>
              <a:t>Observations</a:t>
            </a:r>
          </a:p>
          <a:p>
            <a:pPr marL="0" indent="0" fontAlgn="base">
              <a:buNone/>
            </a:pPr>
            <a:r>
              <a:rPr lang="en-US"/>
              <a:t>Diagnosis</a:t>
            </a:r>
          </a:p>
          <a:p>
            <a:pPr marL="0" indent="0" fontAlgn="base">
              <a:buNone/>
            </a:pPr>
            <a:r>
              <a:rPr lang="en-US"/>
              <a:t>Key Questions</a:t>
            </a:r>
          </a:p>
        </p:txBody>
      </p:sp>
      <p:pic>
        <p:nvPicPr>
          <p:cNvPr id="5" name="Picture 4" descr="The Way You Talk—And What It Says About You: Big Brains podcast |  University of Chicago News">
            <a:extLst>
              <a:ext uri="{FF2B5EF4-FFF2-40B4-BE49-F238E27FC236}">
                <a16:creationId xmlns:a16="http://schemas.microsoft.com/office/drawing/2014/main" id="{A06A78EB-4DC4-BBE6-83FC-549D21E7F34B}"/>
              </a:ext>
            </a:extLst>
          </p:cNvPr>
          <p:cNvPicPr>
            <a:picLocks noChangeAspect="1"/>
          </p:cNvPicPr>
          <p:nvPr/>
        </p:nvPicPr>
        <p:blipFill>
          <a:blip r:embed="rId2"/>
          <a:srcRect t="30460"/>
          <a:stretch>
            <a:fillRect/>
          </a:stretch>
        </p:blipFill>
        <p:spPr>
          <a:xfrm>
            <a:off x="1743058" y="2951692"/>
            <a:ext cx="8702708" cy="3403071"/>
          </a:xfrm>
          <a:prstGeom prst="rect">
            <a:avLst/>
          </a:prstGeom>
        </p:spPr>
      </p:pic>
    </p:spTree>
    <p:extLst>
      <p:ext uri="{BB962C8B-B14F-4D97-AF65-F5344CB8AC3E}">
        <p14:creationId xmlns:p14="http://schemas.microsoft.com/office/powerpoint/2010/main" val="908092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FF534-66EB-613B-DB03-311F18CC11CF}"/>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84EFA720-3DE4-AC8F-0DF2-2CAD208FC8AB}"/>
              </a:ext>
            </a:extLst>
          </p:cNvPr>
          <p:cNvSpPr>
            <a:spLocks noGrp="1"/>
          </p:cNvSpPr>
          <p:nvPr>
            <p:ph idx="1"/>
          </p:nvPr>
        </p:nvSpPr>
        <p:spPr>
          <a:xfrm>
            <a:off x="3399616" y="1191260"/>
            <a:ext cx="8252827" cy="4475480"/>
          </a:xfrm>
        </p:spPr>
        <p:txBody>
          <a:bodyPr vert="horz" lIns="91440" tIns="45720" rIns="91440" bIns="45720" rtlCol="0" anchor="t">
            <a:normAutofit fontScale="92500"/>
          </a:bodyPr>
          <a:lstStyle/>
          <a:p>
            <a:pPr fontAlgn="base">
              <a:lnSpc>
                <a:spcPct val="150000"/>
              </a:lnSpc>
              <a:buFont typeface="Arial" panose="020B0604020202020204" pitchFamily="34" charset="0"/>
              <a:buChar char="•"/>
            </a:pPr>
            <a:r>
              <a:rPr lang="en-US" sz="4400"/>
              <a:t>You are not the campaign lead </a:t>
            </a:r>
          </a:p>
          <a:p>
            <a:pPr fontAlgn="base">
              <a:lnSpc>
                <a:spcPct val="150000"/>
              </a:lnSpc>
              <a:buFont typeface="Arial" panose="020B0604020202020204" pitchFamily="34" charset="0"/>
              <a:buChar char="•"/>
            </a:pPr>
            <a:r>
              <a:rPr lang="en-US" sz="4400"/>
              <a:t>You are the coach </a:t>
            </a:r>
          </a:p>
          <a:p>
            <a:pPr fontAlgn="base">
              <a:lnSpc>
                <a:spcPct val="150000"/>
              </a:lnSpc>
              <a:buFont typeface="Arial" panose="020B0604020202020204" pitchFamily="34" charset="0"/>
              <a:buChar char="•"/>
            </a:pPr>
            <a:r>
              <a:rPr lang="en-US" sz="4400"/>
              <a:t>High participation locals have a culture for campaigning </a:t>
            </a:r>
          </a:p>
          <a:p>
            <a:pPr marL="0" lvl="0" indent="0" fontAlgn="base">
              <a:buNone/>
            </a:pPr>
            <a:endParaRPr lang="en-US"/>
          </a:p>
        </p:txBody>
      </p:sp>
      <p:sp>
        <p:nvSpPr>
          <p:cNvPr id="6" name="Title 2">
            <a:extLst>
              <a:ext uri="{FF2B5EF4-FFF2-40B4-BE49-F238E27FC236}">
                <a16:creationId xmlns:a16="http://schemas.microsoft.com/office/drawing/2014/main" id="{6117C6CA-70D6-2FC2-2ACA-86A70329EDEF}"/>
              </a:ext>
            </a:extLst>
          </p:cNvPr>
          <p:cNvSpPr txBox="1">
            <a:spLocks/>
          </p:cNvSpPr>
          <p:nvPr/>
        </p:nvSpPr>
        <p:spPr>
          <a:xfrm>
            <a:off x="714887" y="180725"/>
            <a:ext cx="2526289" cy="1085735"/>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32AB6FD8-A578-7AF4-73C0-ED2E4D2B94B2}"/>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854241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3ED40-2DBA-13FE-3802-CEEF900937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1ABDEF-3FF4-B35E-AA36-537C82B7CB7F}"/>
              </a:ext>
            </a:extLst>
          </p:cNvPr>
          <p:cNvSpPr>
            <a:spLocks noGrp="1"/>
          </p:cNvSpPr>
          <p:nvPr>
            <p:ph type="title"/>
          </p:nvPr>
        </p:nvSpPr>
        <p:spPr/>
        <p:txBody>
          <a:bodyPr/>
          <a:lstStyle/>
          <a:p>
            <a:r>
              <a:rPr lang="en-US"/>
              <a:t>Scott</a:t>
            </a:r>
          </a:p>
        </p:txBody>
      </p:sp>
      <p:sp>
        <p:nvSpPr>
          <p:cNvPr id="3" name="Text Placeholder 2">
            <a:extLst>
              <a:ext uri="{FF2B5EF4-FFF2-40B4-BE49-F238E27FC236}">
                <a16:creationId xmlns:a16="http://schemas.microsoft.com/office/drawing/2014/main" id="{4463242E-9DF4-A103-9C99-7D9217089406}"/>
              </a:ext>
            </a:extLst>
          </p:cNvPr>
          <p:cNvSpPr>
            <a:spLocks noGrp="1"/>
          </p:cNvSpPr>
          <p:nvPr>
            <p:ph type="body" idx="1"/>
          </p:nvPr>
        </p:nvSpPr>
        <p:spPr/>
        <p:txBody>
          <a:bodyPr/>
          <a:lstStyle/>
          <a:p>
            <a:r>
              <a:rPr lang="en-US"/>
              <a:t>Coaching Self-Assessment</a:t>
            </a:r>
          </a:p>
        </p:txBody>
      </p:sp>
    </p:spTree>
    <p:extLst>
      <p:ext uri="{BB962C8B-B14F-4D97-AF65-F5344CB8AC3E}">
        <p14:creationId xmlns:p14="http://schemas.microsoft.com/office/powerpoint/2010/main" val="24605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D00D6-D899-235C-D74C-6CF79C58E3F3}"/>
              </a:ext>
            </a:extLst>
          </p:cNvPr>
          <p:cNvSpPr>
            <a:spLocks noGrp="1"/>
          </p:cNvSpPr>
          <p:nvPr>
            <p:ph type="title"/>
          </p:nvPr>
        </p:nvSpPr>
        <p:spPr>
          <a:xfrm>
            <a:off x="812588" y="23809"/>
            <a:ext cx="10687234" cy="721259"/>
          </a:xfrm>
        </p:spPr>
        <p:txBody>
          <a:bodyPr>
            <a:normAutofit fontScale="90000"/>
          </a:bodyPr>
          <a:lstStyle/>
          <a:p>
            <a:r>
              <a:rPr lang="en-US" dirty="0"/>
              <a:t>What is the Self-Assessment?  (p.65-70 </a:t>
            </a:r>
            <a:r>
              <a:rPr lang="en-US" i="1" dirty="0"/>
              <a:t>print 84-89</a:t>
            </a:r>
            <a:r>
              <a:rPr lang="en-US" dirty="0"/>
              <a:t>)</a:t>
            </a:r>
          </a:p>
        </p:txBody>
      </p:sp>
      <p:sp>
        <p:nvSpPr>
          <p:cNvPr id="3" name="Content Placeholder 2">
            <a:extLst>
              <a:ext uri="{FF2B5EF4-FFF2-40B4-BE49-F238E27FC236}">
                <a16:creationId xmlns:a16="http://schemas.microsoft.com/office/drawing/2014/main" id="{9206D881-1F08-557A-8BCD-9C57414B238D}"/>
              </a:ext>
            </a:extLst>
          </p:cNvPr>
          <p:cNvSpPr>
            <a:spLocks noGrp="1"/>
          </p:cNvSpPr>
          <p:nvPr>
            <p:ph idx="1"/>
          </p:nvPr>
        </p:nvSpPr>
        <p:spPr>
          <a:xfrm>
            <a:off x="812588" y="896698"/>
            <a:ext cx="10248477" cy="4759036"/>
          </a:xfrm>
        </p:spPr>
        <p:txBody>
          <a:bodyPr vert="horz" lIns="91440" tIns="45720" rIns="91440" bIns="45720" rtlCol="0">
            <a:normAutofit/>
          </a:bodyPr>
          <a:lstStyle/>
          <a:p>
            <a:pPr marL="0" indent="0">
              <a:lnSpc>
                <a:spcPct val="150000"/>
              </a:lnSpc>
              <a:buNone/>
            </a:pPr>
            <a:r>
              <a:rPr lang="en-US" sz="2400">
                <a:ea typeface="Calibri"/>
                <a:cs typeface="Calibri"/>
              </a:rPr>
              <a:t>Coaching is a continuous, connected, complicated set of interpersonal skills and you only get better by doing it, reflecting on your doing, and identifying what you need to grow into. </a:t>
            </a:r>
          </a:p>
          <a:p>
            <a:pPr marL="0" indent="0">
              <a:lnSpc>
                <a:spcPct val="150000"/>
              </a:lnSpc>
              <a:buNone/>
            </a:pPr>
            <a:r>
              <a:rPr lang="en-US" sz="2400">
                <a:ea typeface="Calibri"/>
                <a:cs typeface="Calibri"/>
              </a:rPr>
              <a:t>It helps you identify professional development goals aligned with the NEA Campaign Lab Coaching Model.</a:t>
            </a:r>
            <a:endParaRPr lang="en-US"/>
          </a:p>
        </p:txBody>
      </p:sp>
      <p:pic>
        <p:nvPicPr>
          <p:cNvPr id="4" name="Picture 3" descr="Self Assessment Process Looking Oneself Order Stock-vektor (royaltyfri)  2315371005 | Shutterstock">
            <a:extLst>
              <a:ext uri="{FF2B5EF4-FFF2-40B4-BE49-F238E27FC236}">
                <a16:creationId xmlns:a16="http://schemas.microsoft.com/office/drawing/2014/main" id="{DA3466B8-5985-5CB9-0D69-398DAF5B2F39}"/>
              </a:ext>
            </a:extLst>
          </p:cNvPr>
          <p:cNvPicPr>
            <a:picLocks noChangeAspect="1"/>
          </p:cNvPicPr>
          <p:nvPr/>
        </p:nvPicPr>
        <p:blipFill>
          <a:blip r:embed="rId2"/>
          <a:srcRect t="15325" b="16883"/>
          <a:stretch>
            <a:fillRect/>
          </a:stretch>
        </p:blipFill>
        <p:spPr>
          <a:xfrm>
            <a:off x="8218160" y="3583324"/>
            <a:ext cx="3276600" cy="1808018"/>
          </a:xfrm>
          <a:prstGeom prst="rect">
            <a:avLst/>
          </a:prstGeom>
        </p:spPr>
      </p:pic>
    </p:spTree>
    <p:extLst>
      <p:ext uri="{BB962C8B-B14F-4D97-AF65-F5344CB8AC3E}">
        <p14:creationId xmlns:p14="http://schemas.microsoft.com/office/powerpoint/2010/main" val="2752018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D8977-5DED-1728-E8D4-5196A8DF7B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618C36-CE2E-95BF-D6A3-216FE3771920}"/>
              </a:ext>
            </a:extLst>
          </p:cNvPr>
          <p:cNvSpPr>
            <a:spLocks noGrp="1"/>
          </p:cNvSpPr>
          <p:nvPr>
            <p:ph type="title"/>
          </p:nvPr>
        </p:nvSpPr>
        <p:spPr>
          <a:xfrm>
            <a:off x="564736" y="22860"/>
            <a:ext cx="9782801" cy="733107"/>
          </a:xfrm>
        </p:spPr>
        <p:txBody>
          <a:bodyPr/>
          <a:lstStyle/>
          <a:p>
            <a:r>
              <a:rPr lang="en-US"/>
              <a:t>Discussing Your Self-Assessment</a:t>
            </a:r>
          </a:p>
        </p:txBody>
      </p:sp>
      <p:sp>
        <p:nvSpPr>
          <p:cNvPr id="3" name="Content Placeholder 2">
            <a:extLst>
              <a:ext uri="{FF2B5EF4-FFF2-40B4-BE49-F238E27FC236}">
                <a16:creationId xmlns:a16="http://schemas.microsoft.com/office/drawing/2014/main" id="{4BB8EA0C-006C-D4F0-EF54-839F4A32E74C}"/>
              </a:ext>
            </a:extLst>
          </p:cNvPr>
          <p:cNvSpPr>
            <a:spLocks noGrp="1"/>
          </p:cNvSpPr>
          <p:nvPr>
            <p:ph idx="1"/>
          </p:nvPr>
        </p:nvSpPr>
        <p:spPr>
          <a:xfrm>
            <a:off x="564736" y="937260"/>
            <a:ext cx="7233064" cy="4983480"/>
          </a:xfrm>
        </p:spPr>
        <p:txBody>
          <a:bodyPr>
            <a:normAutofit/>
          </a:bodyPr>
          <a:lstStyle/>
          <a:p>
            <a:pPr lvl="0" fontAlgn="base">
              <a:lnSpc>
                <a:spcPct val="150000"/>
              </a:lnSpc>
              <a:buFont typeface="Arial" panose="020B0604020202020204" pitchFamily="34" charset="0"/>
              <a:buChar char="•"/>
            </a:pPr>
            <a:r>
              <a:rPr lang="en-US"/>
              <a:t>Get into groups of 3:</a:t>
            </a:r>
          </a:p>
          <a:p>
            <a:pPr lvl="0" fontAlgn="base">
              <a:lnSpc>
                <a:spcPct val="150000"/>
              </a:lnSpc>
              <a:buFont typeface="Arial" panose="020B0604020202020204" pitchFamily="34" charset="0"/>
              <a:buChar char="•"/>
            </a:pPr>
            <a:r>
              <a:rPr lang="en-US"/>
              <a:t>Use these three questions as you reflect upon your self-assessment</a:t>
            </a:r>
          </a:p>
          <a:p>
            <a:pPr lvl="1" fontAlgn="base">
              <a:lnSpc>
                <a:spcPct val="150000"/>
              </a:lnSpc>
              <a:buFont typeface="Arial" panose="020B0604020202020204" pitchFamily="34" charset="0"/>
              <a:buChar char="•"/>
            </a:pPr>
            <a:r>
              <a:rPr lang="en-US"/>
              <a:t>What are your greatest coaching strengths? </a:t>
            </a:r>
          </a:p>
          <a:p>
            <a:pPr lvl="1" fontAlgn="base">
              <a:lnSpc>
                <a:spcPct val="150000"/>
              </a:lnSpc>
              <a:buFont typeface="Arial" panose="020B0604020202020204" pitchFamily="34" charset="0"/>
              <a:buChar char="•"/>
            </a:pPr>
            <a:r>
              <a:rPr lang="en-US"/>
              <a:t>What are some areas that you would like to develop? </a:t>
            </a:r>
          </a:p>
          <a:p>
            <a:pPr lvl="1" fontAlgn="base">
              <a:lnSpc>
                <a:spcPct val="150000"/>
              </a:lnSpc>
              <a:buFont typeface="Arial" panose="020B0604020202020204" pitchFamily="34" charset="0"/>
              <a:buChar char="•"/>
            </a:pPr>
            <a:r>
              <a:rPr lang="en-US"/>
              <a:t>What are your coaching goals? </a:t>
            </a:r>
          </a:p>
          <a:p>
            <a:pPr lvl="1"/>
            <a:endParaRPr lang="en-US"/>
          </a:p>
        </p:txBody>
      </p:sp>
      <p:pic>
        <p:nvPicPr>
          <p:cNvPr id="4" name="Picture 3" descr="Three People Talking: Illustration of Communication and Discussion Stock  Vector - Illustration of multicultural, group: 402175768">
            <a:extLst>
              <a:ext uri="{FF2B5EF4-FFF2-40B4-BE49-F238E27FC236}">
                <a16:creationId xmlns:a16="http://schemas.microsoft.com/office/drawing/2014/main" id="{88A5AF58-36CF-C393-E44D-2E18CD024805}"/>
              </a:ext>
            </a:extLst>
          </p:cNvPr>
          <p:cNvPicPr>
            <a:picLocks noChangeAspect="1"/>
          </p:cNvPicPr>
          <p:nvPr/>
        </p:nvPicPr>
        <p:blipFill>
          <a:blip r:embed="rId2"/>
          <a:srcRect l="14278" t="34014" r="15109" b="34064"/>
          <a:stretch>
            <a:fillRect/>
          </a:stretch>
        </p:blipFill>
        <p:spPr>
          <a:xfrm>
            <a:off x="8077200" y="2286847"/>
            <a:ext cx="3829635" cy="1731273"/>
          </a:xfrm>
          <a:prstGeom prst="rect">
            <a:avLst/>
          </a:prstGeom>
        </p:spPr>
      </p:pic>
    </p:spTree>
    <p:extLst>
      <p:ext uri="{BB962C8B-B14F-4D97-AF65-F5344CB8AC3E}">
        <p14:creationId xmlns:p14="http://schemas.microsoft.com/office/powerpoint/2010/main" val="98187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28C3D-FA13-2CD1-0834-BA4CCE3BE14C}"/>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867D1AB4-1647-72E0-5227-61451A83EBD8}"/>
              </a:ext>
            </a:extLst>
          </p:cNvPr>
          <p:cNvSpPr>
            <a:spLocks noGrp="1"/>
          </p:cNvSpPr>
          <p:nvPr>
            <p:ph idx="1"/>
          </p:nvPr>
        </p:nvSpPr>
        <p:spPr>
          <a:xfrm>
            <a:off x="3532790" y="632459"/>
            <a:ext cx="8252827" cy="4964007"/>
          </a:xfrm>
        </p:spPr>
        <p:txBody>
          <a:bodyPr vert="horz" lIns="91440" tIns="45720" rIns="91440" bIns="45720" rtlCol="0" anchor="t">
            <a:normAutofit fontScale="62500" lnSpcReduction="20000"/>
          </a:bodyPr>
          <a:lstStyle/>
          <a:p>
            <a:pPr fontAlgn="base">
              <a:lnSpc>
                <a:spcPct val="160000"/>
              </a:lnSpc>
              <a:buFont typeface="Arial" panose="020B0604020202020204" pitchFamily="34" charset="0"/>
              <a:buChar char="•"/>
            </a:pPr>
            <a:r>
              <a:rPr lang="en-US" sz="4500"/>
              <a:t>Self-assessment is designed to help reflect on coaching practice, identify strengths, and create professional development goals</a:t>
            </a:r>
          </a:p>
          <a:p>
            <a:pPr>
              <a:lnSpc>
                <a:spcPct val="160000"/>
              </a:lnSpc>
              <a:buFont typeface="Arial" panose="020B0604020202020204" pitchFamily="34" charset="0"/>
              <a:buChar char="•"/>
            </a:pPr>
            <a:r>
              <a:rPr lang="en-US" sz="4500"/>
              <a:t>A key mindset to hold as a coach is that this is a continuous set of skills that require attention and growth.  </a:t>
            </a:r>
          </a:p>
          <a:p>
            <a:pPr fontAlgn="base">
              <a:lnSpc>
                <a:spcPct val="160000"/>
              </a:lnSpc>
              <a:buFont typeface="Arial" panose="020B0604020202020204" pitchFamily="34" charset="0"/>
              <a:buChar char="•"/>
            </a:pPr>
            <a:r>
              <a:rPr lang="en-US" sz="4500"/>
              <a:t>A routine self-assessment keeps us growing </a:t>
            </a:r>
          </a:p>
          <a:p>
            <a:pPr marL="0" indent="0" fontAlgn="base">
              <a:buNone/>
            </a:pPr>
            <a:endParaRPr lang="en-US"/>
          </a:p>
        </p:txBody>
      </p:sp>
      <p:sp>
        <p:nvSpPr>
          <p:cNvPr id="6" name="Title 2">
            <a:extLst>
              <a:ext uri="{FF2B5EF4-FFF2-40B4-BE49-F238E27FC236}">
                <a16:creationId xmlns:a16="http://schemas.microsoft.com/office/drawing/2014/main" id="{12FA2DE1-1BC0-8DC7-5795-1C5755C7C307}"/>
              </a:ext>
            </a:extLst>
          </p:cNvPr>
          <p:cNvSpPr txBox="1">
            <a:spLocks/>
          </p:cNvSpPr>
          <p:nvPr/>
        </p:nvSpPr>
        <p:spPr>
          <a:xfrm>
            <a:off x="587887" y="206125"/>
            <a:ext cx="2780289" cy="1085735"/>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17508154-C85A-00F9-DBF3-805F947217A6}"/>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2852673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31234-C49C-64C2-FDD3-3CBCF5AEAA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D70ED2-F721-5C19-298C-75C3F78C3B2D}"/>
              </a:ext>
            </a:extLst>
          </p:cNvPr>
          <p:cNvSpPr>
            <a:spLocks noGrp="1"/>
          </p:cNvSpPr>
          <p:nvPr>
            <p:ph type="title"/>
          </p:nvPr>
        </p:nvSpPr>
        <p:spPr/>
        <p:txBody>
          <a:bodyPr/>
          <a:lstStyle/>
          <a:p>
            <a:r>
              <a:rPr lang="en-US"/>
              <a:t>Amanda &amp; Melissa</a:t>
            </a:r>
          </a:p>
        </p:txBody>
      </p:sp>
      <p:sp>
        <p:nvSpPr>
          <p:cNvPr id="3" name="Text Placeholder 2">
            <a:extLst>
              <a:ext uri="{FF2B5EF4-FFF2-40B4-BE49-F238E27FC236}">
                <a16:creationId xmlns:a16="http://schemas.microsoft.com/office/drawing/2014/main" id="{101420B5-0426-7949-A955-334AF0CE6AC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85548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871" y="672352"/>
            <a:ext cx="7028329" cy="1317813"/>
          </a:xfrm>
        </p:spPr>
        <p:txBody>
          <a:bodyPr>
            <a:noAutofit/>
          </a:bodyPr>
          <a:lstStyle/>
          <a:p>
            <a:pPr algn="ctr"/>
            <a:r>
              <a:rPr lang="en-US" sz="6000" cap="none"/>
              <a:t>Closing the Day</a:t>
            </a:r>
          </a:p>
        </p:txBody>
      </p:sp>
      <p:sp>
        <p:nvSpPr>
          <p:cNvPr id="5" name="Text Placeholder 4"/>
          <p:cNvSpPr>
            <a:spLocks noGrp="1"/>
          </p:cNvSpPr>
          <p:nvPr>
            <p:ph type="body" sz="half" idx="2"/>
          </p:nvPr>
        </p:nvSpPr>
        <p:spPr>
          <a:xfrm>
            <a:off x="930803" y="502025"/>
            <a:ext cx="3632231" cy="5741894"/>
          </a:xfrm>
        </p:spPr>
        <p:txBody>
          <a:bodyPr>
            <a:normAutofit/>
          </a:bodyPr>
          <a:lstStyle/>
          <a:p>
            <a:r>
              <a:rPr lang="en-US" sz="4000"/>
              <a:t>Feedback </a:t>
            </a:r>
          </a:p>
          <a:p>
            <a:r>
              <a:rPr lang="en-US" sz="4000"/>
              <a:t>Travel Updates</a:t>
            </a:r>
          </a:p>
          <a:p>
            <a:r>
              <a:rPr lang="en-US" sz="4000"/>
              <a:t>Homework</a:t>
            </a:r>
          </a:p>
          <a:p>
            <a:endParaRPr lang="en-US" sz="4000"/>
          </a:p>
          <a:p>
            <a:endParaRPr lang="en-US" sz="4000"/>
          </a:p>
          <a:p>
            <a:r>
              <a:rPr lang="en-US" sz="4000"/>
              <a:t>Questions? </a:t>
            </a:r>
          </a:p>
        </p:txBody>
      </p:sp>
      <p:pic>
        <p:nvPicPr>
          <p:cNvPr id="5126" name="Picture 6" descr="The Power of Clarity at Work: How Goals, Roles, and Tasks Transform Teams -  FitBizWeek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8871" y="2371165"/>
            <a:ext cx="73152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7639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FFE90-4375-347D-09B8-75158E51DECA}"/>
              </a:ext>
            </a:extLst>
          </p:cNvPr>
          <p:cNvSpPr>
            <a:spLocks noGrp="1"/>
          </p:cNvSpPr>
          <p:nvPr>
            <p:ph type="title"/>
          </p:nvPr>
        </p:nvSpPr>
        <p:spPr>
          <a:xfrm>
            <a:off x="1593436" y="177800"/>
            <a:ext cx="9790654" cy="767064"/>
          </a:xfrm>
        </p:spPr>
        <p:txBody>
          <a:bodyPr vert="horz" lIns="91440" tIns="45720" rIns="91440" bIns="45720" rtlCol="0" anchor="b">
            <a:normAutofit/>
          </a:bodyPr>
          <a:lstStyle/>
          <a:p>
            <a:pPr algn="ctr"/>
            <a:r>
              <a:rPr lang="en-US" dirty="0"/>
              <a:t>Feedback time </a:t>
            </a:r>
          </a:p>
        </p:txBody>
      </p:sp>
      <p:sp>
        <p:nvSpPr>
          <p:cNvPr id="5" name="TextBox 4">
            <a:extLst>
              <a:ext uri="{FF2B5EF4-FFF2-40B4-BE49-F238E27FC236}">
                <a16:creationId xmlns:a16="http://schemas.microsoft.com/office/drawing/2014/main" id="{13FD5A41-EA14-9F8B-CF2B-6D6C33195134}"/>
              </a:ext>
            </a:extLst>
          </p:cNvPr>
          <p:cNvSpPr txBox="1"/>
          <p:nvPr/>
        </p:nvSpPr>
        <p:spPr>
          <a:xfrm>
            <a:off x="6505135" y="3108492"/>
            <a:ext cx="4871102" cy="1359668"/>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marL="246888" lvl="0" indent="-246888">
              <a:lnSpc>
                <a:spcPct val="90000"/>
              </a:lnSpc>
              <a:spcBef>
                <a:spcPts val="1400"/>
              </a:spcBef>
              <a:buFont typeface="Euphemia" pitchFamily="34" charset="0"/>
              <a:buChar char="›"/>
            </a:pPr>
            <a:r>
              <a:rPr lang="en-US" sz="2800" baseline="0"/>
              <a:t>Goal – 100%Participation</a:t>
            </a:r>
            <a:r>
              <a:rPr lang="en-US" sz="2800"/>
              <a:t>​</a:t>
            </a:r>
          </a:p>
          <a:p>
            <a:pPr marL="246888" lvl="0" indent="-246888">
              <a:lnSpc>
                <a:spcPct val="90000"/>
              </a:lnSpc>
              <a:spcBef>
                <a:spcPts val="1400"/>
              </a:spcBef>
              <a:buFont typeface="Euphemia" pitchFamily="34" charset="0"/>
              <a:buChar char="›"/>
            </a:pPr>
            <a:r>
              <a:rPr lang="en-US" sz="2800" baseline="0"/>
              <a:t>We use what you give us</a:t>
            </a:r>
          </a:p>
          <a:p>
            <a:pPr marL="246888" indent="-246888">
              <a:lnSpc>
                <a:spcPct val="90000"/>
              </a:lnSpc>
              <a:spcBef>
                <a:spcPts val="1400"/>
              </a:spcBef>
              <a:buFont typeface="Euphemia" pitchFamily="34" charset="0"/>
              <a:buChar char="›"/>
            </a:pPr>
            <a:endParaRPr lang="en-US" sz="2800"/>
          </a:p>
        </p:txBody>
      </p:sp>
      <p:pic>
        <p:nvPicPr>
          <p:cNvPr id="3" name="Picture 2" descr="QRCode for Coaching Academy Day 2">
            <a:extLst>
              <a:ext uri="{FF2B5EF4-FFF2-40B4-BE49-F238E27FC236}">
                <a16:creationId xmlns:a16="http://schemas.microsoft.com/office/drawing/2014/main" id="{6F17B603-1BE5-C502-C3FE-3D0000A7683A}"/>
              </a:ext>
            </a:extLst>
          </p:cNvPr>
          <p:cNvPicPr>
            <a:picLocks noChangeAspect="1"/>
          </p:cNvPicPr>
          <p:nvPr/>
        </p:nvPicPr>
        <p:blipFill>
          <a:blip r:embed="rId2"/>
          <a:stretch>
            <a:fillRect/>
          </a:stretch>
        </p:blipFill>
        <p:spPr>
          <a:xfrm>
            <a:off x="851482" y="1402879"/>
            <a:ext cx="4810851" cy="4764315"/>
          </a:xfrm>
          <a:prstGeom prst="rect">
            <a:avLst/>
          </a:prstGeom>
        </p:spPr>
      </p:pic>
    </p:spTree>
    <p:extLst>
      <p:ext uri="{BB962C8B-B14F-4D97-AF65-F5344CB8AC3E}">
        <p14:creationId xmlns:p14="http://schemas.microsoft.com/office/powerpoint/2010/main" val="346647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47F2E-8A28-5E3C-04C8-C15CCD601C15}"/>
              </a:ext>
            </a:extLst>
          </p:cNvPr>
          <p:cNvSpPr>
            <a:spLocks noGrp="1"/>
          </p:cNvSpPr>
          <p:nvPr>
            <p:ph type="title"/>
          </p:nvPr>
        </p:nvSpPr>
        <p:spPr>
          <a:xfrm>
            <a:off x="759719" y="204695"/>
            <a:ext cx="9782801" cy="655918"/>
          </a:xfrm>
        </p:spPr>
        <p:txBody>
          <a:bodyPr/>
          <a:lstStyle/>
          <a:p>
            <a:r>
              <a:rPr lang="en-US"/>
              <a:t>Travel Prep and After </a:t>
            </a:r>
          </a:p>
        </p:txBody>
      </p:sp>
      <p:sp>
        <p:nvSpPr>
          <p:cNvPr id="3" name="Content Placeholder 2">
            <a:extLst>
              <a:ext uri="{FF2B5EF4-FFF2-40B4-BE49-F238E27FC236}">
                <a16:creationId xmlns:a16="http://schemas.microsoft.com/office/drawing/2014/main" id="{34062AF2-AEA9-A3BE-B1C2-1B3ACB80DA53}"/>
              </a:ext>
            </a:extLst>
          </p:cNvPr>
          <p:cNvSpPr>
            <a:spLocks noGrp="1"/>
          </p:cNvSpPr>
          <p:nvPr>
            <p:ph idx="1"/>
          </p:nvPr>
        </p:nvSpPr>
        <p:spPr>
          <a:xfrm>
            <a:off x="759720" y="860613"/>
            <a:ext cx="10616518" cy="5311587"/>
          </a:xfrm>
        </p:spPr>
        <p:txBody>
          <a:bodyPr vert="horz" lIns="91440" tIns="45720" rIns="91440" bIns="45720" rtlCol="0" anchor="t">
            <a:normAutofit fontScale="77500" lnSpcReduction="20000"/>
          </a:bodyPr>
          <a:lstStyle/>
          <a:p>
            <a:pPr>
              <a:lnSpc>
                <a:spcPct val="170000"/>
              </a:lnSpc>
              <a:buFont typeface="Arial" panose="020B0604020202020204" pitchFamily="34" charset="0"/>
              <a:buChar char="•"/>
            </a:pPr>
            <a:r>
              <a:rPr lang="en-US"/>
              <a:t>IF you are leaving tomorrow, please ensure that you have CHECKED OUT at the hotel and received a copy of your bill. Make sure you ask for it.  Bring you luggage to this room and place it along the outer walls for safety. </a:t>
            </a:r>
          </a:p>
          <a:p>
            <a:pPr>
              <a:lnSpc>
                <a:spcPct val="170000"/>
              </a:lnSpc>
              <a:buFont typeface="Arial" panose="020B0604020202020204" pitchFamily="34" charset="0"/>
              <a:buChar char="•"/>
            </a:pPr>
            <a:r>
              <a:rPr lang="en-US"/>
              <a:t>IF you are not leaving tomorrow – enjoy your day once you are finished with us, but please when you check out with the hotel, get a printed copy of your bill.</a:t>
            </a:r>
          </a:p>
          <a:p>
            <a:pPr>
              <a:lnSpc>
                <a:spcPct val="170000"/>
              </a:lnSpc>
              <a:buFont typeface="Arial" panose="020B0604020202020204" pitchFamily="34" charset="0"/>
              <a:buChar char="•"/>
            </a:pPr>
            <a:r>
              <a:rPr lang="en-US"/>
              <a:t>Any travel disruptions must be handled via </a:t>
            </a:r>
            <a:r>
              <a:rPr lang="en-US" err="1"/>
              <a:t>AmTrav</a:t>
            </a:r>
            <a:r>
              <a:rPr lang="en-US"/>
              <a:t>.  </a:t>
            </a:r>
          </a:p>
          <a:p>
            <a:pPr>
              <a:lnSpc>
                <a:spcPct val="170000"/>
              </a:lnSpc>
              <a:buFont typeface="Arial" panose="020B0604020202020204" pitchFamily="34" charset="0"/>
              <a:buChar char="•"/>
            </a:pPr>
            <a:r>
              <a:rPr lang="en-US"/>
              <a:t>A stipend will be processed and sent to you (members) or your employer (Affiliate Staff). Make sure you have completed your W-9 (link in original registration notice). </a:t>
            </a:r>
          </a:p>
        </p:txBody>
      </p:sp>
    </p:spTree>
    <p:extLst>
      <p:ext uri="{BB962C8B-B14F-4D97-AF65-F5344CB8AC3E}">
        <p14:creationId xmlns:p14="http://schemas.microsoft.com/office/powerpoint/2010/main" val="174839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92229-17C4-DF6A-C32E-99CC7B8CA35A}"/>
              </a:ext>
            </a:extLst>
          </p:cNvPr>
          <p:cNvSpPr>
            <a:spLocks noGrp="1"/>
          </p:cNvSpPr>
          <p:nvPr>
            <p:ph type="title"/>
          </p:nvPr>
        </p:nvSpPr>
        <p:spPr>
          <a:xfrm>
            <a:off x="724756" y="340360"/>
            <a:ext cx="9782801" cy="690880"/>
          </a:xfrm>
        </p:spPr>
        <p:txBody>
          <a:bodyPr/>
          <a:lstStyle/>
          <a:p>
            <a:r>
              <a:rPr lang="en-US"/>
              <a:t>Homework</a:t>
            </a:r>
          </a:p>
        </p:txBody>
      </p:sp>
      <p:sp>
        <p:nvSpPr>
          <p:cNvPr id="3" name="Content Placeholder 2">
            <a:extLst>
              <a:ext uri="{FF2B5EF4-FFF2-40B4-BE49-F238E27FC236}">
                <a16:creationId xmlns:a16="http://schemas.microsoft.com/office/drawing/2014/main" id="{B479682E-AED3-B0F2-4C50-684D1550D803}"/>
              </a:ext>
            </a:extLst>
          </p:cNvPr>
          <p:cNvSpPr>
            <a:spLocks noGrp="1"/>
          </p:cNvSpPr>
          <p:nvPr>
            <p:ph idx="1"/>
          </p:nvPr>
        </p:nvSpPr>
        <p:spPr>
          <a:xfrm>
            <a:off x="724757" y="1120588"/>
            <a:ext cx="7166176" cy="4777292"/>
          </a:xfrm>
        </p:spPr>
        <p:txBody>
          <a:bodyPr vert="horz" lIns="91440" tIns="45720" rIns="91440" bIns="45720" rtlCol="0" anchor="t">
            <a:normAutofit fontScale="77500" lnSpcReduction="20000"/>
          </a:bodyPr>
          <a:lstStyle/>
          <a:p>
            <a:pPr marL="246380" indent="-246380" fontAlgn="base">
              <a:lnSpc>
                <a:spcPct val="160000"/>
              </a:lnSpc>
              <a:buFont typeface="Arial" panose="020B0604020202020204" pitchFamily="34" charset="0"/>
              <a:buChar char="•"/>
            </a:pPr>
            <a:r>
              <a:rPr lang="en-US" dirty="0"/>
              <a:t>Review the list of locals spreadsheet in PEPs.</a:t>
            </a:r>
          </a:p>
          <a:p>
            <a:pPr marL="246380" indent="-246380">
              <a:lnSpc>
                <a:spcPct val="160000"/>
              </a:lnSpc>
              <a:buFont typeface="Arial" panose="020B0604020202020204" pitchFamily="34" charset="0"/>
              <a:buChar char="•"/>
            </a:pPr>
            <a:r>
              <a:rPr lang="en-US" dirty="0"/>
              <a:t>Scan the QR Code to enter your top three preferences for a campaign you would like to coach. </a:t>
            </a:r>
          </a:p>
          <a:p>
            <a:pPr marL="612140" lvl="1" indent="-246380" fontAlgn="base">
              <a:lnSpc>
                <a:spcPct val="160000"/>
              </a:lnSpc>
              <a:buFont typeface="Arial" panose="020B0604020202020204" pitchFamily="34" charset="0"/>
              <a:buChar char="•"/>
            </a:pPr>
            <a:r>
              <a:rPr lang="en-US" dirty="0"/>
              <a:t>You </a:t>
            </a:r>
            <a:r>
              <a:rPr lang="en-US" i="1" dirty="0"/>
              <a:t>could </a:t>
            </a:r>
            <a:r>
              <a:rPr lang="en-US" dirty="0"/>
              <a:t>use your Networking Time to accomplish these tasks </a:t>
            </a:r>
            <a:r>
              <a:rPr lang="en-US" dirty="0">
                <a:sym typeface="Wingdings" panose="05000000000000000000" pitchFamily="2" charset="2"/>
              </a:rPr>
              <a:t> </a:t>
            </a:r>
            <a:endParaRPr lang="en-US" dirty="0"/>
          </a:p>
          <a:p>
            <a:pPr marL="246380" indent="-246380" fontAlgn="base">
              <a:lnSpc>
                <a:spcPct val="160000"/>
              </a:lnSpc>
              <a:buFont typeface="Arial" panose="020B0604020202020204" pitchFamily="34" charset="0"/>
              <a:buChar char="•"/>
            </a:pPr>
            <a:r>
              <a:rPr lang="en-US" dirty="0"/>
              <a:t>After this training is over, you will receive an email confirming which campaign(s) you have been assigned to coach.</a:t>
            </a:r>
          </a:p>
          <a:p>
            <a:endParaRPr lang="en-US"/>
          </a:p>
        </p:txBody>
      </p:sp>
    </p:spTree>
    <p:extLst>
      <p:ext uri="{BB962C8B-B14F-4D97-AF65-F5344CB8AC3E}">
        <p14:creationId xmlns:p14="http://schemas.microsoft.com/office/powerpoint/2010/main" val="3233990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21A4D-B968-9382-794A-CF18A6F4B63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E89B64-4DB0-20A4-C56F-F7E3EA58CF5C}"/>
              </a:ext>
            </a:extLst>
          </p:cNvPr>
          <p:cNvSpPr>
            <a:spLocks noGrp="1"/>
          </p:cNvSpPr>
          <p:nvPr>
            <p:ph idx="1"/>
          </p:nvPr>
        </p:nvSpPr>
        <p:spPr/>
        <p:txBody>
          <a:bodyPr/>
          <a:lstStyle/>
          <a:p>
            <a:endParaRPr lang="en-US"/>
          </a:p>
        </p:txBody>
      </p:sp>
      <p:pic>
        <p:nvPicPr>
          <p:cNvPr id="4" name="Picture 3" descr="ASK THE RIGHT QUESTION: Asking the right question can make all the  difference in a conflict All kinds of questions — MV Mediation Center">
            <a:extLst>
              <a:ext uri="{FF2B5EF4-FFF2-40B4-BE49-F238E27FC236}">
                <a16:creationId xmlns:a16="http://schemas.microsoft.com/office/drawing/2014/main" id="{9E6EDD67-7463-A926-EA60-8E500BF15CDB}"/>
              </a:ext>
            </a:extLst>
          </p:cNvPr>
          <p:cNvPicPr>
            <a:picLocks noChangeAspect="1"/>
          </p:cNvPicPr>
          <p:nvPr/>
        </p:nvPicPr>
        <p:blipFill>
          <a:blip r:embed="rId2"/>
          <a:stretch>
            <a:fillRect/>
          </a:stretch>
        </p:blipFill>
        <p:spPr>
          <a:xfrm>
            <a:off x="2228849" y="460057"/>
            <a:ext cx="7338061" cy="5503546"/>
          </a:xfrm>
          <a:prstGeom prst="rect">
            <a:avLst/>
          </a:prstGeom>
        </p:spPr>
      </p:pic>
    </p:spTree>
    <p:extLst>
      <p:ext uri="{BB962C8B-B14F-4D97-AF65-F5344CB8AC3E}">
        <p14:creationId xmlns:p14="http://schemas.microsoft.com/office/powerpoint/2010/main" val="2584313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48F46BB-6B4F-221F-9462-3701E131C3A3}"/>
              </a:ext>
            </a:extLst>
          </p:cNvPr>
          <p:cNvSpPr>
            <a:spLocks noGrp="1"/>
          </p:cNvSpPr>
          <p:nvPr>
            <p:ph type="title"/>
          </p:nvPr>
        </p:nvSpPr>
        <p:spPr>
          <a:xfrm>
            <a:off x="1593436" y="177800"/>
            <a:ext cx="9782801" cy="1239837"/>
          </a:xfrm>
        </p:spPr>
        <p:txBody>
          <a:bodyPr/>
          <a:lstStyle/>
          <a:p>
            <a:endParaRPr lang="en-US"/>
          </a:p>
        </p:txBody>
      </p:sp>
      <p:pic>
        <p:nvPicPr>
          <p:cNvPr id="4" name="Picture 3" descr="The opposite of networking is not working.">
            <a:extLst>
              <a:ext uri="{FF2B5EF4-FFF2-40B4-BE49-F238E27FC236}">
                <a16:creationId xmlns:a16="http://schemas.microsoft.com/office/drawing/2014/main" id="{DCE41D27-F6A7-AE9F-6DDD-DF66189EE88C}"/>
              </a:ext>
            </a:extLst>
          </p:cNvPr>
          <p:cNvPicPr>
            <a:picLocks noChangeAspect="1"/>
          </p:cNvPicPr>
          <p:nvPr/>
        </p:nvPicPr>
        <p:blipFill>
          <a:blip r:embed="rId2"/>
          <a:stretch>
            <a:fillRect/>
          </a:stretch>
        </p:blipFill>
        <p:spPr>
          <a:xfrm>
            <a:off x="3093721" y="797718"/>
            <a:ext cx="6462190" cy="4572000"/>
          </a:xfrm>
          <a:prstGeom prst="rect">
            <a:avLst/>
          </a:prstGeom>
          <a:noFill/>
        </p:spPr>
      </p:pic>
    </p:spTree>
    <p:extLst>
      <p:ext uri="{BB962C8B-B14F-4D97-AF65-F5344CB8AC3E}">
        <p14:creationId xmlns:p14="http://schemas.microsoft.com/office/powerpoint/2010/main" val="33353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59036B21-C09F-41E9-AB51-79DC3664186B}">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DFB27BD-E86E-4D24-90CA-6D827B447A96}">
  <ds:schemaRefs>
    <ds:schemaRef ds:uri="http://schemas.microsoft.com/sharepoint/v3/contenttype/forms"/>
  </ds:schemaRefs>
</ds:datastoreItem>
</file>

<file path=customXml/itemProps3.xml><?xml version="1.0" encoding="utf-8"?>
<ds:datastoreItem xmlns:ds="http://schemas.openxmlformats.org/officeDocument/2006/customXml" ds:itemID="{0B34A4F0-B25E-4142-AAF6-017E8591ED0D}">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67</Slides>
  <Notes>11</Notes>
  <HiddenSlides>0</HiddenSlide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Math 16x9</vt:lpstr>
      <vt:lpstr>Coaching Academy: </vt:lpstr>
      <vt:lpstr>PowerPoint Presentation</vt:lpstr>
      <vt:lpstr>PowerPoint Presentation</vt:lpstr>
      <vt:lpstr>Feedback on Feedback – 34 responses</vt:lpstr>
      <vt:lpstr>Your Words</vt:lpstr>
      <vt:lpstr>ToDay’s Agenda</vt:lpstr>
      <vt:lpstr>Community Agreements  </vt:lpstr>
      <vt:lpstr>Quick Check-in</vt:lpstr>
      <vt:lpstr>Prepping for Coaching Session </vt:lpstr>
      <vt:lpstr>Jeny &amp; Dr. Taraja</vt:lpstr>
      <vt:lpstr>Campaign Coaching</vt:lpstr>
      <vt:lpstr>Cycle of Coaching </vt:lpstr>
      <vt:lpstr>Our Diagnosis Framework</vt:lpstr>
      <vt:lpstr>Possible Interventions</vt:lpstr>
      <vt:lpstr>The Coaching Conversation in a Nutshell</vt:lpstr>
      <vt:lpstr>Coaching Practice</vt:lpstr>
      <vt:lpstr>Prepping for Our Coaching Session</vt:lpstr>
      <vt:lpstr>Coaching Practice</vt:lpstr>
      <vt:lpstr>Personal Reflection</vt:lpstr>
      <vt:lpstr>Debrief</vt:lpstr>
      <vt:lpstr>Katie B. &amp;  Serafina </vt:lpstr>
      <vt:lpstr>Service to High Participation </vt:lpstr>
      <vt:lpstr>Service  ----------------------  High Participation </vt:lpstr>
      <vt:lpstr>High Participation Local Assessment</vt:lpstr>
      <vt:lpstr>Small Talk to Whole Room Talk</vt:lpstr>
      <vt:lpstr>Chart it Out Keep the groups to 5-6, go to second choice if need be  </vt:lpstr>
      <vt:lpstr>Pick a Topic</vt:lpstr>
      <vt:lpstr>Chart it Out</vt:lpstr>
      <vt:lpstr>Share Out</vt:lpstr>
      <vt:lpstr>Turn and Talk</vt:lpstr>
      <vt:lpstr>Coaching a Building Rep</vt:lpstr>
      <vt:lpstr>Share Out</vt:lpstr>
      <vt:lpstr>Key Points</vt:lpstr>
      <vt:lpstr>Rita</vt:lpstr>
      <vt:lpstr>PowerPoint Presentation</vt:lpstr>
      <vt:lpstr>Campaign Plans</vt:lpstr>
      <vt:lpstr>Are We Winning?</vt:lpstr>
      <vt:lpstr>PowerPoint Presentation</vt:lpstr>
      <vt:lpstr>Campaign Stories </vt:lpstr>
      <vt:lpstr>Lunch</vt:lpstr>
      <vt:lpstr>Joshua &amp; Rita</vt:lpstr>
      <vt:lpstr>Campaign Cycle Story Process</vt:lpstr>
      <vt:lpstr>PowerPoint Presentation</vt:lpstr>
      <vt:lpstr>Share Out</vt:lpstr>
      <vt:lpstr>PowerPoint Presentation</vt:lpstr>
      <vt:lpstr>Yvie</vt:lpstr>
      <vt:lpstr>Campaign Leadership Team Stages</vt:lpstr>
      <vt:lpstr>Team Coaching Activity</vt:lpstr>
      <vt:lpstr>Group Reflection</vt:lpstr>
      <vt:lpstr>PowerPoint Presentation</vt:lpstr>
      <vt:lpstr>Katie B.</vt:lpstr>
      <vt:lpstr>Remember</vt:lpstr>
      <vt:lpstr>Groups</vt:lpstr>
      <vt:lpstr>Coaching Practice – High Participation</vt:lpstr>
      <vt:lpstr>Share Out</vt:lpstr>
      <vt:lpstr>PowerPoint Presentation</vt:lpstr>
      <vt:lpstr>Scott</vt:lpstr>
      <vt:lpstr>What is the Self-Assessment?  (p.65-70 print 84-89)</vt:lpstr>
      <vt:lpstr>Discussing Your Self-Assessment</vt:lpstr>
      <vt:lpstr>PowerPoint Presentation</vt:lpstr>
      <vt:lpstr>Amanda &amp; Melissa</vt:lpstr>
      <vt:lpstr>Closing the Day</vt:lpstr>
      <vt:lpstr>Feedback time </vt:lpstr>
      <vt:lpstr>Travel Prep and After </vt:lpstr>
      <vt:lpstr>Homework</vt:lpstr>
      <vt:lpstr>PowerPoint Presentation</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130</cp:revision>
  <dcterms:created xsi:type="dcterms:W3CDTF">2022-09-14T20:21:53Z</dcterms:created>
  <dcterms:modified xsi:type="dcterms:W3CDTF">2026-09-26T04:18:33Z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