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5"/>
  </p:notesMasterIdLst>
  <p:sldIdLst>
    <p:sldId id="2790" r:id="rId5"/>
    <p:sldId id="314" r:id="rId6"/>
    <p:sldId id="891" r:id="rId7"/>
    <p:sldId id="2660" r:id="rId8"/>
    <p:sldId id="2800" r:id="rId9"/>
    <p:sldId id="2663" r:id="rId10"/>
    <p:sldId id="2603" r:id="rId11"/>
    <p:sldId id="2616" r:id="rId12"/>
    <p:sldId id="1099" r:id="rId13"/>
    <p:sldId id="2791" r:id="rId14"/>
    <p:sldId id="2798" r:id="rId15"/>
    <p:sldId id="2799" r:id="rId16"/>
    <p:sldId id="2803" r:id="rId17"/>
    <p:sldId id="1836" r:id="rId18"/>
    <p:sldId id="256" r:id="rId19"/>
    <p:sldId id="261" r:id="rId20"/>
    <p:sldId id="2805" r:id="rId21"/>
    <p:sldId id="1768" r:id="rId22"/>
    <p:sldId id="267" r:id="rId23"/>
    <p:sldId id="376" r:id="rId24"/>
    <p:sldId id="377" r:id="rId25"/>
    <p:sldId id="2806" r:id="rId26"/>
    <p:sldId id="2809" r:id="rId27"/>
    <p:sldId id="2808" r:id="rId28"/>
    <p:sldId id="2816" r:id="rId29"/>
    <p:sldId id="2810" r:id="rId30"/>
    <p:sldId id="2811" r:id="rId31"/>
    <p:sldId id="2812" r:id="rId32"/>
    <p:sldId id="2813" r:id="rId33"/>
    <p:sldId id="2814" r:id="rId34"/>
    <p:sldId id="2815" r:id="rId35"/>
    <p:sldId id="2817" r:id="rId36"/>
    <p:sldId id="2819" r:id="rId37"/>
    <p:sldId id="257" r:id="rId38"/>
    <p:sldId id="260" r:id="rId39"/>
    <p:sldId id="2807" r:id="rId40"/>
    <p:sldId id="258" r:id="rId41"/>
    <p:sldId id="2804" r:id="rId42"/>
    <p:sldId id="2836" r:id="rId43"/>
    <p:sldId id="2754" r:id="rId44"/>
    <p:sldId id="2755" r:id="rId45"/>
    <p:sldId id="2797" r:id="rId46"/>
    <p:sldId id="2796" r:id="rId47"/>
    <p:sldId id="2756" r:id="rId48"/>
    <p:sldId id="2794" r:id="rId49"/>
    <p:sldId id="2820" r:id="rId50"/>
    <p:sldId id="2822" r:id="rId51"/>
    <p:sldId id="2821" r:id="rId52"/>
    <p:sldId id="2823" r:id="rId53"/>
    <p:sldId id="2824" r:id="rId54"/>
    <p:sldId id="2835" r:id="rId55"/>
    <p:sldId id="2832" r:id="rId56"/>
    <p:sldId id="2833" r:id="rId57"/>
    <p:sldId id="2834" r:id="rId58"/>
    <p:sldId id="2793" r:id="rId59"/>
    <p:sldId id="2795" r:id="rId60"/>
    <p:sldId id="2837" r:id="rId61"/>
    <p:sldId id="2825" r:id="rId62"/>
    <p:sldId id="2826" r:id="rId63"/>
    <p:sldId id="2827" r:id="rId64"/>
    <p:sldId id="2828" r:id="rId65"/>
    <p:sldId id="2829" r:id="rId66"/>
    <p:sldId id="2830" r:id="rId67"/>
    <p:sldId id="2831" r:id="rId68"/>
    <p:sldId id="2789" r:id="rId69"/>
    <p:sldId id="2792" r:id="rId70"/>
    <p:sldId id="2615" r:id="rId71"/>
    <p:sldId id="2782" r:id="rId72"/>
    <p:sldId id="2801" r:id="rId73"/>
    <p:sldId id="2802" r:id="rId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8AA1A"/>
    <a:srgbClr val="E6D840"/>
    <a:srgbClr val="E3D42D"/>
    <a:srgbClr val="EDE155"/>
    <a:srgbClr val="A3E6C9"/>
    <a:srgbClr val="B4E5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430F6D-2418-9442-A07B-E841FEC57C6F}" v="647" dt="2026-09-24T23:20:42.656"/>
    <p1510:client id="{2CE59DD9-92D3-A52C-233E-193B6882976D}" v="5" dt="2026-09-24T23:09:04.573"/>
    <p1510:client id="{5533CE6B-4A01-2A64-5E32-1D28302C90E1}" v="7" dt="2026-09-25T00:29:11.176"/>
    <p1510:client id="{69720600-5E29-39D1-A8CC-384D8C66385D}" v="111" dt="2026-09-24T23:13:44.322"/>
    <p1510:client id="{F7E1C188-4BE0-A5E3-AF80-BB32CB4F2C97}" v="471" dt="2026-09-24T23:33:15.8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theme" Target="theme/theme1.xml"/><Relationship Id="rId8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rrow, Scott" userId="S::swarrow_mea.org#ext#@neahq.onmicrosoft.com::5678d7dc-d04b-4768-840c-4d4ec12ded67" providerId="AD" clId="Web-{2CE59DD9-92D3-A52C-233E-193B6882976D}"/>
    <pc:docChg chg="modSld">
      <pc:chgData name="Warrow, Scott" userId="S::swarrow_mea.org#ext#@neahq.onmicrosoft.com::5678d7dc-d04b-4768-840c-4d4ec12ded67" providerId="AD" clId="Web-{2CE59DD9-92D3-A52C-233E-193B6882976D}" dt="2026-09-24T23:09:04.573" v="4" actId="20577"/>
      <pc:docMkLst>
        <pc:docMk/>
      </pc:docMkLst>
      <pc:sldChg chg="modSp">
        <pc:chgData name="Warrow, Scott" userId="S::swarrow_mea.org#ext#@neahq.onmicrosoft.com::5678d7dc-d04b-4768-840c-4d4ec12ded67" providerId="AD" clId="Web-{2CE59DD9-92D3-A52C-233E-193B6882976D}" dt="2026-09-24T23:09:04.573" v="4" actId="20577"/>
        <pc:sldMkLst>
          <pc:docMk/>
          <pc:sldMk cId="826136381" sldId="2833"/>
        </pc:sldMkLst>
        <pc:spChg chg="mod">
          <ac:chgData name="Warrow, Scott" userId="S::swarrow_mea.org#ext#@neahq.onmicrosoft.com::5678d7dc-d04b-4768-840c-4d4ec12ded67" providerId="AD" clId="Web-{2CE59DD9-92D3-A52C-233E-193B6882976D}" dt="2026-09-24T23:09:04.573" v="4" actId="20577"/>
          <ac:spMkLst>
            <pc:docMk/>
            <pc:sldMk cId="826136381" sldId="2833"/>
            <ac:spMk id="3" creationId="{2BD7799B-A768-8198-262D-C69AAE95C73F}"/>
          </ac:spMkLst>
        </pc:spChg>
      </pc:sldChg>
    </pc:docChg>
  </pc:docChgLst>
  <pc:docChgLst>
    <pc:chgData name="Jeny Gardner [WYOEA]" userId="S::jgardner_wyoea.org#ext#@neahq.onmicrosoft.com::d078d5fc-586f-49e3-86c1-d8bce1abae62" providerId="AD" clId="Web-{5533CE6B-4A01-2A64-5E32-1D28302C90E1}"/>
    <pc:docChg chg="modSld">
      <pc:chgData name="Jeny Gardner [WYOEA]" userId="S::jgardner_wyoea.org#ext#@neahq.onmicrosoft.com::d078d5fc-586f-49e3-86c1-d8bce1abae62" providerId="AD" clId="Web-{5533CE6B-4A01-2A64-5E32-1D28302C90E1}" dt="2026-09-25T00:29:11.176" v="7" actId="20577"/>
      <pc:docMkLst>
        <pc:docMk/>
      </pc:docMkLst>
      <pc:sldChg chg="modSp">
        <pc:chgData name="Jeny Gardner [WYOEA]" userId="S::jgardner_wyoea.org#ext#@neahq.onmicrosoft.com::d078d5fc-586f-49e3-86c1-d8bce1abae62" providerId="AD" clId="Web-{5533CE6B-4A01-2A64-5E32-1D28302C90E1}" dt="2026-09-25T00:29:11.176" v="7" actId="20577"/>
        <pc:sldMkLst>
          <pc:docMk/>
          <pc:sldMk cId="3043658432" sldId="2754"/>
        </pc:sldMkLst>
        <pc:spChg chg="mod">
          <ac:chgData name="Jeny Gardner [WYOEA]" userId="S::jgardner_wyoea.org#ext#@neahq.onmicrosoft.com::d078d5fc-586f-49e3-86c1-d8bce1abae62" providerId="AD" clId="Web-{5533CE6B-4A01-2A64-5E32-1D28302C90E1}" dt="2026-09-25T00:29:11.176" v="7" actId="20577"/>
          <ac:spMkLst>
            <pc:docMk/>
            <pc:sldMk cId="3043658432" sldId="2754"/>
            <ac:spMk id="3" creationId="{5038EFA1-F761-80C1-5867-4E9D192301A2}"/>
          </ac:spMkLst>
        </pc:spChg>
      </pc:sldChg>
    </pc:docChg>
  </pc:docChgLst>
  <pc:docChgLst>
    <pc:chgData name="Jeny Gardner [WYOEA]" userId="S::jgardner_wyoea.org#ext#@neahq.onmicrosoft.com::d078d5fc-586f-49e3-86c1-d8bce1abae62" providerId="AD" clId="Web-{A81763CC-6A57-5B86-1F91-FAA143A878DC}"/>
    <pc:docChg chg="modSld">
      <pc:chgData name="Jeny Gardner [WYOEA]" userId="S::jgardner_wyoea.org#ext#@neahq.onmicrosoft.com::d078d5fc-586f-49e3-86c1-d8bce1abae62" providerId="AD" clId="Web-{A81763CC-6A57-5B86-1F91-FAA143A878DC}" dt="2026-09-01T14:04:56.156" v="7" actId="20577"/>
      <pc:docMkLst>
        <pc:docMk/>
      </pc:docMkLst>
      <pc:sldChg chg="modSp">
        <pc:chgData name="Jeny Gardner [WYOEA]" userId="S::jgardner_wyoea.org#ext#@neahq.onmicrosoft.com::d078d5fc-586f-49e3-86c1-d8bce1abae62" providerId="AD" clId="Web-{A81763CC-6A57-5B86-1F91-FAA143A878DC}" dt="2026-09-01T14:04:25.015" v="3" actId="20577"/>
        <pc:sldMkLst>
          <pc:docMk/>
          <pc:sldMk cId="3043658432" sldId="2754"/>
        </pc:sldMkLst>
        <pc:spChg chg="mod">
          <ac:chgData name="Jeny Gardner [WYOEA]" userId="S::jgardner_wyoea.org#ext#@neahq.onmicrosoft.com::d078d5fc-586f-49e3-86c1-d8bce1abae62" providerId="AD" clId="Web-{A81763CC-6A57-5B86-1F91-FAA143A878DC}" dt="2026-09-01T14:04:25.015" v="3" actId="20577"/>
          <ac:spMkLst>
            <pc:docMk/>
            <pc:sldMk cId="3043658432" sldId="2754"/>
            <ac:spMk id="3" creationId="{5038EFA1-F761-80C1-5867-4E9D192301A2}"/>
          </ac:spMkLst>
        </pc:spChg>
      </pc:sldChg>
      <pc:sldChg chg="modSp">
        <pc:chgData name="Jeny Gardner [WYOEA]" userId="S::jgardner_wyoea.org#ext#@neahq.onmicrosoft.com::d078d5fc-586f-49e3-86c1-d8bce1abae62" providerId="AD" clId="Web-{A81763CC-6A57-5B86-1F91-FAA143A878DC}" dt="2026-09-01T14:04:56.156" v="7" actId="20577"/>
        <pc:sldMkLst>
          <pc:docMk/>
          <pc:sldMk cId="3900897840" sldId="2755"/>
        </pc:sldMkLst>
        <pc:spChg chg="mod">
          <ac:chgData name="Jeny Gardner [WYOEA]" userId="S::jgardner_wyoea.org#ext#@neahq.onmicrosoft.com::d078d5fc-586f-49e3-86c1-d8bce1abae62" providerId="AD" clId="Web-{A81763CC-6A57-5B86-1F91-FAA143A878DC}" dt="2026-09-01T14:04:56.156" v="7" actId="20577"/>
          <ac:spMkLst>
            <pc:docMk/>
            <pc:sldMk cId="3900897840" sldId="2755"/>
            <ac:spMk id="3" creationId="{6868A34D-08A6-3C8D-A4E9-292F57B11C4E}"/>
          </ac:spMkLst>
        </pc:spChg>
      </pc:sldChg>
    </pc:docChg>
  </pc:docChgLst>
  <pc:docChgLst>
    <pc:chgData name="Katie Bishop [WA]" userId="S::kbishop_washingtonea.org#ext#@neahq.onmicrosoft.com::49e01a96-684d-4216-96b4-584a08a22682" providerId="AD" clId="Web-{69720600-5E29-39D1-A8CC-384D8C66385D}"/>
    <pc:docChg chg="addSld modSld">
      <pc:chgData name="Katie Bishop [WA]" userId="S::kbishop_washingtonea.org#ext#@neahq.onmicrosoft.com::49e01a96-684d-4216-96b4-584a08a22682" providerId="AD" clId="Web-{69720600-5E29-39D1-A8CC-384D8C66385D}" dt="2026-09-24T23:13:44.322" v="113"/>
      <pc:docMkLst>
        <pc:docMk/>
      </pc:docMkLst>
      <pc:sldChg chg="modSp">
        <pc:chgData name="Katie Bishop [WA]" userId="S::kbishop_washingtonea.org#ext#@neahq.onmicrosoft.com::49e01a96-684d-4216-96b4-584a08a22682" providerId="AD" clId="Web-{69720600-5E29-39D1-A8CC-384D8C66385D}" dt="2026-09-24T22:35:56.773" v="17" actId="20577"/>
        <pc:sldMkLst>
          <pc:docMk/>
          <pc:sldMk cId="0" sldId="257"/>
        </pc:sldMkLst>
        <pc:spChg chg="mod">
          <ac:chgData name="Katie Bishop [WA]" userId="S::kbishop_washingtonea.org#ext#@neahq.onmicrosoft.com::49e01a96-684d-4216-96b4-584a08a22682" providerId="AD" clId="Web-{69720600-5E29-39D1-A8CC-384D8C66385D}" dt="2026-09-24T22:35:56.773" v="17" actId="20577"/>
          <ac:spMkLst>
            <pc:docMk/>
            <pc:sldMk cId="0" sldId="257"/>
            <ac:spMk id="3" creationId="{00000000-0000-0000-0000-000000000000}"/>
          </ac:spMkLst>
        </pc:spChg>
      </pc:sldChg>
      <pc:sldChg chg="modSp">
        <pc:chgData name="Katie Bishop [WA]" userId="S::kbishop_washingtonea.org#ext#@neahq.onmicrosoft.com::49e01a96-684d-4216-96b4-584a08a22682" providerId="AD" clId="Web-{69720600-5E29-39D1-A8CC-384D8C66385D}" dt="2026-09-24T22:44:51.123" v="47" actId="20577"/>
        <pc:sldMkLst>
          <pc:docMk/>
          <pc:sldMk cId="3043658432" sldId="2754"/>
        </pc:sldMkLst>
        <pc:spChg chg="mod">
          <ac:chgData name="Katie Bishop [WA]" userId="S::kbishop_washingtonea.org#ext#@neahq.onmicrosoft.com::49e01a96-684d-4216-96b4-584a08a22682" providerId="AD" clId="Web-{69720600-5E29-39D1-A8CC-384D8C66385D}" dt="2026-09-24T22:44:51.123" v="47" actId="20577"/>
          <ac:spMkLst>
            <pc:docMk/>
            <pc:sldMk cId="3043658432" sldId="2754"/>
            <ac:spMk id="3" creationId="{5038EFA1-F761-80C1-5867-4E9D192301A2}"/>
          </ac:spMkLst>
        </pc:spChg>
      </pc:sldChg>
      <pc:sldChg chg="modSp">
        <pc:chgData name="Katie Bishop [WA]" userId="S::kbishop_washingtonea.org#ext#@neahq.onmicrosoft.com::49e01a96-684d-4216-96b4-584a08a22682" providerId="AD" clId="Web-{69720600-5E29-39D1-A8CC-384D8C66385D}" dt="2026-09-24T22:48:58.579" v="84" actId="14100"/>
        <pc:sldMkLst>
          <pc:docMk/>
          <pc:sldMk cId="2249853102" sldId="2756"/>
        </pc:sldMkLst>
        <pc:spChg chg="mod">
          <ac:chgData name="Katie Bishop [WA]" userId="S::kbishop_washingtonea.org#ext#@neahq.onmicrosoft.com::49e01a96-684d-4216-96b4-584a08a22682" providerId="AD" clId="Web-{69720600-5E29-39D1-A8CC-384D8C66385D}" dt="2026-09-24T22:48:52.047" v="83" actId="20577"/>
          <ac:spMkLst>
            <pc:docMk/>
            <pc:sldMk cId="2249853102" sldId="2756"/>
            <ac:spMk id="3" creationId="{D72331BD-F8D1-92D3-84E3-08993503A7DD}"/>
          </ac:spMkLst>
        </pc:spChg>
        <pc:picChg chg="mod">
          <ac:chgData name="Katie Bishop [WA]" userId="S::kbishop_washingtonea.org#ext#@neahq.onmicrosoft.com::49e01a96-684d-4216-96b4-584a08a22682" providerId="AD" clId="Web-{69720600-5E29-39D1-A8CC-384D8C66385D}" dt="2026-09-24T22:48:58.579" v="84" actId="14100"/>
          <ac:picMkLst>
            <pc:docMk/>
            <pc:sldMk cId="2249853102" sldId="2756"/>
            <ac:picMk id="4" creationId="{93D64F61-9DD3-33C3-63AE-A272D89A6D98}"/>
          </ac:picMkLst>
        </pc:picChg>
      </pc:sldChg>
      <pc:sldChg chg="modSp">
        <pc:chgData name="Katie Bishop [WA]" userId="S::kbishop_washingtonea.org#ext#@neahq.onmicrosoft.com::49e01a96-684d-4216-96b4-584a08a22682" providerId="AD" clId="Web-{69720600-5E29-39D1-A8CC-384D8C66385D}" dt="2026-09-24T23:07:30.809" v="106" actId="20577"/>
        <pc:sldMkLst>
          <pc:docMk/>
          <pc:sldMk cId="1965316514" sldId="2793"/>
        </pc:sldMkLst>
        <pc:spChg chg="mod">
          <ac:chgData name="Katie Bishop [WA]" userId="S::kbishop_washingtonea.org#ext#@neahq.onmicrosoft.com::49e01a96-684d-4216-96b4-584a08a22682" providerId="AD" clId="Web-{69720600-5E29-39D1-A8CC-384D8C66385D}" dt="2026-09-24T23:07:30.809" v="106" actId="20577"/>
          <ac:spMkLst>
            <pc:docMk/>
            <pc:sldMk cId="1965316514" sldId="2793"/>
            <ac:spMk id="2" creationId="{DC210344-A992-AB08-9559-F8AF65A1D79C}"/>
          </ac:spMkLst>
        </pc:spChg>
      </pc:sldChg>
      <pc:sldChg chg="modSp">
        <pc:chgData name="Katie Bishop [WA]" userId="S::kbishop_washingtonea.org#ext#@neahq.onmicrosoft.com::49e01a96-684d-4216-96b4-584a08a22682" providerId="AD" clId="Web-{69720600-5E29-39D1-A8CC-384D8C66385D}" dt="2026-09-24T22:32:43.662" v="2" actId="20577"/>
        <pc:sldMkLst>
          <pc:docMk/>
          <pc:sldMk cId="4222287974" sldId="2811"/>
        </pc:sldMkLst>
        <pc:spChg chg="mod">
          <ac:chgData name="Katie Bishop [WA]" userId="S::kbishop_washingtonea.org#ext#@neahq.onmicrosoft.com::49e01a96-684d-4216-96b4-584a08a22682" providerId="AD" clId="Web-{69720600-5E29-39D1-A8CC-384D8C66385D}" dt="2026-09-24T22:32:43.662" v="2" actId="20577"/>
          <ac:spMkLst>
            <pc:docMk/>
            <pc:sldMk cId="4222287974" sldId="2811"/>
            <ac:spMk id="3" creationId="{10246A67-34AC-C5A1-852D-0F88FA5DA797}"/>
          </ac:spMkLst>
        </pc:spChg>
      </pc:sldChg>
      <pc:sldChg chg="modSp">
        <pc:chgData name="Katie Bishop [WA]" userId="S::kbishop_washingtonea.org#ext#@neahq.onmicrosoft.com::49e01a96-684d-4216-96b4-584a08a22682" providerId="AD" clId="Web-{69720600-5E29-39D1-A8CC-384D8C66385D}" dt="2026-09-24T22:34:24.132" v="4" actId="20577"/>
        <pc:sldMkLst>
          <pc:docMk/>
          <pc:sldMk cId="1851288456" sldId="2814"/>
        </pc:sldMkLst>
        <pc:spChg chg="mod">
          <ac:chgData name="Katie Bishop [WA]" userId="S::kbishop_washingtonea.org#ext#@neahq.onmicrosoft.com::49e01a96-684d-4216-96b4-584a08a22682" providerId="AD" clId="Web-{69720600-5E29-39D1-A8CC-384D8C66385D}" dt="2026-09-24T22:34:24.132" v="4" actId="20577"/>
          <ac:spMkLst>
            <pc:docMk/>
            <pc:sldMk cId="1851288456" sldId="2814"/>
            <ac:spMk id="3" creationId="{B1753211-E98F-37E3-82FB-2F99B49D5030}"/>
          </ac:spMkLst>
        </pc:spChg>
      </pc:sldChg>
      <pc:sldChg chg="modSp">
        <pc:chgData name="Katie Bishop [WA]" userId="S::kbishop_washingtonea.org#ext#@neahq.onmicrosoft.com::49e01a96-684d-4216-96b4-584a08a22682" providerId="AD" clId="Web-{69720600-5E29-39D1-A8CC-384D8C66385D}" dt="2026-09-24T22:35:05.741" v="9" actId="20577"/>
        <pc:sldMkLst>
          <pc:docMk/>
          <pc:sldMk cId="4218019299" sldId="2817"/>
        </pc:sldMkLst>
        <pc:spChg chg="mod">
          <ac:chgData name="Katie Bishop [WA]" userId="S::kbishop_washingtonea.org#ext#@neahq.onmicrosoft.com::49e01a96-684d-4216-96b4-584a08a22682" providerId="AD" clId="Web-{69720600-5E29-39D1-A8CC-384D8C66385D}" dt="2026-09-24T22:35:05.741" v="9" actId="20577"/>
          <ac:spMkLst>
            <pc:docMk/>
            <pc:sldMk cId="4218019299" sldId="2817"/>
            <ac:spMk id="3" creationId="{A9BC1333-055F-2906-6237-B3F9DF2D8415}"/>
          </ac:spMkLst>
        </pc:spChg>
      </pc:sldChg>
      <pc:sldChg chg="modSp">
        <pc:chgData name="Katie Bishop [WA]" userId="S::kbishop_washingtonea.org#ext#@neahq.onmicrosoft.com::49e01a96-684d-4216-96b4-584a08a22682" providerId="AD" clId="Web-{69720600-5E29-39D1-A8CC-384D8C66385D}" dt="2026-09-24T23:00:43.221" v="86" actId="20577"/>
        <pc:sldMkLst>
          <pc:docMk/>
          <pc:sldMk cId="773382039" sldId="2820"/>
        </pc:sldMkLst>
        <pc:spChg chg="mod">
          <ac:chgData name="Katie Bishop [WA]" userId="S::kbishop_washingtonea.org#ext#@neahq.onmicrosoft.com::49e01a96-684d-4216-96b4-584a08a22682" providerId="AD" clId="Web-{69720600-5E29-39D1-A8CC-384D8C66385D}" dt="2026-09-24T23:00:43.221" v="86" actId="20577"/>
          <ac:spMkLst>
            <pc:docMk/>
            <pc:sldMk cId="773382039" sldId="2820"/>
            <ac:spMk id="3" creationId="{D48CFC46-F89D-4507-6EAE-3158F862EC4F}"/>
          </ac:spMkLst>
        </pc:spChg>
      </pc:sldChg>
      <pc:sldChg chg="modSp">
        <pc:chgData name="Katie Bishop [WA]" userId="S::kbishop_washingtonea.org#ext#@neahq.onmicrosoft.com::49e01a96-684d-4216-96b4-584a08a22682" providerId="AD" clId="Web-{69720600-5E29-39D1-A8CC-384D8C66385D}" dt="2026-09-24T23:03:12.005" v="102" actId="20577"/>
        <pc:sldMkLst>
          <pc:docMk/>
          <pc:sldMk cId="3628856503" sldId="2822"/>
        </pc:sldMkLst>
        <pc:spChg chg="mod">
          <ac:chgData name="Katie Bishop [WA]" userId="S::kbishop_washingtonea.org#ext#@neahq.onmicrosoft.com::49e01a96-684d-4216-96b4-584a08a22682" providerId="AD" clId="Web-{69720600-5E29-39D1-A8CC-384D8C66385D}" dt="2026-09-24T23:03:12.005" v="102" actId="20577"/>
          <ac:spMkLst>
            <pc:docMk/>
            <pc:sldMk cId="3628856503" sldId="2822"/>
            <ac:spMk id="3" creationId="{FCDE38AF-C58E-C712-C82C-3DEB9E7B4AC2}"/>
          </ac:spMkLst>
        </pc:spChg>
      </pc:sldChg>
      <pc:sldChg chg="modSp">
        <pc:chgData name="Katie Bishop [WA]" userId="S::kbishop_washingtonea.org#ext#@neahq.onmicrosoft.com::49e01a96-684d-4216-96b4-584a08a22682" providerId="AD" clId="Web-{69720600-5E29-39D1-A8CC-384D8C66385D}" dt="2026-09-24T23:05:50.163" v="105" actId="20577"/>
        <pc:sldMkLst>
          <pc:docMk/>
          <pc:sldMk cId="551554168" sldId="2823"/>
        </pc:sldMkLst>
        <pc:spChg chg="mod">
          <ac:chgData name="Katie Bishop [WA]" userId="S::kbishop_washingtonea.org#ext#@neahq.onmicrosoft.com::49e01a96-684d-4216-96b4-584a08a22682" providerId="AD" clId="Web-{69720600-5E29-39D1-A8CC-384D8C66385D}" dt="2026-09-24T23:05:50.163" v="105" actId="20577"/>
          <ac:spMkLst>
            <pc:docMk/>
            <pc:sldMk cId="551554168" sldId="2823"/>
            <ac:spMk id="3" creationId="{32C47990-1796-74D0-1CEE-3E48C4FF433D}"/>
          </ac:spMkLst>
        </pc:spChg>
      </pc:sldChg>
      <pc:sldChg chg="modSp">
        <pc:chgData name="Katie Bishop [WA]" userId="S::kbishop_washingtonea.org#ext#@neahq.onmicrosoft.com::49e01a96-684d-4216-96b4-584a08a22682" providerId="AD" clId="Web-{69720600-5E29-39D1-A8CC-384D8C66385D}" dt="2026-09-24T23:12:21.429" v="108" actId="20577"/>
        <pc:sldMkLst>
          <pc:docMk/>
          <pc:sldMk cId="2494924805" sldId="2832"/>
        </pc:sldMkLst>
        <pc:spChg chg="mod">
          <ac:chgData name="Katie Bishop [WA]" userId="S::kbishop_washingtonea.org#ext#@neahq.onmicrosoft.com::49e01a96-684d-4216-96b4-584a08a22682" providerId="AD" clId="Web-{69720600-5E29-39D1-A8CC-384D8C66385D}" dt="2026-09-24T23:12:21.429" v="108" actId="20577"/>
          <ac:spMkLst>
            <pc:docMk/>
            <pc:sldMk cId="2494924805" sldId="2832"/>
            <ac:spMk id="3" creationId="{DB3BC1C8-6285-E7F3-A41C-C71F81DBC86F}"/>
          </ac:spMkLst>
        </pc:spChg>
      </pc:sldChg>
      <pc:sldChg chg="modSp">
        <pc:chgData name="Katie Bishop [WA]" userId="S::kbishop_washingtonea.org#ext#@neahq.onmicrosoft.com::49e01a96-684d-4216-96b4-584a08a22682" providerId="AD" clId="Web-{69720600-5E29-39D1-A8CC-384D8C66385D}" dt="2026-09-24T23:12:31.539" v="112" actId="20577"/>
        <pc:sldMkLst>
          <pc:docMk/>
          <pc:sldMk cId="826136381" sldId="2833"/>
        </pc:sldMkLst>
        <pc:spChg chg="mod">
          <ac:chgData name="Katie Bishop [WA]" userId="S::kbishop_washingtonea.org#ext#@neahq.onmicrosoft.com::49e01a96-684d-4216-96b4-584a08a22682" providerId="AD" clId="Web-{69720600-5E29-39D1-A8CC-384D8C66385D}" dt="2026-09-24T23:12:31.539" v="112" actId="20577"/>
          <ac:spMkLst>
            <pc:docMk/>
            <pc:sldMk cId="826136381" sldId="2833"/>
            <ac:spMk id="3" creationId="{2BD7799B-A768-8198-262D-C69AAE95C73F}"/>
          </ac:spMkLst>
        </pc:spChg>
      </pc:sldChg>
      <pc:sldChg chg="new">
        <pc:chgData name="Katie Bishop [WA]" userId="S::kbishop_washingtonea.org#ext#@neahq.onmicrosoft.com::49e01a96-684d-4216-96b4-584a08a22682" providerId="AD" clId="Web-{69720600-5E29-39D1-A8CC-384D8C66385D}" dt="2026-09-24T23:13:44.322" v="113"/>
        <pc:sldMkLst>
          <pc:docMk/>
          <pc:sldMk cId="2663631082" sldId="2837"/>
        </pc:sldMkLst>
      </pc:sldChg>
    </pc:docChg>
  </pc:docChgLst>
  <pc:docChgLst>
    <pc:chgData name="Kail, Amanda [NEA-FO]" userId="S::akail@nea.org::57fa41ed-6196-4a36-b76e-152a844f9ae8" providerId="AD" clId="Web-{F7E1C188-4BE0-A5E3-AF80-BB32CB4F2C97}"/>
    <pc:docChg chg="modSld">
      <pc:chgData name="Kail, Amanda [NEA-FO]" userId="S::akail@nea.org::57fa41ed-6196-4a36-b76e-152a844f9ae8" providerId="AD" clId="Web-{F7E1C188-4BE0-A5E3-AF80-BB32CB4F2C97}" dt="2026-09-24T23:33:15.893" v="481" actId="20577"/>
      <pc:docMkLst>
        <pc:docMk/>
      </pc:docMkLst>
      <pc:sldChg chg="addSp delSp modSp">
        <pc:chgData name="Kail, Amanda [NEA-FO]" userId="S::akail@nea.org::57fa41ed-6196-4a36-b76e-152a844f9ae8" providerId="AD" clId="Web-{F7E1C188-4BE0-A5E3-AF80-BB32CB4F2C97}" dt="2026-09-24T22:22:06.069" v="7" actId="1076"/>
        <pc:sldMkLst>
          <pc:docMk/>
          <pc:sldMk cId="2499931005" sldId="1099"/>
        </pc:sldMkLst>
        <pc:picChg chg="add mod modCrop">
          <ac:chgData name="Kail, Amanda [NEA-FO]" userId="S::akail@nea.org::57fa41ed-6196-4a36-b76e-152a844f9ae8" providerId="AD" clId="Web-{F7E1C188-4BE0-A5E3-AF80-BB32CB4F2C97}" dt="2026-09-24T22:22:06.069" v="7" actId="1076"/>
          <ac:picMkLst>
            <pc:docMk/>
            <pc:sldMk cId="2499931005" sldId="1099"/>
            <ac:picMk id="4" creationId="{F3BC8BF6-6CD7-1EA4-B637-8325CEF8BEDB}"/>
          </ac:picMkLst>
        </pc:picChg>
        <pc:picChg chg="del">
          <ac:chgData name="Kail, Amanda [NEA-FO]" userId="S::akail@nea.org::57fa41ed-6196-4a36-b76e-152a844f9ae8" providerId="AD" clId="Web-{F7E1C188-4BE0-A5E3-AF80-BB32CB4F2C97}" dt="2026-09-24T22:18:18.318" v="0"/>
          <ac:picMkLst>
            <pc:docMk/>
            <pc:sldMk cId="2499931005" sldId="1099"/>
            <ac:picMk id="6" creationId="{00000000-0000-0000-0000-000000000000}"/>
          </ac:picMkLst>
        </pc:picChg>
      </pc:sldChg>
      <pc:sldChg chg="modSp">
        <pc:chgData name="Kail, Amanda [NEA-FO]" userId="S::akail@nea.org::57fa41ed-6196-4a36-b76e-152a844f9ae8" providerId="AD" clId="Web-{F7E1C188-4BE0-A5E3-AF80-BB32CB4F2C97}" dt="2026-09-24T23:23:42.787" v="266" actId="20577"/>
        <pc:sldMkLst>
          <pc:docMk/>
          <pc:sldMk cId="773382039" sldId="2820"/>
        </pc:sldMkLst>
        <pc:spChg chg="mod">
          <ac:chgData name="Kail, Amanda [NEA-FO]" userId="S::akail@nea.org::57fa41ed-6196-4a36-b76e-152a844f9ae8" providerId="AD" clId="Web-{F7E1C188-4BE0-A5E3-AF80-BB32CB4F2C97}" dt="2026-09-24T23:23:42.787" v="266" actId="20577"/>
          <ac:spMkLst>
            <pc:docMk/>
            <pc:sldMk cId="773382039" sldId="2820"/>
            <ac:spMk id="3" creationId="{D48CFC46-F89D-4507-6EAE-3158F862EC4F}"/>
          </ac:spMkLst>
        </pc:spChg>
      </pc:sldChg>
      <pc:sldChg chg="modSp">
        <pc:chgData name="Kail, Amanda [NEA-FO]" userId="S::akail@nea.org::57fa41ed-6196-4a36-b76e-152a844f9ae8" providerId="AD" clId="Web-{F7E1C188-4BE0-A5E3-AF80-BB32CB4F2C97}" dt="2026-09-24T23:22:23.187" v="226" actId="20577"/>
        <pc:sldMkLst>
          <pc:docMk/>
          <pc:sldMk cId="3627239306" sldId="2821"/>
        </pc:sldMkLst>
        <pc:spChg chg="mod">
          <ac:chgData name="Kail, Amanda [NEA-FO]" userId="S::akail@nea.org::57fa41ed-6196-4a36-b76e-152a844f9ae8" providerId="AD" clId="Web-{F7E1C188-4BE0-A5E3-AF80-BB32CB4F2C97}" dt="2026-09-24T23:22:23.187" v="226" actId="20577"/>
          <ac:spMkLst>
            <pc:docMk/>
            <pc:sldMk cId="3627239306" sldId="2821"/>
            <ac:spMk id="3" creationId="{BC8F88AB-48D6-0C7D-826B-6C5EC0AA7E4D}"/>
          </ac:spMkLst>
        </pc:spChg>
      </pc:sldChg>
      <pc:sldChg chg="modSp">
        <pc:chgData name="Kail, Amanda [NEA-FO]" userId="S::akail@nea.org::57fa41ed-6196-4a36-b76e-152a844f9ae8" providerId="AD" clId="Web-{F7E1C188-4BE0-A5E3-AF80-BB32CB4F2C97}" dt="2026-09-24T23:21:58.764" v="207" actId="20577"/>
        <pc:sldMkLst>
          <pc:docMk/>
          <pc:sldMk cId="3628856503" sldId="2822"/>
        </pc:sldMkLst>
        <pc:spChg chg="mod">
          <ac:chgData name="Kail, Amanda [NEA-FO]" userId="S::akail@nea.org::57fa41ed-6196-4a36-b76e-152a844f9ae8" providerId="AD" clId="Web-{F7E1C188-4BE0-A5E3-AF80-BB32CB4F2C97}" dt="2026-09-24T23:21:58.764" v="207" actId="20577"/>
          <ac:spMkLst>
            <pc:docMk/>
            <pc:sldMk cId="3628856503" sldId="2822"/>
            <ac:spMk id="3" creationId="{FCDE38AF-C58E-C712-C82C-3DEB9E7B4AC2}"/>
          </ac:spMkLst>
        </pc:spChg>
      </pc:sldChg>
      <pc:sldChg chg="modSp">
        <pc:chgData name="Kail, Amanda [NEA-FO]" userId="S::akail@nea.org::57fa41ed-6196-4a36-b76e-152a844f9ae8" providerId="AD" clId="Web-{F7E1C188-4BE0-A5E3-AF80-BB32CB4F2C97}" dt="2026-09-24T23:32:38.062" v="475" actId="20577"/>
        <pc:sldMkLst>
          <pc:docMk/>
          <pc:sldMk cId="551554168" sldId="2823"/>
        </pc:sldMkLst>
        <pc:spChg chg="mod">
          <ac:chgData name="Kail, Amanda [NEA-FO]" userId="S::akail@nea.org::57fa41ed-6196-4a36-b76e-152a844f9ae8" providerId="AD" clId="Web-{F7E1C188-4BE0-A5E3-AF80-BB32CB4F2C97}" dt="2026-09-24T23:32:38.062" v="475" actId="20577"/>
          <ac:spMkLst>
            <pc:docMk/>
            <pc:sldMk cId="551554168" sldId="2823"/>
            <ac:spMk id="3" creationId="{32C47990-1796-74D0-1CEE-3E48C4FF433D}"/>
          </ac:spMkLst>
        </pc:spChg>
      </pc:sldChg>
      <pc:sldChg chg="modSp">
        <pc:chgData name="Kail, Amanda [NEA-FO]" userId="S::akail@nea.org::57fa41ed-6196-4a36-b76e-152a844f9ae8" providerId="AD" clId="Web-{F7E1C188-4BE0-A5E3-AF80-BB32CB4F2C97}" dt="2026-09-24T23:33:15.893" v="481" actId="20577"/>
        <pc:sldMkLst>
          <pc:docMk/>
          <pc:sldMk cId="1932140213" sldId="2824"/>
        </pc:sldMkLst>
        <pc:spChg chg="mod">
          <ac:chgData name="Kail, Amanda [NEA-FO]" userId="S::akail@nea.org::57fa41ed-6196-4a36-b76e-152a844f9ae8" providerId="AD" clId="Web-{F7E1C188-4BE0-A5E3-AF80-BB32CB4F2C97}" dt="2026-09-24T23:32:57.688" v="477" actId="1076"/>
          <ac:spMkLst>
            <pc:docMk/>
            <pc:sldMk cId="1932140213" sldId="2824"/>
            <ac:spMk id="2" creationId="{0675B57D-A038-C3C2-68F2-D7AE81FC36C5}"/>
          </ac:spMkLst>
        </pc:spChg>
        <pc:spChg chg="mod">
          <ac:chgData name="Kail, Amanda [NEA-FO]" userId="S::akail@nea.org::57fa41ed-6196-4a36-b76e-152a844f9ae8" providerId="AD" clId="Web-{F7E1C188-4BE0-A5E3-AF80-BB32CB4F2C97}" dt="2026-09-24T23:33:15.893" v="481" actId="20577"/>
          <ac:spMkLst>
            <pc:docMk/>
            <pc:sldMk cId="1932140213" sldId="2824"/>
            <ac:spMk id="3" creationId="{EE6D6775-A748-A342-BCF1-20763F51D139}"/>
          </ac:spMkLst>
        </pc:spChg>
      </pc:sldChg>
    </pc:docChg>
  </pc:docChgLst>
  <pc:docChgLst>
    <pc:chgData name="Shephard Allen, Taraja [OH]" userId="65baa122-b778-4332-a641-aa527494d799" providerId="ADAL" clId="{964DD991-B07D-50A0-8339-5D337F214506}"/>
    <pc:docChg chg="undo custSel addSld delSld modSld">
      <pc:chgData name="Shephard Allen, Taraja [OH]" userId="65baa122-b778-4332-a641-aa527494d799" providerId="ADAL" clId="{964DD991-B07D-50A0-8339-5D337F214506}" dt="2026-09-24T23:20:42.656" v="646" actId="1076"/>
      <pc:docMkLst>
        <pc:docMk/>
      </pc:docMkLst>
      <pc:sldChg chg="modSp mod">
        <pc:chgData name="Shephard Allen, Taraja [OH]" userId="65baa122-b778-4332-a641-aa527494d799" providerId="ADAL" clId="{964DD991-B07D-50A0-8339-5D337F214506}" dt="2026-09-24T22:41:00.099" v="76" actId="11"/>
        <pc:sldMkLst>
          <pc:docMk/>
          <pc:sldMk cId="0" sldId="260"/>
        </pc:sldMkLst>
        <pc:spChg chg="mod">
          <ac:chgData name="Shephard Allen, Taraja [OH]" userId="65baa122-b778-4332-a641-aa527494d799" providerId="ADAL" clId="{964DD991-B07D-50A0-8339-5D337F214506}" dt="2026-09-24T22:40:16.463" v="66" actId="2710"/>
          <ac:spMkLst>
            <pc:docMk/>
            <pc:sldMk cId="0" sldId="260"/>
            <ac:spMk id="2" creationId="{00000000-0000-0000-0000-000000000000}"/>
          </ac:spMkLst>
        </pc:spChg>
        <pc:spChg chg="mod">
          <ac:chgData name="Shephard Allen, Taraja [OH]" userId="65baa122-b778-4332-a641-aa527494d799" providerId="ADAL" clId="{964DD991-B07D-50A0-8339-5D337F214506}" dt="2026-09-24T22:41:00.099" v="76" actId="11"/>
          <ac:spMkLst>
            <pc:docMk/>
            <pc:sldMk cId="0" sldId="260"/>
            <ac:spMk id="3" creationId="{00000000-0000-0000-0000-000000000000}"/>
          </ac:spMkLst>
        </pc:spChg>
        <pc:picChg chg="mod">
          <ac:chgData name="Shephard Allen, Taraja [OH]" userId="65baa122-b778-4332-a641-aa527494d799" providerId="ADAL" clId="{964DD991-B07D-50A0-8339-5D337F214506}" dt="2026-09-24T22:38:39.848" v="35" actId="1076"/>
          <ac:picMkLst>
            <pc:docMk/>
            <pc:sldMk cId="0" sldId="260"/>
            <ac:picMk id="5" creationId="{A31F9058-C3A7-A215-6C62-E34203C624AE}"/>
          </ac:picMkLst>
        </pc:picChg>
      </pc:sldChg>
      <pc:sldChg chg="modSp mod">
        <pc:chgData name="Shephard Allen, Taraja [OH]" userId="65baa122-b778-4332-a641-aa527494d799" providerId="ADAL" clId="{964DD991-B07D-50A0-8339-5D337F214506}" dt="2026-09-24T22:51:08.266" v="234" actId="20577"/>
        <pc:sldMkLst>
          <pc:docMk/>
          <pc:sldMk cId="3043658432" sldId="2754"/>
        </pc:sldMkLst>
        <pc:spChg chg="mod">
          <ac:chgData name="Shephard Allen, Taraja [OH]" userId="65baa122-b778-4332-a641-aa527494d799" providerId="ADAL" clId="{964DD991-B07D-50A0-8339-5D337F214506}" dt="2026-09-24T22:46:40.580" v="122" actId="14100"/>
          <ac:spMkLst>
            <pc:docMk/>
            <pc:sldMk cId="3043658432" sldId="2754"/>
            <ac:spMk id="2" creationId="{0E86A3DB-A13B-7251-6D83-182E5360E2C8}"/>
          </ac:spMkLst>
        </pc:spChg>
        <pc:spChg chg="mod">
          <ac:chgData name="Shephard Allen, Taraja [OH]" userId="65baa122-b778-4332-a641-aa527494d799" providerId="ADAL" clId="{964DD991-B07D-50A0-8339-5D337F214506}" dt="2026-09-24T22:51:08.266" v="234" actId="20577"/>
          <ac:spMkLst>
            <pc:docMk/>
            <pc:sldMk cId="3043658432" sldId="2754"/>
            <ac:spMk id="3" creationId="{5038EFA1-F761-80C1-5867-4E9D192301A2}"/>
          </ac:spMkLst>
        </pc:spChg>
        <pc:picChg chg="mod modCrop">
          <ac:chgData name="Shephard Allen, Taraja [OH]" userId="65baa122-b778-4332-a641-aa527494d799" providerId="ADAL" clId="{964DD991-B07D-50A0-8339-5D337F214506}" dt="2026-09-24T22:47:35.872" v="155" actId="1076"/>
          <ac:picMkLst>
            <pc:docMk/>
            <pc:sldMk cId="3043658432" sldId="2754"/>
            <ac:picMk id="4" creationId="{030C2F83-5CC1-340A-C714-FDB04A68058E}"/>
          </ac:picMkLst>
        </pc:picChg>
      </pc:sldChg>
      <pc:sldChg chg="modSp mod">
        <pc:chgData name="Shephard Allen, Taraja [OH]" userId="65baa122-b778-4332-a641-aa527494d799" providerId="ADAL" clId="{964DD991-B07D-50A0-8339-5D337F214506}" dt="2026-09-24T22:48:38.070" v="169" actId="14100"/>
        <pc:sldMkLst>
          <pc:docMk/>
          <pc:sldMk cId="3900897840" sldId="2755"/>
        </pc:sldMkLst>
        <pc:spChg chg="mod">
          <ac:chgData name="Shephard Allen, Taraja [OH]" userId="65baa122-b778-4332-a641-aa527494d799" providerId="ADAL" clId="{964DD991-B07D-50A0-8339-5D337F214506}" dt="2026-09-24T22:48:38.070" v="169" actId="14100"/>
          <ac:spMkLst>
            <pc:docMk/>
            <pc:sldMk cId="3900897840" sldId="2755"/>
            <ac:spMk id="2" creationId="{DDE9E02A-9E31-66DD-AA9D-3A5F16B88302}"/>
          </ac:spMkLst>
        </pc:spChg>
        <pc:picChg chg="mod">
          <ac:chgData name="Shephard Allen, Taraja [OH]" userId="65baa122-b778-4332-a641-aa527494d799" providerId="ADAL" clId="{964DD991-B07D-50A0-8339-5D337F214506}" dt="2026-09-24T22:48:20.021" v="167" actId="1076"/>
          <ac:picMkLst>
            <pc:docMk/>
            <pc:sldMk cId="3900897840" sldId="2755"/>
            <ac:picMk id="4" creationId="{5F3D887F-CAE8-58AB-7672-DD379FE8A308}"/>
          </ac:picMkLst>
        </pc:picChg>
      </pc:sldChg>
      <pc:sldChg chg="modSp mod">
        <pc:chgData name="Shephard Allen, Taraja [OH]" userId="65baa122-b778-4332-a641-aa527494d799" providerId="ADAL" clId="{964DD991-B07D-50A0-8339-5D337F214506}" dt="2026-09-24T23:00:18.615" v="344" actId="1076"/>
        <pc:sldMkLst>
          <pc:docMk/>
          <pc:sldMk cId="2249853102" sldId="2756"/>
        </pc:sldMkLst>
        <pc:spChg chg="mod">
          <ac:chgData name="Shephard Allen, Taraja [OH]" userId="65baa122-b778-4332-a641-aa527494d799" providerId="ADAL" clId="{964DD991-B07D-50A0-8339-5D337F214506}" dt="2026-09-24T23:00:18.615" v="344" actId="1076"/>
          <ac:spMkLst>
            <pc:docMk/>
            <pc:sldMk cId="2249853102" sldId="2756"/>
            <ac:spMk id="2" creationId="{4F40863B-24AE-FA51-5005-FE0D3233B07A}"/>
          </ac:spMkLst>
        </pc:spChg>
        <pc:spChg chg="mod">
          <ac:chgData name="Shephard Allen, Taraja [OH]" userId="65baa122-b778-4332-a641-aa527494d799" providerId="ADAL" clId="{964DD991-B07D-50A0-8339-5D337F214506}" dt="2026-09-24T22:58:31.009" v="343" actId="20577"/>
          <ac:spMkLst>
            <pc:docMk/>
            <pc:sldMk cId="2249853102" sldId="2756"/>
            <ac:spMk id="3" creationId="{D72331BD-F8D1-92D3-84E3-08993503A7DD}"/>
          </ac:spMkLst>
        </pc:spChg>
      </pc:sldChg>
      <pc:sldChg chg="addSp modSp mod">
        <pc:chgData name="Shephard Allen, Taraja [OH]" userId="65baa122-b778-4332-a641-aa527494d799" providerId="ADAL" clId="{964DD991-B07D-50A0-8339-5D337F214506}" dt="2026-09-24T23:20:42.656" v="646" actId="1076"/>
        <pc:sldMkLst>
          <pc:docMk/>
          <pc:sldMk cId="809870881" sldId="2792"/>
        </pc:sldMkLst>
        <pc:spChg chg="add mod">
          <ac:chgData name="Shephard Allen, Taraja [OH]" userId="65baa122-b778-4332-a641-aa527494d799" providerId="ADAL" clId="{964DD991-B07D-50A0-8339-5D337F214506}" dt="2026-09-24T23:20:34.850" v="644" actId="2710"/>
          <ac:spMkLst>
            <pc:docMk/>
            <pc:sldMk cId="809870881" sldId="2792"/>
            <ac:spMk id="2" creationId="{7535B0EB-EB22-F34D-4E8B-03B56DB98EC9}"/>
          </ac:spMkLst>
        </pc:spChg>
        <pc:spChg chg="mod">
          <ac:chgData name="Shephard Allen, Taraja [OH]" userId="65baa122-b778-4332-a641-aa527494d799" providerId="ADAL" clId="{964DD991-B07D-50A0-8339-5D337F214506}" dt="2026-09-24T23:20:39.985" v="645" actId="14100"/>
          <ac:spMkLst>
            <pc:docMk/>
            <pc:sldMk cId="809870881" sldId="2792"/>
            <ac:spMk id="3" creationId="{3A0D8B86-BFBD-8692-000C-7626520FD7E6}"/>
          </ac:spMkLst>
        </pc:spChg>
        <pc:spChg chg="mod">
          <ac:chgData name="Shephard Allen, Taraja [OH]" userId="65baa122-b778-4332-a641-aa527494d799" providerId="ADAL" clId="{964DD991-B07D-50A0-8339-5D337F214506}" dt="2026-09-24T23:20:42.656" v="646" actId="1076"/>
          <ac:spMkLst>
            <pc:docMk/>
            <pc:sldMk cId="809870881" sldId="2792"/>
            <ac:spMk id="4" creationId="{B4B6F3A5-3A08-CCB7-334B-BD5EA876C5FD}"/>
          </ac:spMkLst>
        </pc:spChg>
        <pc:picChg chg="mod">
          <ac:chgData name="Shephard Allen, Taraja [OH]" userId="65baa122-b778-4332-a641-aa527494d799" providerId="ADAL" clId="{964DD991-B07D-50A0-8339-5D337F214506}" dt="2026-09-24T23:19:41.147" v="548" actId="1076"/>
          <ac:picMkLst>
            <pc:docMk/>
            <pc:sldMk cId="809870881" sldId="2792"/>
            <ac:picMk id="6" creationId="{508903A2-0662-9CF8-041E-1674EA35FEDD}"/>
          </ac:picMkLst>
        </pc:picChg>
      </pc:sldChg>
      <pc:sldChg chg="modSp mod">
        <pc:chgData name="Shephard Allen, Taraja [OH]" userId="65baa122-b778-4332-a641-aa527494d799" providerId="ADAL" clId="{964DD991-B07D-50A0-8339-5D337F214506}" dt="2026-09-24T23:14:38.404" v="539" actId="2711"/>
        <pc:sldMkLst>
          <pc:docMk/>
          <pc:sldMk cId="1965316514" sldId="2793"/>
        </pc:sldMkLst>
        <pc:spChg chg="mod">
          <ac:chgData name="Shephard Allen, Taraja [OH]" userId="65baa122-b778-4332-a641-aa527494d799" providerId="ADAL" clId="{964DD991-B07D-50A0-8339-5D337F214506}" dt="2026-09-24T23:14:38.404" v="539" actId="2711"/>
          <ac:spMkLst>
            <pc:docMk/>
            <pc:sldMk cId="1965316514" sldId="2793"/>
            <ac:spMk id="3" creationId="{59D9031D-6AB3-6BAC-1AD5-278097DB2597}"/>
          </ac:spMkLst>
        </pc:spChg>
      </pc:sldChg>
      <pc:sldChg chg="modSp mod">
        <pc:chgData name="Shephard Allen, Taraja [OH]" userId="65baa122-b778-4332-a641-aa527494d799" providerId="ADAL" clId="{964DD991-B07D-50A0-8339-5D337F214506}" dt="2026-09-24T23:01:36.088" v="452" actId="20577"/>
        <pc:sldMkLst>
          <pc:docMk/>
          <pc:sldMk cId="1673637175" sldId="2794"/>
        </pc:sldMkLst>
        <pc:spChg chg="mod">
          <ac:chgData name="Shephard Allen, Taraja [OH]" userId="65baa122-b778-4332-a641-aa527494d799" providerId="ADAL" clId="{964DD991-B07D-50A0-8339-5D337F214506}" dt="2026-09-24T23:01:36.088" v="452" actId="20577"/>
          <ac:spMkLst>
            <pc:docMk/>
            <pc:sldMk cId="1673637175" sldId="2794"/>
            <ac:spMk id="3" creationId="{452904FE-529D-308C-A2CB-D3F105DA114C}"/>
          </ac:spMkLst>
        </pc:spChg>
      </pc:sldChg>
      <pc:sldChg chg="delSp modSp mod">
        <pc:chgData name="Shephard Allen, Taraja [OH]" userId="65baa122-b778-4332-a641-aa527494d799" providerId="ADAL" clId="{964DD991-B07D-50A0-8339-5D337F214506}" dt="2026-09-24T23:15:03.769" v="545" actId="2710"/>
        <pc:sldMkLst>
          <pc:docMk/>
          <pc:sldMk cId="1186893538" sldId="2795"/>
        </pc:sldMkLst>
        <pc:spChg chg="mod">
          <ac:chgData name="Shephard Allen, Taraja [OH]" userId="65baa122-b778-4332-a641-aa527494d799" providerId="ADAL" clId="{964DD991-B07D-50A0-8339-5D337F214506}" dt="2026-09-24T23:15:03.769" v="545" actId="2710"/>
          <ac:spMkLst>
            <pc:docMk/>
            <pc:sldMk cId="1186893538" sldId="2795"/>
            <ac:spMk id="10" creationId="{77D3A345-19FC-0236-A555-3E6F2B886AF2}"/>
          </ac:spMkLst>
        </pc:spChg>
        <pc:spChg chg="del">
          <ac:chgData name="Shephard Allen, Taraja [OH]" userId="65baa122-b778-4332-a641-aa527494d799" providerId="ADAL" clId="{964DD991-B07D-50A0-8339-5D337F214506}" dt="2026-09-24T23:14:47.449" v="540" actId="478"/>
          <ac:spMkLst>
            <pc:docMk/>
            <pc:sldMk cId="1186893538" sldId="2795"/>
            <ac:spMk id="12" creationId="{7439B7D3-EACE-35B1-C179-0659DEA2F9E5}"/>
          </ac:spMkLst>
        </pc:spChg>
      </pc:sldChg>
      <pc:sldChg chg="del">
        <pc:chgData name="Shephard Allen, Taraja [OH]" userId="65baa122-b778-4332-a641-aa527494d799" providerId="ADAL" clId="{964DD991-B07D-50A0-8339-5D337F214506}" dt="2026-09-24T22:43:03.449" v="86" actId="2696"/>
        <pc:sldMkLst>
          <pc:docMk/>
          <pc:sldMk cId="154719228" sldId="2797"/>
        </pc:sldMkLst>
      </pc:sldChg>
      <pc:sldChg chg="add">
        <pc:chgData name="Shephard Allen, Taraja [OH]" userId="65baa122-b778-4332-a641-aa527494d799" providerId="ADAL" clId="{964DD991-B07D-50A0-8339-5D337F214506}" dt="2026-09-24T22:43:12.680" v="87"/>
        <pc:sldMkLst>
          <pc:docMk/>
          <pc:sldMk cId="1613039944" sldId="2797"/>
        </pc:sldMkLst>
      </pc:sldChg>
      <pc:sldChg chg="modSp mod">
        <pc:chgData name="Shephard Allen, Taraja [OH]" userId="65baa122-b778-4332-a641-aa527494d799" providerId="ADAL" clId="{964DD991-B07D-50A0-8339-5D337F214506}" dt="2026-09-24T22:28:22.580" v="2" actId="20577"/>
        <pc:sldMkLst>
          <pc:docMk/>
          <pc:sldMk cId="3237945582" sldId="2803"/>
        </pc:sldMkLst>
        <pc:spChg chg="mod">
          <ac:chgData name="Shephard Allen, Taraja [OH]" userId="65baa122-b778-4332-a641-aa527494d799" providerId="ADAL" clId="{964DD991-B07D-50A0-8339-5D337F214506}" dt="2026-09-24T22:28:22.580" v="2" actId="20577"/>
          <ac:spMkLst>
            <pc:docMk/>
            <pc:sldMk cId="3237945582" sldId="2803"/>
            <ac:spMk id="2" creationId="{6FF5F9C2-8825-CE1B-4CBD-7D87315CC25F}"/>
          </ac:spMkLst>
        </pc:spChg>
      </pc:sldChg>
      <pc:sldChg chg="modSp mod">
        <pc:chgData name="Shephard Allen, Taraja [OH]" userId="65baa122-b778-4332-a641-aa527494d799" providerId="ADAL" clId="{964DD991-B07D-50A0-8339-5D337F214506}" dt="2026-09-24T22:42:16.807" v="77" actId="1076"/>
        <pc:sldMkLst>
          <pc:docMk/>
          <pc:sldMk cId="1158815546" sldId="2808"/>
        </pc:sldMkLst>
        <pc:spChg chg="mod">
          <ac:chgData name="Shephard Allen, Taraja [OH]" userId="65baa122-b778-4332-a641-aa527494d799" providerId="ADAL" clId="{964DD991-B07D-50A0-8339-5D337F214506}" dt="2026-09-24T22:42:16.807" v="77" actId="1076"/>
          <ac:spMkLst>
            <pc:docMk/>
            <pc:sldMk cId="1158815546" sldId="2808"/>
            <ac:spMk id="2" creationId="{4048C923-01A4-F089-5931-0204DBB9B6F2}"/>
          </ac:spMkLst>
        </pc:spChg>
        <pc:spChg chg="mod">
          <ac:chgData name="Shephard Allen, Taraja [OH]" userId="65baa122-b778-4332-a641-aa527494d799" providerId="ADAL" clId="{964DD991-B07D-50A0-8339-5D337F214506}" dt="2026-09-24T22:28:43.965" v="8" actId="20577"/>
          <ac:spMkLst>
            <pc:docMk/>
            <pc:sldMk cId="1158815546" sldId="2808"/>
            <ac:spMk id="3" creationId="{229893D9-E18B-B341-CDBE-E50B08891BA9}"/>
          </ac:spMkLst>
        </pc:spChg>
      </pc:sldChg>
      <pc:sldChg chg="modSp">
        <pc:chgData name="Shephard Allen, Taraja [OH]" userId="65baa122-b778-4332-a641-aa527494d799" providerId="ADAL" clId="{964DD991-B07D-50A0-8339-5D337F214506}" dt="2026-09-24T22:28:30.777" v="3" actId="20578"/>
        <pc:sldMkLst>
          <pc:docMk/>
          <pc:sldMk cId="1707482193" sldId="2809"/>
        </pc:sldMkLst>
        <pc:spChg chg="mod">
          <ac:chgData name="Shephard Allen, Taraja [OH]" userId="65baa122-b778-4332-a641-aa527494d799" providerId="ADAL" clId="{964DD991-B07D-50A0-8339-5D337F214506}" dt="2026-09-24T22:28:30.777" v="3" actId="20578"/>
          <ac:spMkLst>
            <pc:docMk/>
            <pc:sldMk cId="1707482193" sldId="2809"/>
            <ac:spMk id="2" creationId="{4A215314-A879-AF48-8D01-C74E486CA165}"/>
          </ac:spMkLst>
        </pc:spChg>
        <pc:spChg chg="mod">
          <ac:chgData name="Shephard Allen, Taraja [OH]" userId="65baa122-b778-4332-a641-aa527494d799" providerId="ADAL" clId="{964DD991-B07D-50A0-8339-5D337F214506}" dt="2026-09-24T22:28:07.730" v="0" actId="20578"/>
          <ac:spMkLst>
            <pc:docMk/>
            <pc:sldMk cId="1707482193" sldId="2809"/>
            <ac:spMk id="3" creationId="{85A62F76-1838-8ECC-7D35-73E47D024736}"/>
          </ac:spMkLst>
        </pc:spChg>
      </pc:sldChg>
      <pc:sldChg chg="modSp mod">
        <pc:chgData name="Shephard Allen, Taraja [OH]" userId="65baa122-b778-4332-a641-aa527494d799" providerId="ADAL" clId="{964DD991-B07D-50A0-8339-5D337F214506}" dt="2026-09-24T22:42:41.540" v="85" actId="1076"/>
        <pc:sldMkLst>
          <pc:docMk/>
          <pc:sldMk cId="3449554019" sldId="2816"/>
        </pc:sldMkLst>
        <pc:spChg chg="mod">
          <ac:chgData name="Shephard Allen, Taraja [OH]" userId="65baa122-b778-4332-a641-aa527494d799" providerId="ADAL" clId="{964DD991-B07D-50A0-8339-5D337F214506}" dt="2026-09-24T22:42:38.511" v="84" actId="27636"/>
          <ac:spMkLst>
            <pc:docMk/>
            <pc:sldMk cId="3449554019" sldId="2816"/>
            <ac:spMk id="2" creationId="{6A2B33E7-6437-4C36-03D9-3245D2D06A97}"/>
          </ac:spMkLst>
        </pc:spChg>
        <pc:spChg chg="mod">
          <ac:chgData name="Shephard Allen, Taraja [OH]" userId="65baa122-b778-4332-a641-aa527494d799" providerId="ADAL" clId="{964DD991-B07D-50A0-8339-5D337F214506}" dt="2026-09-24T22:42:41.540" v="85" actId="1076"/>
          <ac:spMkLst>
            <pc:docMk/>
            <pc:sldMk cId="3449554019" sldId="2816"/>
            <ac:spMk id="3" creationId="{1251B72B-8F48-8058-C7E3-3A60584CB01B}"/>
          </ac:spMkLst>
        </pc:spChg>
      </pc:sldChg>
      <pc:sldChg chg="modSp mod">
        <pc:chgData name="Shephard Allen, Taraja [OH]" userId="65baa122-b778-4332-a641-aa527494d799" providerId="ADAL" clId="{964DD991-B07D-50A0-8339-5D337F214506}" dt="2026-09-24T23:02:20.950" v="457" actId="27636"/>
        <pc:sldMkLst>
          <pc:docMk/>
          <pc:sldMk cId="773382039" sldId="2820"/>
        </pc:sldMkLst>
        <pc:spChg chg="mod">
          <ac:chgData name="Shephard Allen, Taraja [OH]" userId="65baa122-b778-4332-a641-aa527494d799" providerId="ADAL" clId="{964DD991-B07D-50A0-8339-5D337F214506}" dt="2026-09-24T23:02:15.879" v="454" actId="1076"/>
          <ac:spMkLst>
            <pc:docMk/>
            <pc:sldMk cId="773382039" sldId="2820"/>
            <ac:spMk id="2" creationId="{BDF447DF-BAB4-1EE5-067E-2B9A5D7CAAC7}"/>
          </ac:spMkLst>
        </pc:spChg>
        <pc:spChg chg="mod">
          <ac:chgData name="Shephard Allen, Taraja [OH]" userId="65baa122-b778-4332-a641-aa527494d799" providerId="ADAL" clId="{964DD991-B07D-50A0-8339-5D337F214506}" dt="2026-09-24T23:02:20.950" v="457" actId="27636"/>
          <ac:spMkLst>
            <pc:docMk/>
            <pc:sldMk cId="773382039" sldId="2820"/>
            <ac:spMk id="3" creationId="{D48CFC46-F89D-4507-6EAE-3158F862EC4F}"/>
          </ac:spMkLst>
        </pc:spChg>
      </pc:sldChg>
      <pc:sldChg chg="modSp mod">
        <pc:chgData name="Shephard Allen, Taraja [OH]" userId="65baa122-b778-4332-a641-aa527494d799" providerId="ADAL" clId="{964DD991-B07D-50A0-8339-5D337F214506}" dt="2026-09-24T23:04:40.514" v="490" actId="20577"/>
        <pc:sldMkLst>
          <pc:docMk/>
          <pc:sldMk cId="3627239306" sldId="2821"/>
        </pc:sldMkLst>
        <pc:spChg chg="mod">
          <ac:chgData name="Shephard Allen, Taraja [OH]" userId="65baa122-b778-4332-a641-aa527494d799" providerId="ADAL" clId="{964DD991-B07D-50A0-8339-5D337F214506}" dt="2026-09-24T23:04:40.514" v="490" actId="20577"/>
          <ac:spMkLst>
            <pc:docMk/>
            <pc:sldMk cId="3627239306" sldId="2821"/>
            <ac:spMk id="3" creationId="{BC8F88AB-48D6-0C7D-826B-6C5EC0AA7E4D}"/>
          </ac:spMkLst>
        </pc:spChg>
      </pc:sldChg>
      <pc:sldChg chg="modSp mod">
        <pc:chgData name="Shephard Allen, Taraja [OH]" userId="65baa122-b778-4332-a641-aa527494d799" providerId="ADAL" clId="{964DD991-B07D-50A0-8339-5D337F214506}" dt="2026-09-24T23:02:31.113" v="459" actId="1076"/>
        <pc:sldMkLst>
          <pc:docMk/>
          <pc:sldMk cId="3628856503" sldId="2822"/>
        </pc:sldMkLst>
        <pc:spChg chg="mod">
          <ac:chgData name="Shephard Allen, Taraja [OH]" userId="65baa122-b778-4332-a641-aa527494d799" providerId="ADAL" clId="{964DD991-B07D-50A0-8339-5D337F214506}" dt="2026-09-24T23:02:31.113" v="459" actId="1076"/>
          <ac:spMkLst>
            <pc:docMk/>
            <pc:sldMk cId="3628856503" sldId="2822"/>
            <ac:spMk id="2" creationId="{D2911B45-9D7C-693C-CC3C-F31542D40BC3}"/>
          </ac:spMkLst>
        </pc:spChg>
      </pc:sldChg>
      <pc:sldChg chg="modSp mod">
        <pc:chgData name="Shephard Allen, Taraja [OH]" userId="65baa122-b778-4332-a641-aa527494d799" providerId="ADAL" clId="{964DD991-B07D-50A0-8339-5D337F214506}" dt="2026-09-24T23:08:27.998" v="514" actId="1076"/>
        <pc:sldMkLst>
          <pc:docMk/>
          <pc:sldMk cId="551554168" sldId="2823"/>
        </pc:sldMkLst>
        <pc:spChg chg="mod">
          <ac:chgData name="Shephard Allen, Taraja [OH]" userId="65baa122-b778-4332-a641-aa527494d799" providerId="ADAL" clId="{964DD991-B07D-50A0-8339-5D337F214506}" dt="2026-09-24T23:08:25.220" v="513" actId="1076"/>
          <ac:spMkLst>
            <pc:docMk/>
            <pc:sldMk cId="551554168" sldId="2823"/>
            <ac:spMk id="2" creationId="{218FC8D1-F2EE-46ED-59A0-7B22AA298B1A}"/>
          </ac:spMkLst>
        </pc:spChg>
        <pc:spChg chg="mod">
          <ac:chgData name="Shephard Allen, Taraja [OH]" userId="65baa122-b778-4332-a641-aa527494d799" providerId="ADAL" clId="{964DD991-B07D-50A0-8339-5D337F214506}" dt="2026-09-24T23:08:27.998" v="514" actId="1076"/>
          <ac:spMkLst>
            <pc:docMk/>
            <pc:sldMk cId="551554168" sldId="2823"/>
            <ac:spMk id="3" creationId="{32C47990-1796-74D0-1CEE-3E48C4FF433D}"/>
          </ac:spMkLst>
        </pc:spChg>
      </pc:sldChg>
      <pc:sldChg chg="modSp mod">
        <pc:chgData name="Shephard Allen, Taraja [OH]" userId="65baa122-b778-4332-a641-aa527494d799" providerId="ADAL" clId="{964DD991-B07D-50A0-8339-5D337F214506}" dt="2026-09-24T23:16:42.711" v="546" actId="732"/>
        <pc:sldMkLst>
          <pc:docMk/>
          <pc:sldMk cId="3578246386" sldId="2830"/>
        </pc:sldMkLst>
        <pc:picChg chg="mod modCrop">
          <ac:chgData name="Shephard Allen, Taraja [OH]" userId="65baa122-b778-4332-a641-aa527494d799" providerId="ADAL" clId="{964DD991-B07D-50A0-8339-5D337F214506}" dt="2026-09-24T23:16:42.711" v="546" actId="732"/>
          <ac:picMkLst>
            <pc:docMk/>
            <pc:sldMk cId="3578246386" sldId="2830"/>
            <ac:picMk id="5" creationId="{15B598EA-1EBF-B1A9-8493-1B2F7EBC6411}"/>
          </ac:picMkLst>
        </pc:picChg>
      </pc:sldChg>
      <pc:sldChg chg="modSp mod">
        <pc:chgData name="Shephard Allen, Taraja [OH]" userId="65baa122-b778-4332-a641-aa527494d799" providerId="ADAL" clId="{964DD991-B07D-50A0-8339-5D337F214506}" dt="2026-09-24T22:49:12.715" v="206" actId="20577"/>
        <pc:sldMkLst>
          <pc:docMk/>
          <pc:sldMk cId="327043747" sldId="2836"/>
        </pc:sldMkLst>
        <pc:spChg chg="mod">
          <ac:chgData name="Shephard Allen, Taraja [OH]" userId="65baa122-b778-4332-a641-aa527494d799" providerId="ADAL" clId="{964DD991-B07D-50A0-8339-5D337F214506}" dt="2026-09-24T22:49:12.715" v="206" actId="20577"/>
          <ac:spMkLst>
            <pc:docMk/>
            <pc:sldMk cId="327043747" sldId="2836"/>
            <ac:spMk id="3" creationId="{39FB78A7-0A90-EC9A-F02C-E31087653F0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D943CA-5B3D-443D-A47F-1342958F1301}" type="datetimeFigureOut">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C99938-B263-40E3-8D01-DFEFBD68C390}" type="slidenum">
              <a:t>‹#›</a:t>
            </a:fld>
            <a:endParaRPr lang="en-US"/>
          </a:p>
        </p:txBody>
      </p:sp>
    </p:spTree>
    <p:extLst>
      <p:ext uri="{BB962C8B-B14F-4D97-AF65-F5344CB8AC3E}">
        <p14:creationId xmlns:p14="http://schemas.microsoft.com/office/powerpoint/2010/main" val="1807364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506198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5834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e181190efc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2e181190efc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Taraja - Pass out paper</a:t>
            </a:r>
            <a:r>
              <a:rPr lang="en"/>
              <a:t>- It is important to see all the different pieces of intersectionality when thinking about equity. If we are only looking at one or two pieces on the wheel then you still leaving inequities unaddressed. Focus on class to help address inequities in school but that still leaves other inequities that disproportionately affect other groups i.e. students of color, LGBTQIA students, students with a disability . This is where allyship is important. If you’re a privileged and/or powerful person and you’re in the room with someone that isn’t, your job as an ally is to make space for them, amplify their voice, and listen. If they aren’t in the conversation, that is the only time when it is appropriate for you to speak on their behalf. Also, ask yourself why they’re not part of the discussion and look for ways to invite them to it.</a:t>
            </a:r>
            <a:endParaRPr/>
          </a:p>
          <a:p>
            <a:pPr marL="0" lvl="0" indent="0" algn="l" rtl="0">
              <a:spcBef>
                <a:spcPts val="0"/>
              </a:spcBef>
              <a:spcAft>
                <a:spcPts val="0"/>
              </a:spcAft>
              <a:buNone/>
            </a:pPr>
            <a:endParaRPr/>
          </a:p>
          <a:p>
            <a:pPr marL="0" lvl="0" indent="0" algn="l" rtl="0">
              <a:spcBef>
                <a:spcPts val="0"/>
              </a:spcBef>
              <a:spcAft>
                <a:spcPts val="0"/>
              </a:spcAft>
              <a:buNone/>
            </a:pPr>
            <a:r>
              <a:rPr lang="en"/>
              <a:t>https://just1voice.com/advocacy/wheel-of-privilege/</a:t>
            </a:r>
            <a:endParaRPr/>
          </a:p>
        </p:txBody>
      </p:sp>
    </p:spTree>
    <p:extLst>
      <p:ext uri="{BB962C8B-B14F-4D97-AF65-F5344CB8AC3E}">
        <p14:creationId xmlns:p14="http://schemas.microsoft.com/office/powerpoint/2010/main" val="2740788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731ff56b4e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2731ff56b4e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43560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731ff56b4e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2731ff56b4e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951407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9490" y="6172200"/>
            <a:ext cx="6096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1277601" y="6172200"/>
            <a:ext cx="304800"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0" name="Rectangle 9"/>
          <p:cNvSpPr/>
          <p:nvPr/>
        </p:nvSpPr>
        <p:spPr bwMode="ltGray">
          <a:xfrm>
            <a:off x="1835890"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1" name="Rectangle 10"/>
          <p:cNvSpPr/>
          <p:nvPr/>
        </p:nvSpPr>
        <p:spPr bwMode="gray">
          <a:xfrm>
            <a:off x="0" y="0"/>
            <a:ext cx="181361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2" name="Rectangle 11"/>
          <p:cNvSpPr/>
          <p:nvPr/>
        </p:nvSpPr>
        <p:spPr bwMode="ltGray">
          <a:xfrm>
            <a:off x="1" y="6172200"/>
            <a:ext cx="12192000"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3" name="Straight Connector 12"/>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0" y="6172200"/>
            <a:ext cx="1791331"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5" name="Straight Connector 14"/>
          <p:cNvCxnSpPr/>
          <p:nvPr/>
        </p:nvCxnSpPr>
        <p:spPr bwMode="white">
          <a:xfrm>
            <a:off x="1813610"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549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854" y="1600994"/>
            <a:ext cx="833120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854" y="4394775"/>
            <a:ext cx="7518400"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9/24/2026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9191" y="6356352"/>
            <a:ext cx="6096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27" y="4234917"/>
            <a:ext cx="1723178"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9/24/2026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82401"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0" name="Rectangle 19"/>
          <p:cNvSpPr/>
          <p:nvPr/>
        </p:nvSpPr>
        <p:spPr bwMode="gray">
          <a:xfrm>
            <a:off x="11277601" y="5638800"/>
            <a:ext cx="304800"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4" name="Rectangle 23"/>
          <p:cNvSpPr/>
          <p:nvPr/>
        </p:nvSpPr>
        <p:spPr bwMode="gray">
          <a:xfrm>
            <a:off x="1216469"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1" name="Rectangle 20"/>
          <p:cNvSpPr/>
          <p:nvPr/>
        </p:nvSpPr>
        <p:spPr bwMode="ltGray">
          <a:xfrm>
            <a:off x="1" y="5638800"/>
            <a:ext cx="12192000"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22" name="Straight Connector 21"/>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469"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23" name="Straight Connector 22"/>
          <p:cNvCxnSpPr/>
          <p:nvPr/>
        </p:nvCxnSpPr>
        <p:spPr bwMode="white">
          <a:xfrm>
            <a:off x="1216469"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824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7" name="Rectangle 26"/>
          <p:cNvSpPr/>
          <p:nvPr/>
        </p:nvSpPr>
        <p:spPr bwMode="gray">
          <a:xfrm>
            <a:off x="11277601" y="0"/>
            <a:ext cx="304800"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8" name="Rectangle 27"/>
          <p:cNvSpPr/>
          <p:nvPr/>
        </p:nvSpPr>
        <p:spPr bwMode="gray">
          <a:xfrm>
            <a:off x="12192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9" name="Rectangle 28"/>
          <p:cNvSpPr/>
          <p:nvPr/>
        </p:nvSpPr>
        <p:spPr>
          <a:xfrm>
            <a:off x="-2" y="0"/>
            <a:ext cx="121920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30" name="Rectangle 29"/>
          <p:cNvSpPr/>
          <p:nvPr/>
        </p:nvSpPr>
        <p:spPr bwMode="ltGray">
          <a:xfrm>
            <a:off x="1" y="0"/>
            <a:ext cx="12192000"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31" name="Straight Connector 30"/>
          <p:cNvCxnSpPr/>
          <p:nvPr/>
        </p:nvCxnSpPr>
        <p:spPr bwMode="white">
          <a:xfrm>
            <a:off x="11576308"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469"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33" name="Straight Connector 32"/>
          <p:cNvCxnSpPr/>
          <p:nvPr/>
        </p:nvCxnSpPr>
        <p:spPr bwMode="white">
          <a:xfrm>
            <a:off x="1219202"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4524" y="1605932"/>
            <a:ext cx="8285430"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6465" y="4309413"/>
            <a:ext cx="7266515"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9/24/2026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9350" y="6356352"/>
            <a:ext cx="6096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52" y="1752600"/>
            <a:ext cx="3104571"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851" y="1600200"/>
            <a:ext cx="481584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3360" y="1600200"/>
            <a:ext cx="4815840"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9/24/2026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851" y="1499616"/>
            <a:ext cx="4820143"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851" y="2514707"/>
            <a:ext cx="4815840"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9057" y="1499616"/>
            <a:ext cx="4820143"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9057" y="2514600"/>
            <a:ext cx="4820143"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9/24/2026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9/24/2026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403" y="0"/>
            <a:ext cx="3048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6" name="Rectangle 5"/>
          <p:cNvSpPr/>
          <p:nvPr/>
        </p:nvSpPr>
        <p:spPr bwMode="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cxnSp>
        <p:nvCxnSpPr>
          <p:cNvPr id="7" name="Straight Connector 6"/>
          <p:cNvCxnSpPr/>
          <p:nvPr/>
        </p:nvCxnSpPr>
        <p:spPr bwMode="white">
          <a:xfrm>
            <a:off x="61730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72800" y="0"/>
            <a:ext cx="92286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black">
          <a:xfrm>
            <a:off x="11895662" y="0"/>
            <a:ext cx="3048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Date Placeholder 1"/>
          <p:cNvSpPr>
            <a:spLocks noGrp="1"/>
          </p:cNvSpPr>
          <p:nvPr>
            <p:ph type="dt" sz="half" idx="10"/>
          </p:nvPr>
        </p:nvSpPr>
        <p:spPr/>
        <p:txBody>
          <a:bodyPr/>
          <a:lstStyle/>
          <a:p>
            <a:fld id="{C2C6F8EA-316C-41DE-B9A4-EDCC3A85ED9A}" type="datetimeFigureOut">
              <a:rPr lang="en-US"/>
              <a:t>9/24/2026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4" y="6063388"/>
            <a:ext cx="604858"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955" y="0"/>
            <a:ext cx="414879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lt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cxnSp>
        <p:nvCxnSpPr>
          <p:cNvPr id="10" name="Straight Connector 9"/>
          <p:cNvCxnSpPr/>
          <p:nvPr/>
        </p:nvCxnSpPr>
        <p:spPr bwMode="white">
          <a:xfrm>
            <a:off x="62195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7200" y="0"/>
            <a:ext cx="3048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Title 1"/>
          <p:cNvSpPr>
            <a:spLocks noGrp="1"/>
          </p:cNvSpPr>
          <p:nvPr>
            <p:ph type="title"/>
          </p:nvPr>
        </p:nvSpPr>
        <p:spPr bwMode="white">
          <a:xfrm>
            <a:off x="1074520" y="381000"/>
            <a:ext cx="3294280"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1600" y="482600"/>
            <a:ext cx="6197600"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520" y="1828800"/>
            <a:ext cx="3294280"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9/24/2026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79" y="6172201"/>
            <a:ext cx="53575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black">
          <a:xfrm>
            <a:off x="11887200" y="0"/>
            <a:ext cx="3048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ltGray">
          <a:xfrm>
            <a:off x="4876800" y="0"/>
            <a:ext cx="7018862"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Title 1"/>
          <p:cNvSpPr>
            <a:spLocks noGrp="1"/>
          </p:cNvSpPr>
          <p:nvPr>
            <p:ph type="title"/>
          </p:nvPr>
        </p:nvSpPr>
        <p:spPr>
          <a:xfrm>
            <a:off x="1074520" y="381000"/>
            <a:ext cx="3294280"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1600" y="482600"/>
            <a:ext cx="6197600"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520" y="1828800"/>
            <a:ext cx="3294280"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9/24/2026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8296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6114" y="5874432"/>
            <a:ext cx="1951428"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9/24/2026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7200" y="0"/>
            <a:ext cx="3048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617304"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0" y="0"/>
            <a:ext cx="609600"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1" name="Straight Connector 10"/>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30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602112" y="685800"/>
            <a:ext cx="1787992"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9030" y="685800"/>
            <a:ext cx="7850643"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9/24/2026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862" y="719763"/>
            <a:ext cx="559181" cy="616905"/>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200" y="4960138"/>
            <a:ext cx="77724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8952" cy="4572000"/>
          </a:xfrm>
          <a:prstGeom prst="rect">
            <a:avLst/>
          </a:prstGeom>
          <a:solidFill>
            <a:srgbClr val="76CEEF"/>
          </a:solidFill>
          <a:ln>
            <a:noFill/>
          </a:ln>
        </p:spPr>
        <p:txBody>
          <a:bodyPr/>
          <a:lstStyle/>
          <a:p>
            <a:endParaRPr lang="en-US"/>
          </a:p>
        </p:txBody>
      </p:sp>
      <p:sp>
        <p:nvSpPr>
          <p:cNvPr id="71" name="Google Shape;71;p10"/>
          <p:cNvSpPr txBox="1">
            <a:spLocks noGrp="1"/>
          </p:cNvSpPr>
          <p:nvPr>
            <p:ph type="body" idx="1"/>
          </p:nvPr>
        </p:nvSpPr>
        <p:spPr>
          <a:xfrm>
            <a:off x="8610600" y="4960138"/>
            <a:ext cx="3200400"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4130"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7334"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6843"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257720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58" y="1869105"/>
            <a:ext cx="9337042"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137390"/>
            <a:ext cx="2805405"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137390"/>
            <a:ext cx="2202644" cy="365125"/>
          </a:xfrm>
        </p:spPr>
        <p:txBody>
          <a:bodyPr/>
          <a:lstStyle/>
          <a:p>
            <a:fld id="{710AE426-CBD1-49BA-A1DA-945CCEE2ED80}" type="datetimeFigureOut">
              <a:rPr lang="en-US" smtClean="0"/>
              <a:t>9/24/2026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7" y="137390"/>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6117340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userDrawn="1">
          <p15:clr>
            <a:srgbClr val="FBAE40"/>
          </p15:clr>
        </p15:guide>
        <p15:guide id="6" pos="3841"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9" y="706802"/>
            <a:ext cx="4672584" cy="1269482"/>
          </a:xfrm>
        </p:spPr>
        <p:txBody>
          <a:bodyPr vert="horz" lIns="91440" tIns="45720" rIns="91440" bIns="45720" rtlCol="0" anchor="t">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20468" y="2173850"/>
            <a:ext cx="4564763" cy="3963682"/>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05563" y="732157"/>
            <a:ext cx="5676838" cy="5405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8708311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58" y="1869105"/>
            <a:ext cx="9337042"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137390"/>
            <a:ext cx="2805405"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137390"/>
            <a:ext cx="2202644" cy="365125"/>
          </a:xfrm>
        </p:spPr>
        <p:txBody>
          <a:bodyPr/>
          <a:lstStyle/>
          <a:p>
            <a:fld id="{710AE426-CBD1-49BA-A1DA-945CCEE2ED80}" type="datetimeFigureOut">
              <a:rPr lang="en-US" smtClean="0"/>
              <a:t>9/24/2026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7" y="137390"/>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2619254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userDrawn="1">
          <p15:clr>
            <a:srgbClr val="FBAE40"/>
          </p15:clr>
        </p15:guide>
        <p15:guide id="6" pos="3841"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4553" y="423332"/>
            <a:ext cx="4477512" cy="1328932"/>
          </a:xfrm>
        </p:spPr>
        <p:txBody>
          <a:bodyPr vert="horz" lIns="91440" tIns="45720" rIns="91440" bIns="45720" rtlCol="0" anchor="b">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6492240" cy="6858000"/>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4889" y="1975106"/>
            <a:ext cx="4477512" cy="42825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104890" y="6343957"/>
            <a:ext cx="2105099" cy="365125"/>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5068" y="6343957"/>
            <a:ext cx="1772029" cy="365125"/>
          </a:xfrm>
        </p:spPr>
        <p:txBody>
          <a:bodyPr/>
          <a:lstStyle>
            <a:lvl1pPr>
              <a:defRPr>
                <a:solidFill>
                  <a:schemeClr val="tx1"/>
                </a:solidFill>
                <a:effectLst/>
              </a:defRPr>
            </a:lvl1pPr>
          </a:lstStyle>
          <a:p>
            <a:fld id="{710AE426-CBD1-49BA-A1DA-945CCEE2ED80}" type="datetimeFigureOut">
              <a:rPr lang="en-US" smtClean="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7" y="6343957"/>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4273750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break 1 1 1">
  <p:cSld name="Section break 1 1 1">
    <p:bg>
      <p:bgPr>
        <a:solidFill>
          <a:schemeClr val="lt1"/>
        </a:solidFill>
        <a:effectLst/>
      </p:bgPr>
    </p:bg>
    <p:spTree>
      <p:nvGrpSpPr>
        <p:cNvPr id="1" name="Shape 165"/>
        <p:cNvGrpSpPr/>
        <p:nvPr/>
      </p:nvGrpSpPr>
      <p:grpSpPr>
        <a:xfrm>
          <a:off x="0" y="0"/>
          <a:ext cx="0" cy="0"/>
          <a:chOff x="0" y="0"/>
          <a:chExt cx="0" cy="0"/>
        </a:xfrm>
      </p:grpSpPr>
      <p:sp>
        <p:nvSpPr>
          <p:cNvPr id="166" name="Google Shape;166;p29"/>
          <p:cNvSpPr txBox="1">
            <a:spLocks noGrp="1"/>
          </p:cNvSpPr>
          <p:nvPr>
            <p:ph type="title"/>
          </p:nvPr>
        </p:nvSpPr>
        <p:spPr>
          <a:xfrm>
            <a:off x="859633" y="1582875"/>
            <a:ext cx="57572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7527373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415601"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5" name="Google Shape;25;p5"/>
          <p:cNvSpPr txBox="1">
            <a:spLocks noGrp="1"/>
          </p:cNvSpPr>
          <p:nvPr>
            <p:ph type="body" idx="1"/>
          </p:nvPr>
        </p:nvSpPr>
        <p:spPr>
          <a:xfrm>
            <a:off x="415601" y="1645400"/>
            <a:ext cx="5333200" cy="4446400"/>
          </a:xfrm>
          <a:prstGeom prst="rect">
            <a:avLst/>
          </a:prstGeom>
        </p:spPr>
        <p:txBody>
          <a:bodyPr spcFirstLastPara="1" wrap="square" lIns="91425" tIns="91425" rIns="91425" bIns="91425" anchor="t" anchorCtr="0">
            <a:normAutofit/>
          </a:bodyPr>
          <a:lstStyle>
            <a:lvl1pPr marL="609402" lvl="0" indent="-423196">
              <a:spcBef>
                <a:spcPts val="0"/>
              </a:spcBef>
              <a:spcAft>
                <a:spcPts val="0"/>
              </a:spcAft>
              <a:buSzPts val="1400"/>
              <a:buChar char="●"/>
              <a:defRPr sz="1866"/>
            </a:lvl1pPr>
            <a:lvl2pPr marL="1218804" lvl="1" indent="-406268">
              <a:spcBef>
                <a:spcPts val="0"/>
              </a:spcBef>
              <a:spcAft>
                <a:spcPts val="0"/>
              </a:spcAft>
              <a:buSzPts val="1200"/>
              <a:buChar char="○"/>
              <a:defRPr sz="1600"/>
            </a:lvl2pPr>
            <a:lvl3pPr marL="1828205" lvl="2" indent="-406268">
              <a:spcBef>
                <a:spcPts val="0"/>
              </a:spcBef>
              <a:spcAft>
                <a:spcPts val="0"/>
              </a:spcAft>
              <a:buSzPts val="1200"/>
              <a:buChar char="■"/>
              <a:defRPr sz="1600"/>
            </a:lvl3pPr>
            <a:lvl4pPr marL="2437607" lvl="3" indent="-406268">
              <a:spcBef>
                <a:spcPts val="0"/>
              </a:spcBef>
              <a:spcAft>
                <a:spcPts val="0"/>
              </a:spcAft>
              <a:buSzPts val="1200"/>
              <a:buChar char="●"/>
              <a:defRPr sz="1600"/>
            </a:lvl4pPr>
            <a:lvl5pPr marL="3047010" lvl="4" indent="-406268">
              <a:spcBef>
                <a:spcPts val="0"/>
              </a:spcBef>
              <a:spcAft>
                <a:spcPts val="0"/>
              </a:spcAft>
              <a:buSzPts val="1200"/>
              <a:buChar char="○"/>
              <a:defRPr sz="1600"/>
            </a:lvl5pPr>
            <a:lvl6pPr marL="3656412" lvl="5" indent="-406268">
              <a:spcBef>
                <a:spcPts val="0"/>
              </a:spcBef>
              <a:spcAft>
                <a:spcPts val="0"/>
              </a:spcAft>
              <a:buSzPts val="1200"/>
              <a:buChar char="■"/>
              <a:defRPr sz="1600"/>
            </a:lvl6pPr>
            <a:lvl7pPr marL="4265813" lvl="6" indent="-406268">
              <a:spcBef>
                <a:spcPts val="0"/>
              </a:spcBef>
              <a:spcAft>
                <a:spcPts val="0"/>
              </a:spcAft>
              <a:buSzPts val="1200"/>
              <a:buChar char="●"/>
              <a:defRPr sz="1600"/>
            </a:lvl7pPr>
            <a:lvl8pPr marL="4875215" lvl="7" indent="-406268">
              <a:spcBef>
                <a:spcPts val="0"/>
              </a:spcBef>
              <a:spcAft>
                <a:spcPts val="0"/>
              </a:spcAft>
              <a:buSzPts val="1200"/>
              <a:buChar char="○"/>
              <a:defRPr sz="1600"/>
            </a:lvl8pPr>
            <a:lvl9pPr marL="5484617" lvl="8" indent="-406268">
              <a:spcBef>
                <a:spcPts val="0"/>
              </a:spcBef>
              <a:spcAft>
                <a:spcPts val="0"/>
              </a:spcAft>
              <a:buSzPts val="1200"/>
              <a:buChar char="■"/>
              <a:defRPr sz="1600"/>
            </a:lvl9pPr>
          </a:lstStyle>
          <a:p>
            <a:endParaRPr/>
          </a:p>
        </p:txBody>
      </p:sp>
      <p:sp>
        <p:nvSpPr>
          <p:cNvPr id="26" name="Google Shape;26;p5"/>
          <p:cNvSpPr txBox="1">
            <a:spLocks noGrp="1"/>
          </p:cNvSpPr>
          <p:nvPr>
            <p:ph type="body" idx="2"/>
          </p:nvPr>
        </p:nvSpPr>
        <p:spPr>
          <a:xfrm>
            <a:off x="6443200" y="1645400"/>
            <a:ext cx="5333200" cy="4446400"/>
          </a:xfrm>
          <a:prstGeom prst="rect">
            <a:avLst/>
          </a:prstGeom>
        </p:spPr>
        <p:txBody>
          <a:bodyPr spcFirstLastPara="1" wrap="square" lIns="91425" tIns="91425" rIns="91425" bIns="91425" anchor="t" anchorCtr="0">
            <a:normAutofit/>
          </a:bodyPr>
          <a:lstStyle>
            <a:lvl1pPr marL="609402" lvl="0" indent="-423196">
              <a:spcBef>
                <a:spcPts val="0"/>
              </a:spcBef>
              <a:spcAft>
                <a:spcPts val="0"/>
              </a:spcAft>
              <a:buSzPts val="1400"/>
              <a:buChar char="●"/>
              <a:defRPr sz="1866"/>
            </a:lvl1pPr>
            <a:lvl2pPr marL="1218804" lvl="1" indent="-406268">
              <a:spcBef>
                <a:spcPts val="0"/>
              </a:spcBef>
              <a:spcAft>
                <a:spcPts val="0"/>
              </a:spcAft>
              <a:buSzPts val="1200"/>
              <a:buChar char="○"/>
              <a:defRPr sz="1600"/>
            </a:lvl2pPr>
            <a:lvl3pPr marL="1828205" lvl="2" indent="-406268">
              <a:spcBef>
                <a:spcPts val="0"/>
              </a:spcBef>
              <a:spcAft>
                <a:spcPts val="0"/>
              </a:spcAft>
              <a:buSzPts val="1200"/>
              <a:buChar char="■"/>
              <a:defRPr sz="1600"/>
            </a:lvl3pPr>
            <a:lvl4pPr marL="2437607" lvl="3" indent="-406268">
              <a:spcBef>
                <a:spcPts val="0"/>
              </a:spcBef>
              <a:spcAft>
                <a:spcPts val="0"/>
              </a:spcAft>
              <a:buSzPts val="1200"/>
              <a:buChar char="●"/>
              <a:defRPr sz="1600"/>
            </a:lvl4pPr>
            <a:lvl5pPr marL="3047010" lvl="4" indent="-406268">
              <a:spcBef>
                <a:spcPts val="0"/>
              </a:spcBef>
              <a:spcAft>
                <a:spcPts val="0"/>
              </a:spcAft>
              <a:buSzPts val="1200"/>
              <a:buChar char="○"/>
              <a:defRPr sz="1600"/>
            </a:lvl5pPr>
            <a:lvl6pPr marL="3656412" lvl="5" indent="-406268">
              <a:spcBef>
                <a:spcPts val="0"/>
              </a:spcBef>
              <a:spcAft>
                <a:spcPts val="0"/>
              </a:spcAft>
              <a:buSzPts val="1200"/>
              <a:buChar char="■"/>
              <a:defRPr sz="1600"/>
            </a:lvl6pPr>
            <a:lvl7pPr marL="4265813" lvl="6" indent="-406268">
              <a:spcBef>
                <a:spcPts val="0"/>
              </a:spcBef>
              <a:spcAft>
                <a:spcPts val="0"/>
              </a:spcAft>
              <a:buSzPts val="1200"/>
              <a:buChar char="●"/>
              <a:defRPr sz="1600"/>
            </a:lvl7pPr>
            <a:lvl8pPr marL="4875215" lvl="7" indent="-406268">
              <a:spcBef>
                <a:spcPts val="0"/>
              </a:spcBef>
              <a:spcAft>
                <a:spcPts val="0"/>
              </a:spcAft>
              <a:buSzPts val="1200"/>
              <a:buChar char="○"/>
              <a:defRPr sz="1600"/>
            </a:lvl8pPr>
            <a:lvl9pPr marL="5484617" lvl="8" indent="-406268">
              <a:spcBef>
                <a:spcPts val="0"/>
              </a:spcBef>
              <a:spcAft>
                <a:spcPts val="0"/>
              </a:spcAft>
              <a:buSzPts val="1200"/>
              <a:buChar char="■"/>
              <a:defRPr sz="1600"/>
            </a:lvl9pPr>
          </a:lstStyle>
          <a:p>
            <a:endParaRPr/>
          </a:p>
        </p:txBody>
      </p:sp>
      <p:sp>
        <p:nvSpPr>
          <p:cNvPr id="27" name="Google Shape;27;p5"/>
          <p:cNvSpPr txBox="1">
            <a:spLocks noGrp="1"/>
          </p:cNvSpPr>
          <p:nvPr>
            <p:ph type="sldNum" idx="12"/>
          </p:nvPr>
        </p:nvSpPr>
        <p:spPr>
          <a:xfrm>
            <a:off x="11330666" y="6251679"/>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41021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51564" y="517565"/>
            <a:ext cx="488870" cy="12192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250357" y="0"/>
            <a:ext cx="25035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 y="0"/>
            <a:ext cx="250356"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4" name="Straight Connector 13"/>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304" y="13458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356"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852" y="177801"/>
            <a:ext cx="9785349"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852" y="1600200"/>
            <a:ext cx="9785349"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1600" y="6356352"/>
            <a:ext cx="1219201"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9/24/2026</a:t>
            </a:fld>
            <a:endParaRPr lang="en-US"/>
          </a:p>
        </p:txBody>
      </p:sp>
      <p:sp>
        <p:nvSpPr>
          <p:cNvPr id="5" name="Footer Placeholder 4"/>
          <p:cNvSpPr>
            <a:spLocks noGrp="1"/>
          </p:cNvSpPr>
          <p:nvPr>
            <p:ph type="ftr" sz="quarter" idx="3"/>
          </p:nvPr>
        </p:nvSpPr>
        <p:spPr>
          <a:xfrm>
            <a:off x="6597652" y="6356352"/>
            <a:ext cx="3975100"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9601" y="6356352"/>
            <a:ext cx="609600"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20">
            <a:alphaModFix/>
          </a:blip>
          <a:srcRect/>
          <a:stretch/>
        </p:blipFill>
        <p:spPr>
          <a:xfrm>
            <a:off x="10572752" y="6019800"/>
            <a:ext cx="1767043" cy="1326234"/>
          </a:xfrm>
          <a:prstGeom prst="rect">
            <a:avLst/>
          </a:prstGeom>
          <a:noFill/>
          <a:ln>
            <a:noFill/>
          </a:ln>
        </p:spPr>
      </p:pic>
      <p:cxnSp>
        <p:nvCxnSpPr>
          <p:cNvPr id="18" name="Straight Connector 17"/>
          <p:cNvCxnSpPr/>
          <p:nvPr userDrawn="1"/>
        </p:nvCxnSpPr>
        <p:spPr bwMode="white">
          <a:xfrm>
            <a:off x="-1" y="6354579"/>
            <a:ext cx="1828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98" r:id="rId17"/>
    <p:sldLayoutId id="2147483699"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pixabay.com/en/people-crowd-individuals-group-304353/" TargetMode="External"/><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2DE37-17B6-D7DB-4B3E-2FA934D1D419}"/>
              </a:ext>
            </a:extLst>
          </p:cNvPr>
          <p:cNvSpPr>
            <a:spLocks noGrp="1"/>
          </p:cNvSpPr>
          <p:nvPr>
            <p:ph type="title"/>
          </p:nvPr>
        </p:nvSpPr>
        <p:spPr>
          <a:xfrm>
            <a:off x="1213169" y="0"/>
            <a:ext cx="10164657" cy="1234441"/>
          </a:xfrm>
        </p:spPr>
        <p:txBody>
          <a:bodyPr>
            <a:normAutofit/>
          </a:bodyPr>
          <a:lstStyle/>
          <a:p>
            <a:pPr algn="ctr"/>
            <a:r>
              <a:rPr lang="en-US" b="1"/>
              <a:t>Did you do your homework? </a:t>
            </a:r>
            <a:br>
              <a:rPr lang="en-US" b="1"/>
            </a:br>
            <a:r>
              <a:rPr lang="en-US" b="1"/>
              <a:t>Application List and Three Choices QR Codes</a:t>
            </a:r>
          </a:p>
        </p:txBody>
      </p:sp>
      <p:sp>
        <p:nvSpPr>
          <p:cNvPr id="3" name="Content Placeholder 2">
            <a:extLst>
              <a:ext uri="{FF2B5EF4-FFF2-40B4-BE49-F238E27FC236}">
                <a16:creationId xmlns:a16="http://schemas.microsoft.com/office/drawing/2014/main" id="{8A944B79-2A0B-116C-49DC-10F76E1B3000}"/>
              </a:ext>
            </a:extLst>
          </p:cNvPr>
          <p:cNvSpPr>
            <a:spLocks noGrp="1"/>
          </p:cNvSpPr>
          <p:nvPr>
            <p:ph idx="1"/>
          </p:nvPr>
        </p:nvSpPr>
        <p:spPr>
          <a:xfrm>
            <a:off x="1595025" y="1463040"/>
            <a:ext cx="9782801" cy="4709161"/>
          </a:xfrm>
        </p:spPr>
        <p:txBody>
          <a:bodyPr/>
          <a:lstStyle/>
          <a:p>
            <a:endParaRPr lang="en-US"/>
          </a:p>
        </p:txBody>
      </p:sp>
    </p:spTree>
    <p:extLst>
      <p:ext uri="{BB962C8B-B14F-4D97-AF65-F5344CB8AC3E}">
        <p14:creationId xmlns:p14="http://schemas.microsoft.com/office/powerpoint/2010/main" val="1744156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4735" y="1600994"/>
            <a:ext cx="9101166" cy="2680127"/>
          </a:xfrm>
        </p:spPr>
        <p:txBody>
          <a:bodyPr/>
          <a:lstStyle/>
          <a:p>
            <a:r>
              <a:rPr lang="en-US" altLang="en-US" sz="6000"/>
              <a:t>Coaching Academy</a:t>
            </a:r>
          </a:p>
        </p:txBody>
      </p:sp>
      <p:sp>
        <p:nvSpPr>
          <p:cNvPr id="102402" name="Content Placeholder 2"/>
          <p:cNvSpPr>
            <a:spLocks noGrp="1"/>
          </p:cNvSpPr>
          <p:nvPr>
            <p:ph type="subTitle" idx="1"/>
          </p:nvPr>
        </p:nvSpPr>
        <p:spPr/>
        <p:txBody>
          <a:bodyPr vert="horz" lIns="91440" tIns="45720" rIns="91440" bIns="45720" rtlCol="0" anchor="t">
            <a:normAutofit/>
          </a:bodyPr>
          <a:lstStyle/>
          <a:p>
            <a:r>
              <a:rPr lang="en-US" altLang="en-US" sz="4700"/>
              <a:t>September 2026</a:t>
            </a:r>
          </a:p>
          <a:p>
            <a:pPr marL="0" indent="0" algn="ctr">
              <a:buNone/>
            </a:pPr>
            <a:endParaRPr lang="en-US" altLang="en-US" sz="9597"/>
          </a:p>
        </p:txBody>
      </p:sp>
    </p:spTree>
    <p:extLst>
      <p:ext uri="{BB962C8B-B14F-4D97-AF65-F5344CB8AC3E}">
        <p14:creationId xmlns:p14="http://schemas.microsoft.com/office/powerpoint/2010/main" val="3195401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5515"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2460" y="282239"/>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7537" y="3271592"/>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a:t>
            </a:r>
            <a:r>
              <a:rPr lang="en-US" sz="1999" err="1">
                <a:solidFill>
                  <a:schemeClr val="tx1"/>
                </a:solidFill>
                <a:ea typeface="+mj-lt"/>
                <a:cs typeface="+mj-lt"/>
              </a:rPr>
              <a:t>Serrette</a:t>
            </a:r>
            <a:r>
              <a:rPr lang="en-US" sz="1999">
                <a:solidFill>
                  <a:schemeClr val="tx1"/>
                </a:solidFill>
                <a:ea typeface="+mj-lt"/>
                <a:cs typeface="+mj-lt"/>
              </a:rPr>
              <a:t>.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66359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6900" y="259784"/>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 NEA Standards of Conduct</a:t>
            </a:r>
            <a:endParaRPr lang="en-US" sz="4799"/>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98765" y="1592759"/>
            <a:ext cx="2255733" cy="2641776"/>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5429" y="1388750"/>
            <a:ext cx="8961562" cy="4894724"/>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40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400">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400">
                <a:solidFill>
                  <a:schemeClr val="tx1"/>
                </a:solidFill>
                <a:ea typeface="+mj-lt"/>
                <a:cs typeface="+mj-lt"/>
              </a:rPr>
              <a:t>) and Gladys Marquez (</a:t>
            </a:r>
            <a:r>
              <a:rPr lang="en-US" sz="2400">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400">
                <a:solidFill>
                  <a:schemeClr val="tx1"/>
                </a:solidFill>
                <a:ea typeface="+mj-lt"/>
                <a:cs typeface="+mj-lt"/>
              </a:rPr>
              <a:t>). Thank you for your commitment to ensuring a positive event for all. </a:t>
            </a:r>
            <a:endParaRPr lang="en-US" sz="2400">
              <a:solidFill>
                <a:schemeClr val="tx1"/>
              </a:solidFill>
              <a:ea typeface="Calibri Light"/>
              <a:cs typeface="Calibri Light"/>
            </a:endParaRPr>
          </a:p>
          <a:p>
            <a:pPr>
              <a:lnSpc>
                <a:spcPct val="100000"/>
              </a:lnSpc>
            </a:pPr>
            <a:endParaRPr lang="en-US" sz="27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262957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BE1C1-8C20-6941-0FBC-AACCD4D051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78150B-4E27-8579-CA79-890B4840F6F1}"/>
              </a:ext>
            </a:extLst>
          </p:cNvPr>
          <p:cNvSpPr>
            <a:spLocks noGrp="1"/>
          </p:cNvSpPr>
          <p:nvPr>
            <p:ph type="title"/>
          </p:nvPr>
        </p:nvSpPr>
        <p:spPr>
          <a:xfrm>
            <a:off x="1213169" y="0"/>
            <a:ext cx="10164657" cy="1234441"/>
          </a:xfrm>
        </p:spPr>
        <p:txBody>
          <a:bodyPr>
            <a:normAutofit/>
          </a:bodyPr>
          <a:lstStyle/>
          <a:p>
            <a:pPr algn="ctr"/>
            <a:r>
              <a:rPr lang="en-US" b="1"/>
              <a:t>Did you do your homework? </a:t>
            </a:r>
            <a:br>
              <a:rPr lang="en-US" b="1"/>
            </a:br>
            <a:r>
              <a:rPr lang="en-US" b="1"/>
              <a:t>Application List and Three Choices QR Codes</a:t>
            </a:r>
          </a:p>
        </p:txBody>
      </p:sp>
      <p:sp>
        <p:nvSpPr>
          <p:cNvPr id="3" name="Content Placeholder 2">
            <a:extLst>
              <a:ext uri="{FF2B5EF4-FFF2-40B4-BE49-F238E27FC236}">
                <a16:creationId xmlns:a16="http://schemas.microsoft.com/office/drawing/2014/main" id="{22F161D7-F47A-5AD3-C8DE-3EAD405CF01E}"/>
              </a:ext>
            </a:extLst>
          </p:cNvPr>
          <p:cNvSpPr>
            <a:spLocks noGrp="1"/>
          </p:cNvSpPr>
          <p:nvPr>
            <p:ph idx="1"/>
          </p:nvPr>
        </p:nvSpPr>
        <p:spPr>
          <a:xfrm>
            <a:off x="1595025" y="1463040"/>
            <a:ext cx="9782801" cy="4709161"/>
          </a:xfrm>
        </p:spPr>
        <p:txBody>
          <a:bodyPr/>
          <a:lstStyle/>
          <a:p>
            <a:endParaRPr lang="en-US"/>
          </a:p>
        </p:txBody>
      </p:sp>
    </p:spTree>
    <p:extLst>
      <p:ext uri="{BB962C8B-B14F-4D97-AF65-F5344CB8AC3E}">
        <p14:creationId xmlns:p14="http://schemas.microsoft.com/office/powerpoint/2010/main" val="485416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17646"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94598" y="558197"/>
            <a:ext cx="10615825" cy="584200"/>
          </a:xfrm>
        </p:spPr>
        <p:txBody>
          <a:bodyPr>
            <a:normAutofit fontScale="90000"/>
          </a:bodyPr>
          <a:lstStyle/>
          <a:p>
            <a:r>
              <a:rPr lang="en-US" b="1"/>
              <a:t>Community Agreements</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318598" y="1294556"/>
            <a:ext cx="8335001" cy="4572000"/>
          </a:xfrm>
          <a:solidFill>
            <a:schemeClr val="bg1">
              <a:alpha val="0"/>
            </a:schemeClr>
          </a:solidFill>
        </p:spPr>
        <p:txBody>
          <a:bodyPr vert="horz" lIns="0" tIns="45708" rIns="0" bIns="45708" rtlCol="0" anchor="t">
            <a:noAutofit/>
          </a:bodyPr>
          <a:lstStyle/>
          <a:p>
            <a:pPr marL="0" indent="0">
              <a:buNone/>
            </a:pPr>
            <a:r>
              <a:rPr lang="en-US" sz="2400"/>
              <a:t>Using Self-Awareness and Self-Knowledge </a:t>
            </a:r>
          </a:p>
          <a:p>
            <a:pPr marL="0" indent="0">
              <a:buNone/>
            </a:pPr>
            <a:r>
              <a:rPr lang="en-US" sz="2400"/>
              <a:t>Listening for Understanding</a:t>
            </a:r>
          </a:p>
          <a:p>
            <a:pPr marL="0" indent="0">
              <a:buNone/>
            </a:pPr>
            <a:r>
              <a:rPr lang="en-US" sz="2400"/>
              <a:t>Being Gracious</a:t>
            </a:r>
          </a:p>
          <a:p>
            <a:pPr marL="0" indent="0">
              <a:buNone/>
            </a:pPr>
            <a:r>
              <a:rPr lang="en-US" sz="2400"/>
              <a:t>Staying Engaged</a:t>
            </a:r>
          </a:p>
          <a:p>
            <a:pPr marL="0" indent="0">
              <a:buNone/>
            </a:pPr>
            <a:r>
              <a:rPr lang="en-US" sz="2400"/>
              <a:t>Being Open and Suspend Judgment</a:t>
            </a:r>
          </a:p>
          <a:p>
            <a:pPr marL="0" indent="0">
              <a:buNone/>
            </a:pPr>
            <a:r>
              <a:rPr lang="en-US" sz="2400"/>
              <a:t>Saying “I”- tell your truth</a:t>
            </a:r>
          </a:p>
          <a:p>
            <a:pPr marL="0" indent="0">
              <a:buNone/>
            </a:pPr>
            <a:r>
              <a:rPr lang="en-US" sz="2400"/>
              <a:t>Lean into Discomfort </a:t>
            </a:r>
          </a:p>
          <a:p>
            <a:pPr marL="0" indent="0">
              <a:buNone/>
            </a:pPr>
            <a:r>
              <a:rPr lang="en-US" sz="2400"/>
              <a:t>Reaching Empathy</a:t>
            </a:r>
          </a:p>
          <a:p>
            <a:pPr marL="0" indent="0">
              <a:buNone/>
            </a:pPr>
            <a:r>
              <a:rPr lang="en-US" sz="2400"/>
              <a:t>Expecting Non-Resolution and Non-Closure</a:t>
            </a:r>
          </a:p>
          <a:p>
            <a:pPr marL="0" indent="0">
              <a:buNone/>
            </a:pPr>
            <a:r>
              <a:rPr lang="en-US" sz="2750"/>
              <a:t> </a:t>
            </a:r>
            <a:r>
              <a:rPr lang="en-US" sz="1200"/>
              <a:t>Adapted from “Embracing equity and inclusion”, Annie E. Casey Foundation</a:t>
            </a:r>
          </a:p>
        </p:txBody>
      </p:sp>
    </p:spTree>
    <p:extLst>
      <p:ext uri="{BB962C8B-B14F-4D97-AF65-F5344CB8AC3E}">
        <p14:creationId xmlns:p14="http://schemas.microsoft.com/office/powerpoint/2010/main" val="956743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F8B0D-EE58-0128-ECE5-6D369F576D1E}"/>
              </a:ext>
            </a:extLst>
          </p:cNvPr>
          <p:cNvSpPr>
            <a:spLocks noGrp="1"/>
          </p:cNvSpPr>
          <p:nvPr>
            <p:ph type="title"/>
          </p:nvPr>
        </p:nvSpPr>
        <p:spPr>
          <a:xfrm>
            <a:off x="789323" y="191571"/>
            <a:ext cx="9782801" cy="688994"/>
          </a:xfrm>
        </p:spPr>
        <p:txBody>
          <a:bodyPr/>
          <a:lstStyle/>
          <a:p>
            <a:r>
              <a:rPr lang="en-US"/>
              <a:t>Feedback on Feedback</a:t>
            </a:r>
          </a:p>
        </p:txBody>
      </p:sp>
      <p:sp>
        <p:nvSpPr>
          <p:cNvPr id="3" name="Content Placeholder 2">
            <a:extLst>
              <a:ext uri="{FF2B5EF4-FFF2-40B4-BE49-F238E27FC236}">
                <a16:creationId xmlns:a16="http://schemas.microsoft.com/office/drawing/2014/main" id="{4E5D1187-0D2D-4C4D-A98A-2B1B24B5C57E}"/>
              </a:ext>
            </a:extLst>
          </p:cNvPr>
          <p:cNvSpPr>
            <a:spLocks noGrp="1"/>
          </p:cNvSpPr>
          <p:nvPr>
            <p:ph idx="1"/>
          </p:nvPr>
        </p:nvSpPr>
        <p:spPr>
          <a:xfrm>
            <a:off x="796209" y="1173298"/>
            <a:ext cx="10581616" cy="4998903"/>
          </a:xfrm>
        </p:spPr>
        <p:txBody>
          <a:bodyPr vert="horz" lIns="91440" tIns="45720" rIns="91440" bIns="45720" rtlCol="0" anchor="t">
            <a:normAutofit/>
          </a:bodyPr>
          <a:lstStyle/>
          <a:p>
            <a:pPr marL="0" indent="0">
              <a:buNone/>
            </a:pPr>
            <a:r>
              <a:rPr lang="en-US"/>
              <a:t>Include the Number of </a:t>
            </a:r>
            <a:r>
              <a:rPr lang="en-US" err="1"/>
              <a:t>Repsonsise</a:t>
            </a:r>
            <a:r>
              <a:rPr lang="en-US"/>
              <a:t> – a percentage  </a:t>
            </a:r>
          </a:p>
          <a:p>
            <a:pPr marL="0" indent="0">
              <a:buNone/>
            </a:pPr>
            <a:endParaRPr lang="en-US"/>
          </a:p>
          <a:p>
            <a:pPr marL="0" indent="0">
              <a:buNone/>
            </a:pPr>
            <a:r>
              <a:rPr lang="en-US"/>
              <a:t>Include the Highest rating and for what question</a:t>
            </a:r>
          </a:p>
          <a:p>
            <a:pPr marL="0" indent="0">
              <a:buNone/>
            </a:pPr>
            <a:r>
              <a:rPr lang="en-US"/>
              <a:t>Include the lowest rating and for want question</a:t>
            </a:r>
          </a:p>
          <a:p>
            <a:pPr marL="0" indent="0">
              <a:buNone/>
            </a:pPr>
            <a:endParaRPr lang="en-US"/>
          </a:p>
          <a:p>
            <a:pPr marL="0" indent="0">
              <a:buNone/>
            </a:pPr>
            <a:r>
              <a:rPr lang="en-US"/>
              <a:t>Themes</a:t>
            </a:r>
          </a:p>
          <a:p>
            <a:pPr marL="0" indent="0">
              <a:buNone/>
            </a:pPr>
            <a:r>
              <a:rPr lang="en-US"/>
              <a:t>Plus</a:t>
            </a:r>
          </a:p>
          <a:p>
            <a:pPr marL="0" indent="0">
              <a:buNone/>
            </a:pPr>
            <a:r>
              <a:rPr lang="en-US"/>
              <a:t>Deltas</a:t>
            </a:r>
          </a:p>
          <a:p>
            <a:pPr marL="0" indent="0">
              <a:buNone/>
            </a:pPr>
            <a:endParaRPr lang="en-US"/>
          </a:p>
        </p:txBody>
      </p:sp>
    </p:spTree>
    <p:extLst>
      <p:ext uri="{BB962C8B-B14F-4D97-AF65-F5344CB8AC3E}">
        <p14:creationId xmlns:p14="http://schemas.microsoft.com/office/powerpoint/2010/main" val="1221564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49A7C-C9EA-E4B0-3C0D-0D93256790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262D1F-00C6-A75C-F363-63ECF85422B3}"/>
              </a:ext>
            </a:extLst>
          </p:cNvPr>
          <p:cNvSpPr>
            <a:spLocks noGrp="1"/>
          </p:cNvSpPr>
          <p:nvPr>
            <p:ph type="title"/>
          </p:nvPr>
        </p:nvSpPr>
        <p:spPr>
          <a:xfrm>
            <a:off x="796791" y="191571"/>
            <a:ext cx="9775333" cy="434994"/>
          </a:xfrm>
        </p:spPr>
        <p:txBody>
          <a:bodyPr>
            <a:normAutofit fontScale="90000"/>
          </a:bodyPr>
          <a:lstStyle/>
          <a:p>
            <a:r>
              <a:rPr lang="en-US"/>
              <a:t>Your Words</a:t>
            </a:r>
          </a:p>
        </p:txBody>
      </p:sp>
      <p:sp>
        <p:nvSpPr>
          <p:cNvPr id="3" name="Content Placeholder 2">
            <a:extLst>
              <a:ext uri="{FF2B5EF4-FFF2-40B4-BE49-F238E27FC236}">
                <a16:creationId xmlns:a16="http://schemas.microsoft.com/office/drawing/2014/main" id="{CB8868AE-FC66-45AB-AD52-8219921C0499}"/>
              </a:ext>
            </a:extLst>
          </p:cNvPr>
          <p:cNvSpPr>
            <a:spLocks noGrp="1"/>
          </p:cNvSpPr>
          <p:nvPr>
            <p:ph idx="1"/>
          </p:nvPr>
        </p:nvSpPr>
        <p:spPr>
          <a:xfrm>
            <a:off x="549745" y="717592"/>
            <a:ext cx="11515195" cy="5454608"/>
          </a:xfrm>
        </p:spPr>
        <p:txBody>
          <a:bodyPr vert="horz" lIns="91440" tIns="45720" rIns="91440" bIns="45720" rtlCol="0" anchor="t">
            <a:noAutofit/>
          </a:bodyPr>
          <a:lstStyle/>
          <a:p>
            <a:pPr marL="0" indent="0">
              <a:buNone/>
            </a:pPr>
            <a:r>
              <a:rPr lang="en-US">
                <a:solidFill>
                  <a:schemeClr val="tx2"/>
                </a:solidFill>
                <a:latin typeface="Calibri"/>
                <a:ea typeface="Calibri"/>
                <a:cs typeface="Segoe UI"/>
              </a:rPr>
              <a:t>Include responses that indicate the themes </a:t>
            </a:r>
          </a:p>
          <a:p>
            <a:pPr marL="0" indent="0">
              <a:buNone/>
            </a:pPr>
            <a:endParaRPr lang="en-US" sz="2400">
              <a:latin typeface="Calibri"/>
              <a:ea typeface="Calibri"/>
              <a:cs typeface="Segoe UI"/>
            </a:endParaRPr>
          </a:p>
          <a:p>
            <a:pPr marL="0" indent="0">
              <a:buNone/>
            </a:pPr>
            <a:endParaRPr lang="en-US" sz="1100">
              <a:solidFill>
                <a:srgbClr val="212121"/>
              </a:solidFill>
              <a:latin typeface="Segoe UI"/>
              <a:cs typeface="Segoe UI"/>
            </a:endParaRPr>
          </a:p>
          <a:p>
            <a:pPr marL="0" indent="0">
              <a:buNone/>
            </a:pPr>
            <a:endParaRPr lang="en-US" sz="1100">
              <a:solidFill>
                <a:srgbClr val="212121"/>
              </a:solidFill>
              <a:latin typeface="Segoe UI"/>
              <a:cs typeface="Segoe UI"/>
            </a:endParaRPr>
          </a:p>
          <a:p>
            <a:pPr marL="0" indent="0">
              <a:buNone/>
            </a:pPr>
            <a:endParaRPr lang="en-US"/>
          </a:p>
        </p:txBody>
      </p:sp>
    </p:spTree>
    <p:extLst>
      <p:ext uri="{BB962C8B-B14F-4D97-AF65-F5344CB8AC3E}">
        <p14:creationId xmlns:p14="http://schemas.microsoft.com/office/powerpoint/2010/main" val="2759750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ToDay’s</a:t>
            </a:r>
            <a:r>
              <a:rPr lang="en-US"/>
              <a:t> Agenda</a:t>
            </a:r>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US"/>
              <a:t>.   </a:t>
            </a:r>
          </a:p>
        </p:txBody>
      </p:sp>
      <p:sp>
        <p:nvSpPr>
          <p:cNvPr id="5" name="Text Placeholder 4"/>
          <p:cNvSpPr>
            <a:spLocks noGrp="1"/>
          </p:cNvSpPr>
          <p:nvPr>
            <p:ph type="body" sz="half" idx="2"/>
          </p:nvPr>
        </p:nvSpPr>
        <p:spPr/>
        <p:txBody>
          <a:bodyPr/>
          <a:lstStyle/>
          <a:p>
            <a:endParaRPr lang="en-US"/>
          </a:p>
        </p:txBody>
      </p:sp>
      <p:pic>
        <p:nvPicPr>
          <p:cNvPr id="4" name="Picture 3">
            <a:extLst>
              <a:ext uri="{FF2B5EF4-FFF2-40B4-BE49-F238E27FC236}">
                <a16:creationId xmlns:a16="http://schemas.microsoft.com/office/drawing/2014/main" id="{F3BC8BF6-6CD7-1EA4-B637-8325CEF8BEDB}"/>
              </a:ext>
            </a:extLst>
          </p:cNvPr>
          <p:cNvPicPr>
            <a:picLocks noChangeAspect="1"/>
          </p:cNvPicPr>
          <p:nvPr/>
        </p:nvPicPr>
        <p:blipFill>
          <a:blip r:embed="rId2"/>
          <a:srcRect l="49607" r="263" b="-413"/>
          <a:stretch>
            <a:fillRect/>
          </a:stretch>
        </p:blipFill>
        <p:spPr>
          <a:xfrm>
            <a:off x="1077625" y="1881483"/>
            <a:ext cx="3131657" cy="3095063"/>
          </a:xfrm>
          <a:prstGeom prst="rect">
            <a:avLst/>
          </a:prstGeom>
        </p:spPr>
      </p:pic>
    </p:spTree>
    <p:extLst>
      <p:ext uri="{BB962C8B-B14F-4D97-AF65-F5344CB8AC3E}">
        <p14:creationId xmlns:p14="http://schemas.microsoft.com/office/powerpoint/2010/main" val="2499931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47F2E-8A28-5E3C-04C8-C15CCD601C15}"/>
              </a:ext>
            </a:extLst>
          </p:cNvPr>
          <p:cNvSpPr>
            <a:spLocks noGrp="1"/>
          </p:cNvSpPr>
          <p:nvPr>
            <p:ph type="title"/>
          </p:nvPr>
        </p:nvSpPr>
        <p:spPr>
          <a:xfrm>
            <a:off x="761308" y="204695"/>
            <a:ext cx="9782801" cy="655918"/>
          </a:xfrm>
        </p:spPr>
        <p:txBody>
          <a:bodyPr/>
          <a:lstStyle/>
          <a:p>
            <a:r>
              <a:rPr lang="en-US"/>
              <a:t>Travel Prep and After </a:t>
            </a:r>
          </a:p>
        </p:txBody>
      </p:sp>
      <p:sp>
        <p:nvSpPr>
          <p:cNvPr id="3" name="Content Placeholder 2">
            <a:extLst>
              <a:ext uri="{FF2B5EF4-FFF2-40B4-BE49-F238E27FC236}">
                <a16:creationId xmlns:a16="http://schemas.microsoft.com/office/drawing/2014/main" id="{34062AF2-AEA9-A3BE-B1C2-1B3ACB80DA53}"/>
              </a:ext>
            </a:extLst>
          </p:cNvPr>
          <p:cNvSpPr>
            <a:spLocks noGrp="1"/>
          </p:cNvSpPr>
          <p:nvPr>
            <p:ph idx="1"/>
          </p:nvPr>
        </p:nvSpPr>
        <p:spPr>
          <a:xfrm>
            <a:off x="761308" y="860614"/>
            <a:ext cx="10616518" cy="5311587"/>
          </a:xfrm>
        </p:spPr>
        <p:txBody>
          <a:bodyPr/>
          <a:lstStyle/>
          <a:p>
            <a:r>
              <a:rPr lang="en-US"/>
              <a:t>IF you are leaving today – you should be all checked out of your room with a printed receipt in your possession AND you luggage should be here, stowed safely away from our tables.</a:t>
            </a:r>
          </a:p>
          <a:p>
            <a:r>
              <a:rPr lang="en-US"/>
              <a:t>IF you are not leaving tomorrow – enjoy your day once you are finished with us, but please when you check out with the hotel, get a printed copy of your bill.</a:t>
            </a:r>
          </a:p>
          <a:p>
            <a:r>
              <a:rPr lang="en-US"/>
              <a:t>Any travel disruptions must be handled via </a:t>
            </a:r>
            <a:r>
              <a:rPr lang="en-US" err="1"/>
              <a:t>AmTrav</a:t>
            </a:r>
            <a:r>
              <a:rPr lang="en-US"/>
              <a:t>.  </a:t>
            </a:r>
          </a:p>
          <a:p>
            <a:r>
              <a:rPr lang="en-US"/>
              <a:t>A stipend will be processed and sent to you (members) or your employer (Affiliate Staff). Make sure you have completed your W-9 (link in original registration notice).  This can take up to 60 days</a:t>
            </a:r>
          </a:p>
        </p:txBody>
      </p:sp>
    </p:spTree>
    <p:extLst>
      <p:ext uri="{BB962C8B-B14F-4D97-AF65-F5344CB8AC3E}">
        <p14:creationId xmlns:p14="http://schemas.microsoft.com/office/powerpoint/2010/main" val="174839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EC622-FEA7-B8DC-01C7-2D3B26E0C9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C16FE9-3C57-FE3E-BB1D-B85144ABD017}"/>
              </a:ext>
            </a:extLst>
          </p:cNvPr>
          <p:cNvSpPr>
            <a:spLocks noGrp="1"/>
          </p:cNvSpPr>
          <p:nvPr>
            <p:ph type="title"/>
          </p:nvPr>
        </p:nvSpPr>
        <p:spPr/>
        <p:txBody>
          <a:bodyPr/>
          <a:lstStyle/>
          <a:p>
            <a:r>
              <a:rPr lang="en-US"/>
              <a:t>Campaign Assignments</a:t>
            </a:r>
          </a:p>
        </p:txBody>
      </p:sp>
      <p:sp>
        <p:nvSpPr>
          <p:cNvPr id="3" name="Text Placeholder 2">
            <a:extLst>
              <a:ext uri="{FF2B5EF4-FFF2-40B4-BE49-F238E27FC236}">
                <a16:creationId xmlns:a16="http://schemas.microsoft.com/office/drawing/2014/main" id="{7DDB87C1-4CC9-8D52-B89C-2B996B4C246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295931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57DAE-108F-D97B-5F84-FF75E97AA1C0}"/>
              </a:ext>
            </a:extLst>
          </p:cNvPr>
          <p:cNvSpPr>
            <a:spLocks noGrp="1"/>
          </p:cNvSpPr>
          <p:nvPr>
            <p:ph type="title"/>
          </p:nvPr>
        </p:nvSpPr>
        <p:spPr>
          <a:xfrm>
            <a:off x="891540" y="0"/>
            <a:ext cx="9785349" cy="1239837"/>
          </a:xfrm>
        </p:spPr>
        <p:txBody>
          <a:bodyPr/>
          <a:lstStyle/>
          <a:p>
            <a:r>
              <a:rPr lang="en-US"/>
              <a:t>Guidelines for Campaign Assignment</a:t>
            </a:r>
          </a:p>
        </p:txBody>
      </p:sp>
      <p:sp>
        <p:nvSpPr>
          <p:cNvPr id="3" name="Content Placeholder 2">
            <a:extLst>
              <a:ext uri="{FF2B5EF4-FFF2-40B4-BE49-F238E27FC236}">
                <a16:creationId xmlns:a16="http://schemas.microsoft.com/office/drawing/2014/main" id="{8885C5B7-1948-DF2D-5972-0EE71BE83227}"/>
              </a:ext>
            </a:extLst>
          </p:cNvPr>
          <p:cNvSpPr>
            <a:spLocks noGrp="1"/>
          </p:cNvSpPr>
          <p:nvPr>
            <p:ph idx="1"/>
          </p:nvPr>
        </p:nvSpPr>
        <p:spPr>
          <a:xfrm>
            <a:off x="891540" y="1600200"/>
            <a:ext cx="10487661" cy="4572000"/>
          </a:xfrm>
        </p:spPr>
        <p:txBody>
          <a:bodyPr/>
          <a:lstStyle/>
          <a:p>
            <a:pPr lvl="0" fontAlgn="base"/>
            <a:r>
              <a:rPr lang="en-US" sz="3600"/>
              <a:t>Skill </a:t>
            </a:r>
          </a:p>
          <a:p>
            <a:pPr lvl="0" fontAlgn="base"/>
            <a:r>
              <a:rPr lang="en-US" sz="3600"/>
              <a:t>Experience </a:t>
            </a:r>
          </a:p>
          <a:p>
            <a:pPr lvl="0" fontAlgn="base"/>
            <a:r>
              <a:rPr lang="en-US" sz="3600"/>
              <a:t>Level of comfort </a:t>
            </a:r>
          </a:p>
          <a:p>
            <a:pPr lvl="0" fontAlgn="base"/>
            <a:r>
              <a:rPr lang="en-US" sz="3600"/>
              <a:t>Geographic location/time zone </a:t>
            </a:r>
          </a:p>
          <a:p>
            <a:pPr marL="0" indent="0" fontAlgn="base">
              <a:buNone/>
            </a:pPr>
            <a:r>
              <a:rPr lang="en-US"/>
              <a:t> </a:t>
            </a:r>
          </a:p>
          <a:p>
            <a:pPr marL="0" indent="0" fontAlgn="base">
              <a:buNone/>
            </a:pPr>
            <a:r>
              <a:rPr lang="en-US" sz="4000"/>
              <a:t>We will finalize the pairings and email you very shortly </a:t>
            </a:r>
          </a:p>
          <a:p>
            <a:endParaRPr lang="en-US"/>
          </a:p>
        </p:txBody>
      </p:sp>
    </p:spTree>
    <p:extLst>
      <p:ext uri="{BB962C8B-B14F-4D97-AF65-F5344CB8AC3E}">
        <p14:creationId xmlns:p14="http://schemas.microsoft.com/office/powerpoint/2010/main" val="2408183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5F9C2-8825-CE1B-4CBD-7D87315CC25F}"/>
              </a:ext>
            </a:extLst>
          </p:cNvPr>
          <p:cNvSpPr>
            <a:spLocks noGrp="1"/>
          </p:cNvSpPr>
          <p:nvPr>
            <p:ph type="title"/>
          </p:nvPr>
        </p:nvSpPr>
        <p:spPr/>
        <p:txBody>
          <a:bodyPr/>
          <a:lstStyle/>
          <a:p>
            <a:r>
              <a:rPr lang="en-US"/>
              <a:t>Scott &amp; Dr. Taraja</a:t>
            </a:r>
          </a:p>
        </p:txBody>
      </p:sp>
      <p:sp>
        <p:nvSpPr>
          <p:cNvPr id="3" name="Text Placeholder 2">
            <a:extLst>
              <a:ext uri="{FF2B5EF4-FFF2-40B4-BE49-F238E27FC236}">
                <a16:creationId xmlns:a16="http://schemas.microsoft.com/office/drawing/2014/main" id="{14D5CD32-6641-03F2-3E13-510C5C3536D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237945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855DD-BC9B-8A97-0F58-F953DA2B4600}"/>
              </a:ext>
            </a:extLst>
          </p:cNvPr>
          <p:cNvSpPr>
            <a:spLocks noGrp="1"/>
          </p:cNvSpPr>
          <p:nvPr>
            <p:ph type="title"/>
          </p:nvPr>
        </p:nvSpPr>
        <p:spPr>
          <a:xfrm>
            <a:off x="914400" y="1972469"/>
            <a:ext cx="4038600" cy="2725737"/>
          </a:xfrm>
        </p:spPr>
        <p:txBody>
          <a:bodyPr anchor="ctr">
            <a:noAutofit/>
          </a:bodyPr>
          <a:lstStyle/>
          <a:p>
            <a:r>
              <a:rPr lang="en-US" sz="4400"/>
              <a:t>Who are we and who are we coaching?</a:t>
            </a:r>
          </a:p>
        </p:txBody>
      </p:sp>
      <p:pic>
        <p:nvPicPr>
          <p:cNvPr id="4" name="Picture 3" descr="People Crowd Individuals · Free vector graphic on Pixabay">
            <a:extLst>
              <a:ext uri="{FF2B5EF4-FFF2-40B4-BE49-F238E27FC236}">
                <a16:creationId xmlns:a16="http://schemas.microsoft.com/office/drawing/2014/main" id="{2AABC919-0FDD-8763-B5C1-2A6E0655E4D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486401" y="554037"/>
            <a:ext cx="6148643" cy="5562600"/>
          </a:xfrm>
          <a:prstGeom prst="rect">
            <a:avLst/>
          </a:prstGeom>
        </p:spPr>
      </p:pic>
    </p:spTree>
    <p:extLst>
      <p:ext uri="{BB962C8B-B14F-4D97-AF65-F5344CB8AC3E}">
        <p14:creationId xmlns:p14="http://schemas.microsoft.com/office/powerpoint/2010/main" val="1099754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7506" y="177801"/>
            <a:ext cx="10491695" cy="781423"/>
          </a:xfrm>
        </p:spPr>
        <p:txBody>
          <a:bodyPr/>
          <a:lstStyle/>
          <a:p>
            <a:r>
              <a:t>Coaching Across Differences</a:t>
            </a:r>
          </a:p>
        </p:txBody>
      </p:sp>
      <p:sp>
        <p:nvSpPr>
          <p:cNvPr id="3" name="Subtitle 2"/>
          <p:cNvSpPr>
            <a:spLocks noGrp="1"/>
          </p:cNvSpPr>
          <p:nvPr>
            <p:ph idx="1"/>
          </p:nvPr>
        </p:nvSpPr>
        <p:spPr>
          <a:xfrm>
            <a:off x="1369734" y="1214717"/>
            <a:ext cx="9785349" cy="4572000"/>
          </a:xfrm>
        </p:spPr>
        <p:txBody>
          <a:bodyPr>
            <a:normAutofit/>
          </a:bodyPr>
          <a:lstStyle/>
          <a:p>
            <a:r>
              <a:t>Campaign Lab coaches build high participation locals through equity-centered coaching. </a:t>
            </a:r>
            <a:endParaRPr lang="en-US"/>
          </a:p>
          <a:p>
            <a:r>
              <a:rPr lang="en-US"/>
              <a:t>To coach for equity and </a:t>
            </a:r>
            <a:r>
              <a:rPr lang="en-US" i="1"/>
              <a:t>with </a:t>
            </a:r>
            <a:r>
              <a:rPr lang="en-US"/>
              <a:t>equity you have to be able to fully do the following:</a:t>
            </a:r>
          </a:p>
          <a:p>
            <a:pPr marL="0" indent="0" algn="ctr">
              <a:buNone/>
            </a:pPr>
            <a:r>
              <a:rPr sz="5400" b="1"/>
              <a:t>See the person, see the system, and see the interaction between the two.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852" y="177801"/>
            <a:ext cx="9785349" cy="828039"/>
          </a:xfrm>
        </p:spPr>
        <p:txBody>
          <a:bodyPr anchor="b">
            <a:normAutofit/>
          </a:bodyPr>
          <a:lstStyle/>
          <a:p>
            <a:r>
              <a:t>Three Coaching Commitments</a:t>
            </a:r>
          </a:p>
        </p:txBody>
      </p:sp>
      <p:sp>
        <p:nvSpPr>
          <p:cNvPr id="3" name="Content Placeholder 2"/>
          <p:cNvSpPr>
            <a:spLocks noGrp="1"/>
          </p:cNvSpPr>
          <p:nvPr>
            <p:ph sz="half" idx="1"/>
          </p:nvPr>
        </p:nvSpPr>
        <p:spPr>
          <a:xfrm>
            <a:off x="934720" y="1600200"/>
            <a:ext cx="5474971" cy="4572000"/>
          </a:xfrm>
        </p:spPr>
        <p:txBody>
          <a:bodyPr>
            <a:normAutofit/>
          </a:bodyPr>
          <a:lstStyle/>
          <a:p>
            <a:r>
              <a:rPr lang="en-US" sz="4000"/>
              <a:t>Curiosity over Assumption</a:t>
            </a:r>
          </a:p>
          <a:p>
            <a:r>
              <a:rPr lang="en-US" sz="4000"/>
              <a:t>Impact over Intent</a:t>
            </a:r>
          </a:p>
          <a:p>
            <a:r>
              <a:rPr lang="en-US" sz="4000"/>
              <a:t>Awareness over Neutrality</a:t>
            </a:r>
          </a:p>
          <a:p>
            <a:pPr marL="0" indent="0">
              <a:buNone/>
            </a:pPr>
            <a:endParaRPr/>
          </a:p>
        </p:txBody>
      </p:sp>
      <p:pic>
        <p:nvPicPr>
          <p:cNvPr id="4" name="Picture 3" descr="Printable Number 3, Number Three Poster, Black and White Number, Typography  Print, Wall Print, Minimalist Print - Etsy">
            <a:extLst>
              <a:ext uri="{FF2B5EF4-FFF2-40B4-BE49-F238E27FC236}">
                <a16:creationId xmlns:a16="http://schemas.microsoft.com/office/drawing/2014/main" id="{0D1A1BBB-33DF-8583-B008-0F6475BCF797}"/>
              </a:ext>
            </a:extLst>
          </p:cNvPr>
          <p:cNvPicPr>
            <a:picLocks noChangeAspect="1"/>
          </p:cNvPicPr>
          <p:nvPr/>
        </p:nvPicPr>
        <p:blipFill>
          <a:blip r:embed="rId2"/>
          <a:stretch>
            <a:fillRect/>
          </a:stretch>
        </p:blipFill>
        <p:spPr>
          <a:xfrm>
            <a:off x="6685280" y="1600200"/>
            <a:ext cx="4572000" cy="4572000"/>
          </a:xfrm>
          <a:prstGeom prst="rect">
            <a:avLst/>
          </a:prstGeom>
          <a:noFill/>
        </p:spPr>
      </p:pic>
    </p:spTree>
    <p:extLst>
      <p:ext uri="{BB962C8B-B14F-4D97-AF65-F5344CB8AC3E}">
        <p14:creationId xmlns:p14="http://schemas.microsoft.com/office/powerpoint/2010/main" val="1477424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658F9-6101-D0D6-063F-265F4B046D22}"/>
              </a:ext>
            </a:extLst>
          </p:cNvPr>
          <p:cNvSpPr>
            <a:spLocks noGrp="1"/>
          </p:cNvSpPr>
          <p:nvPr>
            <p:ph type="title"/>
          </p:nvPr>
        </p:nvSpPr>
        <p:spPr>
          <a:xfrm>
            <a:off x="2422526" y="65881"/>
            <a:ext cx="8128000" cy="1239837"/>
          </a:xfrm>
        </p:spPr>
        <p:txBody>
          <a:bodyPr anchor="b">
            <a:normAutofit/>
          </a:bodyPr>
          <a:lstStyle/>
          <a:p>
            <a:pPr algn="ctr"/>
            <a:r>
              <a:rPr lang="en-US"/>
              <a:t>As a coach what do you think this looks like in your practice? </a:t>
            </a:r>
          </a:p>
        </p:txBody>
      </p:sp>
      <p:pic>
        <p:nvPicPr>
          <p:cNvPr id="4" name="Picture 3" descr="1,100+ Group Discussion Cartoon Stock Videos and Royalty-Free Footage -  iStock">
            <a:extLst>
              <a:ext uri="{FF2B5EF4-FFF2-40B4-BE49-F238E27FC236}">
                <a16:creationId xmlns:a16="http://schemas.microsoft.com/office/drawing/2014/main" id="{D39B687F-4120-80BA-A7AA-4A63E3525121}"/>
              </a:ext>
            </a:extLst>
          </p:cNvPr>
          <p:cNvPicPr>
            <a:picLocks noChangeAspect="1"/>
          </p:cNvPicPr>
          <p:nvPr/>
        </p:nvPicPr>
        <p:blipFill>
          <a:blip r:embed="rId2"/>
          <a:stretch>
            <a:fillRect/>
          </a:stretch>
        </p:blipFill>
        <p:spPr>
          <a:xfrm>
            <a:off x="2422526" y="1600200"/>
            <a:ext cx="8128000" cy="4572000"/>
          </a:xfrm>
          <a:prstGeom prst="rect">
            <a:avLst/>
          </a:prstGeom>
          <a:noFill/>
        </p:spPr>
      </p:pic>
    </p:spTree>
    <p:extLst>
      <p:ext uri="{BB962C8B-B14F-4D97-AF65-F5344CB8AC3E}">
        <p14:creationId xmlns:p14="http://schemas.microsoft.com/office/powerpoint/2010/main" val="1054261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A1579-F2E0-4CC7-A86A-0707A83DC516}"/>
              </a:ext>
            </a:extLst>
          </p:cNvPr>
          <p:cNvSpPr>
            <a:spLocks noGrp="1"/>
          </p:cNvSpPr>
          <p:nvPr>
            <p:ph type="title"/>
          </p:nvPr>
        </p:nvSpPr>
        <p:spPr>
          <a:xfrm>
            <a:off x="1593852" y="177801"/>
            <a:ext cx="9785349" cy="811413"/>
          </a:xfrm>
        </p:spPr>
        <p:txBody>
          <a:bodyPr>
            <a:normAutofit fontScale="90000"/>
          </a:bodyPr>
          <a:lstStyle/>
          <a:p>
            <a:r>
              <a:rPr lang="en-US" sz="6000" b="1"/>
              <a:t>Defining Intersectionality</a:t>
            </a:r>
          </a:p>
        </p:txBody>
      </p:sp>
      <p:sp>
        <p:nvSpPr>
          <p:cNvPr id="3" name="Content Placeholder 2">
            <a:extLst>
              <a:ext uri="{FF2B5EF4-FFF2-40B4-BE49-F238E27FC236}">
                <a16:creationId xmlns:a16="http://schemas.microsoft.com/office/drawing/2014/main" id="{E3DDD9AC-2A95-461E-BD35-1B5E56950B0F}"/>
              </a:ext>
            </a:extLst>
          </p:cNvPr>
          <p:cNvSpPr>
            <a:spLocks noGrp="1"/>
          </p:cNvSpPr>
          <p:nvPr>
            <p:ph idx="1"/>
          </p:nvPr>
        </p:nvSpPr>
        <p:spPr>
          <a:xfrm>
            <a:off x="812798" y="989214"/>
            <a:ext cx="6615203" cy="5119687"/>
          </a:xfrm>
        </p:spPr>
        <p:txBody>
          <a:bodyPr vert="horz" lIns="0" tIns="45720" rIns="0" bIns="45720" rtlCol="0" anchor="t">
            <a:noAutofit/>
          </a:bodyPr>
          <a:lstStyle/>
          <a:p>
            <a:pPr marL="0" indent="0">
              <a:buNone/>
            </a:pPr>
            <a:r>
              <a:rPr lang="en-US" sz="3600" b="1" i="1">
                <a:solidFill>
                  <a:srgbClr val="7030A0"/>
                </a:solidFill>
                <a:latin typeface="Arial"/>
                <a:cs typeface="Arial"/>
              </a:rPr>
              <a:t>Intersectionality</a:t>
            </a:r>
            <a:r>
              <a:rPr lang="en-US" sz="3600">
                <a:solidFill>
                  <a:srgbClr val="7030A0"/>
                </a:solidFill>
                <a:latin typeface="Arial"/>
                <a:cs typeface="Arial"/>
              </a:rPr>
              <a:t> </a:t>
            </a:r>
            <a:r>
              <a:rPr lang="en-US" sz="3600">
                <a:latin typeface="Arial"/>
                <a:cs typeface="Arial"/>
              </a:rPr>
              <a:t>is a framework for understanding a person, group of people, or social problem as affected by a number of discriminations and disadvantages. It takes into account people's overlapping identities and experiences in order to understand the complexity of prejudices they face.</a:t>
            </a:r>
          </a:p>
          <a:p>
            <a:endParaRPr lang="en-US">
              <a:latin typeface="Calibri" panose="020F0502020204030204"/>
              <a:cs typeface="Calibri" panose="020F0502020204030204"/>
            </a:endParaRPr>
          </a:p>
        </p:txBody>
      </p:sp>
      <p:pic>
        <p:nvPicPr>
          <p:cNvPr id="4098" name="Picture 2" descr="Image result for intersectionality">
            <a:extLst>
              <a:ext uri="{FF2B5EF4-FFF2-40B4-BE49-F238E27FC236}">
                <a16:creationId xmlns:a16="http://schemas.microsoft.com/office/drawing/2014/main" id="{59C71256-2964-4F85-9E71-F4035A837F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14395" y="1944806"/>
            <a:ext cx="4616392" cy="3353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0846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2" name="Google Shape;132;p24"/>
          <p:cNvSpPr txBox="1">
            <a:spLocks noGrp="1"/>
          </p:cNvSpPr>
          <p:nvPr>
            <p:ph type="title"/>
          </p:nvPr>
        </p:nvSpPr>
        <p:spPr>
          <a:xfrm>
            <a:off x="573932" y="239372"/>
            <a:ext cx="11015651" cy="1434041"/>
          </a:xfrm>
          <a:prstGeom prst="rect">
            <a:avLst/>
          </a:prstGeom>
        </p:spPr>
        <p:txBody>
          <a:bodyPr spcFirstLastPara="1" vert="horz" wrap="square" lIns="91416" tIns="45708" rIns="91416" bIns="45708" rtlCol="0" anchor="b" anchorCtr="0">
            <a:normAutofit/>
          </a:bodyPr>
          <a:lstStyle/>
          <a:p>
            <a:pPr>
              <a:spcBef>
                <a:spcPct val="0"/>
              </a:spcBef>
            </a:pPr>
            <a:r>
              <a:rPr lang="en-US" sz="4599"/>
              <a:t>Intersectionality </a:t>
            </a:r>
          </a:p>
          <a:p>
            <a:pPr>
              <a:spcBef>
                <a:spcPct val="0"/>
              </a:spcBef>
            </a:pPr>
            <a:endParaRPr lang="en-US" sz="4599"/>
          </a:p>
        </p:txBody>
      </p:sp>
      <p:sp>
        <p:nvSpPr>
          <p:cNvPr id="130" name="Google Shape;130;p24"/>
          <p:cNvSpPr txBox="1">
            <a:spLocks noGrp="1"/>
          </p:cNvSpPr>
          <p:nvPr>
            <p:ph type="body" idx="1"/>
          </p:nvPr>
        </p:nvSpPr>
        <p:spPr>
          <a:xfrm>
            <a:off x="602030" y="1354027"/>
            <a:ext cx="3934111" cy="4118099"/>
          </a:xfrm>
          <a:prstGeom prst="rect">
            <a:avLst/>
          </a:prstGeom>
        </p:spPr>
        <p:txBody>
          <a:bodyPr spcFirstLastPara="1" vert="horz" wrap="square" lIns="91416" tIns="45708" rIns="91416" bIns="45708" rtlCol="0" anchor="t" anchorCtr="0">
            <a:normAutofit/>
          </a:bodyPr>
          <a:lstStyle/>
          <a:p>
            <a:pPr marL="0" indent="0">
              <a:lnSpc>
                <a:spcPct val="150000"/>
              </a:lnSpc>
              <a:buNone/>
            </a:pPr>
            <a:r>
              <a:rPr lang="en-US" sz="2199" b="1">
                <a:highlight>
                  <a:srgbClr val="FFFFFF"/>
                </a:highlight>
              </a:rPr>
              <a:t>Power:</a:t>
            </a:r>
          </a:p>
          <a:p>
            <a:pPr marL="0" indent="0">
              <a:lnSpc>
                <a:spcPct val="150000"/>
              </a:lnSpc>
              <a:buNone/>
            </a:pPr>
            <a:r>
              <a:rPr lang="en-US" sz="2199">
                <a:highlight>
                  <a:srgbClr val="FFFFFF"/>
                </a:highlight>
              </a:rPr>
              <a:t>People who exist in this ring the are the most powerful and usually hold the most privileged in any room </a:t>
            </a:r>
            <a:r>
              <a:rPr lang="en-US" sz="2199" i="1">
                <a:highlight>
                  <a:srgbClr val="FFFFFF"/>
                </a:highlight>
              </a:rPr>
              <a:t>( their voice, ideas, and opinions matter)</a:t>
            </a:r>
            <a:r>
              <a:rPr lang="en-US" sz="2199">
                <a:highlight>
                  <a:srgbClr val="FFFFFF"/>
                </a:highlight>
              </a:rPr>
              <a:t>. </a:t>
            </a:r>
            <a:endParaRPr lang="en-US" sz="2199">
              <a:highlight>
                <a:srgbClr val="FFFFFF"/>
              </a:highlight>
              <a:sym typeface="Lato"/>
            </a:endParaRPr>
          </a:p>
          <a:p>
            <a:pPr marL="0" indent="-228531">
              <a:spcBef>
                <a:spcPts val="3066"/>
              </a:spcBef>
              <a:buClr>
                <a:schemeClr val="dk2"/>
              </a:buClr>
              <a:buSzPct val="100000"/>
              <a:buFont typeface="Arial" panose="020B0604020202020204" pitchFamily="34" charset="0"/>
              <a:buChar char="•"/>
            </a:pPr>
            <a:endParaRPr lang="en-US" sz="2199">
              <a:sym typeface="Arial"/>
            </a:endParaRPr>
          </a:p>
          <a:p>
            <a:pPr marL="0" indent="-228531">
              <a:spcAft>
                <a:spcPts val="1600"/>
              </a:spcAft>
              <a:buFont typeface="Arial" panose="020B0604020202020204" pitchFamily="34" charset="0"/>
              <a:buChar char="•"/>
            </a:pPr>
            <a:endParaRPr lang="en-US" sz="2199"/>
          </a:p>
        </p:txBody>
      </p:sp>
      <p:pic>
        <p:nvPicPr>
          <p:cNvPr id="131" name="Google Shape;131;p24"/>
          <p:cNvPicPr preferRelativeResize="0"/>
          <p:nvPr/>
        </p:nvPicPr>
        <p:blipFill rotWithShape="1">
          <a:blip r:embed="rId3"/>
          <a:srcRect l="3263" r="529" b="-3"/>
          <a:stretch/>
        </p:blipFill>
        <p:spPr>
          <a:xfrm>
            <a:off x="5773271" y="143435"/>
            <a:ext cx="6190130" cy="6266329"/>
          </a:xfrm>
          <a:prstGeom prst="rect">
            <a:avLst/>
          </a:prstGeom>
          <a:noFill/>
        </p:spPr>
      </p:pic>
    </p:spTree>
    <p:extLst>
      <p:ext uri="{BB962C8B-B14F-4D97-AF65-F5344CB8AC3E}">
        <p14:creationId xmlns:p14="http://schemas.microsoft.com/office/powerpoint/2010/main" val="3576568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9" name="Google Shape;139;p25"/>
          <p:cNvSpPr txBox="1">
            <a:spLocks noGrp="1"/>
          </p:cNvSpPr>
          <p:nvPr>
            <p:ph type="title"/>
          </p:nvPr>
        </p:nvSpPr>
        <p:spPr>
          <a:xfrm>
            <a:off x="573932" y="239372"/>
            <a:ext cx="11015651" cy="1434041"/>
          </a:xfrm>
          <a:prstGeom prst="rect">
            <a:avLst/>
          </a:prstGeom>
        </p:spPr>
        <p:txBody>
          <a:bodyPr spcFirstLastPara="1" vert="horz" wrap="square" lIns="91416" tIns="45708" rIns="91416" bIns="45708" rtlCol="0" anchor="b" anchorCtr="0">
            <a:normAutofit/>
          </a:bodyPr>
          <a:lstStyle/>
          <a:p>
            <a:pPr>
              <a:spcBef>
                <a:spcPct val="0"/>
              </a:spcBef>
            </a:pPr>
            <a:r>
              <a:rPr lang="en-US" sz="4599"/>
              <a:t>Intersectionality</a:t>
            </a:r>
          </a:p>
          <a:p>
            <a:pPr>
              <a:spcBef>
                <a:spcPct val="0"/>
              </a:spcBef>
            </a:pPr>
            <a:endParaRPr lang="en-US" sz="4599"/>
          </a:p>
        </p:txBody>
      </p:sp>
      <p:sp>
        <p:nvSpPr>
          <p:cNvPr id="137" name="Google Shape;137;p25"/>
          <p:cNvSpPr txBox="1">
            <a:spLocks noGrp="1"/>
          </p:cNvSpPr>
          <p:nvPr>
            <p:ph type="body" idx="1"/>
          </p:nvPr>
        </p:nvSpPr>
        <p:spPr>
          <a:xfrm>
            <a:off x="554982" y="1368458"/>
            <a:ext cx="5397583" cy="4118099"/>
          </a:xfrm>
          <a:prstGeom prst="rect">
            <a:avLst/>
          </a:prstGeom>
        </p:spPr>
        <p:txBody>
          <a:bodyPr spcFirstLastPara="1" vert="horz" wrap="square" lIns="91416" tIns="45708" rIns="91416" bIns="45708" rtlCol="0" anchor="t" anchorCtr="0">
            <a:normAutofit/>
          </a:bodyPr>
          <a:lstStyle/>
          <a:p>
            <a:pPr marL="0" indent="0">
              <a:lnSpc>
                <a:spcPct val="150000"/>
              </a:lnSpc>
              <a:buNone/>
            </a:pPr>
            <a:r>
              <a:rPr lang="en-US" sz="2199" b="1">
                <a:highlight>
                  <a:srgbClr val="FFFFFF"/>
                </a:highlight>
              </a:rPr>
              <a:t>Erased:</a:t>
            </a:r>
            <a:r>
              <a:rPr lang="en-US" sz="2199">
                <a:highlight>
                  <a:srgbClr val="FFFFFF"/>
                </a:highlight>
              </a:rPr>
              <a:t> </a:t>
            </a:r>
          </a:p>
          <a:p>
            <a:pPr marL="0" indent="0">
              <a:lnSpc>
                <a:spcPct val="150000"/>
              </a:lnSpc>
              <a:buNone/>
            </a:pPr>
            <a:r>
              <a:rPr lang="en-US" sz="2199">
                <a:highlight>
                  <a:srgbClr val="FFFFFF"/>
                </a:highlight>
              </a:rPr>
              <a:t>People who exist in this ring the are often the forgotten ring or have their identities erased  or are marginalized in unique ways. Some these people can “pass” and “choose” to be marginalized or privileged when it benefits them. </a:t>
            </a:r>
            <a:endParaRPr lang="en-US" sz="2199">
              <a:sym typeface="Arial"/>
            </a:endParaRPr>
          </a:p>
          <a:p>
            <a:pPr marL="0" indent="-228531">
              <a:spcBef>
                <a:spcPts val="3066"/>
              </a:spcBef>
              <a:spcAft>
                <a:spcPts val="1600"/>
              </a:spcAft>
              <a:buFont typeface="Arial" panose="020B0604020202020204" pitchFamily="34" charset="0"/>
              <a:buChar char="•"/>
            </a:pPr>
            <a:endParaRPr lang="en-US" sz="2199"/>
          </a:p>
        </p:txBody>
      </p:sp>
      <p:pic>
        <p:nvPicPr>
          <p:cNvPr id="138" name="Google Shape;138;p25"/>
          <p:cNvPicPr preferRelativeResize="0"/>
          <p:nvPr/>
        </p:nvPicPr>
        <p:blipFill rotWithShape="1">
          <a:blip r:embed="rId3"/>
          <a:srcRect l="3263" t="-1" r="5982" b="-2"/>
          <a:stretch>
            <a:fillRect/>
          </a:stretch>
        </p:blipFill>
        <p:spPr>
          <a:xfrm>
            <a:off x="6239437" y="98613"/>
            <a:ext cx="5619979" cy="6033246"/>
          </a:xfrm>
          <a:prstGeom prst="rect">
            <a:avLst/>
          </a:prstGeom>
          <a:noFill/>
        </p:spPr>
      </p:pic>
    </p:spTree>
    <p:extLst>
      <p:ext uri="{BB962C8B-B14F-4D97-AF65-F5344CB8AC3E}">
        <p14:creationId xmlns:p14="http://schemas.microsoft.com/office/powerpoint/2010/main" val="4259579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6"/>
          <p:cNvSpPr txBox="1">
            <a:spLocks noGrp="1"/>
          </p:cNvSpPr>
          <p:nvPr>
            <p:ph type="title"/>
          </p:nvPr>
        </p:nvSpPr>
        <p:spPr>
          <a:xfrm>
            <a:off x="573932" y="239372"/>
            <a:ext cx="11084669" cy="751229"/>
          </a:xfrm>
          <a:prstGeom prst="rect">
            <a:avLst/>
          </a:prstGeom>
        </p:spPr>
        <p:txBody>
          <a:bodyPr spcFirstLastPara="1" vert="horz" wrap="square" lIns="91416" tIns="45708" rIns="91416" bIns="45708" rtlCol="0" anchor="b" anchorCtr="0">
            <a:normAutofit/>
          </a:bodyPr>
          <a:lstStyle/>
          <a:p>
            <a:pPr>
              <a:spcBef>
                <a:spcPct val="0"/>
              </a:spcBef>
            </a:pPr>
            <a:r>
              <a:rPr lang="en-US" sz="4599"/>
              <a:t>Intersectionality</a:t>
            </a:r>
          </a:p>
        </p:txBody>
      </p:sp>
      <p:sp>
        <p:nvSpPr>
          <p:cNvPr id="145" name="Google Shape;145;p26"/>
          <p:cNvSpPr txBox="1">
            <a:spLocks noGrp="1"/>
          </p:cNvSpPr>
          <p:nvPr>
            <p:ph type="body" idx="1"/>
          </p:nvPr>
        </p:nvSpPr>
        <p:spPr>
          <a:xfrm>
            <a:off x="723777" y="1103054"/>
            <a:ext cx="5847352" cy="5145346"/>
          </a:xfrm>
          <a:prstGeom prst="rect">
            <a:avLst/>
          </a:prstGeom>
        </p:spPr>
        <p:txBody>
          <a:bodyPr spcFirstLastPara="1" vert="horz" wrap="square" lIns="91416" tIns="45708" rIns="91416" bIns="45708" rtlCol="0" anchor="t" anchorCtr="0">
            <a:noAutofit/>
          </a:bodyPr>
          <a:lstStyle/>
          <a:p>
            <a:pPr marL="0" indent="0">
              <a:lnSpc>
                <a:spcPct val="100000"/>
              </a:lnSpc>
              <a:buNone/>
            </a:pPr>
            <a:r>
              <a:rPr lang="en-US" sz="2200" b="1">
                <a:highlight>
                  <a:srgbClr val="FFFFFF"/>
                </a:highlight>
              </a:rPr>
              <a:t>Marginalized:</a:t>
            </a:r>
            <a:r>
              <a:rPr lang="en-US" sz="2200">
                <a:highlight>
                  <a:srgbClr val="FFFFFF"/>
                </a:highlight>
              </a:rPr>
              <a:t> </a:t>
            </a:r>
          </a:p>
          <a:p>
            <a:pPr marL="0" indent="0">
              <a:lnSpc>
                <a:spcPct val="100000"/>
              </a:lnSpc>
              <a:buNone/>
            </a:pPr>
            <a:r>
              <a:rPr lang="en-US" sz="2200">
                <a:highlight>
                  <a:srgbClr val="FFFFFF"/>
                </a:highlight>
              </a:rPr>
              <a:t>People who exist in this ring  experience more overt discrimination and are most impacted  by systemic discrimination. Underrepresented in media unless they serve negative purpose: </a:t>
            </a:r>
          </a:p>
          <a:p>
            <a:pPr indent="-228531">
              <a:lnSpc>
                <a:spcPct val="100000"/>
              </a:lnSpc>
              <a:spcBef>
                <a:spcPts val="3066"/>
              </a:spcBef>
              <a:buClr>
                <a:srgbClr val="1C395D"/>
              </a:buClr>
              <a:buSzPct val="100000"/>
              <a:buFont typeface="Arial" panose="020B0604020202020204" pitchFamily="34" charset="0"/>
              <a:buChar char="•"/>
            </a:pPr>
            <a:r>
              <a:rPr lang="en-US" sz="2200">
                <a:highlight>
                  <a:srgbClr val="FFFFFF"/>
                </a:highlight>
              </a:rPr>
              <a:t>the subject of jokes in comedy</a:t>
            </a:r>
          </a:p>
          <a:p>
            <a:pPr indent="-228531">
              <a:lnSpc>
                <a:spcPct val="100000"/>
              </a:lnSpc>
              <a:buClr>
                <a:srgbClr val="1C395D"/>
              </a:buClr>
              <a:buSzPct val="100000"/>
              <a:buFont typeface="Arial" panose="020B0604020202020204" pitchFamily="34" charset="0"/>
              <a:buChar char="•"/>
            </a:pPr>
            <a:r>
              <a:rPr lang="en-US" sz="2200">
                <a:highlight>
                  <a:srgbClr val="FFFFFF"/>
                </a:highlight>
              </a:rPr>
              <a:t>villains in media</a:t>
            </a:r>
          </a:p>
          <a:p>
            <a:pPr indent="-228531">
              <a:lnSpc>
                <a:spcPct val="100000"/>
              </a:lnSpc>
              <a:buClr>
                <a:srgbClr val="1C395D"/>
              </a:buClr>
              <a:buSzPct val="100000"/>
              <a:buFont typeface="Arial" panose="020B0604020202020204" pitchFamily="34" charset="0"/>
              <a:buChar char="•"/>
            </a:pPr>
            <a:r>
              <a:rPr lang="en-US" sz="2200">
                <a:highlight>
                  <a:srgbClr val="FFFFFF"/>
                </a:highlight>
              </a:rPr>
              <a:t>children are taught to avoid them or not talk about them</a:t>
            </a:r>
          </a:p>
          <a:p>
            <a:pPr indent="-228531">
              <a:lnSpc>
                <a:spcPct val="100000"/>
              </a:lnSpc>
              <a:buClr>
                <a:srgbClr val="1C395D"/>
              </a:buClr>
              <a:buSzPct val="100000"/>
              <a:buFont typeface="Arial" panose="020B0604020202020204" pitchFamily="34" charset="0"/>
              <a:buChar char="•"/>
            </a:pPr>
            <a:r>
              <a:rPr lang="en-US" sz="2200">
                <a:highlight>
                  <a:srgbClr val="FFFFFF"/>
                </a:highlight>
              </a:rPr>
              <a:t>behavior or appearance is criminalized</a:t>
            </a:r>
          </a:p>
          <a:p>
            <a:pPr indent="-228531">
              <a:lnSpc>
                <a:spcPct val="100000"/>
              </a:lnSpc>
              <a:buClr>
                <a:srgbClr val="1C395D"/>
              </a:buClr>
              <a:buSzPct val="100000"/>
              <a:buFont typeface="Arial" panose="020B0604020202020204" pitchFamily="34" charset="0"/>
              <a:buChar char="•"/>
            </a:pPr>
            <a:r>
              <a:rPr lang="en-US" sz="2200">
                <a:highlight>
                  <a:srgbClr val="FFFFFF"/>
                </a:highlight>
              </a:rPr>
              <a:t>children dress up as them for costumes</a:t>
            </a:r>
          </a:p>
          <a:p>
            <a:pPr indent="-228531">
              <a:lnSpc>
                <a:spcPct val="100000"/>
              </a:lnSpc>
              <a:buClr>
                <a:srgbClr val="1C395D"/>
              </a:buClr>
              <a:buSzPct val="100000"/>
              <a:buFont typeface="Arial" panose="020B0604020202020204" pitchFamily="34" charset="0"/>
              <a:buChar char="•"/>
            </a:pPr>
            <a:r>
              <a:rPr lang="en-US" sz="2200">
                <a:highlight>
                  <a:srgbClr val="FFFFFF"/>
                </a:highlight>
              </a:rPr>
              <a:t>used as school mascots</a:t>
            </a:r>
          </a:p>
          <a:p>
            <a:pPr indent="-228531">
              <a:lnSpc>
                <a:spcPct val="100000"/>
              </a:lnSpc>
              <a:buClr>
                <a:srgbClr val="1C395D"/>
              </a:buClr>
              <a:buSzPct val="100000"/>
              <a:buFont typeface="Arial" panose="020B0604020202020204" pitchFamily="34" charset="0"/>
              <a:buChar char="•"/>
            </a:pPr>
            <a:r>
              <a:rPr lang="en-US" sz="2200">
                <a:highlight>
                  <a:srgbClr val="FFFFFF"/>
                </a:highlight>
              </a:rPr>
              <a:t>and so much more…</a:t>
            </a:r>
            <a:endParaRPr lang="en-US" sz="2200"/>
          </a:p>
        </p:txBody>
      </p:sp>
      <p:pic>
        <p:nvPicPr>
          <p:cNvPr id="146" name="Google Shape;146;p26"/>
          <p:cNvPicPr preferRelativeResize="0"/>
          <p:nvPr/>
        </p:nvPicPr>
        <p:blipFill rotWithShape="1">
          <a:blip r:embed="rId3"/>
          <a:srcRect l="3263" r="529" b="-3"/>
          <a:stretch/>
        </p:blipFill>
        <p:spPr>
          <a:xfrm>
            <a:off x="6669741" y="493059"/>
            <a:ext cx="5347497" cy="5423647"/>
          </a:xfrm>
          <a:prstGeom prst="rect">
            <a:avLst/>
          </a:prstGeom>
          <a:noFill/>
        </p:spPr>
      </p:pic>
    </p:spTree>
    <p:extLst>
      <p:ext uri="{BB962C8B-B14F-4D97-AF65-F5344CB8AC3E}">
        <p14:creationId xmlns:p14="http://schemas.microsoft.com/office/powerpoint/2010/main" val="29791157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9A850-E670-14BA-045F-32C0D1085F6B}"/>
              </a:ext>
            </a:extLst>
          </p:cNvPr>
          <p:cNvSpPr>
            <a:spLocks noGrp="1"/>
          </p:cNvSpPr>
          <p:nvPr>
            <p:ph type="title"/>
          </p:nvPr>
        </p:nvSpPr>
        <p:spPr>
          <a:xfrm>
            <a:off x="525780" y="177801"/>
            <a:ext cx="10853421" cy="507999"/>
          </a:xfrm>
        </p:spPr>
        <p:txBody>
          <a:bodyPr>
            <a:normAutofit fontScale="90000"/>
          </a:bodyPr>
          <a:lstStyle/>
          <a:p>
            <a:r>
              <a:rPr lang="en-US"/>
              <a:t>Key Reminders about this Tool and Process</a:t>
            </a:r>
          </a:p>
        </p:txBody>
      </p:sp>
      <p:sp>
        <p:nvSpPr>
          <p:cNvPr id="3" name="Content Placeholder 2">
            <a:extLst>
              <a:ext uri="{FF2B5EF4-FFF2-40B4-BE49-F238E27FC236}">
                <a16:creationId xmlns:a16="http://schemas.microsoft.com/office/drawing/2014/main" id="{1EF7B86A-0B27-A2B6-BCD8-F87BD9286EEB}"/>
              </a:ext>
            </a:extLst>
          </p:cNvPr>
          <p:cNvSpPr>
            <a:spLocks noGrp="1"/>
          </p:cNvSpPr>
          <p:nvPr>
            <p:ph idx="1"/>
          </p:nvPr>
        </p:nvSpPr>
        <p:spPr>
          <a:xfrm>
            <a:off x="525780" y="868680"/>
            <a:ext cx="11499206" cy="5532120"/>
          </a:xfrm>
        </p:spPr>
        <p:txBody>
          <a:bodyPr>
            <a:normAutofit fontScale="85000" lnSpcReduction="20000"/>
          </a:bodyPr>
          <a:lstStyle/>
          <a:p>
            <a:pPr fontAlgn="base"/>
            <a:r>
              <a:rPr lang="en-US"/>
              <a:t>The rings describe </a:t>
            </a:r>
            <a:r>
              <a:rPr lang="en-US" b="1"/>
              <a:t>how identities are valued by systems</a:t>
            </a:r>
            <a:r>
              <a:rPr lang="en-US"/>
              <a:t>, not the worth of individuals. </a:t>
            </a:r>
          </a:p>
          <a:p>
            <a:pPr fontAlgn="base"/>
            <a:r>
              <a:rPr lang="en-US" b="1"/>
              <a:t>Power is contextual and fluid</a:t>
            </a:r>
            <a:r>
              <a:rPr lang="en-US"/>
              <a:t>—identities may move across rings depending on space and setting. </a:t>
            </a:r>
          </a:p>
          <a:p>
            <a:pPr fontAlgn="base"/>
            <a:r>
              <a:rPr lang="en-US"/>
              <a:t>Focus on </a:t>
            </a:r>
            <a:r>
              <a:rPr lang="en-US" b="1"/>
              <a:t>self</a:t>
            </a:r>
            <a:r>
              <a:rPr lang="en-US"/>
              <a:t>‑</a:t>
            </a:r>
            <a:r>
              <a:rPr lang="en-US" b="1"/>
              <a:t>reflection</a:t>
            </a:r>
            <a:r>
              <a:rPr lang="en-US"/>
              <a:t>, not labeling or analyzing others. </a:t>
            </a:r>
          </a:p>
          <a:p>
            <a:pPr fontAlgn="base"/>
            <a:r>
              <a:rPr lang="en-US"/>
              <a:t>Most people hold identities </a:t>
            </a:r>
            <a:r>
              <a:rPr lang="en-US" b="1"/>
              <a:t>across multiple rings</a:t>
            </a:r>
            <a:r>
              <a:rPr lang="en-US"/>
              <a:t>, including both power and marginalization. </a:t>
            </a:r>
          </a:p>
          <a:p>
            <a:pPr fontAlgn="base"/>
            <a:r>
              <a:rPr lang="en-US"/>
              <a:t>“Passing” often relates to </a:t>
            </a:r>
            <a:r>
              <a:rPr lang="en-US" b="1"/>
              <a:t>safety and survival</a:t>
            </a:r>
            <a:r>
              <a:rPr lang="en-US"/>
              <a:t>, not ease or advantage. </a:t>
            </a:r>
          </a:p>
          <a:p>
            <a:pPr fontAlgn="base"/>
            <a:r>
              <a:rPr lang="en-US"/>
              <a:t>Identities influence </a:t>
            </a:r>
            <a:r>
              <a:rPr lang="en-US" b="1"/>
              <a:t>who speaks, who is heard, and who takes up space</a:t>
            </a:r>
            <a:r>
              <a:rPr lang="en-US"/>
              <a:t>. </a:t>
            </a:r>
          </a:p>
          <a:p>
            <a:pPr fontAlgn="base"/>
            <a:r>
              <a:rPr lang="en-US"/>
              <a:t>Privilege is about </a:t>
            </a:r>
            <a:r>
              <a:rPr lang="en-US" b="1"/>
              <a:t>impact and responsibility</a:t>
            </a:r>
            <a:r>
              <a:rPr lang="en-US"/>
              <a:t>, not intent or guilt. </a:t>
            </a:r>
          </a:p>
          <a:p>
            <a:pPr fontAlgn="base"/>
            <a:r>
              <a:rPr lang="en-US"/>
              <a:t>Be aware of how unexamined power can </a:t>
            </a:r>
            <a:r>
              <a:rPr lang="en-US" b="1"/>
              <a:t>silence, erase, or marginalize others unintentionally</a:t>
            </a:r>
            <a:r>
              <a:rPr lang="en-US"/>
              <a:t>. </a:t>
            </a:r>
          </a:p>
          <a:p>
            <a:pPr fontAlgn="base"/>
            <a:r>
              <a:rPr lang="en-US"/>
              <a:t>This guided reflection is not a space to </a:t>
            </a:r>
            <a:r>
              <a:rPr lang="en-US" b="1"/>
              <a:t>compare oppression, disclose others’ identities, or justify harm</a:t>
            </a:r>
            <a:r>
              <a:rPr lang="en-US"/>
              <a:t>. </a:t>
            </a:r>
          </a:p>
          <a:p>
            <a:endParaRPr lang="en-US"/>
          </a:p>
        </p:txBody>
      </p:sp>
    </p:spTree>
    <p:extLst>
      <p:ext uri="{BB962C8B-B14F-4D97-AF65-F5344CB8AC3E}">
        <p14:creationId xmlns:p14="http://schemas.microsoft.com/office/powerpoint/2010/main" val="4283833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15314-A879-AF48-8D01-C74E486CA165}"/>
              </a:ext>
            </a:extLst>
          </p:cNvPr>
          <p:cNvSpPr>
            <a:spLocks noGrp="1"/>
          </p:cNvSpPr>
          <p:nvPr>
            <p:ph type="title"/>
          </p:nvPr>
        </p:nvSpPr>
        <p:spPr/>
        <p:txBody>
          <a:bodyPr/>
          <a:lstStyle/>
          <a:p>
            <a:r>
              <a:rPr lang="en-US"/>
              <a:t>Considering Differences When Coaching</a:t>
            </a:r>
            <a:br>
              <a:rPr lang="en-US"/>
            </a:br>
            <a:endParaRPr lang="en-US"/>
          </a:p>
        </p:txBody>
      </p:sp>
      <p:sp>
        <p:nvSpPr>
          <p:cNvPr id="3" name="Text Placeholder 2">
            <a:extLst>
              <a:ext uri="{FF2B5EF4-FFF2-40B4-BE49-F238E27FC236}">
                <a16:creationId xmlns:a16="http://schemas.microsoft.com/office/drawing/2014/main" id="{85A62F76-1838-8ECC-7D35-73E47D02473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707482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8C923-01A4-F089-5931-0204DBB9B6F2}"/>
              </a:ext>
            </a:extLst>
          </p:cNvPr>
          <p:cNvSpPr>
            <a:spLocks noGrp="1"/>
          </p:cNvSpPr>
          <p:nvPr>
            <p:ph type="title"/>
          </p:nvPr>
        </p:nvSpPr>
        <p:spPr>
          <a:xfrm>
            <a:off x="754380" y="177801"/>
            <a:ext cx="9785349" cy="507999"/>
          </a:xfrm>
        </p:spPr>
        <p:txBody>
          <a:bodyPr>
            <a:normAutofit fontScale="90000"/>
          </a:bodyPr>
          <a:lstStyle/>
          <a:p>
            <a:r>
              <a:rPr lang="en-US" b="1"/>
              <a:t>Coaching is Never Separate from Power</a:t>
            </a:r>
          </a:p>
        </p:txBody>
      </p:sp>
      <p:sp>
        <p:nvSpPr>
          <p:cNvPr id="3" name="Content Placeholder 2">
            <a:extLst>
              <a:ext uri="{FF2B5EF4-FFF2-40B4-BE49-F238E27FC236}">
                <a16:creationId xmlns:a16="http://schemas.microsoft.com/office/drawing/2014/main" id="{229893D9-E18B-B341-CDBE-E50B08891BA9}"/>
              </a:ext>
            </a:extLst>
          </p:cNvPr>
          <p:cNvSpPr>
            <a:spLocks noGrp="1"/>
          </p:cNvSpPr>
          <p:nvPr>
            <p:ph idx="1"/>
          </p:nvPr>
        </p:nvSpPr>
        <p:spPr>
          <a:xfrm>
            <a:off x="754380" y="845820"/>
            <a:ext cx="10624821" cy="5326380"/>
          </a:xfrm>
        </p:spPr>
        <p:txBody>
          <a:bodyPr>
            <a:normAutofit/>
          </a:bodyPr>
          <a:lstStyle/>
          <a:p>
            <a:pPr marL="0" indent="0" fontAlgn="base">
              <a:buNone/>
            </a:pPr>
            <a:r>
              <a:rPr lang="en-US"/>
              <a:t>The relationship is not just Coach ↔ Team Leader. </a:t>
            </a:r>
          </a:p>
          <a:p>
            <a:pPr marL="0" indent="0" fontAlgn="base">
              <a:buNone/>
            </a:pPr>
            <a:r>
              <a:rPr lang="en-US"/>
              <a:t>It is also: </a:t>
            </a:r>
          </a:p>
          <a:p>
            <a:pPr lvl="1" fontAlgn="base"/>
            <a:r>
              <a:rPr lang="en-US"/>
              <a:t>Race ↔ Race </a:t>
            </a:r>
          </a:p>
          <a:p>
            <a:pPr lvl="1" fontAlgn="base"/>
            <a:r>
              <a:rPr lang="en-US"/>
              <a:t>Gender ↔ Gender </a:t>
            </a:r>
          </a:p>
          <a:p>
            <a:pPr lvl="1" fontAlgn="base"/>
            <a:r>
              <a:rPr lang="en-US"/>
              <a:t>Staff ↔ Member </a:t>
            </a:r>
          </a:p>
          <a:p>
            <a:pPr lvl="1" fontAlgn="base"/>
            <a:r>
              <a:rPr lang="en-US"/>
              <a:t>Manager ↔ Employee </a:t>
            </a:r>
          </a:p>
          <a:p>
            <a:pPr lvl="1" fontAlgn="base"/>
            <a:r>
              <a:rPr lang="en-US"/>
              <a:t>HQ ↔ Field </a:t>
            </a:r>
          </a:p>
          <a:p>
            <a:pPr lvl="1" fontAlgn="base"/>
            <a:r>
              <a:rPr lang="en-US"/>
              <a:t>Older ↔ Younger </a:t>
            </a:r>
          </a:p>
          <a:p>
            <a:pPr lvl="1" fontAlgn="base"/>
            <a:r>
              <a:rPr lang="en-US"/>
              <a:t>Credentialed ↔ Non-credentialed </a:t>
            </a:r>
          </a:p>
          <a:p>
            <a:pPr marL="0" indent="0" fontAlgn="base">
              <a:buNone/>
            </a:pPr>
            <a:r>
              <a:rPr lang="en-US"/>
              <a:t>People enter coaching conversations carrying their lived experiences with power. </a:t>
            </a:r>
          </a:p>
          <a:p>
            <a:endParaRPr lang="en-US"/>
          </a:p>
        </p:txBody>
      </p:sp>
    </p:spTree>
    <p:extLst>
      <p:ext uri="{BB962C8B-B14F-4D97-AF65-F5344CB8AC3E}">
        <p14:creationId xmlns:p14="http://schemas.microsoft.com/office/powerpoint/2010/main" val="1158815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49239-6B5F-69A4-A553-E01FE39904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2B33E7-6437-4C36-03D9-3245D2D06A97}"/>
              </a:ext>
            </a:extLst>
          </p:cNvPr>
          <p:cNvSpPr>
            <a:spLocks noGrp="1"/>
          </p:cNvSpPr>
          <p:nvPr>
            <p:ph type="title"/>
          </p:nvPr>
        </p:nvSpPr>
        <p:spPr>
          <a:xfrm>
            <a:off x="708660" y="177801"/>
            <a:ext cx="10670541" cy="492759"/>
          </a:xfrm>
        </p:spPr>
        <p:txBody>
          <a:bodyPr>
            <a:normAutofit fontScale="90000"/>
          </a:bodyPr>
          <a:lstStyle/>
          <a:p>
            <a:pPr>
              <a:lnSpc>
                <a:spcPct val="100000"/>
              </a:lnSpc>
            </a:pPr>
            <a:r>
              <a:rPr lang="en-US" sz="2800" b="1"/>
              <a:t>Assume Differences Matter – Don’t Assume that You Know How</a:t>
            </a:r>
          </a:p>
        </p:txBody>
      </p:sp>
      <p:sp>
        <p:nvSpPr>
          <p:cNvPr id="3" name="Content Placeholder 2">
            <a:extLst>
              <a:ext uri="{FF2B5EF4-FFF2-40B4-BE49-F238E27FC236}">
                <a16:creationId xmlns:a16="http://schemas.microsoft.com/office/drawing/2014/main" id="{1251B72B-8F48-8058-C7E3-3A60584CB01B}"/>
              </a:ext>
            </a:extLst>
          </p:cNvPr>
          <p:cNvSpPr>
            <a:spLocks noGrp="1"/>
          </p:cNvSpPr>
          <p:nvPr>
            <p:ph idx="1"/>
          </p:nvPr>
        </p:nvSpPr>
        <p:spPr>
          <a:xfrm>
            <a:off x="708660" y="924879"/>
            <a:ext cx="11051540" cy="4914582"/>
          </a:xfrm>
        </p:spPr>
        <p:txBody>
          <a:bodyPr/>
          <a:lstStyle/>
          <a:p>
            <a:pPr marL="0" indent="0" fontAlgn="base">
              <a:buNone/>
            </a:pPr>
            <a:r>
              <a:rPr lang="en-US"/>
              <a:t>Common coaching mistakes is: </a:t>
            </a:r>
          </a:p>
          <a:p>
            <a:pPr lvl="1" fontAlgn="base"/>
            <a:r>
              <a:rPr lang="en-US" b="1"/>
              <a:t>Minimizing Difference</a:t>
            </a:r>
            <a:r>
              <a:rPr lang="en-US"/>
              <a:t> </a:t>
            </a:r>
          </a:p>
          <a:p>
            <a:pPr lvl="1" fontAlgn="base"/>
            <a:r>
              <a:rPr lang="en-US"/>
              <a:t>"We're all the same." </a:t>
            </a:r>
          </a:p>
          <a:p>
            <a:pPr lvl="1" fontAlgn="base"/>
            <a:r>
              <a:rPr lang="en-US" b="1"/>
              <a:t>Overgeneralizing Difference</a:t>
            </a:r>
            <a:r>
              <a:rPr lang="en-US"/>
              <a:t> </a:t>
            </a:r>
          </a:p>
          <a:p>
            <a:pPr lvl="1" fontAlgn="base"/>
            <a:r>
              <a:rPr lang="en-US"/>
              <a:t>"Because you're a woman/person of color/support professional, you must experience X." </a:t>
            </a:r>
          </a:p>
          <a:p>
            <a:pPr marL="0" indent="0" fontAlgn="base">
              <a:buNone/>
            </a:pPr>
            <a:r>
              <a:rPr lang="en-US"/>
              <a:t>Instead: </a:t>
            </a:r>
          </a:p>
          <a:p>
            <a:pPr lvl="1" fontAlgn="base"/>
            <a:r>
              <a:rPr lang="en-US"/>
              <a:t>Stay curious </a:t>
            </a:r>
          </a:p>
          <a:p>
            <a:pPr lvl="1" fontAlgn="base"/>
            <a:r>
              <a:rPr lang="en-US"/>
              <a:t>Ask rather than assume </a:t>
            </a:r>
          </a:p>
          <a:p>
            <a:pPr lvl="1" fontAlgn="base"/>
            <a:r>
              <a:rPr lang="en-US"/>
              <a:t>Let the leader define their experience </a:t>
            </a:r>
          </a:p>
          <a:p>
            <a:pPr lvl="0" fontAlgn="base"/>
            <a:endParaRPr lang="en-US"/>
          </a:p>
          <a:p>
            <a:endParaRPr lang="en-US"/>
          </a:p>
        </p:txBody>
      </p:sp>
    </p:spTree>
    <p:extLst>
      <p:ext uri="{BB962C8B-B14F-4D97-AF65-F5344CB8AC3E}">
        <p14:creationId xmlns:p14="http://schemas.microsoft.com/office/powerpoint/2010/main" val="3449554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C8035-7436-907B-6EC6-444E77F7C4CD}"/>
              </a:ext>
            </a:extLst>
          </p:cNvPr>
          <p:cNvSpPr>
            <a:spLocks noGrp="1"/>
          </p:cNvSpPr>
          <p:nvPr>
            <p:ph type="title"/>
          </p:nvPr>
        </p:nvSpPr>
        <p:spPr>
          <a:xfrm>
            <a:off x="725172" y="340360"/>
            <a:ext cx="9785349" cy="690879"/>
          </a:xfrm>
        </p:spPr>
        <p:txBody>
          <a:bodyPr/>
          <a:lstStyle/>
          <a:p>
            <a:r>
              <a:rPr lang="en-US" b="1"/>
              <a:t>Separate Behavior From Identity</a:t>
            </a:r>
          </a:p>
        </p:txBody>
      </p:sp>
      <p:sp>
        <p:nvSpPr>
          <p:cNvPr id="3" name="Content Placeholder 2">
            <a:extLst>
              <a:ext uri="{FF2B5EF4-FFF2-40B4-BE49-F238E27FC236}">
                <a16:creationId xmlns:a16="http://schemas.microsoft.com/office/drawing/2014/main" id="{49E0AB4D-E0C5-6DDA-118A-0A9573A3CB81}"/>
              </a:ext>
            </a:extLst>
          </p:cNvPr>
          <p:cNvSpPr>
            <a:spLocks noGrp="1"/>
          </p:cNvSpPr>
          <p:nvPr>
            <p:ph idx="1"/>
          </p:nvPr>
        </p:nvSpPr>
        <p:spPr>
          <a:xfrm>
            <a:off x="725172" y="1234440"/>
            <a:ext cx="10654029" cy="4937760"/>
          </a:xfrm>
        </p:spPr>
        <p:txBody>
          <a:bodyPr>
            <a:normAutofit/>
          </a:bodyPr>
          <a:lstStyle/>
          <a:p>
            <a:pPr marL="0" indent="0" fontAlgn="base">
              <a:buNone/>
            </a:pPr>
            <a:r>
              <a:rPr lang="en-US"/>
              <a:t>Strong coaches avoid two traps: </a:t>
            </a:r>
          </a:p>
          <a:p>
            <a:pPr fontAlgn="base"/>
            <a:r>
              <a:rPr lang="en-US" b="1"/>
              <a:t>Trap A</a:t>
            </a:r>
            <a:r>
              <a:rPr lang="en-US"/>
              <a:t> </a:t>
            </a:r>
          </a:p>
          <a:p>
            <a:pPr lvl="1" fontAlgn="base"/>
            <a:r>
              <a:rPr lang="en-US"/>
              <a:t>Explaining everything through identity. </a:t>
            </a:r>
          </a:p>
          <a:p>
            <a:pPr fontAlgn="base"/>
            <a:r>
              <a:rPr lang="en-US" b="1"/>
              <a:t>Trap B</a:t>
            </a:r>
            <a:r>
              <a:rPr lang="en-US"/>
              <a:t> </a:t>
            </a:r>
          </a:p>
          <a:p>
            <a:pPr lvl="1" fontAlgn="base"/>
            <a:r>
              <a:rPr lang="en-US"/>
              <a:t>Ignoring identity completely. </a:t>
            </a:r>
          </a:p>
          <a:p>
            <a:pPr marL="0" indent="0" fontAlgn="base">
              <a:buNone/>
            </a:pPr>
            <a:r>
              <a:rPr lang="en-US"/>
              <a:t>Good coaching asks: </a:t>
            </a:r>
          </a:p>
          <a:p>
            <a:pPr lvl="0" fontAlgn="base"/>
            <a:r>
              <a:rPr lang="en-US"/>
              <a:t>What happened? </a:t>
            </a:r>
          </a:p>
          <a:p>
            <a:pPr lvl="0" fontAlgn="base"/>
            <a:r>
              <a:rPr lang="en-US"/>
              <a:t>What behavior occurred? </a:t>
            </a:r>
          </a:p>
          <a:p>
            <a:pPr lvl="0" fontAlgn="base"/>
            <a:r>
              <a:rPr lang="en-US"/>
              <a:t>What systemic dynamics may also be present? </a:t>
            </a:r>
          </a:p>
          <a:p>
            <a:endParaRPr lang="en-US"/>
          </a:p>
        </p:txBody>
      </p:sp>
    </p:spTree>
    <p:extLst>
      <p:ext uri="{BB962C8B-B14F-4D97-AF65-F5344CB8AC3E}">
        <p14:creationId xmlns:p14="http://schemas.microsoft.com/office/powerpoint/2010/main" val="1691370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42BB3-908E-5C5C-EB5C-805A4B4B0D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8C7744-2D3B-42EF-0DD9-0C614C8A1297}"/>
              </a:ext>
            </a:extLst>
          </p:cNvPr>
          <p:cNvSpPr>
            <a:spLocks noGrp="1"/>
          </p:cNvSpPr>
          <p:nvPr>
            <p:ph type="title"/>
          </p:nvPr>
        </p:nvSpPr>
        <p:spPr>
          <a:xfrm>
            <a:off x="450852" y="-279399"/>
            <a:ext cx="9785349" cy="965199"/>
          </a:xfrm>
        </p:spPr>
        <p:txBody>
          <a:bodyPr/>
          <a:lstStyle/>
          <a:p>
            <a:r>
              <a:rPr lang="en-US" b="1"/>
              <a:t>Credibility and Prove It Dynamics</a:t>
            </a:r>
          </a:p>
        </p:txBody>
      </p:sp>
      <p:sp>
        <p:nvSpPr>
          <p:cNvPr id="3" name="Content Placeholder 2">
            <a:extLst>
              <a:ext uri="{FF2B5EF4-FFF2-40B4-BE49-F238E27FC236}">
                <a16:creationId xmlns:a16="http://schemas.microsoft.com/office/drawing/2014/main" id="{10246A67-34AC-C5A1-852D-0F88FA5DA797}"/>
              </a:ext>
            </a:extLst>
          </p:cNvPr>
          <p:cNvSpPr>
            <a:spLocks noGrp="1"/>
          </p:cNvSpPr>
          <p:nvPr>
            <p:ph idx="1"/>
          </p:nvPr>
        </p:nvSpPr>
        <p:spPr>
          <a:xfrm>
            <a:off x="800100" y="960438"/>
            <a:ext cx="10941048" cy="5211762"/>
          </a:xfrm>
        </p:spPr>
        <p:txBody>
          <a:bodyPr vert="horz" lIns="91440" tIns="45720" rIns="91440" bIns="45720" rtlCol="0">
            <a:normAutofit lnSpcReduction="10000"/>
          </a:bodyPr>
          <a:lstStyle/>
          <a:p>
            <a:pPr marL="0" indent="0" fontAlgn="base">
              <a:buNone/>
            </a:pPr>
            <a:r>
              <a:rPr lang="en-US"/>
              <a:t>Leaders from historically marginalized groups often carry additional burdens: </a:t>
            </a:r>
          </a:p>
          <a:p>
            <a:pPr lvl="0" fontAlgn="base"/>
            <a:r>
              <a:rPr lang="en-US"/>
              <a:t>Needing to demonstrate competence repeatedly </a:t>
            </a:r>
          </a:p>
          <a:p>
            <a:pPr lvl="0" fontAlgn="base"/>
            <a:r>
              <a:rPr lang="en-US"/>
              <a:t>Being scrutinized more closely </a:t>
            </a:r>
          </a:p>
          <a:p>
            <a:pPr lvl="0" fontAlgn="base"/>
            <a:r>
              <a:rPr lang="en-US"/>
              <a:t>Having expertise questioned </a:t>
            </a:r>
          </a:p>
          <a:p>
            <a:pPr lvl="0" fontAlgn="base"/>
            <a:r>
              <a:rPr lang="en-US"/>
              <a:t>Being interrupted or overlooked </a:t>
            </a:r>
          </a:p>
          <a:p>
            <a:pPr fontAlgn="base"/>
            <a:r>
              <a:rPr lang="en-US"/>
              <a:t>A coach should help the leader: </a:t>
            </a:r>
          </a:p>
          <a:p>
            <a:pPr marL="612140" lvl="1" indent="-246380" fontAlgn="base">
              <a:buFont typeface="Courier New" pitchFamily="34" charset="0"/>
              <a:buChar char="o"/>
            </a:pPr>
            <a:r>
              <a:rPr lang="en-US"/>
              <a:t>See the pattern clearly </a:t>
            </a:r>
          </a:p>
          <a:p>
            <a:pPr marL="612140" lvl="1" indent="-246380" fontAlgn="base">
              <a:buFont typeface="Courier New" pitchFamily="34" charset="0"/>
              <a:buChar char="o"/>
            </a:pPr>
            <a:r>
              <a:rPr lang="en-US"/>
              <a:t>Avoid internalizing systemic problems as personal failures </a:t>
            </a:r>
          </a:p>
          <a:p>
            <a:pPr marL="612140" lvl="1" indent="-246380" fontAlgn="base">
              <a:buFont typeface="Courier New" pitchFamily="34" charset="0"/>
              <a:buChar char="o"/>
            </a:pPr>
            <a:r>
              <a:rPr lang="en-US"/>
              <a:t>Identify what is within their control </a:t>
            </a:r>
          </a:p>
          <a:p>
            <a:pPr marL="612140" lvl="1" indent="-246380" fontAlgn="base">
              <a:buFont typeface="Courier New" pitchFamily="34" charset="0"/>
              <a:buChar char="o"/>
            </a:pPr>
            <a:r>
              <a:rPr lang="en-US"/>
              <a:t>Develop strategies while also naming inequitable dynamics </a:t>
            </a:r>
          </a:p>
          <a:p>
            <a:endParaRPr lang="en-US"/>
          </a:p>
        </p:txBody>
      </p:sp>
    </p:spTree>
    <p:extLst>
      <p:ext uri="{BB962C8B-B14F-4D97-AF65-F5344CB8AC3E}">
        <p14:creationId xmlns:p14="http://schemas.microsoft.com/office/powerpoint/2010/main" val="4222287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4CBC2-C084-1412-8AA6-3CDA29502C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BEB240-7256-46CD-C31D-05A0AE3A21B8}"/>
              </a:ext>
            </a:extLst>
          </p:cNvPr>
          <p:cNvSpPr>
            <a:spLocks noGrp="1"/>
          </p:cNvSpPr>
          <p:nvPr>
            <p:ph type="title"/>
          </p:nvPr>
        </p:nvSpPr>
        <p:spPr>
          <a:xfrm>
            <a:off x="812800" y="-233679"/>
            <a:ext cx="9785349" cy="1239837"/>
          </a:xfrm>
        </p:spPr>
        <p:txBody>
          <a:bodyPr/>
          <a:lstStyle/>
          <a:p>
            <a:r>
              <a:rPr lang="en-US" b="1"/>
              <a:t>Be Alert to Common Misreads</a:t>
            </a:r>
          </a:p>
        </p:txBody>
      </p:sp>
      <p:sp>
        <p:nvSpPr>
          <p:cNvPr id="3" name="Content Placeholder 2">
            <a:extLst>
              <a:ext uri="{FF2B5EF4-FFF2-40B4-BE49-F238E27FC236}">
                <a16:creationId xmlns:a16="http://schemas.microsoft.com/office/drawing/2014/main" id="{5C2B24BD-57B9-0861-438C-1A2CE83DFC6C}"/>
              </a:ext>
            </a:extLst>
          </p:cNvPr>
          <p:cNvSpPr>
            <a:spLocks noGrp="1"/>
          </p:cNvSpPr>
          <p:nvPr>
            <p:ph idx="1"/>
          </p:nvPr>
        </p:nvSpPr>
        <p:spPr>
          <a:xfrm>
            <a:off x="594360" y="1348740"/>
            <a:ext cx="10784842" cy="4823460"/>
          </a:xfrm>
        </p:spPr>
        <p:txBody>
          <a:bodyPr>
            <a:normAutofit lnSpcReduction="10000"/>
          </a:bodyPr>
          <a:lstStyle/>
          <a:p>
            <a:pPr marL="0" indent="0" fontAlgn="base">
              <a:buNone/>
            </a:pPr>
            <a:r>
              <a:rPr lang="en-US" sz="3600"/>
              <a:t>Several predictable misinterpretations show up repeatedly: </a:t>
            </a:r>
          </a:p>
          <a:p>
            <a:pPr lvl="0" fontAlgn="base"/>
            <a:r>
              <a:rPr lang="en-US" sz="3600"/>
              <a:t>Directness becomes "aggressive." </a:t>
            </a:r>
          </a:p>
          <a:p>
            <a:pPr lvl="0" fontAlgn="base"/>
            <a:r>
              <a:rPr lang="en-US" sz="3600"/>
              <a:t>Emotion becomes "unstable." </a:t>
            </a:r>
          </a:p>
          <a:p>
            <a:pPr lvl="0" fontAlgn="base"/>
            <a:r>
              <a:rPr lang="en-US" sz="3600"/>
              <a:t>Reserved behavior becomes "disengaged." </a:t>
            </a:r>
          </a:p>
          <a:p>
            <a:pPr lvl="0" fontAlgn="base"/>
            <a:r>
              <a:rPr lang="en-US" sz="3600"/>
              <a:t>Informal communication becomes "unprofessional." </a:t>
            </a:r>
          </a:p>
          <a:p>
            <a:pPr lvl="0" fontAlgn="base"/>
            <a:r>
              <a:rPr lang="en-US" sz="3600"/>
              <a:t>Relational leadership becomes "soft." </a:t>
            </a:r>
          </a:p>
          <a:p>
            <a:endParaRPr lang="en-US"/>
          </a:p>
        </p:txBody>
      </p:sp>
    </p:spTree>
    <p:extLst>
      <p:ext uri="{BB962C8B-B14F-4D97-AF65-F5344CB8AC3E}">
        <p14:creationId xmlns:p14="http://schemas.microsoft.com/office/powerpoint/2010/main" val="338495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03C6C-1A03-0AF7-FD42-A25ECDA7BD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567261-8550-D068-BF43-84E4FD1C3819}"/>
              </a:ext>
            </a:extLst>
          </p:cNvPr>
          <p:cNvSpPr>
            <a:spLocks noGrp="1"/>
          </p:cNvSpPr>
          <p:nvPr>
            <p:ph type="title"/>
          </p:nvPr>
        </p:nvSpPr>
        <p:spPr>
          <a:xfrm>
            <a:off x="656592" y="0"/>
            <a:ext cx="9785349" cy="713739"/>
          </a:xfrm>
        </p:spPr>
        <p:txBody>
          <a:bodyPr/>
          <a:lstStyle/>
          <a:p>
            <a:r>
              <a:rPr lang="en-US" b="1"/>
              <a:t>Listen for Adaptations</a:t>
            </a:r>
          </a:p>
        </p:txBody>
      </p:sp>
      <p:sp>
        <p:nvSpPr>
          <p:cNvPr id="3" name="Content Placeholder 2">
            <a:extLst>
              <a:ext uri="{FF2B5EF4-FFF2-40B4-BE49-F238E27FC236}">
                <a16:creationId xmlns:a16="http://schemas.microsoft.com/office/drawing/2014/main" id="{94577B5A-69CA-2A3A-F14A-2A068965CA9F}"/>
              </a:ext>
            </a:extLst>
          </p:cNvPr>
          <p:cNvSpPr>
            <a:spLocks noGrp="1"/>
          </p:cNvSpPr>
          <p:nvPr>
            <p:ph idx="1"/>
          </p:nvPr>
        </p:nvSpPr>
        <p:spPr>
          <a:xfrm>
            <a:off x="656591" y="1005840"/>
            <a:ext cx="11093449" cy="5189220"/>
          </a:xfrm>
        </p:spPr>
        <p:txBody>
          <a:bodyPr>
            <a:normAutofit fontScale="92500" lnSpcReduction="10000"/>
          </a:bodyPr>
          <a:lstStyle/>
          <a:p>
            <a:pPr marL="0" indent="0" fontAlgn="base">
              <a:buNone/>
            </a:pPr>
            <a:r>
              <a:rPr lang="en-US" sz="3200"/>
              <a:t>Sometimes what looks like a weakness is actually an adaptation. </a:t>
            </a:r>
          </a:p>
          <a:p>
            <a:pPr fontAlgn="base"/>
            <a:r>
              <a:rPr lang="en-US" sz="3200"/>
              <a:t>Examples: </a:t>
            </a:r>
          </a:p>
          <a:p>
            <a:pPr lvl="1" fontAlgn="base"/>
            <a:r>
              <a:rPr lang="en-US" sz="3200"/>
              <a:t>Over-preparation </a:t>
            </a:r>
          </a:p>
          <a:p>
            <a:pPr lvl="1" fontAlgn="base"/>
            <a:r>
              <a:rPr lang="en-US" sz="3200"/>
              <a:t>Being hyper-careful </a:t>
            </a:r>
          </a:p>
          <a:p>
            <a:pPr lvl="1" fontAlgn="base"/>
            <a:r>
              <a:rPr lang="en-US" sz="3200"/>
              <a:t>Avoiding conflict </a:t>
            </a:r>
          </a:p>
          <a:p>
            <a:pPr lvl="1" fontAlgn="base"/>
            <a:r>
              <a:rPr lang="en-US" sz="3200"/>
              <a:t>Excessive deference </a:t>
            </a:r>
          </a:p>
          <a:p>
            <a:pPr lvl="1" fontAlgn="base"/>
            <a:r>
              <a:rPr lang="en-US" sz="3200"/>
              <a:t>Controlling details </a:t>
            </a:r>
          </a:p>
          <a:p>
            <a:pPr marL="0" indent="0" fontAlgn="base">
              <a:buNone/>
            </a:pPr>
            <a:r>
              <a:rPr lang="en-US" sz="3200"/>
              <a:t>Before coaching someone to change the behavior, ask: </a:t>
            </a:r>
          </a:p>
          <a:p>
            <a:pPr fontAlgn="base"/>
            <a:r>
              <a:rPr lang="en-US" sz="3200"/>
              <a:t>"What has this behavior helped you survive, navigate, or accomplish?"</a:t>
            </a:r>
          </a:p>
          <a:p>
            <a:endParaRPr lang="en-US"/>
          </a:p>
        </p:txBody>
      </p:sp>
    </p:spTree>
    <p:extLst>
      <p:ext uri="{BB962C8B-B14F-4D97-AF65-F5344CB8AC3E}">
        <p14:creationId xmlns:p14="http://schemas.microsoft.com/office/powerpoint/2010/main" val="1377792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105DB-1252-083E-408A-125C6B7A8D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7F7B0D-A91B-12CE-DC6D-5263728DDE56}"/>
              </a:ext>
            </a:extLst>
          </p:cNvPr>
          <p:cNvSpPr>
            <a:spLocks noGrp="1"/>
          </p:cNvSpPr>
          <p:nvPr>
            <p:ph type="title"/>
          </p:nvPr>
        </p:nvSpPr>
        <p:spPr>
          <a:xfrm>
            <a:off x="525780" y="177801"/>
            <a:ext cx="10853421" cy="873759"/>
          </a:xfrm>
        </p:spPr>
        <p:txBody>
          <a:bodyPr>
            <a:normAutofit/>
          </a:bodyPr>
          <a:lstStyle/>
          <a:p>
            <a:r>
              <a:rPr lang="en-US" b="1"/>
              <a:t>Create Psychological and Identity Safety</a:t>
            </a:r>
          </a:p>
        </p:txBody>
      </p:sp>
      <p:sp>
        <p:nvSpPr>
          <p:cNvPr id="3" name="Content Placeholder 2">
            <a:extLst>
              <a:ext uri="{FF2B5EF4-FFF2-40B4-BE49-F238E27FC236}">
                <a16:creationId xmlns:a16="http://schemas.microsoft.com/office/drawing/2014/main" id="{B1753211-E98F-37E3-82FB-2F99B49D5030}"/>
              </a:ext>
            </a:extLst>
          </p:cNvPr>
          <p:cNvSpPr>
            <a:spLocks noGrp="1"/>
          </p:cNvSpPr>
          <p:nvPr>
            <p:ph idx="1"/>
          </p:nvPr>
        </p:nvSpPr>
        <p:spPr>
          <a:xfrm>
            <a:off x="754380" y="1234440"/>
            <a:ext cx="10624821" cy="4937760"/>
          </a:xfrm>
        </p:spPr>
        <p:txBody>
          <a:bodyPr vert="horz" lIns="91440" tIns="45720" rIns="91440" bIns="45720" rtlCol="0">
            <a:normAutofit lnSpcReduction="10000"/>
          </a:bodyPr>
          <a:lstStyle/>
          <a:p>
            <a:pPr marL="0" indent="0" fontAlgn="base">
              <a:buNone/>
            </a:pPr>
            <a:r>
              <a:rPr lang="en-US"/>
              <a:t>A leader should not have to choose between: </a:t>
            </a:r>
          </a:p>
          <a:p>
            <a:pPr lvl="1" fontAlgn="base"/>
            <a:r>
              <a:rPr lang="en-US"/>
              <a:t>Being authentic </a:t>
            </a:r>
          </a:p>
          <a:p>
            <a:pPr lvl="1" fontAlgn="base"/>
            <a:r>
              <a:rPr lang="en-US"/>
              <a:t>Being successful </a:t>
            </a:r>
          </a:p>
          <a:p>
            <a:pPr lvl="1" fontAlgn="base"/>
            <a:r>
              <a:rPr lang="en-US"/>
              <a:t>Coaches build safety by: </a:t>
            </a:r>
          </a:p>
          <a:p>
            <a:pPr marL="977900" lvl="2" indent="-246380" fontAlgn="base">
              <a:buFont typeface="Wingdings" pitchFamily="34" charset="0"/>
              <a:buChar char="§"/>
            </a:pPr>
            <a:r>
              <a:rPr lang="en-US"/>
              <a:t>Listening before advising </a:t>
            </a:r>
          </a:p>
          <a:p>
            <a:pPr marL="977900" lvl="2" indent="-246380" fontAlgn="base">
              <a:buFont typeface="Wingdings" pitchFamily="34" charset="0"/>
              <a:buChar char="§"/>
            </a:pPr>
            <a:r>
              <a:rPr lang="en-US"/>
              <a:t>Being willing to hear difficult truths </a:t>
            </a:r>
          </a:p>
          <a:p>
            <a:pPr marL="977900" lvl="2" indent="-246380" fontAlgn="base">
              <a:buFont typeface="Wingdings" pitchFamily="34" charset="0"/>
              <a:buChar char="§"/>
            </a:pPr>
            <a:r>
              <a:rPr lang="en-US"/>
              <a:t>Acknowledging mistakes </a:t>
            </a:r>
          </a:p>
          <a:p>
            <a:pPr marL="977900" lvl="2" indent="-246380" fontAlgn="base">
              <a:buFont typeface="Wingdings" pitchFamily="34" charset="0"/>
              <a:buChar char="§"/>
            </a:pPr>
            <a:r>
              <a:rPr lang="en-US"/>
              <a:t>Inviting correction </a:t>
            </a:r>
          </a:p>
          <a:p>
            <a:pPr marL="977900" lvl="2" indent="-246380" fontAlgn="base">
              <a:buFont typeface="Wingdings" pitchFamily="34" charset="0"/>
              <a:buChar char="§"/>
            </a:pPr>
            <a:r>
              <a:rPr lang="en-US"/>
              <a:t>Naming uncertainty </a:t>
            </a:r>
          </a:p>
          <a:p>
            <a:pPr marL="0" indent="0" fontAlgn="base">
              <a:buNone/>
            </a:pPr>
            <a:r>
              <a:rPr lang="en-US"/>
              <a:t>One of the most powerful coaching moves is: </a:t>
            </a:r>
          </a:p>
          <a:p>
            <a:pPr fontAlgn="base"/>
            <a:r>
              <a:rPr lang="en-US"/>
              <a:t>"I may be missing something because of my own experience. Help me understand." </a:t>
            </a:r>
          </a:p>
          <a:p>
            <a:endParaRPr lang="en-US"/>
          </a:p>
        </p:txBody>
      </p:sp>
    </p:spTree>
    <p:extLst>
      <p:ext uri="{BB962C8B-B14F-4D97-AF65-F5344CB8AC3E}">
        <p14:creationId xmlns:p14="http://schemas.microsoft.com/office/powerpoint/2010/main" val="1851288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86E29-2A5E-A793-CFD0-67AD54F2ED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56B0A8-7F21-72F3-5D54-380440AB66A0}"/>
              </a:ext>
            </a:extLst>
          </p:cNvPr>
          <p:cNvSpPr>
            <a:spLocks noGrp="1"/>
          </p:cNvSpPr>
          <p:nvPr>
            <p:ph type="title"/>
          </p:nvPr>
        </p:nvSpPr>
        <p:spPr>
          <a:xfrm>
            <a:off x="548640" y="177801"/>
            <a:ext cx="10830561" cy="736599"/>
          </a:xfrm>
        </p:spPr>
        <p:txBody>
          <a:bodyPr/>
          <a:lstStyle/>
          <a:p>
            <a:r>
              <a:rPr lang="en-US" b="1"/>
              <a:t>Practice Cultural Humility over Expertise</a:t>
            </a:r>
          </a:p>
        </p:txBody>
      </p:sp>
      <p:sp>
        <p:nvSpPr>
          <p:cNvPr id="3" name="Content Placeholder 2">
            <a:extLst>
              <a:ext uri="{FF2B5EF4-FFF2-40B4-BE49-F238E27FC236}">
                <a16:creationId xmlns:a16="http://schemas.microsoft.com/office/drawing/2014/main" id="{A35A319D-4CD4-BF5D-747F-4745C4DBE0D3}"/>
              </a:ext>
            </a:extLst>
          </p:cNvPr>
          <p:cNvSpPr>
            <a:spLocks noGrp="1"/>
          </p:cNvSpPr>
          <p:nvPr>
            <p:ph idx="1"/>
          </p:nvPr>
        </p:nvSpPr>
        <p:spPr>
          <a:xfrm>
            <a:off x="754380" y="1211580"/>
            <a:ext cx="11201400" cy="4960620"/>
          </a:xfrm>
        </p:spPr>
        <p:txBody>
          <a:bodyPr>
            <a:normAutofit fontScale="92500" lnSpcReduction="10000"/>
          </a:bodyPr>
          <a:lstStyle/>
          <a:p>
            <a:pPr marL="0" indent="0" fontAlgn="base">
              <a:buNone/>
            </a:pPr>
            <a:r>
              <a:rPr lang="en-US"/>
              <a:t>The coach is not expected to know everything about another person's experience. </a:t>
            </a:r>
          </a:p>
          <a:p>
            <a:pPr marL="0" indent="0" fontAlgn="base">
              <a:buNone/>
            </a:pPr>
            <a:r>
              <a:rPr lang="en-US"/>
              <a:t>The expectation is: </a:t>
            </a:r>
          </a:p>
          <a:p>
            <a:pPr lvl="1" fontAlgn="base"/>
            <a:r>
              <a:rPr lang="en-US"/>
              <a:t>Humility </a:t>
            </a:r>
          </a:p>
          <a:p>
            <a:pPr lvl="1" fontAlgn="base"/>
            <a:r>
              <a:rPr lang="en-US"/>
              <a:t>Curiosity </a:t>
            </a:r>
          </a:p>
          <a:p>
            <a:pPr lvl="1" fontAlgn="base"/>
            <a:r>
              <a:rPr lang="en-US"/>
              <a:t>Accountability </a:t>
            </a:r>
          </a:p>
          <a:p>
            <a:pPr lvl="1" fontAlgn="base"/>
            <a:r>
              <a:rPr lang="en-US"/>
              <a:t>Learning </a:t>
            </a:r>
          </a:p>
          <a:p>
            <a:pPr marL="0" indent="0" fontAlgn="base">
              <a:buNone/>
            </a:pPr>
            <a:r>
              <a:rPr lang="en-US"/>
              <a:t>Rather than: </a:t>
            </a:r>
          </a:p>
          <a:p>
            <a:pPr fontAlgn="base"/>
            <a:r>
              <a:rPr lang="en-US"/>
              <a:t>"Let me explain your experience." </a:t>
            </a:r>
          </a:p>
          <a:p>
            <a:pPr marL="0" indent="0" fontAlgn="base">
              <a:buNone/>
            </a:pPr>
            <a:r>
              <a:rPr lang="en-US"/>
              <a:t>Try: </a:t>
            </a:r>
          </a:p>
          <a:p>
            <a:pPr fontAlgn="base"/>
            <a:r>
              <a:rPr lang="en-US"/>
              <a:t>"Help me understand how you're experiencing this." </a:t>
            </a:r>
          </a:p>
          <a:p>
            <a:pPr marL="0" indent="0">
              <a:buNone/>
            </a:pPr>
            <a:endParaRPr lang="en-US"/>
          </a:p>
        </p:txBody>
      </p:sp>
    </p:spTree>
    <p:extLst>
      <p:ext uri="{BB962C8B-B14F-4D97-AF65-F5344CB8AC3E}">
        <p14:creationId xmlns:p14="http://schemas.microsoft.com/office/powerpoint/2010/main" val="2205395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48005-08DA-FE3A-8F29-9FE8F26AAE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61EE26-6DD1-A29A-25BB-D69B0F4293EB}"/>
              </a:ext>
            </a:extLst>
          </p:cNvPr>
          <p:cNvSpPr>
            <a:spLocks noGrp="1"/>
          </p:cNvSpPr>
          <p:nvPr>
            <p:ph type="title"/>
          </p:nvPr>
        </p:nvSpPr>
        <p:spPr>
          <a:xfrm>
            <a:off x="640080" y="177801"/>
            <a:ext cx="11384280" cy="873759"/>
          </a:xfrm>
        </p:spPr>
        <p:txBody>
          <a:bodyPr/>
          <a:lstStyle/>
          <a:p>
            <a:r>
              <a:rPr lang="en-US" b="1"/>
              <a:t>Focus on Impact not Intent</a:t>
            </a:r>
          </a:p>
        </p:txBody>
      </p:sp>
      <p:sp>
        <p:nvSpPr>
          <p:cNvPr id="3" name="Content Placeholder 2">
            <a:extLst>
              <a:ext uri="{FF2B5EF4-FFF2-40B4-BE49-F238E27FC236}">
                <a16:creationId xmlns:a16="http://schemas.microsoft.com/office/drawing/2014/main" id="{A9BC1333-055F-2906-6237-B3F9DF2D8415}"/>
              </a:ext>
            </a:extLst>
          </p:cNvPr>
          <p:cNvSpPr>
            <a:spLocks noGrp="1"/>
          </p:cNvSpPr>
          <p:nvPr>
            <p:ph idx="1"/>
          </p:nvPr>
        </p:nvSpPr>
        <p:spPr>
          <a:xfrm>
            <a:off x="640080" y="1051560"/>
            <a:ext cx="11384280" cy="5120640"/>
          </a:xfrm>
        </p:spPr>
        <p:txBody>
          <a:bodyPr vert="horz" lIns="91440" tIns="45720" rIns="91440" bIns="45720" rtlCol="0">
            <a:normAutofit lnSpcReduction="10000"/>
          </a:bodyPr>
          <a:lstStyle/>
          <a:p>
            <a:pPr marL="0" indent="0" fontAlgn="base">
              <a:buNone/>
            </a:pPr>
            <a:r>
              <a:rPr lang="en-US" sz="3200"/>
              <a:t>Differences often create misunderstandings. </a:t>
            </a:r>
          </a:p>
          <a:p>
            <a:pPr marL="0" indent="0" fontAlgn="base">
              <a:buNone/>
            </a:pPr>
            <a:r>
              <a:rPr lang="en-US" sz="3200"/>
              <a:t>When they occur: </a:t>
            </a:r>
          </a:p>
          <a:p>
            <a:pPr lvl="1" fontAlgn="base"/>
            <a:r>
              <a:rPr lang="en-US" sz="3200"/>
              <a:t>Explore impact first. </a:t>
            </a:r>
          </a:p>
          <a:p>
            <a:pPr lvl="1" fontAlgn="base"/>
            <a:r>
              <a:rPr lang="en-US" sz="3200"/>
              <a:t>Explore intent second. </a:t>
            </a:r>
          </a:p>
          <a:p>
            <a:pPr marL="0" indent="0" fontAlgn="base">
              <a:buNone/>
            </a:pPr>
            <a:r>
              <a:rPr lang="en-US" sz="3200"/>
              <a:t>Questions: </a:t>
            </a:r>
          </a:p>
          <a:p>
            <a:pPr lvl="1" fontAlgn="base"/>
            <a:r>
              <a:rPr lang="en-US" sz="3200"/>
              <a:t>"What impact did that have on you?" </a:t>
            </a:r>
          </a:p>
          <a:p>
            <a:pPr lvl="1" fontAlgn="base"/>
            <a:r>
              <a:rPr lang="en-US" sz="3200"/>
              <a:t>"What impact do you think it had on others?" </a:t>
            </a:r>
          </a:p>
          <a:p>
            <a:pPr lvl="1" fontAlgn="base"/>
            <a:r>
              <a:rPr lang="en-US" sz="3200"/>
              <a:t>"What would repair look like?" </a:t>
            </a:r>
          </a:p>
          <a:p>
            <a:pPr marL="0" indent="0" fontAlgn="base">
              <a:buNone/>
            </a:pPr>
            <a:r>
              <a:rPr lang="en-US" sz="3200"/>
              <a:t>This keeps coaching grounded in learning and growth rather than blame.</a:t>
            </a:r>
          </a:p>
          <a:p>
            <a:pPr marL="0" indent="0">
              <a:buNone/>
            </a:pPr>
            <a:endParaRPr lang="en-US"/>
          </a:p>
        </p:txBody>
      </p:sp>
    </p:spTree>
    <p:extLst>
      <p:ext uri="{BB962C8B-B14F-4D97-AF65-F5344CB8AC3E}">
        <p14:creationId xmlns:p14="http://schemas.microsoft.com/office/powerpoint/2010/main" val="4218019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5E8B1-0590-F3C3-503D-73C0FE26DC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FF3579-C88D-CFA5-DC4D-316F1CAF1510}"/>
              </a:ext>
            </a:extLst>
          </p:cNvPr>
          <p:cNvSpPr>
            <a:spLocks noGrp="1"/>
          </p:cNvSpPr>
          <p:nvPr>
            <p:ph type="title"/>
          </p:nvPr>
        </p:nvSpPr>
        <p:spPr>
          <a:xfrm>
            <a:off x="548640" y="177801"/>
            <a:ext cx="11643360" cy="668019"/>
          </a:xfrm>
        </p:spPr>
        <p:txBody>
          <a:bodyPr>
            <a:normAutofit fontScale="90000"/>
          </a:bodyPr>
          <a:lstStyle/>
          <a:p>
            <a:r>
              <a:rPr lang="en-US" b="1"/>
              <a:t>Help Leaders Navigate Systems, Not Just Individual Behaviors</a:t>
            </a:r>
          </a:p>
        </p:txBody>
      </p:sp>
      <p:sp>
        <p:nvSpPr>
          <p:cNvPr id="3" name="Content Placeholder 2">
            <a:extLst>
              <a:ext uri="{FF2B5EF4-FFF2-40B4-BE49-F238E27FC236}">
                <a16:creationId xmlns:a16="http://schemas.microsoft.com/office/drawing/2014/main" id="{A5AEF54B-035A-0142-0F46-EC22A1247959}"/>
              </a:ext>
            </a:extLst>
          </p:cNvPr>
          <p:cNvSpPr>
            <a:spLocks noGrp="1"/>
          </p:cNvSpPr>
          <p:nvPr>
            <p:ph idx="1"/>
          </p:nvPr>
        </p:nvSpPr>
        <p:spPr>
          <a:xfrm>
            <a:off x="731520" y="845820"/>
            <a:ext cx="11201400" cy="5326380"/>
          </a:xfrm>
        </p:spPr>
        <p:txBody>
          <a:bodyPr/>
          <a:lstStyle/>
          <a:p>
            <a:pPr marL="0" indent="0" fontAlgn="base">
              <a:buNone/>
            </a:pPr>
            <a:r>
              <a:rPr lang="en-US"/>
              <a:t>Coaching should not only ask: </a:t>
            </a:r>
          </a:p>
          <a:p>
            <a:pPr fontAlgn="base"/>
            <a:r>
              <a:rPr lang="en-US"/>
              <a:t>"How could you do better?" </a:t>
            </a:r>
          </a:p>
          <a:p>
            <a:pPr marL="0" indent="0" fontAlgn="base">
              <a:buNone/>
            </a:pPr>
            <a:r>
              <a:rPr lang="en-US"/>
              <a:t>It should also ask: </a:t>
            </a:r>
          </a:p>
          <a:p>
            <a:pPr fontAlgn="base"/>
            <a:r>
              <a:rPr lang="en-US"/>
              <a:t>"What is the system rewarding, discouraging, or making difficult?" </a:t>
            </a:r>
          </a:p>
          <a:p>
            <a:pPr marL="0" indent="0" fontAlgn="base">
              <a:buNone/>
            </a:pPr>
            <a:r>
              <a:rPr lang="en-US"/>
              <a:t>Examples: </a:t>
            </a:r>
          </a:p>
          <a:p>
            <a:pPr lvl="0" fontAlgn="base"/>
            <a:r>
              <a:rPr lang="en-US"/>
              <a:t>Who gets speaking time? </a:t>
            </a:r>
          </a:p>
          <a:p>
            <a:pPr lvl="0" fontAlgn="base"/>
            <a:r>
              <a:rPr lang="en-US"/>
              <a:t>Who gets stretch assignments? </a:t>
            </a:r>
          </a:p>
          <a:p>
            <a:pPr lvl="0" fontAlgn="base"/>
            <a:r>
              <a:rPr lang="en-US"/>
              <a:t>Who gets second chances? </a:t>
            </a:r>
          </a:p>
          <a:p>
            <a:pPr lvl="0" fontAlgn="base"/>
            <a:r>
              <a:rPr lang="en-US"/>
              <a:t>Whose expertise is trusted? </a:t>
            </a:r>
          </a:p>
          <a:p>
            <a:pPr marL="0" indent="0">
              <a:buNone/>
            </a:pPr>
            <a:endParaRPr lang="en-US"/>
          </a:p>
        </p:txBody>
      </p:sp>
    </p:spTree>
    <p:extLst>
      <p:ext uri="{BB962C8B-B14F-4D97-AF65-F5344CB8AC3E}">
        <p14:creationId xmlns:p14="http://schemas.microsoft.com/office/powerpoint/2010/main" val="2159216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852" y="177801"/>
            <a:ext cx="9785349" cy="836807"/>
          </a:xfrm>
        </p:spPr>
        <p:txBody>
          <a:bodyPr anchor="b">
            <a:normAutofit/>
          </a:bodyPr>
          <a:lstStyle/>
          <a:p>
            <a:r>
              <a:t>Why Coaching Across Differences Matters</a:t>
            </a:r>
          </a:p>
        </p:txBody>
      </p:sp>
      <p:sp>
        <p:nvSpPr>
          <p:cNvPr id="3" name="Content Placeholder 2"/>
          <p:cNvSpPr>
            <a:spLocks noGrp="1"/>
          </p:cNvSpPr>
          <p:nvPr>
            <p:ph sz="half" idx="1"/>
          </p:nvPr>
        </p:nvSpPr>
        <p:spPr>
          <a:xfrm>
            <a:off x="812800" y="1277655"/>
            <a:ext cx="5093971" cy="5512083"/>
          </a:xfrm>
        </p:spPr>
        <p:txBody>
          <a:bodyPr vert="horz" lIns="91440" tIns="45720" rIns="91440" bIns="45720" rtlCol="0">
            <a:normAutofit/>
          </a:bodyPr>
          <a:lstStyle/>
          <a:p>
            <a:pPr marL="246380" indent="-246380"/>
            <a:r>
              <a:t>Power, credibility, communication, trust and identity shape coaching relationships</a:t>
            </a:r>
            <a:r>
              <a:rPr lang="en-US"/>
              <a:t> - your ability to do this well increases your effectiveness and builds stronger leaders who can do the same. </a:t>
            </a:r>
          </a:p>
          <a:p>
            <a:r>
              <a:rPr lang="en-US"/>
              <a:t>Inclusive, Democratic relationships build high participation and shift culture within locals. </a:t>
            </a:r>
          </a:p>
          <a:p>
            <a:endParaRPr lang="en-US"/>
          </a:p>
          <a:p>
            <a:pPr marL="0" indent="0">
              <a:buNone/>
            </a:pPr>
            <a:endParaRPr/>
          </a:p>
        </p:txBody>
      </p:sp>
      <p:pic>
        <p:nvPicPr>
          <p:cNvPr id="4" name="Picture 3" descr="DEI Spotlight: What Is Intersectionality? - The Association for Animal  Welfare Advancement">
            <a:extLst>
              <a:ext uri="{FF2B5EF4-FFF2-40B4-BE49-F238E27FC236}">
                <a16:creationId xmlns:a16="http://schemas.microsoft.com/office/drawing/2014/main" id="{7D5D0FFF-B5FC-B6B0-28C9-DBDFAC63AE81}"/>
              </a:ext>
            </a:extLst>
          </p:cNvPr>
          <p:cNvPicPr>
            <a:picLocks noChangeAspect="1"/>
          </p:cNvPicPr>
          <p:nvPr/>
        </p:nvPicPr>
        <p:blipFill>
          <a:blip r:embed="rId2"/>
          <a:srcRect l="12933" r="16759" b="2"/>
          <a:stretch>
            <a:fillRect/>
          </a:stretch>
        </p:blipFill>
        <p:spPr>
          <a:xfrm>
            <a:off x="6563360" y="1600200"/>
            <a:ext cx="4815840" cy="45720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586" y="152401"/>
            <a:ext cx="6441774" cy="1239837"/>
          </a:xfrm>
        </p:spPr>
        <p:txBody>
          <a:bodyPr>
            <a:normAutofit fontScale="90000"/>
          </a:bodyPr>
          <a:lstStyle/>
          <a:p>
            <a:pPr>
              <a:lnSpc>
                <a:spcPct val="150000"/>
              </a:lnSpc>
            </a:pPr>
            <a:br>
              <a:rPr lang="en-US"/>
            </a:br>
            <a:r>
              <a:rPr lang="en-US"/>
              <a:t>How to use this as a Tool:</a:t>
            </a:r>
            <a:br>
              <a:rPr lang="en-US"/>
            </a:br>
            <a:r>
              <a:t>8-Step </a:t>
            </a:r>
            <a:r>
              <a:rPr lang="en-US"/>
              <a:t>Guided </a:t>
            </a:r>
            <a:r>
              <a:t>Reflectiv</a:t>
            </a:r>
            <a:r>
              <a:rPr lang="en-US"/>
              <a:t>e </a:t>
            </a:r>
            <a:r>
              <a:t>Process</a:t>
            </a:r>
          </a:p>
        </p:txBody>
      </p:sp>
      <p:sp>
        <p:nvSpPr>
          <p:cNvPr id="3" name="Content Placeholder 2"/>
          <p:cNvSpPr>
            <a:spLocks noGrp="1"/>
          </p:cNvSpPr>
          <p:nvPr>
            <p:ph idx="1"/>
          </p:nvPr>
        </p:nvSpPr>
        <p:spPr>
          <a:xfrm>
            <a:off x="629586" y="1532707"/>
            <a:ext cx="6226037" cy="4428693"/>
          </a:xfrm>
        </p:spPr>
        <p:txBody>
          <a:bodyPr/>
          <a:lstStyle/>
          <a:p>
            <a:pPr marL="514350" indent="-514350">
              <a:buFont typeface="+mj-lt"/>
              <a:buAutoNum type="arabicPeriod"/>
            </a:pPr>
            <a:r>
              <a:t>Complete wheel</a:t>
            </a:r>
            <a:endParaRPr lang="en-US"/>
          </a:p>
          <a:p>
            <a:pPr marL="514350" indent="-514350">
              <a:buFont typeface="+mj-lt"/>
              <a:buAutoNum type="arabicPeriod"/>
            </a:pPr>
            <a:r>
              <a:t>Identify power</a:t>
            </a:r>
            <a:endParaRPr lang="en-US"/>
          </a:p>
          <a:p>
            <a:pPr marL="514350" indent="-514350">
              <a:buFont typeface="+mj-lt"/>
              <a:buAutoNum type="arabicPeriod"/>
            </a:pPr>
            <a:r>
              <a:t>Reflect on story</a:t>
            </a:r>
            <a:endParaRPr lang="en-US"/>
          </a:p>
          <a:p>
            <a:pPr marL="514350" indent="-514350">
              <a:buFont typeface="+mj-lt"/>
              <a:buAutoNum type="arabicPeriod"/>
            </a:pPr>
            <a:r>
              <a:t>Others experience you</a:t>
            </a:r>
            <a:endParaRPr lang="en-US"/>
          </a:p>
          <a:p>
            <a:pPr marL="514350" indent="-514350">
              <a:buFont typeface="+mj-lt"/>
              <a:buAutoNum type="arabicPeriod"/>
            </a:pPr>
            <a:r>
              <a:t>Coaching defaults</a:t>
            </a:r>
            <a:endParaRPr lang="en-US"/>
          </a:p>
          <a:p>
            <a:pPr marL="514350" indent="-514350">
              <a:buFont typeface="+mj-lt"/>
              <a:buAutoNum type="arabicPeriod"/>
            </a:pPr>
            <a:r>
              <a:t>Blind spots</a:t>
            </a:r>
            <a:endParaRPr lang="en-US"/>
          </a:p>
          <a:p>
            <a:pPr marL="514350" indent="-514350">
              <a:buFont typeface="+mj-lt"/>
              <a:buAutoNum type="arabicPeriod"/>
            </a:pPr>
            <a:r>
              <a:t>Connect to practice</a:t>
            </a:r>
            <a:endParaRPr lang="en-US"/>
          </a:p>
          <a:p>
            <a:pPr marL="514350" indent="-514350">
              <a:buFont typeface="+mj-lt"/>
              <a:buAutoNum type="arabicPeriod"/>
            </a:pPr>
            <a:r>
              <a:t>Equity commitments</a:t>
            </a:r>
            <a:endParaRPr lang="en-US"/>
          </a:p>
        </p:txBody>
      </p:sp>
      <p:pic>
        <p:nvPicPr>
          <p:cNvPr id="5" name="Google Shape;146;p26">
            <a:extLst>
              <a:ext uri="{FF2B5EF4-FFF2-40B4-BE49-F238E27FC236}">
                <a16:creationId xmlns:a16="http://schemas.microsoft.com/office/drawing/2014/main" id="{A31F9058-C3A7-A215-6C62-E34203C624AE}"/>
              </a:ext>
            </a:extLst>
          </p:cNvPr>
          <p:cNvPicPr preferRelativeResize="0"/>
          <p:nvPr/>
        </p:nvPicPr>
        <p:blipFill rotWithShape="1">
          <a:blip r:embed="rId2"/>
          <a:srcRect l="3263" r="529" b="-3"/>
          <a:stretch/>
        </p:blipFill>
        <p:spPr>
          <a:xfrm>
            <a:off x="7273043" y="735876"/>
            <a:ext cx="4857407" cy="4855028"/>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A4102-CDD1-4CD6-0FF1-9EB048C2B7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C4403A-B292-75C5-1407-70D26FBC17CF}"/>
              </a:ext>
            </a:extLst>
          </p:cNvPr>
          <p:cNvSpPr>
            <a:spLocks noGrp="1"/>
          </p:cNvSpPr>
          <p:nvPr>
            <p:ph type="title"/>
          </p:nvPr>
        </p:nvSpPr>
        <p:spPr>
          <a:xfrm>
            <a:off x="2422526" y="65881"/>
            <a:ext cx="8128000" cy="757079"/>
          </a:xfrm>
        </p:spPr>
        <p:txBody>
          <a:bodyPr anchor="b">
            <a:normAutofit/>
          </a:bodyPr>
          <a:lstStyle/>
          <a:p>
            <a:pPr algn="ctr"/>
            <a:r>
              <a:rPr lang="en-US"/>
              <a:t>Small Group Discussion</a:t>
            </a:r>
          </a:p>
        </p:txBody>
      </p:sp>
      <p:pic>
        <p:nvPicPr>
          <p:cNvPr id="4" name="Picture 3" descr="1,100+ Group Discussion Cartoon Stock Videos and Royalty-Free Footage -  iStock">
            <a:extLst>
              <a:ext uri="{FF2B5EF4-FFF2-40B4-BE49-F238E27FC236}">
                <a16:creationId xmlns:a16="http://schemas.microsoft.com/office/drawing/2014/main" id="{C9E615B5-ADA9-1730-64B5-4704A5E63706}"/>
              </a:ext>
            </a:extLst>
          </p:cNvPr>
          <p:cNvPicPr>
            <a:picLocks noChangeAspect="1"/>
          </p:cNvPicPr>
          <p:nvPr/>
        </p:nvPicPr>
        <p:blipFill>
          <a:blip r:embed="rId2"/>
          <a:stretch>
            <a:fillRect/>
          </a:stretch>
        </p:blipFill>
        <p:spPr>
          <a:xfrm>
            <a:off x="2982913" y="3167895"/>
            <a:ext cx="7007226" cy="3278626"/>
          </a:xfrm>
          <a:prstGeom prst="rect">
            <a:avLst/>
          </a:prstGeom>
          <a:noFill/>
        </p:spPr>
      </p:pic>
      <p:sp>
        <p:nvSpPr>
          <p:cNvPr id="3" name="Content Placeholder 2">
            <a:extLst>
              <a:ext uri="{FF2B5EF4-FFF2-40B4-BE49-F238E27FC236}">
                <a16:creationId xmlns:a16="http://schemas.microsoft.com/office/drawing/2014/main" id="{C2990D60-F93E-A162-6EFC-C5AF4C1DC03F}"/>
              </a:ext>
            </a:extLst>
          </p:cNvPr>
          <p:cNvSpPr>
            <a:spLocks noGrp="1"/>
          </p:cNvSpPr>
          <p:nvPr>
            <p:ph sz="half" idx="1"/>
          </p:nvPr>
        </p:nvSpPr>
        <p:spPr>
          <a:xfrm>
            <a:off x="812800" y="822961"/>
            <a:ext cx="10800080" cy="2606039"/>
          </a:xfrm>
        </p:spPr>
        <p:txBody>
          <a:bodyPr>
            <a:normAutofit/>
          </a:bodyPr>
          <a:lstStyle/>
          <a:p>
            <a:endParaRPr lang="en-US"/>
          </a:p>
          <a:p>
            <a:pPr marL="0" indent="0">
              <a:buNone/>
            </a:pPr>
            <a:endParaRPr/>
          </a:p>
        </p:txBody>
      </p:sp>
      <p:sp>
        <p:nvSpPr>
          <p:cNvPr id="6" name="TextBox 5">
            <a:extLst>
              <a:ext uri="{FF2B5EF4-FFF2-40B4-BE49-F238E27FC236}">
                <a16:creationId xmlns:a16="http://schemas.microsoft.com/office/drawing/2014/main" id="{D7404C8E-672E-2177-7B71-65164A4DFCE5}"/>
              </a:ext>
            </a:extLst>
          </p:cNvPr>
          <p:cNvSpPr txBox="1"/>
          <p:nvPr/>
        </p:nvSpPr>
        <p:spPr>
          <a:xfrm>
            <a:off x="1130300" y="822961"/>
            <a:ext cx="10482580" cy="2862322"/>
          </a:xfrm>
          <a:prstGeom prst="rect">
            <a:avLst/>
          </a:prstGeom>
          <a:noFill/>
        </p:spPr>
        <p:txBody>
          <a:bodyPr wrap="square">
            <a:spAutoFit/>
          </a:bodyPr>
          <a:lstStyle/>
          <a:p>
            <a:r>
              <a:rPr lang="en-US" sz="3600" b="0" i="0">
                <a:solidFill>
                  <a:srgbClr val="000000"/>
                </a:solidFill>
                <a:effectLst/>
              </a:rPr>
              <a:t>Begin your sharing about your experience with tool and guided reflection in any way that you like.  However, be sure to discuss how you intend to incorporate this into you your coaching practice.  </a:t>
            </a:r>
            <a:endParaRPr lang="en-US" sz="3600"/>
          </a:p>
        </p:txBody>
      </p:sp>
    </p:spTree>
    <p:extLst>
      <p:ext uri="{BB962C8B-B14F-4D97-AF65-F5344CB8AC3E}">
        <p14:creationId xmlns:p14="http://schemas.microsoft.com/office/powerpoint/2010/main" val="2838901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94053" y="756458"/>
            <a:ext cx="7813041" cy="5461462"/>
          </a:xfrm>
        </p:spPr>
        <p:txBody>
          <a:bodyPr>
            <a:normAutofit/>
          </a:bodyPr>
          <a:lstStyle/>
          <a:p>
            <a:r>
              <a:t>Coaching is never separate from power</a:t>
            </a:r>
          </a:p>
          <a:p>
            <a:r>
              <a:t>Assume difference matters</a:t>
            </a:r>
          </a:p>
          <a:p>
            <a:r>
              <a:t>Create psychological and identity safety</a:t>
            </a:r>
          </a:p>
          <a:p>
            <a:r>
              <a:t>Focus on impact not intent</a:t>
            </a:r>
            <a:endParaRPr lang="en-US"/>
          </a:p>
          <a:p>
            <a:r>
              <a:rPr lang="en-US"/>
              <a:t>The goal is not perfection—but greater awareness, so we can choose to show up in ways that reduce harm and expand belonging between our coaching community and our campaign leads</a:t>
            </a:r>
            <a:endParaRPr/>
          </a:p>
        </p:txBody>
      </p:sp>
      <p:sp>
        <p:nvSpPr>
          <p:cNvPr id="5" name="Title 2">
            <a:extLst>
              <a:ext uri="{FF2B5EF4-FFF2-40B4-BE49-F238E27FC236}">
                <a16:creationId xmlns:a16="http://schemas.microsoft.com/office/drawing/2014/main" id="{24A3E55B-9E2A-DDAD-2AC4-7A545ED9C2FC}"/>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746459B9-83D3-494C-3E4A-257DA7D5EE47}"/>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458629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2475D-0DC3-1271-3D27-5E5ADBC7EA1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4565A4B-4A74-5A5B-E791-9F86002C7B00}"/>
              </a:ext>
            </a:extLst>
          </p:cNvPr>
          <p:cNvSpPr>
            <a:spLocks noGrp="1"/>
          </p:cNvSpPr>
          <p:nvPr>
            <p:ph idx="1"/>
          </p:nvPr>
        </p:nvSpPr>
        <p:spPr>
          <a:xfrm>
            <a:off x="1203325" y="1792941"/>
            <a:ext cx="9785349" cy="3272117"/>
          </a:xfrm>
        </p:spPr>
        <p:txBody>
          <a:bodyPr>
            <a:normAutofit/>
          </a:bodyPr>
          <a:lstStyle/>
          <a:p>
            <a:pPr marL="0" indent="0" algn="ctr">
              <a:buNone/>
            </a:pPr>
            <a:r>
              <a:rPr lang="en-US" sz="5400"/>
              <a:t>See the person, see the system, and see the interaction between the two.</a:t>
            </a:r>
          </a:p>
        </p:txBody>
      </p:sp>
    </p:spTree>
    <p:extLst>
      <p:ext uri="{BB962C8B-B14F-4D97-AF65-F5344CB8AC3E}">
        <p14:creationId xmlns:p14="http://schemas.microsoft.com/office/powerpoint/2010/main" val="870529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A12F9-5E86-AE80-1E33-108F3333D9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237753-21FF-C24A-BCB9-71E5B46AC467}"/>
              </a:ext>
            </a:extLst>
          </p:cNvPr>
          <p:cNvSpPr>
            <a:spLocks noGrp="1"/>
          </p:cNvSpPr>
          <p:nvPr>
            <p:ph type="title"/>
          </p:nvPr>
        </p:nvSpPr>
        <p:spPr/>
        <p:txBody>
          <a:bodyPr/>
          <a:lstStyle/>
          <a:p>
            <a:r>
              <a:rPr lang="en-US"/>
              <a:t>Serafina &amp; Jeny</a:t>
            </a:r>
          </a:p>
        </p:txBody>
      </p:sp>
      <p:sp>
        <p:nvSpPr>
          <p:cNvPr id="3" name="Text Placeholder 2">
            <a:extLst>
              <a:ext uri="{FF2B5EF4-FFF2-40B4-BE49-F238E27FC236}">
                <a16:creationId xmlns:a16="http://schemas.microsoft.com/office/drawing/2014/main" id="{39FB78A7-0A90-EC9A-F02C-E31087653F06}"/>
              </a:ext>
            </a:extLst>
          </p:cNvPr>
          <p:cNvSpPr>
            <a:spLocks noGrp="1"/>
          </p:cNvSpPr>
          <p:nvPr>
            <p:ph type="body" idx="1"/>
          </p:nvPr>
        </p:nvSpPr>
        <p:spPr/>
        <p:txBody>
          <a:bodyPr/>
          <a:lstStyle/>
          <a:p>
            <a:r>
              <a:rPr lang="en-US"/>
              <a:t>Coaching Practice</a:t>
            </a:r>
          </a:p>
        </p:txBody>
      </p:sp>
    </p:spTree>
    <p:extLst>
      <p:ext uri="{BB962C8B-B14F-4D97-AF65-F5344CB8AC3E}">
        <p14:creationId xmlns:p14="http://schemas.microsoft.com/office/powerpoint/2010/main" val="327043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6A3DB-A13B-7251-6D83-182E5360E2C8}"/>
              </a:ext>
            </a:extLst>
          </p:cNvPr>
          <p:cNvSpPr>
            <a:spLocks noGrp="1"/>
          </p:cNvSpPr>
          <p:nvPr>
            <p:ph type="title"/>
          </p:nvPr>
        </p:nvSpPr>
        <p:spPr>
          <a:xfrm>
            <a:off x="566325" y="181294"/>
            <a:ext cx="9782801" cy="654729"/>
          </a:xfrm>
        </p:spPr>
        <p:txBody>
          <a:bodyPr/>
          <a:lstStyle/>
          <a:p>
            <a:r>
              <a:rPr lang="en-US"/>
              <a:t>Coaching Practice</a:t>
            </a:r>
          </a:p>
        </p:txBody>
      </p:sp>
      <p:sp>
        <p:nvSpPr>
          <p:cNvPr id="3" name="Content Placeholder 2">
            <a:extLst>
              <a:ext uri="{FF2B5EF4-FFF2-40B4-BE49-F238E27FC236}">
                <a16:creationId xmlns:a16="http://schemas.microsoft.com/office/drawing/2014/main" id="{5038EFA1-F761-80C1-5867-4E9D192301A2}"/>
              </a:ext>
            </a:extLst>
          </p:cNvPr>
          <p:cNvSpPr>
            <a:spLocks noGrp="1"/>
          </p:cNvSpPr>
          <p:nvPr>
            <p:ph idx="1"/>
          </p:nvPr>
        </p:nvSpPr>
        <p:spPr>
          <a:xfrm>
            <a:off x="566325" y="1006953"/>
            <a:ext cx="7280098" cy="5167424"/>
          </a:xfrm>
        </p:spPr>
        <p:txBody>
          <a:bodyPr vert="horz" lIns="91440" tIns="45720" rIns="91440" bIns="45720" rtlCol="0" anchor="t">
            <a:normAutofit fontScale="92500"/>
          </a:bodyPr>
          <a:lstStyle/>
          <a:p>
            <a:pPr marL="0" indent="0">
              <a:lnSpc>
                <a:spcPct val="150000"/>
              </a:lnSpc>
              <a:buNone/>
            </a:pPr>
            <a:r>
              <a:rPr lang="en-US" dirty="0"/>
              <a:t>Get into Triads: </a:t>
            </a:r>
            <a:r>
              <a:rPr lang="en-US" b="1" dirty="0"/>
              <a:t>Coach</a:t>
            </a:r>
            <a:r>
              <a:rPr lang="en-US" dirty="0"/>
              <a:t>, </a:t>
            </a:r>
            <a:r>
              <a:rPr lang="en-US" b="1" dirty="0"/>
              <a:t>Lead, </a:t>
            </a:r>
            <a:r>
              <a:rPr lang="en-US" dirty="0"/>
              <a:t>and </a:t>
            </a:r>
            <a:r>
              <a:rPr lang="en-US" b="1" dirty="0"/>
              <a:t>Observer</a:t>
            </a:r>
          </a:p>
          <a:p>
            <a:pPr marL="246380" indent="-246380">
              <a:lnSpc>
                <a:spcPct val="150000"/>
              </a:lnSpc>
              <a:buFont typeface="Arial" panose="020B0604020202020204" pitchFamily="34" charset="0"/>
              <a:buChar char="•"/>
            </a:pPr>
            <a:r>
              <a:rPr lang="en-US" dirty="0"/>
              <a:t>You’ll have 3 rounds (18 minutes each)</a:t>
            </a:r>
          </a:p>
          <a:p>
            <a:pPr marL="612140" lvl="1" indent="-246380">
              <a:lnSpc>
                <a:spcPct val="150000"/>
              </a:lnSpc>
              <a:buFont typeface="Arial" panose="020B0604020202020204" pitchFamily="34" charset="0"/>
              <a:buChar char="•"/>
            </a:pPr>
            <a:r>
              <a:rPr lang="en-US" sz="2800" dirty="0"/>
              <a:t>13 minutes of coaching the lead</a:t>
            </a:r>
          </a:p>
          <a:p>
            <a:pPr marL="612140" lvl="1" indent="-246380">
              <a:lnSpc>
                <a:spcPct val="150000"/>
              </a:lnSpc>
              <a:buFont typeface="Arial" panose="020B0604020202020204" pitchFamily="34" charset="0"/>
              <a:buChar char="•"/>
            </a:pPr>
            <a:r>
              <a:rPr lang="en-US" sz="2800" dirty="0"/>
              <a:t>5 minutes of observer feed back</a:t>
            </a:r>
          </a:p>
          <a:p>
            <a:pPr marL="612140" lvl="1" indent="-246380">
              <a:lnSpc>
                <a:spcPct val="150000"/>
              </a:lnSpc>
              <a:buFont typeface="Arial" panose="020B0604020202020204" pitchFamily="34" charset="0"/>
              <a:buChar char="•"/>
            </a:pPr>
            <a:r>
              <a:rPr lang="en-US" sz="2800" dirty="0"/>
              <a:t>Reset</a:t>
            </a:r>
          </a:p>
          <a:p>
            <a:pPr marL="246380" indent="-246380">
              <a:lnSpc>
                <a:spcPct val="150000"/>
              </a:lnSpc>
              <a:buFont typeface="Arial" panose="020B0604020202020204" pitchFamily="34" charset="0"/>
              <a:buChar char="•"/>
            </a:pPr>
            <a:r>
              <a:rPr lang="en-US" dirty="0"/>
              <a:t>Each person will play each role</a:t>
            </a:r>
          </a:p>
          <a:p>
            <a:pPr marL="246380" indent="-246380">
              <a:lnSpc>
                <a:spcPct val="150000"/>
              </a:lnSpc>
              <a:buFont typeface="Arial" panose="020B0604020202020204" pitchFamily="34" charset="0"/>
              <a:buChar char="•"/>
            </a:pPr>
            <a:r>
              <a:rPr lang="en-US" dirty="0"/>
              <a:t>Observer can access guide on p.73 (</a:t>
            </a:r>
            <a:r>
              <a:rPr lang="en-US" i="1" dirty="0"/>
              <a:t>print 92</a:t>
            </a:r>
            <a:r>
              <a:rPr lang="en-US" dirty="0"/>
              <a:t>)</a:t>
            </a:r>
          </a:p>
          <a:p>
            <a:pPr lvl="1"/>
            <a:endParaRPr lang="en-US"/>
          </a:p>
        </p:txBody>
      </p:sp>
      <p:pic>
        <p:nvPicPr>
          <p:cNvPr id="4" name="Picture 3" descr="Three People Talking: Illustration of Communication and Discussion Stock  Vector - Illustration of multicultural, group: 402175768">
            <a:extLst>
              <a:ext uri="{FF2B5EF4-FFF2-40B4-BE49-F238E27FC236}">
                <a16:creationId xmlns:a16="http://schemas.microsoft.com/office/drawing/2014/main" id="{030C2F83-5CC1-340A-C714-FDB04A68058E}"/>
              </a:ext>
            </a:extLst>
          </p:cNvPr>
          <p:cNvPicPr>
            <a:picLocks noChangeAspect="1"/>
          </p:cNvPicPr>
          <p:nvPr/>
        </p:nvPicPr>
        <p:blipFill>
          <a:blip r:embed="rId2"/>
          <a:srcRect l="17437" t="27639" r="17407" b="30270"/>
          <a:stretch>
            <a:fillRect/>
          </a:stretch>
        </p:blipFill>
        <p:spPr>
          <a:xfrm>
            <a:off x="7846423" y="2073196"/>
            <a:ext cx="4197532" cy="2711608"/>
          </a:xfrm>
          <a:prstGeom prst="rect">
            <a:avLst/>
          </a:prstGeom>
        </p:spPr>
      </p:pic>
    </p:spTree>
    <p:extLst>
      <p:ext uri="{BB962C8B-B14F-4D97-AF65-F5344CB8AC3E}">
        <p14:creationId xmlns:p14="http://schemas.microsoft.com/office/powerpoint/2010/main" val="3043658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9E02A-9E31-66DD-AA9D-3A5F16B88302}"/>
              </a:ext>
            </a:extLst>
          </p:cNvPr>
          <p:cNvSpPr>
            <a:spLocks noGrp="1"/>
          </p:cNvSpPr>
          <p:nvPr>
            <p:ph type="title"/>
          </p:nvPr>
        </p:nvSpPr>
        <p:spPr>
          <a:xfrm>
            <a:off x="612046" y="1"/>
            <a:ext cx="9782801" cy="644433"/>
          </a:xfrm>
        </p:spPr>
        <p:txBody>
          <a:bodyPr/>
          <a:lstStyle/>
          <a:p>
            <a:r>
              <a:rPr lang="en-US"/>
              <a:t>Personal Reflection</a:t>
            </a:r>
          </a:p>
        </p:txBody>
      </p:sp>
      <p:sp>
        <p:nvSpPr>
          <p:cNvPr id="3" name="Content Placeholder 2">
            <a:extLst>
              <a:ext uri="{FF2B5EF4-FFF2-40B4-BE49-F238E27FC236}">
                <a16:creationId xmlns:a16="http://schemas.microsoft.com/office/drawing/2014/main" id="{6868A34D-08A6-3C8D-A4E9-292F57B11C4E}"/>
              </a:ext>
            </a:extLst>
          </p:cNvPr>
          <p:cNvSpPr>
            <a:spLocks noGrp="1"/>
          </p:cNvSpPr>
          <p:nvPr>
            <p:ph idx="1"/>
          </p:nvPr>
        </p:nvSpPr>
        <p:spPr>
          <a:xfrm>
            <a:off x="612045" y="1414622"/>
            <a:ext cx="5696026" cy="4572000"/>
          </a:xfrm>
        </p:spPr>
        <p:txBody>
          <a:bodyPr vert="horz" lIns="91440" tIns="45720" rIns="91440" bIns="45720" rtlCol="0" anchor="t">
            <a:normAutofit lnSpcReduction="10000"/>
          </a:bodyPr>
          <a:lstStyle/>
          <a:p>
            <a:pPr marL="246380" indent="-246380" fontAlgn="base"/>
            <a:r>
              <a:rPr lang="en-US"/>
              <a:t>Grab a piece of paper or open a document up. Take 4 minutes to free write about that experience.  </a:t>
            </a:r>
          </a:p>
          <a:p>
            <a:pPr fontAlgn="base"/>
            <a:r>
              <a:rPr lang="en-US"/>
              <a:t>How did it feel to coach?  </a:t>
            </a:r>
          </a:p>
          <a:p>
            <a:pPr fontAlgn="base"/>
            <a:r>
              <a:rPr lang="en-US"/>
              <a:t>What did you learn by coaching?  </a:t>
            </a:r>
          </a:p>
          <a:p>
            <a:pPr fontAlgn="base"/>
            <a:r>
              <a:rPr lang="en-US"/>
              <a:t>What did you learn by being coached?  </a:t>
            </a:r>
          </a:p>
          <a:p>
            <a:pPr fontAlgn="base"/>
            <a:r>
              <a:rPr lang="en-US"/>
              <a:t>What did you learn by observing coaching?  </a:t>
            </a:r>
          </a:p>
          <a:p>
            <a:endParaRPr lang="en-US"/>
          </a:p>
        </p:txBody>
      </p:sp>
      <p:pic>
        <p:nvPicPr>
          <p:cNvPr id="4" name="Picture 3" descr="Self-reflection is the engine of self-development - New Global Elite - Izabela Lusinska">
            <a:extLst>
              <a:ext uri="{FF2B5EF4-FFF2-40B4-BE49-F238E27FC236}">
                <a16:creationId xmlns:a16="http://schemas.microsoft.com/office/drawing/2014/main" id="{5F3D887F-CAE8-58AB-7672-DD379FE8A308}"/>
              </a:ext>
            </a:extLst>
          </p:cNvPr>
          <p:cNvPicPr>
            <a:picLocks noChangeAspect="1"/>
          </p:cNvPicPr>
          <p:nvPr/>
        </p:nvPicPr>
        <p:blipFill>
          <a:blip r:embed="rId2"/>
          <a:srcRect l="12917" t="12757" r="7500" b="10977"/>
          <a:stretch>
            <a:fillRect/>
          </a:stretch>
        </p:blipFill>
        <p:spPr>
          <a:xfrm>
            <a:off x="6410324" y="2034540"/>
            <a:ext cx="5593771" cy="3573780"/>
          </a:xfrm>
          <a:prstGeom prst="rect">
            <a:avLst/>
          </a:prstGeom>
        </p:spPr>
      </p:pic>
    </p:spTree>
    <p:extLst>
      <p:ext uri="{BB962C8B-B14F-4D97-AF65-F5344CB8AC3E}">
        <p14:creationId xmlns:p14="http://schemas.microsoft.com/office/powerpoint/2010/main" val="3900897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BFBD5-F797-D5AD-68F3-00D8C04372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3A9588-3BCD-386D-E640-3CA0D8D9EFF6}"/>
              </a:ext>
            </a:extLst>
          </p:cNvPr>
          <p:cNvSpPr>
            <a:spLocks noGrp="1"/>
          </p:cNvSpPr>
          <p:nvPr>
            <p:ph type="title"/>
          </p:nvPr>
        </p:nvSpPr>
        <p:spPr/>
        <p:txBody>
          <a:bodyPr/>
          <a:lstStyle/>
          <a:p>
            <a:r>
              <a:rPr lang="en-US"/>
              <a:t>Break</a:t>
            </a:r>
          </a:p>
        </p:txBody>
      </p:sp>
      <p:sp>
        <p:nvSpPr>
          <p:cNvPr id="3" name="Text Placeholder 2">
            <a:extLst>
              <a:ext uri="{FF2B5EF4-FFF2-40B4-BE49-F238E27FC236}">
                <a16:creationId xmlns:a16="http://schemas.microsoft.com/office/drawing/2014/main" id="{D3BDEA90-5EAA-0538-37F9-436E70D09F2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613039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B3528-3BEF-C4C1-5AAB-0AFAADB53D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9490E4-A4EF-6A60-42CA-4230FE5E5059}"/>
              </a:ext>
            </a:extLst>
          </p:cNvPr>
          <p:cNvSpPr>
            <a:spLocks noGrp="1"/>
          </p:cNvSpPr>
          <p:nvPr>
            <p:ph type="title"/>
          </p:nvPr>
        </p:nvSpPr>
        <p:spPr/>
        <p:txBody>
          <a:bodyPr/>
          <a:lstStyle/>
          <a:p>
            <a:r>
              <a:rPr lang="en-US"/>
              <a:t>Katie B. &amp; Joshua</a:t>
            </a:r>
          </a:p>
        </p:txBody>
      </p:sp>
      <p:sp>
        <p:nvSpPr>
          <p:cNvPr id="3" name="Text Placeholder 2">
            <a:extLst>
              <a:ext uri="{FF2B5EF4-FFF2-40B4-BE49-F238E27FC236}">
                <a16:creationId xmlns:a16="http://schemas.microsoft.com/office/drawing/2014/main" id="{81A79C00-F8A7-E777-1265-C9FA73BA50A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661649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0863B-24AE-FA51-5005-FE0D3233B07A}"/>
              </a:ext>
            </a:extLst>
          </p:cNvPr>
          <p:cNvSpPr>
            <a:spLocks noGrp="1"/>
          </p:cNvSpPr>
          <p:nvPr>
            <p:ph type="title"/>
          </p:nvPr>
        </p:nvSpPr>
        <p:spPr>
          <a:xfrm>
            <a:off x="644618" y="160384"/>
            <a:ext cx="9785349" cy="1239837"/>
          </a:xfrm>
        </p:spPr>
        <p:txBody>
          <a:bodyPr>
            <a:normAutofit/>
          </a:bodyPr>
          <a:lstStyle/>
          <a:p>
            <a:r>
              <a:rPr lang="en-US" sz="4400" b="1"/>
              <a:t>Debrief</a:t>
            </a:r>
          </a:p>
        </p:txBody>
      </p:sp>
      <p:sp>
        <p:nvSpPr>
          <p:cNvPr id="3" name="Content Placeholder 2">
            <a:extLst>
              <a:ext uri="{FF2B5EF4-FFF2-40B4-BE49-F238E27FC236}">
                <a16:creationId xmlns:a16="http://schemas.microsoft.com/office/drawing/2014/main" id="{D72331BD-F8D1-92D3-84E3-08993503A7DD}"/>
              </a:ext>
            </a:extLst>
          </p:cNvPr>
          <p:cNvSpPr>
            <a:spLocks noGrp="1"/>
          </p:cNvSpPr>
          <p:nvPr>
            <p:ph idx="1"/>
          </p:nvPr>
        </p:nvSpPr>
        <p:spPr>
          <a:xfrm>
            <a:off x="4826424" y="947057"/>
            <a:ext cx="6552777" cy="4572000"/>
          </a:xfrm>
        </p:spPr>
        <p:txBody>
          <a:bodyPr vert="horz" lIns="91440" tIns="45720" rIns="91440" bIns="45720" rtlCol="0">
            <a:normAutofit fontScale="92500" lnSpcReduction="10000"/>
          </a:bodyPr>
          <a:lstStyle/>
          <a:p>
            <a:pPr marL="0" indent="0">
              <a:lnSpc>
                <a:spcPct val="150000"/>
              </a:lnSpc>
              <a:buNone/>
            </a:pPr>
            <a:r>
              <a:rPr lang="en-US" sz="3200"/>
              <a:t>Table Talk </a:t>
            </a:r>
          </a:p>
          <a:p>
            <a:pPr marL="246380" indent="-246380">
              <a:lnSpc>
                <a:spcPct val="150000"/>
              </a:lnSpc>
              <a:buFont typeface="Arial" pitchFamily="34" charset="0"/>
              <a:buChar char="•"/>
            </a:pPr>
            <a:r>
              <a:rPr lang="en-US"/>
              <a:t>Share your personal reflections: </a:t>
            </a:r>
          </a:p>
          <a:p>
            <a:pPr marL="246380" indent="-246380">
              <a:lnSpc>
                <a:spcPct val="150000"/>
              </a:lnSpc>
              <a:buFont typeface="Arial" pitchFamily="34" charset="0"/>
              <a:buChar char="•"/>
            </a:pPr>
            <a:r>
              <a:rPr lang="en-US"/>
              <a:t>As a table, select 3 to 5 reflections your table believes are important for everyone to hear</a:t>
            </a:r>
          </a:p>
          <a:p>
            <a:pPr marL="246380" indent="-246380">
              <a:lnSpc>
                <a:spcPct val="150000"/>
              </a:lnSpc>
              <a:buFont typeface="Arial" pitchFamily="34" charset="0"/>
              <a:buChar char="•"/>
            </a:pPr>
            <a:r>
              <a:rPr lang="en-US"/>
              <a:t>Elect a person to share out on behalf of your table</a:t>
            </a:r>
          </a:p>
        </p:txBody>
      </p:sp>
      <p:pic>
        <p:nvPicPr>
          <p:cNvPr id="4" name="Picture 3" descr="1,962 Flip Chart Cartoon Royalty-Free Images, Stock Photos &amp; Pictures | Shutterstock">
            <a:extLst>
              <a:ext uri="{FF2B5EF4-FFF2-40B4-BE49-F238E27FC236}">
                <a16:creationId xmlns:a16="http://schemas.microsoft.com/office/drawing/2014/main" id="{93D64F61-9DD3-33C3-63AE-A272D89A6D98}"/>
              </a:ext>
            </a:extLst>
          </p:cNvPr>
          <p:cNvPicPr>
            <a:picLocks noChangeAspect="1"/>
          </p:cNvPicPr>
          <p:nvPr/>
        </p:nvPicPr>
        <p:blipFill>
          <a:blip r:embed="rId2"/>
          <a:srcRect b="11143"/>
          <a:stretch>
            <a:fillRect/>
          </a:stretch>
        </p:blipFill>
        <p:spPr>
          <a:xfrm>
            <a:off x="810578" y="1907223"/>
            <a:ext cx="3776376" cy="4274820"/>
          </a:xfrm>
          <a:prstGeom prst="rect">
            <a:avLst/>
          </a:prstGeom>
        </p:spPr>
      </p:pic>
    </p:spTree>
    <p:extLst>
      <p:ext uri="{BB962C8B-B14F-4D97-AF65-F5344CB8AC3E}">
        <p14:creationId xmlns:p14="http://schemas.microsoft.com/office/powerpoint/2010/main" val="2249853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63BDF-6B91-91F6-4D67-3D867D56E24C}"/>
              </a:ext>
            </a:extLst>
          </p:cNvPr>
          <p:cNvSpPr>
            <a:spLocks noGrp="1"/>
          </p:cNvSpPr>
          <p:nvPr>
            <p:ph type="title"/>
          </p:nvPr>
        </p:nvSpPr>
        <p:spPr/>
        <p:txBody>
          <a:bodyPr/>
          <a:lstStyle/>
          <a:p>
            <a:r>
              <a:rPr lang="en-US"/>
              <a:t>Amanda &amp; Melissa</a:t>
            </a:r>
          </a:p>
        </p:txBody>
      </p:sp>
      <p:sp>
        <p:nvSpPr>
          <p:cNvPr id="3" name="Text Placeholder 2">
            <a:extLst>
              <a:ext uri="{FF2B5EF4-FFF2-40B4-BE49-F238E27FC236}">
                <a16:creationId xmlns:a16="http://schemas.microsoft.com/office/drawing/2014/main" id="{452904FE-529D-308C-A2CB-D3F105DA114C}"/>
              </a:ext>
            </a:extLst>
          </p:cNvPr>
          <p:cNvSpPr>
            <a:spLocks noGrp="1"/>
          </p:cNvSpPr>
          <p:nvPr>
            <p:ph type="body" idx="1"/>
          </p:nvPr>
        </p:nvSpPr>
        <p:spPr/>
        <p:txBody>
          <a:bodyPr/>
          <a:lstStyle/>
          <a:p>
            <a:r>
              <a:rPr lang="en-US"/>
              <a:t>Coaching Academy Requirements and </a:t>
            </a:r>
            <a:r>
              <a:rPr lang="en-US" err="1"/>
              <a:t>Practicuum</a:t>
            </a:r>
            <a:endParaRPr lang="en-US"/>
          </a:p>
        </p:txBody>
      </p:sp>
    </p:spTree>
    <p:extLst>
      <p:ext uri="{BB962C8B-B14F-4D97-AF65-F5344CB8AC3E}">
        <p14:creationId xmlns:p14="http://schemas.microsoft.com/office/powerpoint/2010/main" val="1673637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447DF-BAB4-1EE5-067E-2B9A5D7CAAC7}"/>
              </a:ext>
            </a:extLst>
          </p:cNvPr>
          <p:cNvSpPr>
            <a:spLocks noGrp="1"/>
          </p:cNvSpPr>
          <p:nvPr>
            <p:ph type="title"/>
          </p:nvPr>
        </p:nvSpPr>
        <p:spPr>
          <a:xfrm>
            <a:off x="644617" y="177802"/>
            <a:ext cx="9785349" cy="788850"/>
          </a:xfrm>
        </p:spPr>
        <p:txBody>
          <a:bodyPr>
            <a:normAutofit/>
          </a:bodyPr>
          <a:lstStyle/>
          <a:p>
            <a:r>
              <a:rPr lang="en-US" sz="4400" b="1"/>
              <a:t>Team Leads</a:t>
            </a:r>
          </a:p>
        </p:txBody>
      </p:sp>
      <p:sp>
        <p:nvSpPr>
          <p:cNvPr id="3" name="Content Placeholder 2">
            <a:extLst>
              <a:ext uri="{FF2B5EF4-FFF2-40B4-BE49-F238E27FC236}">
                <a16:creationId xmlns:a16="http://schemas.microsoft.com/office/drawing/2014/main" id="{D48CFC46-F89D-4507-6EAE-3158F862EC4F}"/>
              </a:ext>
            </a:extLst>
          </p:cNvPr>
          <p:cNvSpPr>
            <a:spLocks noGrp="1"/>
          </p:cNvSpPr>
          <p:nvPr>
            <p:ph idx="1"/>
          </p:nvPr>
        </p:nvSpPr>
        <p:spPr>
          <a:xfrm>
            <a:off x="731703" y="1217023"/>
            <a:ext cx="10661986" cy="4572000"/>
          </a:xfrm>
        </p:spPr>
        <p:txBody>
          <a:bodyPr vert="horz" lIns="91440" tIns="45720" rIns="91440" bIns="45720" rtlCol="0" anchor="t">
            <a:normAutofit/>
          </a:bodyPr>
          <a:lstStyle/>
          <a:p>
            <a:pPr marL="571500" indent="-571500">
              <a:lnSpc>
                <a:spcPct val="110000"/>
              </a:lnSpc>
            </a:pPr>
            <a:r>
              <a:rPr lang="en-US" sz="4000"/>
              <a:t>Local member leaders who act as the lead organizer for their campaigns.  </a:t>
            </a:r>
          </a:p>
          <a:p>
            <a:pPr marL="571500" indent="-571500">
              <a:lnSpc>
                <a:spcPct val="110000"/>
              </a:lnSpc>
            </a:pPr>
            <a:r>
              <a:rPr lang="en-US" sz="4000"/>
              <a:t>Have all applied and been accepted into Campaign Lab</a:t>
            </a:r>
          </a:p>
        </p:txBody>
      </p:sp>
    </p:spTree>
    <p:extLst>
      <p:ext uri="{BB962C8B-B14F-4D97-AF65-F5344CB8AC3E}">
        <p14:creationId xmlns:p14="http://schemas.microsoft.com/office/powerpoint/2010/main" val="77338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601CC-1AAD-87A9-CB9A-8419F976DF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911B45-9D7C-693C-CC3C-F31542D40BC3}"/>
              </a:ext>
            </a:extLst>
          </p:cNvPr>
          <p:cNvSpPr>
            <a:spLocks noGrp="1"/>
          </p:cNvSpPr>
          <p:nvPr>
            <p:ph type="title"/>
          </p:nvPr>
        </p:nvSpPr>
        <p:spPr>
          <a:xfrm>
            <a:off x="592366" y="212635"/>
            <a:ext cx="9785349" cy="797559"/>
          </a:xfrm>
        </p:spPr>
        <p:txBody>
          <a:bodyPr>
            <a:normAutofit/>
          </a:bodyPr>
          <a:lstStyle/>
          <a:p>
            <a:r>
              <a:rPr lang="en-US" sz="4400" b="1"/>
              <a:t>Campaign Coaches</a:t>
            </a:r>
          </a:p>
        </p:txBody>
      </p:sp>
      <p:sp>
        <p:nvSpPr>
          <p:cNvPr id="3" name="Content Placeholder 2">
            <a:extLst>
              <a:ext uri="{FF2B5EF4-FFF2-40B4-BE49-F238E27FC236}">
                <a16:creationId xmlns:a16="http://schemas.microsoft.com/office/drawing/2014/main" id="{FCDE38AF-C58E-C712-C82C-3DEB9E7B4AC2}"/>
              </a:ext>
            </a:extLst>
          </p:cNvPr>
          <p:cNvSpPr>
            <a:spLocks noGrp="1"/>
          </p:cNvSpPr>
          <p:nvPr>
            <p:ph idx="1"/>
          </p:nvPr>
        </p:nvSpPr>
        <p:spPr/>
        <p:txBody>
          <a:bodyPr vert="horz" lIns="91440" tIns="45720" rIns="91440" bIns="45720" rtlCol="0" anchor="t">
            <a:normAutofit/>
          </a:bodyPr>
          <a:lstStyle/>
          <a:p>
            <a:pPr marL="571500" indent="-571500"/>
            <a:r>
              <a:rPr lang="en-US" sz="4400"/>
              <a:t>Campaign experience a plus</a:t>
            </a:r>
          </a:p>
          <a:p>
            <a:pPr marL="571500" indent="-571500"/>
            <a:r>
              <a:rPr lang="en-US" sz="4400"/>
              <a:t>Willingness to learn more</a:t>
            </a:r>
          </a:p>
          <a:p>
            <a:pPr marL="571500" indent="-571500"/>
            <a:r>
              <a:rPr lang="en-US" sz="4400"/>
              <a:t>Coach 1-2 teams</a:t>
            </a:r>
          </a:p>
          <a:p>
            <a:pPr marL="571500" indent="-571500"/>
            <a:endParaRPr lang="en-US" sz="4400"/>
          </a:p>
          <a:p>
            <a:pPr marL="0" indent="0">
              <a:buNone/>
            </a:pPr>
            <a:endParaRPr lang="en-US" sz="4400"/>
          </a:p>
          <a:p>
            <a:pPr marL="0" indent="0">
              <a:buNone/>
            </a:pPr>
            <a:endParaRPr lang="en-US" sz="4400"/>
          </a:p>
          <a:p>
            <a:pPr marL="0" indent="0">
              <a:buNone/>
            </a:pPr>
            <a:endParaRPr lang="en-US"/>
          </a:p>
        </p:txBody>
      </p:sp>
    </p:spTree>
    <p:extLst>
      <p:ext uri="{BB962C8B-B14F-4D97-AF65-F5344CB8AC3E}">
        <p14:creationId xmlns:p14="http://schemas.microsoft.com/office/powerpoint/2010/main" val="3628856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6636C-900B-3551-9159-5DF71FDB03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902E68-930F-53BB-F980-056FB49DE957}"/>
              </a:ext>
            </a:extLst>
          </p:cNvPr>
          <p:cNvSpPr>
            <a:spLocks noGrp="1"/>
          </p:cNvSpPr>
          <p:nvPr>
            <p:ph type="title"/>
          </p:nvPr>
        </p:nvSpPr>
        <p:spPr/>
        <p:txBody>
          <a:bodyPr>
            <a:normAutofit/>
          </a:bodyPr>
          <a:lstStyle/>
          <a:p>
            <a:r>
              <a:rPr lang="en-US" sz="4400" b="1"/>
              <a:t>Mentor Coaches</a:t>
            </a:r>
          </a:p>
        </p:txBody>
      </p:sp>
      <p:sp>
        <p:nvSpPr>
          <p:cNvPr id="3" name="Content Placeholder 2">
            <a:extLst>
              <a:ext uri="{FF2B5EF4-FFF2-40B4-BE49-F238E27FC236}">
                <a16:creationId xmlns:a16="http://schemas.microsoft.com/office/drawing/2014/main" id="{BC8F88AB-48D6-0C7D-826B-6C5EC0AA7E4D}"/>
              </a:ext>
            </a:extLst>
          </p:cNvPr>
          <p:cNvSpPr>
            <a:spLocks noGrp="1"/>
          </p:cNvSpPr>
          <p:nvPr>
            <p:ph idx="1"/>
          </p:nvPr>
        </p:nvSpPr>
        <p:spPr/>
        <p:txBody>
          <a:bodyPr vert="horz" lIns="91440" tIns="45720" rIns="91440" bIns="45720" rtlCol="0" anchor="t">
            <a:normAutofit/>
          </a:bodyPr>
          <a:lstStyle/>
          <a:p>
            <a:pPr marL="571500" indent="-571500"/>
            <a:r>
              <a:rPr lang="en-US" sz="4000"/>
              <a:t>Staff who support campaign coaches</a:t>
            </a:r>
          </a:p>
          <a:p>
            <a:pPr marL="571500" indent="-571500"/>
            <a:r>
              <a:rPr lang="en-US" sz="4000"/>
              <a:t>Oversee the practicum</a:t>
            </a:r>
          </a:p>
        </p:txBody>
      </p:sp>
    </p:spTree>
    <p:extLst>
      <p:ext uri="{BB962C8B-B14F-4D97-AF65-F5344CB8AC3E}">
        <p14:creationId xmlns:p14="http://schemas.microsoft.com/office/powerpoint/2010/main" val="3627239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FC8D1-F2EE-46ED-59A0-7B22AA298B1A}"/>
              </a:ext>
            </a:extLst>
          </p:cNvPr>
          <p:cNvSpPr>
            <a:spLocks noGrp="1"/>
          </p:cNvSpPr>
          <p:nvPr>
            <p:ph type="title"/>
          </p:nvPr>
        </p:nvSpPr>
        <p:spPr>
          <a:xfrm>
            <a:off x="490946" y="0"/>
            <a:ext cx="10853421" cy="579845"/>
          </a:xfrm>
        </p:spPr>
        <p:txBody>
          <a:bodyPr>
            <a:normAutofit fontScale="90000"/>
          </a:bodyPr>
          <a:lstStyle/>
          <a:p>
            <a:r>
              <a:rPr lang="en-US" b="1"/>
              <a:t>Requirements to be a Campaign Coach</a:t>
            </a:r>
          </a:p>
        </p:txBody>
      </p:sp>
      <p:sp>
        <p:nvSpPr>
          <p:cNvPr id="3" name="Content Placeholder 2">
            <a:extLst>
              <a:ext uri="{FF2B5EF4-FFF2-40B4-BE49-F238E27FC236}">
                <a16:creationId xmlns:a16="http://schemas.microsoft.com/office/drawing/2014/main" id="{32C47990-1796-74D0-1CEE-3E48C4FF433D}"/>
              </a:ext>
            </a:extLst>
          </p:cNvPr>
          <p:cNvSpPr>
            <a:spLocks noGrp="1"/>
          </p:cNvSpPr>
          <p:nvPr>
            <p:ph idx="1"/>
          </p:nvPr>
        </p:nvSpPr>
        <p:spPr>
          <a:xfrm>
            <a:off x="541020" y="800100"/>
            <a:ext cx="11109960" cy="5257800"/>
          </a:xfrm>
        </p:spPr>
        <p:txBody>
          <a:bodyPr vert="horz" lIns="91440" tIns="45720" rIns="91440" bIns="45720" rtlCol="0" anchor="t">
            <a:normAutofit/>
          </a:bodyPr>
          <a:lstStyle/>
          <a:p>
            <a:pPr marL="0" lvl="0" indent="0" fontAlgn="base">
              <a:lnSpc>
                <a:spcPct val="150000"/>
              </a:lnSpc>
              <a:buNone/>
            </a:pPr>
            <a:r>
              <a:rPr lang="en-US" sz="2400"/>
              <a:t>1. </a:t>
            </a:r>
            <a:r>
              <a:rPr lang="en-US" sz="2400" b="1"/>
              <a:t>Attend the in-person Coaching Academy training. </a:t>
            </a:r>
          </a:p>
          <a:p>
            <a:pPr marL="0" indent="0" fontAlgn="base">
              <a:lnSpc>
                <a:spcPct val="150000"/>
              </a:lnSpc>
              <a:buNone/>
            </a:pPr>
            <a:r>
              <a:rPr lang="en-US" sz="2400"/>
              <a:t>2. </a:t>
            </a:r>
            <a:r>
              <a:rPr lang="en-US" sz="2400" b="1"/>
              <a:t>Practicum is completed with your mentor coach </a:t>
            </a:r>
            <a:endParaRPr lang="en-US" sz="2400"/>
          </a:p>
          <a:p>
            <a:pPr marL="612140" lvl="1" indent="-246380">
              <a:lnSpc>
                <a:spcPct val="150000"/>
              </a:lnSpc>
            </a:pPr>
            <a:r>
              <a:rPr lang="en-US" b="1"/>
              <a:t>Meeting 1 – </a:t>
            </a:r>
            <a:r>
              <a:rPr lang="en-US"/>
              <a:t>Mentor leads, coach observes </a:t>
            </a:r>
          </a:p>
          <a:p>
            <a:pPr marL="612140" lvl="1" indent="-246380">
              <a:lnSpc>
                <a:spcPct val="150000"/>
              </a:lnSpc>
            </a:pPr>
            <a:r>
              <a:rPr lang="en-US" b="1"/>
              <a:t>Meeting 2 </a:t>
            </a:r>
            <a:r>
              <a:rPr lang="en-US"/>
              <a:t>- Mentor and coach lead meeting together</a:t>
            </a:r>
          </a:p>
          <a:p>
            <a:pPr marL="612140" lvl="1" indent="-246380">
              <a:lnSpc>
                <a:spcPct val="150000"/>
              </a:lnSpc>
            </a:pPr>
            <a:r>
              <a:rPr lang="en-US" b="1"/>
              <a:t>Meeting 3 </a:t>
            </a:r>
            <a:r>
              <a:rPr lang="en-US"/>
              <a:t>- Coach leads, mentor observes</a:t>
            </a:r>
          </a:p>
          <a:p>
            <a:pPr marL="0" indent="0" fontAlgn="base">
              <a:lnSpc>
                <a:spcPct val="150000"/>
              </a:lnSpc>
              <a:buNone/>
            </a:pPr>
            <a:r>
              <a:rPr lang="en-US" sz="2400"/>
              <a:t>3. Alternate to Option 1 - Attend the online Coaching Academy Series</a:t>
            </a:r>
          </a:p>
        </p:txBody>
      </p:sp>
    </p:spTree>
    <p:extLst>
      <p:ext uri="{BB962C8B-B14F-4D97-AF65-F5344CB8AC3E}">
        <p14:creationId xmlns:p14="http://schemas.microsoft.com/office/powerpoint/2010/main" val="551554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5B57D-A038-C3C2-68F2-D7AE81FC36C5}"/>
              </a:ext>
            </a:extLst>
          </p:cNvPr>
          <p:cNvSpPr>
            <a:spLocks noGrp="1"/>
          </p:cNvSpPr>
          <p:nvPr>
            <p:ph type="title"/>
          </p:nvPr>
        </p:nvSpPr>
        <p:spPr>
          <a:xfrm>
            <a:off x="718370" y="481252"/>
            <a:ext cx="10761981" cy="690879"/>
          </a:xfrm>
        </p:spPr>
        <p:txBody>
          <a:bodyPr/>
          <a:lstStyle/>
          <a:p>
            <a:r>
              <a:rPr lang="en-US" b="1"/>
              <a:t>What do Campaign Coaches Do? </a:t>
            </a:r>
          </a:p>
        </p:txBody>
      </p:sp>
      <p:sp>
        <p:nvSpPr>
          <p:cNvPr id="3" name="Content Placeholder 2">
            <a:extLst>
              <a:ext uri="{FF2B5EF4-FFF2-40B4-BE49-F238E27FC236}">
                <a16:creationId xmlns:a16="http://schemas.microsoft.com/office/drawing/2014/main" id="{EE6D6775-A748-A342-BCF1-20763F51D139}"/>
              </a:ext>
            </a:extLst>
          </p:cNvPr>
          <p:cNvSpPr>
            <a:spLocks noGrp="1"/>
          </p:cNvSpPr>
          <p:nvPr>
            <p:ph idx="1"/>
          </p:nvPr>
        </p:nvSpPr>
        <p:spPr>
          <a:xfrm>
            <a:off x="812800" y="1569989"/>
            <a:ext cx="11005820" cy="4602211"/>
          </a:xfrm>
        </p:spPr>
        <p:txBody>
          <a:bodyPr vert="horz" lIns="91440" tIns="45720" rIns="91440" bIns="45720" rtlCol="0" anchor="t">
            <a:normAutofit/>
          </a:bodyPr>
          <a:lstStyle/>
          <a:p>
            <a:pPr marL="246380" indent="-246380"/>
            <a:r>
              <a:rPr lang="en-US" sz="3200">
                <a:latin typeface="Euphemia"/>
                <a:ea typeface="Calibri"/>
                <a:cs typeface="Calibri"/>
              </a:rPr>
              <a:t>Meet with mentor coach at least once per month. </a:t>
            </a:r>
          </a:p>
          <a:p>
            <a:pPr marL="246380" indent="-246380"/>
            <a:r>
              <a:rPr lang="en-US" sz="3200">
                <a:latin typeface="Euphemia"/>
                <a:ea typeface="Calibri"/>
                <a:cs typeface="Calibri"/>
              </a:rPr>
              <a:t>Meet with lead twice per month</a:t>
            </a:r>
          </a:p>
          <a:p>
            <a:pPr marL="246380" indent="-246380"/>
            <a:r>
              <a:rPr lang="en-US" sz="3200">
                <a:latin typeface="Euphemia"/>
                <a:ea typeface="Calibri"/>
                <a:cs typeface="Calibri"/>
              </a:rPr>
              <a:t>Document coaching notes </a:t>
            </a:r>
          </a:p>
          <a:p>
            <a:pPr marL="246380" indent="-246380"/>
            <a:r>
              <a:rPr lang="en-US" sz="3200">
                <a:latin typeface="Euphemia"/>
                <a:ea typeface="Calibri"/>
                <a:cs typeface="Calibri"/>
              </a:rPr>
              <a:t>Attend monthly all call meetings </a:t>
            </a:r>
          </a:p>
          <a:p>
            <a:pPr marL="246380" indent="-246380"/>
            <a:endParaRPr lang="en-US">
              <a:highlight>
                <a:srgbClr val="FFFF00"/>
              </a:highlight>
            </a:endParaRPr>
          </a:p>
        </p:txBody>
      </p:sp>
    </p:spTree>
    <p:extLst>
      <p:ext uri="{BB962C8B-B14F-4D97-AF65-F5344CB8AC3E}">
        <p14:creationId xmlns:p14="http://schemas.microsoft.com/office/powerpoint/2010/main" val="1932140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816C4-7A78-B3BF-2C64-8628B5C85741}"/>
              </a:ext>
            </a:extLst>
          </p:cNvPr>
          <p:cNvSpPr>
            <a:spLocks noGrp="1"/>
          </p:cNvSpPr>
          <p:nvPr>
            <p:ph type="title"/>
          </p:nvPr>
        </p:nvSpPr>
        <p:spPr/>
        <p:txBody>
          <a:bodyPr/>
          <a:lstStyle/>
          <a:p>
            <a:r>
              <a:rPr lang="en-US">
                <a:highlight>
                  <a:srgbClr val="FFFF00"/>
                </a:highlight>
              </a:rPr>
              <a:t>How do Coaches Document Their Work</a:t>
            </a:r>
          </a:p>
        </p:txBody>
      </p:sp>
      <p:sp>
        <p:nvSpPr>
          <p:cNvPr id="3" name="Content Placeholder 2">
            <a:extLst>
              <a:ext uri="{FF2B5EF4-FFF2-40B4-BE49-F238E27FC236}">
                <a16:creationId xmlns:a16="http://schemas.microsoft.com/office/drawing/2014/main" id="{4AE39A9A-F3B1-3C16-74EC-AEC905502C1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0273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0A420-B4D8-CD30-4B15-6D46733F1726}"/>
              </a:ext>
            </a:extLst>
          </p:cNvPr>
          <p:cNvSpPr>
            <a:spLocks noGrp="1"/>
          </p:cNvSpPr>
          <p:nvPr>
            <p:ph type="title"/>
          </p:nvPr>
        </p:nvSpPr>
        <p:spPr>
          <a:xfrm>
            <a:off x="745588" y="-311029"/>
            <a:ext cx="9785349" cy="1239837"/>
          </a:xfrm>
        </p:spPr>
        <p:txBody>
          <a:bodyPr/>
          <a:lstStyle/>
          <a:p>
            <a:r>
              <a:rPr lang="en-US"/>
              <a:t>Your Coaching Commitments</a:t>
            </a:r>
          </a:p>
        </p:txBody>
      </p:sp>
      <p:sp>
        <p:nvSpPr>
          <p:cNvPr id="3" name="Content Placeholder 2">
            <a:extLst>
              <a:ext uri="{FF2B5EF4-FFF2-40B4-BE49-F238E27FC236}">
                <a16:creationId xmlns:a16="http://schemas.microsoft.com/office/drawing/2014/main" id="{DB3BC1C8-6285-E7F3-A41C-C71F81DBC86F}"/>
              </a:ext>
            </a:extLst>
          </p:cNvPr>
          <p:cNvSpPr>
            <a:spLocks noGrp="1"/>
          </p:cNvSpPr>
          <p:nvPr>
            <p:ph idx="1"/>
          </p:nvPr>
        </p:nvSpPr>
        <p:spPr>
          <a:xfrm>
            <a:off x="745588" y="1154502"/>
            <a:ext cx="10633613" cy="5017698"/>
          </a:xfrm>
        </p:spPr>
        <p:txBody>
          <a:bodyPr vert="horz" lIns="91440" tIns="45720" rIns="91440" bIns="45720" rtlCol="0" anchor="t">
            <a:noAutofit/>
          </a:bodyPr>
          <a:lstStyle/>
          <a:p>
            <a:pPr marL="246380" indent="-246380">
              <a:buFont typeface="Euphemia"/>
              <a:buChar char="›"/>
            </a:pPr>
            <a:r>
              <a:rPr lang="en-US" sz="3200">
                <a:solidFill>
                  <a:srgbClr val="000000"/>
                </a:solidFill>
                <a:highlight>
                  <a:srgbClr val="FFFFFF"/>
                </a:highlight>
                <a:latin typeface="Calibri"/>
                <a:ea typeface="Calibri"/>
                <a:cs typeface="Calibri"/>
              </a:rPr>
              <a:t>Remotely coach 1-2 participating Campaign Lab teams; coaching 1 team is a ~ 5 hour per month commitment; coaching 2 teams is a ~9 per month commitment. </a:t>
            </a:r>
          </a:p>
          <a:p>
            <a:pPr marL="246380" indent="-246380">
              <a:buFont typeface="Euphemia"/>
              <a:buChar char="›"/>
            </a:pPr>
            <a:r>
              <a:rPr lang="en-US" sz="3200">
                <a:solidFill>
                  <a:srgbClr val="000000"/>
                </a:solidFill>
                <a:highlight>
                  <a:srgbClr val="FFFFFF"/>
                </a:highlight>
                <a:latin typeface="Calibri"/>
                <a:ea typeface="Calibri"/>
                <a:cs typeface="Calibri"/>
              </a:rPr>
              <a:t>Engage in the following activities: Coach local team leads; plan, reflect on, and document coaching calls; participate in virtual trainings and workshops; participate in peer-to-peer problem solving calls with other coaches; engage in follow-up check-ins with local teams between coaching sessions.</a:t>
            </a:r>
            <a:endParaRPr lang="en-US" sz="3200">
              <a:solidFill>
                <a:srgbClr val="000000"/>
              </a:solidFill>
              <a:highlight>
                <a:srgbClr val="C6C6C6"/>
              </a:highlight>
              <a:latin typeface="Calibri"/>
              <a:ea typeface="Calibri"/>
              <a:cs typeface="Calibri"/>
            </a:endParaRPr>
          </a:p>
          <a:p>
            <a:pPr marL="246380" indent="-246380">
              <a:buFont typeface="Euphemia"/>
              <a:buChar char="›"/>
            </a:pPr>
            <a:r>
              <a:rPr lang="en-US" sz="3200">
                <a:solidFill>
                  <a:srgbClr val="000000"/>
                </a:solidFill>
                <a:highlight>
                  <a:srgbClr val="FFFFFF"/>
                </a:highlight>
                <a:latin typeface="Calibri"/>
                <a:ea typeface="Calibri"/>
                <a:cs typeface="Calibri"/>
              </a:rPr>
              <a:t>Attend monthly all-call meetings and assist with facilitation for at least one meeting.</a:t>
            </a:r>
            <a:endParaRPr lang="en-US" sz="3200">
              <a:solidFill>
                <a:srgbClr val="000000"/>
              </a:solidFill>
              <a:highlight>
                <a:srgbClr val="C6C6C6"/>
              </a:highlight>
              <a:latin typeface="Calibri"/>
              <a:ea typeface="Calibri"/>
              <a:cs typeface="Calibri"/>
            </a:endParaRPr>
          </a:p>
          <a:p>
            <a:pPr marL="0" indent="0">
              <a:buNone/>
            </a:pPr>
            <a:endParaRPr lang="en-US"/>
          </a:p>
        </p:txBody>
      </p:sp>
    </p:spTree>
    <p:extLst>
      <p:ext uri="{BB962C8B-B14F-4D97-AF65-F5344CB8AC3E}">
        <p14:creationId xmlns:p14="http://schemas.microsoft.com/office/powerpoint/2010/main" val="2494924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29A64-4E75-E2DA-8EB4-D329786CFA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E87B52-454C-E79B-2C2D-E8083BF01D05}"/>
              </a:ext>
            </a:extLst>
          </p:cNvPr>
          <p:cNvSpPr>
            <a:spLocks noGrp="1"/>
          </p:cNvSpPr>
          <p:nvPr>
            <p:ph type="title"/>
          </p:nvPr>
        </p:nvSpPr>
        <p:spPr>
          <a:xfrm>
            <a:off x="745588" y="-311029"/>
            <a:ext cx="9785349" cy="1239837"/>
          </a:xfrm>
        </p:spPr>
        <p:txBody>
          <a:bodyPr/>
          <a:lstStyle/>
          <a:p>
            <a:r>
              <a:rPr lang="en-US"/>
              <a:t>Campaign Lab Commitments to You</a:t>
            </a:r>
          </a:p>
        </p:txBody>
      </p:sp>
      <p:sp>
        <p:nvSpPr>
          <p:cNvPr id="3" name="Content Placeholder 2">
            <a:extLst>
              <a:ext uri="{FF2B5EF4-FFF2-40B4-BE49-F238E27FC236}">
                <a16:creationId xmlns:a16="http://schemas.microsoft.com/office/drawing/2014/main" id="{2BD7799B-A768-8198-262D-C69AAE95C73F}"/>
              </a:ext>
            </a:extLst>
          </p:cNvPr>
          <p:cNvSpPr>
            <a:spLocks noGrp="1"/>
          </p:cNvSpPr>
          <p:nvPr>
            <p:ph idx="1"/>
          </p:nvPr>
        </p:nvSpPr>
        <p:spPr>
          <a:xfrm>
            <a:off x="499059" y="1154502"/>
            <a:ext cx="11926023" cy="5017698"/>
          </a:xfrm>
        </p:spPr>
        <p:txBody>
          <a:bodyPr vert="horz" lIns="91440" tIns="45720" rIns="91440" bIns="45720" rtlCol="0" anchor="t">
            <a:noAutofit/>
          </a:bodyPr>
          <a:lstStyle/>
          <a:p>
            <a:pPr marL="246380" indent="-246380">
              <a:buFont typeface="Euphemia"/>
              <a:buChar char="›"/>
            </a:pPr>
            <a:r>
              <a:rPr lang="en-US" sz="3200">
                <a:solidFill>
                  <a:srgbClr val="000000"/>
                </a:solidFill>
                <a:highlight>
                  <a:srgbClr val="FFFFFF"/>
                </a:highlight>
                <a:latin typeface="Calibri"/>
                <a:ea typeface="Calibri"/>
                <a:cs typeface="Calibri"/>
              </a:rPr>
              <a:t>A stipend of $1,100 for coaching 1 local team or $1,800 for coaching 2 local teams for one year, with the option to extend.  </a:t>
            </a:r>
            <a:endParaRPr lang="en-US" sz="3200">
              <a:solidFill>
                <a:srgbClr val="000000"/>
              </a:solidFill>
              <a:highlight>
                <a:srgbClr val="C6C6C6"/>
              </a:highlight>
              <a:latin typeface="Calibri"/>
              <a:ea typeface="Calibri"/>
              <a:cs typeface="Calibri"/>
            </a:endParaRPr>
          </a:p>
          <a:p>
            <a:pPr marL="246380" indent="-246380">
              <a:buFont typeface="Euphemia"/>
              <a:buChar char="›"/>
            </a:pPr>
            <a:r>
              <a:rPr lang="en-US" sz="3200">
                <a:solidFill>
                  <a:srgbClr val="000000"/>
                </a:solidFill>
                <a:highlight>
                  <a:srgbClr val="FFFFFF"/>
                </a:highlight>
                <a:latin typeface="Calibri"/>
                <a:ea typeface="Calibri"/>
                <a:cs typeface="Calibri"/>
              </a:rPr>
              <a:t>Foundational training in methods and tools for coaching campaigns. </a:t>
            </a:r>
            <a:endParaRPr lang="en-US" sz="3200">
              <a:solidFill>
                <a:srgbClr val="000000"/>
              </a:solidFill>
              <a:highlight>
                <a:srgbClr val="C6C6C6"/>
              </a:highlight>
              <a:latin typeface="Calibri"/>
              <a:ea typeface="Calibri"/>
              <a:cs typeface="Calibri"/>
            </a:endParaRPr>
          </a:p>
          <a:p>
            <a:pPr marL="246380" indent="-246380">
              <a:buFont typeface="Euphemia"/>
              <a:buChar char="›"/>
            </a:pPr>
            <a:r>
              <a:rPr lang="en-US" sz="3200">
                <a:solidFill>
                  <a:srgbClr val="000000"/>
                </a:solidFill>
                <a:highlight>
                  <a:srgbClr val="FFFFFF"/>
                </a:highlight>
                <a:latin typeface="Calibri"/>
                <a:ea typeface="Calibri"/>
                <a:cs typeface="Calibri"/>
              </a:rPr>
              <a:t>Biweekly (twice per month) coaching from an experienced organizing coach that will work with you to sharpen your coaching skills and navigate coaching challenges in ways that build the skills, motivation, and strategic capabilities of local team leads.</a:t>
            </a:r>
            <a:endParaRPr lang="en-US" sz="3200">
              <a:solidFill>
                <a:srgbClr val="000000"/>
              </a:solidFill>
              <a:highlight>
                <a:srgbClr val="C6C6C6"/>
              </a:highlight>
              <a:latin typeface="Calibri"/>
              <a:ea typeface="Calibri"/>
              <a:cs typeface="Calibri"/>
            </a:endParaRPr>
          </a:p>
          <a:p>
            <a:pPr marL="246380" indent="-246380">
              <a:buFont typeface="Euphemia"/>
              <a:buChar char="›"/>
            </a:pPr>
            <a:r>
              <a:rPr lang="en-US" sz="3200">
                <a:solidFill>
                  <a:srgbClr val="000000"/>
                </a:solidFill>
                <a:highlight>
                  <a:srgbClr val="FFFFFF"/>
                </a:highlight>
                <a:latin typeface="Calibri"/>
                <a:ea typeface="Calibri"/>
                <a:cs typeface="Calibri"/>
              </a:rPr>
              <a:t>The opportunity to participate in a historic national campaign committed to promoting, protecting, and strengthening public education.</a:t>
            </a:r>
            <a:endParaRPr lang="en-US" sz="3200">
              <a:latin typeface="Calibri"/>
              <a:ea typeface="Calibri"/>
              <a:cs typeface="Calibri"/>
            </a:endParaRPr>
          </a:p>
        </p:txBody>
      </p:sp>
    </p:spTree>
    <p:extLst>
      <p:ext uri="{BB962C8B-B14F-4D97-AF65-F5344CB8AC3E}">
        <p14:creationId xmlns:p14="http://schemas.microsoft.com/office/powerpoint/2010/main" val="826136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2B14D-4A45-645C-9652-BA27A0DFE5C4}"/>
              </a:ext>
            </a:extLst>
          </p:cNvPr>
          <p:cNvSpPr>
            <a:spLocks noGrp="1"/>
          </p:cNvSpPr>
          <p:nvPr>
            <p:ph type="title"/>
          </p:nvPr>
        </p:nvSpPr>
        <p:spPr>
          <a:xfrm>
            <a:off x="558683" y="177801"/>
            <a:ext cx="10820518" cy="650366"/>
          </a:xfrm>
        </p:spPr>
        <p:txBody>
          <a:bodyPr/>
          <a:lstStyle/>
          <a:p>
            <a:r>
              <a:rPr lang="en-US"/>
              <a:t>Successful Campaign Coaches Will Have:</a:t>
            </a:r>
          </a:p>
        </p:txBody>
      </p:sp>
      <p:sp>
        <p:nvSpPr>
          <p:cNvPr id="3" name="Content Placeholder 2">
            <a:extLst>
              <a:ext uri="{FF2B5EF4-FFF2-40B4-BE49-F238E27FC236}">
                <a16:creationId xmlns:a16="http://schemas.microsoft.com/office/drawing/2014/main" id="{C5E419EB-87C4-DBBE-636C-81D313A65389}"/>
              </a:ext>
            </a:extLst>
          </p:cNvPr>
          <p:cNvSpPr>
            <a:spLocks noGrp="1"/>
          </p:cNvSpPr>
          <p:nvPr>
            <p:ph idx="1"/>
          </p:nvPr>
        </p:nvSpPr>
        <p:spPr>
          <a:xfrm>
            <a:off x="702456" y="981974"/>
            <a:ext cx="11223084" cy="5190226"/>
          </a:xfrm>
        </p:spPr>
        <p:txBody>
          <a:bodyPr vert="horz" lIns="91440" tIns="45720" rIns="91440" bIns="45720" rtlCol="0" anchor="t">
            <a:normAutofit/>
          </a:bodyPr>
          <a:lstStyle/>
          <a:p>
            <a:pPr marL="246380" indent="-246380"/>
            <a:r>
              <a:rPr lang="en-US" sz="3600">
                <a:solidFill>
                  <a:srgbClr val="000000"/>
                </a:solidFill>
                <a:highlight>
                  <a:srgbClr val="FFFFFF"/>
                </a:highlight>
                <a:latin typeface="Euphemia"/>
                <a:ea typeface="Calibri"/>
                <a:cs typeface="Calibri"/>
              </a:rPr>
              <a:t>Demonstrated experience in foundational organizing practices associated with building organizing teams and planning campaigns. Additional experience in strategic planning and coalition-building is a plus.  </a:t>
            </a:r>
            <a:endParaRPr lang="en-US" sz="3600">
              <a:solidFill>
                <a:srgbClr val="000000"/>
              </a:solidFill>
              <a:highlight>
                <a:srgbClr val="C6C6C6"/>
              </a:highlight>
              <a:latin typeface="Euphemia"/>
              <a:ea typeface="Calibri"/>
              <a:cs typeface="Calibri"/>
            </a:endParaRPr>
          </a:p>
          <a:p>
            <a:pPr marL="246380" indent="-246380"/>
            <a:r>
              <a:rPr lang="en-US" sz="3600">
                <a:solidFill>
                  <a:srgbClr val="000000"/>
                </a:solidFill>
                <a:highlight>
                  <a:srgbClr val="FFFFFF"/>
                </a:highlight>
                <a:latin typeface="Euphemia"/>
                <a:ea typeface="Calibri"/>
                <a:cs typeface="Calibri"/>
              </a:rPr>
              <a:t>A willingness to grow and develop your organizing and coaching practice through completion of the NEA Coaching Academy training and practicum.</a:t>
            </a:r>
            <a:r>
              <a:rPr lang="en-US" sz="1100">
                <a:solidFill>
                  <a:srgbClr val="000000"/>
                </a:solidFill>
                <a:highlight>
                  <a:srgbClr val="FFFFFF"/>
                </a:highlight>
                <a:latin typeface="Calibri"/>
                <a:ea typeface="Calibri"/>
                <a:cs typeface="Calibri"/>
              </a:rPr>
              <a:t>  </a:t>
            </a:r>
            <a:endParaRPr lang="en-US" sz="1100">
              <a:solidFill>
                <a:srgbClr val="000000"/>
              </a:solidFill>
              <a:highlight>
                <a:srgbClr val="C6C6C6"/>
              </a:highlight>
              <a:latin typeface="Calibri"/>
              <a:ea typeface="Calibri"/>
              <a:cs typeface="Calibri"/>
            </a:endParaRPr>
          </a:p>
          <a:p>
            <a:pPr marL="0" indent="0">
              <a:buNone/>
            </a:pPr>
            <a:endParaRPr lang="en-US"/>
          </a:p>
        </p:txBody>
      </p:sp>
    </p:spTree>
    <p:extLst>
      <p:ext uri="{BB962C8B-B14F-4D97-AF65-F5344CB8AC3E}">
        <p14:creationId xmlns:p14="http://schemas.microsoft.com/office/powerpoint/2010/main" val="3209274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595F0-3B47-3A02-CBB0-578D8F2563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210344-A992-AB08-9559-F8AF65A1D79C}"/>
              </a:ext>
            </a:extLst>
          </p:cNvPr>
          <p:cNvSpPr>
            <a:spLocks noGrp="1"/>
          </p:cNvSpPr>
          <p:nvPr>
            <p:ph type="title"/>
          </p:nvPr>
        </p:nvSpPr>
        <p:spPr/>
        <p:txBody>
          <a:bodyPr/>
          <a:lstStyle/>
          <a:p>
            <a:r>
              <a:rPr lang="en-US"/>
              <a:t>Yvie</a:t>
            </a:r>
          </a:p>
        </p:txBody>
      </p:sp>
      <p:sp>
        <p:nvSpPr>
          <p:cNvPr id="3" name="Text Placeholder 2">
            <a:extLst>
              <a:ext uri="{FF2B5EF4-FFF2-40B4-BE49-F238E27FC236}">
                <a16:creationId xmlns:a16="http://schemas.microsoft.com/office/drawing/2014/main" id="{59D9031D-6AB3-6BAC-1AD5-278097DB2597}"/>
              </a:ext>
            </a:extLst>
          </p:cNvPr>
          <p:cNvSpPr>
            <a:spLocks noGrp="1"/>
          </p:cNvSpPr>
          <p:nvPr>
            <p:ph type="body" idx="1"/>
          </p:nvPr>
        </p:nvSpPr>
        <p:spPr/>
        <p:txBody>
          <a:bodyPr>
            <a:normAutofit/>
          </a:bodyPr>
          <a:lstStyle/>
          <a:p>
            <a:r>
              <a:rPr lang="en-US">
                <a:solidFill>
                  <a:srgbClr val="000000"/>
                </a:solidFill>
                <a:highlight>
                  <a:srgbClr val="FFFFFF"/>
                </a:highlight>
                <a:ea typeface="Calibri"/>
                <a:cs typeface="Calibri"/>
              </a:rPr>
              <a:t>Training Opportunities</a:t>
            </a:r>
          </a:p>
        </p:txBody>
      </p:sp>
    </p:spTree>
    <p:extLst>
      <p:ext uri="{BB962C8B-B14F-4D97-AF65-F5344CB8AC3E}">
        <p14:creationId xmlns:p14="http://schemas.microsoft.com/office/powerpoint/2010/main" val="196531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7D3A345-19FC-0236-A555-3E6F2B886AF2}"/>
              </a:ext>
            </a:extLst>
          </p:cNvPr>
          <p:cNvSpPr>
            <a:spLocks noGrp="1"/>
          </p:cNvSpPr>
          <p:nvPr>
            <p:ph type="title"/>
          </p:nvPr>
        </p:nvSpPr>
        <p:spPr>
          <a:xfrm>
            <a:off x="888274" y="381000"/>
            <a:ext cx="3714306" cy="1371600"/>
          </a:xfrm>
        </p:spPr>
        <p:txBody>
          <a:bodyPr/>
          <a:lstStyle/>
          <a:p>
            <a:pPr>
              <a:lnSpc>
                <a:spcPct val="100000"/>
              </a:lnSpc>
            </a:pPr>
            <a:r>
              <a:rPr lang="en-US"/>
              <a:t>Online and IN Person training</a:t>
            </a:r>
          </a:p>
        </p:txBody>
      </p:sp>
      <p:pic>
        <p:nvPicPr>
          <p:cNvPr id="5" name="Picture 4">
            <a:extLst>
              <a:ext uri="{FF2B5EF4-FFF2-40B4-BE49-F238E27FC236}">
                <a16:creationId xmlns:a16="http://schemas.microsoft.com/office/drawing/2014/main" id="{99F029A5-269C-22E0-EB5E-5394723C2EB3}"/>
              </a:ext>
            </a:extLst>
          </p:cNvPr>
          <p:cNvPicPr>
            <a:picLocks noChangeAspect="1"/>
          </p:cNvPicPr>
          <p:nvPr/>
        </p:nvPicPr>
        <p:blipFill>
          <a:blip r:embed="rId2"/>
          <a:srcRect l="26918" r="3097" b="2"/>
          <a:stretch>
            <a:fillRect/>
          </a:stretch>
        </p:blipFill>
        <p:spPr>
          <a:xfrm>
            <a:off x="5181600" y="482600"/>
            <a:ext cx="6197600" cy="5689600"/>
          </a:xfrm>
          <a:prstGeom prst="rect">
            <a:avLst/>
          </a:prstGeom>
          <a:noFill/>
          <a:ln w="19050">
            <a:solidFill>
              <a:schemeClr val="bg1"/>
            </a:solidFill>
          </a:ln>
        </p:spPr>
      </p:pic>
      <p:pic>
        <p:nvPicPr>
          <p:cNvPr id="7" name="Picture 6">
            <a:extLst>
              <a:ext uri="{FF2B5EF4-FFF2-40B4-BE49-F238E27FC236}">
                <a16:creationId xmlns:a16="http://schemas.microsoft.com/office/drawing/2014/main" id="{AB753A2C-F45E-04FA-3244-BE94489CAB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520" y="2720340"/>
            <a:ext cx="3528060" cy="3528060"/>
          </a:xfrm>
          <a:prstGeom prst="rect">
            <a:avLst/>
          </a:prstGeom>
        </p:spPr>
      </p:pic>
    </p:spTree>
    <p:extLst>
      <p:ext uri="{BB962C8B-B14F-4D97-AF65-F5344CB8AC3E}">
        <p14:creationId xmlns:p14="http://schemas.microsoft.com/office/powerpoint/2010/main" val="1186893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7CB84-EE2F-2BA3-4A90-B4917FFAB2DE}"/>
              </a:ext>
            </a:extLst>
          </p:cNvPr>
          <p:cNvSpPr>
            <a:spLocks noGrp="1"/>
          </p:cNvSpPr>
          <p:nvPr>
            <p:ph type="title"/>
          </p:nvPr>
        </p:nvSpPr>
        <p:spPr/>
        <p:txBody>
          <a:bodyPr/>
          <a:lstStyle/>
          <a:p>
            <a:endParaRPr lang="en-US"/>
          </a:p>
        </p:txBody>
      </p:sp>
      <p:sp>
        <p:nvSpPr>
          <p:cNvPr id="3" name="Picture Placeholder 2">
            <a:extLst>
              <a:ext uri="{FF2B5EF4-FFF2-40B4-BE49-F238E27FC236}">
                <a16:creationId xmlns:a16="http://schemas.microsoft.com/office/drawing/2014/main" id="{E165F799-A544-C3F4-CDAB-91EE63813F16}"/>
              </a:ext>
            </a:extLst>
          </p:cNvPr>
          <p:cNvSpPr>
            <a:spLocks noGrp="1" noChangeAspect="1"/>
          </p:cNvSpPr>
          <p:nvPr>
            <p:ph type="pic" idx="1"/>
          </p:nvPr>
        </p:nvSpPr>
        <p:spPr/>
      </p:sp>
      <p:sp>
        <p:nvSpPr>
          <p:cNvPr id="4" name="Text Placeholder 3">
            <a:extLst>
              <a:ext uri="{FF2B5EF4-FFF2-40B4-BE49-F238E27FC236}">
                <a16:creationId xmlns:a16="http://schemas.microsoft.com/office/drawing/2014/main" id="{9345C540-024B-94D0-0FCE-869B0FD26B1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663631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EC42C-DBAA-C730-A737-EEFFE2E0A688}"/>
              </a:ext>
            </a:extLst>
          </p:cNvPr>
          <p:cNvSpPr>
            <a:spLocks noGrp="1"/>
          </p:cNvSpPr>
          <p:nvPr>
            <p:ph type="title"/>
          </p:nvPr>
        </p:nvSpPr>
        <p:spPr>
          <a:xfrm>
            <a:off x="612649" y="706802"/>
            <a:ext cx="4672584" cy="1269482"/>
          </a:xfrm>
        </p:spPr>
        <p:txBody>
          <a:bodyPr anchor="t">
            <a:normAutofit/>
          </a:bodyPr>
          <a:lstStyle/>
          <a:p>
            <a:r>
              <a:rPr lang="en-US" sz="2800"/>
              <a:t>Alliance to Reclaim Our Schools Free the Future Leadership Schools </a:t>
            </a:r>
          </a:p>
        </p:txBody>
      </p:sp>
      <p:pic>
        <p:nvPicPr>
          <p:cNvPr id="5" name="Picture 4">
            <a:extLst>
              <a:ext uri="{FF2B5EF4-FFF2-40B4-BE49-F238E27FC236}">
                <a16:creationId xmlns:a16="http://schemas.microsoft.com/office/drawing/2014/main" id="{4E66E14A-0963-8685-BA5D-E37303104E00}"/>
              </a:ext>
            </a:extLst>
          </p:cNvPr>
          <p:cNvPicPr>
            <a:picLocks noChangeAspect="1"/>
          </p:cNvPicPr>
          <p:nvPr/>
        </p:nvPicPr>
        <p:blipFill>
          <a:blip r:embed="rId2"/>
          <a:srcRect l="27298" t="41472" r="-4070" b="-2"/>
          <a:stretch>
            <a:fillRect/>
          </a:stretch>
        </p:blipFill>
        <p:spPr>
          <a:xfrm>
            <a:off x="720468" y="3208100"/>
            <a:ext cx="5375531" cy="2319912"/>
          </a:xfrm>
          <a:prstGeom prst="rect">
            <a:avLst/>
          </a:prstGeom>
          <a:noFill/>
        </p:spPr>
      </p:pic>
      <p:pic>
        <p:nvPicPr>
          <p:cNvPr id="7" name="Content Placeholder 6">
            <a:extLst>
              <a:ext uri="{FF2B5EF4-FFF2-40B4-BE49-F238E27FC236}">
                <a16:creationId xmlns:a16="http://schemas.microsoft.com/office/drawing/2014/main" id="{2CA6DEA8-DF05-E0D4-9A3E-69B5A46D20C4}"/>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rcRect l="25233" t="32239" r="23223" b="32672"/>
          <a:stretch>
            <a:fillRect/>
          </a:stretch>
        </p:blipFill>
        <p:spPr>
          <a:xfrm>
            <a:off x="6095999" y="709496"/>
            <a:ext cx="4899661" cy="4997208"/>
          </a:xfrm>
          <a:prstGeom prst="rect">
            <a:avLst/>
          </a:prstGeom>
          <a:noFill/>
        </p:spPr>
      </p:pic>
    </p:spTree>
    <p:extLst>
      <p:ext uri="{BB962C8B-B14F-4D97-AF65-F5344CB8AC3E}">
        <p14:creationId xmlns:p14="http://schemas.microsoft.com/office/powerpoint/2010/main" val="3685523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658D7E5-201C-B9D8-D21C-746214B5A077}"/>
              </a:ext>
            </a:extLst>
          </p:cNvPr>
          <p:cNvSpPr>
            <a:spLocks noGrp="1"/>
          </p:cNvSpPr>
          <p:nvPr>
            <p:ph type="title"/>
          </p:nvPr>
        </p:nvSpPr>
        <p:spPr>
          <a:xfrm>
            <a:off x="1593852" y="177801"/>
            <a:ext cx="9785349" cy="1239837"/>
          </a:xfrm>
        </p:spPr>
        <p:txBody>
          <a:bodyPr/>
          <a:lstStyle/>
          <a:p>
            <a:r>
              <a:rPr lang="en-US"/>
              <a:t>Beautiful Trouble </a:t>
            </a:r>
          </a:p>
        </p:txBody>
      </p:sp>
      <p:pic>
        <p:nvPicPr>
          <p:cNvPr id="7" name="Content Placeholder 6">
            <a:extLst>
              <a:ext uri="{FF2B5EF4-FFF2-40B4-BE49-F238E27FC236}">
                <a16:creationId xmlns:a16="http://schemas.microsoft.com/office/drawing/2014/main" id="{A6D2839C-A8CE-2460-4FF7-F375F9F13B2A}"/>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16087" y="1600200"/>
            <a:ext cx="4572000" cy="4572000"/>
          </a:xfrm>
          <a:prstGeom prst="rect">
            <a:avLst/>
          </a:prstGeom>
        </p:spPr>
      </p:pic>
      <p:pic>
        <p:nvPicPr>
          <p:cNvPr id="5" name="Picture 4">
            <a:extLst>
              <a:ext uri="{FF2B5EF4-FFF2-40B4-BE49-F238E27FC236}">
                <a16:creationId xmlns:a16="http://schemas.microsoft.com/office/drawing/2014/main" id="{A40D3B6F-69ED-448E-C97E-DE1B0F7F45F3}"/>
              </a:ext>
            </a:extLst>
          </p:cNvPr>
          <p:cNvPicPr>
            <a:picLocks noChangeAspect="1"/>
          </p:cNvPicPr>
          <p:nvPr/>
        </p:nvPicPr>
        <p:blipFill>
          <a:blip r:embed="rId3"/>
          <a:srcRect l="6710" r="34040"/>
          <a:stretch>
            <a:fillRect/>
          </a:stretch>
        </p:blipFill>
        <p:spPr>
          <a:xfrm>
            <a:off x="6563360" y="1600200"/>
            <a:ext cx="4815840" cy="4572000"/>
          </a:xfrm>
          <a:prstGeom prst="rect">
            <a:avLst/>
          </a:prstGeom>
          <a:noFill/>
        </p:spPr>
      </p:pic>
    </p:spTree>
    <p:extLst>
      <p:ext uri="{BB962C8B-B14F-4D97-AF65-F5344CB8AC3E}">
        <p14:creationId xmlns:p14="http://schemas.microsoft.com/office/powerpoint/2010/main" val="2243540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CA483-A17F-D976-F161-4AA32386AC41}"/>
              </a:ext>
            </a:extLst>
          </p:cNvPr>
          <p:cNvSpPr>
            <a:spLocks noGrp="1"/>
          </p:cNvSpPr>
          <p:nvPr>
            <p:ph type="title"/>
          </p:nvPr>
        </p:nvSpPr>
        <p:spPr>
          <a:xfrm>
            <a:off x="1593852" y="177801"/>
            <a:ext cx="9785349" cy="690879"/>
          </a:xfrm>
        </p:spPr>
        <p:txBody>
          <a:bodyPr/>
          <a:lstStyle/>
          <a:p>
            <a:r>
              <a:rPr lang="en-US"/>
              <a:t>Practical Radicals </a:t>
            </a:r>
          </a:p>
        </p:txBody>
      </p:sp>
      <p:pic>
        <p:nvPicPr>
          <p:cNvPr id="7" name="Content Placeholder 6">
            <a:extLst>
              <a:ext uri="{FF2B5EF4-FFF2-40B4-BE49-F238E27FC236}">
                <a16:creationId xmlns:a16="http://schemas.microsoft.com/office/drawing/2014/main" id="{B6D57034-7AF3-2513-C83D-CBA132CFD27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45655" y="1047750"/>
            <a:ext cx="4762500" cy="4762500"/>
          </a:xfrm>
          <a:prstGeom prst="rect">
            <a:avLst/>
          </a:prstGeom>
        </p:spPr>
      </p:pic>
      <p:pic>
        <p:nvPicPr>
          <p:cNvPr id="5" name="Picture 4">
            <a:extLst>
              <a:ext uri="{FF2B5EF4-FFF2-40B4-BE49-F238E27FC236}">
                <a16:creationId xmlns:a16="http://schemas.microsoft.com/office/drawing/2014/main" id="{FB1EB7D0-6030-183F-60CB-C735CEC483F9}"/>
              </a:ext>
            </a:extLst>
          </p:cNvPr>
          <p:cNvPicPr>
            <a:picLocks noChangeAspect="1"/>
          </p:cNvPicPr>
          <p:nvPr/>
        </p:nvPicPr>
        <p:blipFill>
          <a:blip r:embed="rId3"/>
          <a:stretch>
            <a:fillRect/>
          </a:stretch>
        </p:blipFill>
        <p:spPr>
          <a:xfrm>
            <a:off x="561884" y="1208921"/>
            <a:ext cx="6312848" cy="4140319"/>
          </a:xfrm>
          <a:prstGeom prst="rect">
            <a:avLst/>
          </a:prstGeom>
        </p:spPr>
      </p:pic>
    </p:spTree>
    <p:extLst>
      <p:ext uri="{BB962C8B-B14F-4D97-AF65-F5344CB8AC3E}">
        <p14:creationId xmlns:p14="http://schemas.microsoft.com/office/powerpoint/2010/main" val="2073162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3EBBF-96CC-D5D0-1E62-42ED3DC719D6}"/>
              </a:ext>
            </a:extLst>
          </p:cNvPr>
          <p:cNvSpPr>
            <a:spLocks noGrp="1"/>
          </p:cNvSpPr>
          <p:nvPr>
            <p:ph type="title"/>
          </p:nvPr>
        </p:nvSpPr>
        <p:spPr>
          <a:xfrm>
            <a:off x="6900679" y="-236087"/>
            <a:ext cx="4477512" cy="1328932"/>
          </a:xfrm>
        </p:spPr>
        <p:txBody>
          <a:bodyPr anchor="b">
            <a:normAutofit/>
          </a:bodyPr>
          <a:lstStyle/>
          <a:p>
            <a:r>
              <a:rPr lang="en-US"/>
              <a:t>Training for Change</a:t>
            </a:r>
          </a:p>
        </p:txBody>
      </p:sp>
      <p:pic>
        <p:nvPicPr>
          <p:cNvPr id="5" name="Picture 4">
            <a:extLst>
              <a:ext uri="{FF2B5EF4-FFF2-40B4-BE49-F238E27FC236}">
                <a16:creationId xmlns:a16="http://schemas.microsoft.com/office/drawing/2014/main" id="{6DB05547-6936-DDA8-C37A-82F107F7B953}"/>
              </a:ext>
            </a:extLst>
          </p:cNvPr>
          <p:cNvPicPr>
            <a:picLocks noChangeAspect="1"/>
          </p:cNvPicPr>
          <p:nvPr/>
        </p:nvPicPr>
        <p:blipFill>
          <a:blip r:embed="rId2">
            <a:extLst>
              <a:ext uri="{28A0092B-C50C-407E-A947-70E740481C1C}">
                <a14:useLocalDpi xmlns:a14="http://schemas.microsoft.com/office/drawing/2010/main" val="0"/>
              </a:ext>
            </a:extLst>
          </a:blip>
          <a:srcRect l="2311" r="3022"/>
          <a:stretch>
            <a:fillRect/>
          </a:stretch>
        </p:blipFill>
        <p:spPr>
          <a:xfrm>
            <a:off x="813809" y="428379"/>
            <a:ext cx="5518412" cy="5829300"/>
          </a:xfrm>
          <a:prstGeom prst="rect">
            <a:avLst/>
          </a:prstGeom>
          <a:noFill/>
        </p:spPr>
      </p:pic>
      <p:pic>
        <p:nvPicPr>
          <p:cNvPr id="9" name="Picture 8">
            <a:extLst>
              <a:ext uri="{FF2B5EF4-FFF2-40B4-BE49-F238E27FC236}">
                <a16:creationId xmlns:a16="http://schemas.microsoft.com/office/drawing/2014/main" id="{AB800AD0-14EA-43E9-FB20-4317F8D054F5}"/>
              </a:ext>
            </a:extLst>
          </p:cNvPr>
          <p:cNvPicPr>
            <a:picLocks noChangeAspect="1"/>
          </p:cNvPicPr>
          <p:nvPr/>
        </p:nvPicPr>
        <p:blipFill>
          <a:blip r:embed="rId3"/>
          <a:srcRect l="10554" r="22273" b="2"/>
          <a:stretch>
            <a:fillRect/>
          </a:stretch>
        </p:blipFill>
        <p:spPr>
          <a:xfrm>
            <a:off x="6586131" y="1092845"/>
            <a:ext cx="5156290" cy="4931799"/>
          </a:xfrm>
          <a:prstGeom prst="rect">
            <a:avLst/>
          </a:prstGeom>
          <a:noFill/>
        </p:spPr>
      </p:pic>
    </p:spTree>
    <p:extLst>
      <p:ext uri="{BB962C8B-B14F-4D97-AF65-F5344CB8AC3E}">
        <p14:creationId xmlns:p14="http://schemas.microsoft.com/office/powerpoint/2010/main" val="3742134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0F501-9496-0364-3D3D-30BAD550B1D2}"/>
              </a:ext>
            </a:extLst>
          </p:cNvPr>
          <p:cNvSpPr>
            <a:spLocks noGrp="1"/>
          </p:cNvSpPr>
          <p:nvPr>
            <p:ph type="title"/>
          </p:nvPr>
        </p:nvSpPr>
        <p:spPr>
          <a:xfrm>
            <a:off x="612649" y="706802"/>
            <a:ext cx="4672584" cy="1269482"/>
          </a:xfrm>
        </p:spPr>
        <p:txBody>
          <a:bodyPr anchor="t">
            <a:normAutofit/>
          </a:bodyPr>
          <a:lstStyle/>
          <a:p>
            <a:r>
              <a:rPr lang="en-US" b="1"/>
              <a:t>Midwest Academy</a:t>
            </a:r>
          </a:p>
        </p:txBody>
      </p:sp>
      <p:pic>
        <p:nvPicPr>
          <p:cNvPr id="5" name="Picture 4">
            <a:extLst>
              <a:ext uri="{FF2B5EF4-FFF2-40B4-BE49-F238E27FC236}">
                <a16:creationId xmlns:a16="http://schemas.microsoft.com/office/drawing/2014/main" id="{577CD227-D93F-C59D-D8EA-618BB1C65BA3}"/>
              </a:ext>
            </a:extLst>
          </p:cNvPr>
          <p:cNvPicPr>
            <a:picLocks noChangeAspect="1"/>
          </p:cNvPicPr>
          <p:nvPr/>
        </p:nvPicPr>
        <p:blipFill>
          <a:blip r:embed="rId2"/>
          <a:srcRect r="4702" b="1"/>
          <a:stretch>
            <a:fillRect/>
          </a:stretch>
        </p:blipFill>
        <p:spPr>
          <a:xfrm>
            <a:off x="720468" y="2173850"/>
            <a:ext cx="4564763" cy="3963682"/>
          </a:xfrm>
          <a:prstGeom prst="rect">
            <a:avLst/>
          </a:prstGeom>
          <a:noFill/>
        </p:spPr>
      </p:pic>
      <p:pic>
        <p:nvPicPr>
          <p:cNvPr id="7" name="Content Placeholder 6">
            <a:extLst>
              <a:ext uri="{FF2B5EF4-FFF2-40B4-BE49-F238E27FC236}">
                <a16:creationId xmlns:a16="http://schemas.microsoft.com/office/drawing/2014/main" id="{A83C0957-885B-3097-6AB7-196F016D7F5E}"/>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rcRect r="-1" b="4781"/>
          <a:stretch>
            <a:fillRect/>
          </a:stretch>
        </p:blipFill>
        <p:spPr>
          <a:xfrm>
            <a:off x="5905563" y="732157"/>
            <a:ext cx="5676838" cy="5405377"/>
          </a:xfrm>
          <a:prstGeom prst="rect">
            <a:avLst/>
          </a:prstGeom>
          <a:noFill/>
        </p:spPr>
      </p:pic>
    </p:spTree>
    <p:extLst>
      <p:ext uri="{BB962C8B-B14F-4D97-AF65-F5344CB8AC3E}">
        <p14:creationId xmlns:p14="http://schemas.microsoft.com/office/powerpoint/2010/main" val="2724705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4D27B77-EA72-0FB5-7B30-61A77638EC5A}"/>
              </a:ext>
            </a:extLst>
          </p:cNvPr>
          <p:cNvSpPr>
            <a:spLocks noGrp="1"/>
          </p:cNvSpPr>
          <p:nvPr>
            <p:ph type="title"/>
          </p:nvPr>
        </p:nvSpPr>
        <p:spPr>
          <a:xfrm>
            <a:off x="612649" y="706802"/>
            <a:ext cx="4672584" cy="1269482"/>
          </a:xfrm>
        </p:spPr>
        <p:txBody>
          <a:bodyPr/>
          <a:lstStyle/>
          <a:p>
            <a:r>
              <a:rPr lang="en-US"/>
              <a:t>Leading Change Network</a:t>
            </a:r>
          </a:p>
        </p:txBody>
      </p:sp>
      <p:pic>
        <p:nvPicPr>
          <p:cNvPr id="7" name="Content Placeholder 6">
            <a:extLst>
              <a:ext uri="{FF2B5EF4-FFF2-40B4-BE49-F238E27FC236}">
                <a16:creationId xmlns:a16="http://schemas.microsoft.com/office/drawing/2014/main" id="{02A9203F-3631-499B-1D48-CE8D409733D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0351" r="1" b="2818"/>
          <a:stretch>
            <a:fillRect/>
          </a:stretch>
        </p:blipFill>
        <p:spPr>
          <a:xfrm>
            <a:off x="720468" y="2173850"/>
            <a:ext cx="4564763" cy="3963682"/>
          </a:xfrm>
          <a:prstGeom prst="rect">
            <a:avLst/>
          </a:prstGeom>
          <a:noFill/>
        </p:spPr>
      </p:pic>
      <p:pic>
        <p:nvPicPr>
          <p:cNvPr id="5" name="Picture 4">
            <a:extLst>
              <a:ext uri="{FF2B5EF4-FFF2-40B4-BE49-F238E27FC236}">
                <a16:creationId xmlns:a16="http://schemas.microsoft.com/office/drawing/2014/main" id="{15B598EA-1EBF-B1A9-8493-1B2F7EBC6411}"/>
              </a:ext>
            </a:extLst>
          </p:cNvPr>
          <p:cNvPicPr>
            <a:picLocks noChangeAspect="1"/>
          </p:cNvPicPr>
          <p:nvPr/>
        </p:nvPicPr>
        <p:blipFill>
          <a:blip r:embed="rId3"/>
          <a:srcRect l="378" r="24943"/>
          <a:stretch>
            <a:fillRect/>
          </a:stretch>
        </p:blipFill>
        <p:spPr>
          <a:xfrm>
            <a:off x="5442857" y="732157"/>
            <a:ext cx="6139544" cy="5405377"/>
          </a:xfrm>
          <a:prstGeom prst="rect">
            <a:avLst/>
          </a:prstGeom>
          <a:noFill/>
        </p:spPr>
      </p:pic>
    </p:spTree>
    <p:extLst>
      <p:ext uri="{BB962C8B-B14F-4D97-AF65-F5344CB8AC3E}">
        <p14:creationId xmlns:p14="http://schemas.microsoft.com/office/powerpoint/2010/main" val="3578246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B372B-F785-6001-3D71-EFE26D0B93DA}"/>
              </a:ext>
            </a:extLst>
          </p:cNvPr>
          <p:cNvSpPr>
            <a:spLocks noGrp="1"/>
          </p:cNvSpPr>
          <p:nvPr>
            <p:ph type="title"/>
          </p:nvPr>
        </p:nvSpPr>
        <p:spPr/>
        <p:txBody>
          <a:bodyPr/>
          <a:lstStyle/>
          <a:p>
            <a:r>
              <a:rPr lang="en-US"/>
              <a:t>Skills to Win – Berkeley Labor Center</a:t>
            </a:r>
          </a:p>
        </p:txBody>
      </p:sp>
      <p:pic>
        <p:nvPicPr>
          <p:cNvPr id="7" name="Content Placeholder 6">
            <a:extLst>
              <a:ext uri="{FF2B5EF4-FFF2-40B4-BE49-F238E27FC236}">
                <a16:creationId xmlns:a16="http://schemas.microsoft.com/office/drawing/2014/main" id="{F5DE854D-53BE-42E8-E541-359B1317FC7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32345" y="1640377"/>
            <a:ext cx="4572000" cy="4572000"/>
          </a:xfrm>
          <a:prstGeom prst="rect">
            <a:avLst/>
          </a:prstGeom>
        </p:spPr>
      </p:pic>
      <p:pic>
        <p:nvPicPr>
          <p:cNvPr id="5" name="Picture 4">
            <a:extLst>
              <a:ext uri="{FF2B5EF4-FFF2-40B4-BE49-F238E27FC236}">
                <a16:creationId xmlns:a16="http://schemas.microsoft.com/office/drawing/2014/main" id="{A806FDEA-F197-823A-A84A-D553CBA607A6}"/>
              </a:ext>
            </a:extLst>
          </p:cNvPr>
          <p:cNvPicPr>
            <a:picLocks noChangeAspect="1"/>
          </p:cNvPicPr>
          <p:nvPr/>
        </p:nvPicPr>
        <p:blipFill>
          <a:blip r:embed="rId3"/>
          <a:stretch>
            <a:fillRect/>
          </a:stretch>
        </p:blipFill>
        <p:spPr>
          <a:xfrm>
            <a:off x="729158" y="2052089"/>
            <a:ext cx="6220282" cy="3748576"/>
          </a:xfrm>
          <a:prstGeom prst="rect">
            <a:avLst/>
          </a:prstGeom>
        </p:spPr>
      </p:pic>
    </p:spTree>
    <p:extLst>
      <p:ext uri="{BB962C8B-B14F-4D97-AF65-F5344CB8AC3E}">
        <p14:creationId xmlns:p14="http://schemas.microsoft.com/office/powerpoint/2010/main" val="1490240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C0D5B-1212-1E61-FF15-12C8AAB05A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C6A7E4-24F1-F704-D818-8EBB86310973}"/>
              </a:ext>
            </a:extLst>
          </p:cNvPr>
          <p:cNvSpPr>
            <a:spLocks noGrp="1"/>
          </p:cNvSpPr>
          <p:nvPr>
            <p:ph type="title"/>
          </p:nvPr>
        </p:nvSpPr>
        <p:spPr/>
        <p:txBody>
          <a:bodyPr/>
          <a:lstStyle/>
          <a:p>
            <a:r>
              <a:rPr lang="en-US"/>
              <a:t>Melissa &amp; Amanda</a:t>
            </a:r>
            <a:br>
              <a:rPr lang="en-US"/>
            </a:br>
            <a:endParaRPr lang="en-US"/>
          </a:p>
        </p:txBody>
      </p:sp>
      <p:sp>
        <p:nvSpPr>
          <p:cNvPr id="3" name="Text Placeholder 2">
            <a:extLst>
              <a:ext uri="{FF2B5EF4-FFF2-40B4-BE49-F238E27FC236}">
                <a16:creationId xmlns:a16="http://schemas.microsoft.com/office/drawing/2014/main" id="{A421774A-2603-0388-C85A-12E8F8F39F74}"/>
              </a:ext>
            </a:extLst>
          </p:cNvPr>
          <p:cNvSpPr>
            <a:spLocks noGrp="1"/>
          </p:cNvSpPr>
          <p:nvPr>
            <p:ph type="body" idx="1"/>
          </p:nvPr>
        </p:nvSpPr>
        <p:spPr/>
        <p:txBody>
          <a:bodyPr>
            <a:normAutofit/>
          </a:bodyPr>
          <a:lstStyle/>
          <a:p>
            <a:endParaRPr lang="en-US" sz="2800" i="1">
              <a:solidFill>
                <a:srgbClr val="000000"/>
              </a:solidFill>
              <a:highlight>
                <a:srgbClr val="FFFFFF"/>
              </a:highlight>
              <a:latin typeface="Calibri"/>
              <a:ea typeface="Calibri"/>
              <a:cs typeface="Calibri"/>
            </a:endParaRPr>
          </a:p>
        </p:txBody>
      </p:sp>
    </p:spTree>
    <p:extLst>
      <p:ext uri="{BB962C8B-B14F-4D97-AF65-F5344CB8AC3E}">
        <p14:creationId xmlns:p14="http://schemas.microsoft.com/office/powerpoint/2010/main" val="4188549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4B6F3A5-3A08-CCB7-334B-BD5EA876C5FD}"/>
              </a:ext>
            </a:extLst>
          </p:cNvPr>
          <p:cNvSpPr txBox="1">
            <a:spLocks/>
          </p:cNvSpPr>
          <p:nvPr/>
        </p:nvSpPr>
        <p:spPr>
          <a:xfrm>
            <a:off x="1088571" y="230052"/>
            <a:ext cx="9785349" cy="690561"/>
          </a:xfrm>
          <a:prstGeom prst="rect">
            <a:avLst/>
          </a:prstGeom>
        </p:spPr>
        <p:txBody>
          <a:bodyPr vert="horz" lIns="91440" tIns="45720" rIns="91440" bIns="45720" rtlCol="0" anchor="b">
            <a:normAutofit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90000"/>
              </a:lnSpc>
              <a:spcAft>
                <a:spcPts val="600"/>
              </a:spcAft>
            </a:pPr>
            <a:r>
              <a:rPr lang="en-US" sz="4400" b="1">
                <a:solidFill>
                  <a:schemeClr val="tx1">
                    <a:lumMod val="75000"/>
                  </a:schemeClr>
                </a:solidFill>
              </a:rPr>
              <a:t>Acknowledgments</a:t>
            </a:r>
            <a:endParaRPr lang="en-US" sz="4400">
              <a:solidFill>
                <a:schemeClr val="tx1">
                  <a:lumMod val="75000"/>
                </a:schemeClr>
              </a:solidFill>
            </a:endParaRPr>
          </a:p>
        </p:txBody>
      </p:sp>
      <p:sp>
        <p:nvSpPr>
          <p:cNvPr id="3" name="Content Placeholder 2">
            <a:extLst>
              <a:ext uri="{FF2B5EF4-FFF2-40B4-BE49-F238E27FC236}">
                <a16:creationId xmlns:a16="http://schemas.microsoft.com/office/drawing/2014/main" id="{3A0D8B86-BFBD-8692-000C-7626520FD7E6}"/>
              </a:ext>
            </a:extLst>
          </p:cNvPr>
          <p:cNvSpPr>
            <a:spLocks noGrp="1"/>
          </p:cNvSpPr>
          <p:nvPr>
            <p:ph sz="half" idx="1"/>
          </p:nvPr>
        </p:nvSpPr>
        <p:spPr>
          <a:xfrm>
            <a:off x="949416" y="1600200"/>
            <a:ext cx="5460275" cy="4572000"/>
          </a:xfrm>
        </p:spPr>
        <p:txBody>
          <a:bodyPr vert="horz" lIns="91440" tIns="45720" rIns="91440" bIns="45720" rtlCol="0">
            <a:normAutofit/>
          </a:bodyPr>
          <a:lstStyle/>
          <a:p>
            <a:pPr marL="0">
              <a:buNone/>
            </a:pPr>
            <a:r>
              <a:rPr lang="en-US"/>
              <a:t> </a:t>
            </a:r>
          </a:p>
        </p:txBody>
      </p:sp>
      <p:pic>
        <p:nvPicPr>
          <p:cNvPr id="6" name="Picture 5" descr="We Want Bread, And Roses Too">
            <a:extLst>
              <a:ext uri="{FF2B5EF4-FFF2-40B4-BE49-F238E27FC236}">
                <a16:creationId xmlns:a16="http://schemas.microsoft.com/office/drawing/2014/main" id="{508903A2-0662-9CF8-041E-1674EA35FEDD}"/>
              </a:ext>
            </a:extLst>
          </p:cNvPr>
          <p:cNvPicPr>
            <a:picLocks noChangeAspect="1"/>
          </p:cNvPicPr>
          <p:nvPr/>
        </p:nvPicPr>
        <p:blipFill>
          <a:blip r:embed="rId2"/>
          <a:stretch>
            <a:fillRect/>
          </a:stretch>
        </p:blipFill>
        <p:spPr>
          <a:xfrm>
            <a:off x="7873819" y="1600200"/>
            <a:ext cx="3505382" cy="3505382"/>
          </a:xfrm>
          <a:prstGeom prst="rect">
            <a:avLst/>
          </a:prstGeom>
          <a:noFill/>
        </p:spPr>
      </p:pic>
      <p:sp>
        <p:nvSpPr>
          <p:cNvPr id="2" name="TextBox 1">
            <a:extLst>
              <a:ext uri="{FF2B5EF4-FFF2-40B4-BE49-F238E27FC236}">
                <a16:creationId xmlns:a16="http://schemas.microsoft.com/office/drawing/2014/main" id="{7535B0EB-EB22-F34D-4E8B-03B56DB98EC9}"/>
              </a:ext>
            </a:extLst>
          </p:cNvPr>
          <p:cNvSpPr txBox="1"/>
          <p:nvPr/>
        </p:nvSpPr>
        <p:spPr>
          <a:xfrm>
            <a:off x="1088571" y="1950720"/>
            <a:ext cx="5460275" cy="1942263"/>
          </a:xfrm>
          <a:prstGeom prst="rect">
            <a:avLst/>
          </a:prstGeom>
          <a:noFill/>
        </p:spPr>
        <p:txBody>
          <a:bodyPr wrap="square" rtlCol="0">
            <a:spAutoFit/>
          </a:bodyPr>
          <a:lstStyle/>
          <a:p>
            <a:pPr>
              <a:lnSpc>
                <a:spcPct val="150000"/>
              </a:lnSpc>
            </a:pPr>
            <a:r>
              <a:rPr lang="en-US" sz="2800"/>
              <a:t>What is ONE thing your table can agree on that you are taking away from this training?</a:t>
            </a:r>
          </a:p>
        </p:txBody>
      </p:sp>
    </p:spTree>
    <p:extLst>
      <p:ext uri="{BB962C8B-B14F-4D97-AF65-F5344CB8AC3E}">
        <p14:creationId xmlns:p14="http://schemas.microsoft.com/office/powerpoint/2010/main" val="809870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FFE90-4375-347D-09B8-75158E51DECA}"/>
              </a:ext>
            </a:extLst>
          </p:cNvPr>
          <p:cNvSpPr>
            <a:spLocks noGrp="1"/>
          </p:cNvSpPr>
          <p:nvPr>
            <p:ph type="title"/>
          </p:nvPr>
        </p:nvSpPr>
        <p:spPr>
          <a:xfrm>
            <a:off x="1595025" y="177801"/>
            <a:ext cx="9782801" cy="1239837"/>
          </a:xfrm>
        </p:spPr>
        <p:txBody>
          <a:bodyPr vert="horz" lIns="91440" tIns="45720" rIns="91440" bIns="45720" rtlCol="0" anchor="b">
            <a:normAutofit/>
          </a:bodyPr>
          <a:lstStyle/>
          <a:p>
            <a:r>
              <a:rPr lang="en-US"/>
              <a:t>Feedback time </a:t>
            </a:r>
          </a:p>
        </p:txBody>
      </p:sp>
      <p:sp>
        <p:nvSpPr>
          <p:cNvPr id="5" name="TextBox 4">
            <a:extLst>
              <a:ext uri="{FF2B5EF4-FFF2-40B4-BE49-F238E27FC236}">
                <a16:creationId xmlns:a16="http://schemas.microsoft.com/office/drawing/2014/main" id="{13FD5A41-EA14-9F8B-CF2B-6D6C33195134}"/>
              </a:ext>
            </a:extLst>
          </p:cNvPr>
          <p:cNvSpPr txBox="1"/>
          <p:nvPr/>
        </p:nvSpPr>
        <p:spPr>
          <a:xfrm>
            <a:off x="6563239" y="1600200"/>
            <a:ext cx="4814586" cy="4572000"/>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marL="246888" indent="-246888">
              <a:lnSpc>
                <a:spcPct val="90000"/>
              </a:lnSpc>
              <a:spcBef>
                <a:spcPts val="1400"/>
              </a:spcBef>
              <a:buFont typeface="Euphemia" pitchFamily="34" charset="0"/>
              <a:buChar char="›"/>
            </a:pPr>
            <a:r>
              <a:rPr lang="en-US" sz="2800"/>
              <a:t>Goal – 100%Participation​</a:t>
            </a:r>
          </a:p>
          <a:p>
            <a:pPr marL="246888" indent="-246888">
              <a:lnSpc>
                <a:spcPct val="90000"/>
              </a:lnSpc>
              <a:spcBef>
                <a:spcPts val="1400"/>
              </a:spcBef>
              <a:buFont typeface="Euphemia" pitchFamily="34" charset="0"/>
              <a:buChar char="›"/>
            </a:pPr>
            <a:r>
              <a:rPr lang="en-US" sz="2800"/>
              <a:t>We use what you give us</a:t>
            </a:r>
          </a:p>
          <a:p>
            <a:pPr marL="246888" indent="-246888">
              <a:lnSpc>
                <a:spcPct val="90000"/>
              </a:lnSpc>
              <a:spcBef>
                <a:spcPts val="1400"/>
              </a:spcBef>
              <a:buFont typeface="Euphemia" pitchFamily="34" charset="0"/>
              <a:buChar char="›"/>
            </a:pPr>
            <a:endParaRPr lang="en-US" sz="2800"/>
          </a:p>
        </p:txBody>
      </p:sp>
      <p:sp>
        <p:nvSpPr>
          <p:cNvPr id="6" name="Content Placeholder 5">
            <a:extLst>
              <a:ext uri="{FF2B5EF4-FFF2-40B4-BE49-F238E27FC236}">
                <a16:creationId xmlns:a16="http://schemas.microsoft.com/office/drawing/2014/main" id="{9E415259-4089-3278-3D61-ABF357FA6FB0}"/>
              </a:ext>
            </a:extLst>
          </p:cNvPr>
          <p:cNvSpPr>
            <a:spLocks noGrp="1"/>
          </p:cNvSpPr>
          <p:nvPr>
            <p:ph sz="half" idx="1"/>
          </p:nvPr>
        </p:nvSpPr>
        <p:spPr/>
        <p:txBody>
          <a:bodyPr/>
          <a:lstStyle/>
          <a:p>
            <a:endParaRPr lang="en-US"/>
          </a:p>
        </p:txBody>
      </p:sp>
    </p:spTree>
    <p:extLst>
      <p:ext uri="{BB962C8B-B14F-4D97-AF65-F5344CB8AC3E}">
        <p14:creationId xmlns:p14="http://schemas.microsoft.com/office/powerpoint/2010/main" val="346647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78A99-5768-6EE6-D2A5-D00108412FE2}"/>
            </a:ext>
          </a:extLst>
        </p:cNvPr>
        <p:cNvGrpSpPr/>
        <p:nvPr/>
      </p:nvGrpSpPr>
      <p:grpSpPr>
        <a:xfrm>
          <a:off x="0" y="0"/>
          <a:ext cx="0" cy="0"/>
          <a:chOff x="0" y="0"/>
          <a:chExt cx="0" cy="0"/>
        </a:xfrm>
      </p:grpSpPr>
      <p:pic>
        <p:nvPicPr>
          <p:cNvPr id="9" name="Picture 8" descr="A qr code with a blue background&#10;&#10;AI-generated content may be incorrect.">
            <a:extLst>
              <a:ext uri="{FF2B5EF4-FFF2-40B4-BE49-F238E27FC236}">
                <a16:creationId xmlns:a16="http://schemas.microsoft.com/office/drawing/2014/main" id="{7C6C3BD2-8A28-F8A5-C557-6DC215F80939}"/>
              </a:ext>
            </a:extLst>
          </p:cNvPr>
          <p:cNvPicPr>
            <a:picLocks noChangeAspect="1"/>
          </p:cNvPicPr>
          <p:nvPr/>
        </p:nvPicPr>
        <p:blipFill>
          <a:blip r:embed="rId2"/>
          <a:stretch>
            <a:fillRect/>
          </a:stretch>
        </p:blipFill>
        <p:spPr>
          <a:xfrm>
            <a:off x="1464707" y="2067645"/>
            <a:ext cx="4114800" cy="4124325"/>
          </a:xfrm>
          <a:prstGeom prst="rect">
            <a:avLst/>
          </a:prstGeom>
        </p:spPr>
      </p:pic>
      <p:sp>
        <p:nvSpPr>
          <p:cNvPr id="11" name="Content Placeholder 10">
            <a:extLst>
              <a:ext uri="{FF2B5EF4-FFF2-40B4-BE49-F238E27FC236}">
                <a16:creationId xmlns:a16="http://schemas.microsoft.com/office/drawing/2014/main" id="{C6D65BEA-0F0D-AC23-E52F-27A30785D5C3}"/>
              </a:ext>
            </a:extLst>
          </p:cNvPr>
          <p:cNvSpPr>
            <a:spLocks noGrp="1"/>
          </p:cNvSpPr>
          <p:nvPr>
            <p:ph idx="1"/>
          </p:nvPr>
        </p:nvSpPr>
        <p:spPr>
          <a:xfrm>
            <a:off x="1322184" y="467139"/>
            <a:ext cx="4833452" cy="4572000"/>
          </a:xfrm>
        </p:spPr>
        <p:txBody>
          <a:bodyPr vert="horz" lIns="91440" tIns="45720" rIns="91440" bIns="45720" rtlCol="0" anchor="t">
            <a:normAutofit/>
          </a:bodyPr>
          <a:lstStyle/>
          <a:p>
            <a:pPr marL="0" indent="0">
              <a:buNone/>
            </a:pPr>
            <a:r>
              <a:rPr lang="en-US" b="1"/>
              <a:t>Do you want to build the power of your local? </a:t>
            </a:r>
          </a:p>
          <a:p>
            <a:pPr marL="0" indent="0">
              <a:buNone/>
            </a:pPr>
            <a:r>
              <a:rPr lang="en-US" b="1"/>
              <a:t>Apply to the Campaign Lab.</a:t>
            </a:r>
          </a:p>
        </p:txBody>
      </p:sp>
      <p:pic>
        <p:nvPicPr>
          <p:cNvPr id="2" name="Picture 1" descr="A qr code on a white background&#10;&#10;AI-generated content may be incorrect.">
            <a:extLst>
              <a:ext uri="{FF2B5EF4-FFF2-40B4-BE49-F238E27FC236}">
                <a16:creationId xmlns:a16="http://schemas.microsoft.com/office/drawing/2014/main" id="{22C8D342-BE81-A212-E25C-804601393D52}"/>
              </a:ext>
            </a:extLst>
          </p:cNvPr>
          <p:cNvPicPr>
            <a:picLocks noChangeAspect="1"/>
          </p:cNvPicPr>
          <p:nvPr/>
        </p:nvPicPr>
        <p:blipFill>
          <a:blip r:embed="rId3"/>
          <a:stretch>
            <a:fillRect/>
          </a:stretch>
        </p:blipFill>
        <p:spPr>
          <a:xfrm>
            <a:off x="7092191" y="1806308"/>
            <a:ext cx="4603526" cy="4476816"/>
          </a:xfrm>
          <a:prstGeom prst="rect">
            <a:avLst/>
          </a:prstGeom>
        </p:spPr>
      </p:pic>
      <p:sp>
        <p:nvSpPr>
          <p:cNvPr id="3" name="TextBox 2">
            <a:extLst>
              <a:ext uri="{FF2B5EF4-FFF2-40B4-BE49-F238E27FC236}">
                <a16:creationId xmlns:a16="http://schemas.microsoft.com/office/drawing/2014/main" id="{68F2C3D5-46C3-A6C4-69ED-743C18A77EEF}"/>
              </a:ext>
            </a:extLst>
          </p:cNvPr>
          <p:cNvSpPr txBox="1"/>
          <p:nvPr/>
        </p:nvSpPr>
        <p:spPr>
          <a:xfrm>
            <a:off x="7092191" y="296821"/>
            <a:ext cx="5099809"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t>Experienced in leading campaigns? </a:t>
            </a:r>
          </a:p>
          <a:p>
            <a:r>
              <a:rPr lang="en-US" sz="3200" b="1"/>
              <a:t>Apply to be a Coach!</a:t>
            </a:r>
          </a:p>
        </p:txBody>
      </p:sp>
    </p:spTree>
    <p:extLst>
      <p:ext uri="{BB962C8B-B14F-4D97-AF65-F5344CB8AC3E}">
        <p14:creationId xmlns:p14="http://schemas.microsoft.com/office/powerpoint/2010/main" val="3610815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A5A8C-609D-559D-C737-D9635DD770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90DB5B-69B1-4B29-D292-73492273F49A}"/>
              </a:ext>
            </a:extLst>
          </p:cNvPr>
          <p:cNvSpPr>
            <a:spLocks noGrp="1"/>
          </p:cNvSpPr>
          <p:nvPr>
            <p:ph type="title"/>
          </p:nvPr>
        </p:nvSpPr>
        <p:spPr>
          <a:xfrm>
            <a:off x="761308" y="204695"/>
            <a:ext cx="9782801" cy="655918"/>
          </a:xfrm>
        </p:spPr>
        <p:txBody>
          <a:bodyPr/>
          <a:lstStyle/>
          <a:p>
            <a:r>
              <a:rPr lang="en-US"/>
              <a:t>Final Reminder Travel Prep and After </a:t>
            </a:r>
          </a:p>
        </p:txBody>
      </p:sp>
      <p:sp>
        <p:nvSpPr>
          <p:cNvPr id="3" name="Content Placeholder 2">
            <a:extLst>
              <a:ext uri="{FF2B5EF4-FFF2-40B4-BE49-F238E27FC236}">
                <a16:creationId xmlns:a16="http://schemas.microsoft.com/office/drawing/2014/main" id="{49656EEE-D4A8-B2D8-0D20-B26BCBA7FAA1}"/>
              </a:ext>
            </a:extLst>
          </p:cNvPr>
          <p:cNvSpPr>
            <a:spLocks noGrp="1"/>
          </p:cNvSpPr>
          <p:nvPr>
            <p:ph idx="1"/>
          </p:nvPr>
        </p:nvSpPr>
        <p:spPr>
          <a:xfrm>
            <a:off x="761308" y="1234440"/>
            <a:ext cx="10616518" cy="4937761"/>
          </a:xfrm>
        </p:spPr>
        <p:txBody>
          <a:bodyPr/>
          <a:lstStyle/>
          <a:p>
            <a:r>
              <a:rPr lang="en-US"/>
              <a:t>You should be all checked out of your room with a printed receipt in your possession </a:t>
            </a:r>
          </a:p>
          <a:p>
            <a:r>
              <a:rPr lang="en-US"/>
              <a:t>IF you are not leaving tomorrow – enjoy your day once you are finished with us, but please when you check out with the hotel, get a printed copy of your bill.</a:t>
            </a:r>
          </a:p>
          <a:p>
            <a:r>
              <a:rPr lang="en-US"/>
              <a:t>Any travel disruptions must be handled via </a:t>
            </a:r>
            <a:r>
              <a:rPr lang="en-US" err="1"/>
              <a:t>AmTrav</a:t>
            </a:r>
            <a:r>
              <a:rPr lang="en-US"/>
              <a:t>.  </a:t>
            </a:r>
          </a:p>
          <a:p>
            <a:r>
              <a:rPr lang="en-US"/>
              <a:t>A stipend will be processed and sent to you (members) or your employer (Affiliate Staff). Make sure you have completed your W-9 (link in original registration notice).  This can take up to 60 days</a:t>
            </a:r>
          </a:p>
        </p:txBody>
      </p:sp>
    </p:spTree>
    <p:extLst>
      <p:ext uri="{BB962C8B-B14F-4D97-AF65-F5344CB8AC3E}">
        <p14:creationId xmlns:p14="http://schemas.microsoft.com/office/powerpoint/2010/main" val="3773076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48F46BB-6B4F-221F-9462-3701E131C3A3}"/>
              </a:ext>
            </a:extLst>
          </p:cNvPr>
          <p:cNvSpPr>
            <a:spLocks noGrp="1"/>
          </p:cNvSpPr>
          <p:nvPr>
            <p:ph type="title"/>
          </p:nvPr>
        </p:nvSpPr>
        <p:spPr>
          <a:xfrm>
            <a:off x="1595025" y="177801"/>
            <a:ext cx="9782801" cy="1239837"/>
          </a:xfrm>
        </p:spPr>
        <p:txBody>
          <a:bodyPr/>
          <a:lstStyle/>
          <a:p>
            <a:endParaRPr lang="en-US"/>
          </a:p>
        </p:txBody>
      </p:sp>
      <p:pic>
        <p:nvPicPr>
          <p:cNvPr id="4" name="Picture 3" descr="The opposite of networking is not working.">
            <a:extLst>
              <a:ext uri="{FF2B5EF4-FFF2-40B4-BE49-F238E27FC236}">
                <a16:creationId xmlns:a16="http://schemas.microsoft.com/office/drawing/2014/main" id="{DCE41D27-F6A7-AE9F-6DDD-DF66189EE88C}"/>
              </a:ext>
            </a:extLst>
          </p:cNvPr>
          <p:cNvPicPr>
            <a:picLocks noChangeAspect="1"/>
          </p:cNvPicPr>
          <p:nvPr/>
        </p:nvPicPr>
        <p:blipFill>
          <a:blip r:embed="rId2"/>
          <a:stretch>
            <a:fillRect/>
          </a:stretch>
        </p:blipFill>
        <p:spPr>
          <a:xfrm>
            <a:off x="3095309" y="797718"/>
            <a:ext cx="6462190" cy="4572000"/>
          </a:xfrm>
          <a:prstGeom prst="rect">
            <a:avLst/>
          </a:prstGeom>
          <a:noFill/>
        </p:spPr>
      </p:pic>
    </p:spTree>
    <p:extLst>
      <p:ext uri="{BB962C8B-B14F-4D97-AF65-F5344CB8AC3E}">
        <p14:creationId xmlns:p14="http://schemas.microsoft.com/office/powerpoint/2010/main" val="33353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ection xmlns="05627597-0322-42fc-bc19-1d0dde15c694" xsi:nil="true"/>
    <lcf76f155ced4ddcb4097134ff3c332f xmlns="05627597-0322-42fc-bc19-1d0dde15c694">
      <Terms xmlns="http://schemas.microsoft.com/office/infopath/2007/PartnerControls"/>
    </lcf76f155ced4ddcb4097134ff3c332f>
    <TaxCatchAll xmlns="5ed5bd0d-9aa5-480d-8c58-25f9f57090c9" xsi:nil="true"/>
  </documentManagement>
</p:properties>
</file>

<file path=customXml/itemProps1.xml><?xml version="1.0" encoding="utf-8"?>
<ds:datastoreItem xmlns:ds="http://schemas.openxmlformats.org/officeDocument/2006/customXml" ds:itemID="{981BE71A-147F-4F71-B098-6217D942880A}">
  <ds:schemaRefs>
    <ds:schemaRef ds:uri="http://schemas.microsoft.com/sharepoint/v3/contenttype/forms"/>
  </ds:schemaRefs>
</ds:datastoreItem>
</file>

<file path=customXml/itemProps2.xml><?xml version="1.0" encoding="utf-8"?>
<ds:datastoreItem xmlns:ds="http://schemas.openxmlformats.org/officeDocument/2006/customXml" ds:itemID="{CCBCE070-EADB-421A-B317-1C8344CA1968}">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2326C3E-3CA0-4F2E-B822-F607CC55E643}">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70</Slides>
  <Notes>6</Notes>
  <HiddenSlides>0</HiddenSlide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Math 16x9</vt:lpstr>
      <vt:lpstr>Did you do your homework?  Application List and Three Choices QR Codes</vt:lpstr>
      <vt:lpstr>Coaching Academy</vt:lpstr>
      <vt:lpstr>PowerPoint Presentation</vt:lpstr>
      <vt:lpstr>PowerPoint Presentation</vt:lpstr>
      <vt:lpstr>Did you do your homework?  Application List and Three Choices QR Codes</vt:lpstr>
      <vt:lpstr>Community Agreements</vt:lpstr>
      <vt:lpstr>Feedback on Feedback</vt:lpstr>
      <vt:lpstr>Your Words</vt:lpstr>
      <vt:lpstr>ToDay’s Agenda</vt:lpstr>
      <vt:lpstr>Travel Prep and After </vt:lpstr>
      <vt:lpstr>Campaign Assignments</vt:lpstr>
      <vt:lpstr>Guidelines for Campaign Assignment</vt:lpstr>
      <vt:lpstr>Scott &amp; Dr. Taraja</vt:lpstr>
      <vt:lpstr>Who are we and who are we coaching?</vt:lpstr>
      <vt:lpstr>Coaching Across Differences</vt:lpstr>
      <vt:lpstr>Three Coaching Commitments</vt:lpstr>
      <vt:lpstr>As a coach what do you think this looks like in your practice? </vt:lpstr>
      <vt:lpstr>Defining Intersectionality</vt:lpstr>
      <vt:lpstr>Intersectionality  </vt:lpstr>
      <vt:lpstr>Intersectionality </vt:lpstr>
      <vt:lpstr>Intersectionality</vt:lpstr>
      <vt:lpstr>Key Reminders about this Tool and Process</vt:lpstr>
      <vt:lpstr>Considering Differences When Coaching </vt:lpstr>
      <vt:lpstr>Coaching is Never Separate from Power</vt:lpstr>
      <vt:lpstr>Assume Differences Matter – Don’t Assume that You Know How</vt:lpstr>
      <vt:lpstr>Separate Behavior From Identity</vt:lpstr>
      <vt:lpstr>Credibility and Prove It Dynamics</vt:lpstr>
      <vt:lpstr>Be Alert to Common Misreads</vt:lpstr>
      <vt:lpstr>Listen for Adaptations</vt:lpstr>
      <vt:lpstr>Create Psychological and Identity Safety</vt:lpstr>
      <vt:lpstr>Practice Cultural Humility over Expertise</vt:lpstr>
      <vt:lpstr>Focus on Impact not Intent</vt:lpstr>
      <vt:lpstr>Help Leaders Navigate Systems, Not Just Individual Behaviors</vt:lpstr>
      <vt:lpstr>Why Coaching Across Differences Matters</vt:lpstr>
      <vt:lpstr> How to use this as a Tool: 8-Step Guided Reflective Process</vt:lpstr>
      <vt:lpstr>Small Group Discussion</vt:lpstr>
      <vt:lpstr>PowerPoint Presentation</vt:lpstr>
      <vt:lpstr>PowerPoint Presentation</vt:lpstr>
      <vt:lpstr>Serafina &amp; Jeny</vt:lpstr>
      <vt:lpstr>Coaching Practice</vt:lpstr>
      <vt:lpstr>Personal Reflection</vt:lpstr>
      <vt:lpstr>Break</vt:lpstr>
      <vt:lpstr>Katie B. &amp; Joshua</vt:lpstr>
      <vt:lpstr>Debrief</vt:lpstr>
      <vt:lpstr>Amanda &amp; Melissa</vt:lpstr>
      <vt:lpstr>Team Leads</vt:lpstr>
      <vt:lpstr>Campaign Coaches</vt:lpstr>
      <vt:lpstr>Mentor Coaches</vt:lpstr>
      <vt:lpstr>Requirements to be a Campaign Coach</vt:lpstr>
      <vt:lpstr>What do Campaign Coaches Do? </vt:lpstr>
      <vt:lpstr>How do Coaches Document Their Work</vt:lpstr>
      <vt:lpstr>Your Coaching Commitments</vt:lpstr>
      <vt:lpstr>Campaign Lab Commitments to You</vt:lpstr>
      <vt:lpstr>Successful Campaign Coaches Will Have:</vt:lpstr>
      <vt:lpstr>Yvie</vt:lpstr>
      <vt:lpstr>Online and IN Person training</vt:lpstr>
      <vt:lpstr>PowerPoint Presentation</vt:lpstr>
      <vt:lpstr>Alliance to Reclaim Our Schools Free the Future Leadership Schools </vt:lpstr>
      <vt:lpstr>Beautiful Trouble </vt:lpstr>
      <vt:lpstr>Practical Radicals </vt:lpstr>
      <vt:lpstr>Training for Change</vt:lpstr>
      <vt:lpstr>Midwest Academy</vt:lpstr>
      <vt:lpstr>Leading Change Network</vt:lpstr>
      <vt:lpstr>Skills to Win – Berkeley Labor Center</vt:lpstr>
      <vt:lpstr>Melissa &amp; Amanda </vt:lpstr>
      <vt:lpstr>PowerPoint Presentation</vt:lpstr>
      <vt:lpstr>Feedback time </vt:lpstr>
      <vt:lpstr>PowerPoint Presentation</vt:lpstr>
      <vt:lpstr>Final Reminder Travel Prep and After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Holmes, Ellen [NEA]</dc:creator>
  <cp:revision>4</cp:revision>
  <dcterms:created xsi:type="dcterms:W3CDTF">2026-01-08T19:46:39Z</dcterms:created>
  <dcterms:modified xsi:type="dcterms:W3CDTF">2026-09-25T00:29:19Z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0x0101004F15A52AE31FEC4EB9E74AAFCF7B6AD7</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