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37D_B8B2E2F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48" r:id="rId5"/>
  </p:sldMasterIdLst>
  <p:notesMasterIdLst>
    <p:notesMasterId r:id="rId109"/>
  </p:notesMasterIdLst>
  <p:sldIdLst>
    <p:sldId id="314" r:id="rId6"/>
    <p:sldId id="891" r:id="rId7"/>
    <p:sldId id="2660" r:id="rId8"/>
    <p:sldId id="859" r:id="rId9"/>
    <p:sldId id="893" r:id="rId10"/>
    <p:sldId id="2661" r:id="rId11"/>
    <p:sldId id="2662" r:id="rId12"/>
    <p:sldId id="2663" r:id="rId13"/>
    <p:sldId id="2650" r:id="rId14"/>
    <p:sldId id="1173" r:id="rId15"/>
    <p:sldId id="2743" r:id="rId16"/>
    <p:sldId id="2577" r:id="rId17"/>
    <p:sldId id="2744" r:id="rId18"/>
    <p:sldId id="2706" r:id="rId19"/>
    <p:sldId id="2712" r:id="rId20"/>
    <p:sldId id="2713" r:id="rId21"/>
    <p:sldId id="2745" r:id="rId22"/>
    <p:sldId id="2746" r:id="rId23"/>
    <p:sldId id="2748" r:id="rId24"/>
    <p:sldId id="2719" r:id="rId25"/>
    <p:sldId id="2718" r:id="rId26"/>
    <p:sldId id="2707" r:id="rId27"/>
    <p:sldId id="2708" r:id="rId28"/>
    <p:sldId id="2709" r:id="rId29"/>
    <p:sldId id="2722" r:id="rId30"/>
    <p:sldId id="2723" r:id="rId31"/>
    <p:sldId id="2724" r:id="rId32"/>
    <p:sldId id="2725" r:id="rId33"/>
    <p:sldId id="2716" r:id="rId34"/>
    <p:sldId id="2733" r:id="rId35"/>
    <p:sldId id="2615" r:id="rId36"/>
    <p:sldId id="1104" r:id="rId37"/>
    <p:sldId id="2603" r:id="rId38"/>
    <p:sldId id="2604" r:id="rId39"/>
    <p:sldId id="1132" r:id="rId40"/>
    <p:sldId id="263" r:id="rId41"/>
    <p:sldId id="2747" r:id="rId42"/>
    <p:sldId id="2608" r:id="rId43"/>
    <p:sldId id="2611" r:id="rId44"/>
    <p:sldId id="2727" r:id="rId45"/>
    <p:sldId id="2606" r:id="rId46"/>
    <p:sldId id="1145" r:id="rId47"/>
    <p:sldId id="2656" r:id="rId48"/>
    <p:sldId id="2657" r:id="rId49"/>
    <p:sldId id="2664" r:id="rId50"/>
    <p:sldId id="2634" r:id="rId51"/>
    <p:sldId id="2703" r:id="rId52"/>
    <p:sldId id="2642" r:id="rId53"/>
    <p:sldId id="2643" r:id="rId54"/>
    <p:sldId id="2639" r:id="rId55"/>
    <p:sldId id="2644" r:id="rId56"/>
    <p:sldId id="2647" r:id="rId57"/>
    <p:sldId id="2640" r:id="rId58"/>
    <p:sldId id="2731" r:id="rId59"/>
    <p:sldId id="2740" r:id="rId60"/>
    <p:sldId id="2728" r:id="rId61"/>
    <p:sldId id="2645" r:id="rId62"/>
    <p:sldId id="2646" r:id="rId63"/>
    <p:sldId id="2666" r:id="rId64"/>
    <p:sldId id="2667" r:id="rId65"/>
    <p:sldId id="2668" r:id="rId66"/>
    <p:sldId id="2669" r:id="rId67"/>
    <p:sldId id="2670" r:id="rId68"/>
    <p:sldId id="2671" r:id="rId69"/>
    <p:sldId id="2672" r:id="rId70"/>
    <p:sldId id="2673" r:id="rId71"/>
    <p:sldId id="2674" r:id="rId72"/>
    <p:sldId id="2735" r:id="rId73"/>
    <p:sldId id="2737" r:id="rId74"/>
    <p:sldId id="2721" r:id="rId75"/>
    <p:sldId id="2653" r:id="rId76"/>
    <p:sldId id="2654" r:id="rId77"/>
    <p:sldId id="2655" r:id="rId78"/>
    <p:sldId id="2732" r:id="rId79"/>
    <p:sldId id="2726" r:id="rId80"/>
    <p:sldId id="2676" r:id="rId81"/>
    <p:sldId id="2730" r:id="rId82"/>
    <p:sldId id="2678" r:id="rId83"/>
    <p:sldId id="2679" r:id="rId84"/>
    <p:sldId id="2680" r:id="rId85"/>
    <p:sldId id="2681" r:id="rId86"/>
    <p:sldId id="2682" r:id="rId87"/>
    <p:sldId id="2683" r:id="rId88"/>
    <p:sldId id="2684" r:id="rId89"/>
    <p:sldId id="2685" r:id="rId90"/>
    <p:sldId id="2686" r:id="rId91"/>
    <p:sldId id="2687" r:id="rId92"/>
    <p:sldId id="2742" r:id="rId93"/>
    <p:sldId id="2689" r:id="rId94"/>
    <p:sldId id="2688" r:id="rId95"/>
    <p:sldId id="2690" r:id="rId96"/>
    <p:sldId id="2691" r:id="rId97"/>
    <p:sldId id="2692" r:id="rId98"/>
    <p:sldId id="2693" r:id="rId99"/>
    <p:sldId id="2694" r:id="rId100"/>
    <p:sldId id="2695" r:id="rId101"/>
    <p:sldId id="2696" r:id="rId102"/>
    <p:sldId id="2697" r:id="rId103"/>
    <p:sldId id="2699" r:id="rId104"/>
    <p:sldId id="2700" r:id="rId105"/>
    <p:sldId id="2749" r:id="rId106"/>
    <p:sldId id="2622" r:id="rId107"/>
    <p:sldId id="2739"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AA1A"/>
    <a:srgbClr val="E6D840"/>
    <a:srgbClr val="E3D42D"/>
    <a:srgbClr val="EDE155"/>
    <a:srgbClr val="A3E6C9"/>
    <a:srgbClr val="B4E5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C50F81-1BEE-A2CA-5706-D9F805BB851A}" v="1781" dt="2026-03-12T17:39:08.577"/>
    <p1510:client id="{2BFB1107-E7A5-A684-95C0-83FFFEE2BA8A}" v="760" dt="2026-03-12T17:34:41.013"/>
    <p1510:client id="{3D140A5D-4836-1367-60DD-1BDF667AAB4A}" v="6" dt="2026-03-12T16:22:33.430"/>
    <p1510:client id="{439FFD86-B613-8E4C-A3B2-B7108F0ECB9C}" v="63" dt="2026-03-12T19:31:52.500"/>
    <p1510:client id="{4BA264A3-462D-02E1-4B63-7980033433D2}" v="96" dt="2026-03-12T17:34:45.347"/>
    <p1510:client id="{57E0C28B-4F94-9F71-7943-8A4CDDBB72BE}" v="495" dt="2026-03-12T16:04:05.831"/>
    <p1510:client id="{819B3C1F-74D6-3F98-3944-9B6378F1DC9E}" v="4" dt="2026-03-13T14:40:34.888"/>
    <p1510:client id="{8EFAB14D-936A-F849-8DD3-6F18EE944DEB}" v="15" dt="2026-03-12T20:39:18.828"/>
    <p1510:client id="{95833AF6-52EB-9EAF-1C86-E38B9B832695}" v="26" dt="2026-03-12T19:19:09.417"/>
    <p1510:client id="{ADBA351C-3D6E-5790-FD5D-E3E4BDE208C3}" v="345" dt="2026-03-12T19:37:50.877"/>
    <p1510:client id="{B5B0FB23-81EE-27D5-CA11-229C0575D7FD}" v="1256" dt="2026-03-12T14:45:29.829"/>
    <p1510:client id="{BB433660-928D-F869-C4B5-AC538E3CAAF1}" v="1" dt="2026-03-13T00:03:47.951"/>
    <p1510:client id="{C958D328-D684-B4DC-7D7B-A1C54DBC51B1}" v="234" dt="2026-03-13T11:52:16.424"/>
    <p1510:client id="{CB6009DB-7FF7-F706-8BEB-483329C20EBD}" v="23" dt="2026-03-13T02:43:51.562"/>
    <p1510:client id="{D49185CE-0A6E-A6D8-5587-C23BDD950A0F}" v="722" dt="2026-03-12T15:09:22.092"/>
    <p1510:client id="{DDD8B15B-F6E2-4214-5B13-11D133BD2034}" v="416" dt="2026-03-12T22:22:58.070"/>
    <p1510:client id="{E7E3EBD6-97EC-3F36-B5D3-AE80ED232690}" v="194" dt="2026-03-13T03:35:39.852"/>
    <p1510:client id="{F4BFC10E-C3CB-E8E7-4314-8A73E1EF7E27}" v="62" dt="2026-03-12T16:20:38.4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theme" Target="theme/theme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tableStyles" Target="tableStyle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notesMaster" Target="notesMasters/notesMaster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Bishop [WA]" userId="S::kbishop_washingtonea.org#ext#@neahq.onmicrosoft.com::49e01a96-684d-4216-96b4-584a08a22682" providerId="AD" clId="Web-{B5B0FB23-81EE-27D5-CA11-229C0575D7FD}"/>
    <pc:docChg chg="modSld">
      <pc:chgData name="Katie Bishop [WA]" userId="S::kbishop_washingtonea.org#ext#@neahq.onmicrosoft.com::49e01a96-684d-4216-96b4-584a08a22682" providerId="AD" clId="Web-{B5B0FB23-81EE-27D5-CA11-229C0575D7FD}" dt="2026-03-12T14:45:29.829" v="1205"/>
      <pc:docMkLst>
        <pc:docMk/>
      </pc:docMkLst>
      <pc:sldChg chg="modSp">
        <pc:chgData name="Katie Bishop [WA]" userId="S::kbishop_washingtonea.org#ext#@neahq.onmicrosoft.com::49e01a96-684d-4216-96b4-584a08a22682" providerId="AD" clId="Web-{B5B0FB23-81EE-27D5-CA11-229C0575D7FD}" dt="2026-03-12T14:32:28.137" v="262" actId="20577"/>
        <pc:sldMkLst>
          <pc:docMk/>
          <pc:sldMk cId="3195401881" sldId="314"/>
        </pc:sldMkLst>
        <pc:spChg chg="mod">
          <ac:chgData name="Katie Bishop [WA]" userId="S::kbishop_washingtonea.org#ext#@neahq.onmicrosoft.com::49e01a96-684d-4216-96b4-584a08a22682" providerId="AD" clId="Web-{B5B0FB23-81EE-27D5-CA11-229C0575D7FD}" dt="2026-03-12T14:32:28.137" v="262" actId="20577"/>
          <ac:spMkLst>
            <pc:docMk/>
            <pc:sldMk cId="3195401881" sldId="314"/>
            <ac:spMk id="2" creationId="{00000000-0000-0000-0000-000000000000}"/>
          </ac:spMkLst>
        </pc:spChg>
      </pc:sldChg>
      <pc:sldChg chg="addSp delSp modSp">
        <pc:chgData name="Katie Bishop [WA]" userId="S::kbishop_washingtonea.org#ext#@neahq.onmicrosoft.com::49e01a96-684d-4216-96b4-584a08a22682" providerId="AD" clId="Web-{B5B0FB23-81EE-27D5-CA11-229C0575D7FD}" dt="2026-03-12T14:43:47.889" v="1141"/>
        <pc:sldMkLst>
          <pc:docMk/>
          <pc:sldMk cId="753598646" sldId="2650"/>
        </pc:sldMkLst>
        <pc:spChg chg="del mod">
          <ac:chgData name="Katie Bishop [WA]" userId="S::kbishop_washingtonea.org#ext#@neahq.onmicrosoft.com::49e01a96-684d-4216-96b4-584a08a22682" providerId="AD" clId="Web-{B5B0FB23-81EE-27D5-CA11-229C0575D7FD}" dt="2026-03-12T14:41:49.337" v="1000"/>
          <ac:spMkLst>
            <pc:docMk/>
            <pc:sldMk cId="753598646" sldId="2650"/>
            <ac:spMk id="3" creationId="{4B8840BC-B617-9752-9165-2DA74F7E2244}"/>
          </ac:spMkLst>
        </pc:spChg>
        <pc:spChg chg="add del mod">
          <ac:chgData name="Katie Bishop [WA]" userId="S::kbishop_washingtonea.org#ext#@neahq.onmicrosoft.com::49e01a96-684d-4216-96b4-584a08a22682" providerId="AD" clId="Web-{B5B0FB23-81EE-27D5-CA11-229C0575D7FD}" dt="2026-03-12T14:42:20.885" v="1006"/>
          <ac:spMkLst>
            <pc:docMk/>
            <pc:sldMk cId="753598646" sldId="2650"/>
            <ac:spMk id="6" creationId="{35A69863-9D80-42D4-C06B-78262138C8C2}"/>
          </ac:spMkLst>
        </pc:spChg>
        <pc:graphicFrameChg chg="add mod modGraphic">
          <ac:chgData name="Katie Bishop [WA]" userId="S::kbishop_washingtonea.org#ext#@neahq.onmicrosoft.com::49e01a96-684d-4216-96b4-584a08a22682" providerId="AD" clId="Web-{B5B0FB23-81EE-27D5-CA11-229C0575D7FD}" dt="2026-03-12T14:43:47.889" v="1141"/>
          <ac:graphicFrameMkLst>
            <pc:docMk/>
            <pc:sldMk cId="753598646" sldId="2650"/>
            <ac:graphicFrameMk id="4" creationId="{A2D36F6A-C6BE-D9E1-2FED-09B25DFA3CCF}"/>
          </ac:graphicFrameMkLst>
        </pc:graphicFrameChg>
      </pc:sldChg>
      <pc:sldChg chg="delSp modSp">
        <pc:chgData name="Katie Bishop [WA]" userId="S::kbishop_washingtonea.org#ext#@neahq.onmicrosoft.com::49e01a96-684d-4216-96b4-584a08a22682" providerId="AD" clId="Web-{B5B0FB23-81EE-27D5-CA11-229C0575D7FD}" dt="2026-03-12T14:32:24.980" v="259" actId="20577"/>
        <pc:sldMkLst>
          <pc:docMk/>
          <pc:sldMk cId="1278620575" sldId="2661"/>
        </pc:sldMkLst>
        <pc:spChg chg="mod">
          <ac:chgData name="Katie Bishop [WA]" userId="S::kbishop_washingtonea.org#ext#@neahq.onmicrosoft.com::49e01a96-684d-4216-96b4-584a08a22682" providerId="AD" clId="Web-{B5B0FB23-81EE-27D5-CA11-229C0575D7FD}" dt="2026-03-12T14:30:52.979" v="236" actId="20577"/>
          <ac:spMkLst>
            <pc:docMk/>
            <pc:sldMk cId="1278620575" sldId="2661"/>
            <ac:spMk id="3" creationId="{D5A9E3C9-07AA-41F6-A08B-5C66AAB1A24E}"/>
          </ac:spMkLst>
        </pc:spChg>
        <pc:spChg chg="mod">
          <ac:chgData name="Katie Bishop [WA]" userId="S::kbishop_washingtonea.org#ext#@neahq.onmicrosoft.com::49e01a96-684d-4216-96b4-584a08a22682" providerId="AD" clId="Web-{B5B0FB23-81EE-27D5-CA11-229C0575D7FD}" dt="2026-03-12T14:32:24.980" v="259" actId="20577"/>
          <ac:spMkLst>
            <pc:docMk/>
            <pc:sldMk cId="1278620575" sldId="2661"/>
            <ac:spMk id="4" creationId="{35F30881-92AA-EC01-66CD-5898186501BB}"/>
          </ac:spMkLst>
        </pc:spChg>
        <pc:spChg chg="del mod">
          <ac:chgData name="Katie Bishop [WA]" userId="S::kbishop_washingtonea.org#ext#@neahq.onmicrosoft.com::49e01a96-684d-4216-96b4-584a08a22682" providerId="AD" clId="Web-{B5B0FB23-81EE-27D5-CA11-229C0575D7FD}" dt="2026-03-12T14:30:14.119" v="224"/>
          <ac:spMkLst>
            <pc:docMk/>
            <pc:sldMk cId="1278620575" sldId="2661"/>
            <ac:spMk id="8" creationId="{E6DDF309-0CEB-A94A-A0B2-5D3BB19B92AB}"/>
          </ac:spMkLst>
        </pc:spChg>
      </pc:sldChg>
      <pc:sldChg chg="addSp delSp modSp">
        <pc:chgData name="Katie Bishop [WA]" userId="S::kbishop_washingtonea.org#ext#@neahq.onmicrosoft.com::49e01a96-684d-4216-96b4-584a08a22682" providerId="AD" clId="Web-{B5B0FB23-81EE-27D5-CA11-229C0575D7FD}" dt="2026-03-12T14:45:29.829" v="1205"/>
        <pc:sldMkLst>
          <pc:docMk/>
          <pc:sldMk cId="220443497" sldId="2705"/>
        </pc:sldMkLst>
        <pc:spChg chg="del mod">
          <ac:chgData name="Katie Bishop [WA]" userId="S::kbishop_washingtonea.org#ext#@neahq.onmicrosoft.com::49e01a96-684d-4216-96b4-584a08a22682" providerId="AD" clId="Web-{B5B0FB23-81EE-27D5-CA11-229C0575D7FD}" dt="2026-03-12T14:45:29.829" v="1205"/>
          <ac:spMkLst>
            <pc:docMk/>
            <pc:sldMk cId="220443497" sldId="2705"/>
            <ac:spMk id="3" creationId="{12662EBE-36CB-71EE-283B-6B65FCF88D0A}"/>
          </ac:spMkLst>
        </pc:spChg>
        <pc:spChg chg="add mod">
          <ac:chgData name="Katie Bishop [WA]" userId="S::kbishop_washingtonea.org#ext#@neahq.onmicrosoft.com::49e01a96-684d-4216-96b4-584a08a22682" providerId="AD" clId="Web-{B5B0FB23-81EE-27D5-CA11-229C0575D7FD}" dt="2026-03-12T14:45:29.829" v="1205"/>
          <ac:spMkLst>
            <pc:docMk/>
            <pc:sldMk cId="220443497" sldId="2705"/>
            <ac:spMk id="6" creationId="{A8BB5E35-52C7-0A85-D640-763F30DD9CE6}"/>
          </ac:spMkLst>
        </pc:spChg>
      </pc:sldChg>
    </pc:docChg>
  </pc:docChgLst>
  <pc:docChgLst>
    <pc:chgData name="Gleason, Carrie [NEA]" userId="S::cgleason@nea.org::31a7c8cd-92be-4cca-a62a-d67004c12b95" providerId="AD" clId="Web-{F8493666-B2FD-7B9A-ED27-9305C1290CAA}"/>
    <pc:docChg chg="modSld">
      <pc:chgData name="Gleason, Carrie [NEA]" userId="S::cgleason@nea.org::31a7c8cd-92be-4cca-a62a-d67004c12b95" providerId="AD" clId="Web-{F8493666-B2FD-7B9A-ED27-9305C1290CAA}" dt="2026-02-20T00:14:37.166" v="48" actId="1076"/>
      <pc:docMkLst>
        <pc:docMk/>
      </pc:docMkLst>
      <pc:sldChg chg="addSp delSp modSp">
        <pc:chgData name="Gleason, Carrie [NEA]" userId="S::cgleason@nea.org::31a7c8cd-92be-4cca-a62a-d67004c12b95" providerId="AD" clId="Web-{F8493666-B2FD-7B9A-ED27-9305C1290CAA}" dt="2026-02-20T00:14:37.166" v="48" actId="1076"/>
        <pc:sldMkLst>
          <pc:docMk/>
          <pc:sldMk cId="1074567666" sldId="1145"/>
        </pc:sldMkLst>
        <pc:graphicFrameChg chg="modGraphic">
          <ac:chgData name="Gleason, Carrie [NEA]" userId="S::cgleason@nea.org::31a7c8cd-92be-4cca-a62a-d67004c12b95" providerId="AD" clId="Web-{F8493666-B2FD-7B9A-ED27-9305C1290CAA}" dt="2026-02-20T00:09:05.479" v="33" actId="20577"/>
          <ac:graphicFrameMkLst>
            <pc:docMk/>
            <pc:sldMk cId="1074567666" sldId="1145"/>
            <ac:graphicFrameMk id="11" creationId="{CE7820DE-5D3A-F382-8972-56339666AF94}"/>
          </ac:graphicFrameMkLst>
        </pc:graphicFrameChg>
      </pc:sldChg>
    </pc:docChg>
  </pc:docChgLst>
  <pc:docChgLst>
    <pc:chgData name="Serricchio-Joiner, Salina" userId="S::sjoiner_cta.org#ext#@neahq.onmicrosoft.com::6af60d7e-370f-4aee-889d-7aba5220ebbb" providerId="AD" clId="Web-{E16D95A2-7AD3-9777-9048-3246C3B14885}"/>
    <pc:docChg chg="addSld delSld modSld">
      <pc:chgData name="Serricchio-Joiner, Salina" userId="S::sjoiner_cta.org#ext#@neahq.onmicrosoft.com::6af60d7e-370f-4aee-889d-7aba5220ebbb" providerId="AD" clId="Web-{E16D95A2-7AD3-9777-9048-3246C3B14885}" dt="2026-02-18T19:42:53.897" v="38" actId="14100"/>
      <pc:docMkLst>
        <pc:docMk/>
      </pc:docMkLst>
    </pc:docChg>
  </pc:docChgLst>
  <pc:docChgLst>
    <pc:chgData name="Gleason, Carrie [NEA]" userId="S::cgleason@nea.org::31a7c8cd-92be-4cca-a62a-d67004c12b95" providerId="AD" clId="Web-{819B3C1F-74D6-3F98-3944-9B6378F1DC9E}"/>
    <pc:docChg chg="modSld">
      <pc:chgData name="Gleason, Carrie [NEA]" userId="S::cgleason@nea.org::31a7c8cd-92be-4cca-a62a-d67004c12b95" providerId="AD" clId="Web-{819B3C1F-74D6-3F98-3944-9B6378F1DC9E}" dt="2026-03-13T14:40:34.888" v="3"/>
      <pc:docMkLst>
        <pc:docMk/>
      </pc:docMkLst>
      <pc:sldChg chg="delSp">
        <pc:chgData name="Gleason, Carrie [NEA]" userId="S::cgleason@nea.org::31a7c8cd-92be-4cca-a62a-d67004c12b95" providerId="AD" clId="Web-{819B3C1F-74D6-3F98-3944-9B6378F1DC9E}" dt="2026-03-13T14:40:34.888" v="3"/>
        <pc:sldMkLst>
          <pc:docMk/>
          <pc:sldMk cId="753598646" sldId="2650"/>
        </pc:sldMkLst>
        <pc:spChg chg="del">
          <ac:chgData name="Gleason, Carrie [NEA]" userId="S::cgleason@nea.org::31a7c8cd-92be-4cca-a62a-d67004c12b95" providerId="AD" clId="Web-{819B3C1F-74D6-3F98-3944-9B6378F1DC9E}" dt="2026-03-13T14:40:34.888" v="3"/>
          <ac:spMkLst>
            <pc:docMk/>
            <pc:sldMk cId="753598646" sldId="2650"/>
            <ac:spMk id="3" creationId="{C9618451-CCC5-C4FF-75AD-1BD38770BBEE}"/>
          </ac:spMkLst>
        </pc:spChg>
      </pc:sldChg>
      <pc:sldChg chg="modSp">
        <pc:chgData name="Gleason, Carrie [NEA]" userId="S::cgleason@nea.org::31a7c8cd-92be-4cca-a62a-d67004c12b95" providerId="AD" clId="Web-{819B3C1F-74D6-3F98-3944-9B6378F1DC9E}" dt="2026-03-13T14:27:58.291" v="1" actId="20577"/>
        <pc:sldMkLst>
          <pc:docMk/>
          <pc:sldMk cId="2302707518" sldId="2719"/>
        </pc:sldMkLst>
        <pc:spChg chg="mod">
          <ac:chgData name="Gleason, Carrie [NEA]" userId="S::cgleason@nea.org::31a7c8cd-92be-4cca-a62a-d67004c12b95" providerId="AD" clId="Web-{819B3C1F-74D6-3F98-3944-9B6378F1DC9E}" dt="2026-03-13T14:27:58.291" v="1" actId="20577"/>
          <ac:spMkLst>
            <pc:docMk/>
            <pc:sldMk cId="2302707518" sldId="2719"/>
            <ac:spMk id="3" creationId="{3CE28E50-67F3-DDBC-F3DE-86D83EBCF20B}"/>
          </ac:spMkLst>
        </pc:spChg>
      </pc:sldChg>
      <pc:sldChg chg="modSp">
        <pc:chgData name="Gleason, Carrie [NEA]" userId="S::cgleason@nea.org::31a7c8cd-92be-4cca-a62a-d67004c12b95" providerId="AD" clId="Web-{819B3C1F-74D6-3F98-3944-9B6378F1DC9E}" dt="2026-03-13T14:28:07.900" v="2" actId="20577"/>
        <pc:sldMkLst>
          <pc:docMk/>
          <pc:sldMk cId="1154728977" sldId="2724"/>
        </pc:sldMkLst>
        <pc:spChg chg="mod">
          <ac:chgData name="Gleason, Carrie [NEA]" userId="S::cgleason@nea.org::31a7c8cd-92be-4cca-a62a-d67004c12b95" providerId="AD" clId="Web-{819B3C1F-74D6-3F98-3944-9B6378F1DC9E}" dt="2026-03-13T14:28:07.900" v="2" actId="20577"/>
          <ac:spMkLst>
            <pc:docMk/>
            <pc:sldMk cId="1154728977" sldId="2724"/>
            <ac:spMk id="3" creationId="{01E869B3-2F57-973E-8604-9CFA2D350CCC}"/>
          </ac:spMkLst>
        </pc:spChg>
      </pc:sldChg>
    </pc:docChg>
  </pc:docChgLst>
  <pc:docChgLst>
    <pc:chgData name="Gleason, Carrie [NEA]" userId="S::cgleason@nea.org::31a7c8cd-92be-4cca-a62a-d67004c12b95" providerId="AD" clId="Web-{01C198BD-602F-0311-65B1-BD47B326DC12}"/>
    <pc:docChg chg="addSld modSld sldOrd">
      <pc:chgData name="Gleason, Carrie [NEA]" userId="S::cgleason@nea.org::31a7c8cd-92be-4cca-a62a-d67004c12b95" providerId="AD" clId="Web-{01C198BD-602F-0311-65B1-BD47B326DC12}" dt="2026-02-20T20:04:14.018" v="1102" actId="20577"/>
      <pc:docMkLst>
        <pc:docMk/>
      </pc:docMkLst>
      <pc:sldChg chg="modSp">
        <pc:chgData name="Gleason, Carrie [NEA]" userId="S::cgleason@nea.org::31a7c8cd-92be-4cca-a62a-d67004c12b95" providerId="AD" clId="Web-{01C198BD-602F-0311-65B1-BD47B326DC12}" dt="2026-02-20T17:30:01.767" v="623" actId="20577"/>
        <pc:sldMkLst>
          <pc:docMk/>
          <pc:sldMk cId="2297483547" sldId="859"/>
        </pc:sldMkLst>
        <pc:spChg chg="mod">
          <ac:chgData name="Gleason, Carrie [NEA]" userId="S::cgleason@nea.org::31a7c8cd-92be-4cca-a62a-d67004c12b95" providerId="AD" clId="Web-{01C198BD-602F-0311-65B1-BD47B326DC12}" dt="2026-02-20T17:03:53.441" v="605" actId="1076"/>
          <ac:spMkLst>
            <pc:docMk/>
            <pc:sldMk cId="2297483547" sldId="859"/>
            <ac:spMk id="2" creationId="{34410E6C-1697-4857-A9F2-C6FE5986C589}"/>
          </ac:spMkLst>
        </pc:spChg>
        <pc:spChg chg="mod">
          <ac:chgData name="Gleason, Carrie [NEA]" userId="S::cgleason@nea.org::31a7c8cd-92be-4cca-a62a-d67004c12b95" providerId="AD" clId="Web-{01C198BD-602F-0311-65B1-BD47B326DC12}" dt="2026-02-20T17:30:01.767" v="623" actId="20577"/>
          <ac:spMkLst>
            <pc:docMk/>
            <pc:sldMk cId="2297483547" sldId="859"/>
            <ac:spMk id="3" creationId="{7248748C-D351-47FB-A208-AAAEB607FB3C}"/>
          </ac:spMkLst>
        </pc:spChg>
      </pc:sldChg>
      <pc:sldChg chg="modSp">
        <pc:chgData name="Gleason, Carrie [NEA]" userId="S::cgleason@nea.org::31a7c8cd-92be-4cca-a62a-d67004c12b95" providerId="AD" clId="Web-{01C198BD-602F-0311-65B1-BD47B326DC12}" dt="2026-02-20T20:04:14.018" v="1102" actId="20577"/>
        <pc:sldMkLst>
          <pc:docMk/>
          <pc:sldMk cId="2395616635" sldId="1132"/>
        </pc:sldMkLst>
        <pc:spChg chg="mod">
          <ac:chgData name="Gleason, Carrie [NEA]" userId="S::cgleason@nea.org::31a7c8cd-92be-4cca-a62a-d67004c12b95" providerId="AD" clId="Web-{01C198BD-602F-0311-65B1-BD47B326DC12}" dt="2026-02-20T20:04:14.018" v="1102" actId="20577"/>
          <ac:spMkLst>
            <pc:docMk/>
            <pc:sldMk cId="2395616635" sldId="1132"/>
            <ac:spMk id="3" creationId="{8B246AD2-E2AD-DC97-3D7F-23938D7DB564}"/>
          </ac:spMkLst>
        </pc:spChg>
      </pc:sldChg>
      <pc:sldChg chg="modSp new">
        <pc:chgData name="Gleason, Carrie [NEA]" userId="S::cgleason@nea.org::31a7c8cd-92be-4cca-a62a-d67004c12b95" providerId="AD" clId="Web-{01C198BD-602F-0311-65B1-BD47B326DC12}" dt="2026-02-20T17:47:48.924" v="1088" actId="1076"/>
        <pc:sldMkLst>
          <pc:docMk/>
          <pc:sldMk cId="753598646" sldId="2650"/>
        </pc:sldMkLst>
        <pc:spChg chg="mod">
          <ac:chgData name="Gleason, Carrie [NEA]" userId="S::cgleason@nea.org::31a7c8cd-92be-4cca-a62a-d67004c12b95" providerId="AD" clId="Web-{01C198BD-602F-0311-65B1-BD47B326DC12}" dt="2026-02-20T17:47:48.924" v="1088" actId="1076"/>
          <ac:spMkLst>
            <pc:docMk/>
            <pc:sldMk cId="753598646" sldId="2650"/>
            <ac:spMk id="2" creationId="{637C1929-C5C4-0708-E647-1AAB036DA808}"/>
          </ac:spMkLst>
        </pc:spChg>
      </pc:sldChg>
    </pc:docChg>
  </pc:docChgLst>
  <pc:docChgLst>
    <pc:chgData name="Katie Bishop [WA]" userId="S::kbishop_washingtonea.org#ext#@neahq.onmicrosoft.com::49e01a96-684d-4216-96b4-584a08a22682" providerId="AD" clId="Web-{8EFAB14D-936A-F849-8DD3-6F18EE944DEB}"/>
    <pc:docChg chg="modSld">
      <pc:chgData name="Katie Bishop [WA]" userId="S::kbishop_washingtonea.org#ext#@neahq.onmicrosoft.com::49e01a96-684d-4216-96b4-584a08a22682" providerId="AD" clId="Web-{8EFAB14D-936A-F849-8DD3-6F18EE944DEB}" dt="2026-03-12T20:39:18.828" v="14" actId="20577"/>
      <pc:docMkLst>
        <pc:docMk/>
      </pc:docMkLst>
      <pc:sldChg chg="modSp">
        <pc:chgData name="Katie Bishop [WA]" userId="S::kbishop_washingtonea.org#ext#@neahq.onmicrosoft.com::49e01a96-684d-4216-96b4-584a08a22682" providerId="AD" clId="Web-{8EFAB14D-936A-F849-8DD3-6F18EE944DEB}" dt="2026-03-12T20:39:18.828" v="14" actId="20577"/>
        <pc:sldMkLst>
          <pc:docMk/>
          <pc:sldMk cId="1644160772" sldId="2739"/>
        </pc:sldMkLst>
        <pc:spChg chg="mod">
          <ac:chgData name="Katie Bishop [WA]" userId="S::kbishop_washingtonea.org#ext#@neahq.onmicrosoft.com::49e01a96-684d-4216-96b4-584a08a22682" providerId="AD" clId="Web-{8EFAB14D-936A-F849-8DD3-6F18EE944DEB}" dt="2026-03-12T20:39:18.828" v="14" actId="20577"/>
          <ac:spMkLst>
            <pc:docMk/>
            <pc:sldMk cId="1644160772" sldId="2739"/>
            <ac:spMk id="2" creationId="{7FF3C974-257C-8535-F20F-E5BA160905B2}"/>
          </ac:spMkLst>
        </pc:spChg>
      </pc:sldChg>
    </pc:docChg>
  </pc:docChgLst>
  <pc:docChgLst>
    <pc:chgData name="Gleason, Carrie [NEA]" userId="S::cgleason@nea.org::31a7c8cd-92be-4cca-a62a-d67004c12b95" providerId="AD" clId="Web-{AF0BCE84-5DF0-9338-50A9-8E29BE8A9AD2}"/>
    <pc:docChg chg="addSld delSld modSld sldOrd">
      <pc:chgData name="Gleason, Carrie [NEA]" userId="S::cgleason@nea.org::31a7c8cd-92be-4cca-a62a-d67004c12b95" providerId="AD" clId="Web-{AF0BCE84-5DF0-9338-50A9-8E29BE8A9AD2}" dt="2026-02-17T18:41:45.910" v="805"/>
      <pc:docMkLst>
        <pc:docMk/>
      </pc:docMkLst>
      <pc:sldChg chg="modSp ord modNotes">
        <pc:chgData name="Gleason, Carrie [NEA]" userId="S::cgleason@nea.org::31a7c8cd-92be-4cca-a62a-d67004c12b95" providerId="AD" clId="Web-{AF0BCE84-5DF0-9338-50A9-8E29BE8A9AD2}" dt="2026-02-17T18:00:54.054" v="291"/>
        <pc:sldMkLst>
          <pc:docMk/>
          <pc:sldMk cId="3878128544" sldId="1104"/>
        </pc:sldMkLst>
        <pc:spChg chg="mod">
          <ac:chgData name="Gleason, Carrie [NEA]" userId="S::cgleason@nea.org::31a7c8cd-92be-4cca-a62a-d67004c12b95" providerId="AD" clId="Web-{AF0BCE84-5DF0-9338-50A9-8E29BE8A9AD2}" dt="2026-02-17T17:57:12.174" v="251" actId="1076"/>
          <ac:spMkLst>
            <pc:docMk/>
            <pc:sldMk cId="3878128544" sldId="1104"/>
            <ac:spMk id="4" creationId="{C7089935-BF4A-207C-35DF-C8FA7AEC6D2E}"/>
          </ac:spMkLst>
        </pc:spChg>
        <pc:spChg chg="mod">
          <ac:chgData name="Gleason, Carrie [NEA]" userId="S::cgleason@nea.org::31a7c8cd-92be-4cca-a62a-d67004c12b95" providerId="AD" clId="Web-{AF0BCE84-5DF0-9338-50A9-8E29BE8A9AD2}" dt="2026-02-17T17:57:09.439" v="250" actId="1076"/>
          <ac:spMkLst>
            <pc:docMk/>
            <pc:sldMk cId="3878128544" sldId="1104"/>
            <ac:spMk id="6" creationId="{06E206F7-CD6F-32B5-6E03-3C51E9EEC134}"/>
          </ac:spMkLst>
        </pc:spChg>
      </pc:sldChg>
      <pc:sldChg chg="ord modNotes">
        <pc:chgData name="Gleason, Carrie [NEA]" userId="S::cgleason@nea.org::31a7c8cd-92be-4cca-a62a-d67004c12b95" providerId="AD" clId="Web-{AF0BCE84-5DF0-9338-50A9-8E29BE8A9AD2}" dt="2026-02-17T18:19:51.956" v="543"/>
        <pc:sldMkLst>
          <pc:docMk/>
          <pc:sldMk cId="2395616635" sldId="1132"/>
        </pc:sldMkLst>
      </pc:sldChg>
      <pc:sldChg chg="addSp modSp ord modNotes">
        <pc:chgData name="Gleason, Carrie [NEA]" userId="S::cgleason@nea.org::31a7c8cd-92be-4cca-a62a-d67004c12b95" providerId="AD" clId="Web-{AF0BCE84-5DF0-9338-50A9-8E29BE8A9AD2}" dt="2026-02-17T18:27:16.767" v="679" actId="1076"/>
        <pc:sldMkLst>
          <pc:docMk/>
          <pc:sldMk cId="1074567666" sldId="1145"/>
        </pc:sldMkLst>
        <pc:spChg chg="add mod">
          <ac:chgData name="Gleason, Carrie [NEA]" userId="S::cgleason@nea.org::31a7c8cd-92be-4cca-a62a-d67004c12b95" providerId="AD" clId="Web-{AF0BCE84-5DF0-9338-50A9-8E29BE8A9AD2}" dt="2026-02-17T18:27:16.767" v="679" actId="1076"/>
          <ac:spMkLst>
            <pc:docMk/>
            <pc:sldMk cId="1074567666" sldId="1145"/>
            <ac:spMk id="30" creationId="{66735524-0C69-D599-81E3-1484732D88D7}"/>
          </ac:spMkLst>
        </pc:spChg>
      </pc:sldChg>
      <pc:sldChg chg="modSp">
        <pc:chgData name="Gleason, Carrie [NEA]" userId="S::cgleason@nea.org::31a7c8cd-92be-4cca-a62a-d67004c12b95" providerId="AD" clId="Web-{AF0BCE84-5DF0-9338-50A9-8E29BE8A9AD2}" dt="2026-02-17T17:59:38.439" v="288" actId="20577"/>
        <pc:sldMkLst>
          <pc:docMk/>
          <pc:sldMk cId="3678831020" sldId="2604"/>
        </pc:sldMkLst>
        <pc:spChg chg="mod">
          <ac:chgData name="Gleason, Carrie [NEA]" userId="S::cgleason@nea.org::31a7c8cd-92be-4cca-a62a-d67004c12b95" providerId="AD" clId="Web-{AF0BCE84-5DF0-9338-50A9-8E29BE8A9AD2}" dt="2026-02-17T17:59:38.439" v="288" actId="20577"/>
          <ac:spMkLst>
            <pc:docMk/>
            <pc:sldMk cId="3678831020" sldId="2604"/>
            <ac:spMk id="2" creationId="{81AB81AA-3CFA-4531-D35C-78F751E674B9}"/>
          </ac:spMkLst>
        </pc:spChg>
      </pc:sldChg>
      <pc:sldChg chg="modSp modNotes">
        <pc:chgData name="Gleason, Carrie [NEA]" userId="S::cgleason@nea.org::31a7c8cd-92be-4cca-a62a-d67004c12b95" providerId="AD" clId="Web-{AF0BCE84-5DF0-9338-50A9-8E29BE8A9AD2}" dt="2026-02-17T18:03:02.670" v="305"/>
        <pc:sldMkLst>
          <pc:docMk/>
          <pc:sldMk cId="876738480" sldId="2606"/>
        </pc:sldMkLst>
        <pc:spChg chg="mod">
          <ac:chgData name="Gleason, Carrie [NEA]" userId="S::cgleason@nea.org::31a7c8cd-92be-4cca-a62a-d67004c12b95" providerId="AD" clId="Web-{AF0BCE84-5DF0-9338-50A9-8E29BE8A9AD2}" dt="2026-02-17T18:01:57.448" v="295" actId="20577"/>
          <ac:spMkLst>
            <pc:docMk/>
            <pc:sldMk cId="876738480" sldId="2606"/>
            <ac:spMk id="3" creationId="{74687E98-4854-CAD1-A45C-CB8D215BB03F}"/>
          </ac:spMkLst>
        </pc:spChg>
        <pc:spChg chg="mod">
          <ac:chgData name="Gleason, Carrie [NEA]" userId="S::cgleason@nea.org::31a7c8cd-92be-4cca-a62a-d67004c12b95" providerId="AD" clId="Web-{AF0BCE84-5DF0-9338-50A9-8E29BE8A9AD2}" dt="2026-02-17T18:03:01.529" v="299" actId="20577"/>
          <ac:spMkLst>
            <pc:docMk/>
            <pc:sldMk cId="876738480" sldId="2606"/>
            <ac:spMk id="4" creationId="{F1E29FA7-8269-B7B3-87AF-CB1D93C84D0B}"/>
          </ac:spMkLst>
        </pc:spChg>
      </pc:sldChg>
      <pc:sldChg chg="addSp delSp modSp modNotes">
        <pc:chgData name="Gleason, Carrie [NEA]" userId="S::cgleason@nea.org::31a7c8cd-92be-4cca-a62a-d67004c12b95" providerId="AD" clId="Web-{AF0BCE84-5DF0-9338-50A9-8E29BE8A9AD2}" dt="2026-02-17T18:09:35.605" v="321"/>
        <pc:sldMkLst>
          <pc:docMk/>
          <pc:sldMk cId="4258171408" sldId="2608"/>
        </pc:sldMkLst>
      </pc:sldChg>
      <pc:sldChg chg="modSp new">
        <pc:chgData name="Gleason, Carrie [NEA]" userId="S::cgleason@nea.org::31a7c8cd-92be-4cca-a62a-d67004c12b95" providerId="AD" clId="Web-{AF0BCE84-5DF0-9338-50A9-8E29BE8A9AD2}" dt="2026-02-17T18:25:06.686" v="658" actId="20577"/>
        <pc:sldMkLst>
          <pc:docMk/>
          <pc:sldMk cId="747872662" sldId="2611"/>
        </pc:sldMkLst>
        <pc:spChg chg="mod">
          <ac:chgData name="Gleason, Carrie [NEA]" userId="S::cgleason@nea.org::31a7c8cd-92be-4cca-a62a-d67004c12b95" providerId="AD" clId="Web-{AF0BCE84-5DF0-9338-50A9-8E29BE8A9AD2}" dt="2026-02-17T18:24:47.045" v="654" actId="20577"/>
          <ac:spMkLst>
            <pc:docMk/>
            <pc:sldMk cId="747872662" sldId="2611"/>
            <ac:spMk id="2" creationId="{1DCD1E39-CB83-37C1-E945-59F2E9A82569}"/>
          </ac:spMkLst>
        </pc:spChg>
        <pc:spChg chg="mod">
          <ac:chgData name="Gleason, Carrie [NEA]" userId="S::cgleason@nea.org::31a7c8cd-92be-4cca-a62a-d67004c12b95" providerId="AD" clId="Web-{AF0BCE84-5DF0-9338-50A9-8E29BE8A9AD2}" dt="2026-02-17T18:25:06.686" v="658" actId="20577"/>
          <ac:spMkLst>
            <pc:docMk/>
            <pc:sldMk cId="747872662" sldId="2611"/>
            <ac:spMk id="3" creationId="{EB59C68E-EEE2-5861-DA82-D706B32A8B48}"/>
          </ac:spMkLst>
        </pc:spChg>
      </pc:sldChg>
      <pc:sldChg chg="modSp new">
        <pc:chgData name="Gleason, Carrie [NEA]" userId="S::cgleason@nea.org::31a7c8cd-92be-4cca-a62a-d67004c12b95" providerId="AD" clId="Web-{AF0BCE84-5DF0-9338-50A9-8E29BE8A9AD2}" dt="2026-02-17T18:30:25.584" v="693" actId="20577"/>
        <pc:sldMkLst>
          <pc:docMk/>
          <pc:sldMk cId="2872307199" sldId="2615"/>
        </pc:sldMkLst>
        <pc:spChg chg="mod">
          <ac:chgData name="Gleason, Carrie [NEA]" userId="S::cgleason@nea.org::31a7c8cd-92be-4cca-a62a-d67004c12b95" providerId="AD" clId="Web-{AF0BCE84-5DF0-9338-50A9-8E29BE8A9AD2}" dt="2026-02-17T18:30:25.584" v="693" actId="20577"/>
          <ac:spMkLst>
            <pc:docMk/>
            <pc:sldMk cId="2872307199" sldId="2615"/>
            <ac:spMk id="2" creationId="{6056BA31-20FA-B405-1A49-DA4BB276F1D1}"/>
          </ac:spMkLst>
        </pc:spChg>
      </pc:sldChg>
    </pc:docChg>
  </pc:docChgLst>
  <pc:docChgLst>
    <pc:chgData name="Serricchio-Joiner, Salina" userId="S::sjoiner_cta.org#ext#@neahq.onmicrosoft.com::6af60d7e-370f-4aee-889d-7aba5220ebbb" providerId="AD" clId="Web-{5756696D-AFA5-1BFA-A5D1-CC66CAD77C83}"/>
    <pc:docChg chg="modSld">
      <pc:chgData name="Serricchio-Joiner, Salina" userId="S::sjoiner_cta.org#ext#@neahq.onmicrosoft.com::6af60d7e-370f-4aee-889d-7aba5220ebbb" providerId="AD" clId="Web-{5756696D-AFA5-1BFA-A5D1-CC66CAD77C83}" dt="2026-02-13T22:23:28.995" v="123" actId="20577"/>
      <pc:docMkLst>
        <pc:docMk/>
      </pc:docMkLst>
      <pc:sldChg chg="modSp">
        <pc:chgData name="Serricchio-Joiner, Salina" userId="S::sjoiner_cta.org#ext#@neahq.onmicrosoft.com::6af60d7e-370f-4aee-889d-7aba5220ebbb" providerId="AD" clId="Web-{5756696D-AFA5-1BFA-A5D1-CC66CAD77C83}" dt="2026-02-13T22:23:28.995" v="123" actId="20577"/>
        <pc:sldMkLst>
          <pc:docMk/>
          <pc:sldMk cId="1974796143" sldId="2603"/>
        </pc:sldMkLst>
      </pc:sldChg>
    </pc:docChg>
  </pc:docChgLst>
  <pc:docChgLst>
    <pc:chgData name="Saxon, Bekah [CT]" userId="S::bekahs_cea.org#ext#@neahq.onmicrosoft.com::997a9d4e-d144-43cf-9e47-2d5b5cf1c158" providerId="AD" clId="Web-{4BA264A3-462D-02E1-4B63-7980033433D2}"/>
    <pc:docChg chg="modSld sldOrd">
      <pc:chgData name="Saxon, Bekah [CT]" userId="S::bekahs_cea.org#ext#@neahq.onmicrosoft.com::997a9d4e-d144-43cf-9e47-2d5b5cf1c158" providerId="AD" clId="Web-{4BA264A3-462D-02E1-4B63-7980033433D2}" dt="2026-03-12T17:34:45.331" v="96" actId="14100"/>
      <pc:docMkLst>
        <pc:docMk/>
      </pc:docMkLst>
      <pc:sldChg chg="addSp delSp modSp mod ord setBg">
        <pc:chgData name="Saxon, Bekah [CT]" userId="S::bekahs_cea.org#ext#@neahq.onmicrosoft.com::997a9d4e-d144-43cf-9e47-2d5b5cf1c158" providerId="AD" clId="Web-{4BA264A3-462D-02E1-4B63-7980033433D2}" dt="2026-03-12T17:34:45.331" v="96" actId="14100"/>
        <pc:sldMkLst>
          <pc:docMk/>
          <pc:sldMk cId="1749047115" sldId="2688"/>
        </pc:sldMkLst>
        <pc:spChg chg="mod">
          <ac:chgData name="Saxon, Bekah [CT]" userId="S::bekahs_cea.org#ext#@neahq.onmicrosoft.com::997a9d4e-d144-43cf-9e47-2d5b5cf1c158" providerId="AD" clId="Web-{4BA264A3-462D-02E1-4B63-7980033433D2}" dt="2026-03-12T17:34:45.331" v="96" actId="14100"/>
          <ac:spMkLst>
            <pc:docMk/>
            <pc:sldMk cId="1749047115" sldId="2688"/>
            <ac:spMk id="2" creationId="{71C9568E-6DF4-C8E8-F8BB-077D8C235C6F}"/>
          </ac:spMkLst>
        </pc:spChg>
        <pc:spChg chg="del">
          <ac:chgData name="Saxon, Bekah [CT]" userId="S::bekahs_cea.org#ext#@neahq.onmicrosoft.com::997a9d4e-d144-43cf-9e47-2d5b5cf1c158" providerId="AD" clId="Web-{4BA264A3-462D-02E1-4B63-7980033433D2}" dt="2026-03-12T17:29:52.472" v="35"/>
          <ac:spMkLst>
            <pc:docMk/>
            <pc:sldMk cId="1749047115" sldId="2688"/>
            <ac:spMk id="3" creationId="{38BFA3DF-9D85-BD0E-B1C9-4321D0FE6005}"/>
          </ac:spMkLst>
        </pc:spChg>
        <pc:spChg chg="add">
          <ac:chgData name="Saxon, Bekah [CT]" userId="S::bekahs_cea.org#ext#@neahq.onmicrosoft.com::997a9d4e-d144-43cf-9e47-2d5b5cf1c158" providerId="AD" clId="Web-{4BA264A3-462D-02E1-4B63-7980033433D2}" dt="2026-03-12T17:34:03.300" v="91"/>
          <ac:spMkLst>
            <pc:docMk/>
            <pc:sldMk cId="1749047115" sldId="2688"/>
            <ac:spMk id="9" creationId="{06DA9DF9-31F7-4056-B42E-878CC92417B8}"/>
          </ac:spMkLst>
        </pc:spChg>
        <pc:picChg chg="add mod">
          <ac:chgData name="Saxon, Bekah [CT]" userId="S::bekahs_cea.org#ext#@neahq.onmicrosoft.com::997a9d4e-d144-43cf-9e47-2d5b5cf1c158" providerId="AD" clId="Web-{4BA264A3-462D-02E1-4B63-7980033433D2}" dt="2026-03-12T17:34:03.300" v="91"/>
          <ac:picMkLst>
            <pc:docMk/>
            <pc:sldMk cId="1749047115" sldId="2688"/>
            <ac:picMk id="4" creationId="{88A5865C-6E7F-E4BA-71B7-7390BD69034C}"/>
          </ac:picMkLst>
        </pc:picChg>
      </pc:sldChg>
      <pc:sldChg chg="modSp">
        <pc:chgData name="Saxon, Bekah [CT]" userId="S::bekahs_cea.org#ext#@neahq.onmicrosoft.com::997a9d4e-d144-43cf-9e47-2d5b5cf1c158" providerId="AD" clId="Web-{4BA264A3-462D-02E1-4B63-7980033433D2}" dt="2026-03-12T17:15:31.864" v="28" actId="14100"/>
        <pc:sldMkLst>
          <pc:docMk/>
          <pc:sldMk cId="1982903766" sldId="2691"/>
        </pc:sldMkLst>
        <pc:spChg chg="mod">
          <ac:chgData name="Saxon, Bekah [CT]" userId="S::bekahs_cea.org#ext#@neahq.onmicrosoft.com::997a9d4e-d144-43cf-9e47-2d5b5cf1c158" providerId="AD" clId="Web-{4BA264A3-462D-02E1-4B63-7980033433D2}" dt="2026-03-12T17:15:31.864" v="28" actId="14100"/>
          <ac:spMkLst>
            <pc:docMk/>
            <pc:sldMk cId="1982903766" sldId="2691"/>
            <ac:spMk id="2" creationId="{7707B4AB-F10B-4E6F-B148-24781C818717}"/>
          </ac:spMkLst>
        </pc:spChg>
      </pc:sldChg>
    </pc:docChg>
  </pc:docChgLst>
  <pc:docChgLst>
    <pc:chgData name="Gleason, Carrie [NEA]" userId="S::cgleason@nea.org::31a7c8cd-92be-4cca-a62a-d67004c12b95" providerId="AD" clId="Web-{198573DA-D202-E603-879B-D6504E1D7E3B}"/>
    <pc:docChg chg="addSld delSld modSld sldOrd">
      <pc:chgData name="Gleason, Carrie [NEA]" userId="S::cgleason@nea.org::31a7c8cd-92be-4cca-a62a-d67004c12b95" providerId="AD" clId="Web-{198573DA-D202-E603-879B-D6504E1D7E3B}" dt="2026-02-23T22:29:36.910" v="1230"/>
      <pc:docMkLst>
        <pc:docMk/>
      </pc:docMkLst>
      <pc:sldChg chg="delSp modSp">
        <pc:chgData name="Gleason, Carrie [NEA]" userId="S::cgleason@nea.org::31a7c8cd-92be-4cca-a62a-d67004c12b95" providerId="AD" clId="Web-{198573DA-D202-E603-879B-D6504E1D7E3B}" dt="2026-02-23T22:15:57.820" v="1202" actId="1076"/>
        <pc:sldMkLst>
          <pc:docMk/>
          <pc:sldMk cId="1074567666" sldId="1145"/>
        </pc:sldMkLst>
        <pc:spChg chg="mod">
          <ac:chgData name="Gleason, Carrie [NEA]" userId="S::cgleason@nea.org::31a7c8cd-92be-4cca-a62a-d67004c12b95" providerId="AD" clId="Web-{198573DA-D202-E603-879B-D6504E1D7E3B}" dt="2026-02-23T22:15:57.820" v="1202" actId="1076"/>
          <ac:spMkLst>
            <pc:docMk/>
            <pc:sldMk cId="1074567666" sldId="1145"/>
            <ac:spMk id="30" creationId="{66735524-0C69-D599-81E3-1484732D88D7}"/>
          </ac:spMkLst>
        </pc:spChg>
        <pc:graphicFrameChg chg="modGraphic">
          <ac:chgData name="Gleason, Carrie [NEA]" userId="S::cgleason@nea.org::31a7c8cd-92be-4cca-a62a-d67004c12b95" providerId="AD" clId="Web-{198573DA-D202-E603-879B-D6504E1D7E3B}" dt="2026-02-23T22:15:45.367" v="1200" actId="20577"/>
          <ac:graphicFrameMkLst>
            <pc:docMk/>
            <pc:sldMk cId="1074567666" sldId="1145"/>
            <ac:graphicFrameMk id="11" creationId="{CE7820DE-5D3A-F382-8972-56339666AF94}"/>
          </ac:graphicFrameMkLst>
        </pc:graphicFrameChg>
        <pc:picChg chg="mod">
          <ac:chgData name="Gleason, Carrie [NEA]" userId="S::cgleason@nea.org::31a7c8cd-92be-4cca-a62a-d67004c12b95" providerId="AD" clId="Web-{198573DA-D202-E603-879B-D6504E1D7E3B}" dt="2026-02-23T22:15:56.117" v="1201" actId="1076"/>
          <ac:picMkLst>
            <pc:docMk/>
            <pc:sldMk cId="1074567666" sldId="1145"/>
            <ac:picMk id="9" creationId="{B5BA9B32-33AE-F5DD-4E2F-EFDC5ABB46F5}"/>
          </ac:picMkLst>
        </pc:picChg>
      </pc:sldChg>
      <pc:sldChg chg="modSp">
        <pc:chgData name="Gleason, Carrie [NEA]" userId="S::cgleason@nea.org::31a7c8cd-92be-4cca-a62a-d67004c12b95" providerId="AD" clId="Web-{198573DA-D202-E603-879B-D6504E1D7E3B}" dt="2026-02-23T21:10:53.149" v="29" actId="1076"/>
        <pc:sldMkLst>
          <pc:docMk/>
          <pc:sldMk cId="3678831020" sldId="2604"/>
        </pc:sldMkLst>
        <pc:spChg chg="mod">
          <ac:chgData name="Gleason, Carrie [NEA]" userId="S::cgleason@nea.org::31a7c8cd-92be-4cca-a62a-d67004c12b95" providerId="AD" clId="Web-{198573DA-D202-E603-879B-D6504E1D7E3B}" dt="2026-02-23T21:10:53.149" v="29" actId="1076"/>
          <ac:spMkLst>
            <pc:docMk/>
            <pc:sldMk cId="3678831020" sldId="2604"/>
            <ac:spMk id="3" creationId="{E2CA2667-2544-AF4A-24AF-5C16E47D3D62}"/>
          </ac:spMkLst>
        </pc:spChg>
      </pc:sldChg>
      <pc:sldChg chg="modSp">
        <pc:chgData name="Gleason, Carrie [NEA]" userId="S::cgleason@nea.org::31a7c8cd-92be-4cca-a62a-d67004c12b95" providerId="AD" clId="Web-{198573DA-D202-E603-879B-D6504E1D7E3B}" dt="2026-02-23T22:20:35.741" v="1221" actId="1076"/>
        <pc:sldMkLst>
          <pc:docMk/>
          <pc:sldMk cId="4258171408" sldId="2608"/>
        </pc:sldMkLst>
        <pc:spChg chg="mod">
          <ac:chgData name="Gleason, Carrie [NEA]" userId="S::cgleason@nea.org::31a7c8cd-92be-4cca-a62a-d67004c12b95" providerId="AD" clId="Web-{198573DA-D202-E603-879B-D6504E1D7E3B}" dt="2026-02-23T22:20:35.741" v="1221" actId="1076"/>
          <ac:spMkLst>
            <pc:docMk/>
            <pc:sldMk cId="4258171408" sldId="2608"/>
            <ac:spMk id="4" creationId="{A7F16D68-293B-2730-074F-61224C679D95}"/>
          </ac:spMkLst>
        </pc:spChg>
      </pc:sldChg>
      <pc:sldChg chg="modSp">
        <pc:chgData name="Gleason, Carrie [NEA]" userId="S::cgleason@nea.org::31a7c8cd-92be-4cca-a62a-d67004c12b95" providerId="AD" clId="Web-{198573DA-D202-E603-879B-D6504E1D7E3B}" dt="2026-02-23T22:19:33.335" v="1218" actId="20577"/>
        <pc:sldMkLst>
          <pc:docMk/>
          <pc:sldMk cId="747872662" sldId="2611"/>
        </pc:sldMkLst>
        <pc:spChg chg="mod">
          <ac:chgData name="Gleason, Carrie [NEA]" userId="S::cgleason@nea.org::31a7c8cd-92be-4cca-a62a-d67004c12b95" providerId="AD" clId="Web-{198573DA-D202-E603-879B-D6504E1D7E3B}" dt="2026-02-23T22:19:33.335" v="1218" actId="20577"/>
          <ac:spMkLst>
            <pc:docMk/>
            <pc:sldMk cId="747872662" sldId="2611"/>
            <ac:spMk id="3" creationId="{EB59C68E-EEE2-5861-DA82-D706B32A8B48}"/>
          </ac:spMkLst>
        </pc:spChg>
        <pc:picChg chg="mod">
          <ac:chgData name="Gleason, Carrie [NEA]" userId="S::cgleason@nea.org::31a7c8cd-92be-4cca-a62a-d67004c12b95" providerId="AD" clId="Web-{198573DA-D202-E603-879B-D6504E1D7E3B}" dt="2026-02-23T22:19:20.007" v="1216" actId="1076"/>
          <ac:picMkLst>
            <pc:docMk/>
            <pc:sldMk cId="747872662" sldId="2611"/>
            <ac:picMk id="4" creationId="{A80AA014-0712-D988-68B6-4BB320CADE3E}"/>
          </ac:picMkLst>
        </pc:picChg>
      </pc:sldChg>
    </pc:docChg>
  </pc:docChgLst>
  <pc:docChgLst>
    <pc:chgData name="Rodriguez, Fabricio [MD]" userId="S::frodriguez_mseanea.org#ext#@neahq.onmicrosoft.com::bff10b71-9c9c-4939-a297-8550b1909c9f" providerId="AD" clId="Web-{C958D328-D684-B4DC-7D7B-A1C54DBC51B1}"/>
    <pc:docChg chg="modSld">
      <pc:chgData name="Rodriguez, Fabricio [MD]" userId="S::frodriguez_mseanea.org#ext#@neahq.onmicrosoft.com::bff10b71-9c9c-4939-a297-8550b1909c9f" providerId="AD" clId="Web-{C958D328-D684-B4DC-7D7B-A1C54DBC51B1}" dt="2026-03-13T11:52:16.424" v="119" actId="1076"/>
      <pc:docMkLst>
        <pc:docMk/>
      </pc:docMkLst>
      <pc:sldChg chg="modSp">
        <pc:chgData name="Rodriguez, Fabricio [MD]" userId="S::frodriguez_mseanea.org#ext#@neahq.onmicrosoft.com::bff10b71-9c9c-4939-a297-8550b1909c9f" providerId="AD" clId="Web-{C958D328-D684-B4DC-7D7B-A1C54DBC51B1}" dt="2026-03-13T11:52:16.424" v="119" actId="1076"/>
        <pc:sldMkLst>
          <pc:docMk/>
          <pc:sldMk cId="3788473675" sldId="2744"/>
        </pc:sldMkLst>
        <pc:spChg chg="mod">
          <ac:chgData name="Rodriguez, Fabricio [MD]" userId="S::frodriguez_mseanea.org#ext#@neahq.onmicrosoft.com::bff10b71-9c9c-4939-a297-8550b1909c9f" providerId="AD" clId="Web-{C958D328-D684-B4DC-7D7B-A1C54DBC51B1}" dt="2026-03-13T11:52:16.424" v="119" actId="1076"/>
          <ac:spMkLst>
            <pc:docMk/>
            <pc:sldMk cId="3788473675" sldId="2744"/>
            <ac:spMk id="2" creationId="{8A70D1C8-390F-5F73-C522-6ABEA422FA1D}"/>
          </ac:spMkLst>
        </pc:spChg>
        <pc:picChg chg="mod">
          <ac:chgData name="Rodriguez, Fabricio [MD]" userId="S::frodriguez_mseanea.org#ext#@neahq.onmicrosoft.com::bff10b71-9c9c-4939-a297-8550b1909c9f" providerId="AD" clId="Web-{C958D328-D684-B4DC-7D7B-A1C54DBC51B1}" dt="2026-03-12T20:01:43.857" v="96" actId="1076"/>
          <ac:picMkLst>
            <pc:docMk/>
            <pc:sldMk cId="3788473675" sldId="2744"/>
            <ac:picMk id="12" creationId="{40EA3AFD-15CA-ACCD-CAC6-CF05E2F033C0}"/>
          </ac:picMkLst>
        </pc:picChg>
      </pc:sldChg>
    </pc:docChg>
  </pc:docChgLst>
  <pc:docChgLst>
    <pc:chgData name="Dan, Melissa" userId="S::melissa.dan_floridaea.org#ext#@neahq.onmicrosoft.com::c4cbae29-c430-47cb-b8f3-3fa55c3f6821" providerId="AD" clId="Web-{95833AF6-52EB-9EAF-1C86-E38B9B832695}"/>
    <pc:docChg chg="addSld delSld modSld">
      <pc:chgData name="Dan, Melissa" userId="S::melissa.dan_floridaea.org#ext#@neahq.onmicrosoft.com::c4cbae29-c430-47cb-b8f3-3fa55c3f6821" providerId="AD" clId="Web-{95833AF6-52EB-9EAF-1C86-E38B9B832695}" dt="2026-03-12T19:19:09.417" v="29"/>
      <pc:docMkLst>
        <pc:docMk/>
      </pc:docMkLst>
      <pc:sldChg chg="modSp">
        <pc:chgData name="Dan, Melissa" userId="S::melissa.dan_floridaea.org#ext#@neahq.onmicrosoft.com::c4cbae29-c430-47cb-b8f3-3fa55c3f6821" providerId="AD" clId="Web-{95833AF6-52EB-9EAF-1C86-E38B9B832695}" dt="2026-03-12T19:19:09.417" v="29"/>
        <pc:sldMkLst>
          <pc:docMk/>
          <pc:sldMk cId="753598646" sldId="2650"/>
        </pc:sldMkLst>
        <pc:graphicFrameChg chg="mod modGraphic">
          <ac:chgData name="Dan, Melissa" userId="S::melissa.dan_floridaea.org#ext#@neahq.onmicrosoft.com::c4cbae29-c430-47cb-b8f3-3fa55c3f6821" providerId="AD" clId="Web-{95833AF6-52EB-9EAF-1C86-E38B9B832695}" dt="2026-03-12T19:19:09.417" v="29"/>
          <ac:graphicFrameMkLst>
            <pc:docMk/>
            <pc:sldMk cId="753598646" sldId="2650"/>
            <ac:graphicFrameMk id="4" creationId="{A2D36F6A-C6BE-D9E1-2FED-09B25DFA3CCF}"/>
          </ac:graphicFrameMkLst>
        </pc:graphicFrameChg>
      </pc:sldChg>
      <pc:sldChg chg="modSp">
        <pc:chgData name="Dan, Melissa" userId="S::melissa.dan_floridaea.org#ext#@neahq.onmicrosoft.com::c4cbae29-c430-47cb-b8f3-3fa55c3f6821" providerId="AD" clId="Web-{95833AF6-52EB-9EAF-1C86-E38B9B832695}" dt="2026-03-12T19:17:31.776" v="17" actId="20577"/>
        <pc:sldMkLst>
          <pc:docMk/>
          <pc:sldMk cId="3782375007" sldId="2682"/>
        </pc:sldMkLst>
        <pc:graphicFrameChg chg="modGraphic">
          <ac:chgData name="Dan, Melissa" userId="S::melissa.dan_floridaea.org#ext#@neahq.onmicrosoft.com::c4cbae29-c430-47cb-b8f3-3fa55c3f6821" providerId="AD" clId="Web-{95833AF6-52EB-9EAF-1C86-E38B9B832695}" dt="2026-03-12T19:17:31.776" v="17" actId="20577"/>
          <ac:graphicFrameMkLst>
            <pc:docMk/>
            <pc:sldMk cId="3782375007" sldId="2682"/>
            <ac:graphicFrameMk id="23" creationId="{076B2257-EB37-E38C-3EE6-2D22E16F82C7}"/>
          </ac:graphicFrameMkLst>
        </pc:graphicFrameChg>
      </pc:sldChg>
      <pc:sldChg chg="addSp delSp modSp mod setBg">
        <pc:chgData name="Dan, Melissa" userId="S::melissa.dan_floridaea.org#ext#@neahq.onmicrosoft.com::c4cbae29-c430-47cb-b8f3-3fa55c3f6821" providerId="AD" clId="Web-{95833AF6-52EB-9EAF-1C86-E38B9B832695}" dt="2026-03-12T19:00:13.634" v="4"/>
        <pc:sldMkLst>
          <pc:docMk/>
          <pc:sldMk cId="2755560848" sldId="2687"/>
        </pc:sldMkLst>
        <pc:spChg chg="mod">
          <ac:chgData name="Dan, Melissa" userId="S::melissa.dan_floridaea.org#ext#@neahq.onmicrosoft.com::c4cbae29-c430-47cb-b8f3-3fa55c3f6821" providerId="AD" clId="Web-{95833AF6-52EB-9EAF-1C86-E38B9B832695}" dt="2026-03-12T19:00:13.634" v="4"/>
          <ac:spMkLst>
            <pc:docMk/>
            <pc:sldMk cId="2755560848" sldId="2687"/>
            <ac:spMk id="2" creationId="{2EA55A79-98E4-A3BA-AEE1-909E3754A36D}"/>
          </ac:spMkLst>
        </pc:spChg>
        <pc:spChg chg="del mod">
          <ac:chgData name="Dan, Melissa" userId="S::melissa.dan_floridaea.org#ext#@neahq.onmicrosoft.com::c4cbae29-c430-47cb-b8f3-3fa55c3f6821" providerId="AD" clId="Web-{95833AF6-52EB-9EAF-1C86-E38B9B832695}" dt="2026-03-12T19:00:13.634" v="4"/>
          <ac:spMkLst>
            <pc:docMk/>
            <pc:sldMk cId="2755560848" sldId="2687"/>
            <ac:spMk id="3" creationId="{B1B93C46-1D48-9F69-8E53-249A83C733DC}"/>
          </ac:spMkLst>
        </pc:spChg>
        <pc:spChg chg="add">
          <ac:chgData name="Dan, Melissa" userId="S::melissa.dan_floridaea.org#ext#@neahq.onmicrosoft.com::c4cbae29-c430-47cb-b8f3-3fa55c3f6821" providerId="AD" clId="Web-{95833AF6-52EB-9EAF-1C86-E38B9B832695}" dt="2026-03-12T19:00:13.634" v="4"/>
          <ac:spMkLst>
            <pc:docMk/>
            <pc:sldMk cId="2755560848" sldId="2687"/>
            <ac:spMk id="9" creationId="{2E442304-DDBD-4F7B-8017-36BCC863FB40}"/>
          </ac:spMkLst>
        </pc:spChg>
        <pc:spChg chg="add">
          <ac:chgData name="Dan, Melissa" userId="S::melissa.dan_floridaea.org#ext#@neahq.onmicrosoft.com::c4cbae29-c430-47cb-b8f3-3fa55c3f6821" providerId="AD" clId="Web-{95833AF6-52EB-9EAF-1C86-E38B9B832695}" dt="2026-03-12T19:00:13.634" v="4"/>
          <ac:spMkLst>
            <pc:docMk/>
            <pc:sldMk cId="2755560848" sldId="2687"/>
            <ac:spMk id="11" creationId="{5E107275-3853-46FD-A241-DE4355A42675}"/>
          </ac:spMkLst>
        </pc:spChg>
        <pc:graphicFrameChg chg="add">
          <ac:chgData name="Dan, Melissa" userId="S::melissa.dan_floridaea.org#ext#@neahq.onmicrosoft.com::c4cbae29-c430-47cb-b8f3-3fa55c3f6821" providerId="AD" clId="Web-{95833AF6-52EB-9EAF-1C86-E38B9B832695}" dt="2026-03-12T19:00:13.634" v="4"/>
          <ac:graphicFrameMkLst>
            <pc:docMk/>
            <pc:sldMk cId="2755560848" sldId="2687"/>
            <ac:graphicFrameMk id="5" creationId="{59B94ECB-360E-8CCE-DF4B-067E249733DD}"/>
          </ac:graphicFrameMkLst>
        </pc:graphicFrameChg>
      </pc:sldChg>
      <pc:sldChg chg="del">
        <pc:chgData name="Dan, Melissa" userId="S::melissa.dan_floridaea.org#ext#@neahq.onmicrosoft.com::c4cbae29-c430-47cb-b8f3-3fa55c3f6821" providerId="AD" clId="Web-{95833AF6-52EB-9EAF-1C86-E38B9B832695}" dt="2026-03-12T18:58:45.118" v="0"/>
        <pc:sldMkLst>
          <pc:docMk/>
          <pc:sldMk cId="1196939869" sldId="2734"/>
        </pc:sldMkLst>
      </pc:sldChg>
      <pc:sldChg chg="del">
        <pc:chgData name="Dan, Melissa" userId="S::melissa.dan_floridaea.org#ext#@neahq.onmicrosoft.com::c4cbae29-c430-47cb-b8f3-3fa55c3f6821" providerId="AD" clId="Web-{95833AF6-52EB-9EAF-1C86-E38B9B832695}" dt="2026-03-12T19:01:59.962" v="11"/>
        <pc:sldMkLst>
          <pc:docMk/>
          <pc:sldMk cId="4205798189" sldId="2736"/>
        </pc:sldMkLst>
      </pc:sldChg>
      <pc:sldChg chg="modSp add del replId">
        <pc:chgData name="Dan, Melissa" userId="S::melissa.dan_floridaea.org#ext#@neahq.onmicrosoft.com::c4cbae29-c430-47cb-b8f3-3fa55c3f6821" providerId="AD" clId="Web-{95833AF6-52EB-9EAF-1C86-E38B9B832695}" dt="2026-03-12T19:02:05.368" v="12"/>
        <pc:sldMkLst>
          <pc:docMk/>
          <pc:sldMk cId="4033374198" sldId="2741"/>
        </pc:sldMkLst>
        <pc:spChg chg="mod">
          <ac:chgData name="Dan, Melissa" userId="S::melissa.dan_floridaea.org#ext#@neahq.onmicrosoft.com::c4cbae29-c430-47cb-b8f3-3fa55c3f6821" providerId="AD" clId="Web-{95833AF6-52EB-9EAF-1C86-E38B9B832695}" dt="2026-03-12T19:01:42.790" v="6" actId="20577"/>
          <ac:spMkLst>
            <pc:docMk/>
            <pc:sldMk cId="4033374198" sldId="2741"/>
            <ac:spMk id="3" creationId="{01368145-E29A-C081-0A4E-0178C881C299}"/>
          </ac:spMkLst>
        </pc:spChg>
      </pc:sldChg>
      <pc:sldChg chg="modSp add replId">
        <pc:chgData name="Dan, Melissa" userId="S::melissa.dan_floridaea.org#ext#@neahq.onmicrosoft.com::c4cbae29-c430-47cb-b8f3-3fa55c3f6821" providerId="AD" clId="Web-{95833AF6-52EB-9EAF-1C86-E38B9B832695}" dt="2026-03-12T19:02:08.587" v="13" actId="20577"/>
        <pc:sldMkLst>
          <pc:docMk/>
          <pc:sldMk cId="3969956140" sldId="2742"/>
        </pc:sldMkLst>
        <pc:spChg chg="mod">
          <ac:chgData name="Dan, Melissa" userId="S::melissa.dan_floridaea.org#ext#@neahq.onmicrosoft.com::c4cbae29-c430-47cb-b8f3-3fa55c3f6821" providerId="AD" clId="Web-{95833AF6-52EB-9EAF-1C86-E38B9B832695}" dt="2026-03-12T19:02:08.587" v="13" actId="20577"/>
          <ac:spMkLst>
            <pc:docMk/>
            <pc:sldMk cId="3969956140" sldId="2742"/>
            <ac:spMk id="3" creationId="{C44AFBAD-CE97-4E93-9EC3-6AAB1EABD0EF}"/>
          </ac:spMkLst>
        </pc:spChg>
      </pc:sldChg>
    </pc:docChg>
  </pc:docChgLst>
  <pc:docChgLst>
    <pc:chgData name="Gleason, Carrie [NEA]" userId="S::cgleason@nea.org::31a7c8cd-92be-4cca-a62a-d67004c12b95" providerId="AD" clId="Web-{DDD8B15B-F6E2-4214-5B13-11D133BD2034}"/>
    <pc:docChg chg="addSld delSld modSld sldOrd">
      <pc:chgData name="Gleason, Carrie [NEA]" userId="S::cgleason@nea.org::31a7c8cd-92be-4cca-a62a-d67004c12b95" providerId="AD" clId="Web-{DDD8B15B-F6E2-4214-5B13-11D133BD2034}" dt="2026-03-12T22:22:58.070" v="398"/>
      <pc:docMkLst>
        <pc:docMk/>
      </pc:docMkLst>
      <pc:sldChg chg="ord">
        <pc:chgData name="Gleason, Carrie [NEA]" userId="S::cgleason@nea.org::31a7c8cd-92be-4cca-a62a-d67004c12b95" providerId="AD" clId="Web-{DDD8B15B-F6E2-4214-5B13-11D133BD2034}" dt="2026-03-12T22:03:49.123" v="350"/>
        <pc:sldMkLst>
          <pc:docMk/>
          <pc:sldMk cId="2395616635" sldId="1132"/>
        </pc:sldMkLst>
      </pc:sldChg>
      <pc:sldChg chg="addSp delSp modSp mod setBg">
        <pc:chgData name="Gleason, Carrie [NEA]" userId="S::cgleason@nea.org::31a7c8cd-92be-4cca-a62a-d67004c12b95" providerId="AD" clId="Web-{DDD8B15B-F6E2-4214-5B13-11D133BD2034}" dt="2026-03-12T19:46:50.493" v="18" actId="1076"/>
        <pc:sldMkLst>
          <pc:docMk/>
          <pc:sldMk cId="1228930249" sldId="1173"/>
        </pc:sldMkLst>
        <pc:spChg chg="mod">
          <ac:chgData name="Gleason, Carrie [NEA]" userId="S::cgleason@nea.org::31a7c8cd-92be-4cca-a62a-d67004c12b95" providerId="AD" clId="Web-{DDD8B15B-F6E2-4214-5B13-11D133BD2034}" dt="2026-03-12T19:46:19.321" v="12" actId="1076"/>
          <ac:spMkLst>
            <pc:docMk/>
            <pc:sldMk cId="1228930249" sldId="1173"/>
            <ac:spMk id="2" creationId="{758303E9-A152-DAAA-0E9A-FD5EEC13A8EC}"/>
          </ac:spMkLst>
        </pc:spChg>
        <pc:spChg chg="mod">
          <ac:chgData name="Gleason, Carrie [NEA]" userId="S::cgleason@nea.org::31a7c8cd-92be-4cca-a62a-d67004c12b95" providerId="AD" clId="Web-{DDD8B15B-F6E2-4214-5B13-11D133BD2034}" dt="2026-03-12T19:46:50.493" v="18" actId="1076"/>
          <ac:spMkLst>
            <pc:docMk/>
            <pc:sldMk cId="1228930249" sldId="1173"/>
            <ac:spMk id="3" creationId="{4D87AD19-BE7A-90EA-5B7B-6EF58CDDBF56}"/>
          </ac:spMkLst>
        </pc:spChg>
        <pc:spChg chg="add">
          <ac:chgData name="Gleason, Carrie [NEA]" userId="S::cgleason@nea.org::31a7c8cd-92be-4cca-a62a-d67004c12b95" providerId="AD" clId="Web-{DDD8B15B-F6E2-4214-5B13-11D133BD2034}" dt="2026-03-12T19:45:52.366" v="7"/>
          <ac:spMkLst>
            <pc:docMk/>
            <pc:sldMk cId="1228930249" sldId="1173"/>
            <ac:spMk id="10" creationId="{12609869-9E80-471B-A487-A53288E0E791}"/>
          </ac:spMkLst>
        </pc:spChg>
        <pc:spChg chg="add">
          <ac:chgData name="Gleason, Carrie [NEA]" userId="S::cgleason@nea.org::31a7c8cd-92be-4cca-a62a-d67004c12b95" providerId="AD" clId="Web-{DDD8B15B-F6E2-4214-5B13-11D133BD2034}" dt="2026-03-12T19:45:52.366" v="7"/>
          <ac:spMkLst>
            <pc:docMk/>
            <pc:sldMk cId="1228930249" sldId="1173"/>
            <ac:spMk id="12" creationId="{7004738A-9D34-43E8-97D2-CA0EED4F8BE0}"/>
          </ac:spMkLst>
        </pc:spChg>
        <pc:spChg chg="add">
          <ac:chgData name="Gleason, Carrie [NEA]" userId="S::cgleason@nea.org::31a7c8cd-92be-4cca-a62a-d67004c12b95" providerId="AD" clId="Web-{DDD8B15B-F6E2-4214-5B13-11D133BD2034}" dt="2026-03-12T19:45:52.366" v="7"/>
          <ac:spMkLst>
            <pc:docMk/>
            <pc:sldMk cId="1228930249" sldId="1173"/>
            <ac:spMk id="14" creationId="{B8B8D07F-F13E-443E-BA68-2D26672D76B9}"/>
          </ac:spMkLst>
        </pc:spChg>
        <pc:spChg chg="add">
          <ac:chgData name="Gleason, Carrie [NEA]" userId="S::cgleason@nea.org::31a7c8cd-92be-4cca-a62a-d67004c12b95" providerId="AD" clId="Web-{DDD8B15B-F6E2-4214-5B13-11D133BD2034}" dt="2026-03-12T19:45:52.366" v="7"/>
          <ac:spMkLst>
            <pc:docMk/>
            <pc:sldMk cId="1228930249" sldId="1173"/>
            <ac:spMk id="16" creationId="{2813A4FA-24A5-41ED-A534-3807D1B2F344}"/>
          </ac:spMkLst>
        </pc:spChg>
        <pc:spChg chg="add">
          <ac:chgData name="Gleason, Carrie [NEA]" userId="S::cgleason@nea.org::31a7c8cd-92be-4cca-a62a-d67004c12b95" providerId="AD" clId="Web-{DDD8B15B-F6E2-4214-5B13-11D133BD2034}" dt="2026-03-12T19:45:52.366" v="7"/>
          <ac:spMkLst>
            <pc:docMk/>
            <pc:sldMk cId="1228930249" sldId="1173"/>
            <ac:spMk id="18" creationId="{C3944F27-CA70-4E84-A51A-E6BF89558979}"/>
          </ac:spMkLst>
        </pc:spChg>
        <pc:picChg chg="add del mod ord">
          <ac:chgData name="Gleason, Carrie [NEA]" userId="S::cgleason@nea.org::31a7c8cd-92be-4cca-a62a-d67004c12b95" providerId="AD" clId="Web-{DDD8B15B-F6E2-4214-5B13-11D133BD2034}" dt="2026-03-12T19:45:09.504" v="3"/>
          <ac:picMkLst>
            <pc:docMk/>
            <pc:sldMk cId="1228930249" sldId="1173"/>
            <ac:picMk id="4" creationId="{4823241A-F26A-6237-CCE0-1BAD4C4E702A}"/>
          </ac:picMkLst>
        </pc:picChg>
        <pc:picChg chg="add mod">
          <ac:chgData name="Gleason, Carrie [NEA]" userId="S::cgleason@nea.org::31a7c8cd-92be-4cca-a62a-d67004c12b95" providerId="AD" clId="Web-{DDD8B15B-F6E2-4214-5B13-11D133BD2034}" dt="2026-03-12T19:46:02.414" v="9" actId="1076"/>
          <ac:picMkLst>
            <pc:docMk/>
            <pc:sldMk cId="1228930249" sldId="1173"/>
            <ac:picMk id="5" creationId="{8EBD38C6-EEBD-348A-37B1-6E5EB168F062}"/>
          </ac:picMkLst>
        </pc:picChg>
      </pc:sldChg>
      <pc:sldChg chg="modSp">
        <pc:chgData name="Gleason, Carrie [NEA]" userId="S::cgleason@nea.org::31a7c8cd-92be-4cca-a62a-d67004c12b95" providerId="AD" clId="Web-{DDD8B15B-F6E2-4214-5B13-11D133BD2034}" dt="2026-03-12T19:49:43.210" v="118" actId="20577"/>
        <pc:sldMkLst>
          <pc:docMk/>
          <pc:sldMk cId="1637186578" sldId="2577"/>
        </pc:sldMkLst>
        <pc:spChg chg="mod">
          <ac:chgData name="Gleason, Carrie [NEA]" userId="S::cgleason@nea.org::31a7c8cd-92be-4cca-a62a-d67004c12b95" providerId="AD" clId="Web-{DDD8B15B-F6E2-4214-5B13-11D133BD2034}" dt="2026-03-12T19:49:43.210" v="118" actId="20577"/>
          <ac:spMkLst>
            <pc:docMk/>
            <pc:sldMk cId="1637186578" sldId="2577"/>
            <ac:spMk id="3" creationId="{5AB2FCD3-C286-9265-B5A6-F75B6C63AF9B}"/>
          </ac:spMkLst>
        </pc:spChg>
      </pc:sldChg>
      <pc:sldChg chg="modSp">
        <pc:chgData name="Gleason, Carrie [NEA]" userId="S::cgleason@nea.org::31a7c8cd-92be-4cca-a62a-d67004c12b95" providerId="AD" clId="Web-{DDD8B15B-F6E2-4214-5B13-11D133BD2034}" dt="2026-03-12T20:30:13.514" v="348" actId="20577"/>
        <pc:sldMkLst>
          <pc:docMk/>
          <pc:sldMk cId="3678831020" sldId="2604"/>
        </pc:sldMkLst>
        <pc:spChg chg="mod">
          <ac:chgData name="Gleason, Carrie [NEA]" userId="S::cgleason@nea.org::31a7c8cd-92be-4cca-a62a-d67004c12b95" providerId="AD" clId="Web-{DDD8B15B-F6E2-4214-5B13-11D133BD2034}" dt="2026-03-12T20:30:13.514" v="348" actId="20577"/>
          <ac:spMkLst>
            <pc:docMk/>
            <pc:sldMk cId="3678831020" sldId="2604"/>
            <ac:spMk id="3" creationId="{E2CA2667-2544-AF4A-24AF-5C16E47D3D62}"/>
          </ac:spMkLst>
        </pc:spChg>
      </pc:sldChg>
      <pc:sldChg chg="modSp">
        <pc:chgData name="Gleason, Carrie [NEA]" userId="S::cgleason@nea.org::31a7c8cd-92be-4cca-a62a-d67004c12b95" providerId="AD" clId="Web-{DDD8B15B-F6E2-4214-5B13-11D133BD2034}" dt="2026-03-12T22:14:16.480" v="366" actId="20577"/>
        <pc:sldMkLst>
          <pc:docMk/>
          <pc:sldMk cId="876738480" sldId="2606"/>
        </pc:sldMkLst>
        <pc:spChg chg="mod">
          <ac:chgData name="Gleason, Carrie [NEA]" userId="S::cgleason@nea.org::31a7c8cd-92be-4cca-a62a-d67004c12b95" providerId="AD" clId="Web-{DDD8B15B-F6E2-4214-5B13-11D133BD2034}" dt="2026-03-12T22:14:16.480" v="366" actId="20577"/>
          <ac:spMkLst>
            <pc:docMk/>
            <pc:sldMk cId="876738480" sldId="2606"/>
            <ac:spMk id="4" creationId="{F1E29FA7-8269-B7B3-87AF-CB1D93C84D0B}"/>
          </ac:spMkLst>
        </pc:spChg>
      </pc:sldChg>
      <pc:sldChg chg="addSp delSp modSp ord">
        <pc:chgData name="Gleason, Carrie [NEA]" userId="S::cgleason@nea.org::31a7c8cd-92be-4cca-a62a-d67004c12b95" providerId="AD" clId="Web-{DDD8B15B-F6E2-4214-5B13-11D133BD2034}" dt="2026-03-12T22:20:37.443" v="395" actId="20577"/>
        <pc:sldMkLst>
          <pc:docMk/>
          <pc:sldMk cId="4258171408" sldId="2608"/>
        </pc:sldMkLst>
        <pc:spChg chg="mod">
          <ac:chgData name="Gleason, Carrie [NEA]" userId="S::cgleason@nea.org::31a7c8cd-92be-4cca-a62a-d67004c12b95" providerId="AD" clId="Web-{DDD8B15B-F6E2-4214-5B13-11D133BD2034}" dt="2026-03-12T22:20:37.443" v="395" actId="20577"/>
          <ac:spMkLst>
            <pc:docMk/>
            <pc:sldMk cId="4258171408" sldId="2608"/>
            <ac:spMk id="3" creationId="{16A70848-EDD1-F730-C49D-4EB68106E844}"/>
          </ac:spMkLst>
        </pc:spChg>
        <pc:spChg chg="mod">
          <ac:chgData name="Gleason, Carrie [NEA]" userId="S::cgleason@nea.org::31a7c8cd-92be-4cca-a62a-d67004c12b95" providerId="AD" clId="Web-{DDD8B15B-F6E2-4214-5B13-11D133BD2034}" dt="2026-03-12T22:19:44.754" v="387" actId="1076"/>
          <ac:spMkLst>
            <pc:docMk/>
            <pc:sldMk cId="4258171408" sldId="2608"/>
            <ac:spMk id="4" creationId="{A7F16D68-293B-2730-074F-61224C679D95}"/>
          </ac:spMkLst>
        </pc:spChg>
        <pc:spChg chg="del">
          <ac:chgData name="Gleason, Carrie [NEA]" userId="S::cgleason@nea.org::31a7c8cd-92be-4cca-a62a-d67004c12b95" providerId="AD" clId="Web-{DDD8B15B-F6E2-4214-5B13-11D133BD2034}" dt="2026-03-12T22:14:25.199" v="367"/>
          <ac:spMkLst>
            <pc:docMk/>
            <pc:sldMk cId="4258171408" sldId="2608"/>
            <ac:spMk id="22" creationId="{058A14AF-9FB5-4CC7-BA35-E8E85D3EDF0E}"/>
          </ac:spMkLst>
        </pc:spChg>
        <pc:spChg chg="del">
          <ac:chgData name="Gleason, Carrie [NEA]" userId="S::cgleason@nea.org::31a7c8cd-92be-4cca-a62a-d67004c12b95" providerId="AD" clId="Web-{DDD8B15B-F6E2-4214-5B13-11D133BD2034}" dt="2026-03-12T22:14:25.199" v="367"/>
          <ac:spMkLst>
            <pc:docMk/>
            <pc:sldMk cId="4258171408" sldId="2608"/>
            <ac:spMk id="23" creationId="{3A9A4357-BD1D-4622-A4FE-766E6AB8DE84}"/>
          </ac:spMkLst>
        </pc:spChg>
        <pc:spChg chg="del">
          <ac:chgData name="Gleason, Carrie [NEA]" userId="S::cgleason@nea.org::31a7c8cd-92be-4cca-a62a-d67004c12b95" providerId="AD" clId="Web-{DDD8B15B-F6E2-4214-5B13-11D133BD2034}" dt="2026-03-12T22:14:25.199" v="367"/>
          <ac:spMkLst>
            <pc:docMk/>
            <pc:sldMk cId="4258171408" sldId="2608"/>
            <ac:spMk id="24" creationId="{E659831F-0D9A-4C63-9EBB-8435B85A440F}"/>
          </ac:spMkLst>
        </pc:spChg>
        <pc:spChg chg="del">
          <ac:chgData name="Gleason, Carrie [NEA]" userId="S::cgleason@nea.org::31a7c8cd-92be-4cca-a62a-d67004c12b95" providerId="AD" clId="Web-{DDD8B15B-F6E2-4214-5B13-11D133BD2034}" dt="2026-03-12T22:14:25.199" v="367"/>
          <ac:spMkLst>
            <pc:docMk/>
            <pc:sldMk cId="4258171408" sldId="2608"/>
            <ac:spMk id="25" creationId="{E6995CE5-F890-4ABA-82A2-26507CE8D2A3}"/>
          </ac:spMkLst>
        </pc:spChg>
        <pc:grpChg chg="add">
          <ac:chgData name="Gleason, Carrie [NEA]" userId="S::cgleason@nea.org::31a7c8cd-92be-4cca-a62a-d67004c12b95" providerId="AD" clId="Web-{DDD8B15B-F6E2-4214-5B13-11D133BD2034}" dt="2026-03-12T22:14:25.199" v="367"/>
          <ac:grpSpMkLst>
            <pc:docMk/>
            <pc:sldMk cId="4258171408" sldId="2608"/>
            <ac:grpSpMk id="30" creationId="{6258F736-B256-8039-9DC6-F4E49A5C5AD5}"/>
          </ac:grpSpMkLst>
        </pc:grpChg>
        <pc:picChg chg="mod">
          <ac:chgData name="Gleason, Carrie [NEA]" userId="S::cgleason@nea.org::31a7c8cd-92be-4cca-a62a-d67004c12b95" providerId="AD" clId="Web-{DDD8B15B-F6E2-4214-5B13-11D133BD2034}" dt="2026-03-12T22:15:31.873" v="382" actId="1076"/>
          <ac:picMkLst>
            <pc:docMk/>
            <pc:sldMk cId="4258171408" sldId="2608"/>
            <ac:picMk id="2" creationId="{6F6DD7FD-93F7-153A-9110-F9E372043150}"/>
          </ac:picMkLst>
        </pc:picChg>
      </pc:sldChg>
      <pc:sldChg chg="ord">
        <pc:chgData name="Gleason, Carrie [NEA]" userId="S::cgleason@nea.org::31a7c8cd-92be-4cca-a62a-d67004c12b95" providerId="AD" clId="Web-{DDD8B15B-F6E2-4214-5B13-11D133BD2034}" dt="2026-03-12T22:22:58.070" v="398"/>
        <pc:sldMkLst>
          <pc:docMk/>
          <pc:sldMk cId="747872662" sldId="2611"/>
        </pc:sldMkLst>
      </pc:sldChg>
      <pc:sldChg chg="del">
        <pc:chgData name="Gleason, Carrie [NEA]" userId="S::cgleason@nea.org::31a7c8cd-92be-4cca-a62a-d67004c12b95" providerId="AD" clId="Web-{DDD8B15B-F6E2-4214-5B13-11D133BD2034}" dt="2026-03-12T19:58:17.096" v="143"/>
        <pc:sldMkLst>
          <pc:docMk/>
          <pc:sldMk cId="220443497" sldId="2705"/>
        </pc:sldMkLst>
      </pc:sldChg>
      <pc:sldChg chg="modSp mod setBg">
        <pc:chgData name="Gleason, Carrie [NEA]" userId="S::cgleason@nea.org::31a7c8cd-92be-4cca-a62a-d67004c12b95" providerId="AD" clId="Web-{DDD8B15B-F6E2-4214-5B13-11D133BD2034}" dt="2026-03-12T20:03:01.704" v="221" actId="1076"/>
        <pc:sldMkLst>
          <pc:docMk/>
          <pc:sldMk cId="3331303573" sldId="2706"/>
        </pc:sldMkLst>
        <pc:spChg chg="mod">
          <ac:chgData name="Gleason, Carrie [NEA]" userId="S::cgleason@nea.org::31a7c8cd-92be-4cca-a62a-d67004c12b95" providerId="AD" clId="Web-{DDD8B15B-F6E2-4214-5B13-11D133BD2034}" dt="2026-03-12T20:03:01.704" v="221" actId="1076"/>
          <ac:spMkLst>
            <pc:docMk/>
            <pc:sldMk cId="3331303573" sldId="2706"/>
            <ac:spMk id="2" creationId="{E311E29D-D61F-8F6B-6F90-07BD88FF8614}"/>
          </ac:spMkLst>
        </pc:spChg>
      </pc:sldChg>
      <pc:sldChg chg="addSp modSp">
        <pc:chgData name="Gleason, Carrie [NEA]" userId="S::cgleason@nea.org::31a7c8cd-92be-4cca-a62a-d67004c12b95" providerId="AD" clId="Web-{DDD8B15B-F6E2-4214-5B13-11D133BD2034}" dt="2026-03-12T20:17:57.667" v="278" actId="1076"/>
        <pc:sldMkLst>
          <pc:docMk/>
          <pc:sldMk cId="3773315069" sldId="2707"/>
        </pc:sldMkLst>
        <pc:spChg chg="add mod">
          <ac:chgData name="Gleason, Carrie [NEA]" userId="S::cgleason@nea.org::31a7c8cd-92be-4cca-a62a-d67004c12b95" providerId="AD" clId="Web-{DDD8B15B-F6E2-4214-5B13-11D133BD2034}" dt="2026-03-12T20:17:57.667" v="278" actId="1076"/>
          <ac:spMkLst>
            <pc:docMk/>
            <pc:sldMk cId="3773315069" sldId="2707"/>
            <ac:spMk id="6" creationId="{EB60448D-C666-FE95-70EC-229630F36067}"/>
          </ac:spMkLst>
        </pc:spChg>
      </pc:sldChg>
      <pc:sldChg chg="addSp delSp modSp">
        <pc:chgData name="Gleason, Carrie [NEA]" userId="S::cgleason@nea.org::31a7c8cd-92be-4cca-a62a-d67004c12b95" providerId="AD" clId="Web-{DDD8B15B-F6E2-4214-5B13-11D133BD2034}" dt="2026-03-12T20:21:41.375" v="298" actId="20577"/>
        <pc:sldMkLst>
          <pc:docMk/>
          <pc:sldMk cId="3486822674" sldId="2709"/>
        </pc:sldMkLst>
        <pc:spChg chg="add del mod">
          <ac:chgData name="Gleason, Carrie [NEA]" userId="S::cgleason@nea.org::31a7c8cd-92be-4cca-a62a-d67004c12b95" providerId="AD" clId="Web-{DDD8B15B-F6E2-4214-5B13-11D133BD2034}" dt="2026-03-12T20:21:41.375" v="298" actId="20577"/>
          <ac:spMkLst>
            <pc:docMk/>
            <pc:sldMk cId="3486822674" sldId="2709"/>
            <ac:spMk id="2" creationId="{3A4DBC68-3E44-D96F-BE06-E5956802BE03}"/>
          </ac:spMkLst>
        </pc:spChg>
        <pc:spChg chg="add ord">
          <ac:chgData name="Gleason, Carrie [NEA]" userId="S::cgleason@nea.org::31a7c8cd-92be-4cca-a62a-d67004c12b95" providerId="AD" clId="Web-{DDD8B15B-F6E2-4214-5B13-11D133BD2034}" dt="2026-03-12T20:19:55.192" v="284"/>
          <ac:spMkLst>
            <pc:docMk/>
            <pc:sldMk cId="3486822674" sldId="2709"/>
            <ac:spMk id="4" creationId="{5D53C500-B618-DCA3-7502-C47F14E853E9}"/>
          </ac:spMkLst>
        </pc:spChg>
        <pc:spChg chg="add del mod">
          <ac:chgData name="Gleason, Carrie [NEA]" userId="S::cgleason@nea.org::31a7c8cd-92be-4cca-a62a-d67004c12b95" providerId="AD" clId="Web-{DDD8B15B-F6E2-4214-5B13-11D133BD2034}" dt="2026-03-12T20:20:57.262" v="290"/>
          <ac:spMkLst>
            <pc:docMk/>
            <pc:sldMk cId="3486822674" sldId="2709"/>
            <ac:spMk id="6" creationId="{DDFCC757-8509-9ED4-329F-781AB7E05A34}"/>
          </ac:spMkLst>
        </pc:spChg>
      </pc:sldChg>
      <pc:sldChg chg="modSp">
        <pc:chgData name="Gleason, Carrie [NEA]" userId="S::cgleason@nea.org::31a7c8cd-92be-4cca-a62a-d67004c12b95" providerId="AD" clId="Web-{DDD8B15B-F6E2-4214-5B13-11D133BD2034}" dt="2026-03-12T20:17:36.362" v="271" actId="20577"/>
        <pc:sldMkLst>
          <pc:docMk/>
          <pc:sldMk cId="2358387116" sldId="2718"/>
        </pc:sldMkLst>
        <pc:spChg chg="mod">
          <ac:chgData name="Gleason, Carrie [NEA]" userId="S::cgleason@nea.org::31a7c8cd-92be-4cca-a62a-d67004c12b95" providerId="AD" clId="Web-{DDD8B15B-F6E2-4214-5B13-11D133BD2034}" dt="2026-03-12T20:17:36.362" v="271" actId="20577"/>
          <ac:spMkLst>
            <pc:docMk/>
            <pc:sldMk cId="2358387116" sldId="2718"/>
            <ac:spMk id="3" creationId="{5E81DE56-D0C4-54AF-B32C-732C2AEAC0D1}"/>
          </ac:spMkLst>
        </pc:spChg>
      </pc:sldChg>
      <pc:sldChg chg="modSp">
        <pc:chgData name="Gleason, Carrie [NEA]" userId="S::cgleason@nea.org::31a7c8cd-92be-4cca-a62a-d67004c12b95" providerId="AD" clId="Web-{DDD8B15B-F6E2-4214-5B13-11D133BD2034}" dt="2026-03-12T20:17:31.689" v="269" actId="20577"/>
        <pc:sldMkLst>
          <pc:docMk/>
          <pc:sldMk cId="2302707518" sldId="2719"/>
        </pc:sldMkLst>
        <pc:spChg chg="mod">
          <ac:chgData name="Gleason, Carrie [NEA]" userId="S::cgleason@nea.org::31a7c8cd-92be-4cca-a62a-d67004c12b95" providerId="AD" clId="Web-{DDD8B15B-F6E2-4214-5B13-11D133BD2034}" dt="2026-03-12T20:17:31.689" v="269" actId="20577"/>
          <ac:spMkLst>
            <pc:docMk/>
            <pc:sldMk cId="2302707518" sldId="2719"/>
            <ac:spMk id="3" creationId="{3CE28E50-67F3-DDBC-F3DE-86D83EBCF20B}"/>
          </ac:spMkLst>
        </pc:spChg>
      </pc:sldChg>
      <pc:sldChg chg="modSp">
        <pc:chgData name="Gleason, Carrie [NEA]" userId="S::cgleason@nea.org::31a7c8cd-92be-4cca-a62a-d67004c12b95" providerId="AD" clId="Web-{DDD8B15B-F6E2-4214-5B13-11D133BD2034}" dt="2026-03-12T20:22:23.534" v="299" actId="20577"/>
        <pc:sldMkLst>
          <pc:docMk/>
          <pc:sldMk cId="1902375341" sldId="2722"/>
        </pc:sldMkLst>
        <pc:spChg chg="mod">
          <ac:chgData name="Gleason, Carrie [NEA]" userId="S::cgleason@nea.org::31a7c8cd-92be-4cca-a62a-d67004c12b95" providerId="AD" clId="Web-{DDD8B15B-F6E2-4214-5B13-11D133BD2034}" dt="2026-03-12T20:22:23.534" v="299" actId="20577"/>
          <ac:spMkLst>
            <pc:docMk/>
            <pc:sldMk cId="1902375341" sldId="2722"/>
            <ac:spMk id="2" creationId="{34DC5C26-3663-4D18-78B6-CA05C6B58981}"/>
          </ac:spMkLst>
        </pc:spChg>
      </pc:sldChg>
      <pc:sldChg chg="modSp">
        <pc:chgData name="Gleason, Carrie [NEA]" userId="S::cgleason@nea.org::31a7c8cd-92be-4cca-a62a-d67004c12b95" providerId="AD" clId="Web-{DDD8B15B-F6E2-4214-5B13-11D133BD2034}" dt="2026-03-12T20:23:24.755" v="307" actId="20577"/>
        <pc:sldMkLst>
          <pc:docMk/>
          <pc:sldMk cId="1090337149" sldId="2723"/>
        </pc:sldMkLst>
        <pc:spChg chg="mod">
          <ac:chgData name="Gleason, Carrie [NEA]" userId="S::cgleason@nea.org::31a7c8cd-92be-4cca-a62a-d67004c12b95" providerId="AD" clId="Web-{DDD8B15B-F6E2-4214-5B13-11D133BD2034}" dt="2026-03-12T20:23:24.755" v="307" actId="20577"/>
          <ac:spMkLst>
            <pc:docMk/>
            <pc:sldMk cId="1090337149" sldId="2723"/>
            <ac:spMk id="3" creationId="{241E2084-5144-AF9E-1DCC-297B64D0EB3E}"/>
          </ac:spMkLst>
        </pc:spChg>
      </pc:sldChg>
      <pc:sldChg chg="modSp">
        <pc:chgData name="Gleason, Carrie [NEA]" userId="S::cgleason@nea.org::31a7c8cd-92be-4cca-a62a-d67004c12b95" providerId="AD" clId="Web-{DDD8B15B-F6E2-4214-5B13-11D133BD2034}" dt="2026-03-12T20:24:27.132" v="315" actId="20577"/>
        <pc:sldMkLst>
          <pc:docMk/>
          <pc:sldMk cId="1154728977" sldId="2724"/>
        </pc:sldMkLst>
        <pc:spChg chg="mod">
          <ac:chgData name="Gleason, Carrie [NEA]" userId="S::cgleason@nea.org::31a7c8cd-92be-4cca-a62a-d67004c12b95" providerId="AD" clId="Web-{DDD8B15B-F6E2-4214-5B13-11D133BD2034}" dt="2026-03-12T20:23:48.256" v="311" actId="1076"/>
          <ac:spMkLst>
            <pc:docMk/>
            <pc:sldMk cId="1154728977" sldId="2724"/>
            <ac:spMk id="2" creationId="{C1FB0154-7929-5163-FFE5-0756058571BB}"/>
          </ac:spMkLst>
        </pc:spChg>
        <pc:spChg chg="mod">
          <ac:chgData name="Gleason, Carrie [NEA]" userId="S::cgleason@nea.org::31a7c8cd-92be-4cca-a62a-d67004c12b95" providerId="AD" clId="Web-{DDD8B15B-F6E2-4214-5B13-11D133BD2034}" dt="2026-03-12T20:24:27.132" v="315" actId="20577"/>
          <ac:spMkLst>
            <pc:docMk/>
            <pc:sldMk cId="1154728977" sldId="2724"/>
            <ac:spMk id="3" creationId="{01E869B3-2F57-973E-8604-9CFA2D350CCC}"/>
          </ac:spMkLst>
        </pc:spChg>
      </pc:sldChg>
      <pc:sldChg chg="modSp">
        <pc:chgData name="Gleason, Carrie [NEA]" userId="S::cgleason@nea.org::31a7c8cd-92be-4cca-a62a-d67004c12b95" providerId="AD" clId="Web-{DDD8B15B-F6E2-4214-5B13-11D133BD2034}" dt="2026-03-12T20:29:17.307" v="334" actId="20577"/>
        <pc:sldMkLst>
          <pc:docMk/>
          <pc:sldMk cId="3433828988" sldId="2725"/>
        </pc:sldMkLst>
        <pc:spChg chg="mod">
          <ac:chgData name="Gleason, Carrie [NEA]" userId="S::cgleason@nea.org::31a7c8cd-92be-4cca-a62a-d67004c12b95" providerId="AD" clId="Web-{DDD8B15B-F6E2-4214-5B13-11D133BD2034}" dt="2026-03-12T20:29:17.307" v="334" actId="20577"/>
          <ac:spMkLst>
            <pc:docMk/>
            <pc:sldMk cId="3433828988" sldId="2725"/>
            <ac:spMk id="3" creationId="{D0B1EB8F-E130-B594-6764-F67655DC2DFA}"/>
          </ac:spMkLst>
        </pc:spChg>
      </pc:sldChg>
      <pc:sldChg chg="ord">
        <pc:chgData name="Gleason, Carrie [NEA]" userId="S::cgleason@nea.org::31a7c8cd-92be-4cca-a62a-d67004c12b95" providerId="AD" clId="Web-{DDD8B15B-F6E2-4214-5B13-11D133BD2034}" dt="2026-03-12T22:21:48.053" v="397"/>
        <pc:sldMkLst>
          <pc:docMk/>
          <pc:sldMk cId="3842743467" sldId="2727"/>
        </pc:sldMkLst>
      </pc:sldChg>
      <pc:sldChg chg="add">
        <pc:chgData name="Gleason, Carrie [NEA]" userId="S::cgleason@nea.org::31a7c8cd-92be-4cca-a62a-d67004c12b95" providerId="AD" clId="Web-{DDD8B15B-F6E2-4214-5B13-11D133BD2034}" dt="2026-03-12T19:48:30.001" v="19"/>
        <pc:sldMkLst>
          <pc:docMk/>
          <pc:sldMk cId="2322222840" sldId="2743"/>
        </pc:sldMkLst>
      </pc:sldChg>
      <pc:sldChg chg="modSp add">
        <pc:chgData name="Gleason, Carrie [NEA]" userId="S::cgleason@nea.org::31a7c8cd-92be-4cca-a62a-d67004c12b95" providerId="AD" clId="Web-{DDD8B15B-F6E2-4214-5B13-11D133BD2034}" dt="2026-03-12T20:03:38.173" v="226" actId="1076"/>
        <pc:sldMkLst>
          <pc:docMk/>
          <pc:sldMk cId="3788473675" sldId="2744"/>
        </pc:sldMkLst>
        <pc:spChg chg="mod">
          <ac:chgData name="Gleason, Carrie [NEA]" userId="S::cgleason@nea.org::31a7c8cd-92be-4cca-a62a-d67004c12b95" providerId="AD" clId="Web-{DDD8B15B-F6E2-4214-5B13-11D133BD2034}" dt="2026-03-12T20:03:38.173" v="226" actId="1076"/>
          <ac:spMkLst>
            <pc:docMk/>
            <pc:sldMk cId="3788473675" sldId="2744"/>
            <ac:spMk id="2" creationId="{8A70D1C8-390F-5F73-C522-6ABEA422FA1D}"/>
          </ac:spMkLst>
        </pc:spChg>
        <pc:picChg chg="mod">
          <ac:chgData name="Gleason, Carrie [NEA]" userId="S::cgleason@nea.org::31a7c8cd-92be-4cca-a62a-d67004c12b95" providerId="AD" clId="Web-{DDD8B15B-F6E2-4214-5B13-11D133BD2034}" dt="2026-03-12T20:03:29.126" v="225" actId="14100"/>
          <ac:picMkLst>
            <pc:docMk/>
            <pc:sldMk cId="3788473675" sldId="2744"/>
            <ac:picMk id="12" creationId="{40EA3AFD-15CA-ACCD-CAC6-CF05E2F033C0}"/>
          </ac:picMkLst>
        </pc:picChg>
      </pc:sldChg>
      <pc:sldChg chg="addSp delSp modSp new mod setBg">
        <pc:chgData name="Gleason, Carrie [NEA]" userId="S::cgleason@nea.org::31a7c8cd-92be-4cca-a62a-d67004c12b95" providerId="AD" clId="Web-{DDD8B15B-F6E2-4214-5B13-11D133BD2034}" dt="2026-03-12T20:11:14.556" v="229"/>
        <pc:sldMkLst>
          <pc:docMk/>
          <pc:sldMk cId="1543371088" sldId="2745"/>
        </pc:sldMkLst>
        <pc:spChg chg="del">
          <ac:chgData name="Gleason, Carrie [NEA]" userId="S::cgleason@nea.org::31a7c8cd-92be-4cca-a62a-d67004c12b95" providerId="AD" clId="Web-{DDD8B15B-F6E2-4214-5B13-11D133BD2034}" dt="2026-03-12T20:11:14.556" v="229"/>
          <ac:spMkLst>
            <pc:docMk/>
            <pc:sldMk cId="1543371088" sldId="2745"/>
            <ac:spMk id="2" creationId="{E7F943B5-9C83-C505-1EC4-3CDB178AAEE6}"/>
          </ac:spMkLst>
        </pc:spChg>
        <pc:spChg chg="del">
          <ac:chgData name="Gleason, Carrie [NEA]" userId="S::cgleason@nea.org::31a7c8cd-92be-4cca-a62a-d67004c12b95" providerId="AD" clId="Web-{DDD8B15B-F6E2-4214-5B13-11D133BD2034}" dt="2026-03-12T20:11:06.150" v="228"/>
          <ac:spMkLst>
            <pc:docMk/>
            <pc:sldMk cId="1543371088" sldId="2745"/>
            <ac:spMk id="3" creationId="{1ACF731D-1D50-E09C-768B-242F57FCC47B}"/>
          </ac:spMkLst>
        </pc:spChg>
        <pc:spChg chg="add">
          <ac:chgData name="Gleason, Carrie [NEA]" userId="S::cgleason@nea.org::31a7c8cd-92be-4cca-a62a-d67004c12b95" providerId="AD" clId="Web-{DDD8B15B-F6E2-4214-5B13-11D133BD2034}" dt="2026-03-12T20:11:14.556" v="229"/>
          <ac:spMkLst>
            <pc:docMk/>
            <pc:sldMk cId="1543371088" sldId="2745"/>
            <ac:spMk id="9" creationId="{42A4FC2C-047E-45A5-965D-8E1E3BF09BC6}"/>
          </ac:spMkLst>
        </pc:spChg>
        <pc:picChg chg="add mod ord">
          <ac:chgData name="Gleason, Carrie [NEA]" userId="S::cgleason@nea.org::31a7c8cd-92be-4cca-a62a-d67004c12b95" providerId="AD" clId="Web-{DDD8B15B-F6E2-4214-5B13-11D133BD2034}" dt="2026-03-12T20:11:14.556" v="229"/>
          <ac:picMkLst>
            <pc:docMk/>
            <pc:sldMk cId="1543371088" sldId="2745"/>
            <ac:picMk id="4" creationId="{AC322B38-FCCB-F18E-F18D-871E32A1ED86}"/>
          </ac:picMkLst>
        </pc:picChg>
      </pc:sldChg>
      <pc:sldChg chg="add replId">
        <pc:chgData name="Gleason, Carrie [NEA]" userId="S::cgleason@nea.org::31a7c8cd-92be-4cca-a62a-d67004c12b95" providerId="AD" clId="Web-{DDD8B15B-F6E2-4214-5B13-11D133BD2034}" dt="2026-03-12T20:13:12.793" v="230"/>
        <pc:sldMkLst>
          <pc:docMk/>
          <pc:sldMk cId="394010023" sldId="2746"/>
        </pc:sldMkLst>
      </pc:sldChg>
      <pc:sldChg chg="addSp delSp modSp new">
        <pc:chgData name="Gleason, Carrie [NEA]" userId="S::cgleason@nea.org::31a7c8cd-92be-4cca-a62a-d67004c12b95" providerId="AD" clId="Web-{DDD8B15B-F6E2-4214-5B13-11D133BD2034}" dt="2026-03-12T22:12:41.367" v="365" actId="1076"/>
        <pc:sldMkLst>
          <pc:docMk/>
          <pc:sldMk cId="4193170093" sldId="2747"/>
        </pc:sldMkLst>
        <pc:spChg chg="del mod">
          <ac:chgData name="Gleason, Carrie [NEA]" userId="S::cgleason@nea.org::31a7c8cd-92be-4cca-a62a-d67004c12b95" providerId="AD" clId="Web-{DDD8B15B-F6E2-4214-5B13-11D133BD2034}" dt="2026-03-12T22:11:09.612" v="360"/>
          <ac:spMkLst>
            <pc:docMk/>
            <pc:sldMk cId="4193170093" sldId="2747"/>
            <ac:spMk id="2" creationId="{B507C6AE-0265-B12E-4518-70A9DA15A1E4}"/>
          </ac:spMkLst>
        </pc:spChg>
        <pc:spChg chg="mod">
          <ac:chgData name="Gleason, Carrie [NEA]" userId="S::cgleason@nea.org::31a7c8cd-92be-4cca-a62a-d67004c12b95" providerId="AD" clId="Web-{DDD8B15B-F6E2-4214-5B13-11D133BD2034}" dt="2026-03-12T22:12:17.678" v="364" actId="1076"/>
          <ac:spMkLst>
            <pc:docMk/>
            <pc:sldMk cId="4193170093" sldId="2747"/>
            <ac:spMk id="3" creationId="{F555E188-7090-B10B-1E3D-08B3FCB03238}"/>
          </ac:spMkLst>
        </pc:spChg>
        <pc:spChg chg="add mod">
          <ac:chgData name="Gleason, Carrie [NEA]" userId="S::cgleason@nea.org::31a7c8cd-92be-4cca-a62a-d67004c12b95" providerId="AD" clId="Web-{DDD8B15B-F6E2-4214-5B13-11D133BD2034}" dt="2026-03-12T22:11:35.082" v="361" actId="20577"/>
          <ac:spMkLst>
            <pc:docMk/>
            <pc:sldMk cId="4193170093" sldId="2747"/>
            <ac:spMk id="5" creationId="{431C2BB5-C923-9142-CCC8-3A238CDAE1C3}"/>
          </ac:spMkLst>
        </pc:spChg>
        <pc:picChg chg="add mod">
          <ac:chgData name="Gleason, Carrie [NEA]" userId="S::cgleason@nea.org::31a7c8cd-92be-4cca-a62a-d67004c12b95" providerId="AD" clId="Web-{DDD8B15B-F6E2-4214-5B13-11D133BD2034}" dt="2026-03-12T22:12:41.367" v="365" actId="1076"/>
          <ac:picMkLst>
            <pc:docMk/>
            <pc:sldMk cId="4193170093" sldId="2747"/>
            <ac:picMk id="7" creationId="{2DDE116F-4396-94D7-F591-40F47946322E}"/>
          </ac:picMkLst>
        </pc:picChg>
      </pc:sldChg>
    </pc:docChg>
  </pc:docChgLst>
  <pc:docChgLst>
    <pc:chgData name="Serricchio-Joiner, Salina" userId="S::sjoiner_cta.org#ext#@neahq.onmicrosoft.com::6af60d7e-370f-4aee-889d-7aba5220ebbb" providerId="AD" clId="Web-{4FDB3CC0-3C75-92F2-6589-DF6CC4D404D2}"/>
    <pc:docChg chg="addSld delSld modSld sldOrd">
      <pc:chgData name="Serricchio-Joiner, Salina" userId="S::sjoiner_cta.org#ext#@neahq.onmicrosoft.com::6af60d7e-370f-4aee-889d-7aba5220ebbb" providerId="AD" clId="Web-{4FDB3CC0-3C75-92F2-6589-DF6CC4D404D2}" dt="2026-02-15T20:27:58.335" v="702" actId="20577"/>
      <pc:docMkLst>
        <pc:docMk/>
      </pc:docMkLst>
      <pc:sldChg chg="addSp delSp modSp add mod replId setBg">
        <pc:chgData name="Serricchio-Joiner, Salina" userId="S::sjoiner_cta.org#ext#@neahq.onmicrosoft.com::6af60d7e-370f-4aee-889d-7aba5220ebbb" providerId="AD" clId="Web-{4FDB3CC0-3C75-92F2-6589-DF6CC4D404D2}" dt="2026-02-13T22:49:39.939" v="373" actId="14100"/>
        <pc:sldMkLst>
          <pc:docMk/>
          <pc:sldMk cId="1974796143" sldId="2603"/>
        </pc:sldMkLst>
        <pc:spChg chg="add mod">
          <ac:chgData name="Serricchio-Joiner, Salina" userId="S::sjoiner_cta.org#ext#@neahq.onmicrosoft.com::6af60d7e-370f-4aee-889d-7aba5220ebbb" providerId="AD" clId="Web-{4FDB3CC0-3C75-92F2-6589-DF6CC4D404D2}" dt="2026-02-13T22:46:55.234" v="336" actId="20577"/>
          <ac:spMkLst>
            <pc:docMk/>
            <pc:sldMk cId="1974796143" sldId="2603"/>
            <ac:spMk id="9" creationId="{95D1C580-2947-BC42-519E-9EF740208FC3}"/>
          </ac:spMkLst>
        </pc:spChg>
      </pc:sldChg>
      <pc:sldChg chg="addSp modSp new mod modClrScheme chgLayout">
        <pc:chgData name="Serricchio-Joiner, Salina" userId="S::sjoiner_cta.org#ext#@neahq.onmicrosoft.com::6af60d7e-370f-4aee-889d-7aba5220ebbb" providerId="AD" clId="Web-{4FDB3CC0-3C75-92F2-6589-DF6CC4D404D2}" dt="2026-02-13T23:07:50.104" v="591" actId="20577"/>
        <pc:sldMkLst>
          <pc:docMk/>
          <pc:sldMk cId="3678831020" sldId="2604"/>
        </pc:sldMkLst>
        <pc:spChg chg="add mod">
          <ac:chgData name="Serricchio-Joiner, Salina" userId="S::sjoiner_cta.org#ext#@neahq.onmicrosoft.com::6af60d7e-370f-4aee-889d-7aba5220ebbb" providerId="AD" clId="Web-{4FDB3CC0-3C75-92F2-6589-DF6CC4D404D2}" dt="2026-02-13T22:59:41.548" v="417" actId="20577"/>
          <ac:spMkLst>
            <pc:docMk/>
            <pc:sldMk cId="3678831020" sldId="2604"/>
            <ac:spMk id="2" creationId="{81AB81AA-3CFA-4531-D35C-78F751E674B9}"/>
          </ac:spMkLst>
        </pc:spChg>
        <pc:spChg chg="add mod">
          <ac:chgData name="Serricchio-Joiner, Salina" userId="S::sjoiner_cta.org#ext#@neahq.onmicrosoft.com::6af60d7e-370f-4aee-889d-7aba5220ebbb" providerId="AD" clId="Web-{4FDB3CC0-3C75-92F2-6589-DF6CC4D404D2}" dt="2026-02-13T23:07:50.104" v="591" actId="20577"/>
          <ac:spMkLst>
            <pc:docMk/>
            <pc:sldMk cId="3678831020" sldId="2604"/>
            <ac:spMk id="3" creationId="{E2CA2667-2544-AF4A-24AF-5C16E47D3D62}"/>
          </ac:spMkLst>
        </pc:spChg>
      </pc:sldChg>
      <pc:sldChg chg="addSp delSp modSp add mod ord replId modClrScheme chgLayout">
        <pc:chgData name="Serricchio-Joiner, Salina" userId="S::sjoiner_cta.org#ext#@neahq.onmicrosoft.com::6af60d7e-370f-4aee-889d-7aba5220ebbb" providerId="AD" clId="Web-{4FDB3CC0-3C75-92F2-6589-DF6CC4D404D2}" dt="2026-02-13T23:25:24.284" v="628"/>
        <pc:sldMkLst>
          <pc:docMk/>
          <pc:sldMk cId="876738480" sldId="2606"/>
        </pc:sldMkLst>
        <pc:spChg chg="add mod">
          <ac:chgData name="Serricchio-Joiner, Salina" userId="S::sjoiner_cta.org#ext#@neahq.onmicrosoft.com::6af60d7e-370f-4aee-889d-7aba5220ebbb" providerId="AD" clId="Web-{4FDB3CC0-3C75-92F2-6589-DF6CC4D404D2}" dt="2026-02-13T23:20:39.748" v="627" actId="20577"/>
          <ac:spMkLst>
            <pc:docMk/>
            <pc:sldMk cId="876738480" sldId="2606"/>
            <ac:spMk id="3" creationId="{74687E98-4854-CAD1-A45C-CB8D215BB03F}"/>
          </ac:spMkLst>
        </pc:spChg>
        <pc:spChg chg="add mod">
          <ac:chgData name="Serricchio-Joiner, Salina" userId="S::sjoiner_cta.org#ext#@neahq.onmicrosoft.com::6af60d7e-370f-4aee-889d-7aba5220ebbb" providerId="AD" clId="Web-{4FDB3CC0-3C75-92F2-6589-DF6CC4D404D2}" dt="2026-02-13T23:20:32.045" v="626" actId="20577"/>
          <ac:spMkLst>
            <pc:docMk/>
            <pc:sldMk cId="876738480" sldId="2606"/>
            <ac:spMk id="4" creationId="{F1E29FA7-8269-B7B3-87AF-CB1D93C84D0B}"/>
          </ac:spMkLst>
        </pc:spChg>
      </pc:sldChg>
      <pc:sldChg chg="modSp add replId addAnim">
        <pc:chgData name="Serricchio-Joiner, Salina" userId="S::sjoiner_cta.org#ext#@neahq.onmicrosoft.com::6af60d7e-370f-4aee-889d-7aba5220ebbb" providerId="AD" clId="Web-{4FDB3CC0-3C75-92F2-6589-DF6CC4D404D2}" dt="2026-02-15T20:20:47.666" v="664" actId="20577"/>
        <pc:sldMkLst>
          <pc:docMk/>
          <pc:sldMk cId="4258171408" sldId="2608"/>
        </pc:sldMkLst>
        <pc:spChg chg="mod">
          <ac:chgData name="Serricchio-Joiner, Salina" userId="S::sjoiner_cta.org#ext#@neahq.onmicrosoft.com::6af60d7e-370f-4aee-889d-7aba5220ebbb" providerId="AD" clId="Web-{4FDB3CC0-3C75-92F2-6589-DF6CC4D404D2}" dt="2026-02-15T20:20:47.666" v="664" actId="20577"/>
          <ac:spMkLst>
            <pc:docMk/>
            <pc:sldMk cId="4258171408" sldId="2608"/>
            <ac:spMk id="4" creationId="{A7F16D68-293B-2730-074F-61224C679D95}"/>
          </ac:spMkLst>
        </pc:spChg>
      </pc:sldChg>
    </pc:docChg>
  </pc:docChgLst>
  <pc:docChgLst>
    <pc:chgData name="Saxon, Bekah [CT]" userId="S::bekahs_cea.org#ext#@neahq.onmicrosoft.com::997a9d4e-d144-43cf-9e47-2d5b5cf1c158" providerId="AD" clId="Web-{3D140A5D-4836-1367-60DD-1BDF667AAB4A}"/>
    <pc:docChg chg="modSld">
      <pc:chgData name="Saxon, Bekah [CT]" userId="S::bekahs_cea.org#ext#@neahq.onmicrosoft.com::997a9d4e-d144-43cf-9e47-2d5b5cf1c158" providerId="AD" clId="Web-{3D140A5D-4836-1367-60DD-1BDF667AAB4A}" dt="2026-03-12T16:22:33.430" v="4" actId="20577"/>
      <pc:docMkLst>
        <pc:docMk/>
      </pc:docMkLst>
      <pc:sldChg chg="modSp">
        <pc:chgData name="Saxon, Bekah [CT]" userId="S::bekahs_cea.org#ext#@neahq.onmicrosoft.com::997a9d4e-d144-43cf-9e47-2d5b5cf1c158" providerId="AD" clId="Web-{3D140A5D-4836-1367-60DD-1BDF667AAB4A}" dt="2026-03-12T16:22:33.430" v="4" actId="20577"/>
        <pc:sldMkLst>
          <pc:docMk/>
          <pc:sldMk cId="1453525468" sldId="2703"/>
        </pc:sldMkLst>
        <pc:spChg chg="mod">
          <ac:chgData name="Saxon, Bekah [CT]" userId="S::bekahs_cea.org#ext#@neahq.onmicrosoft.com::997a9d4e-d144-43cf-9e47-2d5b5cf1c158" providerId="AD" clId="Web-{3D140A5D-4836-1367-60DD-1BDF667AAB4A}" dt="2026-03-12T16:22:33.430" v="4" actId="20577"/>
          <ac:spMkLst>
            <pc:docMk/>
            <pc:sldMk cId="1453525468" sldId="2703"/>
            <ac:spMk id="3" creationId="{5AB2FCD3-C286-9265-B5A6-F75B6C63AF9B}"/>
          </ac:spMkLst>
        </pc:spChg>
      </pc:sldChg>
      <pc:sldChg chg="modSp">
        <pc:chgData name="Saxon, Bekah [CT]" userId="S::bekahs_cea.org#ext#@neahq.onmicrosoft.com::997a9d4e-d144-43cf-9e47-2d5b5cf1c158" providerId="AD" clId="Web-{3D140A5D-4836-1367-60DD-1BDF667AAB4A}" dt="2026-03-12T14:27:28.330" v="0" actId="20577"/>
        <pc:sldMkLst>
          <pc:docMk/>
          <pc:sldMk cId="3181136739" sldId="2716"/>
        </pc:sldMkLst>
        <pc:spChg chg="mod">
          <ac:chgData name="Saxon, Bekah [CT]" userId="S::bekahs_cea.org#ext#@neahq.onmicrosoft.com::997a9d4e-d144-43cf-9e47-2d5b5cf1c158" providerId="AD" clId="Web-{3D140A5D-4836-1367-60DD-1BDF667AAB4A}" dt="2026-03-12T14:27:28.330" v="0" actId="20577"/>
          <ac:spMkLst>
            <pc:docMk/>
            <pc:sldMk cId="3181136739" sldId="2716"/>
            <ac:spMk id="3" creationId="{B46A0A32-2C8B-AC1D-2FF9-E6A1C36AE7D7}"/>
          </ac:spMkLst>
        </pc:spChg>
      </pc:sldChg>
    </pc:docChg>
  </pc:docChgLst>
  <pc:docChgLst>
    <pc:chgData name="Katie Bishop [WA]" userId="S::kbishop_washingtonea.org#ext#@neahq.onmicrosoft.com::49e01a96-684d-4216-96b4-584a08a22682" providerId="AD" clId="Web-{439FFD86-B613-8E4C-A3B2-B7108F0ECB9C}"/>
    <pc:docChg chg="delSld modSld">
      <pc:chgData name="Katie Bishop [WA]" userId="S::kbishop_washingtonea.org#ext#@neahq.onmicrosoft.com::49e01a96-684d-4216-96b4-584a08a22682" providerId="AD" clId="Web-{439FFD86-B613-8E4C-A3B2-B7108F0ECB9C}" dt="2026-03-12T19:31:52.500" v="62"/>
      <pc:docMkLst>
        <pc:docMk/>
      </pc:docMkLst>
      <pc:sldChg chg="del">
        <pc:chgData name="Katie Bishop [WA]" userId="S::kbishop_washingtonea.org#ext#@neahq.onmicrosoft.com::49e01a96-684d-4216-96b4-584a08a22682" providerId="AD" clId="Web-{439FFD86-B613-8E4C-A3B2-B7108F0ECB9C}" dt="2026-03-12T19:31:52.500" v="62"/>
        <pc:sldMkLst>
          <pc:docMk/>
          <pc:sldMk cId="470559994" sldId="1126"/>
        </pc:sldMkLst>
      </pc:sldChg>
      <pc:sldChg chg="modSp">
        <pc:chgData name="Katie Bishop [WA]" userId="S::kbishop_washingtonea.org#ext#@neahq.onmicrosoft.com::49e01a96-684d-4216-96b4-584a08a22682" providerId="AD" clId="Web-{439FFD86-B613-8E4C-A3B2-B7108F0ECB9C}" dt="2026-03-12T19:19:52.548" v="61" actId="20577"/>
        <pc:sldMkLst>
          <pc:docMk/>
          <pc:sldMk cId="1278620575" sldId="2661"/>
        </pc:sldMkLst>
        <pc:spChg chg="mod">
          <ac:chgData name="Katie Bishop [WA]" userId="S::kbishop_washingtonea.org#ext#@neahq.onmicrosoft.com::49e01a96-684d-4216-96b4-584a08a22682" providerId="AD" clId="Web-{439FFD86-B613-8E4C-A3B2-B7108F0ECB9C}" dt="2026-03-12T19:19:52.548" v="61" actId="20577"/>
          <ac:spMkLst>
            <pc:docMk/>
            <pc:sldMk cId="1278620575" sldId="2661"/>
            <ac:spMk id="3" creationId="{D5A9E3C9-07AA-41F6-A08B-5C66AAB1A24E}"/>
          </ac:spMkLst>
        </pc:spChg>
        <pc:spChg chg="mod">
          <ac:chgData name="Katie Bishop [WA]" userId="S::kbishop_washingtonea.org#ext#@neahq.onmicrosoft.com::49e01a96-684d-4216-96b4-584a08a22682" providerId="AD" clId="Web-{439FFD86-B613-8E4C-A3B2-B7108F0ECB9C}" dt="2026-03-12T19:18:18.548" v="0" actId="1076"/>
          <ac:spMkLst>
            <pc:docMk/>
            <pc:sldMk cId="1278620575" sldId="2661"/>
            <ac:spMk id="4" creationId="{35F30881-92AA-EC01-66CD-5898186501BB}"/>
          </ac:spMkLst>
        </pc:spChg>
      </pc:sldChg>
    </pc:docChg>
  </pc:docChgLst>
  <pc:docChgLst>
    <pc:chgData name="Lytie, Kristin" userId="S::lytiek_weac.org#ext#@neahq.onmicrosoft.com::aec877d6-fdfa-437e-a4bd-110af0812344" providerId="AD" clId="Web-{8FFBECA9-730A-447D-48B8-4C152A5AE127}"/>
    <pc:docChg chg="addSld delSld modSld sldOrd">
      <pc:chgData name="Lytie, Kristin" userId="S::lytiek_weac.org#ext#@neahq.onmicrosoft.com::aec877d6-fdfa-437e-a4bd-110af0812344" providerId="AD" clId="Web-{8FFBECA9-730A-447D-48B8-4C152A5AE127}" dt="2026-02-19T22:21:01.620" v="15" actId="14100"/>
      <pc:docMkLst>
        <pc:docMk/>
      </pc:docMkLst>
      <pc:sldChg chg="ord">
        <pc:chgData name="Lytie, Kristin" userId="S::lytiek_weac.org#ext#@neahq.onmicrosoft.com::aec877d6-fdfa-437e-a4bd-110af0812344" providerId="AD" clId="Web-{8FFBECA9-730A-447D-48B8-4C152A5AE127}" dt="2026-02-19T22:19:05.336" v="9"/>
        <pc:sldMkLst>
          <pc:docMk/>
          <pc:sldMk cId="2927905156" sldId="2639"/>
        </pc:sldMkLst>
      </pc:sldChg>
      <pc:sldChg chg="add">
        <pc:chgData name="Lytie, Kristin" userId="S::lytiek_weac.org#ext#@neahq.onmicrosoft.com::aec877d6-fdfa-437e-a4bd-110af0812344" providerId="AD" clId="Web-{8FFBECA9-730A-447D-48B8-4C152A5AE127}" dt="2026-02-19T22:13:10.104" v="0"/>
        <pc:sldMkLst>
          <pc:docMk/>
          <pc:sldMk cId="1739150457" sldId="2642"/>
        </pc:sldMkLst>
      </pc:sldChg>
      <pc:sldChg chg="modSp add">
        <pc:chgData name="Lytie, Kristin" userId="S::lytiek_weac.org#ext#@neahq.onmicrosoft.com::aec877d6-fdfa-437e-a4bd-110af0812344" providerId="AD" clId="Web-{8FFBECA9-730A-447D-48B8-4C152A5AE127}" dt="2026-02-19T22:19:56.494" v="12" actId="20577"/>
        <pc:sldMkLst>
          <pc:docMk/>
          <pc:sldMk cId="3844585269" sldId="2643"/>
        </pc:sldMkLst>
        <pc:spChg chg="mod">
          <ac:chgData name="Lytie, Kristin" userId="S::lytiek_weac.org#ext#@neahq.onmicrosoft.com::aec877d6-fdfa-437e-a4bd-110af0812344" providerId="AD" clId="Web-{8FFBECA9-730A-447D-48B8-4C152A5AE127}" dt="2026-02-19T22:19:56.494" v="12" actId="20577"/>
          <ac:spMkLst>
            <pc:docMk/>
            <pc:sldMk cId="3844585269" sldId="2643"/>
            <ac:spMk id="3" creationId="{0A843308-606A-82A1-8E86-9AEBF205BA01}"/>
          </ac:spMkLst>
        </pc:spChg>
      </pc:sldChg>
      <pc:sldChg chg="add">
        <pc:chgData name="Lytie, Kristin" userId="S::lytiek_weac.org#ext#@neahq.onmicrosoft.com::aec877d6-fdfa-437e-a4bd-110af0812344" providerId="AD" clId="Web-{8FFBECA9-730A-447D-48B8-4C152A5AE127}" dt="2026-02-19T22:14:02.185" v="3"/>
        <pc:sldMkLst>
          <pc:docMk/>
          <pc:sldMk cId="1480755972" sldId="2644"/>
        </pc:sldMkLst>
      </pc:sldChg>
      <pc:sldChg chg="add">
        <pc:chgData name="Lytie, Kristin" userId="S::lytiek_weac.org#ext#@neahq.onmicrosoft.com::aec877d6-fdfa-437e-a4bd-110af0812344" providerId="AD" clId="Web-{8FFBECA9-730A-447D-48B8-4C152A5AE127}" dt="2026-02-19T22:16:38.082" v="7"/>
        <pc:sldMkLst>
          <pc:docMk/>
          <pc:sldMk cId="1156400858" sldId="2645"/>
        </pc:sldMkLst>
      </pc:sldChg>
      <pc:sldChg chg="add">
        <pc:chgData name="Lytie, Kristin" userId="S::lytiek_weac.org#ext#@neahq.onmicrosoft.com::aec877d6-fdfa-437e-a4bd-110af0812344" providerId="AD" clId="Web-{8FFBECA9-730A-447D-48B8-4C152A5AE127}" dt="2026-02-19T22:16:38.129" v="8"/>
        <pc:sldMkLst>
          <pc:docMk/>
          <pc:sldMk cId="2635699925" sldId="2646"/>
        </pc:sldMkLst>
      </pc:sldChg>
      <pc:sldChg chg="modSp new">
        <pc:chgData name="Lytie, Kristin" userId="S::lytiek_weac.org#ext#@neahq.onmicrosoft.com::aec877d6-fdfa-437e-a4bd-110af0812344" providerId="AD" clId="Web-{8FFBECA9-730A-447D-48B8-4C152A5AE127}" dt="2026-02-19T22:21:01.620" v="15" actId="14100"/>
        <pc:sldMkLst>
          <pc:docMk/>
          <pc:sldMk cId="4293211581" sldId="2647"/>
        </pc:sldMkLst>
        <pc:spChg chg="mod">
          <ac:chgData name="Lytie, Kristin" userId="S::lytiek_weac.org#ext#@neahq.onmicrosoft.com::aec877d6-fdfa-437e-a4bd-110af0812344" providerId="AD" clId="Web-{8FFBECA9-730A-447D-48B8-4C152A5AE127}" dt="2026-02-19T22:21:01.620" v="15" actId="14100"/>
          <ac:spMkLst>
            <pc:docMk/>
            <pc:sldMk cId="4293211581" sldId="2647"/>
            <ac:spMk id="2" creationId="{77103547-FBCC-D595-FF77-370502267B24}"/>
          </ac:spMkLst>
        </pc:spChg>
      </pc:sldChg>
    </pc:docChg>
  </pc:docChgLst>
  <pc:docChgLst>
    <pc:chgData name="Gleason, Carrie [NEA]" userId="S::cgleason@nea.org::31a7c8cd-92be-4cca-a62a-d67004c12b95" providerId="AD" clId="Web-{A0E06139-8258-3AC9-84FE-5895E575ADD0}"/>
    <pc:docChg chg="modSld">
      <pc:chgData name="Gleason, Carrie [NEA]" userId="S::cgleason@nea.org::31a7c8cd-92be-4cca-a62a-d67004c12b95" providerId="AD" clId="Web-{A0E06139-8258-3AC9-84FE-5895E575ADD0}" dt="2026-03-04T19:37:02.114" v="70" actId="20577"/>
      <pc:docMkLst>
        <pc:docMk/>
      </pc:docMkLst>
      <pc:sldChg chg="modSp">
        <pc:chgData name="Gleason, Carrie [NEA]" userId="S::cgleason@nea.org::31a7c8cd-92be-4cca-a62a-d67004c12b95" providerId="AD" clId="Web-{A0E06139-8258-3AC9-84FE-5895E575ADD0}" dt="2026-03-04T19:37:02.114" v="70" actId="20577"/>
        <pc:sldMkLst>
          <pc:docMk/>
          <pc:sldMk cId="753598646" sldId="2650"/>
        </pc:sldMkLst>
      </pc:sldChg>
    </pc:docChg>
  </pc:docChgLst>
  <pc:docChgLst>
    <pc:chgData name="Gleason, Carrie [NEA]" userId="S::cgleason@nea.org::31a7c8cd-92be-4cca-a62a-d67004c12b95" providerId="AD" clId="Web-{D49185CE-0A6E-A6D8-5587-C23BDD950A0F}"/>
    <pc:docChg chg="addSld delSld modSld sldOrd">
      <pc:chgData name="Gleason, Carrie [NEA]" userId="S::cgleason@nea.org::31a7c8cd-92be-4cca-a62a-d67004c12b95" providerId="AD" clId="Web-{D49185CE-0A6E-A6D8-5587-C23BDD950A0F}" dt="2026-03-12T15:09:22.092" v="726"/>
      <pc:docMkLst>
        <pc:docMk/>
      </pc:docMkLst>
      <pc:sldChg chg="modSp ord">
        <pc:chgData name="Gleason, Carrie [NEA]" userId="S::cgleason@nea.org::31a7c8cd-92be-4cca-a62a-d67004c12b95" providerId="AD" clId="Web-{D49185CE-0A6E-A6D8-5587-C23BDD950A0F}" dt="2026-03-12T14:30:55.998" v="692"/>
        <pc:sldMkLst>
          <pc:docMk/>
          <pc:sldMk cId="1228930249" sldId="1173"/>
        </pc:sldMkLst>
        <pc:spChg chg="mod">
          <ac:chgData name="Gleason, Carrie [NEA]" userId="S::cgleason@nea.org::31a7c8cd-92be-4cca-a62a-d67004c12b95" providerId="AD" clId="Web-{D49185CE-0A6E-A6D8-5587-C23BDD950A0F}" dt="2026-03-12T12:39:49.124" v="201" actId="20577"/>
          <ac:spMkLst>
            <pc:docMk/>
            <pc:sldMk cId="1228930249" sldId="1173"/>
            <ac:spMk id="3" creationId="{4D87AD19-BE7A-90EA-5B7B-6EF58CDDBF56}"/>
          </ac:spMkLst>
        </pc:spChg>
      </pc:sldChg>
      <pc:sldChg chg="del">
        <pc:chgData name="Gleason, Carrie [NEA]" userId="S::cgleason@nea.org::31a7c8cd-92be-4cca-a62a-d67004c12b95" providerId="AD" clId="Web-{D49185CE-0A6E-A6D8-5587-C23BDD950A0F}" dt="2026-03-12T13:02:20.246" v="648"/>
        <pc:sldMkLst>
          <pc:docMk/>
          <pc:sldMk cId="2231501690" sldId="1177"/>
        </pc:sldMkLst>
      </pc:sldChg>
      <pc:sldChg chg="modSp">
        <pc:chgData name="Gleason, Carrie [NEA]" userId="S::cgleason@nea.org::31a7c8cd-92be-4cca-a62a-d67004c12b95" providerId="AD" clId="Web-{D49185CE-0A6E-A6D8-5587-C23BDD950A0F}" dt="2026-03-12T14:29:37.070" v="691" actId="20577"/>
        <pc:sldMkLst>
          <pc:docMk/>
          <pc:sldMk cId="1637186578" sldId="2577"/>
        </pc:sldMkLst>
        <pc:spChg chg="mod">
          <ac:chgData name="Gleason, Carrie [NEA]" userId="S::cgleason@nea.org::31a7c8cd-92be-4cca-a62a-d67004c12b95" providerId="AD" clId="Web-{D49185CE-0A6E-A6D8-5587-C23BDD950A0F}" dt="2026-03-12T14:29:37.070" v="691" actId="20577"/>
          <ac:spMkLst>
            <pc:docMk/>
            <pc:sldMk cId="1637186578" sldId="2577"/>
            <ac:spMk id="3" creationId="{5AB2FCD3-C286-9265-B5A6-F75B6C63AF9B}"/>
          </ac:spMkLst>
        </pc:spChg>
      </pc:sldChg>
      <pc:sldChg chg="del">
        <pc:chgData name="Gleason, Carrie [NEA]" userId="S::cgleason@nea.org::31a7c8cd-92be-4cca-a62a-d67004c12b95" providerId="AD" clId="Web-{D49185CE-0A6E-A6D8-5587-C23BDD950A0F}" dt="2026-03-12T13:02:20.230" v="647"/>
        <pc:sldMkLst>
          <pc:docMk/>
          <pc:sldMk cId="3820718840" sldId="2613"/>
        </pc:sldMkLst>
      </pc:sldChg>
      <pc:sldChg chg="delSp modSp">
        <pc:chgData name="Gleason, Carrie [NEA]" userId="S::cgleason@nea.org::31a7c8cd-92be-4cca-a62a-d67004c12b95" providerId="AD" clId="Web-{D49185CE-0A6E-A6D8-5587-C23BDD950A0F}" dt="2026-03-11T22:11:52.132" v="58" actId="1076"/>
        <pc:sldMkLst>
          <pc:docMk/>
          <pc:sldMk cId="2872307199" sldId="2615"/>
        </pc:sldMkLst>
        <pc:picChg chg="mod">
          <ac:chgData name="Gleason, Carrie [NEA]" userId="S::cgleason@nea.org::31a7c8cd-92be-4cca-a62a-d67004c12b95" providerId="AD" clId="Web-{D49185CE-0A6E-A6D8-5587-C23BDD950A0F}" dt="2026-03-11T22:11:52.132" v="58" actId="1076"/>
          <ac:picMkLst>
            <pc:docMk/>
            <pc:sldMk cId="2872307199" sldId="2615"/>
            <ac:picMk id="4" creationId="{FA42415D-E155-FC56-11FF-B83FF5BD1A05}"/>
          </ac:picMkLst>
        </pc:picChg>
      </pc:sldChg>
      <pc:sldChg chg="modSp">
        <pc:chgData name="Gleason, Carrie [NEA]" userId="S::cgleason@nea.org::31a7c8cd-92be-4cca-a62a-d67004c12b95" providerId="AD" clId="Web-{D49185CE-0A6E-A6D8-5587-C23BDD950A0F}" dt="2026-03-12T13:00:26.900" v="631" actId="20577"/>
        <pc:sldMkLst>
          <pc:docMk/>
          <pc:sldMk cId="3688471465" sldId="2617"/>
        </pc:sldMkLst>
        <pc:spChg chg="mod">
          <ac:chgData name="Gleason, Carrie [NEA]" userId="S::cgleason@nea.org::31a7c8cd-92be-4cca-a62a-d67004c12b95" providerId="AD" clId="Web-{D49185CE-0A6E-A6D8-5587-C23BDD950A0F}" dt="2026-03-12T13:00:26.900" v="631" actId="20577"/>
          <ac:spMkLst>
            <pc:docMk/>
            <pc:sldMk cId="3688471465" sldId="2617"/>
            <ac:spMk id="2" creationId="{5D93E968-B60D-64F9-4DAE-E455A4F116F2}"/>
          </ac:spMkLst>
        </pc:spChg>
      </pc:sldChg>
      <pc:sldChg chg="ord">
        <pc:chgData name="Gleason, Carrie [NEA]" userId="S::cgleason@nea.org::31a7c8cd-92be-4cca-a62a-d67004c12b95" providerId="AD" clId="Web-{D49185CE-0A6E-A6D8-5587-C23BDD950A0F}" dt="2026-03-12T12:59:34.102" v="625"/>
        <pc:sldMkLst>
          <pc:docMk/>
          <pc:sldMk cId="642659100" sldId="2618"/>
        </pc:sldMkLst>
      </pc:sldChg>
      <pc:sldChg chg="del">
        <pc:chgData name="Gleason, Carrie [NEA]" userId="S::cgleason@nea.org::31a7c8cd-92be-4cca-a62a-d67004c12b95" providerId="AD" clId="Web-{D49185CE-0A6E-A6D8-5587-C23BDD950A0F}" dt="2026-03-12T13:01:51.292" v="646"/>
        <pc:sldMkLst>
          <pc:docMk/>
          <pc:sldMk cId="2636548423" sldId="2619"/>
        </pc:sldMkLst>
      </pc:sldChg>
      <pc:sldChg chg="del">
        <pc:chgData name="Gleason, Carrie [NEA]" userId="S::cgleason@nea.org::31a7c8cd-92be-4cca-a62a-d67004c12b95" providerId="AD" clId="Web-{D49185CE-0A6E-A6D8-5587-C23BDD950A0F}" dt="2026-03-12T13:02:20.246" v="649"/>
        <pc:sldMkLst>
          <pc:docMk/>
          <pc:sldMk cId="3329398716" sldId="2620"/>
        </pc:sldMkLst>
      </pc:sldChg>
      <pc:sldChg chg="modSp">
        <pc:chgData name="Gleason, Carrie [NEA]" userId="S::cgleason@nea.org::31a7c8cd-92be-4cca-a62a-d67004c12b95" providerId="AD" clId="Web-{D49185CE-0A6E-A6D8-5587-C23BDD950A0F}" dt="2026-03-12T12:59:54.274" v="626" actId="20577"/>
        <pc:sldMkLst>
          <pc:docMk/>
          <pc:sldMk cId="1100101530" sldId="2640"/>
        </pc:sldMkLst>
        <pc:spChg chg="mod">
          <ac:chgData name="Gleason, Carrie [NEA]" userId="S::cgleason@nea.org::31a7c8cd-92be-4cca-a62a-d67004c12b95" providerId="AD" clId="Web-{D49185CE-0A6E-A6D8-5587-C23BDD950A0F}" dt="2026-03-12T12:59:54.274" v="626" actId="20577"/>
          <ac:spMkLst>
            <pc:docMk/>
            <pc:sldMk cId="1100101530" sldId="2640"/>
            <ac:spMk id="3" creationId="{771D9BB4-AF0E-3D8B-D6A7-2ADD76074D7A}"/>
          </ac:spMkLst>
        </pc:spChg>
      </pc:sldChg>
      <pc:sldChg chg="modSp">
        <pc:chgData name="Gleason, Carrie [NEA]" userId="S::cgleason@nea.org::31a7c8cd-92be-4cca-a62a-d67004c12b95" providerId="AD" clId="Web-{D49185CE-0A6E-A6D8-5587-C23BDD950A0F}" dt="2026-03-12T14:26:22.365" v="663" actId="20577"/>
        <pc:sldMkLst>
          <pc:docMk/>
          <pc:sldMk cId="753598646" sldId="2650"/>
        </pc:sldMkLst>
        <pc:spChg chg="mod">
          <ac:chgData name="Gleason, Carrie [NEA]" userId="S::cgleason@nea.org::31a7c8cd-92be-4cca-a62a-d67004c12b95" providerId="AD" clId="Web-{D49185CE-0A6E-A6D8-5587-C23BDD950A0F}" dt="2026-03-12T14:26:22.365" v="663" actId="20577"/>
          <ac:spMkLst>
            <pc:docMk/>
            <pc:sldMk cId="753598646" sldId="2650"/>
            <ac:spMk id="3" creationId="{4B8840BC-B617-9752-9165-2DA74F7E2244}"/>
          </ac:spMkLst>
        </pc:spChg>
      </pc:sldChg>
      <pc:sldChg chg="del">
        <pc:chgData name="Gleason, Carrie [NEA]" userId="S::cgleason@nea.org::31a7c8cd-92be-4cca-a62a-d67004c12b95" providerId="AD" clId="Web-{D49185CE-0A6E-A6D8-5587-C23BDD950A0F}" dt="2026-03-12T12:48:15.962" v="624"/>
        <pc:sldMkLst>
          <pc:docMk/>
          <pc:sldMk cId="1183597701" sldId="2658"/>
        </pc:sldMkLst>
      </pc:sldChg>
      <pc:sldChg chg="del">
        <pc:chgData name="Gleason, Carrie [NEA]" userId="S::cgleason@nea.org::31a7c8cd-92be-4cca-a62a-d67004c12b95" providerId="AD" clId="Web-{D49185CE-0A6E-A6D8-5587-C23BDD950A0F}" dt="2026-03-12T12:48:15.962" v="623"/>
        <pc:sldMkLst>
          <pc:docMk/>
          <pc:sldMk cId="1703317218" sldId="2659"/>
        </pc:sldMkLst>
      </pc:sldChg>
      <pc:sldChg chg="modSp">
        <pc:chgData name="Gleason, Carrie [NEA]" userId="S::cgleason@nea.org::31a7c8cd-92be-4cca-a62a-d67004c12b95" providerId="AD" clId="Web-{D49185CE-0A6E-A6D8-5587-C23BDD950A0F}" dt="2026-03-12T14:22:58.566" v="650" actId="14100"/>
        <pc:sldMkLst>
          <pc:docMk/>
          <pc:sldMk cId="1278620575" sldId="2661"/>
        </pc:sldMkLst>
        <pc:spChg chg="mod">
          <ac:chgData name="Gleason, Carrie [NEA]" userId="S::cgleason@nea.org::31a7c8cd-92be-4cca-a62a-d67004c12b95" providerId="AD" clId="Web-{D49185CE-0A6E-A6D8-5587-C23BDD950A0F}" dt="2026-03-12T14:22:58.566" v="650" actId="14100"/>
          <ac:spMkLst>
            <pc:docMk/>
            <pc:sldMk cId="1278620575" sldId="2661"/>
            <ac:spMk id="3" creationId="{D5A9E3C9-07AA-41F6-A08B-5C66AAB1A24E}"/>
          </ac:spMkLst>
        </pc:spChg>
      </pc:sldChg>
      <pc:sldChg chg="modSp">
        <pc:chgData name="Gleason, Carrie [NEA]" userId="S::cgleason@nea.org::31a7c8cd-92be-4cca-a62a-d67004c12b95" providerId="AD" clId="Web-{D49185CE-0A6E-A6D8-5587-C23BDD950A0F}" dt="2026-03-12T14:24:38.067" v="658" actId="20577"/>
        <pc:sldMkLst>
          <pc:docMk/>
          <pc:sldMk cId="3614947494" sldId="2662"/>
        </pc:sldMkLst>
        <pc:spChg chg="mod">
          <ac:chgData name="Gleason, Carrie [NEA]" userId="S::cgleason@nea.org::31a7c8cd-92be-4cca-a62a-d67004c12b95" providerId="AD" clId="Web-{D49185CE-0A6E-A6D8-5587-C23BDD950A0F}" dt="2026-03-12T14:24:38.067" v="658" actId="20577"/>
          <ac:spMkLst>
            <pc:docMk/>
            <pc:sldMk cId="3614947494" sldId="2662"/>
            <ac:spMk id="3" creationId="{E919E080-62EC-17EF-7847-3F6644C5D58D}"/>
          </ac:spMkLst>
        </pc:spChg>
      </pc:sldChg>
      <pc:sldChg chg="addSp delSp modSp">
        <pc:chgData name="Gleason, Carrie [NEA]" userId="S::cgleason@nea.org::31a7c8cd-92be-4cca-a62a-d67004c12b95" providerId="AD" clId="Web-{D49185CE-0A6E-A6D8-5587-C23BDD950A0F}" dt="2026-03-12T13:01:17.291" v="635"/>
        <pc:sldMkLst>
          <pc:docMk/>
          <pc:sldMk cId="1122066448" sldId="2674"/>
        </pc:sldMkLst>
        <pc:spChg chg="add del mod">
          <ac:chgData name="Gleason, Carrie [NEA]" userId="S::cgleason@nea.org::31a7c8cd-92be-4cca-a62a-d67004c12b95" providerId="AD" clId="Web-{D49185CE-0A6E-A6D8-5587-C23BDD950A0F}" dt="2026-03-12T13:01:17.291" v="635"/>
          <ac:spMkLst>
            <pc:docMk/>
            <pc:sldMk cId="1122066448" sldId="2674"/>
            <ac:spMk id="3" creationId="{CECDB24C-ACDA-D7CC-9F04-C1D6AF8B246C}"/>
          </ac:spMkLst>
        </pc:spChg>
      </pc:sldChg>
      <pc:sldChg chg="addSp delSp modSp new">
        <pc:chgData name="Gleason, Carrie [NEA]" userId="S::cgleason@nea.org::31a7c8cd-92be-4cca-a62a-d67004c12b95" providerId="AD" clId="Web-{D49185CE-0A6E-A6D8-5587-C23BDD950A0F}" dt="2026-03-12T14:46:38.301" v="719" actId="14100"/>
        <pc:sldMkLst>
          <pc:docMk/>
          <pc:sldMk cId="220443497" sldId="2705"/>
        </pc:sldMkLst>
        <pc:spChg chg="del mod">
          <ac:chgData name="Gleason, Carrie [NEA]" userId="S::cgleason@nea.org::31a7c8cd-92be-4cca-a62a-d67004c12b95" providerId="AD" clId="Web-{D49185CE-0A6E-A6D8-5587-C23BDD950A0F}" dt="2026-03-12T14:45:41.331" v="706"/>
          <ac:spMkLst>
            <pc:docMk/>
            <pc:sldMk cId="220443497" sldId="2705"/>
            <ac:spMk id="2" creationId="{97ADC3F4-B557-0FC2-1F2C-8E5B9FA0935E}"/>
          </ac:spMkLst>
        </pc:spChg>
        <pc:spChg chg="add mod">
          <ac:chgData name="Gleason, Carrie [NEA]" userId="S::cgleason@nea.org::31a7c8cd-92be-4cca-a62a-d67004c12b95" providerId="AD" clId="Web-{D49185CE-0A6E-A6D8-5587-C23BDD950A0F}" dt="2026-03-12T14:46:38.301" v="719" actId="14100"/>
          <ac:spMkLst>
            <pc:docMk/>
            <pc:sldMk cId="220443497" sldId="2705"/>
            <ac:spMk id="4" creationId="{5BCF89AB-6B00-BA61-44B3-AE81BC65170C}"/>
          </ac:spMkLst>
        </pc:spChg>
        <pc:spChg chg="del">
          <ac:chgData name="Gleason, Carrie [NEA]" userId="S::cgleason@nea.org::31a7c8cd-92be-4cca-a62a-d67004c12b95" providerId="AD" clId="Web-{D49185CE-0A6E-A6D8-5587-C23BDD950A0F}" dt="2026-03-12T14:45:35.831" v="704"/>
          <ac:spMkLst>
            <pc:docMk/>
            <pc:sldMk cId="220443497" sldId="2705"/>
            <ac:spMk id="6" creationId="{A8BB5E35-52C7-0A85-D640-763F30DD9CE6}"/>
          </ac:spMkLst>
        </pc:spChg>
        <pc:spChg chg="add del mod">
          <ac:chgData name="Gleason, Carrie [NEA]" userId="S::cgleason@nea.org::31a7c8cd-92be-4cca-a62a-d67004c12b95" providerId="AD" clId="Web-{D49185CE-0A6E-A6D8-5587-C23BDD950A0F}" dt="2026-03-12T14:46:22.862" v="718"/>
          <ac:spMkLst>
            <pc:docMk/>
            <pc:sldMk cId="220443497" sldId="2705"/>
            <ac:spMk id="7" creationId="{A089D2F3-CB99-BB13-A6AC-34D125340518}"/>
          </ac:spMkLst>
        </pc:spChg>
      </pc:sldChg>
      <pc:sldChg chg="add ord">
        <pc:chgData name="Gleason, Carrie [NEA]" userId="S::cgleason@nea.org::31a7c8cd-92be-4cca-a62a-d67004c12b95" providerId="AD" clId="Web-{D49185CE-0A6E-A6D8-5587-C23BDD950A0F}" dt="2026-03-11T22:51:00.353" v="191"/>
        <pc:sldMkLst>
          <pc:docMk/>
          <pc:sldMk cId="3331303573" sldId="2706"/>
        </pc:sldMkLst>
      </pc:sldChg>
      <pc:sldChg chg="modSp add">
        <pc:chgData name="Gleason, Carrie [NEA]" userId="S::cgleason@nea.org::31a7c8cd-92be-4cca-a62a-d67004c12b95" providerId="AD" clId="Web-{D49185CE-0A6E-A6D8-5587-C23BDD950A0F}" dt="2026-03-11T22:15:50.374" v="82" actId="20577"/>
        <pc:sldMkLst>
          <pc:docMk/>
          <pc:sldMk cId="3773315069" sldId="2707"/>
        </pc:sldMkLst>
        <pc:spChg chg="mod">
          <ac:chgData name="Gleason, Carrie [NEA]" userId="S::cgleason@nea.org::31a7c8cd-92be-4cca-a62a-d67004c12b95" providerId="AD" clId="Web-{D49185CE-0A6E-A6D8-5587-C23BDD950A0F}" dt="2026-03-11T22:15:50.374" v="82" actId="20577"/>
          <ac:spMkLst>
            <pc:docMk/>
            <pc:sldMk cId="3773315069" sldId="2707"/>
            <ac:spMk id="2" creationId="{AD02E7B8-324B-88AD-E266-B2AC910AE2C9}"/>
          </ac:spMkLst>
        </pc:spChg>
      </pc:sldChg>
      <pc:sldChg chg="modSp add">
        <pc:chgData name="Gleason, Carrie [NEA]" userId="S::cgleason@nea.org::31a7c8cd-92be-4cca-a62a-d67004c12b95" providerId="AD" clId="Web-{D49185CE-0A6E-A6D8-5587-C23BDD950A0F}" dt="2026-03-11T22:14:30.278" v="65" actId="20577"/>
        <pc:sldMkLst>
          <pc:docMk/>
          <pc:sldMk cId="3002334778" sldId="2708"/>
        </pc:sldMkLst>
        <pc:spChg chg="mod">
          <ac:chgData name="Gleason, Carrie [NEA]" userId="S::cgleason@nea.org::31a7c8cd-92be-4cca-a62a-d67004c12b95" providerId="AD" clId="Web-{D49185CE-0A6E-A6D8-5587-C23BDD950A0F}" dt="2026-03-11T22:14:30.278" v="65" actId="20577"/>
          <ac:spMkLst>
            <pc:docMk/>
            <pc:sldMk cId="3002334778" sldId="2708"/>
            <ac:spMk id="5" creationId="{5293F5B6-79B7-7EED-ACB5-C9E087B3553A}"/>
          </ac:spMkLst>
        </pc:spChg>
      </pc:sldChg>
      <pc:sldChg chg="addSp delSp modSp add">
        <pc:chgData name="Gleason, Carrie [NEA]" userId="S::cgleason@nea.org::31a7c8cd-92be-4cca-a62a-d67004c12b95" providerId="AD" clId="Web-{D49185CE-0A6E-A6D8-5587-C23BDD950A0F}" dt="2026-03-11T22:15:24.451" v="74" actId="14100"/>
        <pc:sldMkLst>
          <pc:docMk/>
          <pc:sldMk cId="3486822674" sldId="2709"/>
        </pc:sldMkLst>
        <pc:spChg chg="add del mod">
          <ac:chgData name="Gleason, Carrie [NEA]" userId="S::cgleason@nea.org::31a7c8cd-92be-4cca-a62a-d67004c12b95" providerId="AD" clId="Web-{D49185CE-0A6E-A6D8-5587-C23BDD950A0F}" dt="2026-03-11T22:15:24.451" v="74" actId="14100"/>
          <ac:spMkLst>
            <pc:docMk/>
            <pc:sldMk cId="3486822674" sldId="2709"/>
            <ac:spMk id="2" creationId="{3A4DBC68-3E44-D96F-BE06-E5956802BE03}"/>
          </ac:spMkLst>
        </pc:spChg>
      </pc:sldChg>
      <pc:sldChg chg="add">
        <pc:chgData name="Gleason, Carrie [NEA]" userId="S::cgleason@nea.org::31a7c8cd-92be-4cca-a62a-d67004c12b95" providerId="AD" clId="Web-{D49185CE-0A6E-A6D8-5587-C23BDD950A0F}" dt="2026-03-11T22:28:49.360" v="93"/>
        <pc:sldMkLst>
          <pc:docMk/>
          <pc:sldMk cId="109857222" sldId="2712"/>
        </pc:sldMkLst>
      </pc:sldChg>
      <pc:sldChg chg="addSp delSp modSp add mod ord setBg">
        <pc:chgData name="Gleason, Carrie [NEA]" userId="S::cgleason@nea.org::31a7c8cd-92be-4cca-a62a-d67004c12b95" providerId="AD" clId="Web-{D49185CE-0A6E-A6D8-5587-C23BDD950A0F}" dt="2026-03-11T22:34:04.452" v="122"/>
        <pc:sldMkLst>
          <pc:docMk/>
          <pc:sldMk cId="1957957055" sldId="2713"/>
        </pc:sldMkLst>
        <pc:picChg chg="add mod">
          <ac:chgData name="Gleason, Carrie [NEA]" userId="S::cgleason@nea.org::31a7c8cd-92be-4cca-a62a-d67004c12b95" providerId="AD" clId="Web-{D49185CE-0A6E-A6D8-5587-C23BDD950A0F}" dt="2026-03-11T22:34:04.452" v="122"/>
          <ac:picMkLst>
            <pc:docMk/>
            <pc:sldMk cId="1957957055" sldId="2713"/>
            <ac:picMk id="6" creationId="{A1465A03-5FD1-BD0D-7B41-3A99DD866744}"/>
          </ac:picMkLst>
        </pc:picChg>
      </pc:sldChg>
      <pc:sldChg chg="addSp delSp modSp new add del ord">
        <pc:chgData name="Gleason, Carrie [NEA]" userId="S::cgleason@nea.org::31a7c8cd-92be-4cca-a62a-d67004c12b95" providerId="AD" clId="Web-{D49185CE-0A6E-A6D8-5587-C23BDD950A0F}" dt="2026-03-12T15:09:22.092" v="726"/>
        <pc:sldMkLst>
          <pc:docMk/>
          <pc:sldMk cId="2233239761" sldId="2714"/>
        </pc:sldMkLst>
        <pc:spChg chg="add mod">
          <ac:chgData name="Gleason, Carrie [NEA]" userId="S::cgleason@nea.org::31a7c8cd-92be-4cca-a62a-d67004c12b95" providerId="AD" clId="Web-{D49185CE-0A6E-A6D8-5587-C23BDD950A0F}" dt="2026-03-12T15:07:25.651" v="725" actId="20577"/>
          <ac:spMkLst>
            <pc:docMk/>
            <pc:sldMk cId="2233239761" sldId="2714"/>
            <ac:spMk id="4" creationId="{5F6DBAA3-517F-AE07-8440-57E8676EDA3E}"/>
          </ac:spMkLst>
        </pc:spChg>
      </pc:sldChg>
      <pc:sldChg chg="addSp delSp modSp new del">
        <pc:chgData name="Gleason, Carrie [NEA]" userId="S::cgleason@nea.org::31a7c8cd-92be-4cca-a62a-d67004c12b95" providerId="AD" clId="Web-{D49185CE-0A6E-A6D8-5587-C23BDD950A0F}" dt="2026-03-12T12:47:55.274" v="622"/>
        <pc:sldMkLst>
          <pc:docMk/>
          <pc:sldMk cId="2692180798" sldId="2715"/>
        </pc:sldMkLst>
        <pc:spChg chg="mod">
          <ac:chgData name="Gleason, Carrie [NEA]" userId="S::cgleason@nea.org::31a7c8cd-92be-4cca-a62a-d67004c12b95" providerId="AD" clId="Web-{D49185CE-0A6E-A6D8-5587-C23BDD950A0F}" dt="2026-03-12T12:43:46.161" v="349" actId="20577"/>
          <ac:spMkLst>
            <pc:docMk/>
            <pc:sldMk cId="2692180798" sldId="2715"/>
            <ac:spMk id="3" creationId="{D570BF58-C0BC-EAB9-FB44-9EFBAFF29F35}"/>
          </ac:spMkLst>
        </pc:spChg>
        <pc:spChg chg="add del mod">
          <ac:chgData name="Gleason, Carrie [NEA]" userId="S::cgleason@nea.org::31a7c8cd-92be-4cca-a62a-d67004c12b95" providerId="AD" clId="Web-{D49185CE-0A6E-A6D8-5587-C23BDD950A0F}" dt="2026-03-12T12:43:27.817" v="347"/>
          <ac:spMkLst>
            <pc:docMk/>
            <pc:sldMk cId="2692180798" sldId="2715"/>
            <ac:spMk id="4" creationId="{B30BD439-8875-E466-8695-2A6092A3F67D}"/>
          </ac:spMkLst>
        </pc:spChg>
      </pc:sldChg>
      <pc:sldChg chg="modSp add replId">
        <pc:chgData name="Gleason, Carrie [NEA]" userId="S::cgleason@nea.org::31a7c8cd-92be-4cca-a62a-d67004c12b95" providerId="AD" clId="Web-{D49185CE-0A6E-A6D8-5587-C23BDD950A0F}" dt="2026-03-12T12:47:53.305" v="621" actId="20577"/>
        <pc:sldMkLst>
          <pc:docMk/>
          <pc:sldMk cId="3181136739" sldId="2716"/>
        </pc:sldMkLst>
        <pc:spChg chg="mod">
          <ac:chgData name="Gleason, Carrie [NEA]" userId="S::cgleason@nea.org::31a7c8cd-92be-4cca-a62a-d67004c12b95" providerId="AD" clId="Web-{D49185CE-0A6E-A6D8-5587-C23BDD950A0F}" dt="2026-03-12T12:47:53.305" v="621" actId="20577"/>
          <ac:spMkLst>
            <pc:docMk/>
            <pc:sldMk cId="3181136739" sldId="2716"/>
            <ac:spMk id="3" creationId="{B46A0A32-2C8B-AC1D-2FF9-E6A1C36AE7D7}"/>
          </ac:spMkLst>
        </pc:spChg>
      </pc:sldChg>
      <pc:sldChg chg="delSp modSp new">
        <pc:chgData name="Gleason, Carrie [NEA]" userId="S::cgleason@nea.org::31a7c8cd-92be-4cca-a62a-d67004c12b95" providerId="AD" clId="Web-{D49185CE-0A6E-A6D8-5587-C23BDD950A0F}" dt="2026-03-12T13:01:33.276" v="645"/>
        <pc:sldMkLst>
          <pc:docMk/>
          <pc:sldMk cId="2456814381" sldId="2717"/>
        </pc:sldMkLst>
        <pc:spChg chg="mod">
          <ac:chgData name="Gleason, Carrie [NEA]" userId="S::cgleason@nea.org::31a7c8cd-92be-4cca-a62a-d67004c12b95" providerId="AD" clId="Web-{D49185CE-0A6E-A6D8-5587-C23BDD950A0F}" dt="2026-03-12T13:01:30.198" v="644" actId="20577"/>
          <ac:spMkLst>
            <pc:docMk/>
            <pc:sldMk cId="2456814381" sldId="2717"/>
            <ac:spMk id="2" creationId="{D0306F68-D2CC-BEBF-05CA-AEB58102D060}"/>
          </ac:spMkLst>
        </pc:spChg>
        <pc:spChg chg="del">
          <ac:chgData name="Gleason, Carrie [NEA]" userId="S::cgleason@nea.org::31a7c8cd-92be-4cca-a62a-d67004c12b95" providerId="AD" clId="Web-{D49185CE-0A6E-A6D8-5587-C23BDD950A0F}" dt="2026-03-12T13:01:33.276" v="645"/>
          <ac:spMkLst>
            <pc:docMk/>
            <pc:sldMk cId="2456814381" sldId="2717"/>
            <ac:spMk id="3" creationId="{0C3F3215-B012-30EE-C76D-2E70EDD7BE27}"/>
          </ac:spMkLst>
        </pc:spChg>
      </pc:sldChg>
    </pc:docChg>
  </pc:docChgLst>
  <pc:docChgLst>
    <pc:chgData name="Katie Bishop [WA]" userId="S::kbishop_washingtonea.org#ext#@neahq.onmicrosoft.com::49e01a96-684d-4216-96b4-584a08a22682" providerId="AD" clId="Web-{2BFB1107-E7A5-A684-95C0-83FFFEE2BA8A}"/>
    <pc:docChg chg="addSld delSld modSld">
      <pc:chgData name="Katie Bishop [WA]" userId="S::kbishop_washingtonea.org#ext#@neahq.onmicrosoft.com::49e01a96-684d-4216-96b4-584a08a22682" providerId="AD" clId="Web-{2BFB1107-E7A5-A684-95C0-83FFFEE2BA8A}" dt="2026-03-12T17:34:41.013" v="764" actId="20577"/>
      <pc:docMkLst>
        <pc:docMk/>
      </pc:docMkLst>
      <pc:sldChg chg="modSp">
        <pc:chgData name="Katie Bishop [WA]" userId="S::kbishop_washingtonea.org#ext#@neahq.onmicrosoft.com::49e01a96-684d-4216-96b4-584a08a22682" providerId="AD" clId="Web-{2BFB1107-E7A5-A684-95C0-83FFFEE2BA8A}" dt="2026-03-12T16:32:32.938" v="48" actId="20577"/>
        <pc:sldMkLst>
          <pc:docMk/>
          <pc:sldMk cId="1637186578" sldId="2577"/>
        </pc:sldMkLst>
        <pc:spChg chg="mod">
          <ac:chgData name="Katie Bishop [WA]" userId="S::kbishop_washingtonea.org#ext#@neahq.onmicrosoft.com::49e01a96-684d-4216-96b4-584a08a22682" providerId="AD" clId="Web-{2BFB1107-E7A5-A684-95C0-83FFFEE2BA8A}" dt="2026-03-12T16:32:32.938" v="48" actId="20577"/>
          <ac:spMkLst>
            <pc:docMk/>
            <pc:sldMk cId="1637186578" sldId="2577"/>
            <ac:spMk id="3" creationId="{5AB2FCD3-C286-9265-B5A6-F75B6C63AF9B}"/>
          </ac:spMkLst>
        </pc:spChg>
      </pc:sldChg>
      <pc:sldChg chg="modSp">
        <pc:chgData name="Katie Bishop [WA]" userId="S::kbishop_washingtonea.org#ext#@neahq.onmicrosoft.com::49e01a96-684d-4216-96b4-584a08a22682" providerId="AD" clId="Web-{2BFB1107-E7A5-A684-95C0-83FFFEE2BA8A}" dt="2026-03-12T16:20:56.046" v="10" actId="14100"/>
        <pc:sldMkLst>
          <pc:docMk/>
          <pc:sldMk cId="1156400858" sldId="2645"/>
        </pc:sldMkLst>
        <pc:spChg chg="mod">
          <ac:chgData name="Katie Bishop [WA]" userId="S::kbishop_washingtonea.org#ext#@neahq.onmicrosoft.com::49e01a96-684d-4216-96b4-584a08a22682" providerId="AD" clId="Web-{2BFB1107-E7A5-A684-95C0-83FFFEE2BA8A}" dt="2026-03-12T16:20:56.046" v="10" actId="14100"/>
          <ac:spMkLst>
            <pc:docMk/>
            <pc:sldMk cId="1156400858" sldId="2645"/>
            <ac:spMk id="5" creationId="{DA1293AC-AFC8-4A3C-BF2A-BACA36E394EA}"/>
          </ac:spMkLst>
        </pc:spChg>
      </pc:sldChg>
      <pc:sldChg chg="addSp modSp mod modClrScheme chgLayout">
        <pc:chgData name="Katie Bishop [WA]" userId="S::kbishop_washingtonea.org#ext#@neahq.onmicrosoft.com::49e01a96-684d-4216-96b4-584a08a22682" providerId="AD" clId="Web-{2BFB1107-E7A5-A684-95C0-83FFFEE2BA8A}" dt="2026-03-12T16:47:55.191" v="657" actId="20577"/>
        <pc:sldMkLst>
          <pc:docMk/>
          <pc:sldMk cId="357645860" sldId="2671"/>
        </pc:sldMkLst>
        <pc:spChg chg="mod ord">
          <ac:chgData name="Katie Bishop [WA]" userId="S::kbishop_washingtonea.org#ext#@neahq.onmicrosoft.com::49e01a96-684d-4216-96b4-584a08a22682" providerId="AD" clId="Web-{2BFB1107-E7A5-A684-95C0-83FFFEE2BA8A}" dt="2026-03-12T16:33:47.470" v="49"/>
          <ac:spMkLst>
            <pc:docMk/>
            <pc:sldMk cId="357645860" sldId="2671"/>
            <ac:spMk id="2" creationId="{68DF34E4-489E-6D42-B04C-A774600B3C37}"/>
          </ac:spMkLst>
        </pc:spChg>
        <pc:spChg chg="add mod ord">
          <ac:chgData name="Katie Bishop [WA]" userId="S::kbishop_washingtonea.org#ext#@neahq.onmicrosoft.com::49e01a96-684d-4216-96b4-584a08a22682" providerId="AD" clId="Web-{2BFB1107-E7A5-A684-95C0-83FFFEE2BA8A}" dt="2026-03-12T16:47:55.191" v="657" actId="20577"/>
          <ac:spMkLst>
            <pc:docMk/>
            <pc:sldMk cId="357645860" sldId="2671"/>
            <ac:spMk id="3" creationId="{C0CCB292-FA6E-233F-1A54-03CDEDF0E9C5}"/>
          </ac:spMkLst>
        </pc:spChg>
      </pc:sldChg>
      <pc:sldChg chg="modSp">
        <pc:chgData name="Katie Bishop [WA]" userId="S::kbishop_washingtonea.org#ext#@neahq.onmicrosoft.com::49e01a96-684d-4216-96b4-584a08a22682" providerId="AD" clId="Web-{2BFB1107-E7A5-A684-95C0-83FFFEE2BA8A}" dt="2026-03-12T16:43:50.378" v="206" actId="14100"/>
        <pc:sldMkLst>
          <pc:docMk/>
          <pc:sldMk cId="1122066448" sldId="2674"/>
        </pc:sldMkLst>
        <pc:spChg chg="mod">
          <ac:chgData name="Katie Bishop [WA]" userId="S::kbishop_washingtonea.org#ext#@neahq.onmicrosoft.com::49e01a96-684d-4216-96b4-584a08a22682" providerId="AD" clId="Web-{2BFB1107-E7A5-A684-95C0-83FFFEE2BA8A}" dt="2026-03-12T16:43:50.378" v="206" actId="14100"/>
          <ac:spMkLst>
            <pc:docMk/>
            <pc:sldMk cId="1122066448" sldId="2674"/>
            <ac:spMk id="2" creationId="{1FFE4943-99EF-DD23-5588-154C0D1FD659}"/>
          </ac:spMkLst>
        </pc:spChg>
      </pc:sldChg>
      <pc:sldChg chg="modSp">
        <pc:chgData name="Katie Bishop [WA]" userId="S::kbishop_washingtonea.org#ext#@neahq.onmicrosoft.com::49e01a96-684d-4216-96b4-584a08a22682" providerId="AD" clId="Web-{2BFB1107-E7A5-A684-95C0-83FFFEE2BA8A}" dt="2026-03-12T17:07:51.913" v="661" actId="20577"/>
        <pc:sldMkLst>
          <pc:docMk/>
          <pc:sldMk cId="2755560848" sldId="2687"/>
        </pc:sldMkLst>
        <pc:spChg chg="mod">
          <ac:chgData name="Katie Bishop [WA]" userId="S::kbishop_washingtonea.org#ext#@neahq.onmicrosoft.com::49e01a96-684d-4216-96b4-584a08a22682" providerId="AD" clId="Web-{2BFB1107-E7A5-A684-95C0-83FFFEE2BA8A}" dt="2026-03-12T17:07:51.913" v="661" actId="20577"/>
          <ac:spMkLst>
            <pc:docMk/>
            <pc:sldMk cId="2755560848" sldId="2687"/>
            <ac:spMk id="3" creationId="{B1B93C46-1D48-9F69-8E53-249A83C733DC}"/>
          </ac:spMkLst>
        </pc:spChg>
      </pc:sldChg>
      <pc:sldChg chg="modSp">
        <pc:chgData name="Katie Bishop [WA]" userId="S::kbishop_washingtonea.org#ext#@neahq.onmicrosoft.com::49e01a96-684d-4216-96b4-584a08a22682" providerId="AD" clId="Web-{2BFB1107-E7A5-A684-95C0-83FFFEE2BA8A}" dt="2026-03-12T17:20:50.744" v="703" actId="20577"/>
        <pc:sldMkLst>
          <pc:docMk/>
          <pc:sldMk cId="1011132440" sldId="2699"/>
        </pc:sldMkLst>
        <pc:spChg chg="mod">
          <ac:chgData name="Katie Bishop [WA]" userId="S::kbishop_washingtonea.org#ext#@neahq.onmicrosoft.com::49e01a96-684d-4216-96b4-584a08a22682" providerId="AD" clId="Web-{2BFB1107-E7A5-A684-95C0-83FFFEE2BA8A}" dt="2026-03-12T17:20:50.744" v="703" actId="20577"/>
          <ac:spMkLst>
            <pc:docMk/>
            <pc:sldMk cId="1011132440" sldId="2699"/>
            <ac:spMk id="3" creationId="{DA0B8C60-B6F3-1860-5E01-37DD4F950D24}"/>
          </ac:spMkLst>
        </pc:spChg>
      </pc:sldChg>
      <pc:sldChg chg="modSp">
        <pc:chgData name="Katie Bishop [WA]" userId="S::kbishop_washingtonea.org#ext#@neahq.onmicrosoft.com::49e01a96-684d-4216-96b4-584a08a22682" providerId="AD" clId="Web-{2BFB1107-E7A5-A684-95C0-83FFFEE2BA8A}" dt="2026-03-12T17:20:55.869" v="706" actId="20577"/>
        <pc:sldMkLst>
          <pc:docMk/>
          <pc:sldMk cId="2184530127" sldId="2700"/>
        </pc:sldMkLst>
        <pc:spChg chg="mod">
          <ac:chgData name="Katie Bishop [WA]" userId="S::kbishop_washingtonea.org#ext#@neahq.onmicrosoft.com::49e01a96-684d-4216-96b4-584a08a22682" providerId="AD" clId="Web-{2BFB1107-E7A5-A684-95C0-83FFFEE2BA8A}" dt="2026-03-12T17:20:55.869" v="706" actId="20577"/>
          <ac:spMkLst>
            <pc:docMk/>
            <pc:sldMk cId="2184530127" sldId="2700"/>
            <ac:spMk id="3" creationId="{00000000-0000-0000-0000-000000000000}"/>
          </ac:spMkLst>
        </pc:spChg>
      </pc:sldChg>
      <pc:sldChg chg="del">
        <pc:chgData name="Katie Bishop [WA]" userId="S::kbishop_washingtonea.org#ext#@neahq.onmicrosoft.com::49e01a96-684d-4216-96b4-584a08a22682" providerId="AD" clId="Web-{2BFB1107-E7A5-A684-95C0-83FFFEE2BA8A}" dt="2026-03-12T16:15:23.512" v="0"/>
        <pc:sldMkLst>
          <pc:docMk/>
          <pc:sldMk cId="2436498259" sldId="2729"/>
        </pc:sldMkLst>
      </pc:sldChg>
      <pc:sldChg chg="addSp delSp modSp new mod setBg">
        <pc:chgData name="Katie Bishop [WA]" userId="S::kbishop_washingtonea.org#ext#@neahq.onmicrosoft.com::49e01a96-684d-4216-96b4-584a08a22682" providerId="AD" clId="Web-{2BFB1107-E7A5-A684-95C0-83FFFEE2BA8A}" dt="2026-03-12T16:19:23.139" v="9" actId="20577"/>
        <pc:sldMkLst>
          <pc:docMk/>
          <pc:sldMk cId="504631552" sldId="2731"/>
        </pc:sldMkLst>
        <pc:spChg chg="mod">
          <ac:chgData name="Katie Bishop [WA]" userId="S::kbishop_washingtonea.org#ext#@neahq.onmicrosoft.com::49e01a96-684d-4216-96b4-584a08a22682" providerId="AD" clId="Web-{2BFB1107-E7A5-A684-95C0-83FFFEE2BA8A}" dt="2026-03-12T16:19:16.452" v="8"/>
          <ac:spMkLst>
            <pc:docMk/>
            <pc:sldMk cId="504631552" sldId="2731"/>
            <ac:spMk id="2" creationId="{03F2EAF0-1815-5168-C3BF-7BCFCBC167CF}"/>
          </ac:spMkLst>
        </pc:spChg>
        <pc:spChg chg="del mod">
          <ac:chgData name="Katie Bishop [WA]" userId="S::kbishop_washingtonea.org#ext#@neahq.onmicrosoft.com::49e01a96-684d-4216-96b4-584a08a22682" providerId="AD" clId="Web-{2BFB1107-E7A5-A684-95C0-83FFFEE2BA8A}" dt="2026-03-12T16:19:02.561" v="7"/>
          <ac:spMkLst>
            <pc:docMk/>
            <pc:sldMk cId="504631552" sldId="2731"/>
            <ac:spMk id="3" creationId="{1414720D-49C4-12BA-2213-89BB558BBCA4}"/>
          </ac:spMkLst>
        </pc:spChg>
        <pc:spChg chg="add mod">
          <ac:chgData name="Katie Bishop [WA]" userId="S::kbishop_washingtonea.org#ext#@neahq.onmicrosoft.com::49e01a96-684d-4216-96b4-584a08a22682" providerId="AD" clId="Web-{2BFB1107-E7A5-A684-95C0-83FFFEE2BA8A}" dt="2026-03-12T16:19:23.139" v="9" actId="20577"/>
          <ac:spMkLst>
            <pc:docMk/>
            <pc:sldMk cId="504631552" sldId="2731"/>
            <ac:spMk id="8" creationId="{C6401811-4068-90CD-10C5-1A0CA55ADC2A}"/>
          </ac:spMkLst>
        </pc:spChg>
        <pc:spChg chg="add">
          <ac:chgData name="Katie Bishop [WA]" userId="S::kbishop_washingtonea.org#ext#@neahq.onmicrosoft.com::49e01a96-684d-4216-96b4-584a08a22682" providerId="AD" clId="Web-{2BFB1107-E7A5-A684-95C0-83FFFEE2BA8A}" dt="2026-03-12T16:19:16.452" v="8"/>
          <ac:spMkLst>
            <pc:docMk/>
            <pc:sldMk cId="504631552" sldId="2731"/>
            <ac:spMk id="11" creationId="{F13C74B1-5B17-4795-BED0-7140497B445A}"/>
          </ac:spMkLst>
        </pc:spChg>
        <pc:spChg chg="add">
          <ac:chgData name="Katie Bishop [WA]" userId="S::kbishop_washingtonea.org#ext#@neahq.onmicrosoft.com::49e01a96-684d-4216-96b4-584a08a22682" providerId="AD" clId="Web-{2BFB1107-E7A5-A684-95C0-83FFFEE2BA8A}" dt="2026-03-12T16:19:16.452" v="8"/>
          <ac:spMkLst>
            <pc:docMk/>
            <pc:sldMk cId="504631552" sldId="2731"/>
            <ac:spMk id="13" creationId="{D4974D33-8DC5-464E-8C6D-BE58F0669C17}"/>
          </ac:spMkLst>
        </pc:spChg>
        <pc:picChg chg="add mod ord">
          <ac:chgData name="Katie Bishop [WA]" userId="S::kbishop_washingtonea.org#ext#@neahq.onmicrosoft.com::49e01a96-684d-4216-96b4-584a08a22682" providerId="AD" clId="Web-{2BFB1107-E7A5-A684-95C0-83FFFEE2BA8A}" dt="2026-03-12T16:19:16.452" v="8"/>
          <ac:picMkLst>
            <pc:docMk/>
            <pc:sldMk cId="504631552" sldId="2731"/>
            <ac:picMk id="4" creationId="{36619591-B1D6-02B9-7734-E3D918AD2C73}"/>
          </ac:picMkLst>
        </pc:picChg>
      </pc:sldChg>
      <pc:sldChg chg="modSp new mod modClrScheme chgLayout">
        <pc:chgData name="Katie Bishop [WA]" userId="S::kbishop_washingtonea.org#ext#@neahq.onmicrosoft.com::49e01a96-684d-4216-96b4-584a08a22682" providerId="AD" clId="Web-{2BFB1107-E7A5-A684-95C0-83FFFEE2BA8A}" dt="2026-03-12T16:30:11.297" v="37" actId="20577"/>
        <pc:sldMkLst>
          <pc:docMk/>
          <pc:sldMk cId="1196939869" sldId="2734"/>
        </pc:sldMkLst>
        <pc:spChg chg="mod ord">
          <ac:chgData name="Katie Bishop [WA]" userId="S::kbishop_washingtonea.org#ext#@neahq.onmicrosoft.com::49e01a96-684d-4216-96b4-584a08a22682" providerId="AD" clId="Web-{2BFB1107-E7A5-A684-95C0-83FFFEE2BA8A}" dt="2026-03-12T16:30:11.297" v="37" actId="20577"/>
          <ac:spMkLst>
            <pc:docMk/>
            <pc:sldMk cId="1196939869" sldId="2734"/>
            <ac:spMk id="2" creationId="{6022AF9C-656B-7081-5CB2-28A203D4A5C4}"/>
          </ac:spMkLst>
        </pc:spChg>
        <pc:spChg chg="mod ord">
          <ac:chgData name="Katie Bishop [WA]" userId="S::kbishop_washingtonea.org#ext#@neahq.onmicrosoft.com::49e01a96-684d-4216-96b4-584a08a22682" providerId="AD" clId="Web-{2BFB1107-E7A5-A684-95C0-83FFFEE2BA8A}" dt="2026-03-12T16:29:37.391" v="14"/>
          <ac:spMkLst>
            <pc:docMk/>
            <pc:sldMk cId="1196939869" sldId="2734"/>
            <ac:spMk id="3" creationId="{F557A98D-D8F6-616E-5BA0-CFCD1FBE53B5}"/>
          </ac:spMkLst>
        </pc:spChg>
      </pc:sldChg>
      <pc:sldChg chg="new del">
        <pc:chgData name="Katie Bishop [WA]" userId="S::kbishop_washingtonea.org#ext#@neahq.onmicrosoft.com::49e01a96-684d-4216-96b4-584a08a22682" providerId="AD" clId="Web-{2BFB1107-E7A5-A684-95C0-83FFFEE2BA8A}" dt="2026-03-12T16:29:30.016" v="13"/>
        <pc:sldMkLst>
          <pc:docMk/>
          <pc:sldMk cId="228955347" sldId="2735"/>
        </pc:sldMkLst>
      </pc:sldChg>
      <pc:sldChg chg="modSp">
        <pc:chgData name="Katie Bishop [WA]" userId="S::kbishop_washingtonea.org#ext#@neahq.onmicrosoft.com::49e01a96-684d-4216-96b4-584a08a22682" providerId="AD" clId="Web-{2BFB1107-E7A5-A684-95C0-83FFFEE2BA8A}" dt="2026-03-12T16:46:13.331" v="453" actId="20577"/>
        <pc:sldMkLst>
          <pc:docMk/>
          <pc:sldMk cId="1628331936" sldId="2735"/>
        </pc:sldMkLst>
        <pc:spChg chg="mod">
          <ac:chgData name="Katie Bishop [WA]" userId="S::kbishop_washingtonea.org#ext#@neahq.onmicrosoft.com::49e01a96-684d-4216-96b4-584a08a22682" providerId="AD" clId="Web-{2BFB1107-E7A5-A684-95C0-83FFFEE2BA8A}" dt="2026-03-12T16:46:13.331" v="453" actId="20577"/>
          <ac:spMkLst>
            <pc:docMk/>
            <pc:sldMk cId="1628331936" sldId="2735"/>
            <ac:spMk id="3" creationId="{6F87BF64-FE31-1032-54B8-C83702AA9FD7}"/>
          </ac:spMkLst>
        </pc:spChg>
      </pc:sldChg>
      <pc:sldChg chg="new">
        <pc:chgData name="Katie Bishop [WA]" userId="S::kbishop_washingtonea.org#ext#@neahq.onmicrosoft.com::49e01a96-684d-4216-96b4-584a08a22682" providerId="AD" clId="Web-{2BFB1107-E7A5-A684-95C0-83FFFEE2BA8A}" dt="2026-03-12T16:35:25.595" v="50"/>
        <pc:sldMkLst>
          <pc:docMk/>
          <pc:sldMk cId="3557795750" sldId="2735"/>
        </pc:sldMkLst>
      </pc:sldChg>
      <pc:sldChg chg="modSp new del">
        <pc:chgData name="Katie Bishop [WA]" userId="S::kbishop_washingtonea.org#ext#@neahq.onmicrosoft.com::49e01a96-684d-4216-96b4-584a08a22682" providerId="AD" clId="Web-{2BFB1107-E7A5-A684-95C0-83FFFEE2BA8A}" dt="2026-03-12T16:39:03.596" v="121"/>
        <pc:sldMkLst>
          <pc:docMk/>
          <pc:sldMk cId="1084969708" sldId="2736"/>
        </pc:sldMkLst>
        <pc:spChg chg="mod">
          <ac:chgData name="Katie Bishop [WA]" userId="S::kbishop_washingtonea.org#ext#@neahq.onmicrosoft.com::49e01a96-684d-4216-96b4-584a08a22682" providerId="AD" clId="Web-{2BFB1107-E7A5-A684-95C0-83FFFEE2BA8A}" dt="2026-03-12T16:38:51.674" v="108" actId="20577"/>
          <ac:spMkLst>
            <pc:docMk/>
            <pc:sldMk cId="1084969708" sldId="2736"/>
            <ac:spMk id="2" creationId="{616B2F54-83C9-F345-536B-C223F5133E02}"/>
          </ac:spMkLst>
        </pc:spChg>
        <pc:spChg chg="mod">
          <ac:chgData name="Katie Bishop [WA]" userId="S::kbishop_washingtonea.org#ext#@neahq.onmicrosoft.com::49e01a96-684d-4216-96b4-584a08a22682" providerId="AD" clId="Web-{2BFB1107-E7A5-A684-95C0-83FFFEE2BA8A}" dt="2026-03-12T16:38:36.768" v="75" actId="20577"/>
          <ac:spMkLst>
            <pc:docMk/>
            <pc:sldMk cId="1084969708" sldId="2736"/>
            <ac:spMk id="3" creationId="{84417807-281A-9309-EA8E-BCA6BBC5F929}"/>
          </ac:spMkLst>
        </pc:spChg>
      </pc:sldChg>
      <pc:sldChg chg="modSp">
        <pc:chgData name="Katie Bishop [WA]" userId="S::kbishop_washingtonea.org#ext#@neahq.onmicrosoft.com::49e01a96-684d-4216-96b4-584a08a22682" providerId="AD" clId="Web-{2BFB1107-E7A5-A684-95C0-83FFFEE2BA8A}" dt="2026-03-12T17:07:58.945" v="662" actId="20577"/>
        <pc:sldMkLst>
          <pc:docMk/>
          <pc:sldMk cId="4205798189" sldId="2736"/>
        </pc:sldMkLst>
        <pc:spChg chg="mod">
          <ac:chgData name="Katie Bishop [WA]" userId="S::kbishop_washingtonea.org#ext#@neahq.onmicrosoft.com::49e01a96-684d-4216-96b4-584a08a22682" providerId="AD" clId="Web-{2BFB1107-E7A5-A684-95C0-83FFFEE2BA8A}" dt="2026-03-12T17:07:58.945" v="662" actId="20577"/>
          <ac:spMkLst>
            <pc:docMk/>
            <pc:sldMk cId="4205798189" sldId="2736"/>
            <ac:spMk id="3" creationId="{B94A447B-3293-DC57-965D-0A2D24A23F11}"/>
          </ac:spMkLst>
        </pc:spChg>
      </pc:sldChg>
      <pc:sldChg chg="modSp new">
        <pc:chgData name="Katie Bishop [WA]" userId="S::kbishop_washingtonea.org#ext#@neahq.onmicrosoft.com::49e01a96-684d-4216-96b4-584a08a22682" providerId="AD" clId="Web-{2BFB1107-E7A5-A684-95C0-83FFFEE2BA8A}" dt="2026-03-12T17:25:40.995" v="716" actId="20577"/>
        <pc:sldMkLst>
          <pc:docMk/>
          <pc:sldMk cId="4267886886" sldId="2738"/>
        </pc:sldMkLst>
        <pc:spChg chg="mod">
          <ac:chgData name="Katie Bishop [WA]" userId="S::kbishop_washingtonea.org#ext#@neahq.onmicrosoft.com::49e01a96-684d-4216-96b4-584a08a22682" providerId="AD" clId="Web-{2BFB1107-E7A5-A684-95C0-83FFFEE2BA8A}" dt="2026-03-12T17:25:40.995" v="716" actId="20577"/>
          <ac:spMkLst>
            <pc:docMk/>
            <pc:sldMk cId="4267886886" sldId="2738"/>
            <ac:spMk id="2" creationId="{41451C58-1DC6-34BF-B9E8-FAD85651689D}"/>
          </ac:spMkLst>
        </pc:spChg>
      </pc:sldChg>
      <pc:sldChg chg="modSp new">
        <pc:chgData name="Katie Bishop [WA]" userId="S::kbishop_washingtonea.org#ext#@neahq.onmicrosoft.com::49e01a96-684d-4216-96b4-584a08a22682" providerId="AD" clId="Web-{2BFB1107-E7A5-A684-95C0-83FFFEE2BA8A}" dt="2026-03-12T17:26:53.027" v="746" actId="20577"/>
        <pc:sldMkLst>
          <pc:docMk/>
          <pc:sldMk cId="1644160772" sldId="2739"/>
        </pc:sldMkLst>
        <pc:spChg chg="mod">
          <ac:chgData name="Katie Bishop [WA]" userId="S::kbishop_washingtonea.org#ext#@neahq.onmicrosoft.com::49e01a96-684d-4216-96b4-584a08a22682" providerId="AD" clId="Web-{2BFB1107-E7A5-A684-95C0-83FFFEE2BA8A}" dt="2026-03-12T17:26:53.027" v="746" actId="20577"/>
          <ac:spMkLst>
            <pc:docMk/>
            <pc:sldMk cId="1644160772" sldId="2739"/>
            <ac:spMk id="2" creationId="{7FF3C974-257C-8535-F20F-E5BA160905B2}"/>
          </ac:spMkLst>
        </pc:spChg>
      </pc:sldChg>
      <pc:sldChg chg="modSp new mod modClrScheme chgLayout">
        <pc:chgData name="Katie Bishop [WA]" userId="S::kbishop_washingtonea.org#ext#@neahq.onmicrosoft.com::49e01a96-684d-4216-96b4-584a08a22682" providerId="AD" clId="Web-{2BFB1107-E7A5-A684-95C0-83FFFEE2BA8A}" dt="2026-03-12T17:34:41.013" v="764" actId="20577"/>
        <pc:sldMkLst>
          <pc:docMk/>
          <pc:sldMk cId="3063031831" sldId="2740"/>
        </pc:sldMkLst>
        <pc:spChg chg="mod ord">
          <ac:chgData name="Katie Bishop [WA]" userId="S::kbishop_washingtonea.org#ext#@neahq.onmicrosoft.com::49e01a96-684d-4216-96b4-584a08a22682" providerId="AD" clId="Web-{2BFB1107-E7A5-A684-95C0-83FFFEE2BA8A}" dt="2026-03-12T17:34:41.013" v="764" actId="20577"/>
          <ac:spMkLst>
            <pc:docMk/>
            <pc:sldMk cId="3063031831" sldId="2740"/>
            <ac:spMk id="2" creationId="{91A3CC99-470A-E53E-1379-0AB0C100B5E4}"/>
          </ac:spMkLst>
        </pc:spChg>
        <pc:spChg chg="mod ord">
          <ac:chgData name="Katie Bishop [WA]" userId="S::kbishop_washingtonea.org#ext#@neahq.onmicrosoft.com::49e01a96-684d-4216-96b4-584a08a22682" providerId="AD" clId="Web-{2BFB1107-E7A5-A684-95C0-83FFFEE2BA8A}" dt="2026-03-12T17:33:36.982" v="748"/>
          <ac:spMkLst>
            <pc:docMk/>
            <pc:sldMk cId="3063031831" sldId="2740"/>
            <ac:spMk id="3" creationId="{EAB3E009-E1C9-A884-D532-CD0F280DD40E}"/>
          </ac:spMkLst>
        </pc:spChg>
      </pc:sldChg>
    </pc:docChg>
  </pc:docChgLst>
  <pc:docChgLst>
    <pc:chgData name="Serricchio-Joiner, Salina" userId="S::sjoiner_cta.org#ext#@neahq.onmicrosoft.com::6af60d7e-370f-4aee-889d-7aba5220ebbb" providerId="AD" clId="Web-{1E7E742C-7FBD-BA61-18F9-8DB6FB520444}"/>
    <pc:docChg chg="addSld delSld modSld sldOrd">
      <pc:chgData name="Serricchio-Joiner, Salina" userId="S::sjoiner_cta.org#ext#@neahq.onmicrosoft.com::6af60d7e-370f-4aee-889d-7aba5220ebbb" providerId="AD" clId="Web-{1E7E742C-7FBD-BA61-18F9-8DB6FB520444}" dt="2026-02-19T21:26:38.060" v="552"/>
      <pc:docMkLst>
        <pc:docMk/>
      </pc:docMkLst>
      <pc:sldChg chg="addSp modSp mod setBg modNotes">
        <pc:chgData name="Serricchio-Joiner, Salina" userId="S::sjoiner_cta.org#ext#@neahq.onmicrosoft.com::6af60d7e-370f-4aee-889d-7aba5220ebbb" providerId="AD" clId="Web-{1E7E742C-7FBD-BA61-18F9-8DB6FB520444}" dt="2026-02-19T19:31:05.243" v="326" actId="20577"/>
        <pc:sldMkLst>
          <pc:docMk/>
          <pc:sldMk cId="2395616635" sldId="1132"/>
        </pc:sldMkLst>
        <pc:spChg chg="mod">
          <ac:chgData name="Serricchio-Joiner, Salina" userId="S::sjoiner_cta.org#ext#@neahq.onmicrosoft.com::6af60d7e-370f-4aee-889d-7aba5220ebbb" providerId="AD" clId="Web-{1E7E742C-7FBD-BA61-18F9-8DB6FB520444}" dt="2026-02-19T19:17:40.746" v="147"/>
          <ac:spMkLst>
            <pc:docMk/>
            <pc:sldMk cId="2395616635" sldId="1132"/>
            <ac:spMk id="2" creationId="{CAEC22EA-493F-7E71-4CA6-A5CD95F5574C}"/>
          </ac:spMkLst>
        </pc:spChg>
        <pc:spChg chg="mod">
          <ac:chgData name="Serricchio-Joiner, Salina" userId="S::sjoiner_cta.org#ext#@neahq.onmicrosoft.com::6af60d7e-370f-4aee-889d-7aba5220ebbb" providerId="AD" clId="Web-{1E7E742C-7FBD-BA61-18F9-8DB6FB520444}" dt="2026-02-19T19:31:05.243" v="326" actId="20577"/>
          <ac:spMkLst>
            <pc:docMk/>
            <pc:sldMk cId="2395616635" sldId="1132"/>
            <ac:spMk id="3" creationId="{8B246AD2-E2AD-DC97-3D7F-23938D7DB564}"/>
          </ac:spMkLst>
        </pc:spChg>
        <pc:picChg chg="mod">
          <ac:chgData name="Serricchio-Joiner, Salina" userId="S::sjoiner_cta.org#ext#@neahq.onmicrosoft.com::6af60d7e-370f-4aee-889d-7aba5220ebbb" providerId="AD" clId="Web-{1E7E742C-7FBD-BA61-18F9-8DB6FB520444}" dt="2026-02-19T19:17:40.746" v="147"/>
          <ac:picMkLst>
            <pc:docMk/>
            <pc:sldMk cId="2395616635" sldId="1132"/>
            <ac:picMk id="4" creationId="{85EB01DD-C68A-738C-7895-2CBC7962DD18}"/>
          </ac:picMkLst>
        </pc:picChg>
      </pc:sldChg>
      <pc:sldChg chg="modSp ord">
        <pc:chgData name="Serricchio-Joiner, Salina" userId="S::sjoiner_cta.org#ext#@neahq.onmicrosoft.com::6af60d7e-370f-4aee-889d-7aba5220ebbb" providerId="AD" clId="Web-{1E7E742C-7FBD-BA61-18F9-8DB6FB520444}" dt="2026-02-19T19:15:47.153" v="146" actId="1076"/>
        <pc:sldMkLst>
          <pc:docMk/>
          <pc:sldMk cId="1074567666" sldId="1145"/>
        </pc:sldMkLst>
        <pc:spChg chg="mod">
          <ac:chgData name="Serricchio-Joiner, Salina" userId="S::sjoiner_cta.org#ext#@neahq.onmicrosoft.com::6af60d7e-370f-4aee-889d-7aba5220ebbb" providerId="AD" clId="Web-{1E7E742C-7FBD-BA61-18F9-8DB6FB520444}" dt="2026-02-19T19:15:47.153" v="146" actId="1076"/>
          <ac:spMkLst>
            <pc:docMk/>
            <pc:sldMk cId="1074567666" sldId="1145"/>
            <ac:spMk id="30" creationId="{66735524-0C69-D599-81E3-1484732D88D7}"/>
          </ac:spMkLst>
        </pc:spChg>
      </pc:sldChg>
      <pc:sldChg chg="addSp delSp modSp mod setBg">
        <pc:chgData name="Serricchio-Joiner, Salina" userId="S::sjoiner_cta.org#ext#@neahq.onmicrosoft.com::6af60d7e-370f-4aee-889d-7aba5220ebbb" providerId="AD" clId="Web-{1E7E742C-7FBD-BA61-18F9-8DB6FB520444}" dt="2026-02-19T18:41:41.849" v="39"/>
        <pc:sldMkLst>
          <pc:docMk/>
          <pc:sldMk cId="3678831020" sldId="2604"/>
        </pc:sldMkLst>
        <pc:spChg chg="mod">
          <ac:chgData name="Serricchio-Joiner, Salina" userId="S::sjoiner_cta.org#ext#@neahq.onmicrosoft.com::6af60d7e-370f-4aee-889d-7aba5220ebbb" providerId="AD" clId="Web-{1E7E742C-7FBD-BA61-18F9-8DB6FB520444}" dt="2026-02-19T18:41:15.787" v="32" actId="20577"/>
          <ac:spMkLst>
            <pc:docMk/>
            <pc:sldMk cId="3678831020" sldId="2604"/>
            <ac:spMk id="2" creationId="{81AB81AA-3CFA-4531-D35C-78F751E674B9}"/>
          </ac:spMkLst>
        </pc:spChg>
        <pc:spChg chg="mod">
          <ac:chgData name="Serricchio-Joiner, Salina" userId="S::sjoiner_cta.org#ext#@neahq.onmicrosoft.com::6af60d7e-370f-4aee-889d-7aba5220ebbb" providerId="AD" clId="Web-{1E7E742C-7FBD-BA61-18F9-8DB6FB520444}" dt="2026-02-19T18:40:58.412" v="22"/>
          <ac:spMkLst>
            <pc:docMk/>
            <pc:sldMk cId="3678831020" sldId="2604"/>
            <ac:spMk id="3" creationId="{E2CA2667-2544-AF4A-24AF-5C16E47D3D62}"/>
          </ac:spMkLst>
        </pc:spChg>
      </pc:sldChg>
      <pc:sldChg chg="addSp delSp modSp">
        <pc:chgData name="Serricchio-Joiner, Salina" userId="S::sjoiner_cta.org#ext#@neahq.onmicrosoft.com::6af60d7e-370f-4aee-889d-7aba5220ebbb" providerId="AD" clId="Web-{1E7E742C-7FBD-BA61-18F9-8DB6FB520444}" dt="2026-02-19T18:59:40.579" v="96"/>
        <pc:sldMkLst>
          <pc:docMk/>
          <pc:sldMk cId="4258171408" sldId="2608"/>
        </pc:sldMkLst>
        <pc:spChg chg="mod">
          <ac:chgData name="Serricchio-Joiner, Salina" userId="S::sjoiner_cta.org#ext#@neahq.onmicrosoft.com::6af60d7e-370f-4aee-889d-7aba5220ebbb" providerId="AD" clId="Web-{1E7E742C-7FBD-BA61-18F9-8DB6FB520444}" dt="2026-02-19T18:59:40.579" v="96"/>
          <ac:spMkLst>
            <pc:docMk/>
            <pc:sldMk cId="4258171408" sldId="2608"/>
            <ac:spMk id="3" creationId="{16A70848-EDD1-F730-C49D-4EB68106E844}"/>
          </ac:spMkLst>
        </pc:spChg>
        <pc:spChg chg="mod">
          <ac:chgData name="Serricchio-Joiner, Salina" userId="S::sjoiner_cta.org#ext#@neahq.onmicrosoft.com::6af60d7e-370f-4aee-889d-7aba5220ebbb" providerId="AD" clId="Web-{1E7E742C-7FBD-BA61-18F9-8DB6FB520444}" dt="2026-02-19T18:59:40.579" v="96"/>
          <ac:spMkLst>
            <pc:docMk/>
            <pc:sldMk cId="4258171408" sldId="2608"/>
            <ac:spMk id="4" creationId="{A7F16D68-293B-2730-074F-61224C679D95}"/>
          </ac:spMkLst>
        </pc:spChg>
        <pc:picChg chg="add mod">
          <ac:chgData name="Serricchio-Joiner, Salina" userId="S::sjoiner_cta.org#ext#@neahq.onmicrosoft.com::6af60d7e-370f-4aee-889d-7aba5220ebbb" providerId="AD" clId="Web-{1E7E742C-7FBD-BA61-18F9-8DB6FB520444}" dt="2026-02-19T18:59:40.579" v="96"/>
          <ac:picMkLst>
            <pc:docMk/>
            <pc:sldMk cId="4258171408" sldId="2608"/>
            <ac:picMk id="2" creationId="{6F6DD7FD-93F7-153A-9110-F9E372043150}"/>
          </ac:picMkLst>
        </pc:picChg>
      </pc:sldChg>
      <pc:sldChg chg="addSp delSp modSp mod setBg">
        <pc:chgData name="Serricchio-Joiner, Salina" userId="S::sjoiner_cta.org#ext#@neahq.onmicrosoft.com::6af60d7e-370f-4aee-889d-7aba5220ebbb" providerId="AD" clId="Web-{1E7E742C-7FBD-BA61-18F9-8DB6FB520444}" dt="2026-02-19T18:56:52.611" v="87"/>
        <pc:sldMkLst>
          <pc:docMk/>
          <pc:sldMk cId="747872662" sldId="2611"/>
        </pc:sldMkLst>
        <pc:spChg chg="mod">
          <ac:chgData name="Serricchio-Joiner, Salina" userId="S::sjoiner_cta.org#ext#@neahq.onmicrosoft.com::6af60d7e-370f-4aee-889d-7aba5220ebbb" providerId="AD" clId="Web-{1E7E742C-7FBD-BA61-18F9-8DB6FB520444}" dt="2026-02-19T18:56:52.611" v="87"/>
          <ac:spMkLst>
            <pc:docMk/>
            <pc:sldMk cId="747872662" sldId="2611"/>
            <ac:spMk id="2" creationId="{1DCD1E39-CB83-37C1-E945-59F2E9A82569}"/>
          </ac:spMkLst>
        </pc:spChg>
        <pc:spChg chg="mod ord">
          <ac:chgData name="Serricchio-Joiner, Salina" userId="S::sjoiner_cta.org#ext#@neahq.onmicrosoft.com::6af60d7e-370f-4aee-889d-7aba5220ebbb" providerId="AD" clId="Web-{1E7E742C-7FBD-BA61-18F9-8DB6FB520444}" dt="2026-02-19T18:56:52.611" v="87"/>
          <ac:spMkLst>
            <pc:docMk/>
            <pc:sldMk cId="747872662" sldId="2611"/>
            <ac:spMk id="3" creationId="{EB59C68E-EEE2-5861-DA82-D706B32A8B48}"/>
          </ac:spMkLst>
        </pc:spChg>
        <pc:picChg chg="add mod">
          <ac:chgData name="Serricchio-Joiner, Salina" userId="S::sjoiner_cta.org#ext#@neahq.onmicrosoft.com::6af60d7e-370f-4aee-889d-7aba5220ebbb" providerId="AD" clId="Web-{1E7E742C-7FBD-BA61-18F9-8DB6FB520444}" dt="2026-02-19T18:56:52.611" v="87"/>
          <ac:picMkLst>
            <pc:docMk/>
            <pc:sldMk cId="747872662" sldId="2611"/>
            <ac:picMk id="4" creationId="{A80AA014-0712-D988-68B6-4BB320CADE3E}"/>
          </ac:picMkLst>
        </pc:picChg>
      </pc:sldChg>
      <pc:sldChg chg="addSp delSp modSp mod setBg">
        <pc:chgData name="Serricchio-Joiner, Salina" userId="S::sjoiner_cta.org#ext#@neahq.onmicrosoft.com::6af60d7e-370f-4aee-889d-7aba5220ebbb" providerId="AD" clId="Web-{1E7E742C-7FBD-BA61-18F9-8DB6FB520444}" dt="2026-02-19T18:38:57.616" v="19"/>
        <pc:sldMkLst>
          <pc:docMk/>
          <pc:sldMk cId="2872307199" sldId="2615"/>
        </pc:sldMkLst>
        <pc:spChg chg="mod">
          <ac:chgData name="Serricchio-Joiner, Salina" userId="S::sjoiner_cta.org#ext#@neahq.onmicrosoft.com::6af60d7e-370f-4aee-889d-7aba5220ebbb" providerId="AD" clId="Web-{1E7E742C-7FBD-BA61-18F9-8DB6FB520444}" dt="2026-02-19T18:38:57.616" v="19"/>
          <ac:spMkLst>
            <pc:docMk/>
            <pc:sldMk cId="2872307199" sldId="2615"/>
            <ac:spMk id="2" creationId="{6056BA31-20FA-B405-1A49-DA4BB276F1D1}"/>
          </ac:spMkLst>
        </pc:spChg>
        <pc:picChg chg="add mod ord">
          <ac:chgData name="Serricchio-Joiner, Salina" userId="S::sjoiner_cta.org#ext#@neahq.onmicrosoft.com::6af60d7e-370f-4aee-889d-7aba5220ebbb" providerId="AD" clId="Web-{1E7E742C-7FBD-BA61-18F9-8DB6FB520444}" dt="2026-02-19T18:38:57.616" v="19"/>
          <ac:picMkLst>
            <pc:docMk/>
            <pc:sldMk cId="2872307199" sldId="2615"/>
            <ac:picMk id="4" creationId="{FA42415D-E155-FC56-11FF-B83FF5BD1A05}"/>
          </ac:picMkLst>
        </pc:picChg>
      </pc:sldChg>
    </pc:docChg>
  </pc:docChgLst>
  <pc:docChgLst>
    <pc:chgData name="Gleason, Carrie [NEA]" userId="S::cgleason@nea.org::31a7c8cd-92be-4cca-a62a-d67004c12b95" providerId="AD" clId="Web-{507478D8-8147-33FF-F6A6-696B3FA1AC61}"/>
    <pc:docChg chg="addSld delSld modSld">
      <pc:chgData name="Gleason, Carrie [NEA]" userId="S::cgleason@nea.org::31a7c8cd-92be-4cca-a62a-d67004c12b95" providerId="AD" clId="Web-{507478D8-8147-33FF-F6A6-696B3FA1AC61}" dt="2026-02-24T19:08:40.761" v="396"/>
      <pc:docMkLst>
        <pc:docMk/>
      </pc:docMkLst>
      <pc:sldChg chg="add">
        <pc:chgData name="Gleason, Carrie [NEA]" userId="S::cgleason@nea.org::31a7c8cd-92be-4cca-a62a-d67004c12b95" providerId="AD" clId="Web-{507478D8-8147-33FF-F6A6-696B3FA1AC61}" dt="2026-02-24T19:05:54.276" v="392"/>
        <pc:sldMkLst>
          <pc:docMk/>
          <pc:sldMk cId="774246568" sldId="263"/>
        </pc:sldMkLst>
      </pc:sldChg>
      <pc:sldChg chg="modSp">
        <pc:chgData name="Gleason, Carrie [NEA]" userId="S::cgleason@nea.org::31a7c8cd-92be-4cca-a62a-d67004c12b95" providerId="AD" clId="Web-{507478D8-8147-33FF-F6A6-696B3FA1AC61}" dt="2026-02-24T15:39:21.501" v="2" actId="20577"/>
        <pc:sldMkLst>
          <pc:docMk/>
          <pc:sldMk cId="3844585269" sldId="2643"/>
        </pc:sldMkLst>
        <pc:spChg chg="mod">
          <ac:chgData name="Gleason, Carrie [NEA]" userId="S::cgleason@nea.org::31a7c8cd-92be-4cca-a62a-d67004c12b95" providerId="AD" clId="Web-{507478D8-8147-33FF-F6A6-696B3FA1AC61}" dt="2026-02-24T15:39:21.501" v="2" actId="20577"/>
          <ac:spMkLst>
            <pc:docMk/>
            <pc:sldMk cId="3844585269" sldId="2643"/>
            <ac:spMk id="3" creationId="{0A843308-606A-82A1-8E86-9AEBF205BA01}"/>
          </ac:spMkLst>
        </pc:spChg>
      </pc:sldChg>
      <pc:sldChg chg="modSp new add del">
        <pc:chgData name="Gleason, Carrie [NEA]" userId="S::cgleason@nea.org::31a7c8cd-92be-4cca-a62a-d67004c12b95" providerId="AD" clId="Web-{507478D8-8147-33FF-F6A6-696B3FA1AC61}" dt="2026-02-24T16:07:43.985" v="327" actId="20577"/>
        <pc:sldMkLst>
          <pc:docMk/>
          <pc:sldMk cId="1902058908" sldId="2653"/>
        </pc:sldMkLst>
        <pc:spChg chg="mod">
          <ac:chgData name="Gleason, Carrie [NEA]" userId="S::cgleason@nea.org::31a7c8cd-92be-4cca-a62a-d67004c12b95" providerId="AD" clId="Web-{507478D8-8147-33FF-F6A6-696B3FA1AC61}" dt="2026-02-24T15:42:59.813" v="44" actId="20577"/>
          <ac:spMkLst>
            <pc:docMk/>
            <pc:sldMk cId="1902058908" sldId="2653"/>
            <ac:spMk id="2" creationId="{1DB74469-3D31-2F72-6D9C-D5DF892DC2DB}"/>
          </ac:spMkLst>
        </pc:spChg>
      </pc:sldChg>
      <pc:sldChg chg="modSp new add del">
        <pc:chgData name="Gleason, Carrie [NEA]" userId="S::cgleason@nea.org::31a7c8cd-92be-4cca-a62a-d67004c12b95" providerId="AD" clId="Web-{507478D8-8147-33FF-F6A6-696B3FA1AC61}" dt="2026-02-24T16:07:12.329" v="322"/>
        <pc:sldMkLst>
          <pc:docMk/>
          <pc:sldMk cId="1613392113" sldId="2654"/>
        </pc:sldMkLst>
        <pc:spChg chg="mod">
          <ac:chgData name="Gleason, Carrie [NEA]" userId="S::cgleason@nea.org::31a7c8cd-92be-4cca-a62a-d67004c12b95" providerId="AD" clId="Web-{507478D8-8147-33FF-F6A6-696B3FA1AC61}" dt="2026-02-24T15:45:57.797" v="171" actId="20577"/>
          <ac:spMkLst>
            <pc:docMk/>
            <pc:sldMk cId="1613392113" sldId="2654"/>
            <ac:spMk id="2" creationId="{03677E6A-E21E-ACB0-02E2-936269C64F08}"/>
          </ac:spMkLst>
        </pc:spChg>
        <pc:spChg chg="mod">
          <ac:chgData name="Gleason, Carrie [NEA]" userId="S::cgleason@nea.org::31a7c8cd-92be-4cca-a62a-d67004c12b95" providerId="AD" clId="Web-{507478D8-8147-33FF-F6A6-696B3FA1AC61}" dt="2026-02-24T15:48:15.858" v="318" actId="20577"/>
          <ac:spMkLst>
            <pc:docMk/>
            <pc:sldMk cId="1613392113" sldId="2654"/>
            <ac:spMk id="3" creationId="{6A39B398-FF62-B714-FAEB-101D4B1120FF}"/>
          </ac:spMkLst>
        </pc:spChg>
      </pc:sldChg>
      <pc:sldChg chg="modSp new">
        <pc:chgData name="Gleason, Carrie [NEA]" userId="S::cgleason@nea.org::31a7c8cd-92be-4cca-a62a-d67004c12b95" providerId="AD" clId="Web-{507478D8-8147-33FF-F6A6-696B3FA1AC61}" dt="2026-02-24T16:08:57.719" v="387" actId="20577"/>
        <pc:sldMkLst>
          <pc:docMk/>
          <pc:sldMk cId="4096850112" sldId="2655"/>
        </pc:sldMkLst>
        <pc:spChg chg="mod">
          <ac:chgData name="Gleason, Carrie [NEA]" userId="S::cgleason@nea.org::31a7c8cd-92be-4cca-a62a-d67004c12b95" providerId="AD" clId="Web-{507478D8-8147-33FF-F6A6-696B3FA1AC61}" dt="2026-02-24T16:08:30.938" v="348" actId="20577"/>
          <ac:spMkLst>
            <pc:docMk/>
            <pc:sldMk cId="4096850112" sldId="2655"/>
            <ac:spMk id="2" creationId="{40073A02-30EB-CD19-6C7E-5710C0196223}"/>
          </ac:spMkLst>
        </pc:spChg>
        <pc:spChg chg="mod">
          <ac:chgData name="Gleason, Carrie [NEA]" userId="S::cgleason@nea.org::31a7c8cd-92be-4cca-a62a-d67004c12b95" providerId="AD" clId="Web-{507478D8-8147-33FF-F6A6-696B3FA1AC61}" dt="2026-02-24T16:08:57.719" v="387" actId="20577"/>
          <ac:spMkLst>
            <pc:docMk/>
            <pc:sldMk cId="4096850112" sldId="2655"/>
            <ac:spMk id="3" creationId="{831DB1FD-0C6E-F063-C8DE-498A9950DA1F}"/>
          </ac:spMkLst>
        </pc:spChg>
      </pc:sldChg>
      <pc:sldChg chg="add">
        <pc:chgData name="Gleason, Carrie [NEA]" userId="S::cgleason@nea.org::31a7c8cd-92be-4cca-a62a-d67004c12b95" providerId="AD" clId="Web-{507478D8-8147-33FF-F6A6-696B3FA1AC61}" dt="2026-02-24T19:08:40.480" v="393"/>
        <pc:sldMkLst>
          <pc:docMk/>
          <pc:sldMk cId="366056062" sldId="2656"/>
        </pc:sldMkLst>
      </pc:sldChg>
      <pc:sldChg chg="add">
        <pc:chgData name="Gleason, Carrie [NEA]" userId="S::cgleason@nea.org::31a7c8cd-92be-4cca-a62a-d67004c12b95" providerId="AD" clId="Web-{507478D8-8147-33FF-F6A6-696B3FA1AC61}" dt="2026-02-24T19:08:40.652" v="394"/>
        <pc:sldMkLst>
          <pc:docMk/>
          <pc:sldMk cId="201733963" sldId="2657"/>
        </pc:sldMkLst>
      </pc:sldChg>
    </pc:docChg>
  </pc:docChgLst>
  <pc:docChgLst>
    <pc:chgData name="Lytie, Kristin" userId="S::lytiek_weac.org#ext#@neahq.onmicrosoft.com::aec877d6-fdfa-437e-a4bd-110af0812344" providerId="AD" clId="Web-{F4BFC10E-C3CB-E8E7-4314-8A73E1EF7E27}"/>
    <pc:docChg chg="delSld modSld">
      <pc:chgData name="Lytie, Kristin" userId="S::lytiek_weac.org#ext#@neahq.onmicrosoft.com::aec877d6-fdfa-437e-a4bd-110af0812344" providerId="AD" clId="Web-{F4BFC10E-C3CB-E8E7-4314-8A73E1EF7E27}" dt="2026-03-12T16:20:38.418" v="56" actId="20577"/>
      <pc:docMkLst>
        <pc:docMk/>
      </pc:docMkLst>
      <pc:sldChg chg="del">
        <pc:chgData name="Lytie, Kristin" userId="S::lytiek_weac.org#ext#@neahq.onmicrosoft.com::aec877d6-fdfa-437e-a4bd-110af0812344" providerId="AD" clId="Web-{F4BFC10E-C3CB-E8E7-4314-8A73E1EF7E27}" dt="2026-03-12T15:06:59.706" v="7"/>
        <pc:sldMkLst>
          <pc:docMk/>
          <pc:sldMk cId="1713341978" sldId="2612"/>
        </pc:sldMkLst>
      </pc:sldChg>
      <pc:sldChg chg="modSp">
        <pc:chgData name="Lytie, Kristin" userId="S::lytiek_weac.org#ext#@neahq.onmicrosoft.com::aec877d6-fdfa-437e-a4bd-110af0812344" providerId="AD" clId="Web-{F4BFC10E-C3CB-E8E7-4314-8A73E1EF7E27}" dt="2026-03-12T15:06:33.252" v="6" actId="20577"/>
        <pc:sldMkLst>
          <pc:docMk/>
          <pc:sldMk cId="3324618410" sldId="2634"/>
        </pc:sldMkLst>
        <pc:spChg chg="mod">
          <ac:chgData name="Lytie, Kristin" userId="S::lytiek_weac.org#ext#@neahq.onmicrosoft.com::aec877d6-fdfa-437e-a4bd-110af0812344" providerId="AD" clId="Web-{F4BFC10E-C3CB-E8E7-4314-8A73E1EF7E27}" dt="2026-03-12T15:06:33.252" v="6" actId="20577"/>
          <ac:spMkLst>
            <pc:docMk/>
            <pc:sldMk cId="3324618410" sldId="2634"/>
            <ac:spMk id="3" creationId="{D99EDC81-0174-448A-5FAE-EC6413E113AA}"/>
          </ac:spMkLst>
        </pc:spChg>
      </pc:sldChg>
      <pc:sldChg chg="modSp">
        <pc:chgData name="Lytie, Kristin" userId="S::lytiek_weac.org#ext#@neahq.onmicrosoft.com::aec877d6-fdfa-437e-a4bd-110af0812344" providerId="AD" clId="Web-{F4BFC10E-C3CB-E8E7-4314-8A73E1EF7E27}" dt="2026-03-12T16:10:17.656" v="34" actId="20577"/>
        <pc:sldMkLst>
          <pc:docMk/>
          <pc:sldMk cId="1480755972" sldId="2644"/>
        </pc:sldMkLst>
        <pc:spChg chg="mod">
          <ac:chgData name="Lytie, Kristin" userId="S::lytiek_weac.org#ext#@neahq.onmicrosoft.com::aec877d6-fdfa-437e-a4bd-110af0812344" providerId="AD" clId="Web-{F4BFC10E-C3CB-E8E7-4314-8A73E1EF7E27}" dt="2026-03-12T16:10:17.656" v="34" actId="20577"/>
          <ac:spMkLst>
            <pc:docMk/>
            <pc:sldMk cId="1480755972" sldId="2644"/>
            <ac:spMk id="3" creationId="{9C58B0A2-644D-95CC-BD53-312516646D0B}"/>
          </ac:spMkLst>
        </pc:spChg>
      </pc:sldChg>
      <pc:sldChg chg="modSp">
        <pc:chgData name="Lytie, Kristin" userId="S::lytiek_weac.org#ext#@neahq.onmicrosoft.com::aec877d6-fdfa-437e-a4bd-110af0812344" providerId="AD" clId="Web-{F4BFC10E-C3CB-E8E7-4314-8A73E1EF7E27}" dt="2026-03-12T16:20:38.418" v="56" actId="20577"/>
        <pc:sldMkLst>
          <pc:docMk/>
          <pc:sldMk cId="1156400858" sldId="2645"/>
        </pc:sldMkLst>
        <pc:spChg chg="mod">
          <ac:chgData name="Lytie, Kristin" userId="S::lytiek_weac.org#ext#@neahq.onmicrosoft.com::aec877d6-fdfa-437e-a4bd-110af0812344" providerId="AD" clId="Web-{F4BFC10E-C3CB-E8E7-4314-8A73E1EF7E27}" dt="2026-03-12T16:20:38.418" v="56" actId="20577"/>
          <ac:spMkLst>
            <pc:docMk/>
            <pc:sldMk cId="1156400858" sldId="2645"/>
            <ac:spMk id="5" creationId="{DA1293AC-AFC8-4A3C-BF2A-BACA36E394EA}"/>
          </ac:spMkLst>
        </pc:spChg>
      </pc:sldChg>
      <pc:sldChg chg="modSp">
        <pc:chgData name="Lytie, Kristin" userId="S::lytiek_weac.org#ext#@neahq.onmicrosoft.com::aec877d6-fdfa-437e-a4bd-110af0812344" providerId="AD" clId="Web-{F4BFC10E-C3CB-E8E7-4314-8A73E1EF7E27}" dt="2026-03-12T16:07:24.422" v="29" actId="20577"/>
        <pc:sldMkLst>
          <pc:docMk/>
          <pc:sldMk cId="1453525468" sldId="2703"/>
        </pc:sldMkLst>
        <pc:spChg chg="mod">
          <ac:chgData name="Lytie, Kristin" userId="S::lytiek_weac.org#ext#@neahq.onmicrosoft.com::aec877d6-fdfa-437e-a4bd-110af0812344" providerId="AD" clId="Web-{F4BFC10E-C3CB-E8E7-4314-8A73E1EF7E27}" dt="2026-03-12T16:07:24.422" v="29" actId="20577"/>
          <ac:spMkLst>
            <pc:docMk/>
            <pc:sldMk cId="1453525468" sldId="2703"/>
            <ac:spMk id="3" creationId="{5AB2FCD3-C286-9265-B5A6-F75B6C63AF9B}"/>
          </ac:spMkLst>
        </pc:spChg>
      </pc:sldChg>
    </pc:docChg>
  </pc:docChgLst>
  <pc:docChgLst>
    <pc:chgData name="Lytie, Kristin" userId="S::lytiek_weac.org#ext#@neahq.onmicrosoft.com::aec877d6-fdfa-437e-a4bd-110af0812344" providerId="AD" clId="Web-{9A7894A6-ECBF-5236-6193-48A7C71D8718}"/>
    <pc:docChg chg="addSld modSld">
      <pc:chgData name="Lytie, Kristin" userId="S::lytiek_weac.org#ext#@neahq.onmicrosoft.com::aec877d6-fdfa-437e-a4bd-110af0812344" providerId="AD" clId="Web-{9A7894A6-ECBF-5236-6193-48A7C71D8718}" dt="2026-02-19T19:26:12.635" v="132" actId="20577"/>
      <pc:docMkLst>
        <pc:docMk/>
      </pc:docMkLst>
      <pc:sldChg chg="modSp new">
        <pc:chgData name="Lytie, Kristin" userId="S::lytiek_weac.org#ext#@neahq.onmicrosoft.com::aec877d6-fdfa-437e-a4bd-110af0812344" providerId="AD" clId="Web-{9A7894A6-ECBF-5236-6193-48A7C71D8718}" dt="2026-02-19T19:20:57.754" v="15" actId="20577"/>
        <pc:sldMkLst>
          <pc:docMk/>
          <pc:sldMk cId="3324618410" sldId="2634"/>
        </pc:sldMkLst>
        <pc:spChg chg="mod">
          <ac:chgData name="Lytie, Kristin" userId="S::lytiek_weac.org#ext#@neahq.onmicrosoft.com::aec877d6-fdfa-437e-a4bd-110af0812344" providerId="AD" clId="Web-{9A7894A6-ECBF-5236-6193-48A7C71D8718}" dt="2026-02-19T19:20:52.441" v="5" actId="20577"/>
          <ac:spMkLst>
            <pc:docMk/>
            <pc:sldMk cId="3324618410" sldId="2634"/>
            <ac:spMk id="2" creationId="{DE7A8572-3475-268D-4E1E-2727832D1334}"/>
          </ac:spMkLst>
        </pc:spChg>
        <pc:spChg chg="mod">
          <ac:chgData name="Lytie, Kristin" userId="S::lytiek_weac.org#ext#@neahq.onmicrosoft.com::aec877d6-fdfa-437e-a4bd-110af0812344" providerId="AD" clId="Web-{9A7894A6-ECBF-5236-6193-48A7C71D8718}" dt="2026-02-19T19:20:57.754" v="15" actId="20577"/>
          <ac:spMkLst>
            <pc:docMk/>
            <pc:sldMk cId="3324618410" sldId="2634"/>
            <ac:spMk id="3" creationId="{D99EDC81-0174-448A-5FAE-EC6413E113AA}"/>
          </ac:spMkLst>
        </pc:spChg>
      </pc:sldChg>
      <pc:sldChg chg="modSp new">
        <pc:chgData name="Lytie, Kristin" userId="S::lytiek_weac.org#ext#@neahq.onmicrosoft.com::aec877d6-fdfa-437e-a4bd-110af0812344" providerId="AD" clId="Web-{9A7894A6-ECBF-5236-6193-48A7C71D8718}" dt="2026-02-19T19:25:31.675" v="53" actId="20577"/>
        <pc:sldMkLst>
          <pc:docMk/>
          <pc:sldMk cId="2927905156" sldId="2639"/>
        </pc:sldMkLst>
        <pc:spChg chg="mod">
          <ac:chgData name="Lytie, Kristin" userId="S::lytiek_weac.org#ext#@neahq.onmicrosoft.com::aec877d6-fdfa-437e-a4bd-110af0812344" providerId="AD" clId="Web-{9A7894A6-ECBF-5236-6193-48A7C71D8718}" dt="2026-02-19T19:25:07.498" v="51" actId="20577"/>
          <ac:spMkLst>
            <pc:docMk/>
            <pc:sldMk cId="2927905156" sldId="2639"/>
            <ac:spMk id="2" creationId="{313BCDA3-DC92-59F8-CEFD-262D9202F453}"/>
          </ac:spMkLst>
        </pc:spChg>
        <pc:spChg chg="mod">
          <ac:chgData name="Lytie, Kristin" userId="S::lytiek_weac.org#ext#@neahq.onmicrosoft.com::aec877d6-fdfa-437e-a4bd-110af0812344" providerId="AD" clId="Web-{9A7894A6-ECBF-5236-6193-48A7C71D8718}" dt="2026-02-19T19:25:31.675" v="53" actId="20577"/>
          <ac:spMkLst>
            <pc:docMk/>
            <pc:sldMk cId="2927905156" sldId="2639"/>
            <ac:spMk id="3" creationId="{B7FB1AC9-6196-0E48-7FBB-70544F5D0EA4}"/>
          </ac:spMkLst>
        </pc:spChg>
      </pc:sldChg>
      <pc:sldChg chg="modSp new">
        <pc:chgData name="Lytie, Kristin" userId="S::lytiek_weac.org#ext#@neahq.onmicrosoft.com::aec877d6-fdfa-437e-a4bd-110af0812344" providerId="AD" clId="Web-{9A7894A6-ECBF-5236-6193-48A7C71D8718}" dt="2026-02-19T19:26:12.635" v="132" actId="20577"/>
        <pc:sldMkLst>
          <pc:docMk/>
          <pc:sldMk cId="1100101530" sldId="2640"/>
        </pc:sldMkLst>
        <pc:spChg chg="mod">
          <ac:chgData name="Lytie, Kristin" userId="S::lytiek_weac.org#ext#@neahq.onmicrosoft.com::aec877d6-fdfa-437e-a4bd-110af0812344" providerId="AD" clId="Web-{9A7894A6-ECBF-5236-6193-48A7C71D8718}" dt="2026-02-19T19:26:01.805" v="81" actId="20577"/>
          <ac:spMkLst>
            <pc:docMk/>
            <pc:sldMk cId="1100101530" sldId="2640"/>
            <ac:spMk id="2" creationId="{8A1632EF-FCA9-4055-D3BE-4233872B8D72}"/>
          </ac:spMkLst>
        </pc:spChg>
        <pc:spChg chg="mod">
          <ac:chgData name="Lytie, Kristin" userId="S::lytiek_weac.org#ext#@neahq.onmicrosoft.com::aec877d6-fdfa-437e-a4bd-110af0812344" providerId="AD" clId="Web-{9A7894A6-ECBF-5236-6193-48A7C71D8718}" dt="2026-02-19T19:26:12.635" v="132" actId="20577"/>
          <ac:spMkLst>
            <pc:docMk/>
            <pc:sldMk cId="1100101530" sldId="2640"/>
            <ac:spMk id="3" creationId="{771D9BB4-AF0E-3D8B-D6A7-2ADD76074D7A}"/>
          </ac:spMkLst>
        </pc:spChg>
      </pc:sldChg>
    </pc:docChg>
  </pc:docChgLst>
  <pc:docChgLst>
    <pc:chgData name="Holmes, Ellen [NEA]" userId="S::eholmes@nea.org::8df78491-616d-4641-a13e-176bb27a1b7f" providerId="AD" clId="Web-{E7E3EBD6-97EC-3F36-B5D3-AE80ED232690}"/>
    <pc:docChg chg="addSld delSld modSld sldOrd">
      <pc:chgData name="Holmes, Ellen [NEA]" userId="S::eholmes@nea.org::8df78491-616d-4641-a13e-176bb27a1b7f" providerId="AD" clId="Web-{E7E3EBD6-97EC-3F36-B5D3-AE80ED232690}" dt="2026-03-13T03:35:39.852" v="205"/>
      <pc:docMkLst>
        <pc:docMk/>
      </pc:docMkLst>
      <pc:sldChg chg="addSp modSp mod modClrScheme chgLayout">
        <pc:chgData name="Holmes, Ellen [NEA]" userId="S::eholmes@nea.org::8df78491-616d-4641-a13e-176bb27a1b7f" providerId="AD" clId="Web-{E7E3EBD6-97EC-3F36-B5D3-AE80ED232690}" dt="2026-03-13T03:24:19.640" v="95" actId="1076"/>
        <pc:sldMkLst>
          <pc:docMk/>
          <pc:sldMk cId="774246568" sldId="263"/>
        </pc:sldMkLst>
        <pc:spChg chg="add mod ord">
          <ac:chgData name="Holmes, Ellen [NEA]" userId="S::eholmes@nea.org::8df78491-616d-4641-a13e-176bb27a1b7f" providerId="AD" clId="Web-{E7E3EBD6-97EC-3F36-B5D3-AE80ED232690}" dt="2026-03-13T03:24:09.874" v="92"/>
          <ac:spMkLst>
            <pc:docMk/>
            <pc:sldMk cId="774246568" sldId="263"/>
            <ac:spMk id="2" creationId="{F8A1B873-77AD-EBB6-7E21-8DF66DEC8208}"/>
          </ac:spMkLst>
        </pc:spChg>
        <pc:picChg chg="mod ord">
          <ac:chgData name="Holmes, Ellen [NEA]" userId="S::eholmes@nea.org::8df78491-616d-4641-a13e-176bb27a1b7f" providerId="AD" clId="Web-{E7E3EBD6-97EC-3F36-B5D3-AE80ED232690}" dt="2026-03-13T03:24:19.640" v="95" actId="1076"/>
          <ac:picMkLst>
            <pc:docMk/>
            <pc:sldMk cId="774246568" sldId="263"/>
            <ac:picMk id="4" creationId="{339EBDC2-8E94-EDBF-4A52-B231BFBBBA57}"/>
          </ac:picMkLst>
        </pc:picChg>
      </pc:sldChg>
      <pc:sldChg chg="modSp">
        <pc:chgData name="Holmes, Ellen [NEA]" userId="S::eholmes@nea.org::8df78491-616d-4641-a13e-176bb27a1b7f" providerId="AD" clId="Web-{E7E3EBD6-97EC-3F36-B5D3-AE80ED232690}" dt="2026-03-13T03:08:43.196" v="21" actId="20577"/>
        <pc:sldMkLst>
          <pc:docMk/>
          <pc:sldMk cId="3195401881" sldId="314"/>
        </pc:sldMkLst>
        <pc:spChg chg="mod">
          <ac:chgData name="Holmes, Ellen [NEA]" userId="S::eholmes@nea.org::8df78491-616d-4641-a13e-176bb27a1b7f" providerId="AD" clId="Web-{E7E3EBD6-97EC-3F36-B5D3-AE80ED232690}" dt="2026-03-13T03:08:43.196" v="21" actId="20577"/>
          <ac:spMkLst>
            <pc:docMk/>
            <pc:sldMk cId="3195401881" sldId="314"/>
            <ac:spMk id="2" creationId="{00000000-0000-0000-0000-000000000000}"/>
          </ac:spMkLst>
        </pc:spChg>
      </pc:sldChg>
      <pc:sldChg chg="modSp mod modClrScheme chgLayout">
        <pc:chgData name="Holmes, Ellen [NEA]" userId="S::eholmes@nea.org::8df78491-616d-4641-a13e-176bb27a1b7f" providerId="AD" clId="Web-{E7E3EBD6-97EC-3F36-B5D3-AE80ED232690}" dt="2026-03-13T03:16:44.434" v="25"/>
        <pc:sldMkLst>
          <pc:docMk/>
          <pc:sldMk cId="2297483547" sldId="859"/>
        </pc:sldMkLst>
        <pc:spChg chg="mod ord">
          <ac:chgData name="Holmes, Ellen [NEA]" userId="S::eholmes@nea.org::8df78491-616d-4641-a13e-176bb27a1b7f" providerId="AD" clId="Web-{E7E3EBD6-97EC-3F36-B5D3-AE80ED232690}" dt="2026-03-13T03:16:44.434" v="25"/>
          <ac:spMkLst>
            <pc:docMk/>
            <pc:sldMk cId="2297483547" sldId="859"/>
            <ac:spMk id="2" creationId="{34410E6C-1697-4857-A9F2-C6FE5986C589}"/>
          </ac:spMkLst>
        </pc:spChg>
        <pc:spChg chg="mod ord">
          <ac:chgData name="Holmes, Ellen [NEA]" userId="S::eholmes@nea.org::8df78491-616d-4641-a13e-176bb27a1b7f" providerId="AD" clId="Web-{E7E3EBD6-97EC-3F36-B5D3-AE80ED232690}" dt="2026-03-13T03:16:44.434" v="25"/>
          <ac:spMkLst>
            <pc:docMk/>
            <pc:sldMk cId="2297483547" sldId="859"/>
            <ac:spMk id="3" creationId="{7248748C-D351-47FB-A208-AAAEB607FB3C}"/>
          </ac:spMkLst>
        </pc:spChg>
      </pc:sldChg>
      <pc:sldChg chg="modSp mod setBg modClrScheme chgLayout">
        <pc:chgData name="Holmes, Ellen [NEA]" userId="S::eholmes@nea.org::8df78491-616d-4641-a13e-176bb27a1b7f" providerId="AD" clId="Web-{E7E3EBD6-97EC-3F36-B5D3-AE80ED232690}" dt="2026-03-13T03:21:32.998" v="64"/>
        <pc:sldMkLst>
          <pc:docMk/>
          <pc:sldMk cId="3878128544" sldId="1104"/>
        </pc:sldMkLst>
        <pc:spChg chg="mod ord">
          <ac:chgData name="Holmes, Ellen [NEA]" userId="S::eholmes@nea.org::8df78491-616d-4641-a13e-176bb27a1b7f" providerId="AD" clId="Web-{E7E3EBD6-97EC-3F36-B5D3-AE80ED232690}" dt="2026-03-13T03:21:32.998" v="64"/>
          <ac:spMkLst>
            <pc:docMk/>
            <pc:sldMk cId="3878128544" sldId="1104"/>
            <ac:spMk id="4" creationId="{C7089935-BF4A-207C-35DF-C8FA7AEC6D2E}"/>
          </ac:spMkLst>
        </pc:spChg>
        <pc:spChg chg="mod ord">
          <ac:chgData name="Holmes, Ellen [NEA]" userId="S::eholmes@nea.org::8df78491-616d-4641-a13e-176bb27a1b7f" providerId="AD" clId="Web-{E7E3EBD6-97EC-3F36-B5D3-AE80ED232690}" dt="2026-03-13T03:21:32.998" v="64"/>
          <ac:spMkLst>
            <pc:docMk/>
            <pc:sldMk cId="3878128544" sldId="1104"/>
            <ac:spMk id="6" creationId="{06E206F7-CD6F-32B5-6E03-3C51E9EEC134}"/>
          </ac:spMkLst>
        </pc:spChg>
        <pc:picChg chg="mod">
          <ac:chgData name="Holmes, Ellen [NEA]" userId="S::eholmes@nea.org::8df78491-616d-4641-a13e-176bb27a1b7f" providerId="AD" clId="Web-{E7E3EBD6-97EC-3F36-B5D3-AE80ED232690}" dt="2026-03-13T03:21:32.998" v="64"/>
          <ac:picMkLst>
            <pc:docMk/>
            <pc:sldMk cId="3878128544" sldId="1104"/>
            <ac:picMk id="2" creationId="{C2686FC7-5209-7ED3-346C-F03004E004A6}"/>
          </ac:picMkLst>
        </pc:picChg>
      </pc:sldChg>
      <pc:sldChg chg="addSp delSp modSp mod modClrScheme delDesignElem chgLayout">
        <pc:chgData name="Holmes, Ellen [NEA]" userId="S::eholmes@nea.org::8df78491-616d-4641-a13e-176bb27a1b7f" providerId="AD" clId="Web-{E7E3EBD6-97EC-3F36-B5D3-AE80ED232690}" dt="2026-03-13T03:23:59.296" v="91"/>
        <pc:sldMkLst>
          <pc:docMk/>
          <pc:sldMk cId="2395616635" sldId="1132"/>
        </pc:sldMkLst>
        <pc:spChg chg="mod ord">
          <ac:chgData name="Holmes, Ellen [NEA]" userId="S::eholmes@nea.org::8df78491-616d-4641-a13e-176bb27a1b7f" providerId="AD" clId="Web-{E7E3EBD6-97EC-3F36-B5D3-AE80ED232690}" dt="2026-03-13T03:23:59.296" v="91"/>
          <ac:spMkLst>
            <pc:docMk/>
            <pc:sldMk cId="2395616635" sldId="1132"/>
            <ac:spMk id="2" creationId="{CAEC22EA-493F-7E71-4CA6-A5CD95F5574C}"/>
          </ac:spMkLst>
        </pc:spChg>
        <pc:spChg chg="add mod ord">
          <ac:chgData name="Holmes, Ellen [NEA]" userId="S::eholmes@nea.org::8df78491-616d-4641-a13e-176bb27a1b7f" providerId="AD" clId="Web-{E7E3EBD6-97EC-3F36-B5D3-AE80ED232690}" dt="2026-03-13T03:23:59.296" v="91"/>
          <ac:spMkLst>
            <pc:docMk/>
            <pc:sldMk cId="2395616635" sldId="1132"/>
            <ac:spMk id="5" creationId="{67844625-7776-B526-C76B-E55B351143B3}"/>
          </ac:spMkLst>
        </pc:spChg>
        <pc:spChg chg="del">
          <ac:chgData name="Holmes, Ellen [NEA]" userId="S::eholmes@nea.org::8df78491-616d-4641-a13e-176bb27a1b7f" providerId="AD" clId="Web-{E7E3EBD6-97EC-3F36-B5D3-AE80ED232690}" dt="2026-03-13T03:23:59.296" v="91"/>
          <ac:spMkLst>
            <pc:docMk/>
            <pc:sldMk cId="2395616635" sldId="1132"/>
            <ac:spMk id="9" creationId="{058A14AF-9FB5-4CC7-BA35-E8E85D3EDF0E}"/>
          </ac:spMkLst>
        </pc:spChg>
        <pc:spChg chg="del">
          <ac:chgData name="Holmes, Ellen [NEA]" userId="S::eholmes@nea.org::8df78491-616d-4641-a13e-176bb27a1b7f" providerId="AD" clId="Web-{E7E3EBD6-97EC-3F36-B5D3-AE80ED232690}" dt="2026-03-13T03:23:59.296" v="91"/>
          <ac:spMkLst>
            <pc:docMk/>
            <pc:sldMk cId="2395616635" sldId="1132"/>
            <ac:spMk id="11" creationId="{3A9A4357-BD1D-4622-A4FE-766E6AB8DE84}"/>
          </ac:spMkLst>
        </pc:spChg>
        <pc:spChg chg="del">
          <ac:chgData name="Holmes, Ellen [NEA]" userId="S::eholmes@nea.org::8df78491-616d-4641-a13e-176bb27a1b7f" providerId="AD" clId="Web-{E7E3EBD6-97EC-3F36-B5D3-AE80ED232690}" dt="2026-03-13T03:23:59.296" v="91"/>
          <ac:spMkLst>
            <pc:docMk/>
            <pc:sldMk cId="2395616635" sldId="1132"/>
            <ac:spMk id="13" creationId="{E659831F-0D9A-4C63-9EBB-8435B85A440F}"/>
          </ac:spMkLst>
        </pc:spChg>
        <pc:spChg chg="del">
          <ac:chgData name="Holmes, Ellen [NEA]" userId="S::eholmes@nea.org::8df78491-616d-4641-a13e-176bb27a1b7f" providerId="AD" clId="Web-{E7E3EBD6-97EC-3F36-B5D3-AE80ED232690}" dt="2026-03-13T03:23:59.296" v="91"/>
          <ac:spMkLst>
            <pc:docMk/>
            <pc:sldMk cId="2395616635" sldId="1132"/>
            <ac:spMk id="15" creationId="{E6995CE5-F890-4ABA-82A2-26507CE8D2A3}"/>
          </ac:spMkLst>
        </pc:spChg>
      </pc:sldChg>
      <pc:sldChg chg="addSp delSp modSp mod modClrScheme chgLayout">
        <pc:chgData name="Holmes, Ellen [NEA]" userId="S::eholmes@nea.org::8df78491-616d-4641-a13e-176bb27a1b7f" providerId="AD" clId="Web-{E7E3EBD6-97EC-3F36-B5D3-AE80ED232690}" dt="2026-03-13T03:26:35.223" v="115" actId="14100"/>
        <pc:sldMkLst>
          <pc:docMk/>
          <pc:sldMk cId="1074567666" sldId="1145"/>
        </pc:sldMkLst>
        <pc:spChg chg="add del mod ord">
          <ac:chgData name="Holmes, Ellen [NEA]" userId="S::eholmes@nea.org::8df78491-616d-4641-a13e-176bb27a1b7f" providerId="AD" clId="Web-{E7E3EBD6-97EC-3F36-B5D3-AE80ED232690}" dt="2026-03-13T03:26:26.895" v="114"/>
          <ac:spMkLst>
            <pc:docMk/>
            <pc:sldMk cId="1074567666" sldId="1145"/>
            <ac:spMk id="26" creationId="{494B4A25-3EBF-DDEF-F381-913F11C9229D}"/>
          </ac:spMkLst>
        </pc:spChg>
        <pc:spChg chg="add del mod ord">
          <ac:chgData name="Holmes, Ellen [NEA]" userId="S::eholmes@nea.org::8df78491-616d-4641-a13e-176bb27a1b7f" providerId="AD" clId="Web-{E7E3EBD6-97EC-3F36-B5D3-AE80ED232690}" dt="2026-03-13T03:26:20.489" v="113"/>
          <ac:spMkLst>
            <pc:docMk/>
            <pc:sldMk cId="1074567666" sldId="1145"/>
            <ac:spMk id="27" creationId="{0A261307-148F-6931-9DF3-8162B4E18163}"/>
          </ac:spMkLst>
        </pc:spChg>
        <pc:picChg chg="mod">
          <ac:chgData name="Holmes, Ellen [NEA]" userId="S::eholmes@nea.org::8df78491-616d-4641-a13e-176bb27a1b7f" providerId="AD" clId="Web-{E7E3EBD6-97EC-3F36-B5D3-AE80ED232690}" dt="2026-03-13T03:26:35.223" v="115" actId="14100"/>
          <ac:picMkLst>
            <pc:docMk/>
            <pc:sldMk cId="1074567666" sldId="1145"/>
            <ac:picMk id="9" creationId="{B5BA9B32-33AE-F5DD-4E2F-EFDC5ABB46F5}"/>
          </ac:picMkLst>
        </pc:picChg>
      </pc:sldChg>
      <pc:sldChg chg="addSp delSp modSp mod modClrScheme delDesignElem chgLayout">
        <pc:chgData name="Holmes, Ellen [NEA]" userId="S::eholmes@nea.org::8df78491-616d-4641-a13e-176bb27a1b7f" providerId="AD" clId="Web-{E7E3EBD6-97EC-3F36-B5D3-AE80ED232690}" dt="2026-03-13T03:17:39.434" v="30"/>
        <pc:sldMkLst>
          <pc:docMk/>
          <pc:sldMk cId="1228930249" sldId="1173"/>
        </pc:sldMkLst>
        <pc:spChg chg="mod ord">
          <ac:chgData name="Holmes, Ellen [NEA]" userId="S::eholmes@nea.org::8df78491-616d-4641-a13e-176bb27a1b7f" providerId="AD" clId="Web-{E7E3EBD6-97EC-3F36-B5D3-AE80ED232690}" dt="2026-03-13T03:17:39.434" v="30"/>
          <ac:spMkLst>
            <pc:docMk/>
            <pc:sldMk cId="1228930249" sldId="1173"/>
            <ac:spMk id="2" creationId="{758303E9-A152-DAAA-0E9A-FD5EEC13A8EC}"/>
          </ac:spMkLst>
        </pc:spChg>
        <pc:spChg chg="mod ord">
          <ac:chgData name="Holmes, Ellen [NEA]" userId="S::eholmes@nea.org::8df78491-616d-4641-a13e-176bb27a1b7f" providerId="AD" clId="Web-{E7E3EBD6-97EC-3F36-B5D3-AE80ED232690}" dt="2026-03-13T03:17:39.434" v="30"/>
          <ac:spMkLst>
            <pc:docMk/>
            <pc:sldMk cId="1228930249" sldId="1173"/>
            <ac:spMk id="3" creationId="{4D87AD19-BE7A-90EA-5B7B-6EF58CDDBF56}"/>
          </ac:spMkLst>
        </pc:spChg>
        <pc:spChg chg="add del mod ord">
          <ac:chgData name="Holmes, Ellen [NEA]" userId="S::eholmes@nea.org::8df78491-616d-4641-a13e-176bb27a1b7f" providerId="AD" clId="Web-{E7E3EBD6-97EC-3F36-B5D3-AE80ED232690}" dt="2026-03-13T03:17:26.574" v="28"/>
          <ac:spMkLst>
            <pc:docMk/>
            <pc:sldMk cId="1228930249" sldId="1173"/>
            <ac:spMk id="4" creationId="{33BF9126-E554-F632-D23A-3844232AED12}"/>
          </ac:spMkLst>
        </pc:spChg>
        <pc:spChg chg="add del mod ord">
          <ac:chgData name="Holmes, Ellen [NEA]" userId="S::eholmes@nea.org::8df78491-616d-4641-a13e-176bb27a1b7f" providerId="AD" clId="Web-{E7E3EBD6-97EC-3F36-B5D3-AE80ED232690}" dt="2026-03-13T03:17:26.574" v="28"/>
          <ac:spMkLst>
            <pc:docMk/>
            <pc:sldMk cId="1228930249" sldId="1173"/>
            <ac:spMk id="6" creationId="{1343455A-637A-BA8F-B8E9-F2F47EBDF760}"/>
          </ac:spMkLst>
        </pc:spChg>
        <pc:spChg chg="add del mod ord">
          <ac:chgData name="Holmes, Ellen [NEA]" userId="S::eholmes@nea.org::8df78491-616d-4641-a13e-176bb27a1b7f" providerId="AD" clId="Web-{E7E3EBD6-97EC-3F36-B5D3-AE80ED232690}" dt="2026-03-13T03:17:26.574" v="28"/>
          <ac:spMkLst>
            <pc:docMk/>
            <pc:sldMk cId="1228930249" sldId="1173"/>
            <ac:spMk id="7" creationId="{178028C7-5A47-5912-E319-948C00FA6990}"/>
          </ac:spMkLst>
        </pc:spChg>
        <pc:spChg chg="add">
          <ac:chgData name="Holmes, Ellen [NEA]" userId="S::eholmes@nea.org::8df78491-616d-4641-a13e-176bb27a1b7f" providerId="AD" clId="Web-{E7E3EBD6-97EC-3F36-B5D3-AE80ED232690}" dt="2026-03-13T03:17:39.434" v="30"/>
          <ac:spMkLst>
            <pc:docMk/>
            <pc:sldMk cId="1228930249" sldId="1173"/>
            <ac:spMk id="8" creationId="{04812C46-200A-4DEB-A05E-3ED6C68C2387}"/>
          </ac:spMkLst>
        </pc:spChg>
        <pc:spChg chg="add">
          <ac:chgData name="Holmes, Ellen [NEA]" userId="S::eholmes@nea.org::8df78491-616d-4641-a13e-176bb27a1b7f" providerId="AD" clId="Web-{E7E3EBD6-97EC-3F36-B5D3-AE80ED232690}" dt="2026-03-13T03:17:39.434" v="30"/>
          <ac:spMkLst>
            <pc:docMk/>
            <pc:sldMk cId="1228930249" sldId="1173"/>
            <ac:spMk id="9" creationId="{D1EA859B-E555-4109-94F3-6700E046E008}"/>
          </ac:spMkLst>
        </pc:spChg>
        <pc:spChg chg="del">
          <ac:chgData name="Holmes, Ellen [NEA]" userId="S::eholmes@nea.org::8df78491-616d-4641-a13e-176bb27a1b7f" providerId="AD" clId="Web-{E7E3EBD6-97EC-3F36-B5D3-AE80ED232690}" dt="2026-03-13T03:17:07.137" v="27"/>
          <ac:spMkLst>
            <pc:docMk/>
            <pc:sldMk cId="1228930249" sldId="1173"/>
            <ac:spMk id="10" creationId="{12609869-9E80-471B-A487-A53288E0E791}"/>
          </ac:spMkLst>
        </pc:spChg>
        <pc:spChg chg="del">
          <ac:chgData name="Holmes, Ellen [NEA]" userId="S::eholmes@nea.org::8df78491-616d-4641-a13e-176bb27a1b7f" providerId="AD" clId="Web-{E7E3EBD6-97EC-3F36-B5D3-AE80ED232690}" dt="2026-03-13T03:17:07.137" v="27"/>
          <ac:spMkLst>
            <pc:docMk/>
            <pc:sldMk cId="1228930249" sldId="1173"/>
            <ac:spMk id="12" creationId="{7004738A-9D34-43E8-97D2-CA0EED4F8BE0}"/>
          </ac:spMkLst>
        </pc:spChg>
        <pc:spChg chg="del">
          <ac:chgData name="Holmes, Ellen [NEA]" userId="S::eholmes@nea.org::8df78491-616d-4641-a13e-176bb27a1b7f" providerId="AD" clId="Web-{E7E3EBD6-97EC-3F36-B5D3-AE80ED232690}" dt="2026-03-13T03:17:07.137" v="27"/>
          <ac:spMkLst>
            <pc:docMk/>
            <pc:sldMk cId="1228930249" sldId="1173"/>
            <ac:spMk id="14" creationId="{B8B8D07F-F13E-443E-BA68-2D26672D76B9}"/>
          </ac:spMkLst>
        </pc:spChg>
        <pc:spChg chg="del">
          <ac:chgData name="Holmes, Ellen [NEA]" userId="S::eholmes@nea.org::8df78491-616d-4641-a13e-176bb27a1b7f" providerId="AD" clId="Web-{E7E3EBD6-97EC-3F36-B5D3-AE80ED232690}" dt="2026-03-13T03:17:07.137" v="27"/>
          <ac:spMkLst>
            <pc:docMk/>
            <pc:sldMk cId="1228930249" sldId="1173"/>
            <ac:spMk id="16" creationId="{2813A4FA-24A5-41ED-A534-3807D1B2F344}"/>
          </ac:spMkLst>
        </pc:spChg>
        <pc:spChg chg="del">
          <ac:chgData name="Holmes, Ellen [NEA]" userId="S::eholmes@nea.org::8df78491-616d-4641-a13e-176bb27a1b7f" providerId="AD" clId="Web-{E7E3EBD6-97EC-3F36-B5D3-AE80ED232690}" dt="2026-03-13T03:17:07.137" v="27"/>
          <ac:spMkLst>
            <pc:docMk/>
            <pc:sldMk cId="1228930249" sldId="1173"/>
            <ac:spMk id="18" creationId="{C3944F27-CA70-4E84-A51A-E6BF89558979}"/>
          </ac:spMkLst>
        </pc:spChg>
        <pc:picChg chg="mod ord">
          <ac:chgData name="Holmes, Ellen [NEA]" userId="S::eholmes@nea.org::8df78491-616d-4641-a13e-176bb27a1b7f" providerId="AD" clId="Web-{E7E3EBD6-97EC-3F36-B5D3-AE80ED232690}" dt="2026-03-13T03:17:39.434" v="30"/>
          <ac:picMkLst>
            <pc:docMk/>
            <pc:sldMk cId="1228930249" sldId="1173"/>
            <ac:picMk id="5" creationId="{8EBD38C6-EEBD-348A-37B1-6E5EB168F062}"/>
          </ac:picMkLst>
        </pc:picChg>
      </pc:sldChg>
      <pc:sldChg chg="modSp mod modClrScheme chgLayout">
        <pc:chgData name="Holmes, Ellen [NEA]" userId="S::eholmes@nea.org::8df78491-616d-4641-a13e-176bb27a1b7f" providerId="AD" clId="Web-{E7E3EBD6-97EC-3F36-B5D3-AE80ED232690}" dt="2026-03-13T03:18:19.965" v="34" actId="1076"/>
        <pc:sldMkLst>
          <pc:docMk/>
          <pc:sldMk cId="1637186578" sldId="2577"/>
        </pc:sldMkLst>
        <pc:spChg chg="mod ord">
          <ac:chgData name="Holmes, Ellen [NEA]" userId="S::eholmes@nea.org::8df78491-616d-4641-a13e-176bb27a1b7f" providerId="AD" clId="Web-{E7E3EBD6-97EC-3F36-B5D3-AE80ED232690}" dt="2026-03-13T03:18:19.965" v="34" actId="1076"/>
          <ac:spMkLst>
            <pc:docMk/>
            <pc:sldMk cId="1637186578" sldId="2577"/>
            <ac:spMk id="2" creationId="{2147C61C-97EA-79EB-107F-D14276FA66A5}"/>
          </ac:spMkLst>
        </pc:spChg>
        <pc:spChg chg="mod ord">
          <ac:chgData name="Holmes, Ellen [NEA]" userId="S::eholmes@nea.org::8df78491-616d-4641-a13e-176bb27a1b7f" providerId="AD" clId="Web-{E7E3EBD6-97EC-3F36-B5D3-AE80ED232690}" dt="2026-03-13T03:18:05.090" v="33"/>
          <ac:spMkLst>
            <pc:docMk/>
            <pc:sldMk cId="1637186578" sldId="2577"/>
            <ac:spMk id="3" creationId="{5AB2FCD3-C286-9265-B5A6-F75B6C63AF9B}"/>
          </ac:spMkLst>
        </pc:spChg>
      </pc:sldChg>
      <pc:sldChg chg="addSp delSp modSp mod setBg modClrScheme delDesignElem chgLayout">
        <pc:chgData name="Holmes, Ellen [NEA]" userId="S::eholmes@nea.org::8df78491-616d-4641-a13e-176bb27a1b7f" providerId="AD" clId="Web-{E7E3EBD6-97EC-3F36-B5D3-AE80ED232690}" dt="2026-03-13T03:23:19.140" v="87" actId="20577"/>
        <pc:sldMkLst>
          <pc:docMk/>
          <pc:sldMk cId="1974796143" sldId="2603"/>
        </pc:sldMkLst>
        <pc:spChg chg="del">
          <ac:chgData name="Holmes, Ellen [NEA]" userId="S::eholmes@nea.org::8df78491-616d-4641-a13e-176bb27a1b7f" providerId="AD" clId="Web-{E7E3EBD6-97EC-3F36-B5D3-AE80ED232690}" dt="2026-03-13T03:21:54.577" v="66"/>
          <ac:spMkLst>
            <pc:docMk/>
            <pc:sldMk cId="1974796143" sldId="2603"/>
            <ac:spMk id="3" creationId="{2CA5D79A-5013-7681-80A2-D2B940EAEC2A}"/>
          </ac:spMkLst>
        </pc:spChg>
        <pc:spChg chg="add mod ord">
          <ac:chgData name="Holmes, Ellen [NEA]" userId="S::eholmes@nea.org::8df78491-616d-4641-a13e-176bb27a1b7f" providerId="AD" clId="Web-{E7E3EBD6-97EC-3F36-B5D3-AE80ED232690}" dt="2026-03-13T03:22:54.014" v="84" actId="20577"/>
          <ac:spMkLst>
            <pc:docMk/>
            <pc:sldMk cId="1974796143" sldId="2603"/>
            <ac:spMk id="4" creationId="{91D482FF-E2DF-E20B-C296-248467C6A09B}"/>
          </ac:spMkLst>
        </pc:spChg>
        <pc:spChg chg="add del mod ord">
          <ac:chgData name="Holmes, Ellen [NEA]" userId="S::eholmes@nea.org::8df78491-616d-4641-a13e-176bb27a1b7f" providerId="AD" clId="Web-{E7E3EBD6-97EC-3F36-B5D3-AE80ED232690}" dt="2026-03-13T03:21:54.577" v="66"/>
          <ac:spMkLst>
            <pc:docMk/>
            <pc:sldMk cId="1974796143" sldId="2603"/>
            <ac:spMk id="5" creationId="{2CFB6C79-EF84-693C-A9AD-ED08B615BC36}"/>
          </ac:spMkLst>
        </pc:spChg>
        <pc:spChg chg="mod ord">
          <ac:chgData name="Holmes, Ellen [NEA]" userId="S::eholmes@nea.org::8df78491-616d-4641-a13e-176bb27a1b7f" providerId="AD" clId="Web-{E7E3EBD6-97EC-3F36-B5D3-AE80ED232690}" dt="2026-03-13T03:23:19.140" v="87" actId="20577"/>
          <ac:spMkLst>
            <pc:docMk/>
            <pc:sldMk cId="1974796143" sldId="2603"/>
            <ac:spMk id="9" creationId="{95D1C580-2947-BC42-519E-9EF740208FC3}"/>
          </ac:spMkLst>
        </pc:spChg>
        <pc:spChg chg="del">
          <ac:chgData name="Holmes, Ellen [NEA]" userId="S::eholmes@nea.org::8df78491-616d-4641-a13e-176bb27a1b7f" providerId="AD" clId="Web-{E7E3EBD6-97EC-3F36-B5D3-AE80ED232690}" dt="2026-03-13T03:21:46.248" v="65"/>
          <ac:spMkLst>
            <pc:docMk/>
            <pc:sldMk cId="1974796143" sldId="2603"/>
            <ac:spMk id="18" creationId="{84ECDE7A-6944-466D-8FFE-149A29BA6BAE}"/>
          </ac:spMkLst>
        </pc:spChg>
        <pc:spChg chg="del">
          <ac:chgData name="Holmes, Ellen [NEA]" userId="S::eholmes@nea.org::8df78491-616d-4641-a13e-176bb27a1b7f" providerId="AD" clId="Web-{E7E3EBD6-97EC-3F36-B5D3-AE80ED232690}" dt="2026-03-13T03:21:46.248" v="65"/>
          <ac:spMkLst>
            <pc:docMk/>
            <pc:sldMk cId="1974796143" sldId="2603"/>
            <ac:spMk id="19" creationId="{B3420082-9415-44EC-802E-C77D71D59C57}"/>
          </ac:spMkLst>
        </pc:spChg>
        <pc:spChg chg="del">
          <ac:chgData name="Holmes, Ellen [NEA]" userId="S::eholmes@nea.org::8df78491-616d-4641-a13e-176bb27a1b7f" providerId="AD" clId="Web-{E7E3EBD6-97EC-3F36-B5D3-AE80ED232690}" dt="2026-03-13T03:21:46.248" v="65"/>
          <ac:spMkLst>
            <pc:docMk/>
            <pc:sldMk cId="1974796143" sldId="2603"/>
            <ac:spMk id="20" creationId="{55A52C45-1FCB-4636-A80F-2849B8226C01}"/>
          </ac:spMkLst>
        </pc:spChg>
        <pc:spChg chg="del">
          <ac:chgData name="Holmes, Ellen [NEA]" userId="S::eholmes@nea.org::8df78491-616d-4641-a13e-176bb27a1b7f" providerId="AD" clId="Web-{E7E3EBD6-97EC-3F36-B5D3-AE80ED232690}" dt="2026-03-13T03:21:46.248" v="65"/>
          <ac:spMkLst>
            <pc:docMk/>
            <pc:sldMk cId="1974796143" sldId="2603"/>
            <ac:spMk id="21" creationId="{768EB4DD-3704-43AD-92B3-C4E0C6EA92CB}"/>
          </ac:spMkLst>
        </pc:spChg>
        <pc:picChg chg="mod ord">
          <ac:chgData name="Holmes, Ellen [NEA]" userId="S::eholmes@nea.org::8df78491-616d-4641-a13e-176bb27a1b7f" providerId="AD" clId="Web-{E7E3EBD6-97EC-3F36-B5D3-AE80ED232690}" dt="2026-03-13T03:21:54.577" v="66"/>
          <ac:picMkLst>
            <pc:docMk/>
            <pc:sldMk cId="1974796143" sldId="2603"/>
            <ac:picMk id="2" creationId="{2E6DF81B-5F7F-81BF-D004-0751BCEAC9B7}"/>
          </ac:picMkLst>
        </pc:picChg>
      </pc:sldChg>
      <pc:sldChg chg="addSp delSp modSp mod modClrScheme delDesignElem chgLayout">
        <pc:chgData name="Holmes, Ellen [NEA]" userId="S::eholmes@nea.org::8df78491-616d-4641-a13e-176bb27a1b7f" providerId="AD" clId="Web-{E7E3EBD6-97EC-3F36-B5D3-AE80ED232690}" dt="2026-03-13T03:23:50.140" v="90"/>
        <pc:sldMkLst>
          <pc:docMk/>
          <pc:sldMk cId="3678831020" sldId="2604"/>
        </pc:sldMkLst>
        <pc:spChg chg="mod ord">
          <ac:chgData name="Holmes, Ellen [NEA]" userId="S::eholmes@nea.org::8df78491-616d-4641-a13e-176bb27a1b7f" providerId="AD" clId="Web-{E7E3EBD6-97EC-3F36-B5D3-AE80ED232690}" dt="2026-03-13T03:23:50.140" v="90"/>
          <ac:spMkLst>
            <pc:docMk/>
            <pc:sldMk cId="3678831020" sldId="2604"/>
            <ac:spMk id="2" creationId="{81AB81AA-3CFA-4531-D35C-78F751E674B9}"/>
          </ac:spMkLst>
        </pc:spChg>
        <pc:spChg chg="mod ord">
          <ac:chgData name="Holmes, Ellen [NEA]" userId="S::eholmes@nea.org::8df78491-616d-4641-a13e-176bb27a1b7f" providerId="AD" clId="Web-{E7E3EBD6-97EC-3F36-B5D3-AE80ED232690}" dt="2026-03-13T03:23:50.140" v="90"/>
          <ac:spMkLst>
            <pc:docMk/>
            <pc:sldMk cId="3678831020" sldId="2604"/>
            <ac:spMk id="3" creationId="{E2CA2667-2544-AF4A-24AF-5C16E47D3D62}"/>
          </ac:spMkLst>
        </pc:spChg>
        <pc:spChg chg="add">
          <ac:chgData name="Holmes, Ellen [NEA]" userId="S::eholmes@nea.org::8df78491-616d-4641-a13e-176bb27a1b7f" providerId="AD" clId="Web-{E7E3EBD6-97EC-3F36-B5D3-AE80ED232690}" dt="2026-03-13T03:23:50.140" v="90"/>
          <ac:spMkLst>
            <pc:docMk/>
            <pc:sldMk cId="3678831020" sldId="2604"/>
            <ac:spMk id="5" creationId="{18873D23-2DCF-4B31-A009-95721C06E8E1}"/>
          </ac:spMkLst>
        </pc:spChg>
        <pc:spChg chg="add">
          <ac:chgData name="Holmes, Ellen [NEA]" userId="S::eholmes@nea.org::8df78491-616d-4641-a13e-176bb27a1b7f" providerId="AD" clId="Web-{E7E3EBD6-97EC-3F36-B5D3-AE80ED232690}" dt="2026-03-13T03:23:50.140" v="90"/>
          <ac:spMkLst>
            <pc:docMk/>
            <pc:sldMk cId="3678831020" sldId="2604"/>
            <ac:spMk id="6" creationId="{C13EF075-D4EF-4929-ADBC-91B27DA19955}"/>
          </ac:spMkLst>
        </pc:spChg>
        <pc:spChg chg="del">
          <ac:chgData name="Holmes, Ellen [NEA]" userId="S::eholmes@nea.org::8df78491-616d-4641-a13e-176bb27a1b7f" providerId="AD" clId="Web-{E7E3EBD6-97EC-3F36-B5D3-AE80ED232690}" dt="2026-03-13T03:23:27.421" v="88"/>
          <ac:spMkLst>
            <pc:docMk/>
            <pc:sldMk cId="3678831020" sldId="2604"/>
            <ac:spMk id="8" creationId="{18873D23-2DCF-4B31-A009-95721C06E8E1}"/>
          </ac:spMkLst>
        </pc:spChg>
        <pc:spChg chg="del">
          <ac:chgData name="Holmes, Ellen [NEA]" userId="S::eholmes@nea.org::8df78491-616d-4641-a13e-176bb27a1b7f" providerId="AD" clId="Web-{E7E3EBD6-97EC-3F36-B5D3-AE80ED232690}" dt="2026-03-13T03:23:27.421" v="88"/>
          <ac:spMkLst>
            <pc:docMk/>
            <pc:sldMk cId="3678831020" sldId="2604"/>
            <ac:spMk id="10" creationId="{C13EF075-D4EF-4929-ADBC-91B27DA19955}"/>
          </ac:spMkLst>
        </pc:spChg>
        <pc:grpChg chg="add">
          <ac:chgData name="Holmes, Ellen [NEA]" userId="S::eholmes@nea.org::8df78491-616d-4641-a13e-176bb27a1b7f" providerId="AD" clId="Web-{E7E3EBD6-97EC-3F36-B5D3-AE80ED232690}" dt="2026-03-13T03:23:50.140" v="90"/>
          <ac:grpSpMkLst>
            <pc:docMk/>
            <pc:sldMk cId="3678831020" sldId="2604"/>
            <ac:grpSpMk id="7" creationId="{DAA26DFA-AAB2-4973-9C17-16D587C7B198}"/>
          </ac:grpSpMkLst>
        </pc:grpChg>
        <pc:grpChg chg="del">
          <ac:chgData name="Holmes, Ellen [NEA]" userId="S::eholmes@nea.org::8df78491-616d-4641-a13e-176bb27a1b7f" providerId="AD" clId="Web-{E7E3EBD6-97EC-3F36-B5D3-AE80ED232690}" dt="2026-03-13T03:23:27.421" v="88"/>
          <ac:grpSpMkLst>
            <pc:docMk/>
            <pc:sldMk cId="3678831020" sldId="2604"/>
            <ac:grpSpMk id="12" creationId="{DAA26DFA-AAB2-4973-9C17-16D587C7B198}"/>
          </ac:grpSpMkLst>
        </pc:grpChg>
      </pc:sldChg>
      <pc:sldChg chg="modSp mod modClrScheme chgLayout">
        <pc:chgData name="Holmes, Ellen [NEA]" userId="S::eholmes@nea.org::8df78491-616d-4641-a13e-176bb27a1b7f" providerId="AD" clId="Web-{E7E3EBD6-97EC-3F36-B5D3-AE80ED232690}" dt="2026-03-13T03:26:04.317" v="111" actId="1076"/>
        <pc:sldMkLst>
          <pc:docMk/>
          <pc:sldMk cId="876738480" sldId="2606"/>
        </pc:sldMkLst>
        <pc:spChg chg="mod ord">
          <ac:chgData name="Holmes, Ellen [NEA]" userId="S::eholmes@nea.org::8df78491-616d-4641-a13e-176bb27a1b7f" providerId="AD" clId="Web-{E7E3EBD6-97EC-3F36-B5D3-AE80ED232690}" dt="2026-03-13T03:25:59.333" v="110"/>
          <ac:spMkLst>
            <pc:docMk/>
            <pc:sldMk cId="876738480" sldId="2606"/>
            <ac:spMk id="3" creationId="{74687E98-4854-CAD1-A45C-CB8D215BB03F}"/>
          </ac:spMkLst>
        </pc:spChg>
        <pc:spChg chg="mod ord">
          <ac:chgData name="Holmes, Ellen [NEA]" userId="S::eholmes@nea.org::8df78491-616d-4641-a13e-176bb27a1b7f" providerId="AD" clId="Web-{E7E3EBD6-97EC-3F36-B5D3-AE80ED232690}" dt="2026-03-13T03:25:59.333" v="110"/>
          <ac:spMkLst>
            <pc:docMk/>
            <pc:sldMk cId="876738480" sldId="2606"/>
            <ac:spMk id="4" creationId="{F1E29FA7-8269-B7B3-87AF-CB1D93C84D0B}"/>
          </ac:spMkLst>
        </pc:spChg>
        <pc:picChg chg="mod">
          <ac:chgData name="Holmes, Ellen [NEA]" userId="S::eholmes@nea.org::8df78491-616d-4641-a13e-176bb27a1b7f" providerId="AD" clId="Web-{E7E3EBD6-97EC-3F36-B5D3-AE80ED232690}" dt="2026-03-13T03:26:04.317" v="111" actId="1076"/>
          <ac:picMkLst>
            <pc:docMk/>
            <pc:sldMk cId="876738480" sldId="2606"/>
            <ac:picMk id="2" creationId="{9F15AE2C-7F96-8AE7-B619-E996C1FB6E10}"/>
          </ac:picMkLst>
        </pc:picChg>
      </pc:sldChg>
      <pc:sldChg chg="delSp modSp mod modClrScheme delDesignElem chgLayout">
        <pc:chgData name="Holmes, Ellen [NEA]" userId="S::eholmes@nea.org::8df78491-616d-4641-a13e-176bb27a1b7f" providerId="AD" clId="Web-{E7E3EBD6-97EC-3F36-B5D3-AE80ED232690}" dt="2026-03-13T03:25:44.031" v="108"/>
        <pc:sldMkLst>
          <pc:docMk/>
          <pc:sldMk cId="747872662" sldId="2611"/>
        </pc:sldMkLst>
        <pc:spChg chg="mod ord">
          <ac:chgData name="Holmes, Ellen [NEA]" userId="S::eholmes@nea.org::8df78491-616d-4641-a13e-176bb27a1b7f" providerId="AD" clId="Web-{E7E3EBD6-97EC-3F36-B5D3-AE80ED232690}" dt="2026-03-13T03:25:44.031" v="108"/>
          <ac:spMkLst>
            <pc:docMk/>
            <pc:sldMk cId="747872662" sldId="2611"/>
            <ac:spMk id="2" creationId="{1DCD1E39-CB83-37C1-E945-59F2E9A82569}"/>
          </ac:spMkLst>
        </pc:spChg>
        <pc:spChg chg="mod ord">
          <ac:chgData name="Holmes, Ellen [NEA]" userId="S::eholmes@nea.org::8df78491-616d-4641-a13e-176bb27a1b7f" providerId="AD" clId="Web-{E7E3EBD6-97EC-3F36-B5D3-AE80ED232690}" dt="2026-03-13T03:25:44.031" v="108"/>
          <ac:spMkLst>
            <pc:docMk/>
            <pc:sldMk cId="747872662" sldId="2611"/>
            <ac:spMk id="3" creationId="{EB59C68E-EEE2-5861-DA82-D706B32A8B48}"/>
          </ac:spMkLst>
        </pc:spChg>
        <pc:spChg chg="del">
          <ac:chgData name="Holmes, Ellen [NEA]" userId="S::eholmes@nea.org::8df78491-616d-4641-a13e-176bb27a1b7f" providerId="AD" clId="Web-{E7E3EBD6-97EC-3F36-B5D3-AE80ED232690}" dt="2026-03-13T03:25:44.031" v="108"/>
          <ac:spMkLst>
            <pc:docMk/>
            <pc:sldMk cId="747872662" sldId="2611"/>
            <ac:spMk id="15" creationId="{E6995CE5-F890-4ABA-82A2-26507CE8D2A3}"/>
          </ac:spMkLst>
        </pc:spChg>
        <pc:spChg chg="del">
          <ac:chgData name="Holmes, Ellen [NEA]" userId="S::eholmes@nea.org::8df78491-616d-4641-a13e-176bb27a1b7f" providerId="AD" clId="Web-{E7E3EBD6-97EC-3F36-B5D3-AE80ED232690}" dt="2026-03-13T03:25:44.031" v="108"/>
          <ac:spMkLst>
            <pc:docMk/>
            <pc:sldMk cId="747872662" sldId="2611"/>
            <ac:spMk id="22" creationId="{058A14AF-9FB5-4CC7-BA35-E8E85D3EDF0E}"/>
          </ac:spMkLst>
        </pc:spChg>
        <pc:spChg chg="del">
          <ac:chgData name="Holmes, Ellen [NEA]" userId="S::eholmes@nea.org::8df78491-616d-4641-a13e-176bb27a1b7f" providerId="AD" clId="Web-{E7E3EBD6-97EC-3F36-B5D3-AE80ED232690}" dt="2026-03-13T03:25:44.031" v="108"/>
          <ac:spMkLst>
            <pc:docMk/>
            <pc:sldMk cId="747872662" sldId="2611"/>
            <ac:spMk id="23" creationId="{3A9A4357-BD1D-4622-A4FE-766E6AB8DE84}"/>
          </ac:spMkLst>
        </pc:spChg>
        <pc:spChg chg="del">
          <ac:chgData name="Holmes, Ellen [NEA]" userId="S::eholmes@nea.org::8df78491-616d-4641-a13e-176bb27a1b7f" providerId="AD" clId="Web-{E7E3EBD6-97EC-3F36-B5D3-AE80ED232690}" dt="2026-03-13T03:25:44.031" v="108"/>
          <ac:spMkLst>
            <pc:docMk/>
            <pc:sldMk cId="747872662" sldId="2611"/>
            <ac:spMk id="24" creationId="{E659831F-0D9A-4C63-9EBB-8435B85A440F}"/>
          </ac:spMkLst>
        </pc:spChg>
      </pc:sldChg>
      <pc:sldChg chg="delSp modSp mod modClrScheme delDesignElem chgLayout">
        <pc:chgData name="Holmes, Ellen [NEA]" userId="S::eholmes@nea.org::8df78491-616d-4641-a13e-176bb27a1b7f" providerId="AD" clId="Web-{E7E3EBD6-97EC-3F36-B5D3-AE80ED232690}" dt="2026-03-13T03:27:55.225" v="124" actId="1076"/>
        <pc:sldMkLst>
          <pc:docMk/>
          <pc:sldMk cId="3324618410" sldId="2634"/>
        </pc:sldMkLst>
        <pc:spChg chg="mod ord">
          <ac:chgData name="Holmes, Ellen [NEA]" userId="S::eholmes@nea.org::8df78491-616d-4641-a13e-176bb27a1b7f" providerId="AD" clId="Web-{E7E3EBD6-97EC-3F36-B5D3-AE80ED232690}" dt="2026-03-13T03:27:03.974" v="117"/>
          <ac:spMkLst>
            <pc:docMk/>
            <pc:sldMk cId="3324618410" sldId="2634"/>
            <ac:spMk id="2" creationId="{DE7A8572-3475-268D-4E1E-2727832D1334}"/>
          </ac:spMkLst>
        </pc:spChg>
        <pc:spChg chg="mod ord">
          <ac:chgData name="Holmes, Ellen [NEA]" userId="S::eholmes@nea.org::8df78491-616d-4641-a13e-176bb27a1b7f" providerId="AD" clId="Web-{E7E3EBD6-97EC-3F36-B5D3-AE80ED232690}" dt="2026-03-13T03:27:03.974" v="117"/>
          <ac:spMkLst>
            <pc:docMk/>
            <pc:sldMk cId="3324618410" sldId="2634"/>
            <ac:spMk id="3" creationId="{D99EDC81-0174-448A-5FAE-EC6413E113AA}"/>
          </ac:spMkLst>
        </pc:spChg>
        <pc:picChg chg="mod modCrop">
          <ac:chgData name="Holmes, Ellen [NEA]" userId="S::eholmes@nea.org::8df78491-616d-4641-a13e-176bb27a1b7f" providerId="AD" clId="Web-{E7E3EBD6-97EC-3F36-B5D3-AE80ED232690}" dt="2026-03-13T03:27:55.225" v="124" actId="1076"/>
          <ac:picMkLst>
            <pc:docMk/>
            <pc:sldMk cId="3324618410" sldId="2634"/>
            <ac:picMk id="4" creationId="{182BB378-63C6-23B8-9879-BFE02F03DDF0}"/>
          </ac:picMkLst>
        </pc:picChg>
        <pc:cxnChg chg="del">
          <ac:chgData name="Holmes, Ellen [NEA]" userId="S::eholmes@nea.org::8df78491-616d-4641-a13e-176bb27a1b7f" providerId="AD" clId="Web-{E7E3EBD6-97EC-3F36-B5D3-AE80ED232690}" dt="2026-03-13T03:27:03.974" v="117"/>
          <ac:cxnSpMkLst>
            <pc:docMk/>
            <pc:sldMk cId="3324618410" sldId="2634"/>
            <ac:cxnSpMk id="13" creationId="{7667AA61-5C27-F30F-D229-06CBE5709F33}"/>
          </ac:cxnSpMkLst>
        </pc:cxnChg>
      </pc:sldChg>
      <pc:sldChg chg="modSp mod modClrScheme chgLayout">
        <pc:chgData name="Holmes, Ellen [NEA]" userId="S::eholmes@nea.org::8df78491-616d-4641-a13e-176bb27a1b7f" providerId="AD" clId="Web-{E7E3EBD6-97EC-3F36-B5D3-AE80ED232690}" dt="2026-03-13T03:29:49.960" v="147"/>
        <pc:sldMkLst>
          <pc:docMk/>
          <pc:sldMk cId="2927905156" sldId="2639"/>
        </pc:sldMkLst>
        <pc:spChg chg="mod ord">
          <ac:chgData name="Holmes, Ellen [NEA]" userId="S::eholmes@nea.org::8df78491-616d-4641-a13e-176bb27a1b7f" providerId="AD" clId="Web-{E7E3EBD6-97EC-3F36-B5D3-AE80ED232690}" dt="2026-03-13T03:29:49.960" v="147"/>
          <ac:spMkLst>
            <pc:docMk/>
            <pc:sldMk cId="2927905156" sldId="2639"/>
            <ac:spMk id="2" creationId="{313BCDA3-DC92-59F8-CEFD-262D9202F453}"/>
          </ac:spMkLst>
        </pc:spChg>
        <pc:spChg chg="mod ord">
          <ac:chgData name="Holmes, Ellen [NEA]" userId="S::eholmes@nea.org::8df78491-616d-4641-a13e-176bb27a1b7f" providerId="AD" clId="Web-{E7E3EBD6-97EC-3F36-B5D3-AE80ED232690}" dt="2026-03-13T03:29:49.960" v="147"/>
          <ac:spMkLst>
            <pc:docMk/>
            <pc:sldMk cId="2927905156" sldId="2639"/>
            <ac:spMk id="3" creationId="{B7FB1AC9-6196-0E48-7FBB-70544F5D0EA4}"/>
          </ac:spMkLst>
        </pc:spChg>
      </pc:sldChg>
      <pc:sldChg chg="modSp mod modClrScheme chgLayout">
        <pc:chgData name="Holmes, Ellen [NEA]" userId="S::eholmes@nea.org::8df78491-616d-4641-a13e-176bb27a1b7f" providerId="AD" clId="Web-{E7E3EBD6-97EC-3F36-B5D3-AE80ED232690}" dt="2026-03-13T03:29:03.147" v="140" actId="1076"/>
        <pc:sldMkLst>
          <pc:docMk/>
          <pc:sldMk cId="1739150457" sldId="2642"/>
        </pc:sldMkLst>
        <pc:spChg chg="mod ord">
          <ac:chgData name="Holmes, Ellen [NEA]" userId="S::eholmes@nea.org::8df78491-616d-4641-a13e-176bb27a1b7f" providerId="AD" clId="Web-{E7E3EBD6-97EC-3F36-B5D3-AE80ED232690}" dt="2026-03-13T03:28:34.148" v="132"/>
          <ac:spMkLst>
            <pc:docMk/>
            <pc:sldMk cId="1739150457" sldId="2642"/>
            <ac:spMk id="2" creationId="{00000000-0000-0000-0000-000000000000}"/>
          </ac:spMkLst>
        </pc:spChg>
        <pc:spChg chg="mod ord">
          <ac:chgData name="Holmes, Ellen [NEA]" userId="S::eholmes@nea.org::8df78491-616d-4641-a13e-176bb27a1b7f" providerId="AD" clId="Web-{E7E3EBD6-97EC-3F36-B5D3-AE80ED232690}" dt="2026-03-13T03:28:57.569" v="138" actId="14100"/>
          <ac:spMkLst>
            <pc:docMk/>
            <pc:sldMk cId="1739150457" sldId="2642"/>
            <ac:spMk id="3" creationId="{00000000-0000-0000-0000-000000000000}"/>
          </ac:spMkLst>
        </pc:spChg>
        <pc:picChg chg="mod">
          <ac:chgData name="Holmes, Ellen [NEA]" userId="S::eholmes@nea.org::8df78491-616d-4641-a13e-176bb27a1b7f" providerId="AD" clId="Web-{E7E3EBD6-97EC-3F36-B5D3-AE80ED232690}" dt="2026-03-13T03:29:03.147" v="140" actId="1076"/>
          <ac:picMkLst>
            <pc:docMk/>
            <pc:sldMk cId="1739150457" sldId="2642"/>
            <ac:picMk id="5" creationId="{7842A53F-55E1-7F6C-6DD5-6634997C8CD8}"/>
          </ac:picMkLst>
        </pc:picChg>
      </pc:sldChg>
      <pc:sldChg chg="addSp delSp modSp mod modClrScheme chgLayout">
        <pc:chgData name="Holmes, Ellen [NEA]" userId="S::eholmes@nea.org::8df78491-616d-4641-a13e-176bb27a1b7f" providerId="AD" clId="Web-{E7E3EBD6-97EC-3F36-B5D3-AE80ED232690}" dt="2026-03-13T03:29:37.585" v="146"/>
        <pc:sldMkLst>
          <pc:docMk/>
          <pc:sldMk cId="3844585269" sldId="2643"/>
        </pc:sldMkLst>
        <pc:spChg chg="mod ord">
          <ac:chgData name="Holmes, Ellen [NEA]" userId="S::eholmes@nea.org::8df78491-616d-4641-a13e-176bb27a1b7f" providerId="AD" clId="Web-{E7E3EBD6-97EC-3F36-B5D3-AE80ED232690}" dt="2026-03-13T03:29:10.772" v="141"/>
          <ac:spMkLst>
            <pc:docMk/>
            <pc:sldMk cId="3844585269" sldId="2643"/>
            <ac:spMk id="2" creationId="{F110D956-F1C8-C7E8-CAE3-7C63903BF61F}"/>
          </ac:spMkLst>
        </pc:spChg>
        <pc:spChg chg="mod">
          <ac:chgData name="Holmes, Ellen [NEA]" userId="S::eholmes@nea.org::8df78491-616d-4641-a13e-176bb27a1b7f" providerId="AD" clId="Web-{E7E3EBD6-97EC-3F36-B5D3-AE80ED232690}" dt="2026-03-13T03:29:29.569" v="145" actId="1076"/>
          <ac:spMkLst>
            <pc:docMk/>
            <pc:sldMk cId="3844585269" sldId="2643"/>
            <ac:spMk id="3" creationId="{0A843308-606A-82A1-8E86-9AEBF205BA01}"/>
          </ac:spMkLst>
        </pc:spChg>
        <pc:spChg chg="add del mod ord">
          <ac:chgData name="Holmes, Ellen [NEA]" userId="S::eholmes@nea.org::8df78491-616d-4641-a13e-176bb27a1b7f" providerId="AD" clId="Web-{E7E3EBD6-97EC-3F36-B5D3-AE80ED232690}" dt="2026-03-13T03:29:37.585" v="146"/>
          <ac:spMkLst>
            <pc:docMk/>
            <pc:sldMk cId="3844585269" sldId="2643"/>
            <ac:spMk id="4" creationId="{A13FC363-0C4D-E0EF-7224-1F2E6DB93E9B}"/>
          </ac:spMkLst>
        </pc:spChg>
      </pc:sldChg>
      <pc:sldChg chg="addSp delSp modSp mod modClrScheme chgLayout">
        <pc:chgData name="Holmes, Ellen [NEA]" userId="S::eholmes@nea.org::8df78491-616d-4641-a13e-176bb27a1b7f" providerId="AD" clId="Web-{E7E3EBD6-97EC-3F36-B5D3-AE80ED232690}" dt="2026-03-13T03:30:10.522" v="151"/>
        <pc:sldMkLst>
          <pc:docMk/>
          <pc:sldMk cId="1480755972" sldId="2644"/>
        </pc:sldMkLst>
        <pc:spChg chg="mod ord">
          <ac:chgData name="Holmes, Ellen [NEA]" userId="S::eholmes@nea.org::8df78491-616d-4641-a13e-176bb27a1b7f" providerId="AD" clId="Web-{E7E3EBD6-97EC-3F36-B5D3-AE80ED232690}" dt="2026-03-13T03:30:10.522" v="151"/>
          <ac:spMkLst>
            <pc:docMk/>
            <pc:sldMk cId="1480755972" sldId="2644"/>
            <ac:spMk id="2" creationId="{ACC9A00F-8E4C-7BF5-2E9B-388588352A8F}"/>
          </ac:spMkLst>
        </pc:spChg>
        <pc:spChg chg="add del">
          <ac:chgData name="Holmes, Ellen [NEA]" userId="S::eholmes@nea.org::8df78491-616d-4641-a13e-176bb27a1b7f" providerId="AD" clId="Web-{E7E3EBD6-97EC-3F36-B5D3-AE80ED232690}" dt="2026-03-13T03:30:07.491" v="150"/>
          <ac:spMkLst>
            <pc:docMk/>
            <pc:sldMk cId="1480755972" sldId="2644"/>
            <ac:spMk id="3" creationId="{9C58B0A2-644D-95CC-BD53-312516646D0B}"/>
          </ac:spMkLst>
        </pc:spChg>
        <pc:spChg chg="add del mod ord">
          <ac:chgData name="Holmes, Ellen [NEA]" userId="S::eholmes@nea.org::8df78491-616d-4641-a13e-176bb27a1b7f" providerId="AD" clId="Web-{E7E3EBD6-97EC-3F36-B5D3-AE80ED232690}" dt="2026-03-13T03:30:10.522" v="151"/>
          <ac:spMkLst>
            <pc:docMk/>
            <pc:sldMk cId="1480755972" sldId="2644"/>
            <ac:spMk id="5" creationId="{98FFCF9F-CD82-9E21-7487-98FDEF5CB5F7}"/>
          </ac:spMkLst>
        </pc:spChg>
      </pc:sldChg>
      <pc:sldChg chg="addSp delSp modSp mod modClrScheme chgLayout">
        <pc:chgData name="Holmes, Ellen [NEA]" userId="S::eholmes@nea.org::8df78491-616d-4641-a13e-176bb27a1b7f" providerId="AD" clId="Web-{E7E3EBD6-97EC-3F36-B5D3-AE80ED232690}" dt="2026-03-13T03:30:36.883" v="155"/>
        <pc:sldMkLst>
          <pc:docMk/>
          <pc:sldMk cId="4293211581" sldId="2647"/>
        </pc:sldMkLst>
        <pc:spChg chg="mod ord">
          <ac:chgData name="Holmes, Ellen [NEA]" userId="S::eholmes@nea.org::8df78491-616d-4641-a13e-176bb27a1b7f" providerId="AD" clId="Web-{E7E3EBD6-97EC-3F36-B5D3-AE80ED232690}" dt="2026-03-13T03:30:36.883" v="155"/>
          <ac:spMkLst>
            <pc:docMk/>
            <pc:sldMk cId="4293211581" sldId="2647"/>
            <ac:spMk id="2" creationId="{77103547-FBCC-D595-FF77-370502267B24}"/>
          </ac:spMkLst>
        </pc:spChg>
        <pc:spChg chg="add del mod ord">
          <ac:chgData name="Holmes, Ellen [NEA]" userId="S::eholmes@nea.org::8df78491-616d-4641-a13e-176bb27a1b7f" providerId="AD" clId="Web-{E7E3EBD6-97EC-3F36-B5D3-AE80ED232690}" dt="2026-03-13T03:30:36.883" v="155"/>
          <ac:spMkLst>
            <pc:docMk/>
            <pc:sldMk cId="4293211581" sldId="2647"/>
            <ac:spMk id="4" creationId="{8D4AA136-3F01-381B-6349-011B8F1357CA}"/>
          </ac:spMkLst>
        </pc:spChg>
      </pc:sldChg>
      <pc:sldChg chg="addSp modSp mod modClrScheme chgLayout">
        <pc:chgData name="Holmes, Ellen [NEA]" userId="S::eholmes@nea.org::8df78491-616d-4641-a13e-176bb27a1b7f" providerId="AD" clId="Web-{E7E3EBD6-97EC-3F36-B5D3-AE80ED232690}" dt="2026-03-13T03:16:55.965" v="26"/>
        <pc:sldMkLst>
          <pc:docMk/>
          <pc:sldMk cId="753598646" sldId="2650"/>
        </pc:sldMkLst>
        <pc:spChg chg="mod ord">
          <ac:chgData name="Holmes, Ellen [NEA]" userId="S::eholmes@nea.org::8df78491-616d-4641-a13e-176bb27a1b7f" providerId="AD" clId="Web-{E7E3EBD6-97EC-3F36-B5D3-AE80ED232690}" dt="2026-03-13T03:16:55.965" v="26"/>
          <ac:spMkLst>
            <pc:docMk/>
            <pc:sldMk cId="753598646" sldId="2650"/>
            <ac:spMk id="2" creationId="{637C1929-C5C4-0708-E647-1AAB036DA808}"/>
          </ac:spMkLst>
        </pc:spChg>
        <pc:spChg chg="add mod ord">
          <ac:chgData name="Holmes, Ellen [NEA]" userId="S::eholmes@nea.org::8df78491-616d-4641-a13e-176bb27a1b7f" providerId="AD" clId="Web-{E7E3EBD6-97EC-3F36-B5D3-AE80ED232690}" dt="2026-03-13T03:16:55.965" v="26"/>
          <ac:spMkLst>
            <pc:docMk/>
            <pc:sldMk cId="753598646" sldId="2650"/>
            <ac:spMk id="3" creationId="{C9618451-CCC5-C4FF-75AD-1BD38770BBEE}"/>
          </ac:spMkLst>
        </pc:spChg>
      </pc:sldChg>
      <pc:sldChg chg="modSp mod modClrScheme chgLayout">
        <pc:chgData name="Holmes, Ellen [NEA]" userId="S::eholmes@nea.org::8df78491-616d-4641-a13e-176bb27a1b7f" providerId="AD" clId="Web-{E7E3EBD6-97EC-3F36-B5D3-AE80ED232690}" dt="2026-03-13T03:26:41.161" v="116"/>
        <pc:sldMkLst>
          <pc:docMk/>
          <pc:sldMk cId="366056062" sldId="2656"/>
        </pc:sldMkLst>
        <pc:spChg chg="mod ord">
          <ac:chgData name="Holmes, Ellen [NEA]" userId="S::eholmes@nea.org::8df78491-616d-4641-a13e-176bb27a1b7f" providerId="AD" clId="Web-{E7E3EBD6-97EC-3F36-B5D3-AE80ED232690}" dt="2026-03-13T03:26:41.161" v="116"/>
          <ac:spMkLst>
            <pc:docMk/>
            <pc:sldMk cId="366056062" sldId="2656"/>
            <ac:spMk id="2" creationId="{EDA29251-B76B-92C4-1C4B-3D403DDCDEDD}"/>
          </ac:spMkLst>
        </pc:spChg>
        <pc:spChg chg="mod ord">
          <ac:chgData name="Holmes, Ellen [NEA]" userId="S::eholmes@nea.org::8df78491-616d-4641-a13e-176bb27a1b7f" providerId="AD" clId="Web-{E7E3EBD6-97EC-3F36-B5D3-AE80ED232690}" dt="2026-03-13T03:26:41.161" v="116"/>
          <ac:spMkLst>
            <pc:docMk/>
            <pc:sldMk cId="366056062" sldId="2656"/>
            <ac:spMk id="3" creationId="{B30C2060-0D88-46A8-CB06-941E942ACFFE}"/>
          </ac:spMkLst>
        </pc:spChg>
      </pc:sldChg>
      <pc:sldChg chg="modSp mod modClrScheme chgLayout">
        <pc:chgData name="Holmes, Ellen [NEA]" userId="S::eholmes@nea.org::8df78491-616d-4641-a13e-176bb27a1b7f" providerId="AD" clId="Web-{E7E3EBD6-97EC-3F36-B5D3-AE80ED232690}" dt="2026-03-13T03:35:12.883" v="203"/>
        <pc:sldMkLst>
          <pc:docMk/>
          <pc:sldMk cId="3317857758" sldId="2689"/>
        </pc:sldMkLst>
        <pc:spChg chg="mod ord">
          <ac:chgData name="Holmes, Ellen [NEA]" userId="S::eholmes@nea.org::8df78491-616d-4641-a13e-176bb27a1b7f" providerId="AD" clId="Web-{E7E3EBD6-97EC-3F36-B5D3-AE80ED232690}" dt="2026-03-13T03:35:12.883" v="203"/>
          <ac:spMkLst>
            <pc:docMk/>
            <pc:sldMk cId="3317857758" sldId="2689"/>
            <ac:spMk id="2" creationId="{00000000-0000-0000-0000-000000000000}"/>
          </ac:spMkLst>
        </pc:spChg>
        <pc:spChg chg="mod ord">
          <ac:chgData name="Holmes, Ellen [NEA]" userId="S::eholmes@nea.org::8df78491-616d-4641-a13e-176bb27a1b7f" providerId="AD" clId="Web-{E7E3EBD6-97EC-3F36-B5D3-AE80ED232690}" dt="2026-03-13T03:35:12.883" v="203"/>
          <ac:spMkLst>
            <pc:docMk/>
            <pc:sldMk cId="3317857758" sldId="2689"/>
            <ac:spMk id="4" creationId="{00000000-0000-0000-0000-000000000000}"/>
          </ac:spMkLst>
        </pc:spChg>
      </pc:sldChg>
      <pc:sldChg chg="modSp mod modClrScheme chgLayout">
        <pc:chgData name="Holmes, Ellen [NEA]" userId="S::eholmes@nea.org::8df78491-616d-4641-a13e-176bb27a1b7f" providerId="AD" clId="Web-{E7E3EBD6-97EC-3F36-B5D3-AE80ED232690}" dt="2026-03-13T03:35:05.946" v="202" actId="20577"/>
        <pc:sldMkLst>
          <pc:docMk/>
          <pc:sldMk cId="433169541" sldId="2690"/>
        </pc:sldMkLst>
        <pc:spChg chg="mod ord">
          <ac:chgData name="Holmes, Ellen [NEA]" userId="S::eholmes@nea.org::8df78491-616d-4641-a13e-176bb27a1b7f" providerId="AD" clId="Web-{E7E3EBD6-97EC-3F36-B5D3-AE80ED232690}" dt="2026-03-13T03:34:57.274" v="199" actId="14100"/>
          <ac:spMkLst>
            <pc:docMk/>
            <pc:sldMk cId="433169541" sldId="2690"/>
            <ac:spMk id="2" creationId="{00000000-0000-0000-0000-000000000000}"/>
          </ac:spMkLst>
        </pc:spChg>
        <pc:spChg chg="mod ord">
          <ac:chgData name="Holmes, Ellen [NEA]" userId="S::eholmes@nea.org::8df78491-616d-4641-a13e-176bb27a1b7f" providerId="AD" clId="Web-{E7E3EBD6-97EC-3F36-B5D3-AE80ED232690}" dt="2026-03-13T03:35:05.946" v="202" actId="20577"/>
          <ac:spMkLst>
            <pc:docMk/>
            <pc:sldMk cId="433169541" sldId="2690"/>
            <ac:spMk id="3" creationId="{00000000-0000-0000-0000-000000000000}"/>
          </ac:spMkLst>
        </pc:spChg>
      </pc:sldChg>
      <pc:sldChg chg="modSp mod modClrScheme chgLayout">
        <pc:chgData name="Holmes, Ellen [NEA]" userId="S::eholmes@nea.org::8df78491-616d-4641-a13e-176bb27a1b7f" providerId="AD" clId="Web-{E7E3EBD6-97EC-3F36-B5D3-AE80ED232690}" dt="2026-03-13T03:34:44.774" v="197" actId="1076"/>
        <pc:sldMkLst>
          <pc:docMk/>
          <pc:sldMk cId="1982903766" sldId="2691"/>
        </pc:sldMkLst>
        <pc:spChg chg="mod ord">
          <ac:chgData name="Holmes, Ellen [NEA]" userId="S::eholmes@nea.org::8df78491-616d-4641-a13e-176bb27a1b7f" providerId="AD" clId="Web-{E7E3EBD6-97EC-3F36-B5D3-AE80ED232690}" dt="2026-03-13T03:34:28.946" v="192" actId="14100"/>
          <ac:spMkLst>
            <pc:docMk/>
            <pc:sldMk cId="1982903766" sldId="2691"/>
            <ac:spMk id="2" creationId="{7707B4AB-F10B-4E6F-B148-24781C818717}"/>
          </ac:spMkLst>
        </pc:spChg>
        <pc:spChg chg="mod ord">
          <ac:chgData name="Holmes, Ellen [NEA]" userId="S::eholmes@nea.org::8df78491-616d-4641-a13e-176bb27a1b7f" providerId="AD" clId="Web-{E7E3EBD6-97EC-3F36-B5D3-AE80ED232690}" dt="2026-03-13T03:34:40.430" v="196" actId="14100"/>
          <ac:spMkLst>
            <pc:docMk/>
            <pc:sldMk cId="1982903766" sldId="2691"/>
            <ac:spMk id="3" creationId="{C3ECE8E5-95CE-470B-8E1F-49D1C3197B0A}"/>
          </ac:spMkLst>
        </pc:spChg>
        <pc:picChg chg="mod">
          <ac:chgData name="Holmes, Ellen [NEA]" userId="S::eholmes@nea.org::8df78491-616d-4641-a13e-176bb27a1b7f" providerId="AD" clId="Web-{E7E3EBD6-97EC-3F36-B5D3-AE80ED232690}" dt="2026-03-13T03:34:44.774" v="197" actId="1076"/>
          <ac:picMkLst>
            <pc:docMk/>
            <pc:sldMk cId="1982903766" sldId="2691"/>
            <ac:picMk id="1026" creationId="{3C276B22-ADC3-473F-ACF9-9BC0641ED6AA}"/>
          </ac:picMkLst>
        </pc:picChg>
      </pc:sldChg>
      <pc:sldChg chg="addSp modSp mod modClrScheme chgLayout">
        <pc:chgData name="Holmes, Ellen [NEA]" userId="S::eholmes@nea.org::8df78491-616d-4641-a13e-176bb27a1b7f" providerId="AD" clId="Web-{E7E3EBD6-97EC-3F36-B5D3-AE80ED232690}" dt="2026-03-13T03:33:55.196" v="186" actId="14100"/>
        <pc:sldMkLst>
          <pc:docMk/>
          <pc:sldMk cId="667615948" sldId="2692"/>
        </pc:sldMkLst>
        <pc:spChg chg="add mod ord">
          <ac:chgData name="Holmes, Ellen [NEA]" userId="S::eholmes@nea.org::8df78491-616d-4641-a13e-176bb27a1b7f" providerId="AD" clId="Web-{E7E3EBD6-97EC-3F36-B5D3-AE80ED232690}" dt="2026-03-13T03:33:38.461" v="184"/>
          <ac:spMkLst>
            <pc:docMk/>
            <pc:sldMk cId="667615948" sldId="2692"/>
            <ac:spMk id="2" creationId="{F82F8B73-E972-65CF-C4F8-4F072F889228}"/>
          </ac:spMkLst>
        </pc:spChg>
        <pc:spChg chg="mod ord">
          <ac:chgData name="Holmes, Ellen [NEA]" userId="S::eholmes@nea.org::8df78491-616d-4641-a13e-176bb27a1b7f" providerId="AD" clId="Web-{E7E3EBD6-97EC-3F36-B5D3-AE80ED232690}" dt="2026-03-13T03:33:55.196" v="186" actId="14100"/>
          <ac:spMkLst>
            <pc:docMk/>
            <pc:sldMk cId="667615948" sldId="2692"/>
            <ac:spMk id="4" creationId="{B535D0CA-CAEE-6D85-4B2B-DE21E9BDB26A}"/>
          </ac:spMkLst>
        </pc:spChg>
      </pc:sldChg>
      <pc:sldChg chg="modSp mod modClrScheme chgLayout">
        <pc:chgData name="Holmes, Ellen [NEA]" userId="S::eholmes@nea.org::8df78491-616d-4641-a13e-176bb27a1b7f" providerId="AD" clId="Web-{E7E3EBD6-97EC-3F36-B5D3-AE80ED232690}" dt="2026-03-13T03:33:25.961" v="183" actId="1076"/>
        <pc:sldMkLst>
          <pc:docMk/>
          <pc:sldMk cId="117243567" sldId="2693"/>
        </pc:sldMkLst>
        <pc:spChg chg="mod ord">
          <ac:chgData name="Holmes, Ellen [NEA]" userId="S::eholmes@nea.org::8df78491-616d-4641-a13e-176bb27a1b7f" providerId="AD" clId="Web-{E7E3EBD6-97EC-3F36-B5D3-AE80ED232690}" dt="2026-03-13T03:33:18.649" v="182" actId="14100"/>
          <ac:spMkLst>
            <pc:docMk/>
            <pc:sldMk cId="117243567" sldId="2693"/>
            <ac:spMk id="2" creationId="{5BCD6795-3C76-43EC-81E2-B14CD4BAB7D7}"/>
          </ac:spMkLst>
        </pc:spChg>
        <pc:spChg chg="mod ord">
          <ac:chgData name="Holmes, Ellen [NEA]" userId="S::eholmes@nea.org::8df78491-616d-4641-a13e-176bb27a1b7f" providerId="AD" clId="Web-{E7E3EBD6-97EC-3F36-B5D3-AE80ED232690}" dt="2026-03-13T03:33:25.961" v="183" actId="1076"/>
          <ac:spMkLst>
            <pc:docMk/>
            <pc:sldMk cId="117243567" sldId="2693"/>
            <ac:spMk id="3" creationId="{14DB9309-655B-49BF-AF0E-572668EAB05B}"/>
          </ac:spMkLst>
        </pc:spChg>
      </pc:sldChg>
      <pc:sldChg chg="modSp mod modClrScheme chgLayout">
        <pc:chgData name="Holmes, Ellen [NEA]" userId="S::eholmes@nea.org::8df78491-616d-4641-a13e-176bb27a1b7f" providerId="AD" clId="Web-{E7E3EBD6-97EC-3F36-B5D3-AE80ED232690}" dt="2026-03-13T03:33:04.743" v="180" actId="1076"/>
        <pc:sldMkLst>
          <pc:docMk/>
          <pc:sldMk cId="1281813669" sldId="2694"/>
        </pc:sldMkLst>
        <pc:spChg chg="mod ord">
          <ac:chgData name="Holmes, Ellen [NEA]" userId="S::eholmes@nea.org::8df78491-616d-4641-a13e-176bb27a1b7f" providerId="AD" clId="Web-{E7E3EBD6-97EC-3F36-B5D3-AE80ED232690}" dt="2026-03-13T03:32:59.086" v="179" actId="14100"/>
          <ac:spMkLst>
            <pc:docMk/>
            <pc:sldMk cId="1281813669" sldId="2694"/>
            <ac:spMk id="2" creationId="{18C6E074-6466-C8D6-B550-89C97091B227}"/>
          </ac:spMkLst>
        </pc:spChg>
        <pc:spChg chg="mod ord">
          <ac:chgData name="Holmes, Ellen [NEA]" userId="S::eholmes@nea.org::8df78491-616d-4641-a13e-176bb27a1b7f" providerId="AD" clId="Web-{E7E3EBD6-97EC-3F36-B5D3-AE80ED232690}" dt="2026-03-13T03:33:04.743" v="180" actId="1076"/>
          <ac:spMkLst>
            <pc:docMk/>
            <pc:sldMk cId="1281813669" sldId="2694"/>
            <ac:spMk id="3" creationId="{EA963E2C-45B2-5D3B-02B1-ECFB49B88F1E}"/>
          </ac:spMkLst>
        </pc:spChg>
      </pc:sldChg>
      <pc:sldChg chg="modSp mod modClrScheme chgLayout">
        <pc:chgData name="Holmes, Ellen [NEA]" userId="S::eholmes@nea.org::8df78491-616d-4641-a13e-176bb27a1b7f" providerId="AD" clId="Web-{E7E3EBD6-97EC-3F36-B5D3-AE80ED232690}" dt="2026-03-13T03:32:42.336" v="177"/>
        <pc:sldMkLst>
          <pc:docMk/>
          <pc:sldMk cId="3124506726" sldId="2695"/>
        </pc:sldMkLst>
        <pc:spChg chg="mod ord">
          <ac:chgData name="Holmes, Ellen [NEA]" userId="S::eholmes@nea.org::8df78491-616d-4641-a13e-176bb27a1b7f" providerId="AD" clId="Web-{E7E3EBD6-97EC-3F36-B5D3-AE80ED232690}" dt="2026-03-13T03:32:42.336" v="177"/>
          <ac:spMkLst>
            <pc:docMk/>
            <pc:sldMk cId="3124506726" sldId="2695"/>
            <ac:spMk id="2" creationId="{A4B1E0DA-D319-DF05-881C-A164661A0D9F}"/>
          </ac:spMkLst>
        </pc:spChg>
        <pc:spChg chg="mod ord">
          <ac:chgData name="Holmes, Ellen [NEA]" userId="S::eholmes@nea.org::8df78491-616d-4641-a13e-176bb27a1b7f" providerId="AD" clId="Web-{E7E3EBD6-97EC-3F36-B5D3-AE80ED232690}" dt="2026-03-13T03:32:42.336" v="177"/>
          <ac:spMkLst>
            <pc:docMk/>
            <pc:sldMk cId="3124506726" sldId="2695"/>
            <ac:spMk id="3" creationId="{29870528-94DE-18C0-EAC8-49C48BAA007B}"/>
          </ac:spMkLst>
        </pc:spChg>
      </pc:sldChg>
      <pc:sldChg chg="modSp mod modClrScheme chgLayout">
        <pc:chgData name="Holmes, Ellen [NEA]" userId="S::eholmes@nea.org::8df78491-616d-4641-a13e-176bb27a1b7f" providerId="AD" clId="Web-{E7E3EBD6-97EC-3F36-B5D3-AE80ED232690}" dt="2026-03-13T03:32:35.211" v="176" actId="14100"/>
        <pc:sldMkLst>
          <pc:docMk/>
          <pc:sldMk cId="1392114809" sldId="2696"/>
        </pc:sldMkLst>
        <pc:spChg chg="mod ord">
          <ac:chgData name="Holmes, Ellen [NEA]" userId="S::eholmes@nea.org::8df78491-616d-4641-a13e-176bb27a1b7f" providerId="AD" clId="Web-{E7E3EBD6-97EC-3F36-B5D3-AE80ED232690}" dt="2026-03-13T03:32:11.664" v="171"/>
          <ac:spMkLst>
            <pc:docMk/>
            <pc:sldMk cId="1392114809" sldId="2696"/>
            <ac:spMk id="2" creationId="{73F3BC7A-8BF2-0FE5-6CD3-ED2BA1F0AE01}"/>
          </ac:spMkLst>
        </pc:spChg>
        <pc:spChg chg="mod">
          <ac:chgData name="Holmes, Ellen [NEA]" userId="S::eholmes@nea.org::8df78491-616d-4641-a13e-176bb27a1b7f" providerId="AD" clId="Web-{E7E3EBD6-97EC-3F36-B5D3-AE80ED232690}" dt="2026-03-13T03:32:28.227" v="174" actId="14100"/>
          <ac:spMkLst>
            <pc:docMk/>
            <pc:sldMk cId="1392114809" sldId="2696"/>
            <ac:spMk id="356" creationId="{E07934E2-DAAD-CC56-98AA-BF2F8D38580F}"/>
          </ac:spMkLst>
        </pc:spChg>
        <pc:graphicFrameChg chg="mod ord">
          <ac:chgData name="Holmes, Ellen [NEA]" userId="S::eholmes@nea.org::8df78491-616d-4641-a13e-176bb27a1b7f" providerId="AD" clId="Web-{E7E3EBD6-97EC-3F36-B5D3-AE80ED232690}" dt="2026-03-13T03:32:35.211" v="176" actId="14100"/>
          <ac:graphicFrameMkLst>
            <pc:docMk/>
            <pc:sldMk cId="1392114809" sldId="2696"/>
            <ac:graphicFrameMk id="4" creationId="{97F680F5-D2EF-F391-F94C-C88E19F7D52A}"/>
          </ac:graphicFrameMkLst>
        </pc:graphicFrameChg>
      </pc:sldChg>
      <pc:sldChg chg="modSp mod modClrScheme chgLayout">
        <pc:chgData name="Holmes, Ellen [NEA]" userId="S::eholmes@nea.org::8df78491-616d-4641-a13e-176bb27a1b7f" providerId="AD" clId="Web-{E7E3EBD6-97EC-3F36-B5D3-AE80ED232690}" dt="2026-03-13T03:32:04.274" v="170" actId="1076"/>
        <pc:sldMkLst>
          <pc:docMk/>
          <pc:sldMk cId="1011132440" sldId="2699"/>
        </pc:sldMkLst>
        <pc:spChg chg="mod ord">
          <ac:chgData name="Holmes, Ellen [NEA]" userId="S::eholmes@nea.org::8df78491-616d-4641-a13e-176bb27a1b7f" providerId="AD" clId="Web-{E7E3EBD6-97EC-3F36-B5D3-AE80ED232690}" dt="2026-03-13T03:31:54.742" v="169" actId="1076"/>
          <ac:spMkLst>
            <pc:docMk/>
            <pc:sldMk cId="1011132440" sldId="2699"/>
            <ac:spMk id="2" creationId="{A0C11797-DCCE-E6F0-2617-151923E27FCD}"/>
          </ac:spMkLst>
        </pc:spChg>
        <pc:spChg chg="mod ord">
          <ac:chgData name="Holmes, Ellen [NEA]" userId="S::eholmes@nea.org::8df78491-616d-4641-a13e-176bb27a1b7f" providerId="AD" clId="Web-{E7E3EBD6-97EC-3F36-B5D3-AE80ED232690}" dt="2026-03-13T03:32:04.274" v="170" actId="1076"/>
          <ac:spMkLst>
            <pc:docMk/>
            <pc:sldMk cId="1011132440" sldId="2699"/>
            <ac:spMk id="3" creationId="{DA0B8C60-B6F3-1860-5E01-37DD4F950D24}"/>
          </ac:spMkLst>
        </pc:spChg>
      </pc:sldChg>
      <pc:sldChg chg="modSp mod modClrScheme chgLayout">
        <pc:chgData name="Holmes, Ellen [NEA]" userId="S::eholmes@nea.org::8df78491-616d-4641-a13e-176bb27a1b7f" providerId="AD" clId="Web-{E7E3EBD6-97EC-3F36-B5D3-AE80ED232690}" dt="2026-03-13T03:31:40.602" v="167" actId="1076"/>
        <pc:sldMkLst>
          <pc:docMk/>
          <pc:sldMk cId="2184530127" sldId="2700"/>
        </pc:sldMkLst>
        <pc:spChg chg="mod ord">
          <ac:chgData name="Holmes, Ellen [NEA]" userId="S::eholmes@nea.org::8df78491-616d-4641-a13e-176bb27a1b7f" providerId="AD" clId="Web-{E7E3EBD6-97EC-3F36-B5D3-AE80ED232690}" dt="2026-03-13T03:31:40.602" v="167" actId="1076"/>
          <ac:spMkLst>
            <pc:docMk/>
            <pc:sldMk cId="2184530127" sldId="2700"/>
            <ac:spMk id="2" creationId="{00000000-0000-0000-0000-000000000000}"/>
          </ac:spMkLst>
        </pc:spChg>
        <pc:spChg chg="mod ord">
          <ac:chgData name="Holmes, Ellen [NEA]" userId="S::eholmes@nea.org::8df78491-616d-4641-a13e-176bb27a1b7f" providerId="AD" clId="Web-{E7E3EBD6-97EC-3F36-B5D3-AE80ED232690}" dt="2026-03-13T03:31:33.164" v="166" actId="14100"/>
          <ac:spMkLst>
            <pc:docMk/>
            <pc:sldMk cId="2184530127" sldId="2700"/>
            <ac:spMk id="3" creationId="{00000000-0000-0000-0000-000000000000}"/>
          </ac:spMkLst>
        </pc:spChg>
      </pc:sldChg>
      <pc:sldChg chg="addSp delSp modSp mod modClrScheme chgLayout">
        <pc:chgData name="Holmes, Ellen [NEA]" userId="S::eholmes@nea.org::8df78491-616d-4641-a13e-176bb27a1b7f" providerId="AD" clId="Web-{E7E3EBD6-97EC-3F36-B5D3-AE80ED232690}" dt="2026-03-13T03:28:27.225" v="131" actId="1076"/>
        <pc:sldMkLst>
          <pc:docMk/>
          <pc:sldMk cId="1453525468" sldId="2703"/>
        </pc:sldMkLst>
        <pc:spChg chg="add del mod ord">
          <ac:chgData name="Holmes, Ellen [NEA]" userId="S::eholmes@nea.org::8df78491-616d-4641-a13e-176bb27a1b7f" providerId="AD" clId="Web-{E7E3EBD6-97EC-3F36-B5D3-AE80ED232690}" dt="2026-03-13T03:28:17.475" v="127"/>
          <ac:spMkLst>
            <pc:docMk/>
            <pc:sldMk cId="1453525468" sldId="2703"/>
            <ac:spMk id="2" creationId="{EEE66033-816E-18B1-692B-0DF6B13D7DE6}"/>
          </ac:spMkLst>
        </pc:spChg>
        <pc:spChg chg="mod ord">
          <ac:chgData name="Holmes, Ellen [NEA]" userId="S::eholmes@nea.org::8df78491-616d-4641-a13e-176bb27a1b7f" providerId="AD" clId="Web-{E7E3EBD6-97EC-3F36-B5D3-AE80ED232690}" dt="2026-03-13T03:28:24.866" v="130" actId="14100"/>
          <ac:spMkLst>
            <pc:docMk/>
            <pc:sldMk cId="1453525468" sldId="2703"/>
            <ac:spMk id="3" creationId="{5AB2FCD3-C286-9265-B5A6-F75B6C63AF9B}"/>
          </ac:spMkLst>
        </pc:spChg>
        <pc:picChg chg="mod">
          <ac:chgData name="Holmes, Ellen [NEA]" userId="S::eholmes@nea.org::8df78491-616d-4641-a13e-176bb27a1b7f" providerId="AD" clId="Web-{E7E3EBD6-97EC-3F36-B5D3-AE80ED232690}" dt="2026-03-13T03:28:27.225" v="131" actId="1076"/>
          <ac:picMkLst>
            <pc:docMk/>
            <pc:sldMk cId="1453525468" sldId="2703"/>
            <ac:picMk id="4" creationId="{036E5A76-E48F-F230-E0D9-7ABC01D7BD39}"/>
          </ac:picMkLst>
        </pc:picChg>
      </pc:sldChg>
      <pc:sldChg chg="modSp mod modClrScheme chgLayout">
        <pc:chgData name="Holmes, Ellen [NEA]" userId="S::eholmes@nea.org::8df78491-616d-4641-a13e-176bb27a1b7f" providerId="AD" clId="Web-{E7E3EBD6-97EC-3F36-B5D3-AE80ED232690}" dt="2026-03-13T03:19:26.216" v="42"/>
        <pc:sldMkLst>
          <pc:docMk/>
          <pc:sldMk cId="3773315069" sldId="2707"/>
        </pc:sldMkLst>
        <pc:spChg chg="mod ord">
          <ac:chgData name="Holmes, Ellen [NEA]" userId="S::eholmes@nea.org::8df78491-616d-4641-a13e-176bb27a1b7f" providerId="AD" clId="Web-{E7E3EBD6-97EC-3F36-B5D3-AE80ED232690}" dt="2026-03-13T03:19:26.216" v="42"/>
          <ac:spMkLst>
            <pc:docMk/>
            <pc:sldMk cId="3773315069" sldId="2707"/>
            <ac:spMk id="2" creationId="{AD02E7B8-324B-88AD-E266-B2AC910AE2C9}"/>
          </ac:spMkLst>
        </pc:spChg>
        <pc:spChg chg="mod ord">
          <ac:chgData name="Holmes, Ellen [NEA]" userId="S::eholmes@nea.org::8df78491-616d-4641-a13e-176bb27a1b7f" providerId="AD" clId="Web-{E7E3EBD6-97EC-3F36-B5D3-AE80ED232690}" dt="2026-03-13T03:19:26.216" v="42"/>
          <ac:spMkLst>
            <pc:docMk/>
            <pc:sldMk cId="3773315069" sldId="2707"/>
            <ac:spMk id="3" creationId="{58890BFA-9F5A-38A2-33D3-334EA86620CA}"/>
          </ac:spMkLst>
        </pc:spChg>
      </pc:sldChg>
      <pc:sldChg chg="modSp mod modClrScheme chgLayout">
        <pc:chgData name="Holmes, Ellen [NEA]" userId="S::eholmes@nea.org::8df78491-616d-4641-a13e-176bb27a1b7f" providerId="AD" clId="Web-{E7E3EBD6-97EC-3F36-B5D3-AE80ED232690}" dt="2026-03-13T03:19:33.310" v="43"/>
        <pc:sldMkLst>
          <pc:docMk/>
          <pc:sldMk cId="3002334778" sldId="2708"/>
        </pc:sldMkLst>
        <pc:spChg chg="mod ord">
          <ac:chgData name="Holmes, Ellen [NEA]" userId="S::eholmes@nea.org::8df78491-616d-4641-a13e-176bb27a1b7f" providerId="AD" clId="Web-{E7E3EBD6-97EC-3F36-B5D3-AE80ED232690}" dt="2026-03-13T03:19:33.310" v="43"/>
          <ac:spMkLst>
            <pc:docMk/>
            <pc:sldMk cId="3002334778" sldId="2708"/>
            <ac:spMk id="2" creationId="{65ADF952-D179-6E93-0CDD-F1A55D789BEA}"/>
          </ac:spMkLst>
        </pc:spChg>
        <pc:spChg chg="mod ord">
          <ac:chgData name="Holmes, Ellen [NEA]" userId="S::eholmes@nea.org::8df78491-616d-4641-a13e-176bb27a1b7f" providerId="AD" clId="Web-{E7E3EBD6-97EC-3F36-B5D3-AE80ED232690}" dt="2026-03-13T03:19:33.310" v="43"/>
          <ac:spMkLst>
            <pc:docMk/>
            <pc:sldMk cId="3002334778" sldId="2708"/>
            <ac:spMk id="3" creationId="{14A9F58F-738A-27DF-BB04-554FF0B9B216}"/>
          </ac:spMkLst>
        </pc:spChg>
      </pc:sldChg>
      <pc:sldChg chg="addSp modSp mod modClrScheme chgLayout">
        <pc:chgData name="Holmes, Ellen [NEA]" userId="S::eholmes@nea.org::8df78491-616d-4641-a13e-176bb27a1b7f" providerId="AD" clId="Web-{E7E3EBD6-97EC-3F36-B5D3-AE80ED232690}" dt="2026-03-13T03:18:45.012" v="37" actId="1076"/>
        <pc:sldMkLst>
          <pc:docMk/>
          <pc:sldMk cId="1957957055" sldId="2713"/>
        </pc:sldMkLst>
        <pc:spChg chg="add mod ord">
          <ac:chgData name="Holmes, Ellen [NEA]" userId="S::eholmes@nea.org::8df78491-616d-4641-a13e-176bb27a1b7f" providerId="AD" clId="Web-{E7E3EBD6-97EC-3F36-B5D3-AE80ED232690}" dt="2026-03-13T03:18:36.621" v="35"/>
          <ac:spMkLst>
            <pc:docMk/>
            <pc:sldMk cId="1957957055" sldId="2713"/>
            <ac:spMk id="2" creationId="{80D95F34-E884-3942-0112-29BC8ACDAD28}"/>
          </ac:spMkLst>
        </pc:spChg>
        <pc:picChg chg="mod ord">
          <ac:chgData name="Holmes, Ellen [NEA]" userId="S::eholmes@nea.org::8df78491-616d-4641-a13e-176bb27a1b7f" providerId="AD" clId="Web-{E7E3EBD6-97EC-3F36-B5D3-AE80ED232690}" dt="2026-03-13T03:18:45.012" v="37" actId="1076"/>
          <ac:picMkLst>
            <pc:docMk/>
            <pc:sldMk cId="1957957055" sldId="2713"/>
            <ac:picMk id="6" creationId="{A1465A03-5FD1-BD0D-7B41-3A99DD866744}"/>
          </ac:picMkLst>
        </pc:picChg>
      </pc:sldChg>
      <pc:sldChg chg="modSp mod modClrScheme chgLayout">
        <pc:chgData name="Holmes, Ellen [NEA]" userId="S::eholmes@nea.org::8df78491-616d-4641-a13e-176bb27a1b7f" providerId="AD" clId="Web-{E7E3EBD6-97EC-3F36-B5D3-AE80ED232690}" dt="2026-03-13T03:19:11.216" v="41"/>
        <pc:sldMkLst>
          <pc:docMk/>
          <pc:sldMk cId="2358387116" sldId="2718"/>
        </pc:sldMkLst>
        <pc:spChg chg="mod ord">
          <ac:chgData name="Holmes, Ellen [NEA]" userId="S::eholmes@nea.org::8df78491-616d-4641-a13e-176bb27a1b7f" providerId="AD" clId="Web-{E7E3EBD6-97EC-3F36-B5D3-AE80ED232690}" dt="2026-03-13T03:19:11.216" v="41"/>
          <ac:spMkLst>
            <pc:docMk/>
            <pc:sldMk cId="2358387116" sldId="2718"/>
            <ac:spMk id="2" creationId="{B517F417-B09A-8037-5997-3473AFD5E096}"/>
          </ac:spMkLst>
        </pc:spChg>
        <pc:spChg chg="mod ord">
          <ac:chgData name="Holmes, Ellen [NEA]" userId="S::eholmes@nea.org::8df78491-616d-4641-a13e-176bb27a1b7f" providerId="AD" clId="Web-{E7E3EBD6-97EC-3F36-B5D3-AE80ED232690}" dt="2026-03-13T03:19:11.216" v="41"/>
          <ac:spMkLst>
            <pc:docMk/>
            <pc:sldMk cId="2358387116" sldId="2718"/>
            <ac:spMk id="3" creationId="{5E81DE56-D0C4-54AF-B32C-732C2AEAC0D1}"/>
          </ac:spMkLst>
        </pc:spChg>
      </pc:sldChg>
      <pc:sldChg chg="modSp mod modClrScheme chgLayout">
        <pc:chgData name="Holmes, Ellen [NEA]" userId="S::eholmes@nea.org::8df78491-616d-4641-a13e-176bb27a1b7f" providerId="AD" clId="Web-{E7E3EBD6-97EC-3F36-B5D3-AE80ED232690}" dt="2026-03-13T03:19:04.856" v="40"/>
        <pc:sldMkLst>
          <pc:docMk/>
          <pc:sldMk cId="2302707518" sldId="2719"/>
        </pc:sldMkLst>
        <pc:spChg chg="mod ord">
          <ac:chgData name="Holmes, Ellen [NEA]" userId="S::eholmes@nea.org::8df78491-616d-4641-a13e-176bb27a1b7f" providerId="AD" clId="Web-{E7E3EBD6-97EC-3F36-B5D3-AE80ED232690}" dt="2026-03-13T03:19:04.856" v="40"/>
          <ac:spMkLst>
            <pc:docMk/>
            <pc:sldMk cId="2302707518" sldId="2719"/>
            <ac:spMk id="2" creationId="{AA19A0AE-F128-8737-ADB2-A9DBE2A43138}"/>
          </ac:spMkLst>
        </pc:spChg>
        <pc:spChg chg="mod ord">
          <ac:chgData name="Holmes, Ellen [NEA]" userId="S::eholmes@nea.org::8df78491-616d-4641-a13e-176bb27a1b7f" providerId="AD" clId="Web-{E7E3EBD6-97EC-3F36-B5D3-AE80ED232690}" dt="2026-03-13T03:19:04.856" v="40"/>
          <ac:spMkLst>
            <pc:docMk/>
            <pc:sldMk cId="2302707518" sldId="2719"/>
            <ac:spMk id="3" creationId="{3CE28E50-67F3-DDBC-F3DE-86D83EBCF20B}"/>
          </ac:spMkLst>
        </pc:spChg>
      </pc:sldChg>
      <pc:sldChg chg="modSp mod modClrScheme chgLayout">
        <pc:chgData name="Holmes, Ellen [NEA]" userId="S::eholmes@nea.org::8df78491-616d-4641-a13e-176bb27a1b7f" providerId="AD" clId="Web-{E7E3EBD6-97EC-3F36-B5D3-AE80ED232690}" dt="2026-03-13T03:19:42.669" v="44"/>
        <pc:sldMkLst>
          <pc:docMk/>
          <pc:sldMk cId="1902375341" sldId="2722"/>
        </pc:sldMkLst>
        <pc:spChg chg="mod ord">
          <ac:chgData name="Holmes, Ellen [NEA]" userId="S::eholmes@nea.org::8df78491-616d-4641-a13e-176bb27a1b7f" providerId="AD" clId="Web-{E7E3EBD6-97EC-3F36-B5D3-AE80ED232690}" dt="2026-03-13T03:19:42.669" v="44"/>
          <ac:spMkLst>
            <pc:docMk/>
            <pc:sldMk cId="1902375341" sldId="2722"/>
            <ac:spMk id="2" creationId="{34DC5C26-3663-4D18-78B6-CA05C6B58981}"/>
          </ac:spMkLst>
        </pc:spChg>
        <pc:spChg chg="mod ord">
          <ac:chgData name="Holmes, Ellen [NEA]" userId="S::eholmes@nea.org::8df78491-616d-4641-a13e-176bb27a1b7f" providerId="AD" clId="Web-{E7E3EBD6-97EC-3F36-B5D3-AE80ED232690}" dt="2026-03-13T03:19:42.669" v="44"/>
          <ac:spMkLst>
            <pc:docMk/>
            <pc:sldMk cId="1902375341" sldId="2722"/>
            <ac:spMk id="3" creationId="{A10800CA-0B4A-C571-E220-79C6D2E7424E}"/>
          </ac:spMkLst>
        </pc:spChg>
      </pc:sldChg>
      <pc:sldChg chg="modSp mod modClrScheme chgLayout">
        <pc:chgData name="Holmes, Ellen [NEA]" userId="S::eholmes@nea.org::8df78491-616d-4641-a13e-176bb27a1b7f" providerId="AD" clId="Web-{E7E3EBD6-97EC-3F36-B5D3-AE80ED232690}" dt="2026-03-13T03:19:54.560" v="45"/>
        <pc:sldMkLst>
          <pc:docMk/>
          <pc:sldMk cId="1090337149" sldId="2723"/>
        </pc:sldMkLst>
        <pc:spChg chg="mod ord">
          <ac:chgData name="Holmes, Ellen [NEA]" userId="S::eholmes@nea.org::8df78491-616d-4641-a13e-176bb27a1b7f" providerId="AD" clId="Web-{E7E3EBD6-97EC-3F36-B5D3-AE80ED232690}" dt="2026-03-13T03:19:54.560" v="45"/>
          <ac:spMkLst>
            <pc:docMk/>
            <pc:sldMk cId="1090337149" sldId="2723"/>
            <ac:spMk id="2" creationId="{62340CE7-3931-FA81-D174-E11CBCDE4AFF}"/>
          </ac:spMkLst>
        </pc:spChg>
        <pc:spChg chg="mod ord">
          <ac:chgData name="Holmes, Ellen [NEA]" userId="S::eholmes@nea.org::8df78491-616d-4641-a13e-176bb27a1b7f" providerId="AD" clId="Web-{E7E3EBD6-97EC-3F36-B5D3-AE80ED232690}" dt="2026-03-13T03:19:54.560" v="45"/>
          <ac:spMkLst>
            <pc:docMk/>
            <pc:sldMk cId="1090337149" sldId="2723"/>
            <ac:spMk id="3" creationId="{241E2084-5144-AF9E-1DCC-297B64D0EB3E}"/>
          </ac:spMkLst>
        </pc:spChg>
      </pc:sldChg>
      <pc:sldChg chg="modSp mod modClrScheme chgLayout">
        <pc:chgData name="Holmes, Ellen [NEA]" userId="S::eholmes@nea.org::8df78491-616d-4641-a13e-176bb27a1b7f" providerId="AD" clId="Web-{E7E3EBD6-97EC-3F36-B5D3-AE80ED232690}" dt="2026-03-13T03:20:21.826" v="50" actId="1076"/>
        <pc:sldMkLst>
          <pc:docMk/>
          <pc:sldMk cId="1154728977" sldId="2724"/>
        </pc:sldMkLst>
        <pc:spChg chg="mod ord">
          <ac:chgData name="Holmes, Ellen [NEA]" userId="S::eholmes@nea.org::8df78491-616d-4641-a13e-176bb27a1b7f" providerId="AD" clId="Web-{E7E3EBD6-97EC-3F36-B5D3-AE80ED232690}" dt="2026-03-13T03:20:07.263" v="47" actId="14100"/>
          <ac:spMkLst>
            <pc:docMk/>
            <pc:sldMk cId="1154728977" sldId="2724"/>
            <ac:spMk id="2" creationId="{C1FB0154-7929-5163-FFE5-0756058571BB}"/>
          </ac:spMkLst>
        </pc:spChg>
        <pc:spChg chg="mod ord">
          <ac:chgData name="Holmes, Ellen [NEA]" userId="S::eholmes@nea.org::8df78491-616d-4641-a13e-176bb27a1b7f" providerId="AD" clId="Web-{E7E3EBD6-97EC-3F36-B5D3-AE80ED232690}" dt="2026-03-13T03:20:21.826" v="50" actId="1076"/>
          <ac:spMkLst>
            <pc:docMk/>
            <pc:sldMk cId="1154728977" sldId="2724"/>
            <ac:spMk id="3" creationId="{01E869B3-2F57-973E-8604-9CFA2D350CCC}"/>
          </ac:spMkLst>
        </pc:spChg>
      </pc:sldChg>
      <pc:sldChg chg="modSp mod modClrScheme chgLayout">
        <pc:chgData name="Holmes, Ellen [NEA]" userId="S::eholmes@nea.org::8df78491-616d-4641-a13e-176bb27a1b7f" providerId="AD" clId="Web-{E7E3EBD6-97EC-3F36-B5D3-AE80ED232690}" dt="2026-03-13T03:20:43.576" v="53"/>
        <pc:sldMkLst>
          <pc:docMk/>
          <pc:sldMk cId="3433828988" sldId="2725"/>
        </pc:sldMkLst>
        <pc:spChg chg="mod ord">
          <ac:chgData name="Holmes, Ellen [NEA]" userId="S::eholmes@nea.org::8df78491-616d-4641-a13e-176bb27a1b7f" providerId="AD" clId="Web-{E7E3EBD6-97EC-3F36-B5D3-AE80ED232690}" dt="2026-03-13T03:20:43.576" v="53"/>
          <ac:spMkLst>
            <pc:docMk/>
            <pc:sldMk cId="3433828988" sldId="2725"/>
            <ac:spMk id="2" creationId="{1CCD115D-A54B-226A-0730-D21EAB772F41}"/>
          </ac:spMkLst>
        </pc:spChg>
        <pc:spChg chg="mod ord">
          <ac:chgData name="Holmes, Ellen [NEA]" userId="S::eholmes@nea.org::8df78491-616d-4641-a13e-176bb27a1b7f" providerId="AD" clId="Web-{E7E3EBD6-97EC-3F36-B5D3-AE80ED232690}" dt="2026-03-13T03:20:43.576" v="53"/>
          <ac:spMkLst>
            <pc:docMk/>
            <pc:sldMk cId="3433828988" sldId="2725"/>
            <ac:spMk id="3" creationId="{D0B1EB8F-E130-B594-6764-F67655DC2DFA}"/>
          </ac:spMkLst>
        </pc:spChg>
      </pc:sldChg>
      <pc:sldChg chg="modSp mod modClrScheme chgLayout">
        <pc:chgData name="Holmes, Ellen [NEA]" userId="S::eholmes@nea.org::8df78491-616d-4641-a13e-176bb27a1b7f" providerId="AD" clId="Web-{E7E3EBD6-97EC-3F36-B5D3-AE80ED232690}" dt="2026-03-13T03:25:50.661" v="109"/>
        <pc:sldMkLst>
          <pc:docMk/>
          <pc:sldMk cId="3842743467" sldId="2727"/>
        </pc:sldMkLst>
        <pc:spChg chg="mod ord">
          <ac:chgData name="Holmes, Ellen [NEA]" userId="S::eholmes@nea.org::8df78491-616d-4641-a13e-176bb27a1b7f" providerId="AD" clId="Web-{E7E3EBD6-97EC-3F36-B5D3-AE80ED232690}" dt="2026-03-13T03:25:50.661" v="109"/>
          <ac:spMkLst>
            <pc:docMk/>
            <pc:sldMk cId="3842743467" sldId="2727"/>
            <ac:spMk id="2" creationId="{181A2CCC-F050-50B2-449C-253CDD3571C2}"/>
          </ac:spMkLst>
        </pc:spChg>
        <pc:spChg chg="mod ord">
          <ac:chgData name="Holmes, Ellen [NEA]" userId="S::eholmes@nea.org::8df78491-616d-4641-a13e-176bb27a1b7f" providerId="AD" clId="Web-{E7E3EBD6-97EC-3F36-B5D3-AE80ED232690}" dt="2026-03-13T03:25:50.661" v="109"/>
          <ac:spMkLst>
            <pc:docMk/>
            <pc:sldMk cId="3842743467" sldId="2727"/>
            <ac:spMk id="3" creationId="{1F15A204-087F-CAE4-FB89-14CCD508F990}"/>
          </ac:spMkLst>
        </pc:spChg>
      </pc:sldChg>
      <pc:sldChg chg="addSp delSp modSp mod modClrScheme delDesignElem chgLayout">
        <pc:chgData name="Holmes, Ellen [NEA]" userId="S::eholmes@nea.org::8df78491-616d-4641-a13e-176bb27a1b7f" providerId="AD" clId="Web-{E7E3EBD6-97EC-3F36-B5D3-AE80ED232690}" dt="2026-03-13T03:21:07.014" v="59" actId="1076"/>
        <pc:sldMkLst>
          <pc:docMk/>
          <pc:sldMk cId="2935941042" sldId="2733"/>
        </pc:sldMkLst>
        <pc:spChg chg="mod ord">
          <ac:chgData name="Holmes, Ellen [NEA]" userId="S::eholmes@nea.org::8df78491-616d-4641-a13e-176bb27a1b7f" providerId="AD" clId="Web-{E7E3EBD6-97EC-3F36-B5D3-AE80ED232690}" dt="2026-03-13T03:20:52.357" v="54"/>
          <ac:spMkLst>
            <pc:docMk/>
            <pc:sldMk cId="2935941042" sldId="2733"/>
            <ac:spMk id="2" creationId="{050B7DC5-35A5-A3F2-0281-8B788E66FA0F}"/>
          </ac:spMkLst>
        </pc:spChg>
        <pc:spChg chg="add mod ord">
          <ac:chgData name="Holmes, Ellen [NEA]" userId="S::eholmes@nea.org::8df78491-616d-4641-a13e-176bb27a1b7f" providerId="AD" clId="Web-{E7E3EBD6-97EC-3F36-B5D3-AE80ED232690}" dt="2026-03-13T03:20:52.357" v="54"/>
          <ac:spMkLst>
            <pc:docMk/>
            <pc:sldMk cId="2935941042" sldId="2733"/>
            <ac:spMk id="3" creationId="{E81E9A75-CE36-ADB8-0FE2-0BC1A802EFEE}"/>
          </ac:spMkLst>
        </pc:spChg>
        <pc:spChg chg="del">
          <ac:chgData name="Holmes, Ellen [NEA]" userId="S::eholmes@nea.org::8df78491-616d-4641-a13e-176bb27a1b7f" providerId="AD" clId="Web-{E7E3EBD6-97EC-3F36-B5D3-AE80ED232690}" dt="2026-03-13T03:20:52.357" v="54"/>
          <ac:spMkLst>
            <pc:docMk/>
            <pc:sldMk cId="2935941042" sldId="2733"/>
            <ac:spMk id="22" creationId="{BCFC4CBE-B9A0-3939-2C71-B451DC0D47F9}"/>
          </ac:spMkLst>
        </pc:spChg>
        <pc:picChg chg="mod">
          <ac:chgData name="Holmes, Ellen [NEA]" userId="S::eholmes@nea.org::8df78491-616d-4641-a13e-176bb27a1b7f" providerId="AD" clId="Web-{E7E3EBD6-97EC-3F36-B5D3-AE80ED232690}" dt="2026-03-13T03:21:07.014" v="59" actId="1076"/>
          <ac:picMkLst>
            <pc:docMk/>
            <pc:sldMk cId="2935941042" sldId="2733"/>
            <ac:picMk id="17" creationId="{B1CC5F53-7611-188C-B9D8-32DD27E7D971}"/>
          </ac:picMkLst>
        </pc:picChg>
        <pc:picChg chg="del">
          <ac:chgData name="Holmes, Ellen [NEA]" userId="S::eholmes@nea.org::8df78491-616d-4641-a13e-176bb27a1b7f" providerId="AD" clId="Web-{E7E3EBD6-97EC-3F36-B5D3-AE80ED232690}" dt="2026-03-13T03:20:52.357" v="54"/>
          <ac:picMkLst>
            <pc:docMk/>
            <pc:sldMk cId="2935941042" sldId="2733"/>
            <ac:picMk id="19" creationId="{FEB6FF1C-4C76-EFE2-DB53-CB365BADA123}"/>
          </ac:picMkLst>
        </pc:picChg>
      </pc:sldChg>
      <pc:sldChg chg="del ord">
        <pc:chgData name="Holmes, Ellen [NEA]" userId="S::eholmes@nea.org::8df78491-616d-4641-a13e-176bb27a1b7f" providerId="AD" clId="Web-{E7E3EBD6-97EC-3F36-B5D3-AE80ED232690}" dt="2026-03-13T03:03:33.413" v="2"/>
        <pc:sldMkLst>
          <pc:docMk/>
          <pc:sldMk cId="4267886886" sldId="2738"/>
        </pc:sldMkLst>
      </pc:sldChg>
      <pc:sldChg chg="addSp delSp modSp mod modClrScheme delDesignElem chgLayout">
        <pc:chgData name="Holmes, Ellen [NEA]" userId="S::eholmes@nea.org::8df78491-616d-4641-a13e-176bb27a1b7f" providerId="AD" clId="Web-{E7E3EBD6-97EC-3F36-B5D3-AE80ED232690}" dt="2026-03-13T03:35:39.852" v="205"/>
        <pc:sldMkLst>
          <pc:docMk/>
          <pc:sldMk cId="3969956140" sldId="2742"/>
        </pc:sldMkLst>
        <pc:spChg chg="mod ord">
          <ac:chgData name="Holmes, Ellen [NEA]" userId="S::eholmes@nea.org::8df78491-616d-4641-a13e-176bb27a1b7f" providerId="AD" clId="Web-{E7E3EBD6-97EC-3F36-B5D3-AE80ED232690}" dt="2026-03-13T03:35:39.852" v="205"/>
          <ac:spMkLst>
            <pc:docMk/>
            <pc:sldMk cId="3969956140" sldId="2742"/>
            <ac:spMk id="2" creationId="{5B33D2F4-470E-5513-7158-20673E462180}"/>
          </ac:spMkLst>
        </pc:spChg>
        <pc:spChg chg="mod ord">
          <ac:chgData name="Holmes, Ellen [NEA]" userId="S::eholmes@nea.org::8df78491-616d-4641-a13e-176bb27a1b7f" providerId="AD" clId="Web-{E7E3EBD6-97EC-3F36-B5D3-AE80ED232690}" dt="2026-03-13T03:35:39.852" v="205"/>
          <ac:spMkLst>
            <pc:docMk/>
            <pc:sldMk cId="3969956140" sldId="2742"/>
            <ac:spMk id="3" creationId="{C44AFBAD-CE97-4E93-9EC3-6AAB1EABD0EF}"/>
          </ac:spMkLst>
        </pc:spChg>
        <pc:spChg chg="add del">
          <ac:chgData name="Holmes, Ellen [NEA]" userId="S::eholmes@nea.org::8df78491-616d-4641-a13e-176bb27a1b7f" providerId="AD" clId="Web-{E7E3EBD6-97EC-3F36-B5D3-AE80ED232690}" dt="2026-03-13T03:35:39.852" v="205"/>
          <ac:spMkLst>
            <pc:docMk/>
            <pc:sldMk cId="3969956140" sldId="2742"/>
            <ac:spMk id="11" creationId="{C116B24D-C016-A131-DBB0-2E26903FD011}"/>
          </ac:spMkLst>
        </pc:spChg>
        <pc:spChg chg="add del">
          <ac:chgData name="Holmes, Ellen [NEA]" userId="S::eholmes@nea.org::8df78491-616d-4641-a13e-176bb27a1b7f" providerId="AD" clId="Web-{E7E3EBD6-97EC-3F36-B5D3-AE80ED232690}" dt="2026-03-13T03:35:39.852" v="205"/>
          <ac:spMkLst>
            <pc:docMk/>
            <pc:sldMk cId="3969956140" sldId="2742"/>
            <ac:spMk id="13" creationId="{1B68579F-6EDF-8B3F-2DEE-777D378BE1DE}"/>
          </ac:spMkLst>
        </pc:spChg>
      </pc:sldChg>
      <pc:sldChg chg="addSp delSp modSp mod modClrScheme chgLayout">
        <pc:chgData name="Holmes, Ellen [NEA]" userId="S::eholmes@nea.org::8df78491-616d-4641-a13e-176bb27a1b7f" providerId="AD" clId="Web-{E7E3EBD6-97EC-3F36-B5D3-AE80ED232690}" dt="2026-03-13T03:17:56.121" v="32"/>
        <pc:sldMkLst>
          <pc:docMk/>
          <pc:sldMk cId="2322222840" sldId="2743"/>
        </pc:sldMkLst>
        <pc:spChg chg="add del mod ord">
          <ac:chgData name="Holmes, Ellen [NEA]" userId="S::eholmes@nea.org::8df78491-616d-4641-a13e-176bb27a1b7f" providerId="AD" clId="Web-{E7E3EBD6-97EC-3F36-B5D3-AE80ED232690}" dt="2026-03-13T03:17:56.121" v="32"/>
          <ac:spMkLst>
            <pc:docMk/>
            <pc:sldMk cId="2322222840" sldId="2743"/>
            <ac:spMk id="4" creationId="{E5C7292D-80DB-9CB7-FB80-D3C981E0377D}"/>
          </ac:spMkLst>
        </pc:spChg>
        <pc:spChg chg="mod ord">
          <ac:chgData name="Holmes, Ellen [NEA]" userId="S::eholmes@nea.org::8df78491-616d-4641-a13e-176bb27a1b7f" providerId="AD" clId="Web-{E7E3EBD6-97EC-3F36-B5D3-AE80ED232690}" dt="2026-03-13T03:17:56.121" v="32"/>
          <ac:spMkLst>
            <pc:docMk/>
            <pc:sldMk cId="2322222840" sldId="2743"/>
            <ac:spMk id="11" creationId="{8E564322-BC6F-7A18-7BBB-FBA08AA80D5F}"/>
          </ac:spMkLst>
        </pc:spChg>
      </pc:sldChg>
      <pc:sldChg chg="addSp delSp modSp mod modClrScheme chgLayout">
        <pc:chgData name="Holmes, Ellen [NEA]" userId="S::eholmes@nea.org::8df78491-616d-4641-a13e-176bb27a1b7f" providerId="AD" clId="Web-{E7E3EBD6-97EC-3F36-B5D3-AE80ED232690}" dt="2026-03-13T03:25:32.750" v="107" actId="1076"/>
        <pc:sldMkLst>
          <pc:docMk/>
          <pc:sldMk cId="4193170093" sldId="2747"/>
        </pc:sldMkLst>
        <pc:spChg chg="mod ord">
          <ac:chgData name="Holmes, Ellen [NEA]" userId="S::eholmes@nea.org::8df78491-616d-4641-a13e-176bb27a1b7f" providerId="AD" clId="Web-{E7E3EBD6-97EC-3F36-B5D3-AE80ED232690}" dt="2026-03-13T03:25:32.750" v="107" actId="1076"/>
          <ac:spMkLst>
            <pc:docMk/>
            <pc:sldMk cId="4193170093" sldId="2747"/>
            <ac:spMk id="3" creationId="{F555E188-7090-B10B-1E3D-08B3FCB03238}"/>
          </ac:spMkLst>
        </pc:spChg>
        <pc:spChg chg="mod ord">
          <ac:chgData name="Holmes, Ellen [NEA]" userId="S::eholmes@nea.org::8df78491-616d-4641-a13e-176bb27a1b7f" providerId="AD" clId="Web-{E7E3EBD6-97EC-3F36-B5D3-AE80ED232690}" dt="2026-03-13T03:25:24.312" v="105"/>
          <ac:spMkLst>
            <pc:docMk/>
            <pc:sldMk cId="4193170093" sldId="2747"/>
            <ac:spMk id="5" creationId="{431C2BB5-C923-9142-CCC8-3A238CDAE1C3}"/>
          </ac:spMkLst>
        </pc:spChg>
        <pc:spChg chg="add del mod">
          <ac:chgData name="Holmes, Ellen [NEA]" userId="S::eholmes@nea.org::8df78491-616d-4641-a13e-176bb27a1b7f" providerId="AD" clId="Web-{E7E3EBD6-97EC-3F36-B5D3-AE80ED232690}" dt="2026-03-13T03:24:49.343" v="100"/>
          <ac:spMkLst>
            <pc:docMk/>
            <pc:sldMk cId="4193170093" sldId="2747"/>
            <ac:spMk id="12" creationId="{EA6357EC-406A-4DA2-31C2-E0E6C5E1BE18}"/>
          </ac:spMkLst>
        </pc:spChg>
        <pc:spChg chg="add del mod">
          <ac:chgData name="Holmes, Ellen [NEA]" userId="S::eholmes@nea.org::8df78491-616d-4641-a13e-176bb27a1b7f" providerId="AD" clId="Web-{E7E3EBD6-97EC-3F36-B5D3-AE80ED232690}" dt="2026-03-13T03:24:49.343" v="100"/>
          <ac:spMkLst>
            <pc:docMk/>
            <pc:sldMk cId="4193170093" sldId="2747"/>
            <ac:spMk id="14" creationId="{443D500F-9F11-7587-616D-2801E132A789}"/>
          </ac:spMkLst>
        </pc:spChg>
        <pc:spChg chg="add del mod">
          <ac:chgData name="Holmes, Ellen [NEA]" userId="S::eholmes@nea.org::8df78491-616d-4641-a13e-176bb27a1b7f" providerId="AD" clId="Web-{E7E3EBD6-97EC-3F36-B5D3-AE80ED232690}" dt="2026-03-13T03:24:58.546" v="102"/>
          <ac:spMkLst>
            <pc:docMk/>
            <pc:sldMk cId="4193170093" sldId="2747"/>
            <ac:spMk id="16" creationId="{A58588AE-31F9-BCC1-B21B-A95842B571F7}"/>
          </ac:spMkLst>
        </pc:spChg>
        <pc:spChg chg="add del mod">
          <ac:chgData name="Holmes, Ellen [NEA]" userId="S::eholmes@nea.org::8df78491-616d-4641-a13e-176bb27a1b7f" providerId="AD" clId="Web-{E7E3EBD6-97EC-3F36-B5D3-AE80ED232690}" dt="2026-03-13T03:24:58.546" v="102"/>
          <ac:spMkLst>
            <pc:docMk/>
            <pc:sldMk cId="4193170093" sldId="2747"/>
            <ac:spMk id="17" creationId="{E9890D53-2923-AFFF-465B-7D4C6387FD91}"/>
          </ac:spMkLst>
        </pc:spChg>
        <pc:picChg chg="mod">
          <ac:chgData name="Holmes, Ellen [NEA]" userId="S::eholmes@nea.org::8df78491-616d-4641-a13e-176bb27a1b7f" providerId="AD" clId="Web-{E7E3EBD6-97EC-3F36-B5D3-AE80ED232690}" dt="2026-03-13T03:25:28.312" v="106" actId="1076"/>
          <ac:picMkLst>
            <pc:docMk/>
            <pc:sldMk cId="4193170093" sldId="2747"/>
            <ac:picMk id="7" creationId="{2DDE116F-4396-94D7-F591-40F47946322E}"/>
          </ac:picMkLst>
        </pc:picChg>
      </pc:sldChg>
      <pc:sldChg chg="addSp delSp modSp new">
        <pc:chgData name="Holmes, Ellen [NEA]" userId="S::eholmes@nea.org::8df78491-616d-4641-a13e-176bb27a1b7f" providerId="AD" clId="Web-{E7E3EBD6-97EC-3F36-B5D3-AE80ED232690}" dt="2026-03-13T03:16:09.543" v="24" actId="14100"/>
        <pc:sldMkLst>
          <pc:docMk/>
          <pc:sldMk cId="4251581900" sldId="2749"/>
        </pc:sldMkLst>
        <pc:spChg chg="mod">
          <ac:chgData name="Holmes, Ellen [NEA]" userId="S::eholmes@nea.org::8df78491-616d-4641-a13e-176bb27a1b7f" providerId="AD" clId="Web-{E7E3EBD6-97EC-3F36-B5D3-AE80ED232690}" dt="2026-03-13T03:04:26.601" v="20" actId="14100"/>
          <ac:spMkLst>
            <pc:docMk/>
            <pc:sldMk cId="4251581900" sldId="2749"/>
            <ac:spMk id="2" creationId="{ADB12885-EF2C-BD24-ADEC-D6DBDCCBC75D}"/>
          </ac:spMkLst>
        </pc:spChg>
        <pc:spChg chg="del mod">
          <ac:chgData name="Holmes, Ellen [NEA]" userId="S::eholmes@nea.org::8df78491-616d-4641-a13e-176bb27a1b7f" providerId="AD" clId="Web-{E7E3EBD6-97EC-3F36-B5D3-AE80ED232690}" dt="2026-03-13T03:16:00.902" v="22"/>
          <ac:spMkLst>
            <pc:docMk/>
            <pc:sldMk cId="4251581900" sldId="2749"/>
            <ac:spMk id="3" creationId="{93A3E936-1D8D-57F0-086A-91AB15FFC373}"/>
          </ac:spMkLst>
        </pc:spChg>
        <pc:picChg chg="add mod ord">
          <ac:chgData name="Holmes, Ellen [NEA]" userId="S::eholmes@nea.org::8df78491-616d-4641-a13e-176bb27a1b7f" providerId="AD" clId="Web-{E7E3EBD6-97EC-3F36-B5D3-AE80ED232690}" dt="2026-03-13T03:16:09.543" v="24" actId="14100"/>
          <ac:picMkLst>
            <pc:docMk/>
            <pc:sldMk cId="4251581900" sldId="2749"/>
            <ac:picMk id="4" creationId="{24550B44-C701-E35E-A44B-FEF498C3BBF0}"/>
          </ac:picMkLst>
        </pc:picChg>
      </pc:sldChg>
      <pc:sldChg chg="new del">
        <pc:chgData name="Holmes, Ellen [NEA]" userId="S::eholmes@nea.org::8df78491-616d-4641-a13e-176bb27a1b7f" providerId="AD" clId="Web-{E7E3EBD6-97EC-3F36-B5D3-AE80ED232690}" dt="2026-03-13T03:18:59.012" v="39"/>
        <pc:sldMkLst>
          <pc:docMk/>
          <pc:sldMk cId="345278331" sldId="2750"/>
        </pc:sldMkLst>
      </pc:sldChg>
      <pc:sldChg chg="new del">
        <pc:chgData name="Holmes, Ellen [NEA]" userId="S::eholmes@nea.org::8df78491-616d-4641-a13e-176bb27a1b7f" providerId="AD" clId="Web-{E7E3EBD6-97EC-3F36-B5D3-AE80ED232690}" dt="2026-03-13T03:30:22.601" v="153"/>
        <pc:sldMkLst>
          <pc:docMk/>
          <pc:sldMk cId="2137218172" sldId="2750"/>
        </pc:sldMkLst>
      </pc:sldChg>
      <pc:sldChg chg="new del">
        <pc:chgData name="Holmes, Ellen [NEA]" userId="S::eholmes@nea.org::8df78491-616d-4641-a13e-176bb27a1b7f" providerId="AD" clId="Web-{E7E3EBD6-97EC-3F36-B5D3-AE80ED232690}" dt="2026-03-13T03:20:37.013" v="52"/>
        <pc:sldMkLst>
          <pc:docMk/>
          <pc:sldMk cId="3162481118" sldId="2750"/>
        </pc:sldMkLst>
      </pc:sldChg>
    </pc:docChg>
  </pc:docChgLst>
  <pc:docChgLst>
    <pc:chgData name="Gleason, Carrie [NEA]" userId="S::cgleason@nea.org::31a7c8cd-92be-4cca-a62a-d67004c12b95" providerId="AD" clId="Web-{86E9F8AC-BF5A-893F-5A64-77F26AADD8E0}"/>
    <pc:docChg chg="addSld delSld">
      <pc:chgData name="Gleason, Carrie [NEA]" userId="S::cgleason@nea.org::31a7c8cd-92be-4cca-a62a-d67004c12b95" providerId="AD" clId="Web-{86E9F8AC-BF5A-893F-5A64-77F26AADD8E0}" dt="2026-02-17T17:42:56.295" v="2"/>
      <pc:docMkLst>
        <pc:docMk/>
      </pc:docMkLst>
    </pc:docChg>
  </pc:docChgLst>
  <pc:docChgLst>
    <pc:chgData name="Dan, Melissa" userId="S::melissa.dan_floridaea.org#ext#@neahq.onmicrosoft.com::c4cbae29-c430-47cb-b8f3-3fa55c3f6821" providerId="AD" clId="Web-{24C50F81-1BEE-A2CA-5706-D9F805BB851A}"/>
    <pc:docChg chg="addSld delSld modSld sldOrd">
      <pc:chgData name="Dan, Melissa" userId="S::melissa.dan_floridaea.org#ext#@neahq.onmicrosoft.com::c4cbae29-c430-47cb-b8f3-3fa55c3f6821" providerId="AD" clId="Web-{24C50F81-1BEE-A2CA-5706-D9F805BB851A}" dt="2026-03-12T17:39:08.577" v="1880"/>
      <pc:docMkLst>
        <pc:docMk/>
      </pc:docMkLst>
      <pc:sldChg chg="modSp">
        <pc:chgData name="Dan, Melissa" userId="S::melissa.dan_floridaea.org#ext#@neahq.onmicrosoft.com::c4cbae29-c430-47cb-b8f3-3fa55c3f6821" providerId="AD" clId="Web-{24C50F81-1BEE-A2CA-5706-D9F805BB851A}" dt="2026-03-12T14:28:05.153" v="0" actId="20577"/>
        <pc:sldMkLst>
          <pc:docMk/>
          <pc:sldMk cId="1637186578" sldId="2577"/>
        </pc:sldMkLst>
        <pc:spChg chg="mod">
          <ac:chgData name="Dan, Melissa" userId="S::melissa.dan_floridaea.org#ext#@neahq.onmicrosoft.com::c4cbae29-c430-47cb-b8f3-3fa55c3f6821" providerId="AD" clId="Web-{24C50F81-1BEE-A2CA-5706-D9F805BB851A}" dt="2026-03-12T14:28:05.153" v="0" actId="20577"/>
          <ac:spMkLst>
            <pc:docMk/>
            <pc:sldMk cId="1637186578" sldId="2577"/>
            <ac:spMk id="3" creationId="{5AB2FCD3-C286-9265-B5A6-F75B6C63AF9B}"/>
          </ac:spMkLst>
        </pc:spChg>
      </pc:sldChg>
      <pc:sldChg chg="del">
        <pc:chgData name="Dan, Melissa" userId="S::melissa.dan_floridaea.org#ext#@neahq.onmicrosoft.com::c4cbae29-c430-47cb-b8f3-3fa55c3f6821" providerId="AD" clId="Web-{24C50F81-1BEE-A2CA-5706-D9F805BB851A}" dt="2026-03-12T16:23:07.261" v="1195"/>
        <pc:sldMkLst>
          <pc:docMk/>
          <pc:sldMk cId="3688471465" sldId="2617"/>
        </pc:sldMkLst>
      </pc:sldChg>
      <pc:sldChg chg="del">
        <pc:chgData name="Dan, Melissa" userId="S::melissa.dan_floridaea.org#ext#@neahq.onmicrosoft.com::c4cbae29-c430-47cb-b8f3-3fa55c3f6821" providerId="AD" clId="Web-{24C50F81-1BEE-A2CA-5706-D9F805BB851A}" dt="2026-03-12T16:10:04.075" v="1137"/>
        <pc:sldMkLst>
          <pc:docMk/>
          <pc:sldMk cId="642659100" sldId="2618"/>
        </pc:sldMkLst>
      </pc:sldChg>
      <pc:sldChg chg="modSp">
        <pc:chgData name="Dan, Melissa" userId="S::melissa.dan_floridaea.org#ext#@neahq.onmicrosoft.com::c4cbae29-c430-47cb-b8f3-3fa55c3f6821" providerId="AD" clId="Web-{24C50F81-1BEE-A2CA-5706-D9F805BB851A}" dt="2026-03-12T16:06:25.216" v="1102" actId="20577"/>
        <pc:sldMkLst>
          <pc:docMk/>
          <pc:sldMk cId="3324618410" sldId="2634"/>
        </pc:sldMkLst>
        <pc:spChg chg="mod">
          <ac:chgData name="Dan, Melissa" userId="S::melissa.dan_floridaea.org#ext#@neahq.onmicrosoft.com::c4cbae29-c430-47cb-b8f3-3fa55c3f6821" providerId="AD" clId="Web-{24C50F81-1BEE-A2CA-5706-D9F805BB851A}" dt="2026-03-12T16:06:25.216" v="1102" actId="20577"/>
          <ac:spMkLst>
            <pc:docMk/>
            <pc:sldMk cId="3324618410" sldId="2634"/>
            <ac:spMk id="2" creationId="{DE7A8572-3475-268D-4E1E-2727832D1334}"/>
          </ac:spMkLst>
        </pc:spChg>
      </pc:sldChg>
      <pc:sldChg chg="addSp delSp modSp mod setBg">
        <pc:chgData name="Dan, Melissa" userId="S::melissa.dan_floridaea.org#ext#@neahq.onmicrosoft.com::c4cbae29-c430-47cb-b8f3-3fa55c3f6821" providerId="AD" clId="Web-{24C50F81-1BEE-A2CA-5706-D9F805BB851A}" dt="2026-03-12T15:46:33.641" v="999"/>
        <pc:sldMkLst>
          <pc:docMk/>
          <pc:sldMk cId="1902058908" sldId="2653"/>
        </pc:sldMkLst>
        <pc:spChg chg="mod">
          <ac:chgData name="Dan, Melissa" userId="S::melissa.dan_floridaea.org#ext#@neahq.onmicrosoft.com::c4cbae29-c430-47cb-b8f3-3fa55c3f6821" providerId="AD" clId="Web-{24C50F81-1BEE-A2CA-5706-D9F805BB851A}" dt="2026-03-12T15:46:33.641" v="999"/>
          <ac:spMkLst>
            <pc:docMk/>
            <pc:sldMk cId="1902058908" sldId="2653"/>
            <ac:spMk id="2" creationId="{1DB74469-3D31-2F72-6D9C-D5DF892DC2DB}"/>
          </ac:spMkLst>
        </pc:spChg>
        <pc:spChg chg="add del mod">
          <ac:chgData name="Dan, Melissa" userId="S::melissa.dan_floridaea.org#ext#@neahq.onmicrosoft.com::c4cbae29-c430-47cb-b8f3-3fa55c3f6821" providerId="AD" clId="Web-{24C50F81-1BEE-A2CA-5706-D9F805BB851A}" dt="2026-03-12T15:19:44.129" v="696"/>
          <ac:spMkLst>
            <pc:docMk/>
            <pc:sldMk cId="1902058908" sldId="2653"/>
            <ac:spMk id="3" creationId="{C3382D07-242E-B3FA-F3C1-01878F1FA28F}"/>
          </ac:spMkLst>
        </pc:spChg>
        <pc:spChg chg="add del">
          <ac:chgData name="Dan, Melissa" userId="S::melissa.dan_floridaea.org#ext#@neahq.onmicrosoft.com::c4cbae29-c430-47cb-b8f3-3fa55c3f6821" providerId="AD" clId="Web-{24C50F81-1BEE-A2CA-5706-D9F805BB851A}" dt="2026-03-12T15:20:01.910" v="699"/>
          <ac:spMkLst>
            <pc:docMk/>
            <pc:sldMk cId="1902058908" sldId="2653"/>
            <ac:spMk id="8" creationId="{907EF6B7-1338-4443-8C46-6A318D952DFD}"/>
          </ac:spMkLst>
        </pc:spChg>
        <pc:spChg chg="add del">
          <ac:chgData name="Dan, Melissa" userId="S::melissa.dan_floridaea.org#ext#@neahq.onmicrosoft.com::c4cbae29-c430-47cb-b8f3-3fa55c3f6821" providerId="AD" clId="Web-{24C50F81-1BEE-A2CA-5706-D9F805BB851A}" dt="2026-03-12T15:19:44.113" v="695"/>
          <ac:spMkLst>
            <pc:docMk/>
            <pc:sldMk cId="1902058908" sldId="2653"/>
            <ac:spMk id="9" creationId="{BACC6370-2D7E-4714-9D71-7542949D7D5D}"/>
          </ac:spMkLst>
        </pc:spChg>
        <pc:spChg chg="add del">
          <ac:chgData name="Dan, Melissa" userId="S::melissa.dan_floridaea.org#ext#@neahq.onmicrosoft.com::c4cbae29-c430-47cb-b8f3-3fa55c3f6821" providerId="AD" clId="Web-{24C50F81-1BEE-A2CA-5706-D9F805BB851A}" dt="2026-03-12T15:20:01.910" v="699"/>
          <ac:spMkLst>
            <pc:docMk/>
            <pc:sldMk cId="1902058908" sldId="2653"/>
            <ac:spMk id="10" creationId="{DAAE4CDD-124C-4DCF-9584-B6033B545DD5}"/>
          </ac:spMkLst>
        </pc:spChg>
        <pc:spChg chg="add del">
          <ac:chgData name="Dan, Melissa" userId="S::melissa.dan_floridaea.org#ext#@neahq.onmicrosoft.com::c4cbae29-c430-47cb-b8f3-3fa55c3f6821" providerId="AD" clId="Web-{24C50F81-1BEE-A2CA-5706-D9F805BB851A}" dt="2026-03-12T15:19:44.113" v="695"/>
          <ac:spMkLst>
            <pc:docMk/>
            <pc:sldMk cId="1902058908" sldId="2653"/>
            <ac:spMk id="11" creationId="{F68B3F68-107C-434F-AA38-110D5EA91B85}"/>
          </ac:spMkLst>
        </pc:spChg>
        <pc:spChg chg="add del">
          <ac:chgData name="Dan, Melissa" userId="S::melissa.dan_floridaea.org#ext#@neahq.onmicrosoft.com::c4cbae29-c430-47cb-b8f3-3fa55c3f6821" providerId="AD" clId="Web-{24C50F81-1BEE-A2CA-5706-D9F805BB851A}" dt="2026-03-12T15:20:01.910" v="699"/>
          <ac:spMkLst>
            <pc:docMk/>
            <pc:sldMk cId="1902058908" sldId="2653"/>
            <ac:spMk id="12" creationId="{081E4A58-353D-44AE-B2FC-2A74E2E400F7}"/>
          </ac:spMkLst>
        </pc:spChg>
        <pc:spChg chg="add del">
          <ac:chgData name="Dan, Melissa" userId="S::melissa.dan_floridaea.org#ext#@neahq.onmicrosoft.com::c4cbae29-c430-47cb-b8f3-3fa55c3f6821" providerId="AD" clId="Web-{24C50F81-1BEE-A2CA-5706-D9F805BB851A}" dt="2026-03-12T15:19:44.113" v="695"/>
          <ac:spMkLst>
            <pc:docMk/>
            <pc:sldMk cId="1902058908" sldId="2653"/>
            <ac:spMk id="13" creationId="{AAD0DBB9-1A4B-4391-81D4-CB19F9AB918A}"/>
          </ac:spMkLst>
        </pc:spChg>
        <pc:spChg chg="add del">
          <ac:chgData name="Dan, Melissa" userId="S::melissa.dan_floridaea.org#ext#@neahq.onmicrosoft.com::c4cbae29-c430-47cb-b8f3-3fa55c3f6821" providerId="AD" clId="Web-{24C50F81-1BEE-A2CA-5706-D9F805BB851A}" dt="2026-03-12T15:19:44.113" v="695"/>
          <ac:spMkLst>
            <pc:docMk/>
            <pc:sldMk cId="1902058908" sldId="2653"/>
            <ac:spMk id="15" creationId="{063BBA22-50EA-4C4D-BE05-F1CE4E63AA56}"/>
          </ac:spMkLst>
        </pc:spChg>
        <pc:spChg chg="add mod">
          <ac:chgData name="Dan, Melissa" userId="S::melissa.dan_floridaea.org#ext#@neahq.onmicrosoft.com::c4cbae29-c430-47cb-b8f3-3fa55c3f6821" providerId="AD" clId="Web-{24C50F81-1BEE-A2CA-5706-D9F805BB851A}" dt="2026-03-12T15:35:27.580" v="791"/>
          <ac:spMkLst>
            <pc:docMk/>
            <pc:sldMk cId="1902058908" sldId="2653"/>
            <ac:spMk id="17" creationId="{C3382D07-242E-B3FA-F3C1-01878F1FA28F}"/>
          </ac:spMkLst>
        </pc:spChg>
        <pc:spChg chg="add del">
          <ac:chgData name="Dan, Melissa" userId="S::melissa.dan_floridaea.org#ext#@neahq.onmicrosoft.com::c4cbae29-c430-47cb-b8f3-3fa55c3f6821" providerId="AD" clId="Web-{24C50F81-1BEE-A2CA-5706-D9F805BB851A}" dt="2026-03-12T15:20:01.910" v="698"/>
          <ac:spMkLst>
            <pc:docMk/>
            <pc:sldMk cId="1902058908" sldId="2653"/>
            <ac:spMk id="22" creationId="{18873D23-2DCF-4B31-A009-95721C06E8E1}"/>
          </ac:spMkLst>
        </pc:spChg>
        <pc:spChg chg="add del">
          <ac:chgData name="Dan, Melissa" userId="S::melissa.dan_floridaea.org#ext#@neahq.onmicrosoft.com::c4cbae29-c430-47cb-b8f3-3fa55c3f6821" providerId="AD" clId="Web-{24C50F81-1BEE-A2CA-5706-D9F805BB851A}" dt="2026-03-12T15:20:01.910" v="698"/>
          <ac:spMkLst>
            <pc:docMk/>
            <pc:sldMk cId="1902058908" sldId="2653"/>
            <ac:spMk id="24" creationId="{C13EF075-D4EF-4929-ADBC-91B27DA19955}"/>
          </ac:spMkLst>
        </pc:spChg>
        <pc:spChg chg="add del">
          <ac:chgData name="Dan, Melissa" userId="S::melissa.dan_floridaea.org#ext#@neahq.onmicrosoft.com::c4cbae29-c430-47cb-b8f3-3fa55c3f6821" providerId="AD" clId="Web-{24C50F81-1BEE-A2CA-5706-D9F805BB851A}" dt="2026-03-12T15:35:27.580" v="792"/>
          <ac:spMkLst>
            <pc:docMk/>
            <pc:sldMk cId="1902058908" sldId="2653"/>
            <ac:spMk id="32" creationId="{907EF6B7-1338-4443-8C46-6A318D952DFD}"/>
          </ac:spMkLst>
        </pc:spChg>
        <pc:spChg chg="add del">
          <ac:chgData name="Dan, Melissa" userId="S::melissa.dan_floridaea.org#ext#@neahq.onmicrosoft.com::c4cbae29-c430-47cb-b8f3-3fa55c3f6821" providerId="AD" clId="Web-{24C50F81-1BEE-A2CA-5706-D9F805BB851A}" dt="2026-03-12T15:35:27.580" v="792"/>
          <ac:spMkLst>
            <pc:docMk/>
            <pc:sldMk cId="1902058908" sldId="2653"/>
            <ac:spMk id="33" creationId="{DAAE4CDD-124C-4DCF-9584-B6033B545DD5}"/>
          </ac:spMkLst>
        </pc:spChg>
        <pc:spChg chg="add del">
          <ac:chgData name="Dan, Melissa" userId="S::melissa.dan_floridaea.org#ext#@neahq.onmicrosoft.com::c4cbae29-c430-47cb-b8f3-3fa55c3f6821" providerId="AD" clId="Web-{24C50F81-1BEE-A2CA-5706-D9F805BB851A}" dt="2026-03-12T15:35:27.580" v="792"/>
          <ac:spMkLst>
            <pc:docMk/>
            <pc:sldMk cId="1902058908" sldId="2653"/>
            <ac:spMk id="34" creationId="{081E4A58-353D-44AE-B2FC-2A74E2E400F7}"/>
          </ac:spMkLst>
        </pc:spChg>
        <pc:spChg chg="add del">
          <ac:chgData name="Dan, Melissa" userId="S::melissa.dan_floridaea.org#ext#@neahq.onmicrosoft.com::c4cbae29-c430-47cb-b8f3-3fa55c3f6821" providerId="AD" clId="Web-{24C50F81-1BEE-A2CA-5706-D9F805BB851A}" dt="2026-03-12T15:25:59.925" v="764"/>
          <ac:spMkLst>
            <pc:docMk/>
            <pc:sldMk cId="1902058908" sldId="2653"/>
            <ac:spMk id="36" creationId="{18873D23-2DCF-4B31-A009-95721C06E8E1}"/>
          </ac:spMkLst>
        </pc:spChg>
        <pc:spChg chg="add del">
          <ac:chgData name="Dan, Melissa" userId="S::melissa.dan_floridaea.org#ext#@neahq.onmicrosoft.com::c4cbae29-c430-47cb-b8f3-3fa55c3f6821" providerId="AD" clId="Web-{24C50F81-1BEE-A2CA-5706-D9F805BB851A}" dt="2026-03-12T15:25:59.925" v="764"/>
          <ac:spMkLst>
            <pc:docMk/>
            <pc:sldMk cId="1902058908" sldId="2653"/>
            <ac:spMk id="37" creationId="{C13EF075-D4EF-4929-ADBC-91B27DA19955}"/>
          </ac:spMkLst>
        </pc:spChg>
        <pc:spChg chg="add del">
          <ac:chgData name="Dan, Melissa" userId="S::melissa.dan_floridaea.org#ext#@neahq.onmicrosoft.com::c4cbae29-c430-47cb-b8f3-3fa55c3f6821" providerId="AD" clId="Web-{24C50F81-1BEE-A2CA-5706-D9F805BB851A}" dt="2026-03-12T15:23:40.394" v="742"/>
          <ac:spMkLst>
            <pc:docMk/>
            <pc:sldMk cId="1902058908" sldId="2653"/>
            <ac:spMk id="39" creationId="{18873D23-2DCF-4B31-A009-95721C06E8E1}"/>
          </ac:spMkLst>
        </pc:spChg>
        <pc:spChg chg="add del">
          <ac:chgData name="Dan, Melissa" userId="S::melissa.dan_floridaea.org#ext#@neahq.onmicrosoft.com::c4cbae29-c430-47cb-b8f3-3fa55c3f6821" providerId="AD" clId="Web-{24C50F81-1BEE-A2CA-5706-D9F805BB851A}" dt="2026-03-12T15:35:27.580" v="791"/>
          <ac:spMkLst>
            <pc:docMk/>
            <pc:sldMk cId="1902058908" sldId="2653"/>
            <ac:spMk id="40" creationId="{18873D23-2DCF-4B31-A009-95721C06E8E1}"/>
          </ac:spMkLst>
        </pc:spChg>
        <pc:spChg chg="add del">
          <ac:chgData name="Dan, Melissa" userId="S::melissa.dan_floridaea.org#ext#@neahq.onmicrosoft.com::c4cbae29-c430-47cb-b8f3-3fa55c3f6821" providerId="AD" clId="Web-{24C50F81-1BEE-A2CA-5706-D9F805BB851A}" dt="2026-03-12T15:23:40.394" v="742"/>
          <ac:spMkLst>
            <pc:docMk/>
            <pc:sldMk cId="1902058908" sldId="2653"/>
            <ac:spMk id="41" creationId="{C13EF075-D4EF-4929-ADBC-91B27DA19955}"/>
          </ac:spMkLst>
        </pc:spChg>
        <pc:spChg chg="add del">
          <ac:chgData name="Dan, Melissa" userId="S::melissa.dan_floridaea.org#ext#@neahq.onmicrosoft.com::c4cbae29-c430-47cb-b8f3-3fa55c3f6821" providerId="AD" clId="Web-{24C50F81-1BEE-A2CA-5706-D9F805BB851A}" dt="2026-03-12T15:35:27.580" v="791"/>
          <ac:spMkLst>
            <pc:docMk/>
            <pc:sldMk cId="1902058908" sldId="2653"/>
            <ac:spMk id="42" creationId="{C13EF075-D4EF-4929-ADBC-91B27DA19955}"/>
          </ac:spMkLst>
        </pc:spChg>
        <pc:spChg chg="add del">
          <ac:chgData name="Dan, Melissa" userId="S::melissa.dan_floridaea.org#ext#@neahq.onmicrosoft.com::c4cbae29-c430-47cb-b8f3-3fa55c3f6821" providerId="AD" clId="Web-{24C50F81-1BEE-A2CA-5706-D9F805BB851A}" dt="2026-03-12T15:46:33.641" v="999"/>
          <ac:spMkLst>
            <pc:docMk/>
            <pc:sldMk cId="1902058908" sldId="2653"/>
            <ac:spMk id="50" creationId="{907EF6B7-1338-4443-8C46-6A318D952DFD}"/>
          </ac:spMkLst>
        </pc:spChg>
        <pc:spChg chg="add del">
          <ac:chgData name="Dan, Melissa" userId="S::melissa.dan_floridaea.org#ext#@neahq.onmicrosoft.com::c4cbae29-c430-47cb-b8f3-3fa55c3f6821" providerId="AD" clId="Web-{24C50F81-1BEE-A2CA-5706-D9F805BB851A}" dt="2026-03-12T15:46:33.641" v="999"/>
          <ac:spMkLst>
            <pc:docMk/>
            <pc:sldMk cId="1902058908" sldId="2653"/>
            <ac:spMk id="51" creationId="{DAAE4CDD-124C-4DCF-9584-B6033B545DD5}"/>
          </ac:spMkLst>
        </pc:spChg>
        <pc:spChg chg="add del">
          <ac:chgData name="Dan, Melissa" userId="S::melissa.dan_floridaea.org#ext#@neahq.onmicrosoft.com::c4cbae29-c430-47cb-b8f3-3fa55c3f6821" providerId="AD" clId="Web-{24C50F81-1BEE-A2CA-5706-D9F805BB851A}" dt="2026-03-12T15:46:33.641" v="999"/>
          <ac:spMkLst>
            <pc:docMk/>
            <pc:sldMk cId="1902058908" sldId="2653"/>
            <ac:spMk id="52" creationId="{081E4A58-353D-44AE-B2FC-2A74E2E400F7}"/>
          </ac:spMkLst>
        </pc:spChg>
        <pc:spChg chg="add del">
          <ac:chgData name="Dan, Melissa" userId="S::melissa.dan_floridaea.org#ext#@neahq.onmicrosoft.com::c4cbae29-c430-47cb-b8f3-3fa55c3f6821" providerId="AD" clId="Web-{24C50F81-1BEE-A2CA-5706-D9F805BB851A}" dt="2026-03-12T15:46:33.641" v="999"/>
          <ac:spMkLst>
            <pc:docMk/>
            <pc:sldMk cId="1902058908" sldId="2653"/>
            <ac:spMk id="57" creationId="{389575E1-3389-451A-A5F7-27854C25C599}"/>
          </ac:spMkLst>
        </pc:spChg>
        <pc:spChg chg="add del">
          <ac:chgData name="Dan, Melissa" userId="S::melissa.dan_floridaea.org#ext#@neahq.onmicrosoft.com::c4cbae29-c430-47cb-b8f3-3fa55c3f6821" providerId="AD" clId="Web-{24C50F81-1BEE-A2CA-5706-D9F805BB851A}" dt="2026-03-12T15:46:33.641" v="999"/>
          <ac:spMkLst>
            <pc:docMk/>
            <pc:sldMk cId="1902058908" sldId="2653"/>
            <ac:spMk id="59" creationId="{A53CCC5C-D88E-40FB-B30B-23DCDBD01D37}"/>
          </ac:spMkLst>
        </pc:spChg>
        <pc:spChg chg="add del">
          <ac:chgData name="Dan, Melissa" userId="S::melissa.dan_floridaea.org#ext#@neahq.onmicrosoft.com::c4cbae29-c430-47cb-b8f3-3fa55c3f6821" providerId="AD" clId="Web-{24C50F81-1BEE-A2CA-5706-D9F805BB851A}" dt="2026-03-12T15:46:33.641" v="999"/>
          <ac:spMkLst>
            <pc:docMk/>
            <pc:sldMk cId="1902058908" sldId="2653"/>
            <ac:spMk id="61" creationId="{081E4A58-353D-44AE-B2FC-2A74E2E400F7}"/>
          </ac:spMkLst>
        </pc:spChg>
        <pc:grpChg chg="add del">
          <ac:chgData name="Dan, Melissa" userId="S::melissa.dan_floridaea.org#ext#@neahq.onmicrosoft.com::c4cbae29-c430-47cb-b8f3-3fa55c3f6821" providerId="AD" clId="Web-{24C50F81-1BEE-A2CA-5706-D9F805BB851A}" dt="2026-03-12T15:20:01.910" v="698"/>
          <ac:grpSpMkLst>
            <pc:docMk/>
            <pc:sldMk cId="1902058908" sldId="2653"/>
            <ac:grpSpMk id="26" creationId="{DAA26DFA-AAB2-4973-9C17-16D587C7B198}"/>
          </ac:grpSpMkLst>
        </pc:grpChg>
        <pc:grpChg chg="add del">
          <ac:chgData name="Dan, Melissa" userId="S::melissa.dan_floridaea.org#ext#@neahq.onmicrosoft.com::c4cbae29-c430-47cb-b8f3-3fa55c3f6821" providerId="AD" clId="Web-{24C50F81-1BEE-A2CA-5706-D9F805BB851A}" dt="2026-03-12T15:25:59.925" v="764"/>
          <ac:grpSpMkLst>
            <pc:docMk/>
            <pc:sldMk cId="1902058908" sldId="2653"/>
            <ac:grpSpMk id="38" creationId="{DAA26DFA-AAB2-4973-9C17-16D587C7B198}"/>
          </ac:grpSpMkLst>
        </pc:grpChg>
        <pc:grpChg chg="add del">
          <ac:chgData name="Dan, Melissa" userId="S::melissa.dan_floridaea.org#ext#@neahq.onmicrosoft.com::c4cbae29-c430-47cb-b8f3-3fa55c3f6821" providerId="AD" clId="Web-{24C50F81-1BEE-A2CA-5706-D9F805BB851A}" dt="2026-03-12T15:23:40.394" v="742"/>
          <ac:grpSpMkLst>
            <pc:docMk/>
            <pc:sldMk cId="1902058908" sldId="2653"/>
            <ac:grpSpMk id="43" creationId="{DAA26DFA-AAB2-4973-9C17-16D587C7B198}"/>
          </ac:grpSpMkLst>
        </pc:grpChg>
        <pc:grpChg chg="add del">
          <ac:chgData name="Dan, Melissa" userId="S::melissa.dan_floridaea.org#ext#@neahq.onmicrosoft.com::c4cbae29-c430-47cb-b8f3-3fa55c3f6821" providerId="AD" clId="Web-{24C50F81-1BEE-A2CA-5706-D9F805BB851A}" dt="2026-03-12T15:35:27.580" v="791"/>
          <ac:grpSpMkLst>
            <pc:docMk/>
            <pc:sldMk cId="1902058908" sldId="2653"/>
            <ac:grpSpMk id="48" creationId="{DAA26DFA-AAB2-4973-9C17-16D587C7B198}"/>
          </ac:grpSpMkLst>
        </pc:grpChg>
        <pc:graphicFrameChg chg="add del">
          <ac:chgData name="Dan, Melissa" userId="S::melissa.dan_floridaea.org#ext#@neahq.onmicrosoft.com::c4cbae29-c430-47cb-b8f3-3fa55c3f6821" providerId="AD" clId="Web-{24C50F81-1BEE-A2CA-5706-D9F805BB851A}" dt="2026-03-12T15:19:44.113" v="695"/>
          <ac:graphicFrameMkLst>
            <pc:docMk/>
            <pc:sldMk cId="1902058908" sldId="2653"/>
            <ac:graphicFrameMk id="5" creationId="{D734FFCE-0A45-3160-8F0C-CC341E37E1D4}"/>
          </ac:graphicFrameMkLst>
        </pc:graphicFrameChg>
      </pc:sldChg>
      <pc:sldChg chg="addSp delSp modSp mod setBg">
        <pc:chgData name="Dan, Melissa" userId="S::melissa.dan_floridaea.org#ext#@neahq.onmicrosoft.com::c4cbae29-c430-47cb-b8f3-3fa55c3f6821" providerId="AD" clId="Web-{24C50F81-1BEE-A2CA-5706-D9F805BB851A}" dt="2026-03-12T15:39:52.641" v="856"/>
        <pc:sldMkLst>
          <pc:docMk/>
          <pc:sldMk cId="1613392113" sldId="2654"/>
        </pc:sldMkLst>
        <pc:spChg chg="mod">
          <ac:chgData name="Dan, Melissa" userId="S::melissa.dan_floridaea.org#ext#@neahq.onmicrosoft.com::c4cbae29-c430-47cb-b8f3-3fa55c3f6821" providerId="AD" clId="Web-{24C50F81-1BEE-A2CA-5706-D9F805BB851A}" dt="2026-03-12T15:39:01.173" v="835"/>
          <ac:spMkLst>
            <pc:docMk/>
            <pc:sldMk cId="1613392113" sldId="2654"/>
            <ac:spMk id="2" creationId="{03677E6A-E21E-ACB0-02E2-936269C64F08}"/>
          </ac:spMkLst>
        </pc:spChg>
        <pc:spChg chg="add del mod">
          <ac:chgData name="Dan, Melissa" userId="S::melissa.dan_floridaea.org#ext#@neahq.onmicrosoft.com::c4cbae29-c430-47cb-b8f3-3fa55c3f6821" providerId="AD" clId="Web-{24C50F81-1BEE-A2CA-5706-D9F805BB851A}" dt="2026-03-12T15:39:05.329" v="838"/>
          <ac:spMkLst>
            <pc:docMk/>
            <pc:sldMk cId="1613392113" sldId="2654"/>
            <ac:spMk id="3" creationId="{6A39B398-FF62-B714-FAEB-101D4B1120FF}"/>
          </ac:spMkLst>
        </pc:spChg>
        <pc:spChg chg="add del">
          <ac:chgData name="Dan, Melissa" userId="S::melissa.dan_floridaea.org#ext#@neahq.onmicrosoft.com::c4cbae29-c430-47cb-b8f3-3fa55c3f6821" providerId="AD" clId="Web-{24C50F81-1BEE-A2CA-5706-D9F805BB851A}" dt="2026-03-12T15:24:08.050" v="744"/>
          <ac:spMkLst>
            <pc:docMk/>
            <pc:sldMk cId="1613392113" sldId="2654"/>
            <ac:spMk id="6" creationId="{4AC6B390-BC59-4F1D-A0EE-D71A92F0A0B2}"/>
          </ac:spMkLst>
        </pc:spChg>
        <pc:spChg chg="add del">
          <ac:chgData name="Dan, Melissa" userId="S::melissa.dan_floridaea.org#ext#@neahq.onmicrosoft.com::c4cbae29-c430-47cb-b8f3-3fa55c3f6821" providerId="AD" clId="Web-{24C50F81-1BEE-A2CA-5706-D9F805BB851A}" dt="2026-03-12T15:24:08.050" v="744"/>
          <ac:spMkLst>
            <pc:docMk/>
            <pc:sldMk cId="1613392113" sldId="2654"/>
            <ac:spMk id="7" creationId="{B6C60D79-16F1-4C4B-B7E3-7634E7069CDE}"/>
          </ac:spMkLst>
        </pc:spChg>
        <pc:spChg chg="add del">
          <ac:chgData name="Dan, Melissa" userId="S::melissa.dan_floridaea.org#ext#@neahq.onmicrosoft.com::c4cbae29-c430-47cb-b8f3-3fa55c3f6821" providerId="AD" clId="Web-{24C50F81-1BEE-A2CA-5706-D9F805BB851A}" dt="2026-03-12T15:24:08.050" v="744"/>
          <ac:spMkLst>
            <pc:docMk/>
            <pc:sldMk cId="1613392113" sldId="2654"/>
            <ac:spMk id="8" creationId="{426B127E-6498-4C77-9C9D-4553A5113B80}"/>
          </ac:spMkLst>
        </pc:spChg>
        <pc:spChg chg="add del">
          <ac:chgData name="Dan, Melissa" userId="S::melissa.dan_floridaea.org#ext#@neahq.onmicrosoft.com::c4cbae29-c430-47cb-b8f3-3fa55c3f6821" providerId="AD" clId="Web-{24C50F81-1BEE-A2CA-5706-D9F805BB851A}" dt="2026-03-12T15:22:38.519" v="725"/>
          <ac:spMkLst>
            <pc:docMk/>
            <pc:sldMk cId="1613392113" sldId="2654"/>
            <ac:spMk id="9" creationId="{058A14AF-9FB5-4CC7-BA35-E8E85D3EDF0E}"/>
          </ac:spMkLst>
        </pc:spChg>
        <pc:spChg chg="add del">
          <ac:chgData name="Dan, Melissa" userId="S::melissa.dan_floridaea.org#ext#@neahq.onmicrosoft.com::c4cbae29-c430-47cb-b8f3-3fa55c3f6821" providerId="AD" clId="Web-{24C50F81-1BEE-A2CA-5706-D9F805BB851A}" dt="2026-03-12T15:24:26.050" v="747"/>
          <ac:spMkLst>
            <pc:docMk/>
            <pc:sldMk cId="1613392113" sldId="2654"/>
            <ac:spMk id="10" creationId="{058A14AF-9FB5-4CC7-BA35-E8E85D3EDF0E}"/>
          </ac:spMkLst>
        </pc:spChg>
        <pc:spChg chg="add del">
          <ac:chgData name="Dan, Melissa" userId="S::melissa.dan_floridaea.org#ext#@neahq.onmicrosoft.com::c4cbae29-c430-47cb-b8f3-3fa55c3f6821" providerId="AD" clId="Web-{24C50F81-1BEE-A2CA-5706-D9F805BB851A}" dt="2026-03-12T15:22:38.519" v="725"/>
          <ac:spMkLst>
            <pc:docMk/>
            <pc:sldMk cId="1613392113" sldId="2654"/>
            <ac:spMk id="11" creationId="{3A9A4357-BD1D-4622-A4FE-766E6AB8DE84}"/>
          </ac:spMkLst>
        </pc:spChg>
        <pc:spChg chg="add del">
          <ac:chgData name="Dan, Melissa" userId="S::melissa.dan_floridaea.org#ext#@neahq.onmicrosoft.com::c4cbae29-c430-47cb-b8f3-3fa55c3f6821" providerId="AD" clId="Web-{24C50F81-1BEE-A2CA-5706-D9F805BB851A}" dt="2026-03-12T15:24:26.050" v="747"/>
          <ac:spMkLst>
            <pc:docMk/>
            <pc:sldMk cId="1613392113" sldId="2654"/>
            <ac:spMk id="12" creationId="{3A9A4357-BD1D-4622-A4FE-766E6AB8DE84}"/>
          </ac:spMkLst>
        </pc:spChg>
        <pc:spChg chg="add del">
          <ac:chgData name="Dan, Melissa" userId="S::melissa.dan_floridaea.org#ext#@neahq.onmicrosoft.com::c4cbae29-c430-47cb-b8f3-3fa55c3f6821" providerId="AD" clId="Web-{24C50F81-1BEE-A2CA-5706-D9F805BB851A}" dt="2026-03-12T15:22:38.519" v="725"/>
          <ac:spMkLst>
            <pc:docMk/>
            <pc:sldMk cId="1613392113" sldId="2654"/>
            <ac:spMk id="13" creationId="{E659831F-0D9A-4C63-9EBB-8435B85A440F}"/>
          </ac:spMkLst>
        </pc:spChg>
        <pc:spChg chg="add del">
          <ac:chgData name="Dan, Melissa" userId="S::melissa.dan_floridaea.org#ext#@neahq.onmicrosoft.com::c4cbae29-c430-47cb-b8f3-3fa55c3f6821" providerId="AD" clId="Web-{24C50F81-1BEE-A2CA-5706-D9F805BB851A}" dt="2026-03-12T15:24:26.050" v="747"/>
          <ac:spMkLst>
            <pc:docMk/>
            <pc:sldMk cId="1613392113" sldId="2654"/>
            <ac:spMk id="14" creationId="{E659831F-0D9A-4C63-9EBB-8435B85A440F}"/>
          </ac:spMkLst>
        </pc:spChg>
        <pc:spChg chg="add del">
          <ac:chgData name="Dan, Melissa" userId="S::melissa.dan_floridaea.org#ext#@neahq.onmicrosoft.com::c4cbae29-c430-47cb-b8f3-3fa55c3f6821" providerId="AD" clId="Web-{24C50F81-1BEE-A2CA-5706-D9F805BB851A}" dt="2026-03-12T15:22:38.519" v="725"/>
          <ac:spMkLst>
            <pc:docMk/>
            <pc:sldMk cId="1613392113" sldId="2654"/>
            <ac:spMk id="15" creationId="{E6995CE5-F890-4ABA-82A2-26507CE8D2A3}"/>
          </ac:spMkLst>
        </pc:spChg>
        <pc:spChg chg="add del">
          <ac:chgData name="Dan, Melissa" userId="S::melissa.dan_floridaea.org#ext#@neahq.onmicrosoft.com::c4cbae29-c430-47cb-b8f3-3fa55c3f6821" providerId="AD" clId="Web-{24C50F81-1BEE-A2CA-5706-D9F805BB851A}" dt="2026-03-12T15:24:26.050" v="747"/>
          <ac:spMkLst>
            <pc:docMk/>
            <pc:sldMk cId="1613392113" sldId="2654"/>
            <ac:spMk id="16" creationId="{E6995CE5-F890-4ABA-82A2-26507CE8D2A3}"/>
          </ac:spMkLst>
        </pc:spChg>
        <pc:spChg chg="add del mod">
          <ac:chgData name="Dan, Melissa" userId="S::melissa.dan_floridaea.org#ext#@neahq.onmicrosoft.com::c4cbae29-c430-47cb-b8f3-3fa55c3f6821" providerId="AD" clId="Web-{24C50F81-1BEE-A2CA-5706-D9F805BB851A}" dt="2026-03-12T15:39:05.329" v="838"/>
          <ac:spMkLst>
            <pc:docMk/>
            <pc:sldMk cId="1613392113" sldId="2654"/>
            <ac:spMk id="18" creationId="{6E738F14-9B04-2097-AEB0-C281E55A3AC4}"/>
          </ac:spMkLst>
        </pc:spChg>
        <pc:spChg chg="add del">
          <ac:chgData name="Dan, Melissa" userId="S::melissa.dan_floridaea.org#ext#@neahq.onmicrosoft.com::c4cbae29-c430-47cb-b8f3-3fa55c3f6821" providerId="AD" clId="Web-{24C50F81-1BEE-A2CA-5706-D9F805BB851A}" dt="2026-03-12T15:25:27.035" v="756"/>
          <ac:spMkLst>
            <pc:docMk/>
            <pc:sldMk cId="1613392113" sldId="2654"/>
            <ac:spMk id="21" creationId="{058A14AF-9FB5-4CC7-BA35-E8E85D3EDF0E}"/>
          </ac:spMkLst>
        </pc:spChg>
        <pc:spChg chg="add del">
          <ac:chgData name="Dan, Melissa" userId="S::melissa.dan_floridaea.org#ext#@neahq.onmicrosoft.com::c4cbae29-c430-47cb-b8f3-3fa55c3f6821" providerId="AD" clId="Web-{24C50F81-1BEE-A2CA-5706-D9F805BB851A}" dt="2026-03-12T15:25:27.035" v="756"/>
          <ac:spMkLst>
            <pc:docMk/>
            <pc:sldMk cId="1613392113" sldId="2654"/>
            <ac:spMk id="23" creationId="{3A9A4357-BD1D-4622-A4FE-766E6AB8DE84}"/>
          </ac:spMkLst>
        </pc:spChg>
        <pc:spChg chg="add del">
          <ac:chgData name="Dan, Melissa" userId="S::melissa.dan_floridaea.org#ext#@neahq.onmicrosoft.com::c4cbae29-c430-47cb-b8f3-3fa55c3f6821" providerId="AD" clId="Web-{24C50F81-1BEE-A2CA-5706-D9F805BB851A}" dt="2026-03-12T15:25:27.003" v="755"/>
          <ac:spMkLst>
            <pc:docMk/>
            <pc:sldMk cId="1613392113" sldId="2654"/>
            <ac:spMk id="25" creationId="{E659831F-0D9A-4C63-9EBB-8435B85A440F}"/>
          </ac:spMkLst>
        </pc:spChg>
        <pc:spChg chg="add del">
          <ac:chgData name="Dan, Melissa" userId="S::melissa.dan_floridaea.org#ext#@neahq.onmicrosoft.com::c4cbae29-c430-47cb-b8f3-3fa55c3f6821" providerId="AD" clId="Web-{24C50F81-1BEE-A2CA-5706-D9F805BB851A}" dt="2026-03-12T15:25:27.035" v="756"/>
          <ac:spMkLst>
            <pc:docMk/>
            <pc:sldMk cId="1613392113" sldId="2654"/>
            <ac:spMk id="27" creationId="{E6995CE5-F890-4ABA-82A2-26507CE8D2A3}"/>
          </ac:spMkLst>
        </pc:spChg>
        <pc:spChg chg="add del">
          <ac:chgData name="Dan, Melissa" userId="S::melissa.dan_floridaea.org#ext#@neahq.onmicrosoft.com::c4cbae29-c430-47cb-b8f3-3fa55c3f6821" providerId="AD" clId="Web-{24C50F81-1BEE-A2CA-5706-D9F805BB851A}" dt="2026-03-12T15:25:17.847" v="753"/>
          <ac:spMkLst>
            <pc:docMk/>
            <pc:sldMk cId="1613392113" sldId="2654"/>
            <ac:spMk id="34" creationId="{169CC832-2974-4E8D-90ED-3E2941BA7336}"/>
          </ac:spMkLst>
        </pc:spChg>
        <pc:spChg chg="add del">
          <ac:chgData name="Dan, Melissa" userId="S::melissa.dan_floridaea.org#ext#@neahq.onmicrosoft.com::c4cbae29-c430-47cb-b8f3-3fa55c3f6821" providerId="AD" clId="Web-{24C50F81-1BEE-A2CA-5706-D9F805BB851A}" dt="2026-03-12T15:25:17.847" v="753"/>
          <ac:spMkLst>
            <pc:docMk/>
            <pc:sldMk cId="1613392113" sldId="2654"/>
            <ac:spMk id="36" creationId="{55222F96-971A-4F90-B841-6BAB416C7AC1}"/>
          </ac:spMkLst>
        </pc:spChg>
        <pc:spChg chg="add del">
          <ac:chgData name="Dan, Melissa" userId="S::melissa.dan_floridaea.org#ext#@neahq.onmicrosoft.com::c4cbae29-c430-47cb-b8f3-3fa55c3f6821" providerId="AD" clId="Web-{24C50F81-1BEE-A2CA-5706-D9F805BB851A}" dt="2026-03-12T15:25:17.847" v="753"/>
          <ac:spMkLst>
            <pc:docMk/>
            <pc:sldMk cId="1613392113" sldId="2654"/>
            <ac:spMk id="38" creationId="{08980754-6F4B-43C9-B9BE-127B6BED6586}"/>
          </ac:spMkLst>
        </pc:spChg>
        <pc:spChg chg="add del">
          <ac:chgData name="Dan, Melissa" userId="S::melissa.dan_floridaea.org#ext#@neahq.onmicrosoft.com::c4cbae29-c430-47cb-b8f3-3fa55c3f6821" providerId="AD" clId="Web-{24C50F81-1BEE-A2CA-5706-D9F805BB851A}" dt="2026-03-12T15:25:17.847" v="753"/>
          <ac:spMkLst>
            <pc:docMk/>
            <pc:sldMk cId="1613392113" sldId="2654"/>
            <ac:spMk id="40" creationId="{2C1BBA94-3F40-40AA-8BB9-E69E25E537C1}"/>
          </ac:spMkLst>
        </pc:spChg>
        <pc:spChg chg="add del">
          <ac:chgData name="Dan, Melissa" userId="S::melissa.dan_floridaea.org#ext#@neahq.onmicrosoft.com::c4cbae29-c430-47cb-b8f3-3fa55c3f6821" providerId="AD" clId="Web-{24C50F81-1BEE-A2CA-5706-D9F805BB851A}" dt="2026-03-12T15:25:27.003" v="755"/>
          <ac:spMkLst>
            <pc:docMk/>
            <pc:sldMk cId="1613392113" sldId="2654"/>
            <ac:spMk id="42" creationId="{0E3596DD-156A-473E-9BB3-C6A29F7574E9}"/>
          </ac:spMkLst>
        </pc:spChg>
        <pc:spChg chg="add del">
          <ac:chgData name="Dan, Melissa" userId="S::melissa.dan_floridaea.org#ext#@neahq.onmicrosoft.com::c4cbae29-c430-47cb-b8f3-3fa55c3f6821" providerId="AD" clId="Web-{24C50F81-1BEE-A2CA-5706-D9F805BB851A}" dt="2026-03-12T15:25:27.003" v="755"/>
          <ac:spMkLst>
            <pc:docMk/>
            <pc:sldMk cId="1613392113" sldId="2654"/>
            <ac:spMk id="43" creationId="{2C46C4D6-C474-4E92-B52E-944C1118F7B6}"/>
          </ac:spMkLst>
        </pc:spChg>
        <pc:spChg chg="add del">
          <ac:chgData name="Dan, Melissa" userId="S::melissa.dan_floridaea.org#ext#@neahq.onmicrosoft.com::c4cbae29-c430-47cb-b8f3-3fa55c3f6821" providerId="AD" clId="Web-{24C50F81-1BEE-A2CA-5706-D9F805BB851A}" dt="2026-03-12T15:35:42.501" v="793"/>
          <ac:spMkLst>
            <pc:docMk/>
            <pc:sldMk cId="1613392113" sldId="2654"/>
            <ac:spMk id="45" creationId="{0288C6B4-AFC3-407F-A595-EFFD38D4CCAF}"/>
          </ac:spMkLst>
        </pc:spChg>
        <pc:spChg chg="add del">
          <ac:chgData name="Dan, Melissa" userId="S::melissa.dan_floridaea.org#ext#@neahq.onmicrosoft.com::c4cbae29-c430-47cb-b8f3-3fa55c3f6821" providerId="AD" clId="Web-{24C50F81-1BEE-A2CA-5706-D9F805BB851A}" dt="2026-03-12T15:35:42.501" v="793"/>
          <ac:spMkLst>
            <pc:docMk/>
            <pc:sldMk cId="1613392113" sldId="2654"/>
            <ac:spMk id="46" creationId="{CF236821-17FE-429B-8D2C-08E13A64EA40}"/>
          </ac:spMkLst>
        </pc:spChg>
        <pc:spChg chg="add del">
          <ac:chgData name="Dan, Melissa" userId="S::melissa.dan_floridaea.org#ext#@neahq.onmicrosoft.com::c4cbae29-c430-47cb-b8f3-3fa55c3f6821" providerId="AD" clId="Web-{24C50F81-1BEE-A2CA-5706-D9F805BB851A}" dt="2026-03-12T15:35:42.501" v="793"/>
          <ac:spMkLst>
            <pc:docMk/>
            <pc:sldMk cId="1613392113" sldId="2654"/>
            <ac:spMk id="47" creationId="{C0BDBCD2-E081-43AB-9119-C55465E59757}"/>
          </ac:spMkLst>
        </pc:spChg>
        <pc:spChg chg="add del">
          <ac:chgData name="Dan, Melissa" userId="S::melissa.dan_floridaea.org#ext#@neahq.onmicrosoft.com::c4cbae29-c430-47cb-b8f3-3fa55c3f6821" providerId="AD" clId="Web-{24C50F81-1BEE-A2CA-5706-D9F805BB851A}" dt="2026-03-12T15:35:42.501" v="793"/>
          <ac:spMkLst>
            <pc:docMk/>
            <pc:sldMk cId="1613392113" sldId="2654"/>
            <ac:spMk id="48" creationId="{98E79BE4-34FE-485A-98A5-92CE8F7C4743}"/>
          </ac:spMkLst>
        </pc:spChg>
        <pc:spChg chg="add del">
          <ac:chgData name="Dan, Melissa" userId="S::melissa.dan_floridaea.org#ext#@neahq.onmicrosoft.com::c4cbae29-c430-47cb-b8f3-3fa55c3f6821" providerId="AD" clId="Web-{24C50F81-1BEE-A2CA-5706-D9F805BB851A}" dt="2026-03-12T15:35:42.501" v="793"/>
          <ac:spMkLst>
            <pc:docMk/>
            <pc:sldMk cId="1613392113" sldId="2654"/>
            <ac:spMk id="49" creationId="{7A5F0580-5EE9-419F-96EE-B6529EF6E7D0}"/>
          </ac:spMkLst>
        </pc:spChg>
        <pc:spChg chg="add del">
          <ac:chgData name="Dan, Melissa" userId="S::melissa.dan_floridaea.org#ext#@neahq.onmicrosoft.com::c4cbae29-c430-47cb-b8f3-3fa55c3f6821" providerId="AD" clId="Web-{24C50F81-1BEE-A2CA-5706-D9F805BB851A}" dt="2026-03-12T15:39:52.641" v="856"/>
          <ac:spMkLst>
            <pc:docMk/>
            <pc:sldMk cId="1613392113" sldId="2654"/>
            <ac:spMk id="54" creationId="{2B97F24A-32CE-4C1C-A50D-3016B394DCFB}"/>
          </ac:spMkLst>
        </pc:spChg>
        <pc:spChg chg="add del">
          <ac:chgData name="Dan, Melissa" userId="S::melissa.dan_floridaea.org#ext#@neahq.onmicrosoft.com::c4cbae29-c430-47cb-b8f3-3fa55c3f6821" providerId="AD" clId="Web-{24C50F81-1BEE-A2CA-5706-D9F805BB851A}" dt="2026-03-12T15:39:52.641" v="856"/>
          <ac:spMkLst>
            <pc:docMk/>
            <pc:sldMk cId="1613392113" sldId="2654"/>
            <ac:spMk id="56" creationId="{CD8B4F24-440B-49E9-B85D-733523DC064B}"/>
          </ac:spMkLst>
        </pc:spChg>
        <pc:spChg chg="add del">
          <ac:chgData name="Dan, Melissa" userId="S::melissa.dan_floridaea.org#ext#@neahq.onmicrosoft.com::c4cbae29-c430-47cb-b8f3-3fa55c3f6821" providerId="AD" clId="Web-{24C50F81-1BEE-A2CA-5706-D9F805BB851A}" dt="2026-03-12T15:39:01.173" v="835"/>
          <ac:spMkLst>
            <pc:docMk/>
            <pc:sldMk cId="1613392113" sldId="2654"/>
            <ac:spMk id="58" creationId="{BCED4D40-4B67-4331-AC48-79B82B4A47D8}"/>
          </ac:spMkLst>
        </pc:spChg>
        <pc:spChg chg="add del">
          <ac:chgData name="Dan, Melissa" userId="S::melissa.dan_floridaea.org#ext#@neahq.onmicrosoft.com::c4cbae29-c430-47cb-b8f3-3fa55c3f6821" providerId="AD" clId="Web-{24C50F81-1BEE-A2CA-5706-D9F805BB851A}" dt="2026-03-12T15:39:01.173" v="835"/>
          <ac:spMkLst>
            <pc:docMk/>
            <pc:sldMk cId="1613392113" sldId="2654"/>
            <ac:spMk id="59" creationId="{670CEDEF-4F34-412E-84EE-329C1E936AF5}"/>
          </ac:spMkLst>
        </pc:spChg>
        <pc:spChg chg="add">
          <ac:chgData name="Dan, Melissa" userId="S::melissa.dan_floridaea.org#ext#@neahq.onmicrosoft.com::c4cbae29-c430-47cb-b8f3-3fa55c3f6821" providerId="AD" clId="Web-{24C50F81-1BEE-A2CA-5706-D9F805BB851A}" dt="2026-03-12T15:39:52.641" v="856"/>
          <ac:spMkLst>
            <pc:docMk/>
            <pc:sldMk cId="1613392113" sldId="2654"/>
            <ac:spMk id="60" creationId="{2B97F24A-32CE-4C1C-A50D-3016B394DCFB}"/>
          </ac:spMkLst>
        </pc:spChg>
        <pc:spChg chg="add del">
          <ac:chgData name="Dan, Melissa" userId="S::melissa.dan_floridaea.org#ext#@neahq.onmicrosoft.com::c4cbae29-c430-47cb-b8f3-3fa55c3f6821" providerId="AD" clId="Web-{24C50F81-1BEE-A2CA-5706-D9F805BB851A}" dt="2026-03-12T15:38:05.532" v="823"/>
          <ac:spMkLst>
            <pc:docMk/>
            <pc:sldMk cId="1613392113" sldId="2654"/>
            <ac:spMk id="61" creationId="{A4AC5506-6312-4701-8D3C-40187889A947}"/>
          </ac:spMkLst>
        </pc:spChg>
        <pc:spChg chg="add">
          <ac:chgData name="Dan, Melissa" userId="S::melissa.dan_floridaea.org#ext#@neahq.onmicrosoft.com::c4cbae29-c430-47cb-b8f3-3fa55c3f6821" providerId="AD" clId="Web-{24C50F81-1BEE-A2CA-5706-D9F805BB851A}" dt="2026-03-12T15:39:52.641" v="856"/>
          <ac:spMkLst>
            <pc:docMk/>
            <pc:sldMk cId="1613392113" sldId="2654"/>
            <ac:spMk id="62" creationId="{6357EC4F-235E-4222-A36F-C7878ACE37F2}"/>
          </ac:spMkLst>
        </pc:spChg>
        <pc:spChg chg="add del">
          <ac:chgData name="Dan, Melissa" userId="S::melissa.dan_floridaea.org#ext#@neahq.onmicrosoft.com::c4cbae29-c430-47cb-b8f3-3fa55c3f6821" providerId="AD" clId="Web-{24C50F81-1BEE-A2CA-5706-D9F805BB851A}" dt="2026-03-12T15:38:25.845" v="825"/>
          <ac:spMkLst>
            <pc:docMk/>
            <pc:sldMk cId="1613392113" sldId="2654"/>
            <ac:spMk id="63" creationId="{A4AC5506-6312-4701-8D3C-40187889A947}"/>
          </ac:spMkLst>
        </pc:spChg>
        <pc:graphicFrameChg chg="add del mod modGraphic">
          <ac:chgData name="Dan, Melissa" userId="S::melissa.dan_floridaea.org#ext#@neahq.onmicrosoft.com::c4cbae29-c430-47cb-b8f3-3fa55c3f6821" providerId="AD" clId="Web-{24C50F81-1BEE-A2CA-5706-D9F805BB851A}" dt="2026-03-12T15:39:52.641" v="856"/>
          <ac:graphicFrameMkLst>
            <pc:docMk/>
            <pc:sldMk cId="1613392113" sldId="2654"/>
            <ac:graphicFrameMk id="4" creationId="{E9552933-F6D8-1AA0-C365-D2907CB03C08}"/>
          </ac:graphicFrameMkLst>
        </pc:graphicFrameChg>
        <pc:graphicFrameChg chg="add del mod modGraphic">
          <ac:chgData name="Dan, Melissa" userId="S::melissa.dan_floridaea.org#ext#@neahq.onmicrosoft.com::c4cbae29-c430-47cb-b8f3-3fa55c3f6821" providerId="AD" clId="Web-{24C50F81-1BEE-A2CA-5706-D9F805BB851A}" dt="2026-03-12T15:39:20.610" v="855"/>
          <ac:graphicFrameMkLst>
            <pc:docMk/>
            <pc:sldMk cId="1613392113" sldId="2654"/>
            <ac:graphicFrameMk id="5" creationId="{12BA66C9-0AEC-1E5A-04D2-B287067837E5}"/>
          </ac:graphicFrameMkLst>
        </pc:graphicFrameChg>
      </pc:sldChg>
      <pc:sldChg chg="addSp delSp modSp mod setBg">
        <pc:chgData name="Dan, Melissa" userId="S::melissa.dan_floridaea.org#ext#@neahq.onmicrosoft.com::c4cbae29-c430-47cb-b8f3-3fa55c3f6821" providerId="AD" clId="Web-{24C50F81-1BEE-A2CA-5706-D9F805BB851A}" dt="2026-03-12T15:48:25.406" v="1017"/>
        <pc:sldMkLst>
          <pc:docMk/>
          <pc:sldMk cId="4096850112" sldId="2655"/>
        </pc:sldMkLst>
        <pc:spChg chg="mod">
          <ac:chgData name="Dan, Melissa" userId="S::melissa.dan_floridaea.org#ext#@neahq.onmicrosoft.com::c4cbae29-c430-47cb-b8f3-3fa55c3f6821" providerId="AD" clId="Web-{24C50F81-1BEE-A2CA-5706-D9F805BB851A}" dt="2026-03-12T15:46:53.172" v="1000"/>
          <ac:spMkLst>
            <pc:docMk/>
            <pc:sldMk cId="4096850112" sldId="2655"/>
            <ac:spMk id="2" creationId="{40073A02-30EB-CD19-6C7E-5710C0196223}"/>
          </ac:spMkLst>
        </pc:spChg>
        <pc:spChg chg="mod">
          <ac:chgData name="Dan, Melissa" userId="S::melissa.dan_floridaea.org#ext#@neahq.onmicrosoft.com::c4cbae29-c430-47cb-b8f3-3fa55c3f6821" providerId="AD" clId="Web-{24C50F81-1BEE-A2CA-5706-D9F805BB851A}" dt="2026-03-12T15:48:25.406" v="1017"/>
          <ac:spMkLst>
            <pc:docMk/>
            <pc:sldMk cId="4096850112" sldId="2655"/>
            <ac:spMk id="3" creationId="{831DB1FD-0C6E-F063-C8DE-498A9950DA1F}"/>
          </ac:spMkLst>
        </pc:spChg>
        <pc:spChg chg="add del">
          <ac:chgData name="Dan, Melissa" userId="S::melissa.dan_floridaea.org#ext#@neahq.onmicrosoft.com::c4cbae29-c430-47cb-b8f3-3fa55c3f6821" providerId="AD" clId="Web-{24C50F81-1BEE-A2CA-5706-D9F805BB851A}" dt="2026-03-12T15:45:55.891" v="997"/>
          <ac:spMkLst>
            <pc:docMk/>
            <pc:sldMk cId="4096850112" sldId="2655"/>
            <ac:spMk id="8" creationId="{907EF6B7-1338-4443-8C46-6A318D952DFD}"/>
          </ac:spMkLst>
        </pc:spChg>
        <pc:spChg chg="add del">
          <ac:chgData name="Dan, Melissa" userId="S::melissa.dan_floridaea.org#ext#@neahq.onmicrosoft.com::c4cbae29-c430-47cb-b8f3-3fa55c3f6821" providerId="AD" clId="Web-{24C50F81-1BEE-A2CA-5706-D9F805BB851A}" dt="2026-03-12T15:45:55.891" v="997"/>
          <ac:spMkLst>
            <pc:docMk/>
            <pc:sldMk cId="4096850112" sldId="2655"/>
            <ac:spMk id="10" creationId="{DAAE4CDD-124C-4DCF-9584-B6033B545DD5}"/>
          </ac:spMkLst>
        </pc:spChg>
        <pc:spChg chg="add del">
          <ac:chgData name="Dan, Melissa" userId="S::melissa.dan_floridaea.org#ext#@neahq.onmicrosoft.com::c4cbae29-c430-47cb-b8f3-3fa55c3f6821" providerId="AD" clId="Web-{24C50F81-1BEE-A2CA-5706-D9F805BB851A}" dt="2026-03-12T15:45:55.891" v="997"/>
          <ac:spMkLst>
            <pc:docMk/>
            <pc:sldMk cId="4096850112" sldId="2655"/>
            <ac:spMk id="12" creationId="{081E4A58-353D-44AE-B2FC-2A74E2E400F7}"/>
          </ac:spMkLst>
        </pc:spChg>
        <pc:spChg chg="add del">
          <ac:chgData name="Dan, Melissa" userId="S::melissa.dan_floridaea.org#ext#@neahq.onmicrosoft.com::c4cbae29-c430-47cb-b8f3-3fa55c3f6821" providerId="AD" clId="Web-{24C50F81-1BEE-A2CA-5706-D9F805BB851A}" dt="2026-03-12T15:46:53.172" v="1000"/>
          <ac:spMkLst>
            <pc:docMk/>
            <pc:sldMk cId="4096850112" sldId="2655"/>
            <ac:spMk id="17" creationId="{389575E1-3389-451A-A5F7-27854C25C599}"/>
          </ac:spMkLst>
        </pc:spChg>
        <pc:spChg chg="add del">
          <ac:chgData name="Dan, Melissa" userId="S::melissa.dan_floridaea.org#ext#@neahq.onmicrosoft.com::c4cbae29-c430-47cb-b8f3-3fa55c3f6821" providerId="AD" clId="Web-{24C50F81-1BEE-A2CA-5706-D9F805BB851A}" dt="2026-03-12T15:46:53.172" v="1000"/>
          <ac:spMkLst>
            <pc:docMk/>
            <pc:sldMk cId="4096850112" sldId="2655"/>
            <ac:spMk id="19" creationId="{A53CCC5C-D88E-40FB-B30B-23DCDBD01D37}"/>
          </ac:spMkLst>
        </pc:spChg>
        <pc:spChg chg="add del">
          <ac:chgData name="Dan, Melissa" userId="S::melissa.dan_floridaea.org#ext#@neahq.onmicrosoft.com::c4cbae29-c430-47cb-b8f3-3fa55c3f6821" providerId="AD" clId="Web-{24C50F81-1BEE-A2CA-5706-D9F805BB851A}" dt="2026-03-12T15:46:53.172" v="1000"/>
          <ac:spMkLst>
            <pc:docMk/>
            <pc:sldMk cId="4096850112" sldId="2655"/>
            <ac:spMk id="21" creationId="{081E4A58-353D-44AE-B2FC-2A74E2E400F7}"/>
          </ac:spMkLst>
        </pc:spChg>
        <pc:spChg chg="add del">
          <ac:chgData name="Dan, Melissa" userId="S::melissa.dan_floridaea.org#ext#@neahq.onmicrosoft.com::c4cbae29-c430-47cb-b8f3-3fa55c3f6821" providerId="AD" clId="Web-{24C50F81-1BEE-A2CA-5706-D9F805BB851A}" dt="2026-03-12T15:48:25.406" v="1017"/>
          <ac:spMkLst>
            <pc:docMk/>
            <pc:sldMk cId="4096850112" sldId="2655"/>
            <ac:spMk id="26" creationId="{907EF6B7-1338-4443-8C46-6A318D952DFD}"/>
          </ac:spMkLst>
        </pc:spChg>
        <pc:spChg chg="add del">
          <ac:chgData name="Dan, Melissa" userId="S::melissa.dan_floridaea.org#ext#@neahq.onmicrosoft.com::c4cbae29-c430-47cb-b8f3-3fa55c3f6821" providerId="AD" clId="Web-{24C50F81-1BEE-A2CA-5706-D9F805BB851A}" dt="2026-03-12T15:48:25.406" v="1017"/>
          <ac:spMkLst>
            <pc:docMk/>
            <pc:sldMk cId="4096850112" sldId="2655"/>
            <ac:spMk id="28" creationId="{DAAE4CDD-124C-4DCF-9584-B6033B545DD5}"/>
          </ac:spMkLst>
        </pc:spChg>
        <pc:spChg chg="add del">
          <ac:chgData name="Dan, Melissa" userId="S::melissa.dan_floridaea.org#ext#@neahq.onmicrosoft.com::c4cbae29-c430-47cb-b8f3-3fa55c3f6821" providerId="AD" clId="Web-{24C50F81-1BEE-A2CA-5706-D9F805BB851A}" dt="2026-03-12T15:48:25.406" v="1017"/>
          <ac:spMkLst>
            <pc:docMk/>
            <pc:sldMk cId="4096850112" sldId="2655"/>
            <ac:spMk id="30" creationId="{081E4A58-353D-44AE-B2FC-2A74E2E400F7}"/>
          </ac:spMkLst>
        </pc:spChg>
        <pc:spChg chg="add">
          <ac:chgData name="Dan, Melissa" userId="S::melissa.dan_floridaea.org#ext#@neahq.onmicrosoft.com::c4cbae29-c430-47cb-b8f3-3fa55c3f6821" providerId="AD" clId="Web-{24C50F81-1BEE-A2CA-5706-D9F805BB851A}" dt="2026-03-12T15:48:25.406" v="1017"/>
          <ac:spMkLst>
            <pc:docMk/>
            <pc:sldMk cId="4096850112" sldId="2655"/>
            <ac:spMk id="32" creationId="{907EF6B7-1338-4443-8C46-6A318D952DFD}"/>
          </ac:spMkLst>
        </pc:spChg>
        <pc:spChg chg="add">
          <ac:chgData name="Dan, Melissa" userId="S::melissa.dan_floridaea.org#ext#@neahq.onmicrosoft.com::c4cbae29-c430-47cb-b8f3-3fa55c3f6821" providerId="AD" clId="Web-{24C50F81-1BEE-A2CA-5706-D9F805BB851A}" dt="2026-03-12T15:48:25.406" v="1017"/>
          <ac:spMkLst>
            <pc:docMk/>
            <pc:sldMk cId="4096850112" sldId="2655"/>
            <ac:spMk id="33" creationId="{DAAE4CDD-124C-4DCF-9584-B6033B545DD5}"/>
          </ac:spMkLst>
        </pc:spChg>
        <pc:spChg chg="add">
          <ac:chgData name="Dan, Melissa" userId="S::melissa.dan_floridaea.org#ext#@neahq.onmicrosoft.com::c4cbae29-c430-47cb-b8f3-3fa55c3f6821" providerId="AD" clId="Web-{24C50F81-1BEE-A2CA-5706-D9F805BB851A}" dt="2026-03-12T15:48:25.406" v="1017"/>
          <ac:spMkLst>
            <pc:docMk/>
            <pc:sldMk cId="4096850112" sldId="2655"/>
            <ac:spMk id="34" creationId="{081E4A58-353D-44AE-B2FC-2A74E2E400F7}"/>
          </ac:spMkLst>
        </pc:spChg>
        <pc:spChg chg="add del">
          <ac:chgData name="Dan, Melissa" userId="S::melissa.dan_floridaea.org#ext#@neahq.onmicrosoft.com::c4cbae29-c430-47cb-b8f3-3fa55c3f6821" providerId="AD" clId="Web-{24C50F81-1BEE-A2CA-5706-D9F805BB851A}" dt="2026-03-12T15:48:16.297" v="1015"/>
          <ac:spMkLst>
            <pc:docMk/>
            <pc:sldMk cId="4096850112" sldId="2655"/>
            <ac:spMk id="35" creationId="{907EF6B7-1338-4443-8C46-6A318D952DFD}"/>
          </ac:spMkLst>
        </pc:spChg>
        <pc:spChg chg="add del">
          <ac:chgData name="Dan, Melissa" userId="S::melissa.dan_floridaea.org#ext#@neahq.onmicrosoft.com::c4cbae29-c430-47cb-b8f3-3fa55c3f6821" providerId="AD" clId="Web-{24C50F81-1BEE-A2CA-5706-D9F805BB851A}" dt="2026-03-12T15:48:16.297" v="1015"/>
          <ac:spMkLst>
            <pc:docMk/>
            <pc:sldMk cId="4096850112" sldId="2655"/>
            <ac:spMk id="37" creationId="{DAAE4CDD-124C-4DCF-9584-B6033B545DD5}"/>
          </ac:spMkLst>
        </pc:spChg>
        <pc:spChg chg="add del">
          <ac:chgData name="Dan, Melissa" userId="S::melissa.dan_floridaea.org#ext#@neahq.onmicrosoft.com::c4cbae29-c430-47cb-b8f3-3fa55c3f6821" providerId="AD" clId="Web-{24C50F81-1BEE-A2CA-5706-D9F805BB851A}" dt="2026-03-12T15:48:16.297" v="1015"/>
          <ac:spMkLst>
            <pc:docMk/>
            <pc:sldMk cId="4096850112" sldId="2655"/>
            <ac:spMk id="39" creationId="{081E4A58-353D-44AE-B2FC-2A74E2E400F7}"/>
          </ac:spMkLst>
        </pc:spChg>
      </pc:sldChg>
      <pc:sldChg chg="del">
        <pc:chgData name="Dan, Melissa" userId="S::melissa.dan_floridaea.org#ext#@neahq.onmicrosoft.com::c4cbae29-c430-47cb-b8f3-3fa55c3f6821" providerId="AD" clId="Web-{24C50F81-1BEE-A2CA-5706-D9F805BB851A}" dt="2026-03-12T15:18:03.051" v="661"/>
        <pc:sldMkLst>
          <pc:docMk/>
          <pc:sldMk cId="3388257120" sldId="2675"/>
        </pc:sldMkLst>
      </pc:sldChg>
      <pc:sldChg chg="addSp delSp modSp mod setBg">
        <pc:chgData name="Dan, Melissa" userId="S::melissa.dan_floridaea.org#ext#@neahq.onmicrosoft.com::c4cbae29-c430-47cb-b8f3-3fa55c3f6821" providerId="AD" clId="Web-{24C50F81-1BEE-A2CA-5706-D9F805BB851A}" dt="2026-03-12T17:17:15.815" v="1751"/>
        <pc:sldMkLst>
          <pc:docMk/>
          <pc:sldMk cId="2943126855" sldId="2676"/>
        </pc:sldMkLst>
        <pc:spChg chg="mod">
          <ac:chgData name="Dan, Melissa" userId="S::melissa.dan_floridaea.org#ext#@neahq.onmicrosoft.com::c4cbae29-c430-47cb-b8f3-3fa55c3f6821" providerId="AD" clId="Web-{24C50F81-1BEE-A2CA-5706-D9F805BB851A}" dt="2026-03-12T17:17:08.799" v="1750"/>
          <ac:spMkLst>
            <pc:docMk/>
            <pc:sldMk cId="2943126855" sldId="2676"/>
            <ac:spMk id="2" creationId="{00000000-0000-0000-0000-000000000000}"/>
          </ac:spMkLst>
        </pc:spChg>
        <pc:spChg chg="mod">
          <ac:chgData name="Dan, Melissa" userId="S::melissa.dan_floridaea.org#ext#@neahq.onmicrosoft.com::c4cbae29-c430-47cb-b8f3-3fa55c3f6821" providerId="AD" clId="Web-{24C50F81-1BEE-A2CA-5706-D9F805BB851A}" dt="2026-03-12T17:17:15.815" v="1751"/>
          <ac:spMkLst>
            <pc:docMk/>
            <pc:sldMk cId="2943126855" sldId="2676"/>
            <ac:spMk id="3" creationId="{00000000-0000-0000-0000-000000000000}"/>
          </ac:spMkLst>
        </pc:spChg>
        <pc:spChg chg="add del">
          <ac:chgData name="Dan, Melissa" userId="S::melissa.dan_floridaea.org#ext#@neahq.onmicrosoft.com::c4cbae29-c430-47cb-b8f3-3fa55c3f6821" providerId="AD" clId="Web-{24C50F81-1BEE-A2CA-5706-D9F805BB851A}" dt="2026-03-12T16:11:45.496" v="1139"/>
          <ac:spMkLst>
            <pc:docMk/>
            <pc:sldMk cId="2943126855" sldId="2676"/>
            <ac:spMk id="10" creationId="{A3363022-C969-41E9-8EB2-E4C94908C1FA}"/>
          </ac:spMkLst>
        </pc:spChg>
        <pc:spChg chg="add del">
          <ac:chgData name="Dan, Melissa" userId="S::melissa.dan_floridaea.org#ext#@neahq.onmicrosoft.com::c4cbae29-c430-47cb-b8f3-3fa55c3f6821" providerId="AD" clId="Web-{24C50F81-1BEE-A2CA-5706-D9F805BB851A}" dt="2026-03-12T16:11:45.496" v="1139"/>
          <ac:spMkLst>
            <pc:docMk/>
            <pc:sldMk cId="2943126855" sldId="2676"/>
            <ac:spMk id="12" creationId="{8D1AD6B3-BE88-4CEB-BA17-790657CC4729}"/>
          </ac:spMkLst>
        </pc:spChg>
        <pc:spChg chg="add del">
          <ac:chgData name="Dan, Melissa" userId="S::melissa.dan_floridaea.org#ext#@neahq.onmicrosoft.com::c4cbae29-c430-47cb-b8f3-3fa55c3f6821" providerId="AD" clId="Web-{24C50F81-1BEE-A2CA-5706-D9F805BB851A}" dt="2026-03-12T17:17:01.565" v="1749"/>
          <ac:spMkLst>
            <pc:docMk/>
            <pc:sldMk cId="2943126855" sldId="2676"/>
            <ac:spMk id="19" creationId="{74751229-0244-4FBB-BED1-407467F4C951}"/>
          </ac:spMkLst>
        </pc:spChg>
        <pc:spChg chg="add">
          <ac:chgData name="Dan, Melissa" userId="S::melissa.dan_floridaea.org#ext#@neahq.onmicrosoft.com::c4cbae29-c430-47cb-b8f3-3fa55c3f6821" providerId="AD" clId="Web-{24C50F81-1BEE-A2CA-5706-D9F805BB851A}" dt="2026-03-12T17:17:01.565" v="1749"/>
          <ac:spMkLst>
            <pc:docMk/>
            <pc:sldMk cId="2943126855" sldId="2676"/>
            <ac:spMk id="25" creationId="{8A94871E-96FC-4ADE-815B-41A636E34F1A}"/>
          </ac:spMkLst>
        </pc:spChg>
        <pc:spChg chg="add">
          <ac:chgData name="Dan, Melissa" userId="S::melissa.dan_floridaea.org#ext#@neahq.onmicrosoft.com::c4cbae29-c430-47cb-b8f3-3fa55c3f6821" providerId="AD" clId="Web-{24C50F81-1BEE-A2CA-5706-D9F805BB851A}" dt="2026-03-12T17:17:01.565" v="1749"/>
          <ac:spMkLst>
            <pc:docMk/>
            <pc:sldMk cId="2943126855" sldId="2676"/>
            <ac:spMk id="27" creationId="{3FCFB1DE-0B7E-48CC-BA90-B2AB0889F9D6}"/>
          </ac:spMkLst>
        </pc:spChg>
        <pc:grpChg chg="add del">
          <ac:chgData name="Dan, Melissa" userId="S::melissa.dan_floridaea.org#ext#@neahq.onmicrosoft.com::c4cbae29-c430-47cb-b8f3-3fa55c3f6821" providerId="AD" clId="Web-{24C50F81-1BEE-A2CA-5706-D9F805BB851A}" dt="2026-03-12T16:11:45.496" v="1139"/>
          <ac:grpSpMkLst>
            <pc:docMk/>
            <pc:sldMk cId="2943126855" sldId="2676"/>
            <ac:grpSpMk id="14" creationId="{89D1390B-7E13-4B4F-9CB2-391063412E54}"/>
          </ac:grpSpMkLst>
        </pc:grpChg>
        <pc:picChg chg="add del">
          <ac:chgData name="Dan, Melissa" userId="S::melissa.dan_floridaea.org#ext#@neahq.onmicrosoft.com::c4cbae29-c430-47cb-b8f3-3fa55c3f6821" providerId="AD" clId="Web-{24C50F81-1BEE-A2CA-5706-D9F805BB851A}" dt="2026-03-12T16:11:45.496" v="1139"/>
          <ac:picMkLst>
            <pc:docMk/>
            <pc:sldMk cId="2943126855" sldId="2676"/>
            <ac:picMk id="7" creationId="{EC00C67E-C23E-FAFE-08D6-C9779E8C05A0}"/>
          </ac:picMkLst>
        </pc:picChg>
        <pc:picChg chg="add del">
          <ac:chgData name="Dan, Melissa" userId="S::melissa.dan_floridaea.org#ext#@neahq.onmicrosoft.com::c4cbae29-c430-47cb-b8f3-3fa55c3f6821" providerId="AD" clId="Web-{24C50F81-1BEE-A2CA-5706-D9F805BB851A}" dt="2026-03-12T17:17:01.565" v="1749"/>
          <ac:picMkLst>
            <pc:docMk/>
            <pc:sldMk cId="2943126855" sldId="2676"/>
            <ac:picMk id="9" creationId="{0C5578A8-C629-4C87-9963-9B700DE6701E}"/>
          </ac:picMkLst>
        </pc:picChg>
        <pc:picChg chg="add mod">
          <ac:chgData name="Dan, Melissa" userId="S::melissa.dan_floridaea.org#ext#@neahq.onmicrosoft.com::c4cbae29-c430-47cb-b8f3-3fa55c3f6821" providerId="AD" clId="Web-{24C50F81-1BEE-A2CA-5706-D9F805BB851A}" dt="2026-03-12T17:17:01.565" v="1749"/>
          <ac:picMkLst>
            <pc:docMk/>
            <pc:sldMk cId="2943126855" sldId="2676"/>
            <ac:picMk id="20" creationId="{81114261-4815-2B6C-E979-BFD7ADD2B9F0}"/>
          </ac:picMkLst>
        </pc:picChg>
      </pc:sldChg>
      <pc:sldChg chg="addSp delSp modSp del">
        <pc:chgData name="Dan, Melissa" userId="S::melissa.dan_floridaea.org#ext#@neahq.onmicrosoft.com::c4cbae29-c430-47cb-b8f3-3fa55c3f6821" providerId="AD" clId="Web-{24C50F81-1BEE-A2CA-5706-D9F805BB851A}" dt="2026-03-12T16:13:36.793" v="1160"/>
        <pc:sldMkLst>
          <pc:docMk/>
          <pc:sldMk cId="3737871412" sldId="2677"/>
        </pc:sldMkLst>
        <pc:spChg chg="del">
          <ac:chgData name="Dan, Melissa" userId="S::melissa.dan_floridaea.org#ext#@neahq.onmicrosoft.com::c4cbae29-c430-47cb-b8f3-3fa55c3f6821" providerId="AD" clId="Web-{24C50F81-1BEE-A2CA-5706-D9F805BB851A}" dt="2026-03-12T16:12:34.152" v="1141"/>
          <ac:spMkLst>
            <pc:docMk/>
            <pc:sldMk cId="3737871412" sldId="2677"/>
            <ac:spMk id="2" creationId="{286808BE-A369-0B42-988E-C51C85849867}"/>
          </ac:spMkLst>
        </pc:spChg>
        <pc:spChg chg="mod">
          <ac:chgData name="Dan, Melissa" userId="S::melissa.dan_floridaea.org#ext#@neahq.onmicrosoft.com::c4cbae29-c430-47cb-b8f3-3fa55c3f6821" providerId="AD" clId="Web-{24C50F81-1BEE-A2CA-5706-D9F805BB851A}" dt="2026-03-12T16:13:17.902" v="1157" actId="20577"/>
          <ac:spMkLst>
            <pc:docMk/>
            <pc:sldMk cId="3737871412" sldId="2677"/>
            <ac:spMk id="3" creationId="{F08C1AC9-AAA4-B9F7-8D86-F2B64AC80DCB}"/>
          </ac:spMkLst>
        </pc:spChg>
        <pc:spChg chg="add del mod">
          <ac:chgData name="Dan, Melissa" userId="S::melissa.dan_floridaea.org#ext#@neahq.onmicrosoft.com::c4cbae29-c430-47cb-b8f3-3fa55c3f6821" providerId="AD" clId="Web-{24C50F81-1BEE-A2CA-5706-D9F805BB851A}" dt="2026-03-12T16:12:39.902" v="1142"/>
          <ac:spMkLst>
            <pc:docMk/>
            <pc:sldMk cId="3737871412" sldId="2677"/>
            <ac:spMk id="5" creationId="{423669F0-E80D-3ABE-FF3C-2F128FBE33AA}"/>
          </ac:spMkLst>
        </pc:spChg>
      </pc:sldChg>
      <pc:sldChg chg="addSp delSp modSp mod setBg">
        <pc:chgData name="Dan, Melissa" userId="S::melissa.dan_floridaea.org#ext#@neahq.onmicrosoft.com::c4cbae29-c430-47cb-b8f3-3fa55c3f6821" providerId="AD" clId="Web-{24C50F81-1BEE-A2CA-5706-D9F805BB851A}" dt="2026-03-12T17:22:17.908" v="1779"/>
        <pc:sldMkLst>
          <pc:docMk/>
          <pc:sldMk cId="1587177053" sldId="2678"/>
        </pc:sldMkLst>
        <pc:spChg chg="mod">
          <ac:chgData name="Dan, Melissa" userId="S::melissa.dan_floridaea.org#ext#@neahq.onmicrosoft.com::c4cbae29-c430-47cb-b8f3-3fa55c3f6821" providerId="AD" clId="Web-{24C50F81-1BEE-A2CA-5706-D9F805BB851A}" dt="2026-03-12T17:21:20.549" v="1769"/>
          <ac:spMkLst>
            <pc:docMk/>
            <pc:sldMk cId="1587177053" sldId="2678"/>
            <ac:spMk id="2" creationId="{EA66EA11-EF7F-8A52-C0E5-97C8AC0C88A6}"/>
          </ac:spMkLst>
        </pc:spChg>
        <pc:spChg chg="mod">
          <ac:chgData name="Dan, Melissa" userId="S::melissa.dan_floridaea.org#ext#@neahq.onmicrosoft.com::c4cbae29-c430-47cb-b8f3-3fa55c3f6821" providerId="AD" clId="Web-{24C50F81-1BEE-A2CA-5706-D9F805BB851A}" dt="2026-03-12T17:22:17.908" v="1779"/>
          <ac:spMkLst>
            <pc:docMk/>
            <pc:sldMk cId="1587177053" sldId="2678"/>
            <ac:spMk id="3" creationId="{EAE48C85-6B9D-7AEC-8268-8736AD99C1C4}"/>
          </ac:spMkLst>
        </pc:spChg>
        <pc:spChg chg="add del">
          <ac:chgData name="Dan, Melissa" userId="S::melissa.dan_floridaea.org#ext#@neahq.onmicrosoft.com::c4cbae29-c430-47cb-b8f3-3fa55c3f6821" providerId="AD" clId="Web-{24C50F81-1BEE-A2CA-5706-D9F805BB851A}" dt="2026-03-12T17:08:14.082" v="1691"/>
          <ac:spMkLst>
            <pc:docMk/>
            <pc:sldMk cId="1587177053" sldId="2678"/>
            <ac:spMk id="8" creationId="{081EA652-8C6A-4E69-BEB9-170809474553}"/>
          </ac:spMkLst>
        </pc:spChg>
        <pc:spChg chg="add del">
          <ac:chgData name="Dan, Melissa" userId="S::melissa.dan_floridaea.org#ext#@neahq.onmicrosoft.com::c4cbae29-c430-47cb-b8f3-3fa55c3f6821" providerId="AD" clId="Web-{24C50F81-1BEE-A2CA-5706-D9F805BB851A}" dt="2026-03-12T17:08:14.082" v="1691"/>
          <ac:spMkLst>
            <pc:docMk/>
            <pc:sldMk cId="1587177053" sldId="2678"/>
            <ac:spMk id="10" creationId="{5298780A-33B9-4EA2-8F67-DE68AD62841B}"/>
          </ac:spMkLst>
        </pc:spChg>
        <pc:spChg chg="add del">
          <ac:chgData name="Dan, Melissa" userId="S::melissa.dan_floridaea.org#ext#@neahq.onmicrosoft.com::c4cbae29-c430-47cb-b8f3-3fa55c3f6821" providerId="AD" clId="Web-{24C50F81-1BEE-A2CA-5706-D9F805BB851A}" dt="2026-03-12T17:08:14.082" v="1691"/>
          <ac:spMkLst>
            <pc:docMk/>
            <pc:sldMk cId="1587177053" sldId="2678"/>
            <ac:spMk id="12" creationId="{7F488E8B-4E1E-4402-8935-D4E6C02615C7}"/>
          </ac:spMkLst>
        </pc:spChg>
        <pc:spChg chg="add del">
          <ac:chgData name="Dan, Melissa" userId="S::melissa.dan_floridaea.org#ext#@neahq.onmicrosoft.com::c4cbae29-c430-47cb-b8f3-3fa55c3f6821" providerId="AD" clId="Web-{24C50F81-1BEE-A2CA-5706-D9F805BB851A}" dt="2026-03-12T17:21:20.549" v="1769"/>
          <ac:spMkLst>
            <pc:docMk/>
            <pc:sldMk cId="1587177053" sldId="2678"/>
            <ac:spMk id="14" creationId="{B6CDA21F-E7AF-4C75-8395-33F58D5B0E45}"/>
          </ac:spMkLst>
        </pc:spChg>
        <pc:spChg chg="add del">
          <ac:chgData name="Dan, Melissa" userId="S::melissa.dan_floridaea.org#ext#@neahq.onmicrosoft.com::c4cbae29-c430-47cb-b8f3-3fa55c3f6821" providerId="AD" clId="Web-{24C50F81-1BEE-A2CA-5706-D9F805BB851A}" dt="2026-03-12T17:21:20.549" v="1769"/>
          <ac:spMkLst>
            <pc:docMk/>
            <pc:sldMk cId="1587177053" sldId="2678"/>
            <ac:spMk id="15" creationId="{D5B0017B-2ECA-49AF-B397-DC140825DF8D}"/>
          </ac:spMkLst>
        </pc:spChg>
        <pc:spChg chg="add del">
          <ac:chgData name="Dan, Melissa" userId="S::melissa.dan_floridaea.org#ext#@neahq.onmicrosoft.com::c4cbae29-c430-47cb-b8f3-3fa55c3f6821" providerId="AD" clId="Web-{24C50F81-1BEE-A2CA-5706-D9F805BB851A}" dt="2026-03-12T17:21:11.486" v="1766"/>
          <ac:spMkLst>
            <pc:docMk/>
            <pc:sldMk cId="1587177053" sldId="2678"/>
            <ac:spMk id="23" creationId="{100EDD19-6802-4EC3-95CE-CFFAB042CFD6}"/>
          </ac:spMkLst>
        </pc:spChg>
        <pc:spChg chg="add del">
          <ac:chgData name="Dan, Melissa" userId="S::melissa.dan_floridaea.org#ext#@neahq.onmicrosoft.com::c4cbae29-c430-47cb-b8f3-3fa55c3f6821" providerId="AD" clId="Web-{24C50F81-1BEE-A2CA-5706-D9F805BB851A}" dt="2026-03-12T17:21:11.486" v="1766"/>
          <ac:spMkLst>
            <pc:docMk/>
            <pc:sldMk cId="1587177053" sldId="2678"/>
            <ac:spMk id="25" creationId="{DB17E863-922E-4C26-BD64-E8FD41D28661}"/>
          </ac:spMkLst>
        </pc:spChg>
        <pc:spChg chg="add del">
          <ac:chgData name="Dan, Melissa" userId="S::melissa.dan_floridaea.org#ext#@neahq.onmicrosoft.com::c4cbae29-c430-47cb-b8f3-3fa55c3f6821" providerId="AD" clId="Web-{24C50F81-1BEE-A2CA-5706-D9F805BB851A}" dt="2026-03-12T17:21:20.533" v="1768"/>
          <ac:spMkLst>
            <pc:docMk/>
            <pc:sldMk cId="1587177053" sldId="2678"/>
            <ac:spMk id="27" creationId="{081E4A58-353D-44AE-B2FC-2A74E2E400F7}"/>
          </ac:spMkLst>
        </pc:spChg>
        <pc:spChg chg="add del">
          <ac:chgData name="Dan, Melissa" userId="S::melissa.dan_floridaea.org#ext#@neahq.onmicrosoft.com::c4cbae29-c430-47cb-b8f3-3fa55c3f6821" providerId="AD" clId="Web-{24C50F81-1BEE-A2CA-5706-D9F805BB851A}" dt="2026-03-12T17:21:20.533" v="1768"/>
          <ac:spMkLst>
            <pc:docMk/>
            <pc:sldMk cId="1587177053" sldId="2678"/>
            <ac:spMk id="28" creationId="{389575E1-3389-451A-A5F7-27854C25C599}"/>
          </ac:spMkLst>
        </pc:spChg>
        <pc:spChg chg="add del">
          <ac:chgData name="Dan, Melissa" userId="S::melissa.dan_floridaea.org#ext#@neahq.onmicrosoft.com::c4cbae29-c430-47cb-b8f3-3fa55c3f6821" providerId="AD" clId="Web-{24C50F81-1BEE-A2CA-5706-D9F805BB851A}" dt="2026-03-12T17:21:20.533" v="1768"/>
          <ac:spMkLst>
            <pc:docMk/>
            <pc:sldMk cId="1587177053" sldId="2678"/>
            <ac:spMk id="29" creationId="{A53CCC5C-D88E-40FB-B30B-23DCDBD01D37}"/>
          </ac:spMkLst>
        </pc:spChg>
        <pc:spChg chg="add">
          <ac:chgData name="Dan, Melissa" userId="S::melissa.dan_floridaea.org#ext#@neahq.onmicrosoft.com::c4cbae29-c430-47cb-b8f3-3fa55c3f6821" providerId="AD" clId="Web-{24C50F81-1BEE-A2CA-5706-D9F805BB851A}" dt="2026-03-12T17:21:20.549" v="1769"/>
          <ac:spMkLst>
            <pc:docMk/>
            <pc:sldMk cId="1587177053" sldId="2678"/>
            <ac:spMk id="31" creationId="{100EDD19-6802-4EC3-95CE-CFFAB042CFD6}"/>
          </ac:spMkLst>
        </pc:spChg>
        <pc:spChg chg="add">
          <ac:chgData name="Dan, Melissa" userId="S::melissa.dan_floridaea.org#ext#@neahq.onmicrosoft.com::c4cbae29-c430-47cb-b8f3-3fa55c3f6821" providerId="AD" clId="Web-{24C50F81-1BEE-A2CA-5706-D9F805BB851A}" dt="2026-03-12T17:21:20.549" v="1769"/>
          <ac:spMkLst>
            <pc:docMk/>
            <pc:sldMk cId="1587177053" sldId="2678"/>
            <ac:spMk id="32" creationId="{DB17E863-922E-4C26-BD64-E8FD41D28661}"/>
          </ac:spMkLst>
        </pc:spChg>
        <pc:grpChg chg="add del">
          <ac:chgData name="Dan, Melissa" userId="S::melissa.dan_floridaea.org#ext#@neahq.onmicrosoft.com::c4cbae29-c430-47cb-b8f3-3fa55c3f6821" providerId="AD" clId="Web-{24C50F81-1BEE-A2CA-5706-D9F805BB851A}" dt="2026-03-12T17:21:20.549" v="1769"/>
          <ac:grpSpMkLst>
            <pc:docMk/>
            <pc:sldMk cId="1587177053" sldId="2678"/>
            <ac:grpSpMk id="16" creationId="{AE1C45F0-260A-458C-96ED-C1F6D2151219}"/>
          </ac:grpSpMkLst>
        </pc:grpChg>
        <pc:cxnChg chg="add del">
          <ac:chgData name="Dan, Melissa" userId="S::melissa.dan_floridaea.org#ext#@neahq.onmicrosoft.com::c4cbae29-c430-47cb-b8f3-3fa55c3f6821" providerId="AD" clId="Web-{24C50F81-1BEE-A2CA-5706-D9F805BB851A}" dt="2026-03-12T17:21:20.549" v="1769"/>
          <ac:cxnSpMkLst>
            <pc:docMk/>
            <pc:sldMk cId="1587177053" sldId="2678"/>
            <ac:cxnSpMk id="17" creationId="{6CF1BAF6-AD41-4082-B212-8A1F9A2E8779}"/>
          </ac:cxnSpMkLst>
        </pc:cxnChg>
      </pc:sldChg>
      <pc:sldChg chg="addSp delSp modSp mod setBg">
        <pc:chgData name="Dan, Melissa" userId="S::melissa.dan_floridaea.org#ext#@neahq.onmicrosoft.com::c4cbae29-c430-47cb-b8f3-3fa55c3f6821" providerId="AD" clId="Web-{24C50F81-1BEE-A2CA-5706-D9F805BB851A}" dt="2026-03-12T17:23:37.486" v="1785"/>
        <pc:sldMkLst>
          <pc:docMk/>
          <pc:sldMk cId="3248822426" sldId="2679"/>
        </pc:sldMkLst>
        <pc:spChg chg="mod">
          <ac:chgData name="Dan, Melissa" userId="S::melissa.dan_floridaea.org#ext#@neahq.onmicrosoft.com::c4cbae29-c430-47cb-b8f3-3fa55c3f6821" providerId="AD" clId="Web-{24C50F81-1BEE-A2CA-5706-D9F805BB851A}" dt="2026-03-12T17:23:37.486" v="1785"/>
          <ac:spMkLst>
            <pc:docMk/>
            <pc:sldMk cId="3248822426" sldId="2679"/>
            <ac:spMk id="2" creationId="{5368AF84-AF92-6017-5ED2-F27035B79DAB}"/>
          </ac:spMkLst>
        </pc:spChg>
        <pc:spChg chg="del mod">
          <ac:chgData name="Dan, Melissa" userId="S::melissa.dan_floridaea.org#ext#@neahq.onmicrosoft.com::c4cbae29-c430-47cb-b8f3-3fa55c3f6821" providerId="AD" clId="Web-{24C50F81-1BEE-A2CA-5706-D9F805BB851A}" dt="2026-03-12T17:09:05.457" v="1704"/>
          <ac:spMkLst>
            <pc:docMk/>
            <pc:sldMk cId="3248822426" sldId="2679"/>
            <ac:spMk id="3" creationId="{9ADC8E5E-1EF6-EDBC-025A-E325F0B1D8B0}"/>
          </ac:spMkLst>
        </pc:spChg>
        <pc:spChg chg="add del">
          <ac:chgData name="Dan, Melissa" userId="S::melissa.dan_floridaea.org#ext#@neahq.onmicrosoft.com::c4cbae29-c430-47cb-b8f3-3fa55c3f6821" providerId="AD" clId="Web-{24C50F81-1BEE-A2CA-5706-D9F805BB851A}" dt="2026-03-12T17:23:17.611" v="1782"/>
          <ac:spMkLst>
            <pc:docMk/>
            <pc:sldMk cId="3248822426" sldId="2679"/>
            <ac:spMk id="9" creationId="{2E442304-DDBD-4F7B-8017-36BCC863FB40}"/>
          </ac:spMkLst>
        </pc:spChg>
        <pc:spChg chg="add del">
          <ac:chgData name="Dan, Melissa" userId="S::melissa.dan_floridaea.org#ext#@neahq.onmicrosoft.com::c4cbae29-c430-47cb-b8f3-3fa55c3f6821" providerId="AD" clId="Web-{24C50F81-1BEE-A2CA-5706-D9F805BB851A}" dt="2026-03-12T17:23:17.611" v="1782"/>
          <ac:spMkLst>
            <pc:docMk/>
            <pc:sldMk cId="3248822426" sldId="2679"/>
            <ac:spMk id="11" creationId="{5E107275-3853-46FD-A241-DE4355A42675}"/>
          </ac:spMkLst>
        </pc:spChg>
        <pc:spChg chg="add del">
          <ac:chgData name="Dan, Melissa" userId="S::melissa.dan_floridaea.org#ext#@neahq.onmicrosoft.com::c4cbae29-c430-47cb-b8f3-3fa55c3f6821" providerId="AD" clId="Web-{24C50F81-1BEE-A2CA-5706-D9F805BB851A}" dt="2026-03-12T17:23:17.564" v="1781"/>
          <ac:spMkLst>
            <pc:docMk/>
            <pc:sldMk cId="3248822426" sldId="2679"/>
            <ac:spMk id="16" creationId="{058A14AF-9FB5-4CC7-BA35-E8E85D3EDF0E}"/>
          </ac:spMkLst>
        </pc:spChg>
        <pc:spChg chg="add del">
          <ac:chgData name="Dan, Melissa" userId="S::melissa.dan_floridaea.org#ext#@neahq.onmicrosoft.com::c4cbae29-c430-47cb-b8f3-3fa55c3f6821" providerId="AD" clId="Web-{24C50F81-1BEE-A2CA-5706-D9F805BB851A}" dt="2026-03-12T17:23:17.564" v="1781"/>
          <ac:spMkLst>
            <pc:docMk/>
            <pc:sldMk cId="3248822426" sldId="2679"/>
            <ac:spMk id="18" creationId="{3A9A4357-BD1D-4622-A4FE-766E6AB8DE84}"/>
          </ac:spMkLst>
        </pc:spChg>
        <pc:spChg chg="add del">
          <ac:chgData name="Dan, Melissa" userId="S::melissa.dan_floridaea.org#ext#@neahq.onmicrosoft.com::c4cbae29-c430-47cb-b8f3-3fa55c3f6821" providerId="AD" clId="Web-{24C50F81-1BEE-A2CA-5706-D9F805BB851A}" dt="2026-03-12T17:23:17.564" v="1781"/>
          <ac:spMkLst>
            <pc:docMk/>
            <pc:sldMk cId="3248822426" sldId="2679"/>
            <ac:spMk id="20" creationId="{E659831F-0D9A-4C63-9EBB-8435B85A440F}"/>
          </ac:spMkLst>
        </pc:spChg>
        <pc:spChg chg="add del">
          <ac:chgData name="Dan, Melissa" userId="S::melissa.dan_floridaea.org#ext#@neahq.onmicrosoft.com::c4cbae29-c430-47cb-b8f3-3fa55c3f6821" providerId="AD" clId="Web-{24C50F81-1BEE-A2CA-5706-D9F805BB851A}" dt="2026-03-12T17:23:17.564" v="1781"/>
          <ac:spMkLst>
            <pc:docMk/>
            <pc:sldMk cId="3248822426" sldId="2679"/>
            <ac:spMk id="22" creationId="{E6995CE5-F890-4ABA-82A2-26507CE8D2A3}"/>
          </ac:spMkLst>
        </pc:spChg>
        <pc:spChg chg="add del">
          <ac:chgData name="Dan, Melissa" userId="S::melissa.dan_floridaea.org#ext#@neahq.onmicrosoft.com::c4cbae29-c430-47cb-b8f3-3fa55c3f6821" providerId="AD" clId="Web-{24C50F81-1BEE-A2CA-5706-D9F805BB851A}" dt="2026-03-12T17:23:37.486" v="1785"/>
          <ac:spMkLst>
            <pc:docMk/>
            <pc:sldMk cId="3248822426" sldId="2679"/>
            <ac:spMk id="24" creationId="{117AB3D3-3C9C-4DED-809A-78734805B895}"/>
          </ac:spMkLst>
        </pc:spChg>
        <pc:spChg chg="add del">
          <ac:chgData name="Dan, Melissa" userId="S::melissa.dan_floridaea.org#ext#@neahq.onmicrosoft.com::c4cbae29-c430-47cb-b8f3-3fa55c3f6821" providerId="AD" clId="Web-{24C50F81-1BEE-A2CA-5706-D9F805BB851A}" dt="2026-03-12T17:23:37.486" v="1785"/>
          <ac:spMkLst>
            <pc:docMk/>
            <pc:sldMk cId="3248822426" sldId="2679"/>
            <ac:spMk id="25" creationId="{3A9A4357-BD1D-4622-A4FE-766E6AB8DE84}"/>
          </ac:spMkLst>
        </pc:spChg>
        <pc:spChg chg="add del">
          <ac:chgData name="Dan, Melissa" userId="S::melissa.dan_floridaea.org#ext#@neahq.onmicrosoft.com::c4cbae29-c430-47cb-b8f3-3fa55c3f6821" providerId="AD" clId="Web-{24C50F81-1BEE-A2CA-5706-D9F805BB851A}" dt="2026-03-12T17:23:37.486" v="1785"/>
          <ac:spMkLst>
            <pc:docMk/>
            <pc:sldMk cId="3248822426" sldId="2679"/>
            <ac:spMk id="26" creationId="{E659831F-0D9A-4C63-9EBB-8435B85A440F}"/>
          </ac:spMkLst>
        </pc:spChg>
        <pc:spChg chg="add del">
          <ac:chgData name="Dan, Melissa" userId="S::melissa.dan_floridaea.org#ext#@neahq.onmicrosoft.com::c4cbae29-c430-47cb-b8f3-3fa55c3f6821" providerId="AD" clId="Web-{24C50F81-1BEE-A2CA-5706-D9F805BB851A}" dt="2026-03-12T17:23:37.486" v="1785"/>
          <ac:spMkLst>
            <pc:docMk/>
            <pc:sldMk cId="3248822426" sldId="2679"/>
            <ac:spMk id="27" creationId="{E6995CE5-F890-4ABA-82A2-26507CE8D2A3}"/>
          </ac:spMkLst>
        </pc:spChg>
        <pc:spChg chg="add">
          <ac:chgData name="Dan, Melissa" userId="S::melissa.dan_floridaea.org#ext#@neahq.onmicrosoft.com::c4cbae29-c430-47cb-b8f3-3fa55c3f6821" providerId="AD" clId="Web-{24C50F81-1BEE-A2CA-5706-D9F805BB851A}" dt="2026-03-12T17:23:37.486" v="1785"/>
          <ac:spMkLst>
            <pc:docMk/>
            <pc:sldMk cId="3248822426" sldId="2679"/>
            <ac:spMk id="32" creationId="{955A2079-FA98-4876-80F0-72364A7D2EA4}"/>
          </ac:spMkLst>
        </pc:spChg>
        <pc:graphicFrameChg chg="add mod modGraphic">
          <ac:chgData name="Dan, Melissa" userId="S::melissa.dan_floridaea.org#ext#@neahq.onmicrosoft.com::c4cbae29-c430-47cb-b8f3-3fa55c3f6821" providerId="AD" clId="Web-{24C50F81-1BEE-A2CA-5706-D9F805BB851A}" dt="2026-03-12T17:23:37.486" v="1785"/>
          <ac:graphicFrameMkLst>
            <pc:docMk/>
            <pc:sldMk cId="3248822426" sldId="2679"/>
            <ac:graphicFrameMk id="5" creationId="{68D6FECE-3455-D47C-B72F-5A1E9A9D9E3E}"/>
          </ac:graphicFrameMkLst>
        </pc:graphicFrameChg>
      </pc:sldChg>
      <pc:sldChg chg="addSp delSp modSp mod setBg">
        <pc:chgData name="Dan, Melissa" userId="S::melissa.dan_floridaea.org#ext#@neahq.onmicrosoft.com::c4cbae29-c430-47cb-b8f3-3fa55c3f6821" providerId="AD" clId="Web-{24C50F81-1BEE-A2CA-5706-D9F805BB851A}" dt="2026-03-12T17:24:04.673" v="1786"/>
        <pc:sldMkLst>
          <pc:docMk/>
          <pc:sldMk cId="25114117" sldId="2680"/>
        </pc:sldMkLst>
        <pc:spChg chg="mod">
          <ac:chgData name="Dan, Melissa" userId="S::melissa.dan_floridaea.org#ext#@neahq.onmicrosoft.com::c4cbae29-c430-47cb-b8f3-3fa55c3f6821" providerId="AD" clId="Web-{24C50F81-1BEE-A2CA-5706-D9F805BB851A}" dt="2026-03-12T17:24:04.673" v="1786"/>
          <ac:spMkLst>
            <pc:docMk/>
            <pc:sldMk cId="25114117" sldId="2680"/>
            <ac:spMk id="2" creationId="{88B9634B-3519-CADE-9052-4F26E5C339C0}"/>
          </ac:spMkLst>
        </pc:spChg>
        <pc:spChg chg="add del mod">
          <ac:chgData name="Dan, Melissa" userId="S::melissa.dan_floridaea.org#ext#@neahq.onmicrosoft.com::c4cbae29-c430-47cb-b8f3-3fa55c3f6821" providerId="AD" clId="Web-{24C50F81-1BEE-A2CA-5706-D9F805BB851A}" dt="2026-03-12T17:09:51.660" v="1713"/>
          <ac:spMkLst>
            <pc:docMk/>
            <pc:sldMk cId="25114117" sldId="2680"/>
            <ac:spMk id="3" creationId="{9D95387B-D12B-D21D-D583-9293035B5C98}"/>
          </ac:spMkLst>
        </pc:spChg>
        <pc:spChg chg="add del">
          <ac:chgData name="Dan, Melissa" userId="S::melissa.dan_floridaea.org#ext#@neahq.onmicrosoft.com::c4cbae29-c430-47cb-b8f3-3fa55c3f6821" providerId="AD" clId="Web-{24C50F81-1BEE-A2CA-5706-D9F805BB851A}" dt="2026-03-12T17:24:04.673" v="1786"/>
          <ac:spMkLst>
            <pc:docMk/>
            <pc:sldMk cId="25114117" sldId="2680"/>
            <ac:spMk id="9" creationId="{2E442304-DDBD-4F7B-8017-36BCC863FB40}"/>
          </ac:spMkLst>
        </pc:spChg>
        <pc:spChg chg="add del">
          <ac:chgData name="Dan, Melissa" userId="S::melissa.dan_floridaea.org#ext#@neahq.onmicrosoft.com::c4cbae29-c430-47cb-b8f3-3fa55c3f6821" providerId="AD" clId="Web-{24C50F81-1BEE-A2CA-5706-D9F805BB851A}" dt="2026-03-12T17:24:04.673" v="1786"/>
          <ac:spMkLst>
            <pc:docMk/>
            <pc:sldMk cId="25114117" sldId="2680"/>
            <ac:spMk id="11" creationId="{5E107275-3853-46FD-A241-DE4355A42675}"/>
          </ac:spMkLst>
        </pc:spChg>
        <pc:spChg chg="add del mod">
          <ac:chgData name="Dan, Melissa" userId="S::melissa.dan_floridaea.org#ext#@neahq.onmicrosoft.com::c4cbae29-c430-47cb-b8f3-3fa55c3f6821" providerId="AD" clId="Web-{24C50F81-1BEE-A2CA-5706-D9F805BB851A}" dt="2026-03-12T17:09:36.441" v="1707"/>
          <ac:spMkLst>
            <pc:docMk/>
            <pc:sldMk cId="25114117" sldId="2680"/>
            <ac:spMk id="15" creationId="{3C24114E-0177-A227-B97F-F8A016496324}"/>
          </ac:spMkLst>
        </pc:spChg>
        <pc:spChg chg="add">
          <ac:chgData name="Dan, Melissa" userId="S::melissa.dan_floridaea.org#ext#@neahq.onmicrosoft.com::c4cbae29-c430-47cb-b8f3-3fa55c3f6821" providerId="AD" clId="Web-{24C50F81-1BEE-A2CA-5706-D9F805BB851A}" dt="2026-03-12T17:24:04.673" v="1786"/>
          <ac:spMkLst>
            <pc:docMk/>
            <pc:sldMk cId="25114117" sldId="2680"/>
            <ac:spMk id="16" creationId="{6C4028FD-8BAA-4A19-BFDE-594D991B7552}"/>
          </ac:spMkLst>
        </pc:spChg>
        <pc:graphicFrameChg chg="add del">
          <ac:chgData name="Dan, Melissa" userId="S::melissa.dan_floridaea.org#ext#@neahq.onmicrosoft.com::c4cbae29-c430-47cb-b8f3-3fa55c3f6821" providerId="AD" clId="Web-{24C50F81-1BEE-A2CA-5706-D9F805BB851A}" dt="2026-03-12T17:09:38.566" v="1708"/>
          <ac:graphicFrameMkLst>
            <pc:docMk/>
            <pc:sldMk cId="25114117" sldId="2680"/>
            <ac:graphicFrameMk id="5" creationId="{D69059D3-9A16-E122-87E5-C0D14743975A}"/>
          </ac:graphicFrameMkLst>
        </pc:graphicFrameChg>
        <pc:graphicFrameChg chg="add mod modGraphic">
          <ac:chgData name="Dan, Melissa" userId="S::melissa.dan_floridaea.org#ext#@neahq.onmicrosoft.com::c4cbae29-c430-47cb-b8f3-3fa55c3f6821" providerId="AD" clId="Web-{24C50F81-1BEE-A2CA-5706-D9F805BB851A}" dt="2026-03-12T17:24:04.673" v="1786"/>
          <ac:graphicFrameMkLst>
            <pc:docMk/>
            <pc:sldMk cId="25114117" sldId="2680"/>
            <ac:graphicFrameMk id="6" creationId="{18EA355D-C95B-6E0C-BFB8-FF0F9129D369}"/>
          </ac:graphicFrameMkLst>
        </pc:graphicFrameChg>
      </pc:sldChg>
      <pc:sldChg chg="addSp modSp mod setBg">
        <pc:chgData name="Dan, Melissa" userId="S::melissa.dan_floridaea.org#ext#@neahq.onmicrosoft.com::c4cbae29-c430-47cb-b8f3-3fa55c3f6821" providerId="AD" clId="Web-{24C50F81-1BEE-A2CA-5706-D9F805BB851A}" dt="2026-03-12T17:11:14.004" v="1726"/>
        <pc:sldMkLst>
          <pc:docMk/>
          <pc:sldMk cId="112082473" sldId="2681"/>
        </pc:sldMkLst>
        <pc:spChg chg="mod">
          <ac:chgData name="Dan, Melissa" userId="S::melissa.dan_floridaea.org#ext#@neahq.onmicrosoft.com::c4cbae29-c430-47cb-b8f3-3fa55c3f6821" providerId="AD" clId="Web-{24C50F81-1BEE-A2CA-5706-D9F805BB851A}" dt="2026-03-12T17:10:22.894" v="1718"/>
          <ac:spMkLst>
            <pc:docMk/>
            <pc:sldMk cId="112082473" sldId="2681"/>
            <ac:spMk id="2" creationId="{E97C7E9E-37B2-5229-7745-70735AE32A2A}"/>
          </ac:spMkLst>
        </pc:spChg>
        <pc:spChg chg="mod">
          <ac:chgData name="Dan, Melissa" userId="S::melissa.dan_floridaea.org#ext#@neahq.onmicrosoft.com::c4cbae29-c430-47cb-b8f3-3fa55c3f6821" providerId="AD" clId="Web-{24C50F81-1BEE-A2CA-5706-D9F805BB851A}" dt="2026-03-12T17:11:14.004" v="1726"/>
          <ac:spMkLst>
            <pc:docMk/>
            <pc:sldMk cId="112082473" sldId="2681"/>
            <ac:spMk id="3" creationId="{D8C0631A-998C-6762-90F0-A64E68561EBA}"/>
          </ac:spMkLst>
        </pc:spChg>
        <pc:spChg chg="add">
          <ac:chgData name="Dan, Melissa" userId="S::melissa.dan_floridaea.org#ext#@neahq.onmicrosoft.com::c4cbae29-c430-47cb-b8f3-3fa55c3f6821" providerId="AD" clId="Web-{24C50F81-1BEE-A2CA-5706-D9F805BB851A}" dt="2026-03-12T17:10:22.894" v="1718"/>
          <ac:spMkLst>
            <pc:docMk/>
            <pc:sldMk cId="112082473" sldId="2681"/>
            <ac:spMk id="8" creationId="{B6CDA21F-E7AF-4C75-8395-33F58D5B0E45}"/>
          </ac:spMkLst>
        </pc:spChg>
        <pc:spChg chg="add">
          <ac:chgData name="Dan, Melissa" userId="S::melissa.dan_floridaea.org#ext#@neahq.onmicrosoft.com::c4cbae29-c430-47cb-b8f3-3fa55c3f6821" providerId="AD" clId="Web-{24C50F81-1BEE-A2CA-5706-D9F805BB851A}" dt="2026-03-12T17:10:22.894" v="1718"/>
          <ac:spMkLst>
            <pc:docMk/>
            <pc:sldMk cId="112082473" sldId="2681"/>
            <ac:spMk id="15" creationId="{D5B0017B-2ECA-49AF-B397-DC140825DF8D}"/>
          </ac:spMkLst>
        </pc:spChg>
        <pc:grpChg chg="add">
          <ac:chgData name="Dan, Melissa" userId="S::melissa.dan_floridaea.org#ext#@neahq.onmicrosoft.com::c4cbae29-c430-47cb-b8f3-3fa55c3f6821" providerId="AD" clId="Web-{24C50F81-1BEE-A2CA-5706-D9F805BB851A}" dt="2026-03-12T17:10:22.894" v="1718"/>
          <ac:grpSpMkLst>
            <pc:docMk/>
            <pc:sldMk cId="112082473" sldId="2681"/>
            <ac:grpSpMk id="10" creationId="{AE1C45F0-260A-458C-96ED-C1F6D2151219}"/>
          </ac:grpSpMkLst>
        </pc:grpChg>
        <pc:cxnChg chg="add">
          <ac:chgData name="Dan, Melissa" userId="S::melissa.dan_floridaea.org#ext#@neahq.onmicrosoft.com::c4cbae29-c430-47cb-b8f3-3fa55c3f6821" providerId="AD" clId="Web-{24C50F81-1BEE-A2CA-5706-D9F805BB851A}" dt="2026-03-12T17:10:22.894" v="1718"/>
          <ac:cxnSpMkLst>
            <pc:docMk/>
            <pc:sldMk cId="112082473" sldId="2681"/>
            <ac:cxnSpMk id="17" creationId="{6CF1BAF6-AD41-4082-B212-8A1F9A2E8779}"/>
          </ac:cxnSpMkLst>
        </pc:cxnChg>
      </pc:sldChg>
      <pc:sldChg chg="addSp delSp modSp mod setBg">
        <pc:chgData name="Dan, Melissa" userId="S::melissa.dan_floridaea.org#ext#@neahq.onmicrosoft.com::c4cbae29-c430-47cb-b8f3-3fa55c3f6821" providerId="AD" clId="Web-{24C50F81-1BEE-A2CA-5706-D9F805BB851A}" dt="2026-03-12T17:24:58.673" v="1787"/>
        <pc:sldMkLst>
          <pc:docMk/>
          <pc:sldMk cId="3782375007" sldId="2682"/>
        </pc:sldMkLst>
        <pc:spChg chg="mod">
          <ac:chgData name="Dan, Melissa" userId="S::melissa.dan_floridaea.org#ext#@neahq.onmicrosoft.com::c4cbae29-c430-47cb-b8f3-3fa55c3f6821" providerId="AD" clId="Web-{24C50F81-1BEE-A2CA-5706-D9F805BB851A}" dt="2026-03-12T17:24:58.673" v="1787"/>
          <ac:spMkLst>
            <pc:docMk/>
            <pc:sldMk cId="3782375007" sldId="2682"/>
            <ac:spMk id="2" creationId="{4870406A-F155-0F3B-1D34-348DAE6251B6}"/>
          </ac:spMkLst>
        </pc:spChg>
        <pc:spChg chg="add del mod">
          <ac:chgData name="Dan, Melissa" userId="S::melissa.dan_floridaea.org#ext#@neahq.onmicrosoft.com::c4cbae29-c430-47cb-b8f3-3fa55c3f6821" providerId="AD" clId="Web-{24C50F81-1BEE-A2CA-5706-D9F805BB851A}" dt="2026-03-12T17:11:00.566" v="1724"/>
          <ac:spMkLst>
            <pc:docMk/>
            <pc:sldMk cId="3782375007" sldId="2682"/>
            <ac:spMk id="3" creationId="{3D1E015A-20D6-156F-541D-743D2D5C0C5E}"/>
          </ac:spMkLst>
        </pc:spChg>
        <pc:spChg chg="add del">
          <ac:chgData name="Dan, Melissa" userId="S::melissa.dan_floridaea.org#ext#@neahq.onmicrosoft.com::c4cbae29-c430-47cb-b8f3-3fa55c3f6821" providerId="AD" clId="Web-{24C50F81-1BEE-A2CA-5706-D9F805BB851A}" dt="2026-03-12T17:24:58.673" v="1787"/>
          <ac:spMkLst>
            <pc:docMk/>
            <pc:sldMk cId="3782375007" sldId="2682"/>
            <ac:spMk id="8" creationId="{B6CDA21F-E7AF-4C75-8395-33F58D5B0E45}"/>
          </ac:spMkLst>
        </pc:spChg>
        <pc:spChg chg="add del">
          <ac:chgData name="Dan, Melissa" userId="S::melissa.dan_floridaea.org#ext#@neahq.onmicrosoft.com::c4cbae29-c430-47cb-b8f3-3fa55c3f6821" providerId="AD" clId="Web-{24C50F81-1BEE-A2CA-5706-D9F805BB851A}" dt="2026-03-12T17:11:00.550" v="1723"/>
          <ac:spMkLst>
            <pc:docMk/>
            <pc:sldMk cId="3782375007" sldId="2682"/>
            <ac:spMk id="9" creationId="{BACC6370-2D7E-4714-9D71-7542949D7D5D}"/>
          </ac:spMkLst>
        </pc:spChg>
        <pc:spChg chg="add del">
          <ac:chgData name="Dan, Melissa" userId="S::melissa.dan_floridaea.org#ext#@neahq.onmicrosoft.com::c4cbae29-c430-47cb-b8f3-3fa55c3f6821" providerId="AD" clId="Web-{24C50F81-1BEE-A2CA-5706-D9F805BB851A}" dt="2026-03-12T17:11:00.550" v="1723"/>
          <ac:spMkLst>
            <pc:docMk/>
            <pc:sldMk cId="3782375007" sldId="2682"/>
            <ac:spMk id="11" creationId="{F68B3F68-107C-434F-AA38-110D5EA91B85}"/>
          </ac:spMkLst>
        </pc:spChg>
        <pc:spChg chg="add del">
          <ac:chgData name="Dan, Melissa" userId="S::melissa.dan_floridaea.org#ext#@neahq.onmicrosoft.com::c4cbae29-c430-47cb-b8f3-3fa55c3f6821" providerId="AD" clId="Web-{24C50F81-1BEE-A2CA-5706-D9F805BB851A}" dt="2026-03-12T17:11:00.550" v="1723"/>
          <ac:spMkLst>
            <pc:docMk/>
            <pc:sldMk cId="3782375007" sldId="2682"/>
            <ac:spMk id="13" creationId="{AAD0DBB9-1A4B-4391-81D4-CB19F9AB918A}"/>
          </ac:spMkLst>
        </pc:spChg>
        <pc:spChg chg="add del">
          <ac:chgData name="Dan, Melissa" userId="S::melissa.dan_floridaea.org#ext#@neahq.onmicrosoft.com::c4cbae29-c430-47cb-b8f3-3fa55c3f6821" providerId="AD" clId="Web-{24C50F81-1BEE-A2CA-5706-D9F805BB851A}" dt="2026-03-12T17:11:00.550" v="1723"/>
          <ac:spMkLst>
            <pc:docMk/>
            <pc:sldMk cId="3782375007" sldId="2682"/>
            <ac:spMk id="15" creationId="{063BBA22-50EA-4C4D-BE05-F1CE4E63AA56}"/>
          </ac:spMkLst>
        </pc:spChg>
        <pc:spChg chg="add del">
          <ac:chgData name="Dan, Melissa" userId="S::melissa.dan_floridaea.org#ext#@neahq.onmicrosoft.com::c4cbae29-c430-47cb-b8f3-3fa55c3f6821" providerId="AD" clId="Web-{24C50F81-1BEE-A2CA-5706-D9F805BB851A}" dt="2026-03-12T17:24:58.673" v="1787"/>
          <ac:spMkLst>
            <pc:docMk/>
            <pc:sldMk cId="3782375007" sldId="2682"/>
            <ac:spMk id="20" creationId="{D5B0017B-2ECA-49AF-B397-DC140825DF8D}"/>
          </ac:spMkLst>
        </pc:spChg>
        <pc:spChg chg="add del mod">
          <ac:chgData name="Dan, Melissa" userId="S::melissa.dan_floridaea.org#ext#@neahq.onmicrosoft.com::c4cbae29-c430-47cb-b8f3-3fa55c3f6821" providerId="AD" clId="Web-{24C50F81-1BEE-A2CA-5706-D9F805BB851A}" dt="2026-03-12T17:24:58.673" v="1787"/>
          <ac:spMkLst>
            <pc:docMk/>
            <pc:sldMk cId="3782375007" sldId="2682"/>
            <ac:spMk id="21" creationId="{3D1E015A-20D6-156F-541D-743D2D5C0C5E}"/>
          </ac:spMkLst>
        </pc:spChg>
        <pc:spChg chg="add">
          <ac:chgData name="Dan, Melissa" userId="S::melissa.dan_floridaea.org#ext#@neahq.onmicrosoft.com::c4cbae29-c430-47cb-b8f3-3fa55c3f6821" providerId="AD" clId="Web-{24C50F81-1BEE-A2CA-5706-D9F805BB851A}" dt="2026-03-12T17:24:58.673" v="1787"/>
          <ac:spMkLst>
            <pc:docMk/>
            <pc:sldMk cId="3782375007" sldId="2682"/>
            <ac:spMk id="27" creationId="{35DB3719-6FDC-4E5D-891D-FF40B7300F64}"/>
          </ac:spMkLst>
        </pc:spChg>
        <pc:spChg chg="add">
          <ac:chgData name="Dan, Melissa" userId="S::melissa.dan_floridaea.org#ext#@neahq.onmicrosoft.com::c4cbae29-c430-47cb-b8f3-3fa55c3f6821" providerId="AD" clId="Web-{24C50F81-1BEE-A2CA-5706-D9F805BB851A}" dt="2026-03-12T17:24:58.673" v="1787"/>
          <ac:spMkLst>
            <pc:docMk/>
            <pc:sldMk cId="3782375007" sldId="2682"/>
            <ac:spMk id="29" creationId="{E0CBAC23-2E3F-4A90-BA59-F8299F6A5439}"/>
          </ac:spMkLst>
        </pc:spChg>
        <pc:grpChg chg="add del">
          <ac:chgData name="Dan, Melissa" userId="S::melissa.dan_floridaea.org#ext#@neahq.onmicrosoft.com::c4cbae29-c430-47cb-b8f3-3fa55c3f6821" providerId="AD" clId="Web-{24C50F81-1BEE-A2CA-5706-D9F805BB851A}" dt="2026-03-12T17:24:58.673" v="1787"/>
          <ac:grpSpMkLst>
            <pc:docMk/>
            <pc:sldMk cId="3782375007" sldId="2682"/>
            <ac:grpSpMk id="10" creationId="{AE1C45F0-260A-458C-96ED-C1F6D2151219}"/>
          </ac:grpSpMkLst>
        </pc:grpChg>
        <pc:graphicFrameChg chg="add del">
          <ac:chgData name="Dan, Melissa" userId="S::melissa.dan_floridaea.org#ext#@neahq.onmicrosoft.com::c4cbae29-c430-47cb-b8f3-3fa55c3f6821" providerId="AD" clId="Web-{24C50F81-1BEE-A2CA-5706-D9F805BB851A}" dt="2026-03-12T17:11:00.550" v="1723"/>
          <ac:graphicFrameMkLst>
            <pc:docMk/>
            <pc:sldMk cId="3782375007" sldId="2682"/>
            <ac:graphicFrameMk id="5" creationId="{DFEE26AB-F08A-60EC-46AA-46F01ED8618B}"/>
          </ac:graphicFrameMkLst>
        </pc:graphicFrameChg>
        <pc:graphicFrameChg chg="add">
          <ac:chgData name="Dan, Melissa" userId="S::melissa.dan_floridaea.org#ext#@neahq.onmicrosoft.com::c4cbae29-c430-47cb-b8f3-3fa55c3f6821" providerId="AD" clId="Web-{24C50F81-1BEE-A2CA-5706-D9F805BB851A}" dt="2026-03-12T17:24:58.673" v="1787"/>
          <ac:graphicFrameMkLst>
            <pc:docMk/>
            <pc:sldMk cId="3782375007" sldId="2682"/>
            <ac:graphicFrameMk id="23" creationId="{076B2257-EB37-E38C-3EE6-2D22E16F82C7}"/>
          </ac:graphicFrameMkLst>
        </pc:graphicFrameChg>
        <pc:cxnChg chg="add del">
          <ac:chgData name="Dan, Melissa" userId="S::melissa.dan_floridaea.org#ext#@neahq.onmicrosoft.com::c4cbae29-c430-47cb-b8f3-3fa55c3f6821" providerId="AD" clId="Web-{24C50F81-1BEE-A2CA-5706-D9F805BB851A}" dt="2026-03-12T17:24:58.673" v="1787"/>
          <ac:cxnSpMkLst>
            <pc:docMk/>
            <pc:sldMk cId="3782375007" sldId="2682"/>
            <ac:cxnSpMk id="17" creationId="{6CF1BAF6-AD41-4082-B212-8A1F9A2E8779}"/>
          </ac:cxnSpMkLst>
        </pc:cxnChg>
      </pc:sldChg>
      <pc:sldChg chg="addSp delSp modSp mod setBg">
        <pc:chgData name="Dan, Melissa" userId="S::melissa.dan_floridaea.org#ext#@neahq.onmicrosoft.com::c4cbae29-c430-47cb-b8f3-3fa55c3f6821" providerId="AD" clId="Web-{24C50F81-1BEE-A2CA-5706-D9F805BB851A}" dt="2026-03-12T17:26:02.298" v="1790" actId="14100"/>
        <pc:sldMkLst>
          <pc:docMk/>
          <pc:sldMk cId="3167521499" sldId="2683"/>
        </pc:sldMkLst>
        <pc:spChg chg="mod">
          <ac:chgData name="Dan, Melissa" userId="S::melissa.dan_floridaea.org#ext#@neahq.onmicrosoft.com::c4cbae29-c430-47cb-b8f3-3fa55c3f6821" providerId="AD" clId="Web-{24C50F81-1BEE-A2CA-5706-D9F805BB851A}" dt="2026-03-12T17:25:40.345" v="1788"/>
          <ac:spMkLst>
            <pc:docMk/>
            <pc:sldMk cId="3167521499" sldId="2683"/>
            <ac:spMk id="2" creationId="{1316A29E-8B23-5251-9E5A-4E58EBAA9C52}"/>
          </ac:spMkLst>
        </pc:spChg>
        <pc:spChg chg="mod">
          <ac:chgData name="Dan, Melissa" userId="S::melissa.dan_floridaea.org#ext#@neahq.onmicrosoft.com::c4cbae29-c430-47cb-b8f3-3fa55c3f6821" providerId="AD" clId="Web-{24C50F81-1BEE-A2CA-5706-D9F805BB851A}" dt="2026-03-12T17:26:02.298" v="1790" actId="14100"/>
          <ac:spMkLst>
            <pc:docMk/>
            <pc:sldMk cId="3167521499" sldId="2683"/>
            <ac:spMk id="3" creationId="{A320B497-49ED-9113-946D-5F4FDCE615C9}"/>
          </ac:spMkLst>
        </pc:spChg>
        <pc:spChg chg="add del">
          <ac:chgData name="Dan, Melissa" userId="S::melissa.dan_floridaea.org#ext#@neahq.onmicrosoft.com::c4cbae29-c430-47cb-b8f3-3fa55c3f6821" providerId="AD" clId="Web-{24C50F81-1BEE-A2CA-5706-D9F805BB851A}" dt="2026-03-12T17:25:40.345" v="1788"/>
          <ac:spMkLst>
            <pc:docMk/>
            <pc:sldMk cId="3167521499" sldId="2683"/>
            <ac:spMk id="8" creationId="{B6CDA21F-E7AF-4C75-8395-33F58D5B0E45}"/>
          </ac:spMkLst>
        </pc:spChg>
        <pc:spChg chg="add del">
          <ac:chgData name="Dan, Melissa" userId="S::melissa.dan_floridaea.org#ext#@neahq.onmicrosoft.com::c4cbae29-c430-47cb-b8f3-3fa55c3f6821" providerId="AD" clId="Web-{24C50F81-1BEE-A2CA-5706-D9F805BB851A}" dt="2026-03-12T17:25:40.345" v="1788"/>
          <ac:spMkLst>
            <pc:docMk/>
            <pc:sldMk cId="3167521499" sldId="2683"/>
            <ac:spMk id="15" creationId="{D5B0017B-2ECA-49AF-B397-DC140825DF8D}"/>
          </ac:spMkLst>
        </pc:spChg>
        <pc:spChg chg="add">
          <ac:chgData name="Dan, Melissa" userId="S::melissa.dan_floridaea.org#ext#@neahq.onmicrosoft.com::c4cbae29-c430-47cb-b8f3-3fa55c3f6821" providerId="AD" clId="Web-{24C50F81-1BEE-A2CA-5706-D9F805BB851A}" dt="2026-03-12T17:25:40.345" v="1788"/>
          <ac:spMkLst>
            <pc:docMk/>
            <pc:sldMk cId="3167521499" sldId="2683"/>
            <ac:spMk id="22" creationId="{100EDD19-6802-4EC3-95CE-CFFAB042CFD6}"/>
          </ac:spMkLst>
        </pc:spChg>
        <pc:spChg chg="add">
          <ac:chgData name="Dan, Melissa" userId="S::melissa.dan_floridaea.org#ext#@neahq.onmicrosoft.com::c4cbae29-c430-47cb-b8f3-3fa55c3f6821" providerId="AD" clId="Web-{24C50F81-1BEE-A2CA-5706-D9F805BB851A}" dt="2026-03-12T17:25:40.345" v="1788"/>
          <ac:spMkLst>
            <pc:docMk/>
            <pc:sldMk cId="3167521499" sldId="2683"/>
            <ac:spMk id="24" creationId="{DB17E863-922E-4C26-BD64-E8FD41D28661}"/>
          </ac:spMkLst>
        </pc:spChg>
        <pc:grpChg chg="add del">
          <ac:chgData name="Dan, Melissa" userId="S::melissa.dan_floridaea.org#ext#@neahq.onmicrosoft.com::c4cbae29-c430-47cb-b8f3-3fa55c3f6821" providerId="AD" clId="Web-{24C50F81-1BEE-A2CA-5706-D9F805BB851A}" dt="2026-03-12T17:25:40.345" v="1788"/>
          <ac:grpSpMkLst>
            <pc:docMk/>
            <pc:sldMk cId="3167521499" sldId="2683"/>
            <ac:grpSpMk id="10" creationId="{AE1C45F0-260A-458C-96ED-C1F6D2151219}"/>
          </ac:grpSpMkLst>
        </pc:grpChg>
        <pc:cxnChg chg="add del">
          <ac:chgData name="Dan, Melissa" userId="S::melissa.dan_floridaea.org#ext#@neahq.onmicrosoft.com::c4cbae29-c430-47cb-b8f3-3fa55c3f6821" providerId="AD" clId="Web-{24C50F81-1BEE-A2CA-5706-D9F805BB851A}" dt="2026-03-12T17:25:40.345" v="1788"/>
          <ac:cxnSpMkLst>
            <pc:docMk/>
            <pc:sldMk cId="3167521499" sldId="2683"/>
            <ac:cxnSpMk id="17" creationId="{6CF1BAF6-AD41-4082-B212-8A1F9A2E8779}"/>
          </ac:cxnSpMkLst>
        </pc:cxnChg>
      </pc:sldChg>
      <pc:sldChg chg="addSp delSp modSp mod setBg">
        <pc:chgData name="Dan, Melissa" userId="S::melissa.dan_floridaea.org#ext#@neahq.onmicrosoft.com::c4cbae29-c430-47cb-b8f3-3fa55c3f6821" providerId="AD" clId="Web-{24C50F81-1BEE-A2CA-5706-D9F805BB851A}" dt="2026-03-12T17:26:57.408" v="1799" actId="1076"/>
        <pc:sldMkLst>
          <pc:docMk/>
          <pc:sldMk cId="1969828093" sldId="2684"/>
        </pc:sldMkLst>
        <pc:spChg chg="mod">
          <ac:chgData name="Dan, Melissa" userId="S::melissa.dan_floridaea.org#ext#@neahq.onmicrosoft.com::c4cbae29-c430-47cb-b8f3-3fa55c3f6821" providerId="AD" clId="Web-{24C50F81-1BEE-A2CA-5706-D9F805BB851A}" dt="2026-03-12T17:26:17.220" v="1791"/>
          <ac:spMkLst>
            <pc:docMk/>
            <pc:sldMk cId="1969828093" sldId="2684"/>
            <ac:spMk id="2" creationId="{0D539ABE-08EA-405F-EB6A-E5001F9DF1DA}"/>
          </ac:spMkLst>
        </pc:spChg>
        <pc:spChg chg="mod">
          <ac:chgData name="Dan, Melissa" userId="S::melissa.dan_floridaea.org#ext#@neahq.onmicrosoft.com::c4cbae29-c430-47cb-b8f3-3fa55c3f6821" providerId="AD" clId="Web-{24C50F81-1BEE-A2CA-5706-D9F805BB851A}" dt="2026-03-12T17:26:57.408" v="1799" actId="1076"/>
          <ac:spMkLst>
            <pc:docMk/>
            <pc:sldMk cId="1969828093" sldId="2684"/>
            <ac:spMk id="3" creationId="{A324E048-E0EE-366E-FCD9-FE8933A69C41}"/>
          </ac:spMkLst>
        </pc:spChg>
        <pc:spChg chg="add del">
          <ac:chgData name="Dan, Melissa" userId="S::melissa.dan_floridaea.org#ext#@neahq.onmicrosoft.com::c4cbae29-c430-47cb-b8f3-3fa55c3f6821" providerId="AD" clId="Web-{24C50F81-1BEE-A2CA-5706-D9F805BB851A}" dt="2026-03-12T17:12:26.332" v="1730"/>
          <ac:spMkLst>
            <pc:docMk/>
            <pc:sldMk cId="1969828093" sldId="2684"/>
            <ac:spMk id="8" creationId="{B6CDA21F-E7AF-4C75-8395-33F58D5B0E45}"/>
          </ac:spMkLst>
        </pc:spChg>
        <pc:spChg chg="add del">
          <ac:chgData name="Dan, Melissa" userId="S::melissa.dan_floridaea.org#ext#@neahq.onmicrosoft.com::c4cbae29-c430-47cb-b8f3-3fa55c3f6821" providerId="AD" clId="Web-{24C50F81-1BEE-A2CA-5706-D9F805BB851A}" dt="2026-03-12T17:12:26.332" v="1730"/>
          <ac:spMkLst>
            <pc:docMk/>
            <pc:sldMk cId="1969828093" sldId="2684"/>
            <ac:spMk id="15" creationId="{D5B0017B-2ECA-49AF-B397-DC140825DF8D}"/>
          </ac:spMkLst>
        </pc:spChg>
        <pc:spChg chg="add del">
          <ac:chgData name="Dan, Melissa" userId="S::melissa.dan_floridaea.org#ext#@neahq.onmicrosoft.com::c4cbae29-c430-47cb-b8f3-3fa55c3f6821" providerId="AD" clId="Web-{24C50F81-1BEE-A2CA-5706-D9F805BB851A}" dt="2026-03-12T17:12:54.753" v="1732"/>
          <ac:spMkLst>
            <pc:docMk/>
            <pc:sldMk cId="1969828093" sldId="2684"/>
            <ac:spMk id="19" creationId="{100EDD19-6802-4EC3-95CE-CFFAB042CFD6}"/>
          </ac:spMkLst>
        </pc:spChg>
        <pc:spChg chg="add del">
          <ac:chgData name="Dan, Melissa" userId="S::melissa.dan_floridaea.org#ext#@neahq.onmicrosoft.com::c4cbae29-c430-47cb-b8f3-3fa55c3f6821" providerId="AD" clId="Web-{24C50F81-1BEE-A2CA-5706-D9F805BB851A}" dt="2026-03-12T17:12:54.753" v="1732"/>
          <ac:spMkLst>
            <pc:docMk/>
            <pc:sldMk cId="1969828093" sldId="2684"/>
            <ac:spMk id="20" creationId="{DB17E863-922E-4C26-BD64-E8FD41D28661}"/>
          </ac:spMkLst>
        </pc:spChg>
        <pc:spChg chg="add del">
          <ac:chgData name="Dan, Melissa" userId="S::melissa.dan_floridaea.org#ext#@neahq.onmicrosoft.com::c4cbae29-c430-47cb-b8f3-3fa55c3f6821" providerId="AD" clId="Web-{24C50F81-1BEE-A2CA-5706-D9F805BB851A}" dt="2026-03-12T17:13:13.691" v="1734"/>
          <ac:spMkLst>
            <pc:docMk/>
            <pc:sldMk cId="1969828093" sldId="2684"/>
            <ac:spMk id="25" creationId="{B6CDA21F-E7AF-4C75-8395-33F58D5B0E45}"/>
          </ac:spMkLst>
        </pc:spChg>
        <pc:spChg chg="add del">
          <ac:chgData name="Dan, Melissa" userId="S::melissa.dan_floridaea.org#ext#@neahq.onmicrosoft.com::c4cbae29-c430-47cb-b8f3-3fa55c3f6821" providerId="AD" clId="Web-{24C50F81-1BEE-A2CA-5706-D9F805BB851A}" dt="2026-03-12T17:13:13.691" v="1734"/>
          <ac:spMkLst>
            <pc:docMk/>
            <pc:sldMk cId="1969828093" sldId="2684"/>
            <ac:spMk id="32" creationId="{D5B0017B-2ECA-49AF-B397-DC140825DF8D}"/>
          </ac:spMkLst>
        </pc:spChg>
        <pc:spChg chg="add del">
          <ac:chgData name="Dan, Melissa" userId="S::melissa.dan_floridaea.org#ext#@neahq.onmicrosoft.com::c4cbae29-c430-47cb-b8f3-3fa55c3f6821" providerId="AD" clId="Web-{24C50F81-1BEE-A2CA-5706-D9F805BB851A}" dt="2026-03-12T17:13:51.534" v="1739"/>
          <ac:spMkLst>
            <pc:docMk/>
            <pc:sldMk cId="1969828093" sldId="2684"/>
            <ac:spMk id="39" creationId="{1BB867FF-FC45-48F7-8104-F89BE54909F1}"/>
          </ac:spMkLst>
        </pc:spChg>
        <pc:spChg chg="add del">
          <ac:chgData name="Dan, Melissa" userId="S::melissa.dan_floridaea.org#ext#@neahq.onmicrosoft.com::c4cbae29-c430-47cb-b8f3-3fa55c3f6821" providerId="AD" clId="Web-{24C50F81-1BEE-A2CA-5706-D9F805BB851A}" dt="2026-03-12T17:13:51.534" v="1739"/>
          <ac:spMkLst>
            <pc:docMk/>
            <pc:sldMk cId="1969828093" sldId="2684"/>
            <ac:spMk id="41" creationId="{8BB56887-D0D5-4F0C-9E19-7247EB83C8B7}"/>
          </ac:spMkLst>
        </pc:spChg>
        <pc:spChg chg="add del">
          <ac:chgData name="Dan, Melissa" userId="S::melissa.dan_floridaea.org#ext#@neahq.onmicrosoft.com::c4cbae29-c430-47cb-b8f3-3fa55c3f6821" providerId="AD" clId="Web-{24C50F81-1BEE-A2CA-5706-D9F805BB851A}" dt="2026-03-12T17:13:51.534" v="1739"/>
          <ac:spMkLst>
            <pc:docMk/>
            <pc:sldMk cId="1969828093" sldId="2684"/>
            <ac:spMk id="43" creationId="{081E4A58-353D-44AE-B2FC-2A74E2E400F7}"/>
          </ac:spMkLst>
        </pc:spChg>
        <pc:spChg chg="add del">
          <ac:chgData name="Dan, Melissa" userId="S::melissa.dan_floridaea.org#ext#@neahq.onmicrosoft.com::c4cbae29-c430-47cb-b8f3-3fa55c3f6821" providerId="AD" clId="Web-{24C50F81-1BEE-A2CA-5706-D9F805BB851A}" dt="2026-03-12T17:13:48.894" v="1736"/>
          <ac:spMkLst>
            <pc:docMk/>
            <pc:sldMk cId="1969828093" sldId="2684"/>
            <ac:spMk id="48" creationId="{100EDD19-6802-4EC3-95CE-CFFAB042CFD6}"/>
          </ac:spMkLst>
        </pc:spChg>
        <pc:spChg chg="add del">
          <ac:chgData name="Dan, Melissa" userId="S::melissa.dan_floridaea.org#ext#@neahq.onmicrosoft.com::c4cbae29-c430-47cb-b8f3-3fa55c3f6821" providerId="AD" clId="Web-{24C50F81-1BEE-A2CA-5706-D9F805BB851A}" dt="2026-03-12T17:13:48.894" v="1736"/>
          <ac:spMkLst>
            <pc:docMk/>
            <pc:sldMk cId="1969828093" sldId="2684"/>
            <ac:spMk id="50" creationId="{DB17E863-922E-4C26-BD64-E8FD41D28661}"/>
          </ac:spMkLst>
        </pc:spChg>
        <pc:spChg chg="add del">
          <ac:chgData name="Dan, Melissa" userId="S::melissa.dan_floridaea.org#ext#@neahq.onmicrosoft.com::c4cbae29-c430-47cb-b8f3-3fa55c3f6821" providerId="AD" clId="Web-{24C50F81-1BEE-A2CA-5706-D9F805BB851A}" dt="2026-03-12T17:13:51.534" v="1738"/>
          <ac:spMkLst>
            <pc:docMk/>
            <pc:sldMk cId="1969828093" sldId="2684"/>
            <ac:spMk id="54" creationId="{B6CDA21F-E7AF-4C75-8395-33F58D5B0E45}"/>
          </ac:spMkLst>
        </pc:spChg>
        <pc:spChg chg="add del">
          <ac:chgData name="Dan, Melissa" userId="S::melissa.dan_floridaea.org#ext#@neahq.onmicrosoft.com::c4cbae29-c430-47cb-b8f3-3fa55c3f6821" providerId="AD" clId="Web-{24C50F81-1BEE-A2CA-5706-D9F805BB851A}" dt="2026-03-12T17:13:51.534" v="1738"/>
          <ac:spMkLst>
            <pc:docMk/>
            <pc:sldMk cId="1969828093" sldId="2684"/>
            <ac:spMk id="55" creationId="{D5B0017B-2ECA-49AF-B397-DC140825DF8D}"/>
          </ac:spMkLst>
        </pc:spChg>
        <pc:spChg chg="add del">
          <ac:chgData name="Dan, Melissa" userId="S::melissa.dan_floridaea.org#ext#@neahq.onmicrosoft.com::c4cbae29-c430-47cb-b8f3-3fa55c3f6821" providerId="AD" clId="Web-{24C50F81-1BEE-A2CA-5706-D9F805BB851A}" dt="2026-03-12T17:26:17.220" v="1791"/>
          <ac:spMkLst>
            <pc:docMk/>
            <pc:sldMk cId="1969828093" sldId="2684"/>
            <ac:spMk id="59" creationId="{100EDD19-6802-4EC3-95CE-CFFAB042CFD6}"/>
          </ac:spMkLst>
        </pc:spChg>
        <pc:spChg chg="add del">
          <ac:chgData name="Dan, Melissa" userId="S::melissa.dan_floridaea.org#ext#@neahq.onmicrosoft.com::c4cbae29-c430-47cb-b8f3-3fa55c3f6821" providerId="AD" clId="Web-{24C50F81-1BEE-A2CA-5706-D9F805BB851A}" dt="2026-03-12T17:26:17.220" v="1791"/>
          <ac:spMkLst>
            <pc:docMk/>
            <pc:sldMk cId="1969828093" sldId="2684"/>
            <ac:spMk id="60" creationId="{DB17E863-922E-4C26-BD64-E8FD41D28661}"/>
          </ac:spMkLst>
        </pc:spChg>
        <pc:spChg chg="add">
          <ac:chgData name="Dan, Melissa" userId="S::melissa.dan_floridaea.org#ext#@neahq.onmicrosoft.com::c4cbae29-c430-47cb-b8f3-3fa55c3f6821" providerId="AD" clId="Web-{24C50F81-1BEE-A2CA-5706-D9F805BB851A}" dt="2026-03-12T17:26:17.220" v="1791"/>
          <ac:spMkLst>
            <pc:docMk/>
            <pc:sldMk cId="1969828093" sldId="2684"/>
            <ac:spMk id="65" creationId="{B6CDA21F-E7AF-4C75-8395-33F58D5B0E45}"/>
          </ac:spMkLst>
        </pc:spChg>
        <pc:spChg chg="add">
          <ac:chgData name="Dan, Melissa" userId="S::melissa.dan_floridaea.org#ext#@neahq.onmicrosoft.com::c4cbae29-c430-47cb-b8f3-3fa55c3f6821" providerId="AD" clId="Web-{24C50F81-1BEE-A2CA-5706-D9F805BB851A}" dt="2026-03-12T17:26:17.220" v="1791"/>
          <ac:spMkLst>
            <pc:docMk/>
            <pc:sldMk cId="1969828093" sldId="2684"/>
            <ac:spMk id="72" creationId="{D5B0017B-2ECA-49AF-B397-DC140825DF8D}"/>
          </ac:spMkLst>
        </pc:spChg>
        <pc:grpChg chg="add del">
          <ac:chgData name="Dan, Melissa" userId="S::melissa.dan_floridaea.org#ext#@neahq.onmicrosoft.com::c4cbae29-c430-47cb-b8f3-3fa55c3f6821" providerId="AD" clId="Web-{24C50F81-1BEE-A2CA-5706-D9F805BB851A}" dt="2026-03-12T17:12:26.332" v="1730"/>
          <ac:grpSpMkLst>
            <pc:docMk/>
            <pc:sldMk cId="1969828093" sldId="2684"/>
            <ac:grpSpMk id="10" creationId="{AE1C45F0-260A-458C-96ED-C1F6D2151219}"/>
          </ac:grpSpMkLst>
        </pc:grpChg>
        <pc:grpChg chg="add del">
          <ac:chgData name="Dan, Melissa" userId="S::melissa.dan_floridaea.org#ext#@neahq.onmicrosoft.com::c4cbae29-c430-47cb-b8f3-3fa55c3f6821" providerId="AD" clId="Web-{24C50F81-1BEE-A2CA-5706-D9F805BB851A}" dt="2026-03-12T17:13:13.691" v="1734"/>
          <ac:grpSpMkLst>
            <pc:docMk/>
            <pc:sldMk cId="1969828093" sldId="2684"/>
            <ac:grpSpMk id="27" creationId="{AE1C45F0-260A-458C-96ED-C1F6D2151219}"/>
          </ac:grpSpMkLst>
        </pc:grpChg>
        <pc:grpChg chg="add del">
          <ac:chgData name="Dan, Melissa" userId="S::melissa.dan_floridaea.org#ext#@neahq.onmicrosoft.com::c4cbae29-c430-47cb-b8f3-3fa55c3f6821" providerId="AD" clId="Web-{24C50F81-1BEE-A2CA-5706-D9F805BB851A}" dt="2026-03-12T17:13:51.534" v="1738"/>
          <ac:grpSpMkLst>
            <pc:docMk/>
            <pc:sldMk cId="1969828093" sldId="2684"/>
            <ac:grpSpMk id="56" creationId="{AE1C45F0-260A-458C-96ED-C1F6D2151219}"/>
          </ac:grpSpMkLst>
        </pc:grpChg>
        <pc:grpChg chg="add">
          <ac:chgData name="Dan, Melissa" userId="S::melissa.dan_floridaea.org#ext#@neahq.onmicrosoft.com::c4cbae29-c430-47cb-b8f3-3fa55c3f6821" providerId="AD" clId="Web-{24C50F81-1BEE-A2CA-5706-D9F805BB851A}" dt="2026-03-12T17:26:17.220" v="1791"/>
          <ac:grpSpMkLst>
            <pc:docMk/>
            <pc:sldMk cId="1969828093" sldId="2684"/>
            <ac:grpSpMk id="67" creationId="{AE1C45F0-260A-458C-96ED-C1F6D2151219}"/>
          </ac:grpSpMkLst>
        </pc:grpChg>
        <pc:cxnChg chg="add del">
          <ac:chgData name="Dan, Melissa" userId="S::melissa.dan_floridaea.org#ext#@neahq.onmicrosoft.com::c4cbae29-c430-47cb-b8f3-3fa55c3f6821" providerId="AD" clId="Web-{24C50F81-1BEE-A2CA-5706-D9F805BB851A}" dt="2026-03-12T17:12:26.332" v="1730"/>
          <ac:cxnSpMkLst>
            <pc:docMk/>
            <pc:sldMk cId="1969828093" sldId="2684"/>
            <ac:cxnSpMk id="17" creationId="{6CF1BAF6-AD41-4082-B212-8A1F9A2E8779}"/>
          </ac:cxnSpMkLst>
        </pc:cxnChg>
        <pc:cxnChg chg="add del">
          <ac:chgData name="Dan, Melissa" userId="S::melissa.dan_floridaea.org#ext#@neahq.onmicrosoft.com::c4cbae29-c430-47cb-b8f3-3fa55c3f6821" providerId="AD" clId="Web-{24C50F81-1BEE-A2CA-5706-D9F805BB851A}" dt="2026-03-12T17:13:13.691" v="1734"/>
          <ac:cxnSpMkLst>
            <pc:docMk/>
            <pc:sldMk cId="1969828093" sldId="2684"/>
            <ac:cxnSpMk id="34" creationId="{6CF1BAF6-AD41-4082-B212-8A1F9A2E8779}"/>
          </ac:cxnSpMkLst>
        </pc:cxnChg>
        <pc:cxnChg chg="add del">
          <ac:chgData name="Dan, Melissa" userId="S::melissa.dan_floridaea.org#ext#@neahq.onmicrosoft.com::c4cbae29-c430-47cb-b8f3-3fa55c3f6821" providerId="AD" clId="Web-{24C50F81-1BEE-A2CA-5706-D9F805BB851A}" dt="2026-03-12T17:13:51.534" v="1738"/>
          <ac:cxnSpMkLst>
            <pc:docMk/>
            <pc:sldMk cId="1969828093" sldId="2684"/>
            <ac:cxnSpMk id="57" creationId="{6CF1BAF6-AD41-4082-B212-8A1F9A2E8779}"/>
          </ac:cxnSpMkLst>
        </pc:cxnChg>
        <pc:cxnChg chg="add">
          <ac:chgData name="Dan, Melissa" userId="S::melissa.dan_floridaea.org#ext#@neahq.onmicrosoft.com::c4cbae29-c430-47cb-b8f3-3fa55c3f6821" providerId="AD" clId="Web-{24C50F81-1BEE-A2CA-5706-D9F805BB851A}" dt="2026-03-12T17:26:17.220" v="1791"/>
          <ac:cxnSpMkLst>
            <pc:docMk/>
            <pc:sldMk cId="1969828093" sldId="2684"/>
            <ac:cxnSpMk id="74" creationId="{6CF1BAF6-AD41-4082-B212-8A1F9A2E8779}"/>
          </ac:cxnSpMkLst>
        </pc:cxnChg>
      </pc:sldChg>
      <pc:sldChg chg="addSp delSp modSp mod setBg">
        <pc:chgData name="Dan, Melissa" userId="S::melissa.dan_floridaea.org#ext#@neahq.onmicrosoft.com::c4cbae29-c430-47cb-b8f3-3fa55c3f6821" providerId="AD" clId="Web-{24C50F81-1BEE-A2CA-5706-D9F805BB851A}" dt="2026-03-12T17:34:23.031" v="1800"/>
        <pc:sldMkLst>
          <pc:docMk/>
          <pc:sldMk cId="3894695571" sldId="2685"/>
        </pc:sldMkLst>
        <pc:spChg chg="mod">
          <ac:chgData name="Dan, Melissa" userId="S::melissa.dan_floridaea.org#ext#@neahq.onmicrosoft.com::c4cbae29-c430-47cb-b8f3-3fa55c3f6821" providerId="AD" clId="Web-{24C50F81-1BEE-A2CA-5706-D9F805BB851A}" dt="2026-03-12T17:34:23.031" v="1800"/>
          <ac:spMkLst>
            <pc:docMk/>
            <pc:sldMk cId="3894695571" sldId="2685"/>
            <ac:spMk id="2" creationId="{1CA3D60B-79A1-0003-0609-BAF6836FC31D}"/>
          </ac:spMkLst>
        </pc:spChg>
        <pc:spChg chg="add del mod">
          <ac:chgData name="Dan, Melissa" userId="S::melissa.dan_floridaea.org#ext#@neahq.onmicrosoft.com::c4cbae29-c430-47cb-b8f3-3fa55c3f6821" providerId="AD" clId="Web-{24C50F81-1BEE-A2CA-5706-D9F805BB851A}" dt="2026-03-12T17:16:31.346" v="1748"/>
          <ac:spMkLst>
            <pc:docMk/>
            <pc:sldMk cId="3894695571" sldId="2685"/>
            <ac:spMk id="3" creationId="{B3C10DB6-E860-2FB3-6416-5F9D6331E8E5}"/>
          </ac:spMkLst>
        </pc:spChg>
        <pc:spChg chg="add del">
          <ac:chgData name="Dan, Melissa" userId="S::melissa.dan_floridaea.org#ext#@neahq.onmicrosoft.com::c4cbae29-c430-47cb-b8f3-3fa55c3f6821" providerId="AD" clId="Web-{24C50F81-1BEE-A2CA-5706-D9F805BB851A}" dt="2026-03-12T17:34:23.031" v="1800"/>
          <ac:spMkLst>
            <pc:docMk/>
            <pc:sldMk cId="3894695571" sldId="2685"/>
            <ac:spMk id="8" creationId="{B6CDA21F-E7AF-4C75-8395-33F58D5B0E45}"/>
          </ac:spMkLst>
        </pc:spChg>
        <pc:spChg chg="add del">
          <ac:chgData name="Dan, Melissa" userId="S::melissa.dan_floridaea.org#ext#@neahq.onmicrosoft.com::c4cbae29-c430-47cb-b8f3-3fa55c3f6821" providerId="AD" clId="Web-{24C50F81-1BEE-A2CA-5706-D9F805BB851A}" dt="2026-03-12T17:16:31.346" v="1747"/>
          <ac:spMkLst>
            <pc:docMk/>
            <pc:sldMk cId="3894695571" sldId="2685"/>
            <ac:spMk id="9" creationId="{2E442304-DDBD-4F7B-8017-36BCC863FB40}"/>
          </ac:spMkLst>
        </pc:spChg>
        <pc:spChg chg="add del">
          <ac:chgData name="Dan, Melissa" userId="S::melissa.dan_floridaea.org#ext#@neahq.onmicrosoft.com::c4cbae29-c430-47cb-b8f3-3fa55c3f6821" providerId="AD" clId="Web-{24C50F81-1BEE-A2CA-5706-D9F805BB851A}" dt="2026-03-12T17:16:31.346" v="1747"/>
          <ac:spMkLst>
            <pc:docMk/>
            <pc:sldMk cId="3894695571" sldId="2685"/>
            <ac:spMk id="11" creationId="{5E107275-3853-46FD-A241-DE4355A42675}"/>
          </ac:spMkLst>
        </pc:spChg>
        <pc:spChg chg="add del">
          <ac:chgData name="Dan, Melissa" userId="S::melissa.dan_floridaea.org#ext#@neahq.onmicrosoft.com::c4cbae29-c430-47cb-b8f3-3fa55c3f6821" providerId="AD" clId="Web-{24C50F81-1BEE-A2CA-5706-D9F805BB851A}" dt="2026-03-12T17:34:23.031" v="1800"/>
          <ac:spMkLst>
            <pc:docMk/>
            <pc:sldMk cId="3894695571" sldId="2685"/>
            <ac:spMk id="15" creationId="{D5B0017B-2ECA-49AF-B397-DC140825DF8D}"/>
          </ac:spMkLst>
        </pc:spChg>
        <pc:spChg chg="add mod">
          <ac:chgData name="Dan, Melissa" userId="S::melissa.dan_floridaea.org#ext#@neahq.onmicrosoft.com::c4cbae29-c430-47cb-b8f3-3fa55c3f6821" providerId="AD" clId="Web-{24C50F81-1BEE-A2CA-5706-D9F805BB851A}" dt="2026-03-12T17:34:23.031" v="1800"/>
          <ac:spMkLst>
            <pc:docMk/>
            <pc:sldMk cId="3894695571" sldId="2685"/>
            <ac:spMk id="16" creationId="{B3C10DB6-E860-2FB3-6416-5F9D6331E8E5}"/>
          </ac:spMkLst>
        </pc:spChg>
        <pc:spChg chg="add">
          <ac:chgData name="Dan, Melissa" userId="S::melissa.dan_floridaea.org#ext#@neahq.onmicrosoft.com::c4cbae29-c430-47cb-b8f3-3fa55c3f6821" providerId="AD" clId="Web-{24C50F81-1BEE-A2CA-5706-D9F805BB851A}" dt="2026-03-12T17:34:23.031" v="1800"/>
          <ac:spMkLst>
            <pc:docMk/>
            <pc:sldMk cId="3894695571" sldId="2685"/>
            <ac:spMk id="22" creationId="{100EDD19-6802-4EC3-95CE-CFFAB042CFD6}"/>
          </ac:spMkLst>
        </pc:spChg>
        <pc:spChg chg="add">
          <ac:chgData name="Dan, Melissa" userId="S::melissa.dan_floridaea.org#ext#@neahq.onmicrosoft.com::c4cbae29-c430-47cb-b8f3-3fa55c3f6821" providerId="AD" clId="Web-{24C50F81-1BEE-A2CA-5706-D9F805BB851A}" dt="2026-03-12T17:34:23.031" v="1800"/>
          <ac:spMkLst>
            <pc:docMk/>
            <pc:sldMk cId="3894695571" sldId="2685"/>
            <ac:spMk id="24" creationId="{DB17E863-922E-4C26-BD64-E8FD41D28661}"/>
          </ac:spMkLst>
        </pc:spChg>
        <pc:grpChg chg="add del">
          <ac:chgData name="Dan, Melissa" userId="S::melissa.dan_floridaea.org#ext#@neahq.onmicrosoft.com::c4cbae29-c430-47cb-b8f3-3fa55c3f6821" providerId="AD" clId="Web-{24C50F81-1BEE-A2CA-5706-D9F805BB851A}" dt="2026-03-12T17:34:23.031" v="1800"/>
          <ac:grpSpMkLst>
            <pc:docMk/>
            <pc:sldMk cId="3894695571" sldId="2685"/>
            <ac:grpSpMk id="10" creationId="{AE1C45F0-260A-458C-96ED-C1F6D2151219}"/>
          </ac:grpSpMkLst>
        </pc:grpChg>
        <pc:graphicFrameChg chg="add del">
          <ac:chgData name="Dan, Melissa" userId="S::melissa.dan_floridaea.org#ext#@neahq.onmicrosoft.com::c4cbae29-c430-47cb-b8f3-3fa55c3f6821" providerId="AD" clId="Web-{24C50F81-1BEE-A2CA-5706-D9F805BB851A}" dt="2026-03-12T17:16:31.346" v="1747"/>
          <ac:graphicFrameMkLst>
            <pc:docMk/>
            <pc:sldMk cId="3894695571" sldId="2685"/>
            <ac:graphicFrameMk id="5" creationId="{3811F853-D720-6556-EF7B-D5DBCEB4A12C}"/>
          </ac:graphicFrameMkLst>
        </pc:graphicFrameChg>
        <pc:cxnChg chg="add del">
          <ac:chgData name="Dan, Melissa" userId="S::melissa.dan_floridaea.org#ext#@neahq.onmicrosoft.com::c4cbae29-c430-47cb-b8f3-3fa55c3f6821" providerId="AD" clId="Web-{24C50F81-1BEE-A2CA-5706-D9F805BB851A}" dt="2026-03-12T17:34:23.031" v="1800"/>
          <ac:cxnSpMkLst>
            <pc:docMk/>
            <pc:sldMk cId="3894695571" sldId="2685"/>
            <ac:cxnSpMk id="17" creationId="{6CF1BAF6-AD41-4082-B212-8A1F9A2E8779}"/>
          </ac:cxnSpMkLst>
        </pc:cxnChg>
      </pc:sldChg>
      <pc:sldChg chg="addSp delSp modSp mod setBg">
        <pc:chgData name="Dan, Melissa" userId="S::melissa.dan_floridaea.org#ext#@neahq.onmicrosoft.com::c4cbae29-c430-47cb-b8f3-3fa55c3f6821" providerId="AD" clId="Web-{24C50F81-1BEE-A2CA-5706-D9F805BB851A}" dt="2026-03-12T17:39:08.577" v="1880"/>
        <pc:sldMkLst>
          <pc:docMk/>
          <pc:sldMk cId="1705860483" sldId="2686"/>
        </pc:sldMkLst>
        <pc:spChg chg="mod">
          <ac:chgData name="Dan, Melissa" userId="S::melissa.dan_floridaea.org#ext#@neahq.onmicrosoft.com::c4cbae29-c430-47cb-b8f3-3fa55c3f6821" providerId="AD" clId="Web-{24C50F81-1BEE-A2CA-5706-D9F805BB851A}" dt="2026-03-12T17:38:47.609" v="1879"/>
          <ac:spMkLst>
            <pc:docMk/>
            <pc:sldMk cId="1705860483" sldId="2686"/>
            <ac:spMk id="2" creationId="{A967B9F6-DE90-67FD-2EE2-B8C1442A0466}"/>
          </ac:spMkLst>
        </pc:spChg>
        <pc:spChg chg="add del mod">
          <ac:chgData name="Dan, Melissa" userId="S::melissa.dan_floridaea.org#ext#@neahq.onmicrosoft.com::c4cbae29-c430-47cb-b8f3-3fa55c3f6821" providerId="AD" clId="Web-{24C50F81-1BEE-A2CA-5706-D9F805BB851A}" dt="2026-03-12T17:38:47.609" v="1879"/>
          <ac:spMkLst>
            <pc:docMk/>
            <pc:sldMk cId="1705860483" sldId="2686"/>
            <ac:spMk id="3" creationId="{3AEF4B03-2CAF-4CE0-B258-020144543CE0}"/>
          </ac:spMkLst>
        </pc:spChg>
        <pc:spChg chg="add del">
          <ac:chgData name="Dan, Melissa" userId="S::melissa.dan_floridaea.org#ext#@neahq.onmicrosoft.com::c4cbae29-c430-47cb-b8f3-3fa55c3f6821" providerId="AD" clId="Web-{24C50F81-1BEE-A2CA-5706-D9F805BB851A}" dt="2026-03-12T17:38:28.515" v="1876"/>
          <ac:spMkLst>
            <pc:docMk/>
            <pc:sldMk cId="1705860483" sldId="2686"/>
            <ac:spMk id="8" creationId="{907EF6B7-1338-4443-8C46-6A318D952DFD}"/>
          </ac:spMkLst>
        </pc:spChg>
        <pc:spChg chg="add del">
          <ac:chgData name="Dan, Melissa" userId="S::melissa.dan_floridaea.org#ext#@neahq.onmicrosoft.com::c4cbae29-c430-47cb-b8f3-3fa55c3f6821" providerId="AD" clId="Web-{24C50F81-1BEE-A2CA-5706-D9F805BB851A}" dt="2026-03-12T17:38:47.593" v="1878"/>
          <ac:spMkLst>
            <pc:docMk/>
            <pc:sldMk cId="1705860483" sldId="2686"/>
            <ac:spMk id="9" creationId="{35DB3719-6FDC-4E5D-891D-FF40B7300F64}"/>
          </ac:spMkLst>
        </pc:spChg>
        <pc:spChg chg="add del">
          <ac:chgData name="Dan, Melissa" userId="S::melissa.dan_floridaea.org#ext#@neahq.onmicrosoft.com::c4cbae29-c430-47cb-b8f3-3fa55c3f6821" providerId="AD" clId="Web-{24C50F81-1BEE-A2CA-5706-D9F805BB851A}" dt="2026-03-12T17:38:28.515" v="1876"/>
          <ac:spMkLst>
            <pc:docMk/>
            <pc:sldMk cId="1705860483" sldId="2686"/>
            <ac:spMk id="10" creationId="{DAAE4CDD-124C-4DCF-9584-B6033B545DD5}"/>
          </ac:spMkLst>
        </pc:spChg>
        <pc:spChg chg="add del">
          <ac:chgData name="Dan, Melissa" userId="S::melissa.dan_floridaea.org#ext#@neahq.onmicrosoft.com::c4cbae29-c430-47cb-b8f3-3fa55c3f6821" providerId="AD" clId="Web-{24C50F81-1BEE-A2CA-5706-D9F805BB851A}" dt="2026-03-12T17:38:47.593" v="1878"/>
          <ac:spMkLst>
            <pc:docMk/>
            <pc:sldMk cId="1705860483" sldId="2686"/>
            <ac:spMk id="11" creationId="{E0CBAC23-2E3F-4A90-BA59-F8299F6A5439}"/>
          </ac:spMkLst>
        </pc:spChg>
        <pc:spChg chg="add del">
          <ac:chgData name="Dan, Melissa" userId="S::melissa.dan_floridaea.org#ext#@neahq.onmicrosoft.com::c4cbae29-c430-47cb-b8f3-3fa55c3f6821" providerId="AD" clId="Web-{24C50F81-1BEE-A2CA-5706-D9F805BB851A}" dt="2026-03-12T17:38:28.515" v="1876"/>
          <ac:spMkLst>
            <pc:docMk/>
            <pc:sldMk cId="1705860483" sldId="2686"/>
            <ac:spMk id="12" creationId="{081E4A58-353D-44AE-B2FC-2A74E2E400F7}"/>
          </ac:spMkLst>
        </pc:spChg>
        <pc:spChg chg="add">
          <ac:chgData name="Dan, Melissa" userId="S::melissa.dan_floridaea.org#ext#@neahq.onmicrosoft.com::c4cbae29-c430-47cb-b8f3-3fa55c3f6821" providerId="AD" clId="Web-{24C50F81-1BEE-A2CA-5706-D9F805BB851A}" dt="2026-03-12T17:38:47.609" v="1879"/>
          <ac:spMkLst>
            <pc:docMk/>
            <pc:sldMk cId="1705860483" sldId="2686"/>
            <ac:spMk id="13" creationId="{777A147A-9ED8-46B4-8660-1B3C2AA880B5}"/>
          </ac:spMkLst>
        </pc:spChg>
        <pc:spChg chg="add">
          <ac:chgData name="Dan, Melissa" userId="S::melissa.dan_floridaea.org#ext#@neahq.onmicrosoft.com::c4cbae29-c430-47cb-b8f3-3fa55c3f6821" providerId="AD" clId="Web-{24C50F81-1BEE-A2CA-5706-D9F805BB851A}" dt="2026-03-12T17:38:47.609" v="1879"/>
          <ac:spMkLst>
            <pc:docMk/>
            <pc:sldMk cId="1705860483" sldId="2686"/>
            <ac:spMk id="14" creationId="{5D6C15A0-C087-4593-8414-2B4EC1CDC3DE}"/>
          </ac:spMkLst>
        </pc:spChg>
        <pc:spChg chg="add mod">
          <ac:chgData name="Dan, Melissa" userId="S::melissa.dan_floridaea.org#ext#@neahq.onmicrosoft.com::c4cbae29-c430-47cb-b8f3-3fa55c3f6821" providerId="AD" clId="Web-{24C50F81-1BEE-A2CA-5706-D9F805BB851A}" dt="2026-03-12T17:39:08.577" v="1880"/>
          <ac:spMkLst>
            <pc:docMk/>
            <pc:sldMk cId="1705860483" sldId="2686"/>
            <ac:spMk id="15" creationId="{3AEF4B03-2CAF-4CE0-B258-020144543CE0}"/>
          </ac:spMkLst>
        </pc:spChg>
        <pc:graphicFrameChg chg="add del">
          <ac:chgData name="Dan, Melissa" userId="S::melissa.dan_floridaea.org#ext#@neahq.onmicrosoft.com::c4cbae29-c430-47cb-b8f3-3fa55c3f6821" providerId="AD" clId="Web-{24C50F81-1BEE-A2CA-5706-D9F805BB851A}" dt="2026-03-12T17:38:47.593" v="1878"/>
          <ac:graphicFrameMkLst>
            <pc:docMk/>
            <pc:sldMk cId="1705860483" sldId="2686"/>
            <ac:graphicFrameMk id="5" creationId="{571DC50D-DBE3-753B-3AAA-74B52B559DEF}"/>
          </ac:graphicFrameMkLst>
        </pc:graphicFrameChg>
      </pc:sldChg>
      <pc:sldChg chg="addSp delSp modSp mod setBg">
        <pc:chgData name="Dan, Melissa" userId="S::melissa.dan_floridaea.org#ext#@neahq.onmicrosoft.com::c4cbae29-c430-47cb-b8f3-3fa55c3f6821" providerId="AD" clId="Web-{24C50F81-1BEE-A2CA-5706-D9F805BB851A}" dt="2026-03-12T16:16:22.636" v="1175" actId="20577"/>
        <pc:sldMkLst>
          <pc:docMk/>
          <pc:sldMk cId="2456814381" sldId="2717"/>
        </pc:sldMkLst>
        <pc:spChg chg="mod">
          <ac:chgData name="Dan, Melissa" userId="S::melissa.dan_floridaea.org#ext#@neahq.onmicrosoft.com::c4cbae29-c430-47cb-b8f3-3fa55c3f6821" providerId="AD" clId="Web-{24C50F81-1BEE-A2CA-5706-D9F805BB851A}" dt="2026-03-12T16:16:22.636" v="1175" actId="20577"/>
          <ac:spMkLst>
            <pc:docMk/>
            <pc:sldMk cId="2456814381" sldId="2717"/>
            <ac:spMk id="2" creationId="{D0306F68-D2CC-BEBF-05CA-AEB58102D060}"/>
          </ac:spMkLst>
        </pc:spChg>
        <pc:spChg chg="add del">
          <ac:chgData name="Dan, Melissa" userId="S::melissa.dan_floridaea.org#ext#@neahq.onmicrosoft.com::c4cbae29-c430-47cb-b8f3-3fa55c3f6821" providerId="AD" clId="Web-{24C50F81-1BEE-A2CA-5706-D9F805BB851A}" dt="2026-03-12T15:55:45.389" v="1095"/>
          <ac:spMkLst>
            <pc:docMk/>
            <pc:sldMk cId="2456814381" sldId="2717"/>
            <ac:spMk id="7" creationId="{FFD48BC7-DC40-47DE-87EE-9F4B6ECB9ABB}"/>
          </ac:spMkLst>
        </pc:spChg>
        <pc:spChg chg="add del">
          <ac:chgData name="Dan, Melissa" userId="S::melissa.dan_floridaea.org#ext#@neahq.onmicrosoft.com::c4cbae29-c430-47cb-b8f3-3fa55c3f6821" providerId="AD" clId="Web-{24C50F81-1BEE-A2CA-5706-D9F805BB851A}" dt="2026-03-12T15:55:45.389" v="1095"/>
          <ac:spMkLst>
            <pc:docMk/>
            <pc:sldMk cId="2456814381" sldId="2717"/>
            <ac:spMk id="9" creationId="{E502BBC7-2C76-46F3-BC24-5985BC13DB88}"/>
          </ac:spMkLst>
        </pc:spChg>
        <pc:spChg chg="add del">
          <ac:chgData name="Dan, Melissa" userId="S::melissa.dan_floridaea.org#ext#@neahq.onmicrosoft.com::c4cbae29-c430-47cb-b8f3-3fa55c3f6821" providerId="AD" clId="Web-{24C50F81-1BEE-A2CA-5706-D9F805BB851A}" dt="2026-03-12T15:55:45.389" v="1095"/>
          <ac:spMkLst>
            <pc:docMk/>
            <pc:sldMk cId="2456814381" sldId="2717"/>
            <ac:spMk id="11" creationId="{C7F28D52-2A5F-4D23-81AE-7CB8B591C7AF}"/>
          </ac:spMkLst>
        </pc:spChg>
        <pc:spChg chg="add del">
          <ac:chgData name="Dan, Melissa" userId="S::melissa.dan_floridaea.org#ext#@neahq.onmicrosoft.com::c4cbae29-c430-47cb-b8f3-3fa55c3f6821" providerId="AD" clId="Web-{24C50F81-1BEE-A2CA-5706-D9F805BB851A}" dt="2026-03-12T15:55:45.389" v="1095"/>
          <ac:spMkLst>
            <pc:docMk/>
            <pc:sldMk cId="2456814381" sldId="2717"/>
            <ac:spMk id="13" creationId="{3629484E-3792-4B3D-89AD-7C8A1ED0E0D4}"/>
          </ac:spMkLst>
        </pc:spChg>
        <pc:spChg chg="add">
          <ac:chgData name="Dan, Melissa" userId="S::melissa.dan_floridaea.org#ext#@neahq.onmicrosoft.com::c4cbae29-c430-47cb-b8f3-3fa55c3f6821" providerId="AD" clId="Web-{24C50F81-1BEE-A2CA-5706-D9F805BB851A}" dt="2026-03-12T15:55:45.389" v="1095"/>
          <ac:spMkLst>
            <pc:docMk/>
            <pc:sldMk cId="2456814381" sldId="2717"/>
            <ac:spMk id="22" creationId="{74751229-0244-4FBB-BED1-407467F4C951}"/>
          </ac:spMkLst>
        </pc:spChg>
        <pc:picChg chg="add">
          <ac:chgData name="Dan, Melissa" userId="S::melissa.dan_floridaea.org#ext#@neahq.onmicrosoft.com::c4cbae29-c430-47cb-b8f3-3fa55c3f6821" providerId="AD" clId="Web-{24C50F81-1BEE-A2CA-5706-D9F805BB851A}" dt="2026-03-12T15:55:45.389" v="1095"/>
          <ac:picMkLst>
            <pc:docMk/>
            <pc:sldMk cId="2456814381" sldId="2717"/>
            <ac:picMk id="17" creationId="{0E83CD9B-BAB4-54DF-231E-1E3705B7790B}"/>
          </ac:picMkLst>
        </pc:picChg>
        <pc:picChg chg="add">
          <ac:chgData name="Dan, Melissa" userId="S::melissa.dan_floridaea.org#ext#@neahq.onmicrosoft.com::c4cbae29-c430-47cb-b8f3-3fa55c3f6821" providerId="AD" clId="Web-{24C50F81-1BEE-A2CA-5706-D9F805BB851A}" dt="2026-03-12T15:55:45.389" v="1095"/>
          <ac:picMkLst>
            <pc:docMk/>
            <pc:sldMk cId="2456814381" sldId="2717"/>
            <ac:picMk id="19" creationId="{2761C91D-7FE4-4049-A926-15F6197D8A61}"/>
          </ac:picMkLst>
        </pc:picChg>
      </pc:sldChg>
      <pc:sldChg chg="modSp new">
        <pc:chgData name="Dan, Melissa" userId="S::melissa.dan_floridaea.org#ext#@neahq.onmicrosoft.com::c4cbae29-c430-47cb-b8f3-3fa55c3f6821" providerId="AD" clId="Web-{24C50F81-1BEE-A2CA-5706-D9F805BB851A}" dt="2026-03-12T15:14:33.004" v="559" actId="20577"/>
        <pc:sldMkLst>
          <pc:docMk/>
          <pc:sldMk cId="2358387116" sldId="2718"/>
        </pc:sldMkLst>
        <pc:spChg chg="mod">
          <ac:chgData name="Dan, Melissa" userId="S::melissa.dan_floridaea.org#ext#@neahq.onmicrosoft.com::c4cbae29-c430-47cb-b8f3-3fa55c3f6821" providerId="AD" clId="Web-{24C50F81-1BEE-A2CA-5706-D9F805BB851A}" dt="2026-03-12T15:10:11.239" v="524" actId="20577"/>
          <ac:spMkLst>
            <pc:docMk/>
            <pc:sldMk cId="2358387116" sldId="2718"/>
            <ac:spMk id="2" creationId="{B517F417-B09A-8037-5997-3473AFD5E096}"/>
          </ac:spMkLst>
        </pc:spChg>
        <pc:spChg chg="mod">
          <ac:chgData name="Dan, Melissa" userId="S::melissa.dan_floridaea.org#ext#@neahq.onmicrosoft.com::c4cbae29-c430-47cb-b8f3-3fa55c3f6821" providerId="AD" clId="Web-{24C50F81-1BEE-A2CA-5706-D9F805BB851A}" dt="2026-03-12T15:14:33.004" v="559" actId="20577"/>
          <ac:spMkLst>
            <pc:docMk/>
            <pc:sldMk cId="2358387116" sldId="2718"/>
            <ac:spMk id="3" creationId="{5E81DE56-D0C4-54AF-B32C-732C2AEAC0D1}"/>
          </ac:spMkLst>
        </pc:spChg>
      </pc:sldChg>
      <pc:sldChg chg="modSp add ord replId">
        <pc:chgData name="Dan, Melissa" userId="S::melissa.dan_floridaea.org#ext#@neahq.onmicrosoft.com::c4cbae29-c430-47cb-b8f3-3fa55c3f6821" providerId="AD" clId="Web-{24C50F81-1BEE-A2CA-5706-D9F805BB851A}" dt="2026-03-12T15:17:02.863" v="659" actId="20577"/>
        <pc:sldMkLst>
          <pc:docMk/>
          <pc:sldMk cId="2302707518" sldId="2719"/>
        </pc:sldMkLst>
        <pc:spChg chg="mod">
          <ac:chgData name="Dan, Melissa" userId="S::melissa.dan_floridaea.org#ext#@neahq.onmicrosoft.com::c4cbae29-c430-47cb-b8f3-3fa55c3f6821" providerId="AD" clId="Web-{24C50F81-1BEE-A2CA-5706-D9F805BB851A}" dt="2026-03-12T15:16:23.051" v="634" actId="20577"/>
          <ac:spMkLst>
            <pc:docMk/>
            <pc:sldMk cId="2302707518" sldId="2719"/>
            <ac:spMk id="2" creationId="{AA19A0AE-F128-8737-ADB2-A9DBE2A43138}"/>
          </ac:spMkLst>
        </pc:spChg>
        <pc:spChg chg="mod">
          <ac:chgData name="Dan, Melissa" userId="S::melissa.dan_floridaea.org#ext#@neahq.onmicrosoft.com::c4cbae29-c430-47cb-b8f3-3fa55c3f6821" providerId="AD" clId="Web-{24C50F81-1BEE-A2CA-5706-D9F805BB851A}" dt="2026-03-12T15:17:02.863" v="659" actId="20577"/>
          <ac:spMkLst>
            <pc:docMk/>
            <pc:sldMk cId="2302707518" sldId="2719"/>
            <ac:spMk id="3" creationId="{3CE28E50-67F3-DDBC-F3DE-86D83EBCF20B}"/>
          </ac:spMkLst>
        </pc:spChg>
      </pc:sldChg>
      <pc:sldChg chg="add del replId">
        <pc:chgData name="Dan, Melissa" userId="S::melissa.dan_floridaea.org#ext#@neahq.onmicrosoft.com::c4cbae29-c430-47cb-b8f3-3fa55c3f6821" providerId="AD" clId="Web-{24C50F81-1BEE-A2CA-5706-D9F805BB851A}" dt="2026-03-12T15:51:13.687" v="1056"/>
        <pc:sldMkLst>
          <pc:docMk/>
          <pc:sldMk cId="68588864" sldId="2720"/>
        </pc:sldMkLst>
      </pc:sldChg>
      <pc:sldChg chg="addSp delSp modSp add mod replId setBg">
        <pc:chgData name="Dan, Melissa" userId="S::melissa.dan_floridaea.org#ext#@neahq.onmicrosoft.com::c4cbae29-c430-47cb-b8f3-3fa55c3f6821" providerId="AD" clId="Web-{24C50F81-1BEE-A2CA-5706-D9F805BB851A}" dt="2026-03-12T15:59:54.217" v="1101" actId="14100"/>
        <pc:sldMkLst>
          <pc:docMk/>
          <pc:sldMk cId="3862703191" sldId="2721"/>
        </pc:sldMkLst>
        <pc:spChg chg="mod">
          <ac:chgData name="Dan, Melissa" userId="S::melissa.dan_floridaea.org#ext#@neahq.onmicrosoft.com::c4cbae29-c430-47cb-b8f3-3fa55c3f6821" providerId="AD" clId="Web-{24C50F81-1BEE-A2CA-5706-D9F805BB851A}" dt="2026-03-12T15:59:54.217" v="1101" actId="14100"/>
          <ac:spMkLst>
            <pc:docMk/>
            <pc:sldMk cId="3862703191" sldId="2721"/>
            <ac:spMk id="2" creationId="{B81C0F3E-197A-E586-11AE-86DC89D0C8EE}"/>
          </ac:spMkLst>
        </pc:spChg>
        <pc:spChg chg="mod">
          <ac:chgData name="Dan, Melissa" userId="S::melissa.dan_floridaea.org#ext#@neahq.onmicrosoft.com::c4cbae29-c430-47cb-b8f3-3fa55c3f6821" providerId="AD" clId="Web-{24C50F81-1BEE-A2CA-5706-D9F805BB851A}" dt="2026-03-12T15:58:18.029" v="1096"/>
          <ac:spMkLst>
            <pc:docMk/>
            <pc:sldMk cId="3862703191" sldId="2721"/>
            <ac:spMk id="3" creationId="{06A509BA-6B66-D83C-F532-53CB3E62FA95}"/>
          </ac:spMkLst>
        </pc:spChg>
        <pc:spChg chg="add del">
          <ac:chgData name="Dan, Melissa" userId="S::melissa.dan_floridaea.org#ext#@neahq.onmicrosoft.com::c4cbae29-c430-47cb-b8f3-3fa55c3f6821" providerId="AD" clId="Web-{24C50F81-1BEE-A2CA-5706-D9F805BB851A}" dt="2026-03-12T15:58:18.029" v="1096"/>
          <ac:spMkLst>
            <pc:docMk/>
            <pc:sldMk cId="3862703191" sldId="2721"/>
            <ac:spMk id="10" creationId="{A3363022-C969-41E9-8EB2-E4C94908C1FA}"/>
          </ac:spMkLst>
        </pc:spChg>
        <pc:spChg chg="add del">
          <ac:chgData name="Dan, Melissa" userId="S::melissa.dan_floridaea.org#ext#@neahq.onmicrosoft.com::c4cbae29-c430-47cb-b8f3-3fa55c3f6821" providerId="AD" clId="Web-{24C50F81-1BEE-A2CA-5706-D9F805BB851A}" dt="2026-03-12T15:58:18.029" v="1096"/>
          <ac:spMkLst>
            <pc:docMk/>
            <pc:sldMk cId="3862703191" sldId="2721"/>
            <ac:spMk id="12" creationId="{8D1AD6B3-BE88-4CEB-BA17-790657CC4729}"/>
          </ac:spMkLst>
        </pc:spChg>
        <pc:spChg chg="add">
          <ac:chgData name="Dan, Melissa" userId="S::melissa.dan_floridaea.org#ext#@neahq.onmicrosoft.com::c4cbae29-c430-47cb-b8f3-3fa55c3f6821" providerId="AD" clId="Web-{24C50F81-1BEE-A2CA-5706-D9F805BB851A}" dt="2026-03-12T15:58:18.029" v="1096"/>
          <ac:spMkLst>
            <pc:docMk/>
            <pc:sldMk cId="3862703191" sldId="2721"/>
            <ac:spMk id="22" creationId="{8A94871E-96FC-4ADE-815B-41A636E34F1A}"/>
          </ac:spMkLst>
        </pc:spChg>
        <pc:spChg chg="add">
          <ac:chgData name="Dan, Melissa" userId="S::melissa.dan_floridaea.org#ext#@neahq.onmicrosoft.com::c4cbae29-c430-47cb-b8f3-3fa55c3f6821" providerId="AD" clId="Web-{24C50F81-1BEE-A2CA-5706-D9F805BB851A}" dt="2026-03-12T15:58:18.029" v="1096"/>
          <ac:spMkLst>
            <pc:docMk/>
            <pc:sldMk cId="3862703191" sldId="2721"/>
            <ac:spMk id="24" creationId="{3FCFB1DE-0B7E-48CC-BA90-B2AB0889F9D6}"/>
          </ac:spMkLst>
        </pc:spChg>
        <pc:grpChg chg="add del">
          <ac:chgData name="Dan, Melissa" userId="S::melissa.dan_floridaea.org#ext#@neahq.onmicrosoft.com::c4cbae29-c430-47cb-b8f3-3fa55c3f6821" providerId="AD" clId="Web-{24C50F81-1BEE-A2CA-5706-D9F805BB851A}" dt="2026-03-12T15:58:18.029" v="1096"/>
          <ac:grpSpMkLst>
            <pc:docMk/>
            <pc:sldMk cId="3862703191" sldId="2721"/>
            <ac:grpSpMk id="14" creationId="{89D1390B-7E13-4B4F-9CB2-391063412E54}"/>
          </ac:grpSpMkLst>
        </pc:grpChg>
        <pc:picChg chg="add mod">
          <ac:chgData name="Dan, Melissa" userId="S::melissa.dan_floridaea.org#ext#@neahq.onmicrosoft.com::c4cbae29-c430-47cb-b8f3-3fa55c3f6821" providerId="AD" clId="Web-{24C50F81-1BEE-A2CA-5706-D9F805BB851A}" dt="2026-03-12T15:58:18.029" v="1096"/>
          <ac:picMkLst>
            <pc:docMk/>
            <pc:sldMk cId="3862703191" sldId="2721"/>
            <ac:picMk id="7" creationId="{3805545D-D8A3-ABDB-0609-B241919B3237}"/>
          </ac:picMkLst>
        </pc:picChg>
      </pc:sldChg>
      <pc:sldChg chg="new del">
        <pc:chgData name="Dan, Melissa" userId="S::melissa.dan_floridaea.org#ext#@neahq.onmicrosoft.com::c4cbae29-c430-47cb-b8f3-3fa55c3f6821" providerId="AD" clId="Web-{24C50F81-1BEE-A2CA-5706-D9F805BB851A}" dt="2026-03-12T15:48:55.875" v="1019"/>
        <pc:sldMkLst>
          <pc:docMk/>
          <pc:sldMk cId="1350933786" sldId="2726"/>
        </pc:sldMkLst>
      </pc:sldChg>
      <pc:sldChg chg="addSp delSp modSp new mod setBg">
        <pc:chgData name="Dan, Melissa" userId="S::melissa.dan_floridaea.org#ext#@neahq.onmicrosoft.com::c4cbae29-c430-47cb-b8f3-3fa55c3f6821" providerId="AD" clId="Web-{24C50F81-1BEE-A2CA-5706-D9F805BB851A}" dt="2026-03-12T16:53:40.975" v="1444" actId="20577"/>
        <pc:sldMkLst>
          <pc:docMk/>
          <pc:sldMk cId="4245259635" sldId="2726"/>
        </pc:sldMkLst>
        <pc:spChg chg="mod">
          <ac:chgData name="Dan, Melissa" userId="S::melissa.dan_floridaea.org#ext#@neahq.onmicrosoft.com::c4cbae29-c430-47cb-b8f3-3fa55c3f6821" providerId="AD" clId="Web-{24C50F81-1BEE-A2CA-5706-D9F805BB851A}" dt="2026-03-12T15:52:45.092" v="1066"/>
          <ac:spMkLst>
            <pc:docMk/>
            <pc:sldMk cId="4245259635" sldId="2726"/>
            <ac:spMk id="2" creationId="{D0A144C3-3DD1-D0AD-DC0D-E7D83F50C3ED}"/>
          </ac:spMkLst>
        </pc:spChg>
        <pc:spChg chg="mod">
          <ac:chgData name="Dan, Melissa" userId="S::melissa.dan_floridaea.org#ext#@neahq.onmicrosoft.com::c4cbae29-c430-47cb-b8f3-3fa55c3f6821" providerId="AD" clId="Web-{24C50F81-1BEE-A2CA-5706-D9F805BB851A}" dt="2026-03-12T16:53:40.975" v="1444" actId="20577"/>
          <ac:spMkLst>
            <pc:docMk/>
            <pc:sldMk cId="4245259635" sldId="2726"/>
            <ac:spMk id="3" creationId="{EACC3AD4-B70F-CC11-8910-ACCCD4018B07}"/>
          </ac:spMkLst>
        </pc:spChg>
        <pc:spChg chg="add del">
          <ac:chgData name="Dan, Melissa" userId="S::melissa.dan_floridaea.org#ext#@neahq.onmicrosoft.com::c4cbae29-c430-47cb-b8f3-3fa55c3f6821" providerId="AD" clId="Web-{24C50F81-1BEE-A2CA-5706-D9F805BB851A}" dt="2026-03-12T15:52:45.077" v="1065"/>
          <ac:spMkLst>
            <pc:docMk/>
            <pc:sldMk cId="4245259635" sldId="2726"/>
            <ac:spMk id="6" creationId="{8BB56887-D0D5-4F0C-9E19-7247EB83C8B7}"/>
          </ac:spMkLst>
        </pc:spChg>
        <pc:spChg chg="add del">
          <ac:chgData name="Dan, Melissa" userId="S::melissa.dan_floridaea.org#ext#@neahq.onmicrosoft.com::c4cbae29-c430-47cb-b8f3-3fa55c3f6821" providerId="AD" clId="Web-{24C50F81-1BEE-A2CA-5706-D9F805BB851A}" dt="2026-03-12T15:52:45.077" v="1065"/>
          <ac:spMkLst>
            <pc:docMk/>
            <pc:sldMk cId="4245259635" sldId="2726"/>
            <ac:spMk id="7" creationId="{081E4A58-353D-44AE-B2FC-2A74E2E400F7}"/>
          </ac:spMkLst>
        </pc:spChg>
        <pc:spChg chg="add del">
          <ac:chgData name="Dan, Melissa" userId="S::melissa.dan_floridaea.org#ext#@neahq.onmicrosoft.com::c4cbae29-c430-47cb-b8f3-3fa55c3f6821" providerId="AD" clId="Web-{24C50F81-1BEE-A2CA-5706-D9F805BB851A}" dt="2026-03-12T15:52:45.077" v="1065"/>
          <ac:spMkLst>
            <pc:docMk/>
            <pc:sldMk cId="4245259635" sldId="2726"/>
            <ac:spMk id="8" creationId="{1BB867FF-FC45-48F7-8104-F89BE54909F1}"/>
          </ac:spMkLst>
        </pc:spChg>
        <pc:spChg chg="add del">
          <ac:chgData name="Dan, Melissa" userId="S::melissa.dan_floridaea.org#ext#@neahq.onmicrosoft.com::c4cbae29-c430-47cb-b8f3-3fa55c3f6821" providerId="AD" clId="Web-{24C50F81-1BEE-A2CA-5706-D9F805BB851A}" dt="2026-03-12T15:51:03.530" v="1054"/>
          <ac:spMkLst>
            <pc:docMk/>
            <pc:sldMk cId="4245259635" sldId="2726"/>
            <ac:spMk id="10" creationId="{45D37F4E-DDB4-456B-97E0-9937730A039F}"/>
          </ac:spMkLst>
        </pc:spChg>
        <pc:spChg chg="add">
          <ac:chgData name="Dan, Melissa" userId="S::melissa.dan_floridaea.org#ext#@neahq.onmicrosoft.com::c4cbae29-c430-47cb-b8f3-3fa55c3f6821" providerId="AD" clId="Web-{24C50F81-1BEE-A2CA-5706-D9F805BB851A}" dt="2026-03-12T15:52:45.092" v="1066"/>
          <ac:spMkLst>
            <pc:docMk/>
            <pc:sldMk cId="4245259635" sldId="2726"/>
            <ac:spMk id="11" creationId="{100EDD19-6802-4EC3-95CE-CFFAB042CFD6}"/>
          </ac:spMkLst>
        </pc:spChg>
        <pc:spChg chg="add del">
          <ac:chgData name="Dan, Melissa" userId="S::melissa.dan_floridaea.org#ext#@neahq.onmicrosoft.com::c4cbae29-c430-47cb-b8f3-3fa55c3f6821" providerId="AD" clId="Web-{24C50F81-1BEE-A2CA-5706-D9F805BB851A}" dt="2026-03-12T15:51:03.530" v="1054"/>
          <ac:spMkLst>
            <pc:docMk/>
            <pc:sldMk cId="4245259635" sldId="2726"/>
            <ac:spMk id="12" creationId="{B2DD41CD-8F47-4F56-AD12-4E2FF7696987}"/>
          </ac:spMkLst>
        </pc:spChg>
        <pc:spChg chg="add">
          <ac:chgData name="Dan, Melissa" userId="S::melissa.dan_floridaea.org#ext#@neahq.onmicrosoft.com::c4cbae29-c430-47cb-b8f3-3fa55c3f6821" providerId="AD" clId="Web-{24C50F81-1BEE-A2CA-5706-D9F805BB851A}" dt="2026-03-12T15:52:45.092" v="1066"/>
          <ac:spMkLst>
            <pc:docMk/>
            <pc:sldMk cId="4245259635" sldId="2726"/>
            <ac:spMk id="13" creationId="{DB17E863-922E-4C26-BD64-E8FD41D28661}"/>
          </ac:spMkLst>
        </pc:spChg>
        <pc:picChg chg="add del mod">
          <ac:chgData name="Dan, Melissa" userId="S::melissa.dan_floridaea.org#ext#@neahq.onmicrosoft.com::c4cbae29-c430-47cb-b8f3-3fa55c3f6821" providerId="AD" clId="Web-{24C50F81-1BEE-A2CA-5706-D9F805BB851A}" dt="2026-03-12T15:51:06.140" v="1055"/>
          <ac:picMkLst>
            <pc:docMk/>
            <pc:sldMk cId="4245259635" sldId="2726"/>
            <ac:picMk id="5" creationId="{9878FC85-293E-7AD0-F7DD-7D1C80FDB8C9}"/>
          </ac:picMkLst>
        </pc:picChg>
      </pc:sldChg>
      <pc:sldChg chg="addSp delSp modSp new mod ord setBg">
        <pc:chgData name="Dan, Melissa" userId="S::melissa.dan_floridaea.org#ext#@neahq.onmicrosoft.com::c4cbae29-c430-47cb-b8f3-3fa55c3f6821" providerId="AD" clId="Web-{24C50F81-1BEE-A2CA-5706-D9F805BB851A}" dt="2026-03-12T16:15:15.090" v="1165"/>
        <pc:sldMkLst>
          <pc:docMk/>
          <pc:sldMk cId="969770556" sldId="2728"/>
        </pc:sldMkLst>
        <pc:spChg chg="mod">
          <ac:chgData name="Dan, Melissa" userId="S::melissa.dan_floridaea.org#ext#@neahq.onmicrosoft.com::c4cbae29-c430-47cb-b8f3-3fa55c3f6821" providerId="AD" clId="Web-{24C50F81-1BEE-A2CA-5706-D9F805BB851A}" dt="2026-03-12T16:09:16.606" v="1136"/>
          <ac:spMkLst>
            <pc:docMk/>
            <pc:sldMk cId="969770556" sldId="2728"/>
            <ac:spMk id="2" creationId="{D05D05B7-95B1-F0D8-3D5D-736AB215CD2D}"/>
          </ac:spMkLst>
        </pc:spChg>
        <pc:spChg chg="del">
          <ac:chgData name="Dan, Melissa" userId="S::melissa.dan_floridaea.org#ext#@neahq.onmicrosoft.com::c4cbae29-c430-47cb-b8f3-3fa55c3f6821" providerId="AD" clId="Web-{24C50F81-1BEE-A2CA-5706-D9F805BB851A}" dt="2026-03-12T16:07:53.372" v="1116"/>
          <ac:spMkLst>
            <pc:docMk/>
            <pc:sldMk cId="969770556" sldId="2728"/>
            <ac:spMk id="3" creationId="{86E9CC9C-9F2C-4E36-C7C2-F6A9811E369F}"/>
          </ac:spMkLst>
        </pc:spChg>
        <pc:spChg chg="add del">
          <ac:chgData name="Dan, Melissa" userId="S::melissa.dan_floridaea.org#ext#@neahq.onmicrosoft.com::c4cbae29-c430-47cb-b8f3-3fa55c3f6821" providerId="AD" clId="Web-{24C50F81-1BEE-A2CA-5706-D9F805BB851A}" dt="2026-03-12T16:09:16.606" v="1136"/>
          <ac:spMkLst>
            <pc:docMk/>
            <pc:sldMk cId="969770556" sldId="2728"/>
            <ac:spMk id="9" creationId="{A3363022-C969-41E9-8EB2-E4C94908C1FA}"/>
          </ac:spMkLst>
        </pc:spChg>
        <pc:spChg chg="add del">
          <ac:chgData name="Dan, Melissa" userId="S::melissa.dan_floridaea.org#ext#@neahq.onmicrosoft.com::c4cbae29-c430-47cb-b8f3-3fa55c3f6821" providerId="AD" clId="Web-{24C50F81-1BEE-A2CA-5706-D9F805BB851A}" dt="2026-03-12T16:09:16.606" v="1136"/>
          <ac:spMkLst>
            <pc:docMk/>
            <pc:sldMk cId="969770556" sldId="2728"/>
            <ac:spMk id="11" creationId="{8D1AD6B3-BE88-4CEB-BA17-790657CC4729}"/>
          </ac:spMkLst>
        </pc:spChg>
        <pc:spChg chg="add del">
          <ac:chgData name="Dan, Melissa" userId="S::melissa.dan_floridaea.org#ext#@neahq.onmicrosoft.com::c4cbae29-c430-47cb-b8f3-3fa55c3f6821" providerId="AD" clId="Web-{24C50F81-1BEE-A2CA-5706-D9F805BB851A}" dt="2026-03-12T16:09:16.606" v="1135"/>
          <ac:spMkLst>
            <pc:docMk/>
            <pc:sldMk cId="969770556" sldId="2728"/>
            <ac:spMk id="21" creationId="{19D32F93-50AC-4C46-A5DB-291C60DDB7BD}"/>
          </ac:spMkLst>
        </pc:spChg>
        <pc:spChg chg="add del">
          <ac:chgData name="Dan, Melissa" userId="S::melissa.dan_floridaea.org#ext#@neahq.onmicrosoft.com::c4cbae29-c430-47cb-b8f3-3fa55c3f6821" providerId="AD" clId="Web-{24C50F81-1BEE-A2CA-5706-D9F805BB851A}" dt="2026-03-12T16:09:16.606" v="1135"/>
          <ac:spMkLst>
            <pc:docMk/>
            <pc:sldMk cId="969770556" sldId="2728"/>
            <ac:spMk id="23" creationId="{827DC2C4-B485-428A-BF4A-472D2967F47F}"/>
          </ac:spMkLst>
        </pc:spChg>
        <pc:spChg chg="add del">
          <ac:chgData name="Dan, Melissa" userId="S::melissa.dan_floridaea.org#ext#@neahq.onmicrosoft.com::c4cbae29-c430-47cb-b8f3-3fa55c3f6821" providerId="AD" clId="Web-{24C50F81-1BEE-A2CA-5706-D9F805BB851A}" dt="2026-03-12T16:09:16.606" v="1135"/>
          <ac:spMkLst>
            <pc:docMk/>
            <pc:sldMk cId="969770556" sldId="2728"/>
            <ac:spMk id="25" creationId="{EE04B5EB-F158-4507-90DD-BD23620C7CC9}"/>
          </ac:spMkLst>
        </pc:spChg>
        <pc:spChg chg="add">
          <ac:chgData name="Dan, Melissa" userId="S::melissa.dan_floridaea.org#ext#@neahq.onmicrosoft.com::c4cbae29-c430-47cb-b8f3-3fa55c3f6821" providerId="AD" clId="Web-{24C50F81-1BEE-A2CA-5706-D9F805BB851A}" dt="2026-03-12T16:09:16.606" v="1136"/>
          <ac:spMkLst>
            <pc:docMk/>
            <pc:sldMk cId="969770556" sldId="2728"/>
            <ac:spMk id="27" creationId="{337940BB-FBC4-492E-BD92-3B7B914D0EAE}"/>
          </ac:spMkLst>
        </pc:spChg>
        <pc:spChg chg="add">
          <ac:chgData name="Dan, Melissa" userId="S::melissa.dan_floridaea.org#ext#@neahq.onmicrosoft.com::c4cbae29-c430-47cb-b8f3-3fa55c3f6821" providerId="AD" clId="Web-{24C50F81-1BEE-A2CA-5706-D9F805BB851A}" dt="2026-03-12T16:09:16.606" v="1136"/>
          <ac:spMkLst>
            <pc:docMk/>
            <pc:sldMk cId="969770556" sldId="2728"/>
            <ac:spMk id="28" creationId="{3FCFB1DE-0B7E-48CC-BA90-B2AB0889F9D6}"/>
          </ac:spMkLst>
        </pc:spChg>
        <pc:grpChg chg="add del">
          <ac:chgData name="Dan, Melissa" userId="S::melissa.dan_floridaea.org#ext#@neahq.onmicrosoft.com::c4cbae29-c430-47cb-b8f3-3fa55c3f6821" providerId="AD" clId="Web-{24C50F81-1BEE-A2CA-5706-D9F805BB851A}" dt="2026-03-12T16:09:16.606" v="1136"/>
          <ac:grpSpMkLst>
            <pc:docMk/>
            <pc:sldMk cId="969770556" sldId="2728"/>
            <ac:grpSpMk id="13" creationId="{89D1390B-7E13-4B4F-9CB2-391063412E54}"/>
          </ac:grpSpMkLst>
        </pc:grpChg>
        <pc:picChg chg="add mod">
          <ac:chgData name="Dan, Melissa" userId="S::melissa.dan_floridaea.org#ext#@neahq.onmicrosoft.com::c4cbae29-c430-47cb-b8f3-3fa55c3f6821" providerId="AD" clId="Web-{24C50F81-1BEE-A2CA-5706-D9F805BB851A}" dt="2026-03-12T16:09:16.606" v="1136"/>
          <ac:picMkLst>
            <pc:docMk/>
            <pc:sldMk cId="969770556" sldId="2728"/>
            <ac:picMk id="6" creationId="{A1C5C706-26B0-C76F-4DF7-DF312043712D}"/>
          </ac:picMkLst>
        </pc:picChg>
      </pc:sldChg>
      <pc:sldChg chg="new del">
        <pc:chgData name="Dan, Melissa" userId="S::melissa.dan_floridaea.org#ext#@neahq.onmicrosoft.com::c4cbae29-c430-47cb-b8f3-3fa55c3f6821" providerId="AD" clId="Web-{24C50F81-1BEE-A2CA-5706-D9F805BB851A}" dt="2026-03-12T16:07:32.966" v="1106"/>
        <pc:sldMkLst>
          <pc:docMk/>
          <pc:sldMk cId="2539170893" sldId="2728"/>
        </pc:sldMkLst>
      </pc:sldChg>
      <pc:sldChg chg="new del">
        <pc:chgData name="Dan, Melissa" userId="S::melissa.dan_floridaea.org#ext#@neahq.onmicrosoft.com::c4cbae29-c430-47cb-b8f3-3fa55c3f6821" providerId="AD" clId="Web-{24C50F81-1BEE-A2CA-5706-D9F805BB851A}" dt="2026-03-12T16:07:39.669" v="1108"/>
        <pc:sldMkLst>
          <pc:docMk/>
          <pc:sldMk cId="4181159617" sldId="2728"/>
        </pc:sldMkLst>
      </pc:sldChg>
      <pc:sldChg chg="add del replId">
        <pc:chgData name="Dan, Melissa" userId="S::melissa.dan_floridaea.org#ext#@neahq.onmicrosoft.com::c4cbae29-c430-47cb-b8f3-3fa55c3f6821" providerId="AD" clId="Web-{24C50F81-1BEE-A2CA-5706-D9F805BB851A}" dt="2026-03-12T16:07:29.294" v="1105"/>
        <pc:sldMkLst>
          <pc:docMk/>
          <pc:sldMk cId="183485416" sldId="2729"/>
        </pc:sldMkLst>
      </pc:sldChg>
      <pc:sldChg chg="addSp delSp modSp new mod setBg">
        <pc:chgData name="Dan, Melissa" userId="S::melissa.dan_floridaea.org#ext#@neahq.onmicrosoft.com::c4cbae29-c430-47cb-b8f3-3fa55c3f6821" providerId="AD" clId="Web-{24C50F81-1BEE-A2CA-5706-D9F805BB851A}" dt="2026-03-12T17:04:58.957" v="1594" actId="20577"/>
        <pc:sldMkLst>
          <pc:docMk/>
          <pc:sldMk cId="25909748" sldId="2730"/>
        </pc:sldMkLst>
        <pc:spChg chg="mod">
          <ac:chgData name="Dan, Melissa" userId="S::melissa.dan_floridaea.org#ext#@neahq.onmicrosoft.com::c4cbae29-c430-47cb-b8f3-3fa55c3f6821" providerId="AD" clId="Web-{24C50F81-1BEE-A2CA-5706-D9F805BB851A}" dt="2026-03-12T17:04:58.957" v="1594" actId="20577"/>
          <ac:spMkLst>
            <pc:docMk/>
            <pc:sldMk cId="25909748" sldId="2730"/>
            <ac:spMk id="2" creationId="{E206C916-E7CD-E3BF-6BE8-F79D123CE58B}"/>
          </ac:spMkLst>
        </pc:spChg>
        <pc:spChg chg="del">
          <ac:chgData name="Dan, Melissa" userId="S::melissa.dan_floridaea.org#ext#@neahq.onmicrosoft.com::c4cbae29-c430-47cb-b8f3-3fa55c3f6821" providerId="AD" clId="Web-{24C50F81-1BEE-A2CA-5706-D9F805BB851A}" dt="2026-03-12T16:40:46.727" v="1197"/>
          <ac:spMkLst>
            <pc:docMk/>
            <pc:sldMk cId="25909748" sldId="2730"/>
            <ac:spMk id="3" creationId="{CC408502-BDF5-30CA-FB1C-3A282DCDF64B}"/>
          </ac:spMkLst>
        </pc:spChg>
        <pc:spChg chg="add">
          <ac:chgData name="Dan, Melissa" userId="S::melissa.dan_floridaea.org#ext#@neahq.onmicrosoft.com::c4cbae29-c430-47cb-b8f3-3fa55c3f6821" providerId="AD" clId="Web-{24C50F81-1BEE-A2CA-5706-D9F805BB851A}" dt="2026-03-12T16:40:50.664" v="1198"/>
          <ac:spMkLst>
            <pc:docMk/>
            <pc:sldMk cId="25909748" sldId="2730"/>
            <ac:spMk id="7" creationId="{FFD48BC7-DC40-47DE-87EE-9F4B6ECB9ABB}"/>
          </ac:spMkLst>
        </pc:spChg>
        <pc:spChg chg="add">
          <ac:chgData name="Dan, Melissa" userId="S::melissa.dan_floridaea.org#ext#@neahq.onmicrosoft.com::c4cbae29-c430-47cb-b8f3-3fa55c3f6821" providerId="AD" clId="Web-{24C50F81-1BEE-A2CA-5706-D9F805BB851A}" dt="2026-03-12T16:40:50.664" v="1198"/>
          <ac:spMkLst>
            <pc:docMk/>
            <pc:sldMk cId="25909748" sldId="2730"/>
            <ac:spMk id="9" creationId="{E502BBC7-2C76-46F3-BC24-5985BC13DB88}"/>
          </ac:spMkLst>
        </pc:spChg>
        <pc:spChg chg="add">
          <ac:chgData name="Dan, Melissa" userId="S::melissa.dan_floridaea.org#ext#@neahq.onmicrosoft.com::c4cbae29-c430-47cb-b8f3-3fa55c3f6821" providerId="AD" clId="Web-{24C50F81-1BEE-A2CA-5706-D9F805BB851A}" dt="2026-03-12T16:40:50.664" v="1198"/>
          <ac:spMkLst>
            <pc:docMk/>
            <pc:sldMk cId="25909748" sldId="2730"/>
            <ac:spMk id="11" creationId="{C7F28D52-2A5F-4D23-81AE-7CB8B591C7AF}"/>
          </ac:spMkLst>
        </pc:spChg>
        <pc:spChg chg="add">
          <ac:chgData name="Dan, Melissa" userId="S::melissa.dan_floridaea.org#ext#@neahq.onmicrosoft.com::c4cbae29-c430-47cb-b8f3-3fa55c3f6821" providerId="AD" clId="Web-{24C50F81-1BEE-A2CA-5706-D9F805BB851A}" dt="2026-03-12T16:40:50.664" v="1198"/>
          <ac:spMkLst>
            <pc:docMk/>
            <pc:sldMk cId="25909748" sldId="2730"/>
            <ac:spMk id="13" creationId="{3629484E-3792-4B3D-89AD-7C8A1ED0E0D4}"/>
          </ac:spMkLst>
        </pc:spChg>
      </pc:sldChg>
      <pc:sldChg chg="addSp delSp modSp new mod setBg">
        <pc:chgData name="Dan, Melissa" userId="S::melissa.dan_floridaea.org#ext#@neahq.onmicrosoft.com::c4cbae29-c430-47cb-b8f3-3fa55c3f6821" providerId="AD" clId="Web-{24C50F81-1BEE-A2CA-5706-D9F805BB851A}" dt="2026-03-12T16:20:51.996" v="1193"/>
        <pc:sldMkLst>
          <pc:docMk/>
          <pc:sldMk cId="3862427619" sldId="2732"/>
        </pc:sldMkLst>
        <pc:spChg chg="mod">
          <ac:chgData name="Dan, Melissa" userId="S::melissa.dan_floridaea.org#ext#@neahq.onmicrosoft.com::c4cbae29-c430-47cb-b8f3-3fa55c3f6821" providerId="AD" clId="Web-{24C50F81-1BEE-A2CA-5706-D9F805BB851A}" dt="2026-03-12T16:20:51.996" v="1193"/>
          <ac:spMkLst>
            <pc:docMk/>
            <pc:sldMk cId="3862427619" sldId="2732"/>
            <ac:spMk id="2" creationId="{490BD743-2A70-6338-2159-C557D4B7C7FC}"/>
          </ac:spMkLst>
        </pc:spChg>
        <pc:spChg chg="del">
          <ac:chgData name="Dan, Melissa" userId="S::melissa.dan_floridaea.org#ext#@neahq.onmicrosoft.com::c4cbae29-c430-47cb-b8f3-3fa55c3f6821" providerId="AD" clId="Web-{24C50F81-1BEE-A2CA-5706-D9F805BB851A}" dt="2026-03-12T16:18:48.246" v="1186"/>
          <ac:spMkLst>
            <pc:docMk/>
            <pc:sldMk cId="3862427619" sldId="2732"/>
            <ac:spMk id="3" creationId="{32D5F0FE-7BB2-8E61-6476-148941089F7F}"/>
          </ac:spMkLst>
        </pc:spChg>
        <pc:spChg chg="add del">
          <ac:chgData name="Dan, Melissa" userId="S::melissa.dan_floridaea.org#ext#@neahq.onmicrosoft.com::c4cbae29-c430-47cb-b8f3-3fa55c3f6821" providerId="AD" clId="Web-{24C50F81-1BEE-A2CA-5706-D9F805BB851A}" dt="2026-03-12T16:19:19.371" v="1188"/>
          <ac:spMkLst>
            <pc:docMk/>
            <pc:sldMk cId="3862427619" sldId="2732"/>
            <ac:spMk id="7" creationId="{FFD48BC7-DC40-47DE-87EE-9F4B6ECB9ABB}"/>
          </ac:spMkLst>
        </pc:spChg>
        <pc:spChg chg="add del">
          <ac:chgData name="Dan, Melissa" userId="S::melissa.dan_floridaea.org#ext#@neahq.onmicrosoft.com::c4cbae29-c430-47cb-b8f3-3fa55c3f6821" providerId="AD" clId="Web-{24C50F81-1BEE-A2CA-5706-D9F805BB851A}" dt="2026-03-12T16:19:19.371" v="1188"/>
          <ac:spMkLst>
            <pc:docMk/>
            <pc:sldMk cId="3862427619" sldId="2732"/>
            <ac:spMk id="9" creationId="{E502BBC7-2C76-46F3-BC24-5985BC13DB88}"/>
          </ac:spMkLst>
        </pc:spChg>
        <pc:spChg chg="add del">
          <ac:chgData name="Dan, Melissa" userId="S::melissa.dan_floridaea.org#ext#@neahq.onmicrosoft.com::c4cbae29-c430-47cb-b8f3-3fa55c3f6821" providerId="AD" clId="Web-{24C50F81-1BEE-A2CA-5706-D9F805BB851A}" dt="2026-03-12T16:19:19.371" v="1188"/>
          <ac:spMkLst>
            <pc:docMk/>
            <pc:sldMk cId="3862427619" sldId="2732"/>
            <ac:spMk id="11" creationId="{C7F28D52-2A5F-4D23-81AE-7CB8B591C7AF}"/>
          </ac:spMkLst>
        </pc:spChg>
        <pc:spChg chg="add del">
          <ac:chgData name="Dan, Melissa" userId="S::melissa.dan_floridaea.org#ext#@neahq.onmicrosoft.com::c4cbae29-c430-47cb-b8f3-3fa55c3f6821" providerId="AD" clId="Web-{24C50F81-1BEE-A2CA-5706-D9F805BB851A}" dt="2026-03-12T16:19:19.371" v="1188"/>
          <ac:spMkLst>
            <pc:docMk/>
            <pc:sldMk cId="3862427619" sldId="2732"/>
            <ac:spMk id="13" creationId="{3629484E-3792-4B3D-89AD-7C8A1ED0E0D4}"/>
          </ac:spMkLst>
        </pc:spChg>
        <pc:spChg chg="add del">
          <ac:chgData name="Dan, Melissa" userId="S::melissa.dan_floridaea.org#ext#@neahq.onmicrosoft.com::c4cbae29-c430-47cb-b8f3-3fa55c3f6821" providerId="AD" clId="Web-{24C50F81-1BEE-A2CA-5706-D9F805BB851A}" dt="2026-03-12T16:19:24.902" v="1190"/>
          <ac:spMkLst>
            <pc:docMk/>
            <pc:sldMk cId="3862427619" sldId="2732"/>
            <ac:spMk id="15" creationId="{1ACA2EA0-FFD3-42EC-9406-B595015ED96E}"/>
          </ac:spMkLst>
        </pc:spChg>
        <pc:spChg chg="add del">
          <ac:chgData name="Dan, Melissa" userId="S::melissa.dan_floridaea.org#ext#@neahq.onmicrosoft.com::c4cbae29-c430-47cb-b8f3-3fa55c3f6821" providerId="AD" clId="Web-{24C50F81-1BEE-A2CA-5706-D9F805BB851A}" dt="2026-03-12T16:19:24.902" v="1190"/>
          <ac:spMkLst>
            <pc:docMk/>
            <pc:sldMk cId="3862427619" sldId="2732"/>
            <ac:spMk id="16" creationId="{D5288BCE-665C-472A-8C43-664BCFA31E43}"/>
          </ac:spMkLst>
        </pc:spChg>
        <pc:spChg chg="add del">
          <ac:chgData name="Dan, Melissa" userId="S::melissa.dan_floridaea.org#ext#@neahq.onmicrosoft.com::c4cbae29-c430-47cb-b8f3-3fa55c3f6821" providerId="AD" clId="Web-{24C50F81-1BEE-A2CA-5706-D9F805BB851A}" dt="2026-03-12T16:19:24.902" v="1190"/>
          <ac:spMkLst>
            <pc:docMk/>
            <pc:sldMk cId="3862427619" sldId="2732"/>
            <ac:spMk id="17" creationId="{46C57131-53A7-4C1A-BEA8-25F06A06AD29}"/>
          </ac:spMkLst>
        </pc:spChg>
        <pc:spChg chg="add">
          <ac:chgData name="Dan, Melissa" userId="S::melissa.dan_floridaea.org#ext#@neahq.onmicrosoft.com::c4cbae29-c430-47cb-b8f3-3fa55c3f6821" providerId="AD" clId="Web-{24C50F81-1BEE-A2CA-5706-D9F805BB851A}" dt="2026-03-12T16:19:24.902" v="1191"/>
          <ac:spMkLst>
            <pc:docMk/>
            <pc:sldMk cId="3862427619" sldId="2732"/>
            <ac:spMk id="19" creationId="{FFD48BC7-DC40-47DE-87EE-9F4B6ECB9ABB}"/>
          </ac:spMkLst>
        </pc:spChg>
        <pc:spChg chg="add">
          <ac:chgData name="Dan, Melissa" userId="S::melissa.dan_floridaea.org#ext#@neahq.onmicrosoft.com::c4cbae29-c430-47cb-b8f3-3fa55c3f6821" providerId="AD" clId="Web-{24C50F81-1BEE-A2CA-5706-D9F805BB851A}" dt="2026-03-12T16:19:24.902" v="1191"/>
          <ac:spMkLst>
            <pc:docMk/>
            <pc:sldMk cId="3862427619" sldId="2732"/>
            <ac:spMk id="20" creationId="{E502BBC7-2C76-46F3-BC24-5985BC13DB88}"/>
          </ac:spMkLst>
        </pc:spChg>
        <pc:spChg chg="add">
          <ac:chgData name="Dan, Melissa" userId="S::melissa.dan_floridaea.org#ext#@neahq.onmicrosoft.com::c4cbae29-c430-47cb-b8f3-3fa55c3f6821" providerId="AD" clId="Web-{24C50F81-1BEE-A2CA-5706-D9F805BB851A}" dt="2026-03-12T16:19:24.902" v="1191"/>
          <ac:spMkLst>
            <pc:docMk/>
            <pc:sldMk cId="3862427619" sldId="2732"/>
            <ac:spMk id="21" creationId="{C7F28D52-2A5F-4D23-81AE-7CB8B591C7AF}"/>
          </ac:spMkLst>
        </pc:spChg>
        <pc:spChg chg="add">
          <ac:chgData name="Dan, Melissa" userId="S::melissa.dan_floridaea.org#ext#@neahq.onmicrosoft.com::c4cbae29-c430-47cb-b8f3-3fa55c3f6821" providerId="AD" clId="Web-{24C50F81-1BEE-A2CA-5706-D9F805BB851A}" dt="2026-03-12T16:19:24.902" v="1191"/>
          <ac:spMkLst>
            <pc:docMk/>
            <pc:sldMk cId="3862427619" sldId="2732"/>
            <ac:spMk id="22" creationId="{3629484E-3792-4B3D-89AD-7C8A1ED0E0D4}"/>
          </ac:spMkLst>
        </pc:spChg>
      </pc:sldChg>
      <pc:sldChg chg="add replId">
        <pc:chgData name="Dan, Melissa" userId="S::melissa.dan_floridaea.org#ext#@neahq.onmicrosoft.com::c4cbae29-c430-47cb-b8f3-3fa55c3f6821" providerId="AD" clId="Web-{24C50F81-1BEE-A2CA-5706-D9F805BB851A}" dt="2026-03-12T16:22:56.011" v="1194"/>
        <pc:sldMkLst>
          <pc:docMk/>
          <pc:sldMk cId="2935941042" sldId="2733"/>
        </pc:sldMkLst>
      </pc:sldChg>
      <pc:sldChg chg="modSp new">
        <pc:chgData name="Dan, Melissa" userId="S::melissa.dan_floridaea.org#ext#@neahq.onmicrosoft.com::c4cbae29-c430-47cb-b8f3-3fa55c3f6821" providerId="AD" clId="Web-{24C50F81-1BEE-A2CA-5706-D9F805BB851A}" dt="2026-03-12T16:41:52.008" v="1211" actId="20577"/>
        <pc:sldMkLst>
          <pc:docMk/>
          <pc:sldMk cId="1628331936" sldId="2735"/>
        </pc:sldMkLst>
        <pc:spChg chg="mod">
          <ac:chgData name="Dan, Melissa" userId="S::melissa.dan_floridaea.org#ext#@neahq.onmicrosoft.com::c4cbae29-c430-47cb-b8f3-3fa55c3f6821" providerId="AD" clId="Web-{24C50F81-1BEE-A2CA-5706-D9F805BB851A}" dt="2026-03-12T16:41:52.008" v="1211" actId="20577"/>
          <ac:spMkLst>
            <pc:docMk/>
            <pc:sldMk cId="1628331936" sldId="2735"/>
            <ac:spMk id="2" creationId="{22E4525A-8CF4-5FFF-0352-5CD553646DA8}"/>
          </ac:spMkLst>
        </pc:spChg>
      </pc:sldChg>
      <pc:sldChg chg="del">
        <pc:chgData name="Dan, Melissa" userId="S::melissa.dan_floridaea.org#ext#@neahq.onmicrosoft.com::c4cbae29-c430-47cb-b8f3-3fa55c3f6821" providerId="AD" clId="Web-{24C50F81-1BEE-A2CA-5706-D9F805BB851A}" dt="2026-03-12T16:38:05.477" v="1196"/>
        <pc:sldMkLst>
          <pc:docMk/>
          <pc:sldMk cId="3557795750" sldId="2735"/>
        </pc:sldMkLst>
      </pc:sldChg>
      <pc:sldChg chg="modSp new">
        <pc:chgData name="Dan, Melissa" userId="S::melissa.dan_floridaea.org#ext#@neahq.onmicrosoft.com::c4cbae29-c430-47cb-b8f3-3fa55c3f6821" providerId="AD" clId="Web-{24C50F81-1BEE-A2CA-5706-D9F805BB851A}" dt="2026-03-12T17:07:14.441" v="1686" actId="20577"/>
        <pc:sldMkLst>
          <pc:docMk/>
          <pc:sldMk cId="4205798189" sldId="2736"/>
        </pc:sldMkLst>
        <pc:spChg chg="mod">
          <ac:chgData name="Dan, Melissa" userId="S::melissa.dan_floridaea.org#ext#@neahq.onmicrosoft.com::c4cbae29-c430-47cb-b8f3-3fa55c3f6821" providerId="AD" clId="Web-{24C50F81-1BEE-A2CA-5706-D9F805BB851A}" dt="2026-03-12T17:06:27.426" v="1603" actId="20577"/>
          <ac:spMkLst>
            <pc:docMk/>
            <pc:sldMk cId="4205798189" sldId="2736"/>
            <ac:spMk id="2" creationId="{01B801A7-24B4-9013-663A-435B496B5F1D}"/>
          </ac:spMkLst>
        </pc:spChg>
        <pc:spChg chg="mod">
          <ac:chgData name="Dan, Melissa" userId="S::melissa.dan_floridaea.org#ext#@neahq.onmicrosoft.com::c4cbae29-c430-47cb-b8f3-3fa55c3f6821" providerId="AD" clId="Web-{24C50F81-1BEE-A2CA-5706-D9F805BB851A}" dt="2026-03-12T17:07:14.441" v="1686" actId="20577"/>
          <ac:spMkLst>
            <pc:docMk/>
            <pc:sldMk cId="4205798189" sldId="2736"/>
            <ac:spMk id="3" creationId="{B94A447B-3293-DC57-965D-0A2D24A23F11}"/>
          </ac:spMkLst>
        </pc:spChg>
      </pc:sldChg>
    </pc:docChg>
  </pc:docChgLst>
  <pc:docChgLst>
    <pc:chgData name="Gleason, Carrie [NEA]" userId="S::cgleason@nea.org::31a7c8cd-92be-4cca-a62a-d67004c12b95" providerId="AD" clId="Web-{860C14AF-FC39-1558-0D65-88BA3B54868E}"/>
    <pc:docChg chg="delSld">
      <pc:chgData name="Gleason, Carrie [NEA]" userId="S::cgleason@nea.org::31a7c8cd-92be-4cca-a62a-d67004c12b95" providerId="AD" clId="Web-{860C14AF-FC39-1558-0D65-88BA3B54868E}" dt="2026-02-18T22:25:35.983" v="0"/>
      <pc:docMkLst>
        <pc:docMk/>
      </pc:docMkLst>
    </pc:docChg>
  </pc:docChgLst>
  <pc:docChgLst>
    <pc:chgData name="Serricchio-Joiner, Salina" userId="S::sjoiner_cta.org#ext#@neahq.onmicrosoft.com::6af60d7e-370f-4aee-889d-7aba5220ebbb" providerId="AD" clId="Web-{EBC1D908-62CD-0DB2-3F8F-BABB6260C9D2}"/>
    <pc:docChg chg="addSld modSld">
      <pc:chgData name="Serricchio-Joiner, Salina" userId="S::sjoiner_cta.org#ext#@neahq.onmicrosoft.com::6af60d7e-370f-4aee-889d-7aba5220ebbb" providerId="AD" clId="Web-{EBC1D908-62CD-0DB2-3F8F-BABB6260C9D2}" dt="2026-02-20T18:00:22.510" v="205" actId="20577"/>
      <pc:docMkLst>
        <pc:docMk/>
      </pc:docMkLst>
      <pc:sldChg chg="modSp">
        <pc:chgData name="Serricchio-Joiner, Salina" userId="S::sjoiner_cta.org#ext#@neahq.onmicrosoft.com::6af60d7e-370f-4aee-889d-7aba5220ebbb" providerId="AD" clId="Web-{EBC1D908-62CD-0DB2-3F8F-BABB6260C9D2}" dt="2026-02-20T17:57:02.867" v="24" actId="20577"/>
        <pc:sldMkLst>
          <pc:docMk/>
          <pc:sldMk cId="876738480" sldId="2606"/>
        </pc:sldMkLst>
        <pc:spChg chg="mod">
          <ac:chgData name="Serricchio-Joiner, Salina" userId="S::sjoiner_cta.org#ext#@neahq.onmicrosoft.com::6af60d7e-370f-4aee-889d-7aba5220ebbb" providerId="AD" clId="Web-{EBC1D908-62CD-0DB2-3F8F-BABB6260C9D2}" dt="2026-02-20T17:57:02.867" v="24" actId="20577"/>
          <ac:spMkLst>
            <pc:docMk/>
            <pc:sldMk cId="876738480" sldId="2606"/>
            <ac:spMk id="4" creationId="{F1E29FA7-8269-B7B3-87AF-CB1D93C84D0B}"/>
          </ac:spMkLst>
        </pc:spChg>
      </pc:sldChg>
    </pc:docChg>
  </pc:docChgLst>
  <pc:docChgLst>
    <pc:chgData name="Gleason, Carrie [NEA]" userId="S::cgleason@nea.org::31a7c8cd-92be-4cca-a62a-d67004c12b95" providerId="AD" clId="Web-{BB433660-928D-F869-C4B5-AC538E3CAAF1}"/>
    <pc:docChg chg="addSld">
      <pc:chgData name="Gleason, Carrie [NEA]" userId="S::cgleason@nea.org::31a7c8cd-92be-4cca-a62a-d67004c12b95" providerId="AD" clId="Web-{BB433660-928D-F869-C4B5-AC538E3CAAF1}" dt="2026-03-13T00:03:47.951" v="0"/>
      <pc:docMkLst>
        <pc:docMk/>
      </pc:docMkLst>
      <pc:sldChg chg="add">
        <pc:chgData name="Gleason, Carrie [NEA]" userId="S::cgleason@nea.org::31a7c8cd-92be-4cca-a62a-d67004c12b95" providerId="AD" clId="Web-{BB433660-928D-F869-C4B5-AC538E3CAAF1}" dt="2026-03-13T00:03:47.951" v="0"/>
        <pc:sldMkLst>
          <pc:docMk/>
          <pc:sldMk cId="3024046821" sldId="2748"/>
        </pc:sldMkLst>
      </pc:sldChg>
    </pc:docChg>
  </pc:docChgLst>
  <pc:docChgLst>
    <pc:chgData name="Katie Bishop [WA]" userId="S::kbishop_washingtonea.org#ext#@neahq.onmicrosoft.com::49e01a96-684d-4216-96b4-584a08a22682" providerId="AD" clId="Web-{A6C6FCA0-4300-8199-0F86-798430F3F22E}"/>
    <pc:docChg chg="addSld delSld modSld sldOrd">
      <pc:chgData name="Katie Bishop [WA]" userId="S::kbishop_washingtonea.org#ext#@neahq.onmicrosoft.com::49e01a96-684d-4216-96b4-584a08a22682" providerId="AD" clId="Web-{A6C6FCA0-4300-8199-0F86-798430F3F22E}" dt="2026-02-19T02:17:58.532" v="616" actId="20577"/>
      <pc:docMkLst>
        <pc:docMk/>
      </pc:docMkLst>
      <pc:sldChg chg="modSp new">
        <pc:chgData name="Katie Bishop [WA]" userId="S::kbishop_washingtonea.org#ext#@neahq.onmicrosoft.com::49e01a96-684d-4216-96b4-584a08a22682" providerId="AD" clId="Web-{A6C6FCA0-4300-8199-0F86-798430F3F22E}" dt="2026-02-19T01:54:25.481" v="208" actId="20577"/>
        <pc:sldMkLst>
          <pc:docMk/>
          <pc:sldMk cId="2979330282" sldId="2622"/>
        </pc:sldMkLst>
        <pc:spChg chg="mod">
          <ac:chgData name="Katie Bishop [WA]" userId="S::kbishop_washingtonea.org#ext#@neahq.onmicrosoft.com::49e01a96-684d-4216-96b4-584a08a22682" providerId="AD" clId="Web-{A6C6FCA0-4300-8199-0F86-798430F3F22E}" dt="2026-02-19T01:54:25.481" v="208" actId="20577"/>
          <ac:spMkLst>
            <pc:docMk/>
            <pc:sldMk cId="2979330282" sldId="2622"/>
            <ac:spMk id="2" creationId="{3244A7DE-544B-816A-0C40-341611BB6427}"/>
          </ac:spMkLst>
        </pc:spChg>
      </pc:sldChg>
    </pc:docChg>
  </pc:docChgLst>
  <pc:docChgLst>
    <pc:chgData name="Katie Bishop [WA]" userId="S::kbishop_washingtonea.org#ext#@neahq.onmicrosoft.com::49e01a96-684d-4216-96b4-584a08a22682" providerId="AD" clId="Web-{57E0C28B-4F94-9F71-7943-8A4CDDBB72BE}"/>
    <pc:docChg chg="addSld delSld modSld sldOrd">
      <pc:chgData name="Katie Bishop [WA]" userId="S::kbishop_washingtonea.org#ext#@neahq.onmicrosoft.com::49e01a96-684d-4216-96b4-584a08a22682" providerId="AD" clId="Web-{57E0C28B-4F94-9F71-7943-8A4CDDBB72BE}" dt="2026-03-12T16:04:05.831" v="446"/>
      <pc:docMkLst>
        <pc:docMk/>
      </pc:docMkLst>
      <pc:sldChg chg="addSp delSp modSp">
        <pc:chgData name="Katie Bishop [WA]" userId="S::kbishop_washingtonea.org#ext#@neahq.onmicrosoft.com::49e01a96-684d-4216-96b4-584a08a22682" providerId="AD" clId="Web-{57E0C28B-4F94-9F71-7943-8A4CDDBB72BE}" dt="2026-03-12T15:43:24.897" v="176" actId="14100"/>
        <pc:sldMkLst>
          <pc:docMk/>
          <pc:sldMk cId="1974796143" sldId="2603"/>
        </pc:sldMkLst>
        <pc:spChg chg="mod">
          <ac:chgData name="Katie Bishop [WA]" userId="S::kbishop_washingtonea.org#ext#@neahq.onmicrosoft.com::49e01a96-684d-4216-96b4-584a08a22682" providerId="AD" clId="Web-{57E0C28B-4F94-9F71-7943-8A4CDDBB72BE}" dt="2026-03-12T15:43:01.084" v="168"/>
          <ac:spMkLst>
            <pc:docMk/>
            <pc:sldMk cId="1974796143" sldId="2603"/>
            <ac:spMk id="3" creationId="{2CA5D79A-5013-7681-80A2-D2B940EAEC2A}"/>
          </ac:spMkLst>
        </pc:spChg>
        <pc:spChg chg="mod">
          <ac:chgData name="Katie Bishop [WA]" userId="S::kbishop_washingtonea.org#ext#@neahq.onmicrosoft.com::49e01a96-684d-4216-96b4-584a08a22682" providerId="AD" clId="Web-{57E0C28B-4F94-9F71-7943-8A4CDDBB72BE}" dt="2026-03-12T15:43:01.084" v="168"/>
          <ac:spMkLst>
            <pc:docMk/>
            <pc:sldMk cId="1974796143" sldId="2603"/>
            <ac:spMk id="9" creationId="{95D1C580-2947-BC42-519E-9EF740208FC3}"/>
          </ac:spMkLst>
        </pc:spChg>
        <pc:spChg chg="add del">
          <ac:chgData name="Katie Bishop [WA]" userId="S::kbishop_washingtonea.org#ext#@neahq.onmicrosoft.com::49e01a96-684d-4216-96b4-584a08a22682" providerId="AD" clId="Web-{57E0C28B-4F94-9F71-7943-8A4CDDBB72BE}" dt="2026-03-12T15:43:01.084" v="168"/>
          <ac:spMkLst>
            <pc:docMk/>
            <pc:sldMk cId="1974796143" sldId="2603"/>
            <ac:spMk id="18" creationId="{84ECDE7A-6944-466D-8FFE-149A29BA6BAE}"/>
          </ac:spMkLst>
        </pc:spChg>
        <pc:spChg chg="add del">
          <ac:chgData name="Katie Bishop [WA]" userId="S::kbishop_washingtonea.org#ext#@neahq.onmicrosoft.com::49e01a96-684d-4216-96b4-584a08a22682" providerId="AD" clId="Web-{57E0C28B-4F94-9F71-7943-8A4CDDBB72BE}" dt="2026-03-12T15:43:01.084" v="168"/>
          <ac:spMkLst>
            <pc:docMk/>
            <pc:sldMk cId="1974796143" sldId="2603"/>
            <ac:spMk id="19" creationId="{B3420082-9415-44EC-802E-C77D71D59C57}"/>
          </ac:spMkLst>
        </pc:spChg>
        <pc:spChg chg="add del">
          <ac:chgData name="Katie Bishop [WA]" userId="S::kbishop_washingtonea.org#ext#@neahq.onmicrosoft.com::49e01a96-684d-4216-96b4-584a08a22682" providerId="AD" clId="Web-{57E0C28B-4F94-9F71-7943-8A4CDDBB72BE}" dt="2026-03-12T15:43:01.084" v="168"/>
          <ac:spMkLst>
            <pc:docMk/>
            <pc:sldMk cId="1974796143" sldId="2603"/>
            <ac:spMk id="20" creationId="{55A52C45-1FCB-4636-A80F-2849B8226C01}"/>
          </ac:spMkLst>
        </pc:spChg>
        <pc:spChg chg="add del">
          <ac:chgData name="Katie Bishop [WA]" userId="S::kbishop_washingtonea.org#ext#@neahq.onmicrosoft.com::49e01a96-684d-4216-96b4-584a08a22682" providerId="AD" clId="Web-{57E0C28B-4F94-9F71-7943-8A4CDDBB72BE}" dt="2026-03-12T15:43:01.084" v="168"/>
          <ac:spMkLst>
            <pc:docMk/>
            <pc:sldMk cId="1974796143" sldId="2603"/>
            <ac:spMk id="21" creationId="{768EB4DD-3704-43AD-92B3-C4E0C6EA92CB}"/>
          </ac:spMkLst>
        </pc:spChg>
        <pc:spChg chg="add del">
          <ac:chgData name="Katie Bishop [WA]" userId="S::kbishop_washingtonea.org#ext#@neahq.onmicrosoft.com::49e01a96-684d-4216-96b4-584a08a22682" providerId="AD" clId="Web-{57E0C28B-4F94-9F71-7943-8A4CDDBB72BE}" dt="2026-03-12T15:43:01.084" v="168"/>
          <ac:spMkLst>
            <pc:docMk/>
            <pc:sldMk cId="1974796143" sldId="2603"/>
            <ac:spMk id="26" creationId="{F13C74B1-5B17-4795-BED0-7140497B445A}"/>
          </ac:spMkLst>
        </pc:spChg>
        <pc:spChg chg="add del">
          <ac:chgData name="Katie Bishop [WA]" userId="S::kbishop_washingtonea.org#ext#@neahq.onmicrosoft.com::49e01a96-684d-4216-96b4-584a08a22682" providerId="AD" clId="Web-{57E0C28B-4F94-9F71-7943-8A4CDDBB72BE}" dt="2026-03-12T15:43:01.084" v="168"/>
          <ac:spMkLst>
            <pc:docMk/>
            <pc:sldMk cId="1974796143" sldId="2603"/>
            <ac:spMk id="28" creationId="{D4974D33-8DC5-464E-8C6D-BE58F0669C17}"/>
          </ac:spMkLst>
        </pc:spChg>
        <pc:picChg chg="add mod">
          <ac:chgData name="Katie Bishop [WA]" userId="S::kbishop_washingtonea.org#ext#@neahq.onmicrosoft.com::49e01a96-684d-4216-96b4-584a08a22682" providerId="AD" clId="Web-{57E0C28B-4F94-9F71-7943-8A4CDDBB72BE}" dt="2026-03-12T15:43:24.897" v="176" actId="14100"/>
          <ac:picMkLst>
            <pc:docMk/>
            <pc:sldMk cId="1974796143" sldId="2603"/>
            <ac:picMk id="2" creationId="{2E6DF81B-5F7F-81BF-D004-0751BCEAC9B7}"/>
          </ac:picMkLst>
        </pc:picChg>
        <pc:picChg chg="del">
          <ac:chgData name="Katie Bishop [WA]" userId="S::kbishop_washingtonea.org#ext#@neahq.onmicrosoft.com::49e01a96-684d-4216-96b4-584a08a22682" providerId="AD" clId="Web-{57E0C28B-4F94-9F71-7943-8A4CDDBB72BE}" dt="2026-03-12T15:42:50.725" v="165"/>
          <ac:picMkLst>
            <pc:docMk/>
            <pc:sldMk cId="1974796143" sldId="2603"/>
            <ac:picMk id="13" creationId="{B16CEDFD-9FE9-88B7-05F5-76C43B530C1F}"/>
          </ac:picMkLst>
        </pc:picChg>
      </pc:sldChg>
      <pc:sldChg chg="ord">
        <pc:chgData name="Katie Bishop [WA]" userId="S::kbishop_washingtonea.org#ext#@neahq.onmicrosoft.com::49e01a96-684d-4216-96b4-584a08a22682" providerId="AD" clId="Web-{57E0C28B-4F94-9F71-7943-8A4CDDBB72BE}" dt="2026-03-12T16:01:24.112" v="440"/>
        <pc:sldMkLst>
          <pc:docMk/>
          <pc:sldMk cId="876738480" sldId="2606"/>
        </pc:sldMkLst>
      </pc:sldChg>
      <pc:sldChg chg="del">
        <pc:chgData name="Katie Bishop [WA]" userId="S::kbishop_washingtonea.org#ext#@neahq.onmicrosoft.com::49e01a96-684d-4216-96b4-584a08a22682" providerId="AD" clId="Web-{57E0C28B-4F94-9F71-7943-8A4CDDBB72BE}" dt="2026-03-12T15:43:49.131" v="177"/>
        <pc:sldMkLst>
          <pc:docMk/>
          <pc:sldMk cId="804882979" sldId="2607"/>
        </pc:sldMkLst>
      </pc:sldChg>
      <pc:sldChg chg="modSp del mod modShow">
        <pc:chgData name="Katie Bishop [WA]" userId="S::kbishop_washingtonea.org#ext#@neahq.onmicrosoft.com::49e01a96-684d-4216-96b4-584a08a22682" providerId="AD" clId="Web-{57E0C28B-4F94-9F71-7943-8A4CDDBB72BE}" dt="2026-03-12T16:03:32.284" v="444"/>
        <pc:sldMkLst>
          <pc:docMk/>
          <pc:sldMk cId="2630723893" sldId="2633"/>
        </pc:sldMkLst>
        <pc:spChg chg="mod">
          <ac:chgData name="Katie Bishop [WA]" userId="S::kbishop_washingtonea.org#ext#@neahq.onmicrosoft.com::49e01a96-684d-4216-96b4-584a08a22682" providerId="AD" clId="Web-{57E0C28B-4F94-9F71-7943-8A4CDDBB72BE}" dt="2026-03-12T15:45:53.147" v="178" actId="14100"/>
          <ac:spMkLst>
            <pc:docMk/>
            <pc:sldMk cId="2630723893" sldId="2633"/>
            <ac:spMk id="4" creationId="{6A635781-6F7D-9CD7-64A7-960986F2681C}"/>
          </ac:spMkLst>
        </pc:spChg>
      </pc:sldChg>
      <pc:sldChg chg="del">
        <pc:chgData name="Katie Bishop [WA]" userId="S::kbishop_washingtonea.org#ext#@neahq.onmicrosoft.com::49e01a96-684d-4216-96b4-584a08a22682" providerId="AD" clId="Web-{57E0C28B-4F94-9F71-7943-8A4CDDBB72BE}" dt="2026-03-12T16:04:05.831" v="446"/>
        <pc:sldMkLst>
          <pc:docMk/>
          <pc:sldMk cId="763659384" sldId="2641"/>
        </pc:sldMkLst>
      </pc:sldChg>
      <pc:sldChg chg="modSp">
        <pc:chgData name="Katie Bishop [WA]" userId="S::kbishop_washingtonea.org#ext#@neahq.onmicrosoft.com::49e01a96-684d-4216-96b4-584a08a22682" providerId="AD" clId="Web-{57E0C28B-4F94-9F71-7943-8A4CDDBB72BE}" dt="2026-03-12T15:53:59.280" v="277" actId="1076"/>
        <pc:sldMkLst>
          <pc:docMk/>
          <pc:sldMk cId="201733963" sldId="2657"/>
        </pc:sldMkLst>
        <pc:spChg chg="mod">
          <ac:chgData name="Katie Bishop [WA]" userId="S::kbishop_washingtonea.org#ext#@neahq.onmicrosoft.com::49e01a96-684d-4216-96b4-584a08a22682" providerId="AD" clId="Web-{57E0C28B-4F94-9F71-7943-8A4CDDBB72BE}" dt="2026-03-12T15:52:37.747" v="199" actId="14100"/>
          <ac:spMkLst>
            <pc:docMk/>
            <pc:sldMk cId="201733963" sldId="2657"/>
            <ac:spMk id="2" creationId="{F09FFC03-099E-9404-F3A5-53089DE42728}"/>
          </ac:spMkLst>
        </pc:spChg>
        <pc:spChg chg="mod">
          <ac:chgData name="Katie Bishop [WA]" userId="S::kbishop_washingtonea.org#ext#@neahq.onmicrosoft.com::49e01a96-684d-4216-96b4-584a08a22682" providerId="AD" clId="Web-{57E0C28B-4F94-9F71-7943-8A4CDDBB72BE}" dt="2026-03-12T15:53:59.280" v="277" actId="1076"/>
          <ac:spMkLst>
            <pc:docMk/>
            <pc:sldMk cId="201733963" sldId="2657"/>
            <ac:spMk id="6" creationId="{F6555A30-2555-DE0F-79BD-0DB0214A0D2E}"/>
          </ac:spMkLst>
        </pc:spChg>
      </pc:sldChg>
      <pc:sldChg chg="modSp new">
        <pc:chgData name="Katie Bishop [WA]" userId="S::kbishop_washingtonea.org#ext#@neahq.onmicrosoft.com::49e01a96-684d-4216-96b4-584a08a22682" providerId="AD" clId="Web-{57E0C28B-4F94-9F71-7943-8A4CDDBB72BE}" dt="2026-03-12T15:27:34.901" v="50" actId="20577"/>
        <pc:sldMkLst>
          <pc:docMk/>
          <pc:sldMk cId="1902375341" sldId="2722"/>
        </pc:sldMkLst>
        <pc:spChg chg="mod">
          <ac:chgData name="Katie Bishop [WA]" userId="S::kbishop_washingtonea.org#ext#@neahq.onmicrosoft.com::49e01a96-684d-4216-96b4-584a08a22682" providerId="AD" clId="Web-{57E0C28B-4F94-9F71-7943-8A4CDDBB72BE}" dt="2026-03-12T15:27:29.385" v="42" actId="20577"/>
          <ac:spMkLst>
            <pc:docMk/>
            <pc:sldMk cId="1902375341" sldId="2722"/>
            <ac:spMk id="2" creationId="{34DC5C26-3663-4D18-78B6-CA05C6B58981}"/>
          </ac:spMkLst>
        </pc:spChg>
        <pc:spChg chg="mod">
          <ac:chgData name="Katie Bishop [WA]" userId="S::kbishop_washingtonea.org#ext#@neahq.onmicrosoft.com::49e01a96-684d-4216-96b4-584a08a22682" providerId="AD" clId="Web-{57E0C28B-4F94-9F71-7943-8A4CDDBB72BE}" dt="2026-03-12T15:27:34.901" v="50" actId="20577"/>
          <ac:spMkLst>
            <pc:docMk/>
            <pc:sldMk cId="1902375341" sldId="2722"/>
            <ac:spMk id="3" creationId="{A10800CA-0B4A-C571-E220-79C6D2E7424E}"/>
          </ac:spMkLst>
        </pc:spChg>
      </pc:sldChg>
      <pc:sldChg chg="modSp new">
        <pc:chgData name="Katie Bishop [WA]" userId="S::kbishop_washingtonea.org#ext#@neahq.onmicrosoft.com::49e01a96-684d-4216-96b4-584a08a22682" providerId="AD" clId="Web-{57E0C28B-4F94-9F71-7943-8A4CDDBB72BE}" dt="2026-03-12T15:28:55.370" v="85" actId="20577"/>
        <pc:sldMkLst>
          <pc:docMk/>
          <pc:sldMk cId="1090337149" sldId="2723"/>
        </pc:sldMkLst>
        <pc:spChg chg="mod">
          <ac:chgData name="Katie Bishop [WA]" userId="S::kbishop_washingtonea.org#ext#@neahq.onmicrosoft.com::49e01a96-684d-4216-96b4-584a08a22682" providerId="AD" clId="Web-{57E0C28B-4F94-9F71-7943-8A4CDDBB72BE}" dt="2026-03-12T15:28:46.292" v="78" actId="20577"/>
          <ac:spMkLst>
            <pc:docMk/>
            <pc:sldMk cId="1090337149" sldId="2723"/>
            <ac:spMk id="2" creationId="{62340CE7-3931-FA81-D174-E11CBCDE4AFF}"/>
          </ac:spMkLst>
        </pc:spChg>
        <pc:spChg chg="mod">
          <ac:chgData name="Katie Bishop [WA]" userId="S::kbishop_washingtonea.org#ext#@neahq.onmicrosoft.com::49e01a96-684d-4216-96b4-584a08a22682" providerId="AD" clId="Web-{57E0C28B-4F94-9F71-7943-8A4CDDBB72BE}" dt="2026-03-12T15:28:55.370" v="85" actId="20577"/>
          <ac:spMkLst>
            <pc:docMk/>
            <pc:sldMk cId="1090337149" sldId="2723"/>
            <ac:spMk id="3" creationId="{241E2084-5144-AF9E-1DCC-297B64D0EB3E}"/>
          </ac:spMkLst>
        </pc:spChg>
      </pc:sldChg>
      <pc:sldChg chg="modSp new">
        <pc:chgData name="Katie Bishop [WA]" userId="S::kbishop_washingtonea.org#ext#@neahq.onmicrosoft.com::49e01a96-684d-4216-96b4-584a08a22682" providerId="AD" clId="Web-{57E0C28B-4F94-9F71-7943-8A4CDDBB72BE}" dt="2026-03-12T15:33:49.905" v="164" actId="20577"/>
        <pc:sldMkLst>
          <pc:docMk/>
          <pc:sldMk cId="1154728977" sldId="2724"/>
        </pc:sldMkLst>
        <pc:spChg chg="mod">
          <ac:chgData name="Katie Bishop [WA]" userId="S::kbishop_washingtonea.org#ext#@neahq.onmicrosoft.com::49e01a96-684d-4216-96b4-584a08a22682" providerId="AD" clId="Web-{57E0C28B-4F94-9F71-7943-8A4CDDBB72BE}" dt="2026-03-12T15:30:16.699" v="104" actId="20577"/>
          <ac:spMkLst>
            <pc:docMk/>
            <pc:sldMk cId="1154728977" sldId="2724"/>
            <ac:spMk id="2" creationId="{C1FB0154-7929-5163-FFE5-0756058571BB}"/>
          </ac:spMkLst>
        </pc:spChg>
        <pc:spChg chg="mod">
          <ac:chgData name="Katie Bishop [WA]" userId="S::kbishop_washingtonea.org#ext#@neahq.onmicrosoft.com::49e01a96-684d-4216-96b4-584a08a22682" providerId="AD" clId="Web-{57E0C28B-4F94-9F71-7943-8A4CDDBB72BE}" dt="2026-03-12T15:33:49.905" v="164" actId="20577"/>
          <ac:spMkLst>
            <pc:docMk/>
            <pc:sldMk cId="1154728977" sldId="2724"/>
            <ac:spMk id="3" creationId="{01E869B3-2F57-973E-8604-9CFA2D350CCC}"/>
          </ac:spMkLst>
        </pc:spChg>
      </pc:sldChg>
      <pc:sldChg chg="modSp new">
        <pc:chgData name="Katie Bishop [WA]" userId="S::kbishop_washingtonea.org#ext#@neahq.onmicrosoft.com::49e01a96-684d-4216-96b4-584a08a22682" providerId="AD" clId="Web-{57E0C28B-4F94-9F71-7943-8A4CDDBB72BE}" dt="2026-03-12T15:33:03.732" v="162" actId="20577"/>
        <pc:sldMkLst>
          <pc:docMk/>
          <pc:sldMk cId="3433828988" sldId="2725"/>
        </pc:sldMkLst>
        <pc:spChg chg="mod">
          <ac:chgData name="Katie Bishop [WA]" userId="S::kbishop_washingtonea.org#ext#@neahq.onmicrosoft.com::49e01a96-684d-4216-96b4-584a08a22682" providerId="AD" clId="Web-{57E0C28B-4F94-9F71-7943-8A4CDDBB72BE}" dt="2026-03-12T15:30:44.011" v="125" actId="20577"/>
          <ac:spMkLst>
            <pc:docMk/>
            <pc:sldMk cId="3433828988" sldId="2725"/>
            <ac:spMk id="2" creationId="{1CCD115D-A54B-226A-0730-D21EAB772F41}"/>
          </ac:spMkLst>
        </pc:spChg>
        <pc:spChg chg="mod">
          <ac:chgData name="Katie Bishop [WA]" userId="S::kbishop_washingtonea.org#ext#@neahq.onmicrosoft.com::49e01a96-684d-4216-96b4-584a08a22682" providerId="AD" clId="Web-{57E0C28B-4F94-9F71-7943-8A4CDDBB72BE}" dt="2026-03-12T15:33:03.732" v="162" actId="20577"/>
          <ac:spMkLst>
            <pc:docMk/>
            <pc:sldMk cId="3433828988" sldId="2725"/>
            <ac:spMk id="3" creationId="{D0B1EB8F-E130-B594-6764-F67655DC2DFA}"/>
          </ac:spMkLst>
        </pc:spChg>
      </pc:sldChg>
      <pc:sldChg chg="addSp delSp modSp new mod ord modClrScheme chgLayout">
        <pc:chgData name="Katie Bishop [WA]" userId="S::kbishop_washingtonea.org#ext#@neahq.onmicrosoft.com::49e01a96-684d-4216-96b4-584a08a22682" providerId="AD" clId="Web-{57E0C28B-4F94-9F71-7943-8A4CDDBB72BE}" dt="2026-03-12T16:03:34.784" v="445"/>
        <pc:sldMkLst>
          <pc:docMk/>
          <pc:sldMk cId="3842743467" sldId="2727"/>
        </pc:sldMkLst>
        <pc:spChg chg="mod ord">
          <ac:chgData name="Katie Bishop [WA]" userId="S::kbishop_washingtonea.org#ext#@neahq.onmicrosoft.com::49e01a96-684d-4216-96b4-584a08a22682" providerId="AD" clId="Web-{57E0C28B-4F94-9F71-7943-8A4CDDBB72BE}" dt="2026-03-12T15:56:17.016" v="304" actId="20577"/>
          <ac:spMkLst>
            <pc:docMk/>
            <pc:sldMk cId="3842743467" sldId="2727"/>
            <ac:spMk id="2" creationId="{181A2CCC-F050-50B2-449C-253CDD3571C2}"/>
          </ac:spMkLst>
        </pc:spChg>
        <pc:spChg chg="mod ord">
          <ac:chgData name="Katie Bishop [WA]" userId="S::kbishop_washingtonea.org#ext#@neahq.onmicrosoft.com::49e01a96-684d-4216-96b4-584a08a22682" providerId="AD" clId="Web-{57E0C28B-4F94-9F71-7943-8A4CDDBB72BE}" dt="2026-03-12T15:57:08.094" v="438" actId="20577"/>
          <ac:spMkLst>
            <pc:docMk/>
            <pc:sldMk cId="3842743467" sldId="2727"/>
            <ac:spMk id="3" creationId="{1F15A204-087F-CAE4-FB89-14CCD508F990}"/>
          </ac:spMkLst>
        </pc:spChg>
        <pc:spChg chg="del">
          <ac:chgData name="Katie Bishop [WA]" userId="S::kbishop_washingtonea.org#ext#@neahq.onmicrosoft.com::49e01a96-684d-4216-96b4-584a08a22682" providerId="AD" clId="Web-{57E0C28B-4F94-9F71-7943-8A4CDDBB72BE}" dt="2026-03-12T15:56:04.422" v="279"/>
          <ac:spMkLst>
            <pc:docMk/>
            <pc:sldMk cId="3842743467" sldId="2727"/>
            <ac:spMk id="4" creationId="{B0FCDC5A-3E58-6AFD-563D-98CF46DBD528}"/>
          </ac:spMkLst>
        </pc:spChg>
        <pc:picChg chg="add">
          <ac:chgData name="Katie Bishop [WA]" userId="S::kbishop_washingtonea.org#ext#@neahq.onmicrosoft.com::49e01a96-684d-4216-96b4-584a08a22682" providerId="AD" clId="Web-{57E0C28B-4F94-9F71-7943-8A4CDDBB72BE}" dt="2026-03-12T16:03:25.456" v="443"/>
          <ac:picMkLst>
            <pc:docMk/>
            <pc:sldMk cId="3842743467" sldId="2727"/>
            <ac:picMk id="6" creationId="{2D3BE98F-2AE3-8DA6-61B5-1E1557533A77}"/>
          </ac:picMkLst>
        </pc:picChg>
      </pc:sldChg>
    </pc:docChg>
  </pc:docChgLst>
  <pc:docChgLst>
    <pc:chgData name="Gleason, Carrie [NEA]" userId="S::cgleason@nea.org::31a7c8cd-92be-4cca-a62a-d67004c12b95" providerId="AD" clId="Web-{C67CF789-C891-0193-7927-89353354B245}"/>
    <pc:docChg chg="addSld delSld modSld sldOrd">
      <pc:chgData name="Gleason, Carrie [NEA]" userId="S::cgleason@nea.org::31a7c8cd-92be-4cca-a62a-d67004c12b95" providerId="AD" clId="Web-{C67CF789-C891-0193-7927-89353354B245}" dt="2026-02-13T23:07:46.895" v="449"/>
      <pc:docMkLst>
        <pc:docMk/>
      </pc:docMkLst>
    </pc:docChg>
  </pc:docChgLst>
  <pc:docChgLst>
    <pc:chgData name="Gleason, Carrie [NEA]" userId="S::cgleason@nea.org::31a7c8cd-92be-4cca-a62a-d67004c12b95" providerId="AD" clId="Web-{39A2E439-07D7-B93A-256D-DC0E59C065BB}"/>
    <pc:docChg chg="mod addSld delSld modSld sldOrd addMainMaster delMainMaster">
      <pc:chgData name="Gleason, Carrie [NEA]" userId="S::cgleason@nea.org::31a7c8cd-92be-4cca-a62a-d67004c12b95" providerId="AD" clId="Web-{39A2E439-07D7-B93A-256D-DC0E59C065BB}" dt="2026-03-02T22:37:49.983" v="2022"/>
      <pc:docMkLst>
        <pc:docMk/>
      </pc:docMkLst>
      <pc:sldChg chg="modSp mod modClrScheme chgLayout">
        <pc:chgData name="Gleason, Carrie [NEA]" userId="S::cgleason@nea.org::31a7c8cd-92be-4cca-a62a-d67004c12b95" providerId="AD" clId="Web-{39A2E439-07D7-B93A-256D-DC0E59C065BB}" dt="2026-03-02T21:38:12.181" v="1140"/>
        <pc:sldMkLst>
          <pc:docMk/>
          <pc:sldMk cId="774246568" sldId="263"/>
        </pc:sldMkLst>
        <pc:picChg chg="mod ord">
          <ac:chgData name="Gleason, Carrie [NEA]" userId="S::cgleason@nea.org::31a7c8cd-92be-4cca-a62a-d67004c12b95" providerId="AD" clId="Web-{39A2E439-07D7-B93A-256D-DC0E59C065BB}" dt="2026-03-02T21:38:12.181" v="1140"/>
          <ac:picMkLst>
            <pc:docMk/>
            <pc:sldMk cId="774246568" sldId="263"/>
            <ac:picMk id="4" creationId="{339EBDC2-8E94-EDBF-4A52-B231BFBBBA57}"/>
          </ac:picMkLst>
        </pc:picChg>
      </pc:sldChg>
      <pc:sldChg chg="modSp add del mod modClrScheme chgLayout">
        <pc:chgData name="Gleason, Carrie [NEA]" userId="S::cgleason@nea.org::31a7c8cd-92be-4cca-a62a-d67004c12b95" providerId="AD" clId="Web-{39A2E439-07D7-B93A-256D-DC0E59C065BB}" dt="2026-03-02T21:38:12.181" v="1140"/>
        <pc:sldMkLst>
          <pc:docMk/>
          <pc:sldMk cId="3195401881" sldId="314"/>
        </pc:sldMkLst>
        <pc:spChg chg="mod ord">
          <ac:chgData name="Gleason, Carrie [NEA]" userId="S::cgleason@nea.org::31a7c8cd-92be-4cca-a62a-d67004c12b95" providerId="AD" clId="Web-{39A2E439-07D7-B93A-256D-DC0E59C065BB}" dt="2026-03-02T21:38:12.181" v="1140"/>
          <ac:spMkLst>
            <pc:docMk/>
            <pc:sldMk cId="3195401881" sldId="314"/>
            <ac:spMk id="2" creationId="{00000000-0000-0000-0000-000000000000}"/>
          </ac:spMkLst>
        </pc:spChg>
        <pc:spChg chg="mod ord">
          <ac:chgData name="Gleason, Carrie [NEA]" userId="S::cgleason@nea.org::31a7c8cd-92be-4cca-a62a-d67004c12b95" providerId="AD" clId="Web-{39A2E439-07D7-B93A-256D-DC0E59C065BB}" dt="2026-03-02T21:38:12.181" v="1140"/>
          <ac:spMkLst>
            <pc:docMk/>
            <pc:sldMk cId="3195401881" sldId="314"/>
            <ac:spMk id="102402" creationId="{00000000-0000-0000-0000-000000000000}"/>
          </ac:spMkLst>
        </pc:spChg>
      </pc:sldChg>
      <pc:sldChg chg="modSp mod modClrScheme chgLayout">
        <pc:chgData name="Gleason, Carrie [NEA]" userId="S::cgleason@nea.org::31a7c8cd-92be-4cca-a62a-d67004c12b95" providerId="AD" clId="Web-{39A2E439-07D7-B93A-256D-DC0E59C065BB}" dt="2026-03-02T21:38:12.181" v="1140"/>
        <pc:sldMkLst>
          <pc:docMk/>
          <pc:sldMk cId="2297483547" sldId="859"/>
        </pc:sldMkLst>
        <pc:spChg chg="mod ord">
          <ac:chgData name="Gleason, Carrie [NEA]" userId="S::cgleason@nea.org::31a7c8cd-92be-4cca-a62a-d67004c12b95" providerId="AD" clId="Web-{39A2E439-07D7-B93A-256D-DC0E59C065BB}" dt="2026-03-02T21:38:12.181" v="1140"/>
          <ac:spMkLst>
            <pc:docMk/>
            <pc:sldMk cId="2297483547" sldId="859"/>
            <ac:spMk id="2" creationId="{34410E6C-1697-4857-A9F2-C6FE5986C589}"/>
          </ac:spMkLst>
        </pc:spChg>
        <pc:spChg chg="mod ord">
          <ac:chgData name="Gleason, Carrie [NEA]" userId="S::cgleason@nea.org::31a7c8cd-92be-4cca-a62a-d67004c12b95" providerId="AD" clId="Web-{39A2E439-07D7-B93A-256D-DC0E59C065BB}" dt="2026-03-02T21:38:12.181" v="1140"/>
          <ac:spMkLst>
            <pc:docMk/>
            <pc:sldMk cId="2297483547" sldId="859"/>
            <ac:spMk id="3" creationId="{7248748C-D351-47FB-A208-AAAEB607FB3C}"/>
          </ac:spMkLst>
        </pc:spChg>
      </pc:sldChg>
      <pc:sldChg chg="add mod modClrScheme chgLayout">
        <pc:chgData name="Gleason, Carrie [NEA]" userId="S::cgleason@nea.org::31a7c8cd-92be-4cca-a62a-d67004c12b95" providerId="AD" clId="Web-{39A2E439-07D7-B93A-256D-DC0E59C065BB}" dt="2026-03-02T21:38:12.181" v="1140"/>
        <pc:sldMkLst>
          <pc:docMk/>
          <pc:sldMk cId="3663595538" sldId="891"/>
        </pc:sldMkLst>
      </pc:sldChg>
      <pc:sldChg chg="addSp delSp modSp add mod modClrScheme chgLayout">
        <pc:chgData name="Gleason, Carrie [NEA]" userId="S::cgleason@nea.org::31a7c8cd-92be-4cca-a62a-d67004c12b95" providerId="AD" clId="Web-{39A2E439-07D7-B93A-256D-DC0E59C065BB}" dt="2026-03-02T21:38:12.181" v="1140"/>
        <pc:sldMkLst>
          <pc:docMk/>
          <pc:sldMk cId="3098731252" sldId="893"/>
        </pc:sldMkLst>
        <pc:spChg chg="mod ord">
          <ac:chgData name="Gleason, Carrie [NEA]" userId="S::cgleason@nea.org::31a7c8cd-92be-4cca-a62a-d67004c12b95" providerId="AD" clId="Web-{39A2E439-07D7-B93A-256D-DC0E59C065BB}" dt="2026-03-02T21:38:12.181" v="1140"/>
          <ac:spMkLst>
            <pc:docMk/>
            <pc:sldMk cId="3098731252" sldId="893"/>
            <ac:spMk id="3" creationId="{CDC167B7-E972-3A81-93EC-EC730AEC593A}"/>
          </ac:spMkLst>
        </pc:spChg>
        <pc:graphicFrameChg chg="mod modGraphic">
          <ac:chgData name="Gleason, Carrie [NEA]" userId="S::cgleason@nea.org::31a7c8cd-92be-4cca-a62a-d67004c12b95" providerId="AD" clId="Web-{39A2E439-07D7-B93A-256D-DC0E59C065BB}" dt="2026-03-02T20:15:40.662" v="296"/>
          <ac:graphicFrameMkLst>
            <pc:docMk/>
            <pc:sldMk cId="3098731252" sldId="893"/>
            <ac:graphicFrameMk id="4" creationId="{00000000-0000-0000-0000-000000000000}"/>
          </ac:graphicFrameMkLst>
        </pc:graphicFrameChg>
      </pc:sldChg>
      <pc:sldChg chg="modSp mod modClrScheme chgLayout">
        <pc:chgData name="Gleason, Carrie [NEA]" userId="S::cgleason@nea.org::31a7c8cd-92be-4cca-a62a-d67004c12b95" providerId="AD" clId="Web-{39A2E439-07D7-B93A-256D-DC0E59C065BB}" dt="2026-03-02T21:38:12.181" v="1140"/>
        <pc:sldMkLst>
          <pc:docMk/>
          <pc:sldMk cId="3878128544" sldId="1104"/>
        </pc:sldMkLst>
        <pc:spChg chg="mod ord">
          <ac:chgData name="Gleason, Carrie [NEA]" userId="S::cgleason@nea.org::31a7c8cd-92be-4cca-a62a-d67004c12b95" providerId="AD" clId="Web-{39A2E439-07D7-B93A-256D-DC0E59C065BB}" dt="2026-03-02T21:38:12.181" v="1140"/>
          <ac:spMkLst>
            <pc:docMk/>
            <pc:sldMk cId="3878128544" sldId="1104"/>
            <ac:spMk id="4" creationId="{C7089935-BF4A-207C-35DF-C8FA7AEC6D2E}"/>
          </ac:spMkLst>
        </pc:spChg>
        <pc:spChg chg="mod ord">
          <ac:chgData name="Gleason, Carrie [NEA]" userId="S::cgleason@nea.org::31a7c8cd-92be-4cca-a62a-d67004c12b95" providerId="AD" clId="Web-{39A2E439-07D7-B93A-256D-DC0E59C065BB}" dt="2026-03-02T21:38:12.181" v="1140"/>
          <ac:spMkLst>
            <pc:docMk/>
            <pc:sldMk cId="3878128544" sldId="1104"/>
            <ac:spMk id="6" creationId="{06E206F7-CD6F-32B5-6E03-3C51E9EEC134}"/>
          </ac:spMkLst>
        </pc:spChg>
      </pc:sldChg>
      <pc:sldChg chg="addSp delSp modSp mod modClrScheme delDesignElem chgLayout">
        <pc:chgData name="Gleason, Carrie [NEA]" userId="S::cgleason@nea.org::31a7c8cd-92be-4cca-a62a-d67004c12b95" providerId="AD" clId="Web-{39A2E439-07D7-B93A-256D-DC0E59C065BB}" dt="2026-03-02T21:38:12.181" v="1140"/>
        <pc:sldMkLst>
          <pc:docMk/>
          <pc:sldMk cId="2395616635" sldId="1132"/>
        </pc:sldMkLst>
        <pc:spChg chg="mod ord">
          <ac:chgData name="Gleason, Carrie [NEA]" userId="S::cgleason@nea.org::31a7c8cd-92be-4cca-a62a-d67004c12b95" providerId="AD" clId="Web-{39A2E439-07D7-B93A-256D-DC0E59C065BB}" dt="2026-03-02T21:38:12.181" v="1140"/>
          <ac:spMkLst>
            <pc:docMk/>
            <pc:sldMk cId="2395616635" sldId="1132"/>
            <ac:spMk id="2" creationId="{CAEC22EA-493F-7E71-4CA6-A5CD95F5574C}"/>
          </ac:spMkLst>
        </pc:spChg>
      </pc:sldChg>
      <pc:sldChg chg="mod modClrScheme chgLayout">
        <pc:chgData name="Gleason, Carrie [NEA]" userId="S::cgleason@nea.org::31a7c8cd-92be-4cca-a62a-d67004c12b95" providerId="AD" clId="Web-{39A2E439-07D7-B93A-256D-DC0E59C065BB}" dt="2026-03-02T21:38:12.181" v="1140"/>
        <pc:sldMkLst>
          <pc:docMk/>
          <pc:sldMk cId="1074567666" sldId="1145"/>
        </pc:sldMkLst>
      </pc:sldChg>
      <pc:sldChg chg="modSp mod modClrScheme chgLayout">
        <pc:chgData name="Gleason, Carrie [NEA]" userId="S::cgleason@nea.org::31a7c8cd-92be-4cca-a62a-d67004c12b95" providerId="AD" clId="Web-{39A2E439-07D7-B93A-256D-DC0E59C065BB}" dt="2026-03-02T21:38:12.181" v="1140"/>
        <pc:sldMkLst>
          <pc:docMk/>
          <pc:sldMk cId="1228930249" sldId="1173"/>
        </pc:sldMkLst>
        <pc:spChg chg="mod ord">
          <ac:chgData name="Gleason, Carrie [NEA]" userId="S::cgleason@nea.org::31a7c8cd-92be-4cca-a62a-d67004c12b95" providerId="AD" clId="Web-{39A2E439-07D7-B93A-256D-DC0E59C065BB}" dt="2026-03-02T21:38:12.181" v="1140"/>
          <ac:spMkLst>
            <pc:docMk/>
            <pc:sldMk cId="1228930249" sldId="1173"/>
            <ac:spMk id="2" creationId="{758303E9-A152-DAAA-0E9A-FD5EEC13A8EC}"/>
          </ac:spMkLst>
        </pc:spChg>
        <pc:spChg chg="mod ord">
          <ac:chgData name="Gleason, Carrie [NEA]" userId="S::cgleason@nea.org::31a7c8cd-92be-4cca-a62a-d67004c12b95" providerId="AD" clId="Web-{39A2E439-07D7-B93A-256D-DC0E59C065BB}" dt="2026-03-02T21:38:12.181" v="1140"/>
          <ac:spMkLst>
            <pc:docMk/>
            <pc:sldMk cId="1228930249" sldId="1173"/>
            <ac:spMk id="3" creationId="{4D87AD19-BE7A-90EA-5B7B-6EF58CDDBF56}"/>
          </ac:spMkLst>
        </pc:spChg>
      </pc:sldChg>
      <pc:sldChg chg="modSp mod modClrScheme chgLayout">
        <pc:chgData name="Gleason, Carrie [NEA]" userId="S::cgleason@nea.org::31a7c8cd-92be-4cca-a62a-d67004c12b95" providerId="AD" clId="Web-{39A2E439-07D7-B93A-256D-DC0E59C065BB}" dt="2026-03-02T22:37:49.796" v="2021" actId="20577"/>
        <pc:sldMkLst>
          <pc:docMk/>
          <pc:sldMk cId="1637186578" sldId="2577"/>
        </pc:sldMkLst>
        <pc:spChg chg="mod ord">
          <ac:chgData name="Gleason, Carrie [NEA]" userId="S::cgleason@nea.org::31a7c8cd-92be-4cca-a62a-d67004c12b95" providerId="AD" clId="Web-{39A2E439-07D7-B93A-256D-DC0E59C065BB}" dt="2026-03-02T22:37:46.811" v="2018" actId="20577"/>
          <ac:spMkLst>
            <pc:docMk/>
            <pc:sldMk cId="1637186578" sldId="2577"/>
            <ac:spMk id="2" creationId="{2147C61C-97EA-79EB-107F-D14276FA66A5}"/>
          </ac:spMkLst>
        </pc:spChg>
        <pc:spChg chg="mod ord">
          <ac:chgData name="Gleason, Carrie [NEA]" userId="S::cgleason@nea.org::31a7c8cd-92be-4cca-a62a-d67004c12b95" providerId="AD" clId="Web-{39A2E439-07D7-B93A-256D-DC0E59C065BB}" dt="2026-03-02T22:37:49.796" v="2021" actId="20577"/>
          <ac:spMkLst>
            <pc:docMk/>
            <pc:sldMk cId="1637186578" sldId="2577"/>
            <ac:spMk id="3" creationId="{5AB2FCD3-C286-9265-B5A6-F75B6C63AF9B}"/>
          </ac:spMkLst>
        </pc:spChg>
      </pc:sldChg>
      <pc:sldChg chg="addSp delSp mod modClrScheme delDesignElem chgLayout">
        <pc:chgData name="Gleason, Carrie [NEA]" userId="S::cgleason@nea.org::31a7c8cd-92be-4cca-a62a-d67004c12b95" providerId="AD" clId="Web-{39A2E439-07D7-B93A-256D-DC0E59C065BB}" dt="2026-03-02T21:38:12.181" v="1140"/>
        <pc:sldMkLst>
          <pc:docMk/>
          <pc:sldMk cId="1974796143" sldId="2603"/>
        </pc:sldMkLst>
      </pc:sldChg>
      <pc:sldChg chg="addSp delSp modSp mod modClrScheme delDesignElem chgLayout">
        <pc:chgData name="Gleason, Carrie [NEA]" userId="S::cgleason@nea.org::31a7c8cd-92be-4cca-a62a-d67004c12b95" providerId="AD" clId="Web-{39A2E439-07D7-B93A-256D-DC0E59C065BB}" dt="2026-03-02T21:38:12.181" v="1140"/>
        <pc:sldMkLst>
          <pc:docMk/>
          <pc:sldMk cId="3678831020" sldId="2604"/>
        </pc:sldMkLst>
        <pc:spChg chg="mod ord">
          <ac:chgData name="Gleason, Carrie [NEA]" userId="S::cgleason@nea.org::31a7c8cd-92be-4cca-a62a-d67004c12b95" providerId="AD" clId="Web-{39A2E439-07D7-B93A-256D-DC0E59C065BB}" dt="2026-03-02T21:38:12.181" v="1140"/>
          <ac:spMkLst>
            <pc:docMk/>
            <pc:sldMk cId="3678831020" sldId="2604"/>
            <ac:spMk id="2" creationId="{81AB81AA-3CFA-4531-D35C-78F751E674B9}"/>
          </ac:spMkLst>
        </pc:spChg>
        <pc:spChg chg="mod ord">
          <ac:chgData name="Gleason, Carrie [NEA]" userId="S::cgleason@nea.org::31a7c8cd-92be-4cca-a62a-d67004c12b95" providerId="AD" clId="Web-{39A2E439-07D7-B93A-256D-DC0E59C065BB}" dt="2026-03-02T21:38:12.181" v="1140"/>
          <ac:spMkLst>
            <pc:docMk/>
            <pc:sldMk cId="3678831020" sldId="2604"/>
            <ac:spMk id="3" creationId="{E2CA2667-2544-AF4A-24AF-5C16E47D3D62}"/>
          </ac:spMkLst>
        </pc:spChg>
      </pc:sldChg>
      <pc:sldChg chg="addSp modSp mod modClrScheme chgLayout">
        <pc:chgData name="Gleason, Carrie [NEA]" userId="S::cgleason@nea.org::31a7c8cd-92be-4cca-a62a-d67004c12b95" providerId="AD" clId="Web-{39A2E439-07D7-B93A-256D-DC0E59C065BB}" dt="2026-03-02T22:19:36.551" v="1905" actId="1076"/>
        <pc:sldMkLst>
          <pc:docMk/>
          <pc:sldMk cId="876738480" sldId="2606"/>
        </pc:sldMkLst>
        <pc:spChg chg="mod ord">
          <ac:chgData name="Gleason, Carrie [NEA]" userId="S::cgleason@nea.org::31a7c8cd-92be-4cca-a62a-d67004c12b95" providerId="AD" clId="Web-{39A2E439-07D7-B93A-256D-DC0E59C065BB}" dt="2026-03-02T21:38:12.181" v="1140"/>
          <ac:spMkLst>
            <pc:docMk/>
            <pc:sldMk cId="876738480" sldId="2606"/>
            <ac:spMk id="3" creationId="{74687E98-4854-CAD1-A45C-CB8D215BB03F}"/>
          </ac:spMkLst>
        </pc:spChg>
        <pc:spChg chg="mod ord">
          <ac:chgData name="Gleason, Carrie [NEA]" userId="S::cgleason@nea.org::31a7c8cd-92be-4cca-a62a-d67004c12b95" providerId="AD" clId="Web-{39A2E439-07D7-B93A-256D-DC0E59C065BB}" dt="2026-03-02T22:19:31.816" v="1903" actId="20577"/>
          <ac:spMkLst>
            <pc:docMk/>
            <pc:sldMk cId="876738480" sldId="2606"/>
            <ac:spMk id="4" creationId="{F1E29FA7-8269-B7B3-87AF-CB1D93C84D0B}"/>
          </ac:spMkLst>
        </pc:spChg>
        <pc:picChg chg="add mod">
          <ac:chgData name="Gleason, Carrie [NEA]" userId="S::cgleason@nea.org::31a7c8cd-92be-4cca-a62a-d67004c12b95" providerId="AD" clId="Web-{39A2E439-07D7-B93A-256D-DC0E59C065BB}" dt="2026-03-02T22:19:36.551" v="1905" actId="1076"/>
          <ac:picMkLst>
            <pc:docMk/>
            <pc:sldMk cId="876738480" sldId="2606"/>
            <ac:picMk id="2" creationId="{9F15AE2C-7F96-8AE7-B619-E996C1FB6E10}"/>
          </ac:picMkLst>
        </pc:picChg>
      </pc:sldChg>
      <pc:sldChg chg="addSp delSp modSp mod modClrScheme delDesignElem chgLayout">
        <pc:chgData name="Gleason, Carrie [NEA]" userId="S::cgleason@nea.org::31a7c8cd-92be-4cca-a62a-d67004c12b95" providerId="AD" clId="Web-{39A2E439-07D7-B93A-256D-DC0E59C065BB}" dt="2026-03-02T21:38:12.181" v="1140"/>
        <pc:sldMkLst>
          <pc:docMk/>
          <pc:sldMk cId="4258171408" sldId="2608"/>
        </pc:sldMkLst>
        <pc:spChg chg="mod ord">
          <ac:chgData name="Gleason, Carrie [NEA]" userId="S::cgleason@nea.org::31a7c8cd-92be-4cca-a62a-d67004c12b95" providerId="AD" clId="Web-{39A2E439-07D7-B93A-256D-DC0E59C065BB}" dt="2026-03-02T21:38:12.181" v="1140"/>
          <ac:spMkLst>
            <pc:docMk/>
            <pc:sldMk cId="4258171408" sldId="2608"/>
            <ac:spMk id="3" creationId="{16A70848-EDD1-F730-C49D-4EB68106E844}"/>
          </ac:spMkLst>
        </pc:spChg>
        <pc:spChg chg="mod ord">
          <ac:chgData name="Gleason, Carrie [NEA]" userId="S::cgleason@nea.org::31a7c8cd-92be-4cca-a62a-d67004c12b95" providerId="AD" clId="Web-{39A2E439-07D7-B93A-256D-DC0E59C065BB}" dt="2026-03-02T21:38:12.181" v="1140"/>
          <ac:spMkLst>
            <pc:docMk/>
            <pc:sldMk cId="4258171408" sldId="2608"/>
            <ac:spMk id="4" creationId="{A7F16D68-293B-2730-074F-61224C679D95}"/>
          </ac:spMkLst>
        </pc:spChg>
      </pc:sldChg>
      <pc:sldChg chg="addSp delSp modSp mod modClrScheme delDesignElem chgLayout">
        <pc:chgData name="Gleason, Carrie [NEA]" userId="S::cgleason@nea.org::31a7c8cd-92be-4cca-a62a-d67004c12b95" providerId="AD" clId="Web-{39A2E439-07D7-B93A-256D-DC0E59C065BB}" dt="2026-03-02T21:38:12.181" v="1140"/>
        <pc:sldMkLst>
          <pc:docMk/>
          <pc:sldMk cId="747872662" sldId="2611"/>
        </pc:sldMkLst>
        <pc:spChg chg="mod ord">
          <ac:chgData name="Gleason, Carrie [NEA]" userId="S::cgleason@nea.org::31a7c8cd-92be-4cca-a62a-d67004c12b95" providerId="AD" clId="Web-{39A2E439-07D7-B93A-256D-DC0E59C065BB}" dt="2026-03-02T21:38:12.181" v="1140"/>
          <ac:spMkLst>
            <pc:docMk/>
            <pc:sldMk cId="747872662" sldId="2611"/>
            <ac:spMk id="2" creationId="{1DCD1E39-CB83-37C1-E945-59F2E9A82569}"/>
          </ac:spMkLst>
        </pc:spChg>
        <pc:spChg chg="mod ord">
          <ac:chgData name="Gleason, Carrie [NEA]" userId="S::cgleason@nea.org::31a7c8cd-92be-4cca-a62a-d67004c12b95" providerId="AD" clId="Web-{39A2E439-07D7-B93A-256D-DC0E59C065BB}" dt="2026-03-02T21:38:12.181" v="1140"/>
          <ac:spMkLst>
            <pc:docMk/>
            <pc:sldMk cId="747872662" sldId="2611"/>
            <ac:spMk id="3" creationId="{EB59C68E-EEE2-5861-DA82-D706B32A8B48}"/>
          </ac:spMkLst>
        </pc:spChg>
      </pc:sldChg>
      <pc:sldChg chg="addSp delSp modSp mod modClrScheme delDesignElem chgLayout">
        <pc:chgData name="Gleason, Carrie [NEA]" userId="S::cgleason@nea.org::31a7c8cd-92be-4cca-a62a-d67004c12b95" providerId="AD" clId="Web-{39A2E439-07D7-B93A-256D-DC0E59C065BB}" dt="2026-03-02T21:38:12.181" v="1140"/>
        <pc:sldMkLst>
          <pc:docMk/>
          <pc:sldMk cId="2872307199" sldId="2615"/>
        </pc:sldMkLst>
        <pc:spChg chg="mod ord">
          <ac:chgData name="Gleason, Carrie [NEA]" userId="S::cgleason@nea.org::31a7c8cd-92be-4cca-a62a-d67004c12b95" providerId="AD" clId="Web-{39A2E439-07D7-B93A-256D-DC0E59C065BB}" dt="2026-03-02T21:38:12.181" v="1140"/>
          <ac:spMkLst>
            <pc:docMk/>
            <pc:sldMk cId="2872307199" sldId="2615"/>
            <ac:spMk id="2" creationId="{6056BA31-20FA-B405-1A49-DA4BB276F1D1}"/>
          </ac:spMkLst>
        </pc:spChg>
        <pc:picChg chg="mod ord">
          <ac:chgData name="Gleason, Carrie [NEA]" userId="S::cgleason@nea.org::31a7c8cd-92be-4cca-a62a-d67004c12b95" providerId="AD" clId="Web-{39A2E439-07D7-B93A-256D-DC0E59C065BB}" dt="2026-03-02T21:38:12.181" v="1140"/>
          <ac:picMkLst>
            <pc:docMk/>
            <pc:sldMk cId="2872307199" sldId="2615"/>
            <ac:picMk id="4" creationId="{FA42415D-E155-FC56-11FF-B83FF5BD1A05}"/>
          </ac:picMkLst>
        </pc:picChg>
      </pc:sldChg>
      <pc:sldChg chg="modSp mod modClrScheme chgLayout">
        <pc:chgData name="Gleason, Carrie [NEA]" userId="S::cgleason@nea.org::31a7c8cd-92be-4cca-a62a-d67004c12b95" providerId="AD" clId="Web-{39A2E439-07D7-B93A-256D-DC0E59C065BB}" dt="2026-03-02T21:38:12.181" v="1140"/>
        <pc:sldMkLst>
          <pc:docMk/>
          <pc:sldMk cId="2979330282" sldId="2622"/>
        </pc:sldMkLst>
        <pc:spChg chg="mod ord">
          <ac:chgData name="Gleason, Carrie [NEA]" userId="S::cgleason@nea.org::31a7c8cd-92be-4cca-a62a-d67004c12b95" providerId="AD" clId="Web-{39A2E439-07D7-B93A-256D-DC0E59C065BB}" dt="2026-03-02T21:38:12.181" v="1140"/>
          <ac:spMkLst>
            <pc:docMk/>
            <pc:sldMk cId="2979330282" sldId="2622"/>
            <ac:spMk id="2" creationId="{3244A7DE-544B-816A-0C40-341611BB6427}"/>
          </ac:spMkLst>
        </pc:spChg>
      </pc:sldChg>
      <pc:sldChg chg="addSp delSp modSp mod setBg modClrScheme delDesignElem chgLayout">
        <pc:chgData name="Gleason, Carrie [NEA]" userId="S::cgleason@nea.org::31a7c8cd-92be-4cca-a62a-d67004c12b95" providerId="AD" clId="Web-{39A2E439-07D7-B93A-256D-DC0E59C065BB}" dt="2026-03-02T21:38:12.181" v="1140"/>
        <pc:sldMkLst>
          <pc:docMk/>
          <pc:sldMk cId="3324618410" sldId="2634"/>
        </pc:sldMkLst>
        <pc:spChg chg="mod ord">
          <ac:chgData name="Gleason, Carrie [NEA]" userId="S::cgleason@nea.org::31a7c8cd-92be-4cca-a62a-d67004c12b95" providerId="AD" clId="Web-{39A2E439-07D7-B93A-256D-DC0E59C065BB}" dt="2026-03-02T21:38:12.181" v="1140"/>
          <ac:spMkLst>
            <pc:docMk/>
            <pc:sldMk cId="3324618410" sldId="2634"/>
            <ac:spMk id="2" creationId="{DE7A8572-3475-268D-4E1E-2727832D1334}"/>
          </ac:spMkLst>
        </pc:spChg>
        <pc:spChg chg="mod ord">
          <ac:chgData name="Gleason, Carrie [NEA]" userId="S::cgleason@nea.org::31a7c8cd-92be-4cca-a62a-d67004c12b95" providerId="AD" clId="Web-{39A2E439-07D7-B93A-256D-DC0E59C065BB}" dt="2026-03-02T21:38:12.181" v="1140"/>
          <ac:spMkLst>
            <pc:docMk/>
            <pc:sldMk cId="3324618410" sldId="2634"/>
            <ac:spMk id="3" creationId="{D99EDC81-0174-448A-5FAE-EC6413E113AA}"/>
          </ac:spMkLst>
        </pc:spChg>
        <pc:picChg chg="add mod">
          <ac:chgData name="Gleason, Carrie [NEA]" userId="S::cgleason@nea.org::31a7c8cd-92be-4cca-a62a-d67004c12b95" providerId="AD" clId="Web-{39A2E439-07D7-B93A-256D-DC0E59C065BB}" dt="2026-03-02T21:13:37.949" v="920" actId="1076"/>
          <ac:picMkLst>
            <pc:docMk/>
            <pc:sldMk cId="3324618410" sldId="2634"/>
            <ac:picMk id="4" creationId="{182BB378-63C6-23B8-9879-BFE02F03DDF0}"/>
          </ac:picMkLst>
        </pc:picChg>
      </pc:sldChg>
      <pc:sldChg chg="modSp mod modClrScheme chgLayout">
        <pc:chgData name="Gleason, Carrie [NEA]" userId="S::cgleason@nea.org::31a7c8cd-92be-4cca-a62a-d67004c12b95" providerId="AD" clId="Web-{39A2E439-07D7-B93A-256D-DC0E59C065BB}" dt="2026-03-02T21:44:48.639" v="1220" actId="14100"/>
        <pc:sldMkLst>
          <pc:docMk/>
          <pc:sldMk cId="2927905156" sldId="2639"/>
        </pc:sldMkLst>
        <pc:spChg chg="mod ord">
          <ac:chgData name="Gleason, Carrie [NEA]" userId="S::cgleason@nea.org::31a7c8cd-92be-4cca-a62a-d67004c12b95" providerId="AD" clId="Web-{39A2E439-07D7-B93A-256D-DC0E59C065BB}" dt="2026-03-02T21:38:12.181" v="1140"/>
          <ac:spMkLst>
            <pc:docMk/>
            <pc:sldMk cId="2927905156" sldId="2639"/>
            <ac:spMk id="2" creationId="{313BCDA3-DC92-59F8-CEFD-262D9202F453}"/>
          </ac:spMkLst>
        </pc:spChg>
        <pc:spChg chg="mod ord">
          <ac:chgData name="Gleason, Carrie [NEA]" userId="S::cgleason@nea.org::31a7c8cd-92be-4cca-a62a-d67004c12b95" providerId="AD" clId="Web-{39A2E439-07D7-B93A-256D-DC0E59C065BB}" dt="2026-03-02T21:44:48.639" v="1220" actId="14100"/>
          <ac:spMkLst>
            <pc:docMk/>
            <pc:sldMk cId="2927905156" sldId="2639"/>
            <ac:spMk id="3" creationId="{B7FB1AC9-6196-0E48-7FBB-70544F5D0EA4}"/>
          </ac:spMkLst>
        </pc:spChg>
      </pc:sldChg>
      <pc:sldChg chg="modSp mod modClrScheme chgLayout">
        <pc:chgData name="Gleason, Carrie [NEA]" userId="S::cgleason@nea.org::31a7c8cd-92be-4cca-a62a-d67004c12b95" providerId="AD" clId="Web-{39A2E439-07D7-B93A-256D-DC0E59C065BB}" dt="2026-03-02T21:38:12.181" v="1140"/>
        <pc:sldMkLst>
          <pc:docMk/>
          <pc:sldMk cId="1100101530" sldId="2640"/>
        </pc:sldMkLst>
        <pc:spChg chg="mod ord">
          <ac:chgData name="Gleason, Carrie [NEA]" userId="S::cgleason@nea.org::31a7c8cd-92be-4cca-a62a-d67004c12b95" providerId="AD" clId="Web-{39A2E439-07D7-B93A-256D-DC0E59C065BB}" dt="2026-03-02T21:38:12.181" v="1140"/>
          <ac:spMkLst>
            <pc:docMk/>
            <pc:sldMk cId="1100101530" sldId="2640"/>
            <ac:spMk id="2" creationId="{8A1632EF-FCA9-4055-D3BE-4233872B8D72}"/>
          </ac:spMkLst>
        </pc:spChg>
        <pc:spChg chg="mod ord">
          <ac:chgData name="Gleason, Carrie [NEA]" userId="S::cgleason@nea.org::31a7c8cd-92be-4cca-a62a-d67004c12b95" providerId="AD" clId="Web-{39A2E439-07D7-B93A-256D-DC0E59C065BB}" dt="2026-03-02T21:38:12.181" v="1140"/>
          <ac:spMkLst>
            <pc:docMk/>
            <pc:sldMk cId="1100101530" sldId="2640"/>
            <ac:spMk id="3" creationId="{771D9BB4-AF0E-3D8B-D6A7-2ADD76074D7A}"/>
          </ac:spMkLst>
        </pc:spChg>
      </pc:sldChg>
      <pc:sldChg chg="modSp mod modClrScheme chgLayout">
        <pc:chgData name="Gleason, Carrie [NEA]" userId="S::cgleason@nea.org::31a7c8cd-92be-4cca-a62a-d67004c12b95" providerId="AD" clId="Web-{39A2E439-07D7-B93A-256D-DC0E59C065BB}" dt="2026-03-02T21:38:12.181" v="1140"/>
        <pc:sldMkLst>
          <pc:docMk/>
          <pc:sldMk cId="1739150457" sldId="2642"/>
        </pc:sldMkLst>
        <pc:spChg chg="mod ord">
          <ac:chgData name="Gleason, Carrie [NEA]" userId="S::cgleason@nea.org::31a7c8cd-92be-4cca-a62a-d67004c12b95" providerId="AD" clId="Web-{39A2E439-07D7-B93A-256D-DC0E59C065BB}" dt="2026-03-02T21:38:12.181" v="1140"/>
          <ac:spMkLst>
            <pc:docMk/>
            <pc:sldMk cId="1739150457" sldId="2642"/>
            <ac:spMk id="2" creationId="{00000000-0000-0000-0000-000000000000}"/>
          </ac:spMkLst>
        </pc:spChg>
        <pc:spChg chg="mod ord">
          <ac:chgData name="Gleason, Carrie [NEA]" userId="S::cgleason@nea.org::31a7c8cd-92be-4cca-a62a-d67004c12b95" providerId="AD" clId="Web-{39A2E439-07D7-B93A-256D-DC0E59C065BB}" dt="2026-03-02T21:38:12.181" v="1140"/>
          <ac:spMkLst>
            <pc:docMk/>
            <pc:sldMk cId="1739150457" sldId="2642"/>
            <ac:spMk id="3" creationId="{00000000-0000-0000-0000-000000000000}"/>
          </ac:spMkLst>
        </pc:spChg>
        <pc:picChg chg="mod">
          <ac:chgData name="Gleason, Carrie [NEA]" userId="S::cgleason@nea.org::31a7c8cd-92be-4cca-a62a-d67004c12b95" providerId="AD" clId="Web-{39A2E439-07D7-B93A-256D-DC0E59C065BB}" dt="2026-03-02T21:17:03.904" v="922" actId="1076"/>
          <ac:picMkLst>
            <pc:docMk/>
            <pc:sldMk cId="1739150457" sldId="2642"/>
            <ac:picMk id="5" creationId="{7842A53F-55E1-7F6C-6DD5-6634997C8CD8}"/>
          </ac:picMkLst>
        </pc:picChg>
      </pc:sldChg>
      <pc:sldChg chg="modSp mod modClrScheme chgLayout">
        <pc:chgData name="Gleason, Carrie [NEA]" userId="S::cgleason@nea.org::31a7c8cd-92be-4cca-a62a-d67004c12b95" providerId="AD" clId="Web-{39A2E439-07D7-B93A-256D-DC0E59C065BB}" dt="2026-03-02T21:45:16.171" v="1234" actId="20577"/>
        <pc:sldMkLst>
          <pc:docMk/>
          <pc:sldMk cId="3844585269" sldId="2643"/>
        </pc:sldMkLst>
        <pc:spChg chg="mod ord">
          <ac:chgData name="Gleason, Carrie [NEA]" userId="S::cgleason@nea.org::31a7c8cd-92be-4cca-a62a-d67004c12b95" providerId="AD" clId="Web-{39A2E439-07D7-B93A-256D-DC0E59C065BB}" dt="2026-03-02T21:38:12.181" v="1140"/>
          <ac:spMkLst>
            <pc:docMk/>
            <pc:sldMk cId="3844585269" sldId="2643"/>
            <ac:spMk id="2" creationId="{F110D956-F1C8-C7E8-CAE3-7C63903BF61F}"/>
          </ac:spMkLst>
        </pc:spChg>
        <pc:spChg chg="mod">
          <ac:chgData name="Gleason, Carrie [NEA]" userId="S::cgleason@nea.org::31a7c8cd-92be-4cca-a62a-d67004c12b95" providerId="AD" clId="Web-{39A2E439-07D7-B93A-256D-DC0E59C065BB}" dt="2026-03-02T21:45:16.171" v="1234" actId="20577"/>
          <ac:spMkLst>
            <pc:docMk/>
            <pc:sldMk cId="3844585269" sldId="2643"/>
            <ac:spMk id="3" creationId="{0A843308-606A-82A1-8E86-9AEBF205BA01}"/>
          </ac:spMkLst>
        </pc:spChg>
      </pc:sldChg>
      <pc:sldChg chg="modSp mod modClrScheme chgLayout">
        <pc:chgData name="Gleason, Carrie [NEA]" userId="S::cgleason@nea.org::31a7c8cd-92be-4cca-a62a-d67004c12b95" providerId="AD" clId="Web-{39A2E439-07D7-B93A-256D-DC0E59C065BB}" dt="2026-03-02T21:44:31.326" v="1206" actId="20577"/>
        <pc:sldMkLst>
          <pc:docMk/>
          <pc:sldMk cId="1480755972" sldId="2644"/>
        </pc:sldMkLst>
        <pc:spChg chg="mod ord">
          <ac:chgData name="Gleason, Carrie [NEA]" userId="S::cgleason@nea.org::31a7c8cd-92be-4cca-a62a-d67004c12b95" providerId="AD" clId="Web-{39A2E439-07D7-B93A-256D-DC0E59C065BB}" dt="2026-03-02T21:38:12.181" v="1140"/>
          <ac:spMkLst>
            <pc:docMk/>
            <pc:sldMk cId="1480755972" sldId="2644"/>
            <ac:spMk id="2" creationId="{ACC9A00F-8E4C-7BF5-2E9B-388588352A8F}"/>
          </ac:spMkLst>
        </pc:spChg>
        <pc:spChg chg="mod">
          <ac:chgData name="Gleason, Carrie [NEA]" userId="S::cgleason@nea.org::31a7c8cd-92be-4cca-a62a-d67004c12b95" providerId="AD" clId="Web-{39A2E439-07D7-B93A-256D-DC0E59C065BB}" dt="2026-03-02T21:44:31.326" v="1206" actId="20577"/>
          <ac:spMkLst>
            <pc:docMk/>
            <pc:sldMk cId="1480755972" sldId="2644"/>
            <ac:spMk id="3" creationId="{9C58B0A2-644D-95CC-BD53-312516646D0B}"/>
          </ac:spMkLst>
        </pc:spChg>
        <pc:picChg chg="mod ord">
          <ac:chgData name="Gleason, Carrie [NEA]" userId="S::cgleason@nea.org::31a7c8cd-92be-4cca-a62a-d67004c12b95" providerId="AD" clId="Web-{39A2E439-07D7-B93A-256D-DC0E59C065BB}" dt="2026-03-02T21:24:32.969" v="959"/>
          <ac:picMkLst>
            <pc:docMk/>
            <pc:sldMk cId="1480755972" sldId="2644"/>
            <ac:picMk id="4" creationId="{BE5BBFB9-78A4-5153-8D29-ADCFA3F27B94}"/>
          </ac:picMkLst>
        </pc:picChg>
      </pc:sldChg>
      <pc:sldChg chg="modSp mod modClrScheme chgLayout">
        <pc:chgData name="Gleason, Carrie [NEA]" userId="S::cgleason@nea.org::31a7c8cd-92be-4cca-a62a-d67004c12b95" providerId="AD" clId="Web-{39A2E439-07D7-B93A-256D-DC0E59C065BB}" dt="2026-03-02T21:38:12.181" v="1140"/>
        <pc:sldMkLst>
          <pc:docMk/>
          <pc:sldMk cId="1156400858" sldId="2645"/>
        </pc:sldMkLst>
        <pc:spChg chg="mod ord">
          <ac:chgData name="Gleason, Carrie [NEA]" userId="S::cgleason@nea.org::31a7c8cd-92be-4cca-a62a-d67004c12b95" providerId="AD" clId="Web-{39A2E439-07D7-B93A-256D-DC0E59C065BB}" dt="2026-03-02T21:38:12.181" v="1140"/>
          <ac:spMkLst>
            <pc:docMk/>
            <pc:sldMk cId="1156400858" sldId="2645"/>
            <ac:spMk id="4" creationId="{123459CE-6D74-4142-837A-65628BA62C33}"/>
          </ac:spMkLst>
        </pc:spChg>
        <pc:spChg chg="mod ord">
          <ac:chgData name="Gleason, Carrie [NEA]" userId="S::cgleason@nea.org::31a7c8cd-92be-4cca-a62a-d67004c12b95" providerId="AD" clId="Web-{39A2E439-07D7-B93A-256D-DC0E59C065BB}" dt="2026-03-02T21:38:12.181" v="1140"/>
          <ac:spMkLst>
            <pc:docMk/>
            <pc:sldMk cId="1156400858" sldId="2645"/>
            <ac:spMk id="5" creationId="{DA1293AC-AFC8-4A3C-BF2A-BACA36E394EA}"/>
          </ac:spMkLst>
        </pc:spChg>
      </pc:sldChg>
      <pc:sldChg chg="modSp mod modClrScheme chgLayout">
        <pc:chgData name="Gleason, Carrie [NEA]" userId="S::cgleason@nea.org::31a7c8cd-92be-4cca-a62a-d67004c12b95" providerId="AD" clId="Web-{39A2E439-07D7-B93A-256D-DC0E59C065BB}" dt="2026-03-02T21:38:12.181" v="1140"/>
        <pc:sldMkLst>
          <pc:docMk/>
          <pc:sldMk cId="2635699925" sldId="2646"/>
        </pc:sldMkLst>
        <pc:spChg chg="mod ord">
          <ac:chgData name="Gleason, Carrie [NEA]" userId="S::cgleason@nea.org::31a7c8cd-92be-4cca-a62a-d67004c12b95" providerId="AD" clId="Web-{39A2E439-07D7-B93A-256D-DC0E59C065BB}" dt="2026-03-02T21:38:12.181" v="1140"/>
          <ac:spMkLst>
            <pc:docMk/>
            <pc:sldMk cId="2635699925" sldId="2646"/>
            <ac:spMk id="2" creationId="{3EB1ABD7-81E6-3C7E-B9CB-B0887BBABB2D}"/>
          </ac:spMkLst>
        </pc:spChg>
        <pc:spChg chg="mod ord">
          <ac:chgData name="Gleason, Carrie [NEA]" userId="S::cgleason@nea.org::31a7c8cd-92be-4cca-a62a-d67004c12b95" providerId="AD" clId="Web-{39A2E439-07D7-B93A-256D-DC0E59C065BB}" dt="2026-03-02T21:38:12.181" v="1140"/>
          <ac:spMkLst>
            <pc:docMk/>
            <pc:sldMk cId="2635699925" sldId="2646"/>
            <ac:spMk id="3" creationId="{28958D32-28FF-D73B-69E1-BB14613E4775}"/>
          </ac:spMkLst>
        </pc:spChg>
      </pc:sldChg>
      <pc:sldChg chg="addSp modSp mod modClrScheme chgLayout">
        <pc:chgData name="Gleason, Carrie [NEA]" userId="S::cgleason@nea.org::31a7c8cd-92be-4cca-a62a-d67004c12b95" providerId="AD" clId="Web-{39A2E439-07D7-B93A-256D-DC0E59C065BB}" dt="2026-03-02T21:38:12.181" v="1140"/>
        <pc:sldMkLst>
          <pc:docMk/>
          <pc:sldMk cId="4293211581" sldId="2647"/>
        </pc:sldMkLst>
        <pc:spChg chg="mod ord">
          <ac:chgData name="Gleason, Carrie [NEA]" userId="S::cgleason@nea.org::31a7c8cd-92be-4cca-a62a-d67004c12b95" providerId="AD" clId="Web-{39A2E439-07D7-B93A-256D-DC0E59C065BB}" dt="2026-03-02T21:38:12.181" v="1140"/>
          <ac:spMkLst>
            <pc:docMk/>
            <pc:sldMk cId="4293211581" sldId="2647"/>
            <ac:spMk id="2" creationId="{77103547-FBCC-D595-FF77-370502267B24}"/>
          </ac:spMkLst>
        </pc:spChg>
        <pc:spChg chg="add mod">
          <ac:chgData name="Gleason, Carrie [NEA]" userId="S::cgleason@nea.org::31a7c8cd-92be-4cca-a62a-d67004c12b95" providerId="AD" clId="Web-{39A2E439-07D7-B93A-256D-DC0E59C065BB}" dt="2026-03-02T21:27:10.051" v="1049" actId="20577"/>
          <ac:spMkLst>
            <pc:docMk/>
            <pc:sldMk cId="4293211581" sldId="2647"/>
            <ac:spMk id="3" creationId="{0477160C-B3E9-C4BB-90FB-4F93265F30FD}"/>
          </ac:spMkLst>
        </pc:spChg>
      </pc:sldChg>
      <pc:sldChg chg="addSp delSp modSp mod modClrScheme chgLayout">
        <pc:chgData name="Gleason, Carrie [NEA]" userId="S::cgleason@nea.org::31a7c8cd-92be-4cca-a62a-d67004c12b95" providerId="AD" clId="Web-{39A2E439-07D7-B93A-256D-DC0E59C065BB}" dt="2026-03-02T21:38:12.181" v="1140"/>
        <pc:sldMkLst>
          <pc:docMk/>
          <pc:sldMk cId="753598646" sldId="2650"/>
        </pc:sldMkLst>
        <pc:spChg chg="mod ord">
          <ac:chgData name="Gleason, Carrie [NEA]" userId="S::cgleason@nea.org::31a7c8cd-92be-4cca-a62a-d67004c12b95" providerId="AD" clId="Web-{39A2E439-07D7-B93A-256D-DC0E59C065BB}" dt="2026-03-02T21:38:12.181" v="1140"/>
          <ac:spMkLst>
            <pc:docMk/>
            <pc:sldMk cId="753598646" sldId="2650"/>
            <ac:spMk id="2" creationId="{637C1929-C5C4-0708-E647-1AAB036DA808}"/>
          </ac:spMkLst>
        </pc:spChg>
      </pc:sldChg>
      <pc:sldChg chg="modSp mod modClrScheme chgLayout">
        <pc:chgData name="Gleason, Carrie [NEA]" userId="S::cgleason@nea.org::31a7c8cd-92be-4cca-a62a-d67004c12b95" providerId="AD" clId="Web-{39A2E439-07D7-B93A-256D-DC0E59C065BB}" dt="2026-03-02T21:43:40.747" v="1177" actId="20577"/>
        <pc:sldMkLst>
          <pc:docMk/>
          <pc:sldMk cId="1902058908" sldId="2653"/>
        </pc:sldMkLst>
        <pc:spChg chg="mod ord">
          <ac:chgData name="Gleason, Carrie [NEA]" userId="S::cgleason@nea.org::31a7c8cd-92be-4cca-a62a-d67004c12b95" providerId="AD" clId="Web-{39A2E439-07D7-B93A-256D-DC0E59C065BB}" dt="2026-03-02T21:38:12.181" v="1140"/>
          <ac:spMkLst>
            <pc:docMk/>
            <pc:sldMk cId="1902058908" sldId="2653"/>
            <ac:spMk id="2" creationId="{1DB74469-3D31-2F72-6D9C-D5DF892DC2DB}"/>
          </ac:spMkLst>
        </pc:spChg>
      </pc:sldChg>
      <pc:sldChg chg="modSp mod modClrScheme chgLayout">
        <pc:chgData name="Gleason, Carrie [NEA]" userId="S::cgleason@nea.org::31a7c8cd-92be-4cca-a62a-d67004c12b95" providerId="AD" clId="Web-{39A2E439-07D7-B93A-256D-DC0E59C065BB}" dt="2026-03-02T21:38:12.181" v="1140"/>
        <pc:sldMkLst>
          <pc:docMk/>
          <pc:sldMk cId="1613392113" sldId="2654"/>
        </pc:sldMkLst>
        <pc:spChg chg="mod ord">
          <ac:chgData name="Gleason, Carrie [NEA]" userId="S::cgleason@nea.org::31a7c8cd-92be-4cca-a62a-d67004c12b95" providerId="AD" clId="Web-{39A2E439-07D7-B93A-256D-DC0E59C065BB}" dt="2026-03-02T21:38:12.181" v="1140"/>
          <ac:spMkLst>
            <pc:docMk/>
            <pc:sldMk cId="1613392113" sldId="2654"/>
            <ac:spMk id="2" creationId="{03677E6A-E21E-ACB0-02E2-936269C64F08}"/>
          </ac:spMkLst>
        </pc:spChg>
        <pc:spChg chg="mod ord">
          <ac:chgData name="Gleason, Carrie [NEA]" userId="S::cgleason@nea.org::31a7c8cd-92be-4cca-a62a-d67004c12b95" providerId="AD" clId="Web-{39A2E439-07D7-B93A-256D-DC0E59C065BB}" dt="2026-03-02T21:38:12.181" v="1140"/>
          <ac:spMkLst>
            <pc:docMk/>
            <pc:sldMk cId="1613392113" sldId="2654"/>
            <ac:spMk id="3" creationId="{6A39B398-FF62-B714-FAEB-101D4B1120FF}"/>
          </ac:spMkLst>
        </pc:spChg>
      </pc:sldChg>
      <pc:sldChg chg="modSp mod modClrScheme chgLayout">
        <pc:chgData name="Gleason, Carrie [NEA]" userId="S::cgleason@nea.org::31a7c8cd-92be-4cca-a62a-d67004c12b95" providerId="AD" clId="Web-{39A2E439-07D7-B93A-256D-DC0E59C065BB}" dt="2026-03-02T21:55:15.706" v="1833" actId="1076"/>
        <pc:sldMkLst>
          <pc:docMk/>
          <pc:sldMk cId="4096850112" sldId="2655"/>
        </pc:sldMkLst>
        <pc:spChg chg="mod ord">
          <ac:chgData name="Gleason, Carrie [NEA]" userId="S::cgleason@nea.org::31a7c8cd-92be-4cca-a62a-d67004c12b95" providerId="AD" clId="Web-{39A2E439-07D7-B93A-256D-DC0E59C065BB}" dt="2026-03-02T21:55:12.878" v="1832" actId="1076"/>
          <ac:spMkLst>
            <pc:docMk/>
            <pc:sldMk cId="4096850112" sldId="2655"/>
            <ac:spMk id="2" creationId="{40073A02-30EB-CD19-6C7E-5710C0196223}"/>
          </ac:spMkLst>
        </pc:spChg>
        <pc:spChg chg="mod ord">
          <ac:chgData name="Gleason, Carrie [NEA]" userId="S::cgleason@nea.org::31a7c8cd-92be-4cca-a62a-d67004c12b95" providerId="AD" clId="Web-{39A2E439-07D7-B93A-256D-DC0E59C065BB}" dt="2026-03-02T21:55:15.706" v="1833" actId="1076"/>
          <ac:spMkLst>
            <pc:docMk/>
            <pc:sldMk cId="4096850112" sldId="2655"/>
            <ac:spMk id="3" creationId="{831DB1FD-0C6E-F063-C8DE-498A9950DA1F}"/>
          </ac:spMkLst>
        </pc:spChg>
      </pc:sldChg>
      <pc:sldChg chg="modSp mod modClrScheme chgLayout">
        <pc:chgData name="Gleason, Carrie [NEA]" userId="S::cgleason@nea.org::31a7c8cd-92be-4cca-a62a-d67004c12b95" providerId="AD" clId="Web-{39A2E439-07D7-B93A-256D-DC0E59C065BB}" dt="2026-03-02T21:38:12.181" v="1140"/>
        <pc:sldMkLst>
          <pc:docMk/>
          <pc:sldMk cId="366056062" sldId="2656"/>
        </pc:sldMkLst>
        <pc:spChg chg="mod ord">
          <ac:chgData name="Gleason, Carrie [NEA]" userId="S::cgleason@nea.org::31a7c8cd-92be-4cca-a62a-d67004c12b95" providerId="AD" clId="Web-{39A2E439-07D7-B93A-256D-DC0E59C065BB}" dt="2026-03-02T21:38:12.181" v="1140"/>
          <ac:spMkLst>
            <pc:docMk/>
            <pc:sldMk cId="366056062" sldId="2656"/>
            <ac:spMk id="2" creationId="{EDA29251-B76B-92C4-1C4B-3D403DDCDEDD}"/>
          </ac:spMkLst>
        </pc:spChg>
        <pc:spChg chg="mod ord">
          <ac:chgData name="Gleason, Carrie [NEA]" userId="S::cgleason@nea.org::31a7c8cd-92be-4cca-a62a-d67004c12b95" providerId="AD" clId="Web-{39A2E439-07D7-B93A-256D-DC0E59C065BB}" dt="2026-03-02T21:38:12.181" v="1140"/>
          <ac:spMkLst>
            <pc:docMk/>
            <pc:sldMk cId="366056062" sldId="2656"/>
            <ac:spMk id="3" creationId="{B30C2060-0D88-46A8-CB06-941E942ACFFE}"/>
          </ac:spMkLst>
        </pc:spChg>
      </pc:sldChg>
      <pc:sldChg chg="modSp mod modClrScheme chgLayout">
        <pc:chgData name="Gleason, Carrie [NEA]" userId="S::cgleason@nea.org::31a7c8cd-92be-4cca-a62a-d67004c12b95" providerId="AD" clId="Web-{39A2E439-07D7-B93A-256D-DC0E59C065BB}" dt="2026-03-02T21:38:12.181" v="1140"/>
        <pc:sldMkLst>
          <pc:docMk/>
          <pc:sldMk cId="201733963" sldId="2657"/>
        </pc:sldMkLst>
        <pc:spChg chg="mod ord">
          <ac:chgData name="Gleason, Carrie [NEA]" userId="S::cgleason@nea.org::31a7c8cd-92be-4cca-a62a-d67004c12b95" providerId="AD" clId="Web-{39A2E439-07D7-B93A-256D-DC0E59C065BB}" dt="2026-03-02T21:38:12.181" v="1140"/>
          <ac:spMkLst>
            <pc:docMk/>
            <pc:sldMk cId="201733963" sldId="2657"/>
            <ac:spMk id="2" creationId="{F09FFC03-099E-9404-F3A5-53089DE42728}"/>
          </ac:spMkLst>
        </pc:spChg>
        <pc:picChg chg="mod ord">
          <ac:chgData name="Gleason, Carrie [NEA]" userId="S::cgleason@nea.org::31a7c8cd-92be-4cca-a62a-d67004c12b95" providerId="AD" clId="Web-{39A2E439-07D7-B93A-256D-DC0E59C065BB}" dt="2026-03-02T21:38:12.181" v="1140"/>
          <ac:picMkLst>
            <pc:docMk/>
            <pc:sldMk cId="201733963" sldId="2657"/>
            <ac:picMk id="5" creationId="{A86ADA44-00FC-0AC9-E6B5-A9E553C1A76C}"/>
          </ac:picMkLst>
        </pc:picChg>
      </pc:sldChg>
      <pc:sldChg chg="add mod modClrScheme chgLayout">
        <pc:chgData name="Gleason, Carrie [NEA]" userId="S::cgleason@nea.org::31a7c8cd-92be-4cca-a62a-d67004c12b95" providerId="AD" clId="Web-{39A2E439-07D7-B93A-256D-DC0E59C065BB}" dt="2026-03-02T21:38:12.181" v="1140"/>
        <pc:sldMkLst>
          <pc:docMk/>
          <pc:sldMk cId="262957224" sldId="2660"/>
        </pc:sldMkLst>
      </pc:sldChg>
      <pc:sldChg chg="addSp delSp modSp add mod modClrScheme chgLayout">
        <pc:chgData name="Gleason, Carrie [NEA]" userId="S::cgleason@nea.org::31a7c8cd-92be-4cca-a62a-d67004c12b95" providerId="AD" clId="Web-{39A2E439-07D7-B93A-256D-DC0E59C065BB}" dt="2026-03-02T21:38:12.181" v="1140"/>
        <pc:sldMkLst>
          <pc:docMk/>
          <pc:sldMk cId="1278620575" sldId="2661"/>
        </pc:sldMkLst>
        <pc:spChg chg="mod ord">
          <ac:chgData name="Gleason, Carrie [NEA]" userId="S::cgleason@nea.org::31a7c8cd-92be-4cca-a62a-d67004c12b95" providerId="AD" clId="Web-{39A2E439-07D7-B93A-256D-DC0E59C065BB}" dt="2026-03-02T21:38:12.181" v="1140"/>
          <ac:spMkLst>
            <pc:docMk/>
            <pc:sldMk cId="1278620575" sldId="2661"/>
            <ac:spMk id="3" creationId="{D5A9E3C9-07AA-41F6-A08B-5C66AAB1A24E}"/>
          </ac:spMkLst>
        </pc:spChg>
        <pc:spChg chg="add mod">
          <ac:chgData name="Gleason, Carrie [NEA]" userId="S::cgleason@nea.org::31a7c8cd-92be-4cca-a62a-d67004c12b95" providerId="AD" clId="Web-{39A2E439-07D7-B93A-256D-DC0E59C065BB}" dt="2026-03-02T20:39:35.961" v="635" actId="1076"/>
          <ac:spMkLst>
            <pc:docMk/>
            <pc:sldMk cId="1278620575" sldId="2661"/>
            <ac:spMk id="4" creationId="{35F30881-92AA-EC01-66CD-5898186501BB}"/>
          </ac:spMkLst>
        </pc:spChg>
        <pc:spChg chg="mod ord">
          <ac:chgData name="Gleason, Carrie [NEA]" userId="S::cgleason@nea.org::31a7c8cd-92be-4cca-a62a-d67004c12b95" providerId="AD" clId="Web-{39A2E439-07D7-B93A-256D-DC0E59C065BB}" dt="2026-03-02T21:38:12.181" v="1140"/>
          <ac:spMkLst>
            <pc:docMk/>
            <pc:sldMk cId="1278620575" sldId="2661"/>
            <ac:spMk id="6" creationId="{00000000-0000-0000-0000-000000000000}"/>
          </ac:spMkLst>
        </pc:spChg>
        <pc:spChg chg="mod ord">
          <ac:chgData name="Gleason, Carrie [NEA]" userId="S::cgleason@nea.org::31a7c8cd-92be-4cca-a62a-d67004c12b95" providerId="AD" clId="Web-{39A2E439-07D7-B93A-256D-DC0E59C065BB}" dt="2026-03-02T21:38:12.181" v="1140"/>
          <ac:spMkLst>
            <pc:docMk/>
            <pc:sldMk cId="1278620575" sldId="2661"/>
            <ac:spMk id="7" creationId="{8AA0D949-D237-924F-0752-B7CFE5093D91}"/>
          </ac:spMkLst>
        </pc:spChg>
      </pc:sldChg>
      <pc:sldChg chg="modSp add mod modClrScheme chgLayout">
        <pc:chgData name="Gleason, Carrie [NEA]" userId="S::cgleason@nea.org::31a7c8cd-92be-4cca-a62a-d67004c12b95" providerId="AD" clId="Web-{39A2E439-07D7-B93A-256D-DC0E59C065BB}" dt="2026-03-02T21:38:12.181" v="1140"/>
        <pc:sldMkLst>
          <pc:docMk/>
          <pc:sldMk cId="3614947494" sldId="2662"/>
        </pc:sldMkLst>
        <pc:spChg chg="mod ord">
          <ac:chgData name="Gleason, Carrie [NEA]" userId="S::cgleason@nea.org::31a7c8cd-92be-4cca-a62a-d67004c12b95" providerId="AD" clId="Web-{39A2E439-07D7-B93A-256D-DC0E59C065BB}" dt="2026-03-02T21:38:12.181" v="1140"/>
          <ac:spMkLst>
            <pc:docMk/>
            <pc:sldMk cId="3614947494" sldId="2662"/>
            <ac:spMk id="2" creationId="{3AF7E417-3BA1-593C-40C5-9FD19C604720}"/>
          </ac:spMkLst>
        </pc:spChg>
        <pc:spChg chg="mod ord">
          <ac:chgData name="Gleason, Carrie [NEA]" userId="S::cgleason@nea.org::31a7c8cd-92be-4cca-a62a-d67004c12b95" providerId="AD" clId="Web-{39A2E439-07D7-B93A-256D-DC0E59C065BB}" dt="2026-03-02T21:38:12.181" v="1140"/>
          <ac:spMkLst>
            <pc:docMk/>
            <pc:sldMk cId="3614947494" sldId="2662"/>
            <ac:spMk id="3" creationId="{E919E080-62EC-17EF-7847-3F6644C5D58D}"/>
          </ac:spMkLst>
        </pc:spChg>
      </pc:sldChg>
      <pc:sldChg chg="addSp delSp modSp add mod modClrScheme chgLayout">
        <pc:chgData name="Gleason, Carrie [NEA]" userId="S::cgleason@nea.org::31a7c8cd-92be-4cca-a62a-d67004c12b95" providerId="AD" clId="Web-{39A2E439-07D7-B93A-256D-DC0E59C065BB}" dt="2026-03-02T21:38:12.181" v="1140"/>
        <pc:sldMkLst>
          <pc:docMk/>
          <pc:sldMk cId="956743193" sldId="2663"/>
        </pc:sldMkLst>
        <pc:spChg chg="mod ord">
          <ac:chgData name="Gleason, Carrie [NEA]" userId="S::cgleason@nea.org::31a7c8cd-92be-4cca-a62a-d67004c12b95" providerId="AD" clId="Web-{39A2E439-07D7-B93A-256D-DC0E59C065BB}" dt="2026-03-02T21:38:12.181" v="1140"/>
          <ac:spMkLst>
            <pc:docMk/>
            <pc:sldMk cId="956743193" sldId="2663"/>
            <ac:spMk id="2" creationId="{BA3D9075-0058-4A2B-8FFB-0D242D0FEDB7}"/>
          </ac:spMkLst>
        </pc:spChg>
        <pc:spChg chg="mod ord">
          <ac:chgData name="Gleason, Carrie [NEA]" userId="S::cgleason@nea.org::31a7c8cd-92be-4cca-a62a-d67004c12b95" providerId="AD" clId="Web-{39A2E439-07D7-B93A-256D-DC0E59C065BB}" dt="2026-03-02T21:38:12.181" v="1140"/>
          <ac:spMkLst>
            <pc:docMk/>
            <pc:sldMk cId="956743193" sldId="2663"/>
            <ac:spMk id="3" creationId="{E90F637A-28BF-4A83-9C2E-79664D85C545}"/>
          </ac:spMkLst>
        </pc:spChg>
      </pc:sldChg>
      <pc:sldChg chg="modSp add mod modClrScheme chgLayout">
        <pc:chgData name="Gleason, Carrie [NEA]" userId="S::cgleason@nea.org::31a7c8cd-92be-4cca-a62a-d67004c12b95" providerId="AD" clId="Web-{39A2E439-07D7-B93A-256D-DC0E59C065BB}" dt="2026-03-02T21:38:12.181" v="1140"/>
        <pc:sldMkLst>
          <pc:docMk/>
          <pc:sldMk cId="3543909837" sldId="2664"/>
        </pc:sldMkLst>
        <pc:spChg chg="mod ord">
          <ac:chgData name="Gleason, Carrie [NEA]" userId="S::cgleason@nea.org::31a7c8cd-92be-4cca-a62a-d67004c12b95" providerId="AD" clId="Web-{39A2E439-07D7-B93A-256D-DC0E59C065BB}" dt="2026-03-02T21:38:12.181" v="1140"/>
          <ac:spMkLst>
            <pc:docMk/>
            <pc:sldMk cId="3543909837" sldId="2664"/>
            <ac:spMk id="2" creationId="{00000000-0000-0000-0000-000000000000}"/>
          </ac:spMkLst>
        </pc:spChg>
        <pc:spChg chg="mod ord">
          <ac:chgData name="Gleason, Carrie [NEA]" userId="S::cgleason@nea.org::31a7c8cd-92be-4cca-a62a-d67004c12b95" providerId="AD" clId="Web-{39A2E439-07D7-B93A-256D-DC0E59C065BB}" dt="2026-03-02T21:38:12.181" v="1140"/>
          <ac:spMkLst>
            <pc:docMk/>
            <pc:sldMk cId="3543909837" sldId="2664"/>
            <ac:spMk id="3" creationId="{00000000-0000-0000-0000-000000000000}"/>
          </ac:spMkLst>
        </pc:spChg>
        <pc:picChg chg="mod">
          <ac:chgData name="Gleason, Carrie [NEA]" userId="S::cgleason@nea.org::31a7c8cd-92be-4cca-a62a-d67004c12b95" providerId="AD" clId="Web-{39A2E439-07D7-B93A-256D-DC0E59C065BB}" dt="2026-03-02T20:56:10.830" v="818" actId="14100"/>
          <ac:picMkLst>
            <pc:docMk/>
            <pc:sldMk cId="3543909837" sldId="2664"/>
            <ac:picMk id="4" creationId="{3D07780A-4C2E-7920-18C9-BD85CAB76C38}"/>
          </ac:picMkLst>
        </pc:picChg>
      </pc:sldChg>
      <pc:sldChg chg="modSp add mod modClrScheme chgLayout">
        <pc:chgData name="Gleason, Carrie [NEA]" userId="S::cgleason@nea.org::31a7c8cd-92be-4cca-a62a-d67004c12b95" providerId="AD" clId="Web-{39A2E439-07D7-B93A-256D-DC0E59C065BB}" dt="2026-03-02T21:38:12.181" v="1140"/>
        <pc:sldMkLst>
          <pc:docMk/>
          <pc:sldMk cId="3932742705" sldId="2666"/>
        </pc:sldMkLst>
        <pc:spChg chg="mod ord">
          <ac:chgData name="Gleason, Carrie [NEA]" userId="S::cgleason@nea.org::31a7c8cd-92be-4cca-a62a-d67004c12b95" providerId="AD" clId="Web-{39A2E439-07D7-B93A-256D-DC0E59C065BB}" dt="2026-03-02T21:38:12.181" v="1140"/>
          <ac:spMkLst>
            <pc:docMk/>
            <pc:sldMk cId="3932742705" sldId="2666"/>
            <ac:spMk id="2" creationId="{190C0525-F13B-2159-E538-DA0B4F5A0A9E}"/>
          </ac:spMkLst>
        </pc:spChg>
      </pc:sldChg>
      <pc:sldChg chg="addSp delSp modSp add mod modClrScheme delDesignElem chgLayout">
        <pc:chgData name="Gleason, Carrie [NEA]" userId="S::cgleason@nea.org::31a7c8cd-92be-4cca-a62a-d67004c12b95" providerId="AD" clId="Web-{39A2E439-07D7-B93A-256D-DC0E59C065BB}" dt="2026-03-02T21:38:12.181" v="1140"/>
        <pc:sldMkLst>
          <pc:docMk/>
          <pc:sldMk cId="3889654964" sldId="2667"/>
        </pc:sldMkLst>
        <pc:spChg chg="mod ord">
          <ac:chgData name="Gleason, Carrie [NEA]" userId="S::cgleason@nea.org::31a7c8cd-92be-4cca-a62a-d67004c12b95" providerId="AD" clId="Web-{39A2E439-07D7-B93A-256D-DC0E59C065BB}" dt="2026-03-02T21:38:12.181" v="1140"/>
          <ac:spMkLst>
            <pc:docMk/>
            <pc:sldMk cId="3889654964" sldId="2667"/>
            <ac:spMk id="2" creationId="{2D69B64D-004A-DA9F-8A61-53019346530C}"/>
          </ac:spMkLst>
        </pc:spChg>
        <pc:spChg chg="mod ord">
          <ac:chgData name="Gleason, Carrie [NEA]" userId="S::cgleason@nea.org::31a7c8cd-92be-4cca-a62a-d67004c12b95" providerId="AD" clId="Web-{39A2E439-07D7-B93A-256D-DC0E59C065BB}" dt="2026-03-02T21:38:12.181" v="1140"/>
          <ac:spMkLst>
            <pc:docMk/>
            <pc:sldMk cId="3889654964" sldId="2667"/>
            <ac:spMk id="3" creationId="{5EDD2AC9-D400-CDDB-A93A-05ADC7A6E1F6}"/>
          </ac:spMkLst>
        </pc:spChg>
        <pc:spChg chg="add del">
          <ac:chgData name="Gleason, Carrie [NEA]" userId="S::cgleason@nea.org::31a7c8cd-92be-4cca-a62a-d67004c12b95" providerId="AD" clId="Web-{39A2E439-07D7-B93A-256D-DC0E59C065BB}" dt="2026-03-02T21:38:12.181" v="1140"/>
          <ac:spMkLst>
            <pc:docMk/>
            <pc:sldMk cId="3889654964" sldId="2667"/>
            <ac:spMk id="10" creationId="{743AA782-23D1-4521-8CAD-47662984AA08}"/>
          </ac:spMkLst>
        </pc:spChg>
        <pc:spChg chg="add del">
          <ac:chgData name="Gleason, Carrie [NEA]" userId="S::cgleason@nea.org::31a7c8cd-92be-4cca-a62a-d67004c12b95" providerId="AD" clId="Web-{39A2E439-07D7-B93A-256D-DC0E59C065BB}" dt="2026-03-02T21:38:12.181" v="1140"/>
          <ac:spMkLst>
            <pc:docMk/>
            <pc:sldMk cId="3889654964" sldId="2667"/>
            <ac:spMk id="12" creationId="{71877DBC-BB60-40F0-AC93-2ACDBAAE60CE}"/>
          </ac:spMkLst>
        </pc:spChg>
        <pc:picChg chg="mod">
          <ac:chgData name="Gleason, Carrie [NEA]" userId="S::cgleason@nea.org::31a7c8cd-92be-4cca-a62a-d67004c12b95" providerId="AD" clId="Web-{39A2E439-07D7-B93A-256D-DC0E59C065BB}" dt="2026-03-02T21:31:41.679" v="1104" actId="1076"/>
          <ac:picMkLst>
            <pc:docMk/>
            <pc:sldMk cId="3889654964" sldId="2667"/>
            <ac:picMk id="5" creationId="{39F74F72-757D-FF76-A728-4A89CB8333E3}"/>
          </ac:picMkLst>
        </pc:picChg>
      </pc:sldChg>
      <pc:sldChg chg="modSp add mod modClrScheme chgLayout">
        <pc:chgData name="Gleason, Carrie [NEA]" userId="S::cgleason@nea.org::31a7c8cd-92be-4cca-a62a-d67004c12b95" providerId="AD" clId="Web-{39A2E439-07D7-B93A-256D-DC0E59C065BB}" dt="2026-03-02T21:38:12.181" v="1140"/>
        <pc:sldMkLst>
          <pc:docMk/>
          <pc:sldMk cId="2498452785" sldId="2668"/>
        </pc:sldMkLst>
        <pc:spChg chg="mod">
          <ac:chgData name="Gleason, Carrie [NEA]" userId="S::cgleason@nea.org::31a7c8cd-92be-4cca-a62a-d67004c12b95" providerId="AD" clId="Web-{39A2E439-07D7-B93A-256D-DC0E59C065BB}" dt="2026-03-02T21:32:20.304" v="1112" actId="1076"/>
          <ac:spMkLst>
            <pc:docMk/>
            <pc:sldMk cId="2498452785" sldId="2668"/>
            <ac:spMk id="4" creationId="{25DDA2DA-E622-3468-0778-64CA2CD2DC46}"/>
          </ac:spMkLst>
        </pc:spChg>
        <pc:picChg chg="mod">
          <ac:chgData name="Gleason, Carrie [NEA]" userId="S::cgleason@nea.org::31a7c8cd-92be-4cca-a62a-d67004c12b95" providerId="AD" clId="Web-{39A2E439-07D7-B93A-256D-DC0E59C065BB}" dt="2026-03-02T21:31:47.929" v="1105" actId="14100"/>
          <ac:picMkLst>
            <pc:docMk/>
            <pc:sldMk cId="2498452785" sldId="2668"/>
            <ac:picMk id="5" creationId="{88B12591-050C-AB24-1602-E3A394818F14}"/>
          </ac:picMkLst>
        </pc:picChg>
      </pc:sldChg>
      <pc:sldChg chg="modSp add mod modClrScheme chgLayout">
        <pc:chgData name="Gleason, Carrie [NEA]" userId="S::cgleason@nea.org::31a7c8cd-92be-4cca-a62a-d67004c12b95" providerId="AD" clId="Web-{39A2E439-07D7-B93A-256D-DC0E59C065BB}" dt="2026-03-02T21:38:12.181" v="1140"/>
        <pc:sldMkLst>
          <pc:docMk/>
          <pc:sldMk cId="3285261778" sldId="2669"/>
        </pc:sldMkLst>
        <pc:spChg chg="mod ord">
          <ac:chgData name="Gleason, Carrie [NEA]" userId="S::cgleason@nea.org::31a7c8cd-92be-4cca-a62a-d67004c12b95" providerId="AD" clId="Web-{39A2E439-07D7-B93A-256D-DC0E59C065BB}" dt="2026-03-02T21:38:12.181" v="1140"/>
          <ac:spMkLst>
            <pc:docMk/>
            <pc:sldMk cId="3285261778" sldId="2669"/>
            <ac:spMk id="258" creationId="{00000000-0000-0000-0000-000000000000}"/>
          </ac:spMkLst>
        </pc:spChg>
      </pc:sldChg>
      <pc:sldChg chg="delSp modSp add mod modClrScheme chgLayout">
        <pc:chgData name="Gleason, Carrie [NEA]" userId="S::cgleason@nea.org::31a7c8cd-92be-4cca-a62a-d67004c12b95" providerId="AD" clId="Web-{39A2E439-07D7-B93A-256D-DC0E59C065BB}" dt="2026-03-02T21:38:12.181" v="1140"/>
        <pc:sldMkLst>
          <pc:docMk/>
          <pc:sldMk cId="72096876" sldId="2670"/>
        </pc:sldMkLst>
        <pc:spChg chg="mod ord">
          <ac:chgData name="Gleason, Carrie [NEA]" userId="S::cgleason@nea.org::31a7c8cd-92be-4cca-a62a-d67004c12b95" providerId="AD" clId="Web-{39A2E439-07D7-B93A-256D-DC0E59C065BB}" dt="2026-03-02T21:38:12.181" v="1140"/>
          <ac:spMkLst>
            <pc:docMk/>
            <pc:sldMk cId="72096876" sldId="2670"/>
            <ac:spMk id="3" creationId="{6CD6695A-FAC7-1698-FE88-F56E9B33E352}"/>
          </ac:spMkLst>
        </pc:spChg>
      </pc:sldChg>
      <pc:sldChg chg="modSp add mod modClrScheme chgLayout">
        <pc:chgData name="Gleason, Carrie [NEA]" userId="S::cgleason@nea.org::31a7c8cd-92be-4cca-a62a-d67004c12b95" providerId="AD" clId="Web-{39A2E439-07D7-B93A-256D-DC0E59C065BB}" dt="2026-03-02T21:38:12.181" v="1140"/>
        <pc:sldMkLst>
          <pc:docMk/>
          <pc:sldMk cId="357645860" sldId="2671"/>
        </pc:sldMkLst>
        <pc:spChg chg="mod ord">
          <ac:chgData name="Gleason, Carrie [NEA]" userId="S::cgleason@nea.org::31a7c8cd-92be-4cca-a62a-d67004c12b95" providerId="AD" clId="Web-{39A2E439-07D7-B93A-256D-DC0E59C065BB}" dt="2026-03-02T21:38:12.181" v="1140"/>
          <ac:spMkLst>
            <pc:docMk/>
            <pc:sldMk cId="357645860" sldId="2671"/>
            <ac:spMk id="2" creationId="{68DF34E4-489E-6D42-B04C-A774600B3C37}"/>
          </ac:spMkLst>
        </pc:spChg>
      </pc:sldChg>
      <pc:sldChg chg="modSp add mod modClrScheme chgLayout">
        <pc:chgData name="Gleason, Carrie [NEA]" userId="S::cgleason@nea.org::31a7c8cd-92be-4cca-a62a-d67004c12b95" providerId="AD" clId="Web-{39A2E439-07D7-B93A-256D-DC0E59C065BB}" dt="2026-03-02T21:38:12.181" v="1140"/>
        <pc:sldMkLst>
          <pc:docMk/>
          <pc:sldMk cId="468986362" sldId="2672"/>
        </pc:sldMkLst>
        <pc:picChg chg="mod">
          <ac:chgData name="Gleason, Carrie [NEA]" userId="S::cgleason@nea.org::31a7c8cd-92be-4cca-a62a-d67004c12b95" providerId="AD" clId="Web-{39A2E439-07D7-B93A-256D-DC0E59C065BB}" dt="2026-03-02T21:34:37.649" v="1128" actId="1076"/>
          <ac:picMkLst>
            <pc:docMk/>
            <pc:sldMk cId="468986362" sldId="2672"/>
            <ac:picMk id="6" creationId="{70EA6154-4853-8675-C0FB-362B095FF63D}"/>
          </ac:picMkLst>
        </pc:picChg>
      </pc:sldChg>
      <pc:sldChg chg="addSp modSp add mod modClrScheme chgLayout">
        <pc:chgData name="Gleason, Carrie [NEA]" userId="S::cgleason@nea.org::31a7c8cd-92be-4cca-a62a-d67004c12b95" providerId="AD" clId="Web-{39A2E439-07D7-B93A-256D-DC0E59C065BB}" dt="2026-03-02T21:38:12.181" v="1140"/>
        <pc:sldMkLst>
          <pc:docMk/>
          <pc:sldMk cId="297142903" sldId="2673"/>
        </pc:sldMkLst>
        <pc:spChg chg="mod ord">
          <ac:chgData name="Gleason, Carrie [NEA]" userId="S::cgleason@nea.org::31a7c8cd-92be-4cca-a62a-d67004c12b95" providerId="AD" clId="Web-{39A2E439-07D7-B93A-256D-DC0E59C065BB}" dt="2026-03-02T21:38:12.181" v="1140"/>
          <ac:spMkLst>
            <pc:docMk/>
            <pc:sldMk cId="297142903" sldId="2673"/>
            <ac:spMk id="4" creationId="{E634C980-6276-E293-0CCC-68AAFFE60A85}"/>
          </ac:spMkLst>
        </pc:spChg>
        <pc:picChg chg="add mod modCrop">
          <ac:chgData name="Gleason, Carrie [NEA]" userId="S::cgleason@nea.org::31a7c8cd-92be-4cca-a62a-d67004c12b95" providerId="AD" clId="Web-{39A2E439-07D7-B93A-256D-DC0E59C065BB}" dt="2026-03-02T21:36:45.102" v="1135" actId="1076"/>
          <ac:picMkLst>
            <pc:docMk/>
            <pc:sldMk cId="297142903" sldId="2673"/>
            <ac:picMk id="2" creationId="{40443C67-E396-1590-AAAF-2EC0220FB515}"/>
          </ac:picMkLst>
        </pc:picChg>
      </pc:sldChg>
      <pc:sldChg chg="addSp delSp modSp add mod modClrScheme chgLayout">
        <pc:chgData name="Gleason, Carrie [NEA]" userId="S::cgleason@nea.org::31a7c8cd-92be-4cca-a62a-d67004c12b95" providerId="AD" clId="Web-{39A2E439-07D7-B93A-256D-DC0E59C065BB}" dt="2026-03-02T21:43:55.388" v="1181" actId="20577"/>
        <pc:sldMkLst>
          <pc:docMk/>
          <pc:sldMk cId="1122066448" sldId="2674"/>
        </pc:sldMkLst>
        <pc:spChg chg="mod ord">
          <ac:chgData name="Gleason, Carrie [NEA]" userId="S::cgleason@nea.org::31a7c8cd-92be-4cca-a62a-d67004c12b95" providerId="AD" clId="Web-{39A2E439-07D7-B93A-256D-DC0E59C065BB}" dt="2026-03-02T21:38:12.181" v="1140"/>
          <ac:spMkLst>
            <pc:docMk/>
            <pc:sldMk cId="1122066448" sldId="2674"/>
            <ac:spMk id="2" creationId="{1FFE4943-99EF-DD23-5588-154C0D1FD659}"/>
          </ac:spMkLst>
        </pc:spChg>
        <pc:spChg chg="add mod">
          <ac:chgData name="Gleason, Carrie [NEA]" userId="S::cgleason@nea.org::31a7c8cd-92be-4cca-a62a-d67004c12b95" providerId="AD" clId="Web-{39A2E439-07D7-B93A-256D-DC0E59C065BB}" dt="2026-03-02T21:43:55.388" v="1181" actId="20577"/>
          <ac:spMkLst>
            <pc:docMk/>
            <pc:sldMk cId="1122066448" sldId="2674"/>
            <ac:spMk id="80" creationId="{E9D21E70-390D-23D6-155F-5A9D093D62CC}"/>
          </ac:spMkLst>
        </pc:spChg>
      </pc:sldChg>
      <pc:sldChg chg="add">
        <pc:chgData name="Gleason, Carrie [NEA]" userId="S::cgleason@nea.org::31a7c8cd-92be-4cca-a62a-d67004c12b95" providerId="AD" clId="Web-{39A2E439-07D7-B93A-256D-DC0E59C065BB}" dt="2026-03-02T21:56:46.675" v="1835"/>
        <pc:sldMkLst>
          <pc:docMk/>
          <pc:sldMk cId="2943126855" sldId="2676"/>
        </pc:sldMkLst>
      </pc:sldChg>
      <pc:sldChg chg="add">
        <pc:chgData name="Gleason, Carrie [NEA]" userId="S::cgleason@nea.org::31a7c8cd-92be-4cca-a62a-d67004c12b95" providerId="AD" clId="Web-{39A2E439-07D7-B93A-256D-DC0E59C065BB}" dt="2026-03-02T21:56:46.769" v="1837"/>
        <pc:sldMkLst>
          <pc:docMk/>
          <pc:sldMk cId="1587177053" sldId="2678"/>
        </pc:sldMkLst>
      </pc:sldChg>
      <pc:sldChg chg="add">
        <pc:chgData name="Gleason, Carrie [NEA]" userId="S::cgleason@nea.org::31a7c8cd-92be-4cca-a62a-d67004c12b95" providerId="AD" clId="Web-{39A2E439-07D7-B93A-256D-DC0E59C065BB}" dt="2026-03-02T21:56:46.816" v="1838"/>
        <pc:sldMkLst>
          <pc:docMk/>
          <pc:sldMk cId="3248822426" sldId="2679"/>
        </pc:sldMkLst>
      </pc:sldChg>
      <pc:sldChg chg="add">
        <pc:chgData name="Gleason, Carrie [NEA]" userId="S::cgleason@nea.org::31a7c8cd-92be-4cca-a62a-d67004c12b95" providerId="AD" clId="Web-{39A2E439-07D7-B93A-256D-DC0E59C065BB}" dt="2026-03-02T21:56:46.878" v="1839"/>
        <pc:sldMkLst>
          <pc:docMk/>
          <pc:sldMk cId="25114117" sldId="2680"/>
        </pc:sldMkLst>
      </pc:sldChg>
      <pc:sldChg chg="add">
        <pc:chgData name="Gleason, Carrie [NEA]" userId="S::cgleason@nea.org::31a7c8cd-92be-4cca-a62a-d67004c12b95" providerId="AD" clId="Web-{39A2E439-07D7-B93A-256D-DC0E59C065BB}" dt="2026-03-02T21:56:46.925" v="1840"/>
        <pc:sldMkLst>
          <pc:docMk/>
          <pc:sldMk cId="112082473" sldId="2681"/>
        </pc:sldMkLst>
      </pc:sldChg>
      <pc:sldChg chg="add">
        <pc:chgData name="Gleason, Carrie [NEA]" userId="S::cgleason@nea.org::31a7c8cd-92be-4cca-a62a-d67004c12b95" providerId="AD" clId="Web-{39A2E439-07D7-B93A-256D-DC0E59C065BB}" dt="2026-03-02T21:56:46.972" v="1841"/>
        <pc:sldMkLst>
          <pc:docMk/>
          <pc:sldMk cId="3782375007" sldId="2682"/>
        </pc:sldMkLst>
      </pc:sldChg>
      <pc:sldChg chg="add">
        <pc:chgData name="Gleason, Carrie [NEA]" userId="S::cgleason@nea.org::31a7c8cd-92be-4cca-a62a-d67004c12b95" providerId="AD" clId="Web-{39A2E439-07D7-B93A-256D-DC0E59C065BB}" dt="2026-03-02T21:56:47.019" v="1842"/>
        <pc:sldMkLst>
          <pc:docMk/>
          <pc:sldMk cId="3167521499" sldId="2683"/>
        </pc:sldMkLst>
      </pc:sldChg>
      <pc:sldChg chg="add">
        <pc:chgData name="Gleason, Carrie [NEA]" userId="S::cgleason@nea.org::31a7c8cd-92be-4cca-a62a-d67004c12b95" providerId="AD" clId="Web-{39A2E439-07D7-B93A-256D-DC0E59C065BB}" dt="2026-03-02T21:56:47.082" v="1843"/>
        <pc:sldMkLst>
          <pc:docMk/>
          <pc:sldMk cId="1969828093" sldId="2684"/>
        </pc:sldMkLst>
      </pc:sldChg>
      <pc:sldChg chg="add">
        <pc:chgData name="Gleason, Carrie [NEA]" userId="S::cgleason@nea.org::31a7c8cd-92be-4cca-a62a-d67004c12b95" providerId="AD" clId="Web-{39A2E439-07D7-B93A-256D-DC0E59C065BB}" dt="2026-03-02T21:56:47.128" v="1844"/>
        <pc:sldMkLst>
          <pc:docMk/>
          <pc:sldMk cId="3894695571" sldId="2685"/>
        </pc:sldMkLst>
      </pc:sldChg>
      <pc:sldChg chg="add">
        <pc:chgData name="Gleason, Carrie [NEA]" userId="S::cgleason@nea.org::31a7c8cd-92be-4cca-a62a-d67004c12b95" providerId="AD" clId="Web-{39A2E439-07D7-B93A-256D-DC0E59C065BB}" dt="2026-03-02T21:56:47.191" v="1845"/>
        <pc:sldMkLst>
          <pc:docMk/>
          <pc:sldMk cId="1705860483" sldId="2686"/>
        </pc:sldMkLst>
      </pc:sldChg>
      <pc:sldChg chg="add">
        <pc:chgData name="Gleason, Carrie [NEA]" userId="S::cgleason@nea.org::31a7c8cd-92be-4cca-a62a-d67004c12b95" providerId="AD" clId="Web-{39A2E439-07D7-B93A-256D-DC0E59C065BB}" dt="2026-03-02T21:56:47.222" v="1846"/>
        <pc:sldMkLst>
          <pc:docMk/>
          <pc:sldMk cId="2755560848" sldId="2687"/>
        </pc:sldMkLst>
      </pc:sldChg>
      <pc:sldChg chg="add">
        <pc:chgData name="Gleason, Carrie [NEA]" userId="S::cgleason@nea.org::31a7c8cd-92be-4cca-a62a-d67004c12b95" providerId="AD" clId="Web-{39A2E439-07D7-B93A-256D-DC0E59C065BB}" dt="2026-03-02T22:12:03.748" v="1871"/>
        <pc:sldMkLst>
          <pc:docMk/>
          <pc:sldMk cId="1749047115" sldId="2688"/>
        </pc:sldMkLst>
      </pc:sldChg>
      <pc:sldChg chg="add">
        <pc:chgData name="Gleason, Carrie [NEA]" userId="S::cgleason@nea.org::31a7c8cd-92be-4cca-a62a-d67004c12b95" providerId="AD" clId="Web-{39A2E439-07D7-B93A-256D-DC0E59C065BB}" dt="2026-03-02T22:12:03.779" v="1872"/>
        <pc:sldMkLst>
          <pc:docMk/>
          <pc:sldMk cId="3317857758" sldId="2689"/>
        </pc:sldMkLst>
      </pc:sldChg>
      <pc:sldChg chg="add">
        <pc:chgData name="Gleason, Carrie [NEA]" userId="S::cgleason@nea.org::31a7c8cd-92be-4cca-a62a-d67004c12b95" providerId="AD" clId="Web-{39A2E439-07D7-B93A-256D-DC0E59C065BB}" dt="2026-03-02T22:12:03.841" v="1873"/>
        <pc:sldMkLst>
          <pc:docMk/>
          <pc:sldMk cId="433169541" sldId="2690"/>
        </pc:sldMkLst>
      </pc:sldChg>
      <pc:sldChg chg="add">
        <pc:chgData name="Gleason, Carrie [NEA]" userId="S::cgleason@nea.org::31a7c8cd-92be-4cca-a62a-d67004c12b95" providerId="AD" clId="Web-{39A2E439-07D7-B93A-256D-DC0E59C065BB}" dt="2026-03-02T22:12:03.982" v="1874"/>
        <pc:sldMkLst>
          <pc:docMk/>
          <pc:sldMk cId="1982903766" sldId="2691"/>
        </pc:sldMkLst>
      </pc:sldChg>
      <pc:sldChg chg="add">
        <pc:chgData name="Gleason, Carrie [NEA]" userId="S::cgleason@nea.org::31a7c8cd-92be-4cca-a62a-d67004c12b95" providerId="AD" clId="Web-{39A2E439-07D7-B93A-256D-DC0E59C065BB}" dt="2026-03-02T22:12:04.107" v="1875"/>
        <pc:sldMkLst>
          <pc:docMk/>
          <pc:sldMk cId="667615948" sldId="2692"/>
        </pc:sldMkLst>
      </pc:sldChg>
      <pc:sldChg chg="add">
        <pc:chgData name="Gleason, Carrie [NEA]" userId="S::cgleason@nea.org::31a7c8cd-92be-4cca-a62a-d67004c12b95" providerId="AD" clId="Web-{39A2E439-07D7-B93A-256D-DC0E59C065BB}" dt="2026-03-02T22:12:04.185" v="1876"/>
        <pc:sldMkLst>
          <pc:docMk/>
          <pc:sldMk cId="117243567" sldId="2693"/>
        </pc:sldMkLst>
      </pc:sldChg>
      <pc:sldChg chg="add">
        <pc:chgData name="Gleason, Carrie [NEA]" userId="S::cgleason@nea.org::31a7c8cd-92be-4cca-a62a-d67004c12b95" providerId="AD" clId="Web-{39A2E439-07D7-B93A-256D-DC0E59C065BB}" dt="2026-03-02T22:12:04.232" v="1877"/>
        <pc:sldMkLst>
          <pc:docMk/>
          <pc:sldMk cId="1281813669" sldId="2694"/>
        </pc:sldMkLst>
      </pc:sldChg>
      <pc:sldChg chg="add">
        <pc:chgData name="Gleason, Carrie [NEA]" userId="S::cgleason@nea.org::31a7c8cd-92be-4cca-a62a-d67004c12b95" providerId="AD" clId="Web-{39A2E439-07D7-B93A-256D-DC0E59C065BB}" dt="2026-03-02T22:12:04.279" v="1878"/>
        <pc:sldMkLst>
          <pc:docMk/>
          <pc:sldMk cId="3124506726" sldId="2695"/>
        </pc:sldMkLst>
      </pc:sldChg>
      <pc:sldChg chg="add">
        <pc:chgData name="Gleason, Carrie [NEA]" userId="S::cgleason@nea.org::31a7c8cd-92be-4cca-a62a-d67004c12b95" providerId="AD" clId="Web-{39A2E439-07D7-B93A-256D-DC0E59C065BB}" dt="2026-03-02T22:12:04.404" v="1879"/>
        <pc:sldMkLst>
          <pc:docMk/>
          <pc:sldMk cId="1392114809" sldId="2696"/>
        </pc:sldMkLst>
      </pc:sldChg>
      <pc:sldChg chg="add">
        <pc:chgData name="Gleason, Carrie [NEA]" userId="S::cgleason@nea.org::31a7c8cd-92be-4cca-a62a-d67004c12b95" providerId="AD" clId="Web-{39A2E439-07D7-B93A-256D-DC0E59C065BB}" dt="2026-03-02T22:12:04.779" v="1880"/>
        <pc:sldMkLst>
          <pc:docMk/>
          <pc:sldMk cId="1887476874" sldId="2697"/>
        </pc:sldMkLst>
      </pc:sldChg>
      <pc:sldChg chg="add">
        <pc:chgData name="Gleason, Carrie [NEA]" userId="S::cgleason@nea.org::31a7c8cd-92be-4cca-a62a-d67004c12b95" providerId="AD" clId="Web-{39A2E439-07D7-B93A-256D-DC0E59C065BB}" dt="2026-03-02T22:12:04.888" v="1882"/>
        <pc:sldMkLst>
          <pc:docMk/>
          <pc:sldMk cId="1011132440" sldId="2699"/>
        </pc:sldMkLst>
      </pc:sldChg>
      <pc:sldChg chg="add">
        <pc:chgData name="Gleason, Carrie [NEA]" userId="S::cgleason@nea.org::31a7c8cd-92be-4cca-a62a-d67004c12b95" providerId="AD" clId="Web-{39A2E439-07D7-B93A-256D-DC0E59C065BB}" dt="2026-03-02T22:12:04.951" v="1883"/>
        <pc:sldMkLst>
          <pc:docMk/>
          <pc:sldMk cId="2184530127" sldId="2700"/>
        </pc:sldMkLst>
      </pc:sldChg>
      <pc:sldChg chg="modSp add">
        <pc:chgData name="Gleason, Carrie [NEA]" userId="S::cgleason@nea.org::31a7c8cd-92be-4cca-a62a-d67004c12b95" providerId="AD" clId="Web-{39A2E439-07D7-B93A-256D-DC0E59C065BB}" dt="2026-03-02T22:24:41.725" v="1967" actId="20577"/>
        <pc:sldMkLst>
          <pc:docMk/>
          <pc:sldMk cId="1453525468" sldId="2703"/>
        </pc:sldMkLst>
        <pc:spChg chg="mod">
          <ac:chgData name="Gleason, Carrie [NEA]" userId="S::cgleason@nea.org::31a7c8cd-92be-4cca-a62a-d67004c12b95" providerId="AD" clId="Web-{39A2E439-07D7-B93A-256D-DC0E59C065BB}" dt="2026-03-02T22:24:41.725" v="1967" actId="20577"/>
          <ac:spMkLst>
            <pc:docMk/>
            <pc:sldMk cId="1453525468" sldId="2703"/>
            <ac:spMk id="3" creationId="{5AB2FCD3-C286-9265-B5A6-F75B6C63AF9B}"/>
          </ac:spMkLst>
        </pc:spChg>
      </pc:sldChg>
      <pc:sldMasterChg chg="add del addSldLayout delSldLayout">
        <pc:chgData name="Gleason, Carrie [NEA]" userId="S::cgleason@nea.org::31a7c8cd-92be-4cca-a62a-d67004c12b95" providerId="AD" clId="Web-{39A2E439-07D7-B93A-256D-DC0E59C065BB}" dt="2026-03-02T21:38:12.181" v="1140"/>
        <pc:sldMasterMkLst>
          <pc:docMk/>
          <pc:sldMasterMk cId="2054322300" sldId="2147483648"/>
        </pc:sldMasterMkLst>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3817955988" sldId="2147483649"/>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2185532848" sldId="2147483650"/>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3234467543" sldId="2147483651"/>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1239113715" sldId="2147483652"/>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2138358032" sldId="2147483653"/>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3163578801" sldId="2147483654"/>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178381615" sldId="2147483655"/>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3518043182" sldId="2147483656"/>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3973900260" sldId="2147483657"/>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2040880889" sldId="2147483658"/>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612817689" sldId="2147483659"/>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257720736" sldId="2147483660"/>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1611734029" sldId="2147483661"/>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2870831159" sldId="2147483662"/>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2261925479" sldId="2147483663"/>
          </pc:sldLayoutMkLst>
        </pc:sldLayoutChg>
        <pc:sldLayoutChg chg="add del">
          <pc:chgData name="Gleason, Carrie [NEA]" userId="S::cgleason@nea.org::31a7c8cd-92be-4cca-a62a-d67004c12b95" providerId="AD" clId="Web-{39A2E439-07D7-B93A-256D-DC0E59C065BB}" dt="2026-03-02T21:38:12.181" v="1140"/>
          <pc:sldLayoutMkLst>
            <pc:docMk/>
            <pc:sldMasterMk cId="2054322300" sldId="2147483648"/>
            <pc:sldLayoutMk cId="4273750538" sldId="2147483664"/>
          </pc:sldLayoutMkLst>
        </pc:sldLayoutChg>
      </pc:sldMasterChg>
      <pc:sldMasterChg chg="add del addSldLayout delSldLayout">
        <pc:chgData name="Gleason, Carrie [NEA]" userId="S::cgleason@nea.org::31a7c8cd-92be-4cca-a62a-d67004c12b95" providerId="AD" clId="Web-{39A2E439-07D7-B93A-256D-DC0E59C065BB}" dt="2026-03-02T21:38:12.181" v="1140"/>
        <pc:sldMasterMkLst>
          <pc:docMk/>
          <pc:sldMasterMk cId="1391388720" sldId="2147483684"/>
        </pc:sldMasterMkLst>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2507047010" sldId="2147483685"/>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1748970265" sldId="2147483686"/>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817023212" sldId="2147483687"/>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2223115813" sldId="2147483688"/>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3271758002" sldId="2147483689"/>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2687880195" sldId="2147483690"/>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920933532" sldId="2147483691"/>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2490812470" sldId="2147483692"/>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1401790098" sldId="2147483693"/>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1679327463" sldId="2147483694"/>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505329116" sldId="2147483695"/>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3934408463" sldId="2147483696"/>
          </pc:sldLayoutMkLst>
        </pc:sldLayoutChg>
        <pc:sldLayoutChg chg="add del">
          <pc:chgData name="Gleason, Carrie [NEA]" userId="S::cgleason@nea.org::31a7c8cd-92be-4cca-a62a-d67004c12b95" providerId="AD" clId="Web-{39A2E439-07D7-B93A-256D-DC0E59C065BB}" dt="2026-03-02T21:38:12.181" v="1140"/>
          <pc:sldLayoutMkLst>
            <pc:docMk/>
            <pc:sldMasterMk cId="1391388720" sldId="2147483684"/>
            <pc:sldLayoutMk cId="1728116316" sldId="2147483697"/>
          </pc:sldLayoutMkLst>
        </pc:sldLayoutChg>
      </pc:sldMasterChg>
    </pc:docChg>
  </pc:docChgLst>
  <pc:docChgLst>
    <pc:chgData name="Gleason, Carrie [NEA]" userId="S::cgleason@nea.org::31a7c8cd-92be-4cca-a62a-d67004c12b95" providerId="AD" clId="Web-{2CF7C5F4-8818-244D-8542-CDA304B5B291}"/>
    <pc:docChg chg="addSld modSld sldOrd">
      <pc:chgData name="Gleason, Carrie [NEA]" userId="S::cgleason@nea.org::31a7c8cd-92be-4cca-a62a-d67004c12b95" providerId="AD" clId="Web-{2CF7C5F4-8818-244D-8542-CDA304B5B291}" dt="2026-02-11T00:10:13.111" v="221"/>
      <pc:docMkLst>
        <pc:docMk/>
      </pc:docMkLst>
      <pc:sldChg chg="ord">
        <pc:chgData name="Gleason, Carrie [NEA]" userId="S::cgleason@nea.org::31a7c8cd-92be-4cca-a62a-d67004c12b95" providerId="AD" clId="Web-{2CF7C5F4-8818-244D-8542-CDA304B5B291}" dt="2026-02-11T00:10:13.111" v="221"/>
        <pc:sldMkLst>
          <pc:docMk/>
          <pc:sldMk cId="1074567666" sldId="1145"/>
        </pc:sldMkLst>
      </pc:sldChg>
    </pc:docChg>
  </pc:docChgLst>
  <pc:docChgLst>
    <pc:chgData name="Lytie, Kristin" userId="S::lytiek_weac.org#ext#@neahq.onmicrosoft.com::aec877d6-fdfa-437e-a4bd-110af0812344" providerId="AD" clId="Web-{CB6009DB-7FF7-F706-8BEB-483329C20EBD}"/>
    <pc:docChg chg="delSld modSld">
      <pc:chgData name="Lytie, Kristin" userId="S::lytiek_weac.org#ext#@neahq.onmicrosoft.com::aec877d6-fdfa-437e-a4bd-110af0812344" providerId="AD" clId="Web-{CB6009DB-7FF7-F706-8BEB-483329C20EBD}" dt="2026-03-13T02:43:51.562" v="30"/>
      <pc:docMkLst>
        <pc:docMk/>
      </pc:docMkLst>
      <pc:sldChg chg="addSp delSp modSp">
        <pc:chgData name="Lytie, Kristin" userId="S::lytiek_weac.org#ext#@neahq.onmicrosoft.com::aec877d6-fdfa-437e-a4bd-110af0812344" providerId="AD" clId="Web-{CB6009DB-7FF7-F706-8BEB-483329C20EBD}" dt="2026-03-12T22:02:12.324" v="20" actId="14100"/>
        <pc:sldMkLst>
          <pc:docMk/>
          <pc:sldMk cId="3844585269" sldId="2643"/>
        </pc:sldMkLst>
        <pc:spChg chg="mod">
          <ac:chgData name="Lytie, Kristin" userId="S::lytiek_weac.org#ext#@neahq.onmicrosoft.com::aec877d6-fdfa-437e-a4bd-110af0812344" providerId="AD" clId="Web-{CB6009DB-7FF7-F706-8BEB-483329C20EBD}" dt="2026-03-12T22:01:39.964" v="13"/>
          <ac:spMkLst>
            <pc:docMk/>
            <pc:sldMk cId="3844585269" sldId="2643"/>
            <ac:spMk id="2" creationId="{F110D956-F1C8-C7E8-CAE3-7C63903BF61F}"/>
          </ac:spMkLst>
        </pc:spChg>
        <pc:spChg chg="mod">
          <ac:chgData name="Lytie, Kristin" userId="S::lytiek_weac.org#ext#@neahq.onmicrosoft.com::aec877d6-fdfa-437e-a4bd-110af0812344" providerId="AD" clId="Web-{CB6009DB-7FF7-F706-8BEB-483329C20EBD}" dt="2026-03-12T22:02:12.324" v="20" actId="14100"/>
          <ac:spMkLst>
            <pc:docMk/>
            <pc:sldMk cId="3844585269" sldId="2643"/>
            <ac:spMk id="3" creationId="{0A843308-606A-82A1-8E86-9AEBF205BA01}"/>
          </ac:spMkLst>
        </pc:spChg>
        <pc:spChg chg="add del">
          <ac:chgData name="Lytie, Kristin" userId="S::lytiek_weac.org#ext#@neahq.onmicrosoft.com::aec877d6-fdfa-437e-a4bd-110af0812344" providerId="AD" clId="Web-{CB6009DB-7FF7-F706-8BEB-483329C20EBD}" dt="2026-03-12T22:01:39.964" v="13"/>
          <ac:spMkLst>
            <pc:docMk/>
            <pc:sldMk cId="3844585269" sldId="2643"/>
            <ac:spMk id="8" creationId="{081EA652-8C6A-4E69-BEB9-170809474553}"/>
          </ac:spMkLst>
        </pc:spChg>
        <pc:spChg chg="add del">
          <ac:chgData name="Lytie, Kristin" userId="S::lytiek_weac.org#ext#@neahq.onmicrosoft.com::aec877d6-fdfa-437e-a4bd-110af0812344" providerId="AD" clId="Web-{CB6009DB-7FF7-F706-8BEB-483329C20EBD}" dt="2026-03-12T22:01:39.964" v="13"/>
          <ac:spMkLst>
            <pc:docMk/>
            <pc:sldMk cId="3844585269" sldId="2643"/>
            <ac:spMk id="10" creationId="{5298780A-33B9-4EA2-8F67-DE68AD62841B}"/>
          </ac:spMkLst>
        </pc:spChg>
        <pc:spChg chg="add del">
          <ac:chgData name="Lytie, Kristin" userId="S::lytiek_weac.org#ext#@neahq.onmicrosoft.com::aec877d6-fdfa-437e-a4bd-110af0812344" providerId="AD" clId="Web-{CB6009DB-7FF7-F706-8BEB-483329C20EBD}" dt="2026-03-12T22:01:39.964" v="13"/>
          <ac:spMkLst>
            <pc:docMk/>
            <pc:sldMk cId="3844585269" sldId="2643"/>
            <ac:spMk id="12" creationId="{7F488E8B-4E1E-4402-8935-D4E6C02615C7}"/>
          </ac:spMkLst>
        </pc:spChg>
      </pc:sldChg>
      <pc:sldChg chg="del">
        <pc:chgData name="Lytie, Kristin" userId="S::lytiek_weac.org#ext#@neahq.onmicrosoft.com::aec877d6-fdfa-437e-a4bd-110af0812344" providerId="AD" clId="Web-{CB6009DB-7FF7-F706-8BEB-483329C20EBD}" dt="2026-03-12T17:26:21.630" v="0"/>
        <pc:sldMkLst>
          <pc:docMk/>
          <pc:sldMk cId="1776590702" sldId="2701"/>
        </pc:sldMkLst>
      </pc:sldChg>
      <pc:sldChg chg="modSp">
        <pc:chgData name="Lytie, Kristin" userId="S::lytiek_weac.org#ext#@neahq.onmicrosoft.com::aec877d6-fdfa-437e-a4bd-110af0812344" providerId="AD" clId="Web-{CB6009DB-7FF7-F706-8BEB-483329C20EBD}" dt="2026-03-12T22:03:59.450" v="28" actId="20577"/>
        <pc:sldMkLst>
          <pc:docMk/>
          <pc:sldMk cId="1453525468" sldId="2703"/>
        </pc:sldMkLst>
        <pc:spChg chg="mod">
          <ac:chgData name="Lytie, Kristin" userId="S::lytiek_weac.org#ext#@neahq.onmicrosoft.com::aec877d6-fdfa-437e-a4bd-110af0812344" providerId="AD" clId="Web-{CB6009DB-7FF7-F706-8BEB-483329C20EBD}" dt="2026-03-12T22:03:59.450" v="28" actId="20577"/>
          <ac:spMkLst>
            <pc:docMk/>
            <pc:sldMk cId="1453525468" sldId="2703"/>
            <ac:spMk id="3" creationId="{5AB2FCD3-C286-9265-B5A6-F75B6C63AF9B}"/>
          </ac:spMkLst>
        </pc:spChg>
      </pc:sldChg>
      <pc:sldChg chg="delSp">
        <pc:chgData name="Lytie, Kristin" userId="S::lytiek_weac.org#ext#@neahq.onmicrosoft.com::aec877d6-fdfa-437e-a4bd-110af0812344" providerId="AD" clId="Web-{CB6009DB-7FF7-F706-8BEB-483329C20EBD}" dt="2026-03-13T02:43:42.859" v="29"/>
        <pc:sldMkLst>
          <pc:docMk/>
          <pc:sldMk cId="504631552" sldId="2731"/>
        </pc:sldMkLst>
        <pc:spChg chg="del">
          <ac:chgData name="Lytie, Kristin" userId="S::lytiek_weac.org#ext#@neahq.onmicrosoft.com::aec877d6-fdfa-437e-a4bd-110af0812344" providerId="AD" clId="Web-{CB6009DB-7FF7-F706-8BEB-483329C20EBD}" dt="2026-03-13T02:43:42.859" v="29"/>
          <ac:spMkLst>
            <pc:docMk/>
            <pc:sldMk cId="504631552" sldId="2731"/>
            <ac:spMk id="8" creationId="{C6401811-4068-90CD-10C5-1A0CA55ADC2A}"/>
          </ac:spMkLst>
        </pc:spChg>
      </pc:sldChg>
      <pc:sldChg chg="delSp">
        <pc:chgData name="Lytie, Kristin" userId="S::lytiek_weac.org#ext#@neahq.onmicrosoft.com::aec877d6-fdfa-437e-a4bd-110af0812344" providerId="AD" clId="Web-{CB6009DB-7FF7-F706-8BEB-483329C20EBD}" dt="2026-03-13T02:43:51.562" v="30"/>
        <pc:sldMkLst>
          <pc:docMk/>
          <pc:sldMk cId="3063031831" sldId="2740"/>
        </pc:sldMkLst>
        <pc:spChg chg="del">
          <ac:chgData name="Lytie, Kristin" userId="S::lytiek_weac.org#ext#@neahq.onmicrosoft.com::aec877d6-fdfa-437e-a4bd-110af0812344" providerId="AD" clId="Web-{CB6009DB-7FF7-F706-8BEB-483329C20EBD}" dt="2026-03-13T02:43:51.562" v="30"/>
          <ac:spMkLst>
            <pc:docMk/>
            <pc:sldMk cId="3063031831" sldId="2740"/>
            <ac:spMk id="3" creationId="{EAB3E009-E1C9-A884-D532-CD0F280DD40E}"/>
          </ac:spMkLst>
        </pc:spChg>
      </pc:sldChg>
    </pc:docChg>
  </pc:docChgLst>
  <pc:docChgLst>
    <pc:chgData name="Gleason, Carrie [NEA]" userId="S::cgleason@nea.org::31a7c8cd-92be-4cca-a62a-d67004c12b95" providerId="AD" clId="Web-{ADBA351C-3D6E-5790-FD5D-E3E4BDE208C3}"/>
    <pc:docChg chg="addSld delSld modSld sldOrd">
      <pc:chgData name="Gleason, Carrie [NEA]" userId="S::cgleason@nea.org::31a7c8cd-92be-4cca-a62a-d67004c12b95" providerId="AD" clId="Web-{ADBA351C-3D6E-5790-FD5D-E3E4BDE208C3}" dt="2026-03-12T19:37:50.877" v="360"/>
      <pc:docMkLst>
        <pc:docMk/>
      </pc:docMkLst>
      <pc:sldChg chg="modSp">
        <pc:chgData name="Gleason, Carrie [NEA]" userId="S::cgleason@nea.org::31a7c8cd-92be-4cca-a62a-d67004c12b95" providerId="AD" clId="Web-{ADBA351C-3D6E-5790-FD5D-E3E4BDE208C3}" dt="2026-03-12T19:14:23.889" v="249"/>
        <pc:sldMkLst>
          <pc:docMk/>
          <pc:sldMk cId="3098731252" sldId="893"/>
        </pc:sldMkLst>
        <pc:graphicFrameChg chg="mod modGraphic">
          <ac:chgData name="Gleason, Carrie [NEA]" userId="S::cgleason@nea.org::31a7c8cd-92be-4cca-a62a-d67004c12b95" providerId="AD" clId="Web-{ADBA351C-3D6E-5790-FD5D-E3E4BDE208C3}" dt="2026-03-12T19:14:23.889" v="249"/>
          <ac:graphicFrameMkLst>
            <pc:docMk/>
            <pc:sldMk cId="3098731252" sldId="893"/>
            <ac:graphicFrameMk id="4" creationId="{00000000-0000-0000-0000-000000000000}"/>
          </ac:graphicFrameMkLst>
        </pc:graphicFrameChg>
      </pc:sldChg>
      <pc:sldChg chg="modSp">
        <pc:chgData name="Gleason, Carrie [NEA]" userId="S::cgleason@nea.org::31a7c8cd-92be-4cca-a62a-d67004c12b95" providerId="AD" clId="Web-{ADBA351C-3D6E-5790-FD5D-E3E4BDE208C3}" dt="2026-03-12T16:05:51.138" v="22" actId="20577"/>
        <pc:sldMkLst>
          <pc:docMk/>
          <pc:sldMk cId="3878128544" sldId="1104"/>
        </pc:sldMkLst>
        <pc:spChg chg="mod">
          <ac:chgData name="Gleason, Carrie [NEA]" userId="S::cgleason@nea.org::31a7c8cd-92be-4cca-a62a-d67004c12b95" providerId="AD" clId="Web-{ADBA351C-3D6E-5790-FD5D-E3E4BDE208C3}" dt="2026-03-12T16:05:51.138" v="22" actId="20577"/>
          <ac:spMkLst>
            <pc:docMk/>
            <pc:sldMk cId="3878128544" sldId="1104"/>
            <ac:spMk id="4" creationId="{C7089935-BF4A-207C-35DF-C8FA7AEC6D2E}"/>
          </ac:spMkLst>
        </pc:spChg>
      </pc:sldChg>
      <pc:sldChg chg="modSp ord">
        <pc:chgData name="Gleason, Carrie [NEA]" userId="S::cgleason@nea.org::31a7c8cd-92be-4cca-a62a-d67004c12b95" providerId="AD" clId="Web-{ADBA351C-3D6E-5790-FD5D-E3E4BDE208C3}" dt="2026-03-12T16:06:47.888" v="29"/>
        <pc:sldMkLst>
          <pc:docMk/>
          <pc:sldMk cId="3688471465" sldId="2617"/>
        </pc:sldMkLst>
        <pc:spChg chg="mod">
          <ac:chgData name="Gleason, Carrie [NEA]" userId="S::cgleason@nea.org::31a7c8cd-92be-4cca-a62a-d67004c12b95" providerId="AD" clId="Web-{ADBA351C-3D6E-5790-FD5D-E3E4BDE208C3}" dt="2026-03-12T16:06:30.795" v="28" actId="20577"/>
          <ac:spMkLst>
            <pc:docMk/>
            <pc:sldMk cId="3688471465" sldId="2617"/>
            <ac:spMk id="2" creationId="{5D93E968-B60D-64F9-4DAE-E455A4F116F2}"/>
          </ac:spMkLst>
        </pc:spChg>
      </pc:sldChg>
      <pc:sldChg chg="modSp">
        <pc:chgData name="Gleason, Carrie [NEA]" userId="S::cgleason@nea.org::31a7c8cd-92be-4cca-a62a-d67004c12b95" providerId="AD" clId="Web-{ADBA351C-3D6E-5790-FD5D-E3E4BDE208C3}" dt="2026-03-12T19:37:50.877" v="360"/>
        <pc:sldMkLst>
          <pc:docMk/>
          <pc:sldMk cId="753598646" sldId="2650"/>
        </pc:sldMkLst>
        <pc:graphicFrameChg chg="mod modGraphic">
          <ac:chgData name="Gleason, Carrie [NEA]" userId="S::cgleason@nea.org::31a7c8cd-92be-4cca-a62a-d67004c12b95" providerId="AD" clId="Web-{ADBA351C-3D6E-5790-FD5D-E3E4BDE208C3}" dt="2026-03-12T19:37:50.877" v="360"/>
          <ac:graphicFrameMkLst>
            <pc:docMk/>
            <pc:sldMk cId="753598646" sldId="2650"/>
            <ac:graphicFrameMk id="4" creationId="{A2D36F6A-C6BE-D9E1-2FED-09B25DFA3CCF}"/>
          </ac:graphicFrameMkLst>
        </pc:graphicFrameChg>
      </pc:sldChg>
      <pc:sldChg chg="modSp">
        <pc:chgData name="Gleason, Carrie [NEA]" userId="S::cgleason@nea.org::31a7c8cd-92be-4cca-a62a-d67004c12b95" providerId="AD" clId="Web-{ADBA351C-3D6E-5790-FD5D-E3E4BDE208C3}" dt="2026-03-12T16:55:27.847" v="47" actId="20577"/>
        <pc:sldMkLst>
          <pc:docMk/>
          <pc:sldMk cId="4096850112" sldId="2655"/>
        </pc:sldMkLst>
        <pc:spChg chg="mod">
          <ac:chgData name="Gleason, Carrie [NEA]" userId="S::cgleason@nea.org::31a7c8cd-92be-4cca-a62a-d67004c12b95" providerId="AD" clId="Web-{ADBA351C-3D6E-5790-FD5D-E3E4BDE208C3}" dt="2026-03-12T16:55:27.847" v="47" actId="20577"/>
          <ac:spMkLst>
            <pc:docMk/>
            <pc:sldMk cId="4096850112" sldId="2655"/>
            <ac:spMk id="3" creationId="{831DB1FD-0C6E-F063-C8DE-498A9950DA1F}"/>
          </ac:spMkLst>
        </pc:spChg>
      </pc:sldChg>
      <pc:sldChg chg="modSp">
        <pc:chgData name="Gleason, Carrie [NEA]" userId="S::cgleason@nea.org::31a7c8cd-92be-4cca-a62a-d67004c12b95" providerId="AD" clId="Web-{ADBA351C-3D6E-5790-FD5D-E3E4BDE208C3}" dt="2026-03-12T19:19:04.838" v="290" actId="20577"/>
        <pc:sldMkLst>
          <pc:docMk/>
          <pc:sldMk cId="1278620575" sldId="2661"/>
        </pc:sldMkLst>
        <pc:spChg chg="mod">
          <ac:chgData name="Gleason, Carrie [NEA]" userId="S::cgleason@nea.org::31a7c8cd-92be-4cca-a62a-d67004c12b95" providerId="AD" clId="Web-{ADBA351C-3D6E-5790-FD5D-E3E4BDE208C3}" dt="2026-03-12T19:19:04.838" v="290" actId="20577"/>
          <ac:spMkLst>
            <pc:docMk/>
            <pc:sldMk cId="1278620575" sldId="2661"/>
            <ac:spMk id="3" creationId="{D5A9E3C9-07AA-41F6-A08B-5C66AAB1A24E}"/>
          </ac:spMkLst>
        </pc:spChg>
      </pc:sldChg>
      <pc:sldChg chg="modSp">
        <pc:chgData name="Gleason, Carrie [NEA]" userId="S::cgleason@nea.org::31a7c8cd-92be-4cca-a62a-d67004c12b95" providerId="AD" clId="Web-{ADBA351C-3D6E-5790-FD5D-E3E4BDE208C3}" dt="2026-03-12T16:58:17.508" v="51" actId="20577"/>
        <pc:sldMkLst>
          <pc:docMk/>
          <pc:sldMk cId="25114117" sldId="2680"/>
        </pc:sldMkLst>
        <pc:spChg chg="mod">
          <ac:chgData name="Gleason, Carrie [NEA]" userId="S::cgleason@nea.org::31a7c8cd-92be-4cca-a62a-d67004c12b95" providerId="AD" clId="Web-{ADBA351C-3D6E-5790-FD5D-E3E4BDE208C3}" dt="2026-03-12T16:58:17.508" v="51" actId="20577"/>
          <ac:spMkLst>
            <pc:docMk/>
            <pc:sldMk cId="25114117" sldId="2680"/>
            <ac:spMk id="3" creationId="{9D95387B-D12B-D21D-D583-9293035B5C98}"/>
          </ac:spMkLst>
        </pc:spChg>
      </pc:sldChg>
      <pc:sldChg chg="modSp">
        <pc:chgData name="Gleason, Carrie [NEA]" userId="S::cgleason@nea.org::31a7c8cd-92be-4cca-a62a-d67004c12b95" providerId="AD" clId="Web-{ADBA351C-3D6E-5790-FD5D-E3E4BDE208C3}" dt="2026-03-12T16:58:55.009" v="55" actId="20577"/>
        <pc:sldMkLst>
          <pc:docMk/>
          <pc:sldMk cId="112082473" sldId="2681"/>
        </pc:sldMkLst>
        <pc:spChg chg="mod">
          <ac:chgData name="Gleason, Carrie [NEA]" userId="S::cgleason@nea.org::31a7c8cd-92be-4cca-a62a-d67004c12b95" providerId="AD" clId="Web-{ADBA351C-3D6E-5790-FD5D-E3E4BDE208C3}" dt="2026-03-12T16:58:55.009" v="55" actId="20577"/>
          <ac:spMkLst>
            <pc:docMk/>
            <pc:sldMk cId="112082473" sldId="2681"/>
            <ac:spMk id="3" creationId="{D8C0631A-998C-6762-90F0-A64E68561EBA}"/>
          </ac:spMkLst>
        </pc:spChg>
      </pc:sldChg>
      <pc:sldChg chg="modSp">
        <pc:chgData name="Gleason, Carrie [NEA]" userId="S::cgleason@nea.org::31a7c8cd-92be-4cca-a62a-d67004c12b95" providerId="AD" clId="Web-{ADBA351C-3D6E-5790-FD5D-E3E4BDE208C3}" dt="2026-03-12T16:59:03.447" v="57" actId="20577"/>
        <pc:sldMkLst>
          <pc:docMk/>
          <pc:sldMk cId="3782375007" sldId="2682"/>
        </pc:sldMkLst>
        <pc:spChg chg="mod">
          <ac:chgData name="Gleason, Carrie [NEA]" userId="S::cgleason@nea.org::31a7c8cd-92be-4cca-a62a-d67004c12b95" providerId="AD" clId="Web-{ADBA351C-3D6E-5790-FD5D-E3E4BDE208C3}" dt="2026-03-12T16:59:03.447" v="57" actId="20577"/>
          <ac:spMkLst>
            <pc:docMk/>
            <pc:sldMk cId="3782375007" sldId="2682"/>
            <ac:spMk id="3" creationId="{3D1E015A-20D6-156F-541D-743D2D5C0C5E}"/>
          </ac:spMkLst>
        </pc:spChg>
      </pc:sldChg>
      <pc:sldChg chg="modSp">
        <pc:chgData name="Gleason, Carrie [NEA]" userId="S::cgleason@nea.org::31a7c8cd-92be-4cca-a62a-d67004c12b95" providerId="AD" clId="Web-{ADBA351C-3D6E-5790-FD5D-E3E4BDE208C3}" dt="2026-03-12T17:06:36.444" v="182" actId="20577"/>
        <pc:sldMkLst>
          <pc:docMk/>
          <pc:sldMk cId="1969828093" sldId="2684"/>
        </pc:sldMkLst>
        <pc:spChg chg="mod">
          <ac:chgData name="Gleason, Carrie [NEA]" userId="S::cgleason@nea.org::31a7c8cd-92be-4cca-a62a-d67004c12b95" providerId="AD" clId="Web-{ADBA351C-3D6E-5790-FD5D-E3E4BDE208C3}" dt="2026-03-12T17:01:00.256" v="67" actId="1076"/>
          <ac:spMkLst>
            <pc:docMk/>
            <pc:sldMk cId="1969828093" sldId="2684"/>
            <ac:spMk id="2" creationId="{0D539ABE-08EA-405F-EB6A-E5001F9DF1DA}"/>
          </ac:spMkLst>
        </pc:spChg>
        <pc:spChg chg="mod">
          <ac:chgData name="Gleason, Carrie [NEA]" userId="S::cgleason@nea.org::31a7c8cd-92be-4cca-a62a-d67004c12b95" providerId="AD" clId="Web-{ADBA351C-3D6E-5790-FD5D-E3E4BDE208C3}" dt="2026-03-12T17:06:36.444" v="182" actId="20577"/>
          <ac:spMkLst>
            <pc:docMk/>
            <pc:sldMk cId="1969828093" sldId="2684"/>
            <ac:spMk id="3" creationId="{A324E048-E0EE-366E-FCD9-FE8933A69C41}"/>
          </ac:spMkLst>
        </pc:spChg>
      </pc:sldChg>
      <pc:sldChg chg="modSp">
        <pc:chgData name="Gleason, Carrie [NEA]" userId="S::cgleason@nea.org::31a7c8cd-92be-4cca-a62a-d67004c12b95" providerId="AD" clId="Web-{ADBA351C-3D6E-5790-FD5D-E3E4BDE208C3}" dt="2026-03-12T17:13:12.953" v="186" actId="14100"/>
        <pc:sldMkLst>
          <pc:docMk/>
          <pc:sldMk cId="1887476874" sldId="2697"/>
        </pc:sldMkLst>
        <pc:picChg chg="mod">
          <ac:chgData name="Gleason, Carrie [NEA]" userId="S::cgleason@nea.org::31a7c8cd-92be-4cca-a62a-d67004c12b95" providerId="AD" clId="Web-{ADBA351C-3D6E-5790-FD5D-E3E4BDE208C3}" dt="2026-03-12T17:13:12.953" v="186" actId="14100"/>
          <ac:picMkLst>
            <pc:docMk/>
            <pc:sldMk cId="1887476874" sldId="2697"/>
            <ac:picMk id="2054" creationId="{4DF61D76-B41A-4D68-B348-CD96F72FCE85}"/>
          </ac:picMkLst>
        </pc:picChg>
      </pc:sldChg>
      <pc:sldChg chg="del">
        <pc:chgData name="Gleason, Carrie [NEA]" userId="S::cgleason@nea.org::31a7c8cd-92be-4cca-a62a-d67004c12b95" providerId="AD" clId="Web-{ADBA351C-3D6E-5790-FD5D-E3E4BDE208C3}" dt="2026-03-12T17:14:46.902" v="187"/>
        <pc:sldMkLst>
          <pc:docMk/>
          <pc:sldMk cId="3921541131" sldId="2698"/>
        </pc:sldMkLst>
      </pc:sldChg>
      <pc:sldChg chg="del">
        <pc:chgData name="Gleason, Carrie [NEA]" userId="S::cgleason@nea.org::31a7c8cd-92be-4cca-a62a-d67004c12b95" providerId="AD" clId="Web-{ADBA351C-3D6E-5790-FD5D-E3E4BDE208C3}" dt="2026-03-12T17:15:36.402" v="193"/>
        <pc:sldMkLst>
          <pc:docMk/>
          <pc:sldMk cId="2456814381" sldId="2717"/>
        </pc:sldMkLst>
      </pc:sldChg>
      <pc:sldChg chg="delSp modSp new">
        <pc:chgData name="Gleason, Carrie [NEA]" userId="S::cgleason@nea.org::31a7c8cd-92be-4cca-a62a-d67004c12b95" providerId="AD" clId="Web-{ADBA351C-3D6E-5790-FD5D-E3E4BDE208C3}" dt="2026-03-12T16:12:49.530" v="37"/>
        <pc:sldMkLst>
          <pc:docMk/>
          <pc:sldMk cId="2436498259" sldId="2729"/>
        </pc:sldMkLst>
        <pc:spChg chg="mod">
          <ac:chgData name="Gleason, Carrie [NEA]" userId="S::cgleason@nea.org::31a7c8cd-92be-4cca-a62a-d67004c12b95" providerId="AD" clId="Web-{ADBA351C-3D6E-5790-FD5D-E3E4BDE208C3}" dt="2026-03-12T16:12:46.624" v="36" actId="20577"/>
          <ac:spMkLst>
            <pc:docMk/>
            <pc:sldMk cId="2436498259" sldId="2729"/>
            <ac:spMk id="2" creationId="{E92DFA0D-2695-172B-D773-244B45CC80C4}"/>
          </ac:spMkLst>
        </pc:spChg>
        <pc:spChg chg="del">
          <ac:chgData name="Gleason, Carrie [NEA]" userId="S::cgleason@nea.org::31a7c8cd-92be-4cca-a62a-d67004c12b95" providerId="AD" clId="Web-{ADBA351C-3D6E-5790-FD5D-E3E4BDE208C3}" dt="2026-03-12T16:12:49.530" v="37"/>
          <ac:spMkLst>
            <pc:docMk/>
            <pc:sldMk cId="2436498259" sldId="2729"/>
            <ac:spMk id="3" creationId="{3DA35C32-29F4-A12E-B14C-FC83181EF0B4}"/>
          </ac:spMkLst>
        </pc:spChg>
      </pc:sldChg>
      <pc:sldChg chg="addSp modSp add">
        <pc:chgData name="Gleason, Carrie [NEA]" userId="S::cgleason@nea.org::31a7c8cd-92be-4cca-a62a-d67004c12b95" providerId="AD" clId="Web-{ADBA351C-3D6E-5790-FD5D-E3E4BDE208C3}" dt="2026-03-12T17:15:33.933" v="192" actId="1076"/>
        <pc:sldMkLst>
          <pc:docMk/>
          <pc:sldMk cId="3921541131" sldId="2737"/>
        </pc:sldMkLst>
        <pc:spChg chg="mod">
          <ac:chgData name="Gleason, Carrie [NEA]" userId="S::cgleason@nea.org::31a7c8cd-92be-4cca-a62a-d67004c12b95" providerId="AD" clId="Web-{ADBA351C-3D6E-5790-FD5D-E3E4BDE208C3}" dt="2026-03-12T17:15:33.933" v="192" actId="1076"/>
          <ac:spMkLst>
            <pc:docMk/>
            <pc:sldMk cId="3921541131" sldId="2737"/>
            <ac:spMk id="3" creationId="{0C0121F6-E4C1-C9F4-4DF6-9EC84E7EE154}"/>
          </ac:spMkLst>
        </pc:spChg>
        <pc:picChg chg="add mod">
          <ac:chgData name="Gleason, Carrie [NEA]" userId="S::cgleason@nea.org::31a7c8cd-92be-4cca-a62a-d67004c12b95" providerId="AD" clId="Web-{ADBA351C-3D6E-5790-FD5D-E3E4BDE208C3}" dt="2026-03-12T17:15:22.402" v="190" actId="1076"/>
          <ac:picMkLst>
            <pc:docMk/>
            <pc:sldMk cId="3921541131" sldId="2737"/>
            <ac:picMk id="4" creationId="{7BB98CFF-D00A-95DD-7932-B14A9F105916}"/>
          </ac:picMkLst>
        </pc:picChg>
        <pc:picChg chg="mod">
          <ac:chgData name="Gleason, Carrie [NEA]" userId="S::cgleason@nea.org::31a7c8cd-92be-4cca-a62a-d67004c12b95" providerId="AD" clId="Web-{ADBA351C-3D6E-5790-FD5D-E3E4BDE208C3}" dt="2026-03-12T17:15:28.824" v="191" actId="14100"/>
          <ac:picMkLst>
            <pc:docMk/>
            <pc:sldMk cId="3921541131" sldId="2737"/>
            <ac:picMk id="9" creationId="{D9EB9D11-48FB-DB85-1731-5F3E2C921D5B}"/>
          </ac:picMkLst>
        </pc:picChg>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status="resolved" created="2023-06-07T20:28:07.776" complete="100000">
    <pc:sldMkLst xmlns:pc="http://schemas.microsoft.com/office/powerpoint/2013/main/command">
      <pc:docMk/>
      <pc:sldMk cId="1672448561" sldId="578"/>
    </pc:sldMkLst>
    <p188:txBody>
      <a:bodyPr/>
      <a:lstStyle/>
      <a:p>
        <a:r>
          <a:rPr lang="en-US"/>
          <a:t>Could be tweaked </a:t>
        </a:r>
      </a:p>
    </p188:txBody>
  </p188:cm>
</p188:cmLst>
</file>

<file path=ppt/diagrams/_rels/data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A97317-8F6C-47B3-8A96-9A0CDDB41C96}" type="doc">
      <dgm:prSet loTypeId="urn:microsoft.com/office/officeart/2016/7/layout/VerticalSolidActionList" loCatId="List" qsTypeId="urn:microsoft.com/office/officeart/2005/8/quickstyle/simple1" qsCatId="simple" csTypeId="urn:microsoft.com/office/officeart/2005/8/colors/accent1_2" csCatId="accent1" phldr="1"/>
      <dgm:spPr/>
      <dgm:t>
        <a:bodyPr/>
        <a:lstStyle/>
        <a:p>
          <a:endParaRPr lang="en-US"/>
        </a:p>
      </dgm:t>
    </dgm:pt>
    <dgm:pt modelId="{A1D1A3CE-A3B1-4E86-BC59-5431059F5531}">
      <dgm:prSet phldr="0"/>
      <dgm:spPr/>
      <dgm:t>
        <a:bodyPr/>
        <a:lstStyle/>
        <a:p>
          <a:pPr rtl="0"/>
          <a:r>
            <a:rPr lang="en-US" sz="2800">
              <a:latin typeface="Aptos Display" panose="020F0302020204030204"/>
            </a:rPr>
            <a:t>Shift</a:t>
          </a:r>
        </a:p>
      </dgm:t>
    </dgm:pt>
    <dgm:pt modelId="{34783899-C420-4966-A68B-437BC8ADDF2B}" type="parTrans" cxnId="{CF4E9D4F-7F30-4FDD-8456-2184D06812A9}">
      <dgm:prSet/>
      <dgm:spPr/>
      <dgm:t>
        <a:bodyPr/>
        <a:lstStyle/>
        <a:p>
          <a:endParaRPr lang="en-US"/>
        </a:p>
      </dgm:t>
    </dgm:pt>
    <dgm:pt modelId="{C8FE138B-9CB1-4556-9581-5199A3FD1514}" type="sibTrans" cxnId="{CF4E9D4F-7F30-4FDD-8456-2184D06812A9}">
      <dgm:prSet/>
      <dgm:spPr/>
      <dgm:t>
        <a:bodyPr/>
        <a:lstStyle/>
        <a:p>
          <a:endParaRPr lang="en-US"/>
        </a:p>
      </dgm:t>
    </dgm:pt>
    <dgm:pt modelId="{73E8708A-36AA-445B-90AC-89194133A588}">
      <dgm:prSet/>
      <dgm:spPr/>
      <dgm:t>
        <a:bodyPr/>
        <a:lstStyle/>
        <a:p>
          <a:r>
            <a:rPr lang="en-US" sz="2800"/>
            <a:t>Notice</a:t>
          </a:r>
        </a:p>
      </dgm:t>
    </dgm:pt>
    <dgm:pt modelId="{25613FA2-A9A8-44A1-8DC2-EAAB1456B139}" type="parTrans" cxnId="{FDA7554D-E9CE-42F1-83C4-4C9738D50A73}">
      <dgm:prSet/>
      <dgm:spPr/>
      <dgm:t>
        <a:bodyPr/>
        <a:lstStyle/>
        <a:p>
          <a:endParaRPr lang="en-US"/>
        </a:p>
      </dgm:t>
    </dgm:pt>
    <dgm:pt modelId="{A479427C-BEEC-436D-A5D2-D4007762902B}" type="sibTrans" cxnId="{FDA7554D-E9CE-42F1-83C4-4C9738D50A73}">
      <dgm:prSet/>
      <dgm:spPr/>
      <dgm:t>
        <a:bodyPr/>
        <a:lstStyle/>
        <a:p>
          <a:endParaRPr lang="en-US"/>
        </a:p>
      </dgm:t>
    </dgm:pt>
    <dgm:pt modelId="{981BFB5C-F135-4746-909B-450ED0B2A2D6}">
      <dgm:prSet/>
      <dgm:spPr/>
      <dgm:t>
        <a:bodyPr/>
        <a:lstStyle/>
        <a:p>
          <a:r>
            <a:rPr lang="en-US" sz="2800"/>
            <a:t> </a:t>
          </a:r>
          <a:r>
            <a:rPr lang="en-US" sz="2800">
              <a:latin typeface="Aptos Display" panose="020F0302020204030204"/>
            </a:rPr>
            <a:t>Recurring</a:t>
          </a:r>
          <a:r>
            <a:rPr lang="en-US" sz="2800"/>
            <a:t> patterns and our own role in creating them.</a:t>
          </a:r>
        </a:p>
      </dgm:t>
    </dgm:pt>
    <dgm:pt modelId="{9591B367-4C6F-4204-9399-B421F7B10D11}" type="parTrans" cxnId="{6834B152-B3CF-42E3-89B8-CB80E55525B7}">
      <dgm:prSet/>
      <dgm:spPr/>
      <dgm:t>
        <a:bodyPr/>
        <a:lstStyle/>
        <a:p>
          <a:endParaRPr lang="en-US"/>
        </a:p>
      </dgm:t>
    </dgm:pt>
    <dgm:pt modelId="{7E029719-CDDC-4621-A36D-AF265F38830B}" type="sibTrans" cxnId="{6834B152-B3CF-42E3-89B8-CB80E55525B7}">
      <dgm:prSet/>
      <dgm:spPr/>
      <dgm:t>
        <a:bodyPr/>
        <a:lstStyle/>
        <a:p>
          <a:endParaRPr lang="en-US"/>
        </a:p>
      </dgm:t>
    </dgm:pt>
    <dgm:pt modelId="{1D4F20F9-88CA-4000-97B0-4095B5F66D03}">
      <dgm:prSet/>
      <dgm:spPr/>
      <dgm:t>
        <a:bodyPr/>
        <a:lstStyle/>
        <a:p>
          <a:r>
            <a:rPr lang="en-US" sz="2800"/>
            <a:t>Move away</a:t>
          </a:r>
        </a:p>
      </dgm:t>
    </dgm:pt>
    <dgm:pt modelId="{500C0015-D11C-4156-9569-A4ED1EE26F69}" type="parTrans" cxnId="{514EBD6B-64A1-4598-ACD8-6F26EAB8DAD8}">
      <dgm:prSet/>
      <dgm:spPr/>
      <dgm:t>
        <a:bodyPr/>
        <a:lstStyle/>
        <a:p>
          <a:endParaRPr lang="en-US"/>
        </a:p>
      </dgm:t>
    </dgm:pt>
    <dgm:pt modelId="{1342879E-86CD-4264-A9AF-B18649BE84F0}" type="sibTrans" cxnId="{514EBD6B-64A1-4598-ACD8-6F26EAB8DAD8}">
      <dgm:prSet/>
      <dgm:spPr/>
      <dgm:t>
        <a:bodyPr/>
        <a:lstStyle/>
        <a:p>
          <a:endParaRPr lang="en-US"/>
        </a:p>
      </dgm:t>
    </dgm:pt>
    <dgm:pt modelId="{A30C9787-D98E-4641-B1B9-E35FC216EEA4}">
      <dgm:prSet/>
      <dgm:spPr/>
      <dgm:t>
        <a:bodyPr/>
        <a:lstStyle/>
        <a:p>
          <a:r>
            <a:rPr lang="en-US" sz="2800"/>
            <a:t> </a:t>
          </a:r>
          <a:r>
            <a:rPr lang="en-US" sz="2800">
              <a:latin typeface="Aptos Display" panose="020F0302020204030204"/>
            </a:rPr>
            <a:t>From</a:t>
          </a:r>
          <a:r>
            <a:rPr lang="en-US" sz="2800"/>
            <a:t> "reacting to the past" towards "sensing the future" and what is emerging.</a:t>
          </a:r>
        </a:p>
      </dgm:t>
    </dgm:pt>
    <dgm:pt modelId="{C369D464-B14D-44C7-847A-F3CD2BD55D6D}" type="parTrans" cxnId="{17EA8C0B-3F02-4BF6-B128-69839AA0F7B0}">
      <dgm:prSet/>
      <dgm:spPr/>
      <dgm:t>
        <a:bodyPr/>
        <a:lstStyle/>
        <a:p>
          <a:endParaRPr lang="en-US"/>
        </a:p>
      </dgm:t>
    </dgm:pt>
    <dgm:pt modelId="{5AEBC881-3442-487F-A81E-890EBFB99DBF}" type="sibTrans" cxnId="{17EA8C0B-3F02-4BF6-B128-69839AA0F7B0}">
      <dgm:prSet/>
      <dgm:spPr/>
      <dgm:t>
        <a:bodyPr/>
        <a:lstStyle/>
        <a:p>
          <a:endParaRPr lang="en-US"/>
        </a:p>
      </dgm:t>
    </dgm:pt>
    <dgm:pt modelId="{B9B97A92-1203-451F-B955-30C9239D3EA8}">
      <dgm:prSet/>
      <dgm:spPr/>
      <dgm:t>
        <a:bodyPr/>
        <a:lstStyle/>
        <a:p>
          <a:r>
            <a:rPr lang="en-US" sz="2800"/>
            <a:t>Help</a:t>
          </a:r>
        </a:p>
      </dgm:t>
    </dgm:pt>
    <dgm:pt modelId="{7726FBE0-8CD7-4019-9A58-4A4FC6F9BC44}" type="parTrans" cxnId="{AE99DD63-C631-4964-ABE5-2C80724A7E3A}">
      <dgm:prSet/>
      <dgm:spPr/>
      <dgm:t>
        <a:bodyPr/>
        <a:lstStyle/>
        <a:p>
          <a:endParaRPr lang="en-US"/>
        </a:p>
      </dgm:t>
    </dgm:pt>
    <dgm:pt modelId="{E3F3F057-D2BB-45AE-BBD2-CEA11A5CFBC5}" type="sibTrans" cxnId="{AE99DD63-C631-4964-ABE5-2C80724A7E3A}">
      <dgm:prSet/>
      <dgm:spPr/>
      <dgm:t>
        <a:bodyPr/>
        <a:lstStyle/>
        <a:p>
          <a:endParaRPr lang="en-US"/>
        </a:p>
      </dgm:t>
    </dgm:pt>
    <dgm:pt modelId="{2E93D3D1-2A10-4655-A4A9-E5BB260CA7E3}">
      <dgm:prSet/>
      <dgm:spPr/>
      <dgm:t>
        <a:bodyPr/>
        <a:lstStyle/>
        <a:p>
          <a:r>
            <a:rPr lang="en-US" sz="2800">
              <a:latin typeface="Aptos Display" panose="020F0302020204030204"/>
            </a:rPr>
            <a:t>Leaders</a:t>
          </a:r>
          <a:r>
            <a:rPr lang="en-US" sz="2800"/>
            <a:t> test new ways of acting, learning quickly from failures rather than fearing them.</a:t>
          </a:r>
        </a:p>
      </dgm:t>
    </dgm:pt>
    <dgm:pt modelId="{6E7BEC89-3890-4067-BD87-676162B91733}" type="parTrans" cxnId="{F61B2EE6-4B9A-4182-82D5-03818C6B58ED}">
      <dgm:prSet/>
      <dgm:spPr/>
      <dgm:t>
        <a:bodyPr/>
        <a:lstStyle/>
        <a:p>
          <a:endParaRPr lang="en-US"/>
        </a:p>
      </dgm:t>
    </dgm:pt>
    <dgm:pt modelId="{DA5C1C51-0930-46DE-8964-BD8292C40422}" type="sibTrans" cxnId="{F61B2EE6-4B9A-4182-82D5-03818C6B58ED}">
      <dgm:prSet/>
      <dgm:spPr/>
      <dgm:t>
        <a:bodyPr/>
        <a:lstStyle/>
        <a:p>
          <a:endParaRPr lang="en-US"/>
        </a:p>
      </dgm:t>
    </dgm:pt>
    <dgm:pt modelId="{2CA4FC9A-4607-48EE-A491-E99C1569A793}">
      <dgm:prSet/>
      <dgm:spPr/>
      <dgm:t>
        <a:bodyPr/>
        <a:lstStyle/>
        <a:p>
          <a:r>
            <a:rPr lang="en-US" sz="2800"/>
            <a:t>Build</a:t>
          </a:r>
        </a:p>
      </dgm:t>
    </dgm:pt>
    <dgm:pt modelId="{1C39DCEA-90B6-4DF2-BA56-FE6E0CDFD676}" type="parTrans" cxnId="{DEB707B3-3DD5-4820-8100-26B1B55F8DF1}">
      <dgm:prSet/>
      <dgm:spPr/>
      <dgm:t>
        <a:bodyPr/>
        <a:lstStyle/>
        <a:p>
          <a:endParaRPr lang="en-US"/>
        </a:p>
      </dgm:t>
    </dgm:pt>
    <dgm:pt modelId="{CF1657F7-2802-4142-AADB-B6E6BD6298DA}" type="sibTrans" cxnId="{DEB707B3-3DD5-4820-8100-26B1B55F8DF1}">
      <dgm:prSet/>
      <dgm:spPr/>
      <dgm:t>
        <a:bodyPr/>
        <a:lstStyle/>
        <a:p>
          <a:endParaRPr lang="en-US"/>
        </a:p>
      </dgm:t>
    </dgm:pt>
    <dgm:pt modelId="{21418561-6D1F-4F01-ADC9-9B354EF5B99E}">
      <dgm:prSet/>
      <dgm:spPr/>
      <dgm:t>
        <a:bodyPr/>
        <a:lstStyle/>
        <a:p>
          <a:pPr rtl="0"/>
          <a:r>
            <a:rPr lang="en-US" sz="2800">
              <a:latin typeface="Aptos Display" panose="020F0302020204030204"/>
            </a:rPr>
            <a:t>New</a:t>
          </a:r>
          <a:r>
            <a:rPr lang="en-US" sz="2800"/>
            <a:t> structures that support and sustain the change.</a:t>
          </a:r>
        </a:p>
      </dgm:t>
    </dgm:pt>
    <dgm:pt modelId="{6FC0CB00-D876-419B-9D49-05113CE587FF}" type="parTrans" cxnId="{21890746-4513-4F19-A54A-4D5C3559F25B}">
      <dgm:prSet/>
      <dgm:spPr/>
      <dgm:t>
        <a:bodyPr/>
        <a:lstStyle/>
        <a:p>
          <a:endParaRPr lang="en-US"/>
        </a:p>
      </dgm:t>
    </dgm:pt>
    <dgm:pt modelId="{D7489D91-B4E9-4E46-9407-9C53808FE56D}" type="sibTrans" cxnId="{21890746-4513-4F19-A54A-4D5C3559F25B}">
      <dgm:prSet/>
      <dgm:spPr/>
      <dgm:t>
        <a:bodyPr/>
        <a:lstStyle/>
        <a:p>
          <a:endParaRPr lang="en-US"/>
        </a:p>
      </dgm:t>
    </dgm:pt>
    <dgm:pt modelId="{6C115DC9-7A92-416B-9464-650CA5408EC7}">
      <dgm:prSet phldr="0"/>
      <dgm:spPr/>
      <dgm:t>
        <a:bodyPr/>
        <a:lstStyle/>
        <a:p>
          <a:r>
            <a:rPr lang="en-US" sz="2800">
              <a:latin typeface="Aptos Display" panose="020F0302020204030204"/>
            </a:rPr>
            <a:t>Beyond</a:t>
          </a:r>
          <a:r>
            <a:rPr lang="en-US" sz="2800"/>
            <a:t> an individual perspective into sensing the broader </a:t>
          </a:r>
          <a:r>
            <a:rPr lang="en-US" sz="2800">
              <a:latin typeface="Aptos Display" panose="020F0302020204030204"/>
            </a:rPr>
            <a:t>system.</a:t>
          </a:r>
          <a:endParaRPr lang="en-US" sz="2800"/>
        </a:p>
      </dgm:t>
    </dgm:pt>
    <dgm:pt modelId="{A40A80A9-AEE5-4CD7-819B-B22CEF9F5130}" type="parTrans" cxnId="{68353B68-4977-4A39-835B-D05C759523E1}">
      <dgm:prSet/>
      <dgm:spPr/>
    </dgm:pt>
    <dgm:pt modelId="{30499085-C02E-406A-A572-D46862E1B117}" type="sibTrans" cxnId="{68353B68-4977-4A39-835B-D05C759523E1}">
      <dgm:prSet/>
      <dgm:spPr/>
    </dgm:pt>
    <dgm:pt modelId="{8C174C82-4992-4FC0-BBC6-1566DF394D34}" type="pres">
      <dgm:prSet presAssocID="{7CA97317-8F6C-47B3-8A96-9A0CDDB41C96}" presName="Name0" presStyleCnt="0">
        <dgm:presLayoutVars>
          <dgm:dir/>
          <dgm:animLvl val="lvl"/>
          <dgm:resizeHandles val="exact"/>
        </dgm:presLayoutVars>
      </dgm:prSet>
      <dgm:spPr/>
    </dgm:pt>
    <dgm:pt modelId="{52CD5296-A9B9-4926-BC13-0F0C64A393FE}" type="pres">
      <dgm:prSet presAssocID="{A1D1A3CE-A3B1-4E86-BC59-5431059F5531}" presName="linNode" presStyleCnt="0"/>
      <dgm:spPr/>
    </dgm:pt>
    <dgm:pt modelId="{838FEE5F-7C87-4E9E-A1E9-4B9F0E31AAFA}" type="pres">
      <dgm:prSet presAssocID="{A1D1A3CE-A3B1-4E86-BC59-5431059F5531}" presName="parentText" presStyleLbl="alignNode1" presStyleIdx="0" presStyleCnt="5">
        <dgm:presLayoutVars>
          <dgm:chMax val="1"/>
          <dgm:bulletEnabled/>
        </dgm:presLayoutVars>
      </dgm:prSet>
      <dgm:spPr/>
    </dgm:pt>
    <dgm:pt modelId="{77012F53-286D-495A-930D-D08FA6A3DE19}" type="pres">
      <dgm:prSet presAssocID="{A1D1A3CE-A3B1-4E86-BC59-5431059F5531}" presName="descendantText" presStyleLbl="alignAccFollowNode1" presStyleIdx="0" presStyleCnt="5">
        <dgm:presLayoutVars>
          <dgm:bulletEnabled/>
        </dgm:presLayoutVars>
      </dgm:prSet>
      <dgm:spPr/>
    </dgm:pt>
    <dgm:pt modelId="{8311D9D4-8F52-4B38-B6F6-C366C1661222}" type="pres">
      <dgm:prSet presAssocID="{C8FE138B-9CB1-4556-9581-5199A3FD1514}" presName="sp" presStyleCnt="0"/>
      <dgm:spPr/>
    </dgm:pt>
    <dgm:pt modelId="{E02B75A4-6BA6-4A01-854C-D2C1DFEDBF43}" type="pres">
      <dgm:prSet presAssocID="{73E8708A-36AA-445B-90AC-89194133A588}" presName="linNode" presStyleCnt="0"/>
      <dgm:spPr/>
    </dgm:pt>
    <dgm:pt modelId="{2CE9C607-CF3F-40C0-9C82-F569B2DA216B}" type="pres">
      <dgm:prSet presAssocID="{73E8708A-36AA-445B-90AC-89194133A588}" presName="parentText" presStyleLbl="alignNode1" presStyleIdx="1" presStyleCnt="5">
        <dgm:presLayoutVars>
          <dgm:chMax val="1"/>
          <dgm:bulletEnabled/>
        </dgm:presLayoutVars>
      </dgm:prSet>
      <dgm:spPr/>
    </dgm:pt>
    <dgm:pt modelId="{6177667B-E477-4333-99AA-95D9735780E2}" type="pres">
      <dgm:prSet presAssocID="{73E8708A-36AA-445B-90AC-89194133A588}" presName="descendantText" presStyleLbl="alignAccFollowNode1" presStyleIdx="1" presStyleCnt="5">
        <dgm:presLayoutVars>
          <dgm:bulletEnabled/>
        </dgm:presLayoutVars>
      </dgm:prSet>
      <dgm:spPr/>
    </dgm:pt>
    <dgm:pt modelId="{561D93FA-780A-417E-B330-595343C1AB1F}" type="pres">
      <dgm:prSet presAssocID="{A479427C-BEEC-436D-A5D2-D4007762902B}" presName="sp" presStyleCnt="0"/>
      <dgm:spPr/>
    </dgm:pt>
    <dgm:pt modelId="{24B85920-8C2C-48FD-BD52-E1A0F7ACEA1C}" type="pres">
      <dgm:prSet presAssocID="{1D4F20F9-88CA-4000-97B0-4095B5F66D03}" presName="linNode" presStyleCnt="0"/>
      <dgm:spPr/>
    </dgm:pt>
    <dgm:pt modelId="{600DBAA3-CEE6-4A15-BCCC-9C0E40570736}" type="pres">
      <dgm:prSet presAssocID="{1D4F20F9-88CA-4000-97B0-4095B5F66D03}" presName="parentText" presStyleLbl="alignNode1" presStyleIdx="2" presStyleCnt="5">
        <dgm:presLayoutVars>
          <dgm:chMax val="1"/>
          <dgm:bulletEnabled/>
        </dgm:presLayoutVars>
      </dgm:prSet>
      <dgm:spPr/>
    </dgm:pt>
    <dgm:pt modelId="{A384F70A-ACF9-4027-81BA-58F8698C3501}" type="pres">
      <dgm:prSet presAssocID="{1D4F20F9-88CA-4000-97B0-4095B5F66D03}" presName="descendantText" presStyleLbl="alignAccFollowNode1" presStyleIdx="2" presStyleCnt="5">
        <dgm:presLayoutVars>
          <dgm:bulletEnabled/>
        </dgm:presLayoutVars>
      </dgm:prSet>
      <dgm:spPr/>
    </dgm:pt>
    <dgm:pt modelId="{6074EB6E-F6E2-42AC-BF18-A4729D098E32}" type="pres">
      <dgm:prSet presAssocID="{1342879E-86CD-4264-A9AF-B18649BE84F0}" presName="sp" presStyleCnt="0"/>
      <dgm:spPr/>
    </dgm:pt>
    <dgm:pt modelId="{F48D2B6D-123C-4834-B753-53E5DB41BF36}" type="pres">
      <dgm:prSet presAssocID="{B9B97A92-1203-451F-B955-30C9239D3EA8}" presName="linNode" presStyleCnt="0"/>
      <dgm:spPr/>
    </dgm:pt>
    <dgm:pt modelId="{C186BD62-FDCD-4AAF-8F12-A5C1619E7A7E}" type="pres">
      <dgm:prSet presAssocID="{B9B97A92-1203-451F-B955-30C9239D3EA8}" presName="parentText" presStyleLbl="alignNode1" presStyleIdx="3" presStyleCnt="5">
        <dgm:presLayoutVars>
          <dgm:chMax val="1"/>
          <dgm:bulletEnabled/>
        </dgm:presLayoutVars>
      </dgm:prSet>
      <dgm:spPr/>
    </dgm:pt>
    <dgm:pt modelId="{0B9ACC25-910D-4991-8B93-F21AAE811A07}" type="pres">
      <dgm:prSet presAssocID="{B9B97A92-1203-451F-B955-30C9239D3EA8}" presName="descendantText" presStyleLbl="alignAccFollowNode1" presStyleIdx="3" presStyleCnt="5">
        <dgm:presLayoutVars>
          <dgm:bulletEnabled/>
        </dgm:presLayoutVars>
      </dgm:prSet>
      <dgm:spPr/>
    </dgm:pt>
    <dgm:pt modelId="{7EAC4339-3EA2-4F3B-A5C0-C07189F37AF3}" type="pres">
      <dgm:prSet presAssocID="{E3F3F057-D2BB-45AE-BBD2-CEA11A5CFBC5}" presName="sp" presStyleCnt="0"/>
      <dgm:spPr/>
    </dgm:pt>
    <dgm:pt modelId="{B7F36DCC-EE68-4347-BFD4-2E9BDAA880B0}" type="pres">
      <dgm:prSet presAssocID="{2CA4FC9A-4607-48EE-A491-E99C1569A793}" presName="linNode" presStyleCnt="0"/>
      <dgm:spPr/>
    </dgm:pt>
    <dgm:pt modelId="{D0CA1240-E901-4EF2-A181-2B41899712F9}" type="pres">
      <dgm:prSet presAssocID="{2CA4FC9A-4607-48EE-A491-E99C1569A793}" presName="parentText" presStyleLbl="alignNode1" presStyleIdx="4" presStyleCnt="5">
        <dgm:presLayoutVars>
          <dgm:chMax val="1"/>
          <dgm:bulletEnabled/>
        </dgm:presLayoutVars>
      </dgm:prSet>
      <dgm:spPr/>
    </dgm:pt>
    <dgm:pt modelId="{4AB9ED6C-6571-4913-B6B8-C9692C425BE5}" type="pres">
      <dgm:prSet presAssocID="{2CA4FC9A-4607-48EE-A491-E99C1569A793}" presName="descendantText" presStyleLbl="alignAccFollowNode1" presStyleIdx="4" presStyleCnt="5">
        <dgm:presLayoutVars>
          <dgm:bulletEnabled/>
        </dgm:presLayoutVars>
      </dgm:prSet>
      <dgm:spPr/>
    </dgm:pt>
  </dgm:ptLst>
  <dgm:cxnLst>
    <dgm:cxn modelId="{17EA8C0B-3F02-4BF6-B128-69839AA0F7B0}" srcId="{1D4F20F9-88CA-4000-97B0-4095B5F66D03}" destId="{A30C9787-D98E-4641-B1B9-E35FC216EEA4}" srcOrd="0" destOrd="0" parTransId="{C369D464-B14D-44C7-847A-F3CD2BD55D6D}" sibTransId="{5AEBC881-3442-487F-A81E-890EBFB99DBF}"/>
    <dgm:cxn modelId="{5BDB6233-710F-4BD5-AF14-CED57760AB83}" type="presOf" srcId="{2CA4FC9A-4607-48EE-A491-E99C1569A793}" destId="{D0CA1240-E901-4EF2-A181-2B41899712F9}" srcOrd="0" destOrd="0" presId="urn:microsoft.com/office/officeart/2016/7/layout/VerticalSolidActionList"/>
    <dgm:cxn modelId="{A3AD9837-E04D-4809-9620-81200A7A4DCE}" type="presOf" srcId="{B9B97A92-1203-451F-B955-30C9239D3EA8}" destId="{C186BD62-FDCD-4AAF-8F12-A5C1619E7A7E}" srcOrd="0" destOrd="0" presId="urn:microsoft.com/office/officeart/2016/7/layout/VerticalSolidActionList"/>
    <dgm:cxn modelId="{0E2B7F3B-0457-44D0-AE8B-37DB5903F274}" type="presOf" srcId="{A1D1A3CE-A3B1-4E86-BC59-5431059F5531}" destId="{838FEE5F-7C87-4E9E-A1E9-4B9F0E31AAFA}" srcOrd="0" destOrd="0" presId="urn:microsoft.com/office/officeart/2016/7/layout/VerticalSolidActionList"/>
    <dgm:cxn modelId="{40E1A75D-B3D0-4D6E-9BE5-AA78A1A7BFFC}" type="presOf" srcId="{2E93D3D1-2A10-4655-A4A9-E5BB260CA7E3}" destId="{0B9ACC25-910D-4991-8B93-F21AAE811A07}" srcOrd="0" destOrd="0" presId="urn:microsoft.com/office/officeart/2016/7/layout/VerticalSolidActionList"/>
    <dgm:cxn modelId="{AE99DD63-C631-4964-ABE5-2C80724A7E3A}" srcId="{7CA97317-8F6C-47B3-8A96-9A0CDDB41C96}" destId="{B9B97A92-1203-451F-B955-30C9239D3EA8}" srcOrd="3" destOrd="0" parTransId="{7726FBE0-8CD7-4019-9A58-4A4FC6F9BC44}" sibTransId="{E3F3F057-D2BB-45AE-BBD2-CEA11A5CFBC5}"/>
    <dgm:cxn modelId="{21890746-4513-4F19-A54A-4D5C3559F25B}" srcId="{2CA4FC9A-4607-48EE-A491-E99C1569A793}" destId="{21418561-6D1F-4F01-ADC9-9B354EF5B99E}" srcOrd="0" destOrd="0" parTransId="{6FC0CB00-D876-419B-9D49-05113CE587FF}" sibTransId="{D7489D91-B4E9-4E46-9407-9C53808FE56D}"/>
    <dgm:cxn modelId="{68353B68-4977-4A39-835B-D05C759523E1}" srcId="{A1D1A3CE-A3B1-4E86-BC59-5431059F5531}" destId="{6C115DC9-7A92-416B-9464-650CA5408EC7}" srcOrd="0" destOrd="0" parTransId="{A40A80A9-AEE5-4CD7-819B-B22CEF9F5130}" sibTransId="{30499085-C02E-406A-A572-D46862E1B117}"/>
    <dgm:cxn modelId="{514EBD6B-64A1-4598-ACD8-6F26EAB8DAD8}" srcId="{7CA97317-8F6C-47B3-8A96-9A0CDDB41C96}" destId="{1D4F20F9-88CA-4000-97B0-4095B5F66D03}" srcOrd="2" destOrd="0" parTransId="{500C0015-D11C-4156-9569-A4ED1EE26F69}" sibTransId="{1342879E-86CD-4264-A9AF-B18649BE84F0}"/>
    <dgm:cxn modelId="{FDA7554D-E9CE-42F1-83C4-4C9738D50A73}" srcId="{7CA97317-8F6C-47B3-8A96-9A0CDDB41C96}" destId="{73E8708A-36AA-445B-90AC-89194133A588}" srcOrd="1" destOrd="0" parTransId="{25613FA2-A9A8-44A1-8DC2-EAAB1456B139}" sibTransId="{A479427C-BEEC-436D-A5D2-D4007762902B}"/>
    <dgm:cxn modelId="{CF4E9D4F-7F30-4FDD-8456-2184D06812A9}" srcId="{7CA97317-8F6C-47B3-8A96-9A0CDDB41C96}" destId="{A1D1A3CE-A3B1-4E86-BC59-5431059F5531}" srcOrd="0" destOrd="0" parTransId="{34783899-C420-4966-A68B-437BC8ADDF2B}" sibTransId="{C8FE138B-9CB1-4556-9581-5199A3FD1514}"/>
    <dgm:cxn modelId="{6834B152-B3CF-42E3-89B8-CB80E55525B7}" srcId="{73E8708A-36AA-445B-90AC-89194133A588}" destId="{981BFB5C-F135-4746-909B-450ED0B2A2D6}" srcOrd="0" destOrd="0" parTransId="{9591B367-4C6F-4204-9399-B421F7B10D11}" sibTransId="{7E029719-CDDC-4621-A36D-AF265F38830B}"/>
    <dgm:cxn modelId="{FDA58F59-DFB0-4E19-8249-A7823C98C448}" type="presOf" srcId="{73E8708A-36AA-445B-90AC-89194133A588}" destId="{2CE9C607-CF3F-40C0-9C82-F569B2DA216B}" srcOrd="0" destOrd="0" presId="urn:microsoft.com/office/officeart/2016/7/layout/VerticalSolidActionList"/>
    <dgm:cxn modelId="{D06A7E89-185B-4E8B-BE8D-A648C08CBF98}" type="presOf" srcId="{1D4F20F9-88CA-4000-97B0-4095B5F66D03}" destId="{600DBAA3-CEE6-4A15-BCCC-9C0E40570736}" srcOrd="0" destOrd="0" presId="urn:microsoft.com/office/officeart/2016/7/layout/VerticalSolidActionList"/>
    <dgm:cxn modelId="{9A75FD95-195D-4874-A6E2-2B7684AD7EC8}" type="presOf" srcId="{6C115DC9-7A92-416B-9464-650CA5408EC7}" destId="{77012F53-286D-495A-930D-D08FA6A3DE19}" srcOrd="0" destOrd="0" presId="urn:microsoft.com/office/officeart/2016/7/layout/VerticalSolidActionList"/>
    <dgm:cxn modelId="{E959A59F-0B15-4A80-9D08-01064F9C88A8}" type="presOf" srcId="{7CA97317-8F6C-47B3-8A96-9A0CDDB41C96}" destId="{8C174C82-4992-4FC0-BBC6-1566DF394D34}" srcOrd="0" destOrd="0" presId="urn:microsoft.com/office/officeart/2016/7/layout/VerticalSolidActionList"/>
    <dgm:cxn modelId="{1D4195AC-21D1-4191-A427-87825DA39B40}" type="presOf" srcId="{A30C9787-D98E-4641-B1B9-E35FC216EEA4}" destId="{A384F70A-ACF9-4027-81BA-58F8698C3501}" srcOrd="0" destOrd="0" presId="urn:microsoft.com/office/officeart/2016/7/layout/VerticalSolidActionList"/>
    <dgm:cxn modelId="{DEB707B3-3DD5-4820-8100-26B1B55F8DF1}" srcId="{7CA97317-8F6C-47B3-8A96-9A0CDDB41C96}" destId="{2CA4FC9A-4607-48EE-A491-E99C1569A793}" srcOrd="4" destOrd="0" parTransId="{1C39DCEA-90B6-4DF2-BA56-FE6E0CDFD676}" sibTransId="{CF1657F7-2802-4142-AADB-B6E6BD6298DA}"/>
    <dgm:cxn modelId="{4CFC05E1-7333-47F3-AAD4-621D7934FF82}" type="presOf" srcId="{21418561-6D1F-4F01-ADC9-9B354EF5B99E}" destId="{4AB9ED6C-6571-4913-B6B8-C9692C425BE5}" srcOrd="0" destOrd="0" presId="urn:microsoft.com/office/officeart/2016/7/layout/VerticalSolidActionList"/>
    <dgm:cxn modelId="{F61B2EE6-4B9A-4182-82D5-03818C6B58ED}" srcId="{B9B97A92-1203-451F-B955-30C9239D3EA8}" destId="{2E93D3D1-2A10-4655-A4A9-E5BB260CA7E3}" srcOrd="0" destOrd="0" parTransId="{6E7BEC89-3890-4067-BD87-676162B91733}" sibTransId="{DA5C1C51-0930-46DE-8964-BD8292C40422}"/>
    <dgm:cxn modelId="{36B7D7F7-081C-469D-B800-7ED947B56F49}" type="presOf" srcId="{981BFB5C-F135-4746-909B-450ED0B2A2D6}" destId="{6177667B-E477-4333-99AA-95D9735780E2}" srcOrd="0" destOrd="0" presId="urn:microsoft.com/office/officeart/2016/7/layout/VerticalSolidActionList"/>
    <dgm:cxn modelId="{D671D185-B5AE-4F11-A8D5-1F2F86749476}" type="presParOf" srcId="{8C174C82-4992-4FC0-BBC6-1566DF394D34}" destId="{52CD5296-A9B9-4926-BC13-0F0C64A393FE}" srcOrd="0" destOrd="0" presId="urn:microsoft.com/office/officeart/2016/7/layout/VerticalSolidActionList"/>
    <dgm:cxn modelId="{E7AFE199-6A8A-49AD-B8F2-75B1FE87F467}" type="presParOf" srcId="{52CD5296-A9B9-4926-BC13-0F0C64A393FE}" destId="{838FEE5F-7C87-4E9E-A1E9-4B9F0E31AAFA}" srcOrd="0" destOrd="0" presId="urn:microsoft.com/office/officeart/2016/7/layout/VerticalSolidActionList"/>
    <dgm:cxn modelId="{A7E77868-0311-4040-A00F-DB90EFE276C4}" type="presParOf" srcId="{52CD5296-A9B9-4926-BC13-0F0C64A393FE}" destId="{77012F53-286D-495A-930D-D08FA6A3DE19}" srcOrd="1" destOrd="0" presId="urn:microsoft.com/office/officeart/2016/7/layout/VerticalSolidActionList"/>
    <dgm:cxn modelId="{C880BBD4-F33F-4E57-8BA6-639380A6EACF}" type="presParOf" srcId="{8C174C82-4992-4FC0-BBC6-1566DF394D34}" destId="{8311D9D4-8F52-4B38-B6F6-C366C1661222}" srcOrd="1" destOrd="0" presId="urn:microsoft.com/office/officeart/2016/7/layout/VerticalSolidActionList"/>
    <dgm:cxn modelId="{7A802FCB-1D26-4B89-97E3-7191693D5E90}" type="presParOf" srcId="{8C174C82-4992-4FC0-BBC6-1566DF394D34}" destId="{E02B75A4-6BA6-4A01-854C-D2C1DFEDBF43}" srcOrd="2" destOrd="0" presId="urn:microsoft.com/office/officeart/2016/7/layout/VerticalSolidActionList"/>
    <dgm:cxn modelId="{88069006-24C8-4A49-A606-8A3BC37EEE4E}" type="presParOf" srcId="{E02B75A4-6BA6-4A01-854C-D2C1DFEDBF43}" destId="{2CE9C607-CF3F-40C0-9C82-F569B2DA216B}" srcOrd="0" destOrd="0" presId="urn:microsoft.com/office/officeart/2016/7/layout/VerticalSolidActionList"/>
    <dgm:cxn modelId="{B3B9BD13-71FF-4BBB-A272-1466947C4336}" type="presParOf" srcId="{E02B75A4-6BA6-4A01-854C-D2C1DFEDBF43}" destId="{6177667B-E477-4333-99AA-95D9735780E2}" srcOrd="1" destOrd="0" presId="urn:microsoft.com/office/officeart/2016/7/layout/VerticalSolidActionList"/>
    <dgm:cxn modelId="{6F44A115-A43A-4361-AFB9-C330C4A9672C}" type="presParOf" srcId="{8C174C82-4992-4FC0-BBC6-1566DF394D34}" destId="{561D93FA-780A-417E-B330-595343C1AB1F}" srcOrd="3" destOrd="0" presId="urn:microsoft.com/office/officeart/2016/7/layout/VerticalSolidActionList"/>
    <dgm:cxn modelId="{991F9093-B425-4C6A-BD91-B63F93B04BCA}" type="presParOf" srcId="{8C174C82-4992-4FC0-BBC6-1566DF394D34}" destId="{24B85920-8C2C-48FD-BD52-E1A0F7ACEA1C}" srcOrd="4" destOrd="0" presId="urn:microsoft.com/office/officeart/2016/7/layout/VerticalSolidActionList"/>
    <dgm:cxn modelId="{CDDC1454-F2CE-4109-9717-0990FE108654}" type="presParOf" srcId="{24B85920-8C2C-48FD-BD52-E1A0F7ACEA1C}" destId="{600DBAA3-CEE6-4A15-BCCC-9C0E40570736}" srcOrd="0" destOrd="0" presId="urn:microsoft.com/office/officeart/2016/7/layout/VerticalSolidActionList"/>
    <dgm:cxn modelId="{2352BA8D-CC92-4B49-AF1D-BD355693B58F}" type="presParOf" srcId="{24B85920-8C2C-48FD-BD52-E1A0F7ACEA1C}" destId="{A384F70A-ACF9-4027-81BA-58F8698C3501}" srcOrd="1" destOrd="0" presId="urn:microsoft.com/office/officeart/2016/7/layout/VerticalSolidActionList"/>
    <dgm:cxn modelId="{296FD82E-1DDC-4749-AFDB-1972289EEBFF}" type="presParOf" srcId="{8C174C82-4992-4FC0-BBC6-1566DF394D34}" destId="{6074EB6E-F6E2-42AC-BF18-A4729D098E32}" srcOrd="5" destOrd="0" presId="urn:microsoft.com/office/officeart/2016/7/layout/VerticalSolidActionList"/>
    <dgm:cxn modelId="{7687675E-4980-4879-97CC-C5CA56DD1D0D}" type="presParOf" srcId="{8C174C82-4992-4FC0-BBC6-1566DF394D34}" destId="{F48D2B6D-123C-4834-B753-53E5DB41BF36}" srcOrd="6" destOrd="0" presId="urn:microsoft.com/office/officeart/2016/7/layout/VerticalSolidActionList"/>
    <dgm:cxn modelId="{14452AF0-0333-43EB-87EF-DDF36579EDE0}" type="presParOf" srcId="{F48D2B6D-123C-4834-B753-53E5DB41BF36}" destId="{C186BD62-FDCD-4AAF-8F12-A5C1619E7A7E}" srcOrd="0" destOrd="0" presId="urn:microsoft.com/office/officeart/2016/7/layout/VerticalSolidActionList"/>
    <dgm:cxn modelId="{BA1D79C9-EBE4-4424-9673-F52527725C74}" type="presParOf" srcId="{F48D2B6D-123C-4834-B753-53E5DB41BF36}" destId="{0B9ACC25-910D-4991-8B93-F21AAE811A07}" srcOrd="1" destOrd="0" presId="urn:microsoft.com/office/officeart/2016/7/layout/VerticalSolidActionList"/>
    <dgm:cxn modelId="{8690F4AC-F245-4589-9F66-04757361F08B}" type="presParOf" srcId="{8C174C82-4992-4FC0-BBC6-1566DF394D34}" destId="{7EAC4339-3EA2-4F3B-A5C0-C07189F37AF3}" srcOrd="7" destOrd="0" presId="urn:microsoft.com/office/officeart/2016/7/layout/VerticalSolidActionList"/>
    <dgm:cxn modelId="{C52AA598-8589-4232-A6CA-70976B27EEB2}" type="presParOf" srcId="{8C174C82-4992-4FC0-BBC6-1566DF394D34}" destId="{B7F36DCC-EE68-4347-BFD4-2E9BDAA880B0}" srcOrd="8" destOrd="0" presId="urn:microsoft.com/office/officeart/2016/7/layout/VerticalSolidActionList"/>
    <dgm:cxn modelId="{38AF0BD3-81C2-4C54-83D9-059A02171F08}" type="presParOf" srcId="{B7F36DCC-EE68-4347-BFD4-2E9BDAA880B0}" destId="{D0CA1240-E901-4EF2-A181-2B41899712F9}" srcOrd="0" destOrd="0" presId="urn:microsoft.com/office/officeart/2016/7/layout/VerticalSolidActionList"/>
    <dgm:cxn modelId="{846C3274-43F6-4700-9D4A-12982A55EDBE}" type="presParOf" srcId="{B7F36DCC-EE68-4347-BFD4-2E9BDAA880B0}" destId="{4AB9ED6C-6571-4913-B6B8-C9692C425BE5}"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25E172-C2B9-4CD0-8691-5ED64F6B4EFD}"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3D3C7819-2B45-480F-A4C4-8A7EEE98861A}">
      <dgm:prSet phldr="0"/>
      <dgm:spPr/>
      <dgm:t>
        <a:bodyPr/>
        <a:lstStyle/>
        <a:p>
          <a:pPr>
            <a:lnSpc>
              <a:spcPct val="100000"/>
            </a:lnSpc>
          </a:pPr>
          <a:r>
            <a:rPr lang="en-US" sz="2000" b="1">
              <a:latin typeface="Aptos Display" panose="02110004020202020204"/>
            </a:rPr>
            <a:t>Pause:</a:t>
          </a:r>
          <a:r>
            <a:rPr lang="en-US" sz="2000">
              <a:latin typeface="Aptos Display" panose="02110004020202020204"/>
            </a:rPr>
            <a:t> Take a moment to come into presence and intention.</a:t>
          </a:r>
        </a:p>
      </dgm:t>
    </dgm:pt>
    <dgm:pt modelId="{707DFCE8-D914-4DDA-ACE2-086B56BB9B67}" type="parTrans" cxnId="{14D5A7FB-048D-4D22-B779-D2BC285339CC}">
      <dgm:prSet/>
      <dgm:spPr/>
    </dgm:pt>
    <dgm:pt modelId="{4BEACB13-5256-4932-B310-E3ACCA798243}" type="sibTrans" cxnId="{14D5A7FB-048D-4D22-B779-D2BC285339CC}">
      <dgm:prSet/>
      <dgm:spPr/>
    </dgm:pt>
    <dgm:pt modelId="{832EEF84-495D-4F1B-B147-B039EBC69024}">
      <dgm:prSet phldr="0"/>
      <dgm:spPr/>
      <dgm:t>
        <a:bodyPr/>
        <a:lstStyle/>
        <a:p>
          <a:pPr rtl="0">
            <a:lnSpc>
              <a:spcPct val="100000"/>
            </a:lnSpc>
          </a:pPr>
          <a:r>
            <a:rPr lang="en-US" sz="2000" b="1">
              <a:latin typeface="Aptos Display" panose="02110004020202020204"/>
            </a:rPr>
            <a:t>Ground:  </a:t>
          </a:r>
          <a:r>
            <a:rPr lang="en-US" sz="2000" b="0">
              <a:latin typeface="Aptos Display" panose="02110004020202020204"/>
            </a:rPr>
            <a:t>Tap into what's most important.</a:t>
          </a:r>
          <a:r>
            <a:rPr lang="en-US" sz="2000" b="1">
              <a:latin typeface="Aptos Display" panose="02110004020202020204"/>
            </a:rPr>
            <a:t> </a:t>
          </a:r>
          <a:r>
            <a:rPr lang="en-US" sz="2000">
              <a:latin typeface="Aptos Display" panose="02110004020202020204"/>
            </a:rPr>
            <a:t>What would you like coaching on today?</a:t>
          </a:r>
        </a:p>
      </dgm:t>
    </dgm:pt>
    <dgm:pt modelId="{43C44117-1A0B-4BC0-BF8F-ACDC65780701}" type="parTrans" cxnId="{8C73B2AD-6484-4F63-A5F5-9738349BD21C}">
      <dgm:prSet/>
      <dgm:spPr/>
    </dgm:pt>
    <dgm:pt modelId="{174B2117-901F-4B8E-AA9C-001E93F0A4B7}" type="sibTrans" cxnId="{8C73B2AD-6484-4F63-A5F5-9738349BD21C}">
      <dgm:prSet/>
      <dgm:spPr/>
    </dgm:pt>
    <dgm:pt modelId="{BD01EBD4-E47E-4B2A-9BC3-605AE4B55279}">
      <dgm:prSet phldr="0"/>
      <dgm:spPr/>
      <dgm:t>
        <a:bodyPr/>
        <a:lstStyle/>
        <a:p>
          <a:pPr>
            <a:lnSpc>
              <a:spcPct val="100000"/>
            </a:lnSpc>
          </a:pPr>
          <a:r>
            <a:rPr lang="en-US" sz="2000" b="1">
              <a:latin typeface="Aptos Display" panose="02110004020202020204"/>
            </a:rPr>
            <a:t>Align:   </a:t>
          </a:r>
          <a:r>
            <a:rPr lang="en-US" sz="2000">
              <a:latin typeface="Aptos Display" panose="02110004020202020204"/>
              <a:ea typeface="Calibri"/>
              <a:cs typeface="Calibri"/>
            </a:rPr>
            <a:t>What's getting in the way? </a:t>
          </a:r>
          <a:r>
            <a:rPr lang="en-US" sz="2000">
              <a:latin typeface="Aptos Display" panose="02110004020202020204"/>
            </a:rPr>
            <a:t>What are the possibilities to move the forward? </a:t>
          </a:r>
        </a:p>
      </dgm:t>
    </dgm:pt>
    <dgm:pt modelId="{005EB947-0BD0-4437-9309-61A89C34D215}" type="parTrans" cxnId="{47298322-D957-466A-9DFF-DA7D5D479115}">
      <dgm:prSet/>
      <dgm:spPr/>
    </dgm:pt>
    <dgm:pt modelId="{15E37176-BDE6-4221-9225-A3082F3D8CFA}" type="sibTrans" cxnId="{47298322-D957-466A-9DFF-DA7D5D479115}">
      <dgm:prSet/>
      <dgm:spPr/>
    </dgm:pt>
    <dgm:pt modelId="{F91649FB-E514-4FF9-853D-C3159400620A}">
      <dgm:prSet phldr="0"/>
      <dgm:spPr/>
      <dgm:t>
        <a:bodyPr/>
        <a:lstStyle/>
        <a:p>
          <a:pPr rtl="0">
            <a:lnSpc>
              <a:spcPct val="100000"/>
            </a:lnSpc>
          </a:pPr>
          <a:r>
            <a:rPr lang="en-US" sz="2000" b="1">
              <a:latin typeface="Aptos Display" panose="02110004020202020204"/>
            </a:rPr>
            <a:t>Act:</a:t>
          </a:r>
          <a:r>
            <a:rPr lang="en-US" sz="2000">
              <a:latin typeface="Aptos Display" panose="02110004020202020204"/>
            </a:rPr>
            <a:t>  Clarity needs to act. What’s standing out for you?  What might some next steps be for you?</a:t>
          </a:r>
          <a:endParaRPr lang="en-US"/>
        </a:p>
      </dgm:t>
    </dgm:pt>
    <dgm:pt modelId="{DFFC7054-D8D7-47A0-87C0-57082CB5C4E7}" type="parTrans" cxnId="{ACBC6736-C4FE-49DD-949E-62165B28EC68}">
      <dgm:prSet/>
      <dgm:spPr/>
    </dgm:pt>
    <dgm:pt modelId="{5EB005C4-47DE-4466-8454-7541CEE7BD71}" type="sibTrans" cxnId="{ACBC6736-C4FE-49DD-949E-62165B28EC68}">
      <dgm:prSet/>
      <dgm:spPr/>
    </dgm:pt>
    <dgm:pt modelId="{539F9465-F17D-4C43-BBD2-B9D7D2D1EA7D}">
      <dgm:prSet phldr="0"/>
      <dgm:spPr/>
      <dgm:t>
        <a:bodyPr/>
        <a:lstStyle/>
        <a:p>
          <a:pPr>
            <a:lnSpc>
              <a:spcPct val="100000"/>
            </a:lnSpc>
          </a:pPr>
          <a:r>
            <a:rPr lang="en-US" sz="1100" b="1">
              <a:latin typeface="Calibri"/>
              <a:ea typeface="Calibri"/>
              <a:cs typeface="Calibri"/>
            </a:rPr>
            <a:t>Acknowledge:</a:t>
          </a:r>
          <a:r>
            <a:rPr lang="en-US" sz="1100">
              <a:latin typeface="Calibri"/>
              <a:ea typeface="Calibri"/>
              <a:cs typeface="Calibri"/>
            </a:rPr>
            <a:t> I want to acknowledge the work you did today. </a:t>
          </a:r>
          <a:endParaRPr lang="en-US" sz="2000">
            <a:latin typeface="Aptos Display" panose="02110004020202020204"/>
          </a:endParaRPr>
        </a:p>
      </dgm:t>
    </dgm:pt>
    <dgm:pt modelId="{8D3F46DC-89BB-40E5-9005-7454ABD44748}" type="parTrans" cxnId="{7D5C17E2-D212-47F5-8A61-35A2E58906A5}">
      <dgm:prSet/>
      <dgm:spPr/>
    </dgm:pt>
    <dgm:pt modelId="{8B01F495-ECE2-4554-BE66-944B5BAC196A}" type="sibTrans" cxnId="{7D5C17E2-D212-47F5-8A61-35A2E58906A5}">
      <dgm:prSet/>
      <dgm:spPr/>
    </dgm:pt>
    <dgm:pt modelId="{0A74F715-1E66-452D-9756-13D2DF4C2778}" type="pres">
      <dgm:prSet presAssocID="{8A25E172-C2B9-4CD0-8691-5ED64F6B4EFD}" presName="vert0" presStyleCnt="0">
        <dgm:presLayoutVars>
          <dgm:dir/>
          <dgm:animOne val="branch"/>
          <dgm:animLvl val="lvl"/>
        </dgm:presLayoutVars>
      </dgm:prSet>
      <dgm:spPr/>
    </dgm:pt>
    <dgm:pt modelId="{76068964-5887-4ED0-87F0-A2941D85848D}" type="pres">
      <dgm:prSet presAssocID="{3D3C7819-2B45-480F-A4C4-8A7EEE98861A}" presName="thickLine" presStyleLbl="alignNode1" presStyleIdx="0" presStyleCnt="5"/>
      <dgm:spPr/>
    </dgm:pt>
    <dgm:pt modelId="{D6443E0D-E821-445B-9E6D-AB6C4CBE10B0}" type="pres">
      <dgm:prSet presAssocID="{3D3C7819-2B45-480F-A4C4-8A7EEE98861A}" presName="horz1" presStyleCnt="0"/>
      <dgm:spPr/>
    </dgm:pt>
    <dgm:pt modelId="{DE3CA29B-C3E5-4C89-BF14-744C1E9B1427}" type="pres">
      <dgm:prSet presAssocID="{3D3C7819-2B45-480F-A4C4-8A7EEE98861A}" presName="tx1" presStyleLbl="revTx" presStyleIdx="0" presStyleCnt="5"/>
      <dgm:spPr/>
    </dgm:pt>
    <dgm:pt modelId="{5E1ABF4B-F32F-4B77-9813-995361BCFF1C}" type="pres">
      <dgm:prSet presAssocID="{3D3C7819-2B45-480F-A4C4-8A7EEE98861A}" presName="vert1" presStyleCnt="0"/>
      <dgm:spPr/>
    </dgm:pt>
    <dgm:pt modelId="{31061903-68BD-4863-AB95-0DBA974636A5}" type="pres">
      <dgm:prSet presAssocID="{832EEF84-495D-4F1B-B147-B039EBC69024}" presName="thickLine" presStyleLbl="alignNode1" presStyleIdx="1" presStyleCnt="5"/>
      <dgm:spPr/>
    </dgm:pt>
    <dgm:pt modelId="{3354DAE5-394D-4B4A-A30F-B420FEBA1B15}" type="pres">
      <dgm:prSet presAssocID="{832EEF84-495D-4F1B-B147-B039EBC69024}" presName="horz1" presStyleCnt="0"/>
      <dgm:spPr/>
    </dgm:pt>
    <dgm:pt modelId="{8FC8A6CE-38AF-48AA-9C3C-47454AAA7C3F}" type="pres">
      <dgm:prSet presAssocID="{832EEF84-495D-4F1B-B147-B039EBC69024}" presName="tx1" presStyleLbl="revTx" presStyleIdx="1" presStyleCnt="5"/>
      <dgm:spPr/>
    </dgm:pt>
    <dgm:pt modelId="{4E17A94D-7D90-4609-AE15-CD85CFD933D2}" type="pres">
      <dgm:prSet presAssocID="{832EEF84-495D-4F1B-B147-B039EBC69024}" presName="vert1" presStyleCnt="0"/>
      <dgm:spPr/>
    </dgm:pt>
    <dgm:pt modelId="{44186637-C536-4D48-B0BD-B4292020E73B}" type="pres">
      <dgm:prSet presAssocID="{BD01EBD4-E47E-4B2A-9BC3-605AE4B55279}" presName="thickLine" presStyleLbl="alignNode1" presStyleIdx="2" presStyleCnt="5"/>
      <dgm:spPr/>
    </dgm:pt>
    <dgm:pt modelId="{7F9E0837-8F38-4159-9852-7256AADF5F93}" type="pres">
      <dgm:prSet presAssocID="{BD01EBD4-E47E-4B2A-9BC3-605AE4B55279}" presName="horz1" presStyleCnt="0"/>
      <dgm:spPr/>
    </dgm:pt>
    <dgm:pt modelId="{AF456602-5E24-4AF2-AE7E-A3429CB2BF03}" type="pres">
      <dgm:prSet presAssocID="{BD01EBD4-E47E-4B2A-9BC3-605AE4B55279}" presName="tx1" presStyleLbl="revTx" presStyleIdx="2" presStyleCnt="5"/>
      <dgm:spPr/>
    </dgm:pt>
    <dgm:pt modelId="{30C3D9E6-1B5E-4EEA-806D-97305049821B}" type="pres">
      <dgm:prSet presAssocID="{BD01EBD4-E47E-4B2A-9BC3-605AE4B55279}" presName="vert1" presStyleCnt="0"/>
      <dgm:spPr/>
    </dgm:pt>
    <dgm:pt modelId="{750134B1-A41A-448A-9CB2-D1F17AF588D4}" type="pres">
      <dgm:prSet presAssocID="{F91649FB-E514-4FF9-853D-C3159400620A}" presName="thickLine" presStyleLbl="alignNode1" presStyleIdx="3" presStyleCnt="5"/>
      <dgm:spPr/>
    </dgm:pt>
    <dgm:pt modelId="{DB275C63-F2D8-4E82-A23F-B4ABE00D516C}" type="pres">
      <dgm:prSet presAssocID="{F91649FB-E514-4FF9-853D-C3159400620A}" presName="horz1" presStyleCnt="0"/>
      <dgm:spPr/>
    </dgm:pt>
    <dgm:pt modelId="{AD7E7112-9BDC-43F9-AF72-FC4B3D7B8979}" type="pres">
      <dgm:prSet presAssocID="{F91649FB-E514-4FF9-853D-C3159400620A}" presName="tx1" presStyleLbl="revTx" presStyleIdx="3" presStyleCnt="5"/>
      <dgm:spPr/>
    </dgm:pt>
    <dgm:pt modelId="{5AF26161-E004-4867-8E47-40FE373CF7B3}" type="pres">
      <dgm:prSet presAssocID="{F91649FB-E514-4FF9-853D-C3159400620A}" presName="vert1" presStyleCnt="0"/>
      <dgm:spPr/>
    </dgm:pt>
    <dgm:pt modelId="{DA75F5AD-FA5B-45E0-B24E-B56887604E2C}" type="pres">
      <dgm:prSet presAssocID="{539F9465-F17D-4C43-BBD2-B9D7D2D1EA7D}" presName="thickLine" presStyleLbl="alignNode1" presStyleIdx="4" presStyleCnt="5"/>
      <dgm:spPr/>
    </dgm:pt>
    <dgm:pt modelId="{D7379485-347F-40FC-BF38-3AA62F6D0290}" type="pres">
      <dgm:prSet presAssocID="{539F9465-F17D-4C43-BBD2-B9D7D2D1EA7D}" presName="horz1" presStyleCnt="0"/>
      <dgm:spPr/>
    </dgm:pt>
    <dgm:pt modelId="{C3C2F8D3-5D0A-4773-82A8-5B804F35B61E}" type="pres">
      <dgm:prSet presAssocID="{539F9465-F17D-4C43-BBD2-B9D7D2D1EA7D}" presName="tx1" presStyleLbl="revTx" presStyleIdx="4" presStyleCnt="5"/>
      <dgm:spPr/>
    </dgm:pt>
    <dgm:pt modelId="{FAF4EEA6-0747-4E63-AECA-F214A70371D8}" type="pres">
      <dgm:prSet presAssocID="{539F9465-F17D-4C43-BBD2-B9D7D2D1EA7D}" presName="vert1" presStyleCnt="0"/>
      <dgm:spPr/>
    </dgm:pt>
  </dgm:ptLst>
  <dgm:cxnLst>
    <dgm:cxn modelId="{BE2E0111-68CB-4A25-B6FF-322DFB151D71}" type="presOf" srcId="{3D3C7819-2B45-480F-A4C4-8A7EEE98861A}" destId="{DE3CA29B-C3E5-4C89-BF14-744C1E9B1427}" srcOrd="0" destOrd="0" presId="urn:microsoft.com/office/officeart/2008/layout/LinedList"/>
    <dgm:cxn modelId="{8B7F3A13-888E-4165-902D-9A6BA9BDBA21}" type="presOf" srcId="{F91649FB-E514-4FF9-853D-C3159400620A}" destId="{AD7E7112-9BDC-43F9-AF72-FC4B3D7B8979}" srcOrd="0" destOrd="0" presId="urn:microsoft.com/office/officeart/2008/layout/LinedList"/>
    <dgm:cxn modelId="{47298322-D957-466A-9DFF-DA7D5D479115}" srcId="{8A25E172-C2B9-4CD0-8691-5ED64F6B4EFD}" destId="{BD01EBD4-E47E-4B2A-9BC3-605AE4B55279}" srcOrd="2" destOrd="0" parTransId="{005EB947-0BD0-4437-9309-61A89C34D215}" sibTransId="{15E37176-BDE6-4221-9225-A3082F3D8CFA}"/>
    <dgm:cxn modelId="{ACBC6736-C4FE-49DD-949E-62165B28EC68}" srcId="{8A25E172-C2B9-4CD0-8691-5ED64F6B4EFD}" destId="{F91649FB-E514-4FF9-853D-C3159400620A}" srcOrd="3" destOrd="0" parTransId="{DFFC7054-D8D7-47A0-87C0-57082CB5C4E7}" sibTransId="{5EB005C4-47DE-4466-8454-7541CEE7BD71}"/>
    <dgm:cxn modelId="{7F7A6B8E-D2B9-444A-89AA-DB61D231D4DC}" type="presOf" srcId="{832EEF84-495D-4F1B-B147-B039EBC69024}" destId="{8FC8A6CE-38AF-48AA-9C3C-47454AAA7C3F}" srcOrd="0" destOrd="0" presId="urn:microsoft.com/office/officeart/2008/layout/LinedList"/>
    <dgm:cxn modelId="{0A8BD790-0EAA-4506-A8EE-E94220CF03C0}" type="presOf" srcId="{539F9465-F17D-4C43-BBD2-B9D7D2D1EA7D}" destId="{C3C2F8D3-5D0A-4773-82A8-5B804F35B61E}" srcOrd="0" destOrd="0" presId="urn:microsoft.com/office/officeart/2008/layout/LinedList"/>
    <dgm:cxn modelId="{841A26A8-29B3-4F37-9D90-0FD1ECFB9AE5}" type="presOf" srcId="{8A25E172-C2B9-4CD0-8691-5ED64F6B4EFD}" destId="{0A74F715-1E66-452D-9756-13D2DF4C2778}" srcOrd="0" destOrd="0" presId="urn:microsoft.com/office/officeart/2008/layout/LinedList"/>
    <dgm:cxn modelId="{8C73B2AD-6484-4F63-A5F5-9738349BD21C}" srcId="{8A25E172-C2B9-4CD0-8691-5ED64F6B4EFD}" destId="{832EEF84-495D-4F1B-B147-B039EBC69024}" srcOrd="1" destOrd="0" parTransId="{43C44117-1A0B-4BC0-BF8F-ACDC65780701}" sibTransId="{174B2117-901F-4B8E-AA9C-001E93F0A4B7}"/>
    <dgm:cxn modelId="{630C1DBE-F223-46A7-917F-9B4AD817BB7C}" type="presOf" srcId="{BD01EBD4-E47E-4B2A-9BC3-605AE4B55279}" destId="{AF456602-5E24-4AF2-AE7E-A3429CB2BF03}" srcOrd="0" destOrd="0" presId="urn:microsoft.com/office/officeart/2008/layout/LinedList"/>
    <dgm:cxn modelId="{7D5C17E2-D212-47F5-8A61-35A2E58906A5}" srcId="{8A25E172-C2B9-4CD0-8691-5ED64F6B4EFD}" destId="{539F9465-F17D-4C43-BBD2-B9D7D2D1EA7D}" srcOrd="4" destOrd="0" parTransId="{8D3F46DC-89BB-40E5-9005-7454ABD44748}" sibTransId="{8B01F495-ECE2-4554-BE66-944B5BAC196A}"/>
    <dgm:cxn modelId="{14D5A7FB-048D-4D22-B779-D2BC285339CC}" srcId="{8A25E172-C2B9-4CD0-8691-5ED64F6B4EFD}" destId="{3D3C7819-2B45-480F-A4C4-8A7EEE98861A}" srcOrd="0" destOrd="0" parTransId="{707DFCE8-D914-4DDA-ACE2-086B56BB9B67}" sibTransId="{4BEACB13-5256-4932-B310-E3ACCA798243}"/>
    <dgm:cxn modelId="{DCF6001A-C283-481E-B290-15EC0FF87241}" type="presParOf" srcId="{0A74F715-1E66-452D-9756-13D2DF4C2778}" destId="{76068964-5887-4ED0-87F0-A2941D85848D}" srcOrd="0" destOrd="0" presId="urn:microsoft.com/office/officeart/2008/layout/LinedList"/>
    <dgm:cxn modelId="{4D35C566-873D-427A-BA98-DC4460CAFC75}" type="presParOf" srcId="{0A74F715-1E66-452D-9756-13D2DF4C2778}" destId="{D6443E0D-E821-445B-9E6D-AB6C4CBE10B0}" srcOrd="1" destOrd="0" presId="urn:microsoft.com/office/officeart/2008/layout/LinedList"/>
    <dgm:cxn modelId="{1B8243BA-DE95-46FF-B66F-218145580995}" type="presParOf" srcId="{D6443E0D-E821-445B-9E6D-AB6C4CBE10B0}" destId="{DE3CA29B-C3E5-4C89-BF14-744C1E9B1427}" srcOrd="0" destOrd="0" presId="urn:microsoft.com/office/officeart/2008/layout/LinedList"/>
    <dgm:cxn modelId="{A1B2B6F5-49FA-4611-BBA3-C0E4E609D11B}" type="presParOf" srcId="{D6443E0D-E821-445B-9E6D-AB6C4CBE10B0}" destId="{5E1ABF4B-F32F-4B77-9813-995361BCFF1C}" srcOrd="1" destOrd="0" presId="urn:microsoft.com/office/officeart/2008/layout/LinedList"/>
    <dgm:cxn modelId="{AFDBC391-0BCF-489D-AADC-BD941DB1EB08}" type="presParOf" srcId="{0A74F715-1E66-452D-9756-13D2DF4C2778}" destId="{31061903-68BD-4863-AB95-0DBA974636A5}" srcOrd="2" destOrd="0" presId="urn:microsoft.com/office/officeart/2008/layout/LinedList"/>
    <dgm:cxn modelId="{333438F1-A0D6-4FB4-852B-7C2F8618855F}" type="presParOf" srcId="{0A74F715-1E66-452D-9756-13D2DF4C2778}" destId="{3354DAE5-394D-4B4A-A30F-B420FEBA1B15}" srcOrd="3" destOrd="0" presId="urn:microsoft.com/office/officeart/2008/layout/LinedList"/>
    <dgm:cxn modelId="{0BE334F1-09B1-41E5-B560-5916C4E4DABF}" type="presParOf" srcId="{3354DAE5-394D-4B4A-A30F-B420FEBA1B15}" destId="{8FC8A6CE-38AF-48AA-9C3C-47454AAA7C3F}" srcOrd="0" destOrd="0" presId="urn:microsoft.com/office/officeart/2008/layout/LinedList"/>
    <dgm:cxn modelId="{CBFB19A1-CC46-420F-B7B9-52DA1FAFB12B}" type="presParOf" srcId="{3354DAE5-394D-4B4A-A30F-B420FEBA1B15}" destId="{4E17A94D-7D90-4609-AE15-CD85CFD933D2}" srcOrd="1" destOrd="0" presId="urn:microsoft.com/office/officeart/2008/layout/LinedList"/>
    <dgm:cxn modelId="{4564F7BD-B93B-4DD1-9155-2BF95E4FE16F}" type="presParOf" srcId="{0A74F715-1E66-452D-9756-13D2DF4C2778}" destId="{44186637-C536-4D48-B0BD-B4292020E73B}" srcOrd="4" destOrd="0" presId="urn:microsoft.com/office/officeart/2008/layout/LinedList"/>
    <dgm:cxn modelId="{EF4A72AA-D084-4D6D-AD3C-2692E862694D}" type="presParOf" srcId="{0A74F715-1E66-452D-9756-13D2DF4C2778}" destId="{7F9E0837-8F38-4159-9852-7256AADF5F93}" srcOrd="5" destOrd="0" presId="urn:microsoft.com/office/officeart/2008/layout/LinedList"/>
    <dgm:cxn modelId="{5AFF967F-FBF5-4EE4-A815-1CA96EDB6A2F}" type="presParOf" srcId="{7F9E0837-8F38-4159-9852-7256AADF5F93}" destId="{AF456602-5E24-4AF2-AE7E-A3429CB2BF03}" srcOrd="0" destOrd="0" presId="urn:microsoft.com/office/officeart/2008/layout/LinedList"/>
    <dgm:cxn modelId="{18FA783C-76FA-4199-B266-E1622356D085}" type="presParOf" srcId="{7F9E0837-8F38-4159-9852-7256AADF5F93}" destId="{30C3D9E6-1B5E-4EEA-806D-97305049821B}" srcOrd="1" destOrd="0" presId="urn:microsoft.com/office/officeart/2008/layout/LinedList"/>
    <dgm:cxn modelId="{EC6DBF94-8A5F-4731-A7C0-35B6E149B2B0}" type="presParOf" srcId="{0A74F715-1E66-452D-9756-13D2DF4C2778}" destId="{750134B1-A41A-448A-9CB2-D1F17AF588D4}" srcOrd="6" destOrd="0" presId="urn:microsoft.com/office/officeart/2008/layout/LinedList"/>
    <dgm:cxn modelId="{48CDEF9D-C4C5-4A1B-A79E-A2E7C1F2317B}" type="presParOf" srcId="{0A74F715-1E66-452D-9756-13D2DF4C2778}" destId="{DB275C63-F2D8-4E82-A23F-B4ABE00D516C}" srcOrd="7" destOrd="0" presId="urn:microsoft.com/office/officeart/2008/layout/LinedList"/>
    <dgm:cxn modelId="{0FD24627-98C4-4289-A874-8F856A8CE7EE}" type="presParOf" srcId="{DB275C63-F2D8-4E82-A23F-B4ABE00D516C}" destId="{AD7E7112-9BDC-43F9-AF72-FC4B3D7B8979}" srcOrd="0" destOrd="0" presId="urn:microsoft.com/office/officeart/2008/layout/LinedList"/>
    <dgm:cxn modelId="{4843FBD9-2E55-42DF-86E7-005A62FCEE1D}" type="presParOf" srcId="{DB275C63-F2D8-4E82-A23F-B4ABE00D516C}" destId="{5AF26161-E004-4867-8E47-40FE373CF7B3}" srcOrd="1" destOrd="0" presId="urn:microsoft.com/office/officeart/2008/layout/LinedList"/>
    <dgm:cxn modelId="{E18F48E5-0D90-43FD-823C-F62A1EF2B576}" type="presParOf" srcId="{0A74F715-1E66-452D-9756-13D2DF4C2778}" destId="{DA75F5AD-FA5B-45E0-B24E-B56887604E2C}" srcOrd="8" destOrd="0" presId="urn:microsoft.com/office/officeart/2008/layout/LinedList"/>
    <dgm:cxn modelId="{337F3DCB-61BA-4750-93FC-EF57BD469BF7}" type="presParOf" srcId="{0A74F715-1E66-452D-9756-13D2DF4C2778}" destId="{D7379485-347F-40FC-BF38-3AA62F6D0290}" srcOrd="9" destOrd="0" presId="urn:microsoft.com/office/officeart/2008/layout/LinedList"/>
    <dgm:cxn modelId="{C9D4DD74-DB00-45F4-B213-8390DD2C036E}" type="presParOf" srcId="{D7379485-347F-40FC-BF38-3AA62F6D0290}" destId="{C3C2F8D3-5D0A-4773-82A8-5B804F35B61E}" srcOrd="0" destOrd="0" presId="urn:microsoft.com/office/officeart/2008/layout/LinedList"/>
    <dgm:cxn modelId="{94C0BBDE-A8EF-441C-BE34-E7DCC5BF127E}" type="presParOf" srcId="{D7379485-347F-40FC-BF38-3AA62F6D0290}" destId="{FAF4EEA6-0747-4E63-AECA-F214A70371D8}"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5CDE77-320D-4BF0-8C4A-94313803D2F0}" type="doc">
      <dgm:prSet loTypeId="urn:microsoft.com/office/officeart/2008/layout/LinedList" loCatId="list" qsTypeId="urn:microsoft.com/office/officeart/2005/8/quickstyle/simple1" qsCatId="simple" csTypeId="urn:microsoft.com/office/officeart/2005/8/colors/accent3_2" csCatId="accent3"/>
      <dgm:spPr/>
      <dgm:t>
        <a:bodyPr/>
        <a:lstStyle/>
        <a:p>
          <a:endParaRPr lang="en-US"/>
        </a:p>
      </dgm:t>
    </dgm:pt>
    <dgm:pt modelId="{A3D557F2-26C0-49CD-82B8-5D52945CE925}">
      <dgm:prSet/>
      <dgm:spPr/>
      <dgm:t>
        <a:bodyPr/>
        <a:lstStyle/>
        <a:p>
          <a:r>
            <a:rPr lang="en-US"/>
            <a:t>Disagreement: Jumps in to voice a different opinion</a:t>
          </a:r>
        </a:p>
      </dgm:t>
    </dgm:pt>
    <dgm:pt modelId="{FD9B7F85-63B5-4EF2-A15E-039265BDFCE2}" type="parTrans" cxnId="{7C03508F-AEB7-470A-B86A-33EFE85ED278}">
      <dgm:prSet/>
      <dgm:spPr/>
      <dgm:t>
        <a:bodyPr/>
        <a:lstStyle/>
        <a:p>
          <a:endParaRPr lang="en-US"/>
        </a:p>
      </dgm:t>
    </dgm:pt>
    <dgm:pt modelId="{79C56382-7BEF-420E-BF8C-574DDCAAF5A1}" type="sibTrans" cxnId="{7C03508F-AEB7-470A-B86A-33EFE85ED278}">
      <dgm:prSet/>
      <dgm:spPr/>
      <dgm:t>
        <a:bodyPr/>
        <a:lstStyle/>
        <a:p>
          <a:endParaRPr lang="en-US"/>
        </a:p>
      </dgm:t>
    </dgm:pt>
    <dgm:pt modelId="{43971DFE-6F13-42A7-91AC-43CAE1B17D59}">
      <dgm:prSet/>
      <dgm:spPr/>
      <dgm:t>
        <a:bodyPr/>
        <a:lstStyle/>
        <a:p>
          <a:r>
            <a:rPr lang="en-US"/>
            <a:t>Floor-Taking: Takes over the conversation, but stays on same subject</a:t>
          </a:r>
        </a:p>
      </dgm:t>
    </dgm:pt>
    <dgm:pt modelId="{C108F7A3-1097-48D2-BB1C-A659F1330452}" type="parTrans" cxnId="{D5E8BC22-CCA9-45BA-B812-8498F9885D3F}">
      <dgm:prSet/>
      <dgm:spPr/>
      <dgm:t>
        <a:bodyPr/>
        <a:lstStyle/>
        <a:p>
          <a:endParaRPr lang="en-US"/>
        </a:p>
      </dgm:t>
    </dgm:pt>
    <dgm:pt modelId="{96825AD9-79A0-4780-BF5D-CEF5A0279101}" type="sibTrans" cxnId="{D5E8BC22-CCA9-45BA-B812-8498F9885D3F}">
      <dgm:prSet/>
      <dgm:spPr/>
      <dgm:t>
        <a:bodyPr/>
        <a:lstStyle/>
        <a:p>
          <a:endParaRPr lang="en-US"/>
        </a:p>
      </dgm:t>
    </dgm:pt>
    <dgm:pt modelId="{404643D3-BB57-49D3-97AF-8B7F12343648}">
      <dgm:prSet/>
      <dgm:spPr/>
      <dgm:t>
        <a:bodyPr/>
        <a:lstStyle/>
        <a:p>
          <a:r>
            <a:rPr lang="en-US"/>
            <a:t>Topic-change: cuts in to change the topic</a:t>
          </a:r>
        </a:p>
      </dgm:t>
    </dgm:pt>
    <dgm:pt modelId="{F0BD524A-67A4-40E9-9015-DE0D0D6476E3}" type="parTrans" cxnId="{476B593A-EE80-40BF-99ED-1CCB3FA0F52D}">
      <dgm:prSet/>
      <dgm:spPr/>
      <dgm:t>
        <a:bodyPr/>
        <a:lstStyle/>
        <a:p>
          <a:endParaRPr lang="en-US"/>
        </a:p>
      </dgm:t>
    </dgm:pt>
    <dgm:pt modelId="{1248EC62-3C0C-4868-BD78-E11B7B0B97C6}" type="sibTrans" cxnId="{476B593A-EE80-40BF-99ED-1CCB3FA0F52D}">
      <dgm:prSet/>
      <dgm:spPr/>
      <dgm:t>
        <a:bodyPr/>
        <a:lstStyle/>
        <a:p>
          <a:endParaRPr lang="en-US"/>
        </a:p>
      </dgm:t>
    </dgm:pt>
    <dgm:pt modelId="{48041785-6345-484D-8BE3-E3F9413445B4}">
      <dgm:prSet/>
      <dgm:spPr/>
      <dgm:t>
        <a:bodyPr/>
        <a:lstStyle/>
        <a:p>
          <a:r>
            <a:rPr lang="en-US"/>
            <a:t>Summarization: Paraphrases the speaker’s point, often minimizing it</a:t>
          </a:r>
        </a:p>
      </dgm:t>
    </dgm:pt>
    <dgm:pt modelId="{E8FB8F1D-DB37-4D92-9525-52452717C331}" type="parTrans" cxnId="{37023288-A45E-40A8-BD23-6FC52E3B6218}">
      <dgm:prSet/>
      <dgm:spPr/>
      <dgm:t>
        <a:bodyPr/>
        <a:lstStyle/>
        <a:p>
          <a:endParaRPr lang="en-US"/>
        </a:p>
      </dgm:t>
    </dgm:pt>
    <dgm:pt modelId="{1F6838EF-E58A-4921-8AA1-A87354E1B210}" type="sibTrans" cxnId="{37023288-A45E-40A8-BD23-6FC52E3B6218}">
      <dgm:prSet/>
      <dgm:spPr/>
      <dgm:t>
        <a:bodyPr/>
        <a:lstStyle/>
        <a:p>
          <a:endParaRPr lang="en-US"/>
        </a:p>
      </dgm:t>
    </dgm:pt>
    <dgm:pt modelId="{078110E3-9BC7-43CD-8AE5-D8BBFAC88595}" type="pres">
      <dgm:prSet presAssocID="{965CDE77-320D-4BF0-8C4A-94313803D2F0}" presName="vert0" presStyleCnt="0">
        <dgm:presLayoutVars>
          <dgm:dir/>
          <dgm:animOne val="branch"/>
          <dgm:animLvl val="lvl"/>
        </dgm:presLayoutVars>
      </dgm:prSet>
      <dgm:spPr/>
    </dgm:pt>
    <dgm:pt modelId="{F4D408D6-D4E5-4779-81DC-16E2E0818CEB}" type="pres">
      <dgm:prSet presAssocID="{A3D557F2-26C0-49CD-82B8-5D52945CE925}" presName="thickLine" presStyleLbl="alignNode1" presStyleIdx="0" presStyleCnt="4"/>
      <dgm:spPr/>
    </dgm:pt>
    <dgm:pt modelId="{59E60728-FEF9-4236-AE3B-7549914DDED7}" type="pres">
      <dgm:prSet presAssocID="{A3D557F2-26C0-49CD-82B8-5D52945CE925}" presName="horz1" presStyleCnt="0"/>
      <dgm:spPr/>
    </dgm:pt>
    <dgm:pt modelId="{A1515E11-C886-4891-B528-604483B06B9C}" type="pres">
      <dgm:prSet presAssocID="{A3D557F2-26C0-49CD-82B8-5D52945CE925}" presName="tx1" presStyleLbl="revTx" presStyleIdx="0" presStyleCnt="4"/>
      <dgm:spPr/>
    </dgm:pt>
    <dgm:pt modelId="{800FE40C-3BD2-4BF2-80DD-DB3682A7998A}" type="pres">
      <dgm:prSet presAssocID="{A3D557F2-26C0-49CD-82B8-5D52945CE925}" presName="vert1" presStyleCnt="0"/>
      <dgm:spPr/>
    </dgm:pt>
    <dgm:pt modelId="{7026DB08-2655-44DF-959D-9B76E9D1A2E1}" type="pres">
      <dgm:prSet presAssocID="{43971DFE-6F13-42A7-91AC-43CAE1B17D59}" presName="thickLine" presStyleLbl="alignNode1" presStyleIdx="1" presStyleCnt="4"/>
      <dgm:spPr/>
    </dgm:pt>
    <dgm:pt modelId="{2DBCD033-65F1-4773-A71A-AEBFA697759B}" type="pres">
      <dgm:prSet presAssocID="{43971DFE-6F13-42A7-91AC-43CAE1B17D59}" presName="horz1" presStyleCnt="0"/>
      <dgm:spPr/>
    </dgm:pt>
    <dgm:pt modelId="{85E9F4AF-71F1-41A2-A783-63C5DF47BADE}" type="pres">
      <dgm:prSet presAssocID="{43971DFE-6F13-42A7-91AC-43CAE1B17D59}" presName="tx1" presStyleLbl="revTx" presStyleIdx="1" presStyleCnt="4"/>
      <dgm:spPr/>
    </dgm:pt>
    <dgm:pt modelId="{F3BA540E-B4CC-4EAB-AD98-697B0B452174}" type="pres">
      <dgm:prSet presAssocID="{43971DFE-6F13-42A7-91AC-43CAE1B17D59}" presName="vert1" presStyleCnt="0"/>
      <dgm:spPr/>
    </dgm:pt>
    <dgm:pt modelId="{DCF025C9-106A-4772-906B-BFE9540EC2FB}" type="pres">
      <dgm:prSet presAssocID="{404643D3-BB57-49D3-97AF-8B7F12343648}" presName="thickLine" presStyleLbl="alignNode1" presStyleIdx="2" presStyleCnt="4"/>
      <dgm:spPr/>
    </dgm:pt>
    <dgm:pt modelId="{EA9F8F4E-195C-457E-9A2C-60AEBD038211}" type="pres">
      <dgm:prSet presAssocID="{404643D3-BB57-49D3-97AF-8B7F12343648}" presName="horz1" presStyleCnt="0"/>
      <dgm:spPr/>
    </dgm:pt>
    <dgm:pt modelId="{5F19E944-4DA3-4BAA-A356-F7495D9DEB97}" type="pres">
      <dgm:prSet presAssocID="{404643D3-BB57-49D3-97AF-8B7F12343648}" presName="tx1" presStyleLbl="revTx" presStyleIdx="2" presStyleCnt="4"/>
      <dgm:spPr/>
    </dgm:pt>
    <dgm:pt modelId="{047E1A71-DA05-4850-9779-6CAED6967F06}" type="pres">
      <dgm:prSet presAssocID="{404643D3-BB57-49D3-97AF-8B7F12343648}" presName="vert1" presStyleCnt="0"/>
      <dgm:spPr/>
    </dgm:pt>
    <dgm:pt modelId="{D2D29600-59F2-4329-AD97-27EE3973526A}" type="pres">
      <dgm:prSet presAssocID="{48041785-6345-484D-8BE3-E3F9413445B4}" presName="thickLine" presStyleLbl="alignNode1" presStyleIdx="3" presStyleCnt="4"/>
      <dgm:spPr/>
    </dgm:pt>
    <dgm:pt modelId="{E1D37C1B-39FC-4E76-A891-6CBE56A5249A}" type="pres">
      <dgm:prSet presAssocID="{48041785-6345-484D-8BE3-E3F9413445B4}" presName="horz1" presStyleCnt="0"/>
      <dgm:spPr/>
    </dgm:pt>
    <dgm:pt modelId="{0DF7B1E0-1A4F-431D-96D2-1AF58FABD012}" type="pres">
      <dgm:prSet presAssocID="{48041785-6345-484D-8BE3-E3F9413445B4}" presName="tx1" presStyleLbl="revTx" presStyleIdx="3" presStyleCnt="4"/>
      <dgm:spPr/>
    </dgm:pt>
    <dgm:pt modelId="{C6CF3DFD-6284-4FDB-8CA7-1C822B6C1C23}" type="pres">
      <dgm:prSet presAssocID="{48041785-6345-484D-8BE3-E3F9413445B4}" presName="vert1" presStyleCnt="0"/>
      <dgm:spPr/>
    </dgm:pt>
  </dgm:ptLst>
  <dgm:cxnLst>
    <dgm:cxn modelId="{05D4FE08-7D34-4E4F-A1DF-7235F9188132}" type="presOf" srcId="{404643D3-BB57-49D3-97AF-8B7F12343648}" destId="{5F19E944-4DA3-4BAA-A356-F7495D9DEB97}" srcOrd="0" destOrd="0" presId="urn:microsoft.com/office/officeart/2008/layout/LinedList"/>
    <dgm:cxn modelId="{C9BB040B-2D16-404A-A039-8FE8E3CBB7E4}" type="presOf" srcId="{43971DFE-6F13-42A7-91AC-43CAE1B17D59}" destId="{85E9F4AF-71F1-41A2-A783-63C5DF47BADE}" srcOrd="0" destOrd="0" presId="urn:microsoft.com/office/officeart/2008/layout/LinedList"/>
    <dgm:cxn modelId="{D5E8BC22-CCA9-45BA-B812-8498F9885D3F}" srcId="{965CDE77-320D-4BF0-8C4A-94313803D2F0}" destId="{43971DFE-6F13-42A7-91AC-43CAE1B17D59}" srcOrd="1" destOrd="0" parTransId="{C108F7A3-1097-48D2-BB1C-A659F1330452}" sibTransId="{96825AD9-79A0-4780-BF5D-CEF5A0279101}"/>
    <dgm:cxn modelId="{476B593A-EE80-40BF-99ED-1CCB3FA0F52D}" srcId="{965CDE77-320D-4BF0-8C4A-94313803D2F0}" destId="{404643D3-BB57-49D3-97AF-8B7F12343648}" srcOrd="2" destOrd="0" parTransId="{F0BD524A-67A4-40E9-9015-DE0D0D6476E3}" sibTransId="{1248EC62-3C0C-4868-BD78-E11B7B0B97C6}"/>
    <dgm:cxn modelId="{FDFD083F-ABC4-4E28-821B-A4BAC066B7D4}" type="presOf" srcId="{965CDE77-320D-4BF0-8C4A-94313803D2F0}" destId="{078110E3-9BC7-43CD-8AE5-D8BBFAC88595}" srcOrd="0" destOrd="0" presId="urn:microsoft.com/office/officeart/2008/layout/LinedList"/>
    <dgm:cxn modelId="{37023288-A45E-40A8-BD23-6FC52E3B6218}" srcId="{965CDE77-320D-4BF0-8C4A-94313803D2F0}" destId="{48041785-6345-484D-8BE3-E3F9413445B4}" srcOrd="3" destOrd="0" parTransId="{E8FB8F1D-DB37-4D92-9525-52452717C331}" sibTransId="{1F6838EF-E58A-4921-8AA1-A87354E1B210}"/>
    <dgm:cxn modelId="{7C03508F-AEB7-470A-B86A-33EFE85ED278}" srcId="{965CDE77-320D-4BF0-8C4A-94313803D2F0}" destId="{A3D557F2-26C0-49CD-82B8-5D52945CE925}" srcOrd="0" destOrd="0" parTransId="{FD9B7F85-63B5-4EF2-A15E-039265BDFCE2}" sibTransId="{79C56382-7BEF-420E-BF8C-574DDCAAF5A1}"/>
    <dgm:cxn modelId="{B7A5A9A1-A36E-48FB-BB81-B062459A734C}" type="presOf" srcId="{48041785-6345-484D-8BE3-E3F9413445B4}" destId="{0DF7B1E0-1A4F-431D-96D2-1AF58FABD012}" srcOrd="0" destOrd="0" presId="urn:microsoft.com/office/officeart/2008/layout/LinedList"/>
    <dgm:cxn modelId="{854420F1-A00C-4C5E-9A61-F6C497C30D37}" type="presOf" srcId="{A3D557F2-26C0-49CD-82B8-5D52945CE925}" destId="{A1515E11-C886-4891-B528-604483B06B9C}" srcOrd="0" destOrd="0" presId="urn:microsoft.com/office/officeart/2008/layout/LinedList"/>
    <dgm:cxn modelId="{3C5C6CA9-FC35-4238-A140-C6AD88DEA773}" type="presParOf" srcId="{078110E3-9BC7-43CD-8AE5-D8BBFAC88595}" destId="{F4D408D6-D4E5-4779-81DC-16E2E0818CEB}" srcOrd="0" destOrd="0" presId="urn:microsoft.com/office/officeart/2008/layout/LinedList"/>
    <dgm:cxn modelId="{EB696ABC-0A34-4F78-B449-F329476C9046}" type="presParOf" srcId="{078110E3-9BC7-43CD-8AE5-D8BBFAC88595}" destId="{59E60728-FEF9-4236-AE3B-7549914DDED7}" srcOrd="1" destOrd="0" presId="urn:microsoft.com/office/officeart/2008/layout/LinedList"/>
    <dgm:cxn modelId="{8D031DA4-F2DA-480C-B0C8-2D499C02C1D3}" type="presParOf" srcId="{59E60728-FEF9-4236-AE3B-7549914DDED7}" destId="{A1515E11-C886-4891-B528-604483B06B9C}" srcOrd="0" destOrd="0" presId="urn:microsoft.com/office/officeart/2008/layout/LinedList"/>
    <dgm:cxn modelId="{056C7680-77CA-4883-967C-B7CBCD7B57FE}" type="presParOf" srcId="{59E60728-FEF9-4236-AE3B-7549914DDED7}" destId="{800FE40C-3BD2-4BF2-80DD-DB3682A7998A}" srcOrd="1" destOrd="0" presId="urn:microsoft.com/office/officeart/2008/layout/LinedList"/>
    <dgm:cxn modelId="{B283AE0E-DCFB-462B-973B-4E125AFC1852}" type="presParOf" srcId="{078110E3-9BC7-43CD-8AE5-D8BBFAC88595}" destId="{7026DB08-2655-44DF-959D-9B76E9D1A2E1}" srcOrd="2" destOrd="0" presId="urn:microsoft.com/office/officeart/2008/layout/LinedList"/>
    <dgm:cxn modelId="{4BDDED4D-D07A-49D4-80D6-1377C03BA008}" type="presParOf" srcId="{078110E3-9BC7-43CD-8AE5-D8BBFAC88595}" destId="{2DBCD033-65F1-4773-A71A-AEBFA697759B}" srcOrd="3" destOrd="0" presId="urn:microsoft.com/office/officeart/2008/layout/LinedList"/>
    <dgm:cxn modelId="{229AC7F6-D60C-47D7-99FE-C9189D7CE27B}" type="presParOf" srcId="{2DBCD033-65F1-4773-A71A-AEBFA697759B}" destId="{85E9F4AF-71F1-41A2-A783-63C5DF47BADE}" srcOrd="0" destOrd="0" presId="urn:microsoft.com/office/officeart/2008/layout/LinedList"/>
    <dgm:cxn modelId="{3676739B-C442-4FB6-A786-8E61315327C4}" type="presParOf" srcId="{2DBCD033-65F1-4773-A71A-AEBFA697759B}" destId="{F3BA540E-B4CC-4EAB-AD98-697B0B452174}" srcOrd="1" destOrd="0" presId="urn:microsoft.com/office/officeart/2008/layout/LinedList"/>
    <dgm:cxn modelId="{4182AC5F-B2FC-4EDF-B87E-4C5F6351D491}" type="presParOf" srcId="{078110E3-9BC7-43CD-8AE5-D8BBFAC88595}" destId="{DCF025C9-106A-4772-906B-BFE9540EC2FB}" srcOrd="4" destOrd="0" presId="urn:microsoft.com/office/officeart/2008/layout/LinedList"/>
    <dgm:cxn modelId="{A5A85387-D85D-440B-A63D-B74FE8A101B1}" type="presParOf" srcId="{078110E3-9BC7-43CD-8AE5-D8BBFAC88595}" destId="{EA9F8F4E-195C-457E-9A2C-60AEBD038211}" srcOrd="5" destOrd="0" presId="urn:microsoft.com/office/officeart/2008/layout/LinedList"/>
    <dgm:cxn modelId="{9D885E6E-8F31-4530-B725-4BD019D2CB04}" type="presParOf" srcId="{EA9F8F4E-195C-457E-9A2C-60AEBD038211}" destId="{5F19E944-4DA3-4BAA-A356-F7495D9DEB97}" srcOrd="0" destOrd="0" presId="urn:microsoft.com/office/officeart/2008/layout/LinedList"/>
    <dgm:cxn modelId="{D3009B0D-E261-4055-9A1C-DFA9CBC55A49}" type="presParOf" srcId="{EA9F8F4E-195C-457E-9A2C-60AEBD038211}" destId="{047E1A71-DA05-4850-9779-6CAED6967F06}" srcOrd="1" destOrd="0" presId="urn:microsoft.com/office/officeart/2008/layout/LinedList"/>
    <dgm:cxn modelId="{6A0B108A-BA5F-4957-A4AE-ED7BBF2038F5}" type="presParOf" srcId="{078110E3-9BC7-43CD-8AE5-D8BBFAC88595}" destId="{D2D29600-59F2-4329-AD97-27EE3973526A}" srcOrd="6" destOrd="0" presId="urn:microsoft.com/office/officeart/2008/layout/LinedList"/>
    <dgm:cxn modelId="{1AC5EDA4-783A-42A1-8A85-D0664ACAB42F}" type="presParOf" srcId="{078110E3-9BC7-43CD-8AE5-D8BBFAC88595}" destId="{E1D37C1B-39FC-4E76-A891-6CBE56A5249A}" srcOrd="7" destOrd="0" presId="urn:microsoft.com/office/officeart/2008/layout/LinedList"/>
    <dgm:cxn modelId="{77B06EE7-71A8-464B-B930-07C0DA150C2C}" type="presParOf" srcId="{E1D37C1B-39FC-4E76-A891-6CBE56A5249A}" destId="{0DF7B1E0-1A4F-431D-96D2-1AF58FABD012}" srcOrd="0" destOrd="0" presId="urn:microsoft.com/office/officeart/2008/layout/LinedList"/>
    <dgm:cxn modelId="{19615B70-6C3D-4A61-A065-B365FE534B9B}" type="presParOf" srcId="{E1D37C1B-39FC-4E76-A891-6CBE56A5249A}" destId="{C6CF3DFD-6284-4FDB-8CA7-1C822B6C1C2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29F3FE-47AD-4F6A-9EAB-DCEE4BA962B1}" type="doc">
      <dgm:prSet loTypeId="urn:microsoft.com/office/officeart/2008/layout/LinedList" loCatId="list" qsTypeId="urn:microsoft.com/office/officeart/2005/8/quickstyle/simple1" qsCatId="simple" csTypeId="urn:microsoft.com/office/officeart/2005/8/colors/accent3_2" csCatId="accent3"/>
      <dgm:spPr/>
      <dgm:t>
        <a:bodyPr/>
        <a:lstStyle/>
        <a:p>
          <a:endParaRPr lang="en-US"/>
        </a:p>
      </dgm:t>
    </dgm:pt>
    <dgm:pt modelId="{B6EDEB3D-D7EA-4CA0-B2C7-E1EC13440FB0}">
      <dgm:prSet/>
      <dgm:spPr/>
      <dgm:t>
        <a:bodyPr/>
        <a:lstStyle/>
        <a:p>
          <a:r>
            <a:rPr lang="en-US" i="1"/>
            <a:t>Agreement: shows support or elaborates on the speaker's idea.</a:t>
          </a:r>
          <a:endParaRPr lang="en-US"/>
        </a:p>
      </dgm:t>
    </dgm:pt>
    <dgm:pt modelId="{654A3B83-0D6A-45B6-BC77-5A1683068ECD}" type="parTrans" cxnId="{9C7320A9-02DC-483B-825E-8CCBBC7671E6}">
      <dgm:prSet/>
      <dgm:spPr/>
      <dgm:t>
        <a:bodyPr/>
        <a:lstStyle/>
        <a:p>
          <a:endParaRPr lang="en-US"/>
        </a:p>
      </dgm:t>
    </dgm:pt>
    <dgm:pt modelId="{05D3D6D8-8288-4AC8-B261-D41E3C1A42FD}" type="sibTrans" cxnId="{9C7320A9-02DC-483B-825E-8CCBBC7671E6}">
      <dgm:prSet/>
      <dgm:spPr/>
      <dgm:t>
        <a:bodyPr/>
        <a:lstStyle/>
        <a:p>
          <a:endParaRPr lang="en-US"/>
        </a:p>
      </dgm:t>
    </dgm:pt>
    <dgm:pt modelId="{D32E2F37-7582-455A-B6CB-EA4221ABFFFD}">
      <dgm:prSet/>
      <dgm:spPr/>
      <dgm:t>
        <a:bodyPr/>
        <a:lstStyle/>
        <a:p>
          <a:r>
            <a:rPr lang="en-US" i="1"/>
            <a:t>Assistance: provides a word or phrase the speaker was searching for.</a:t>
          </a:r>
          <a:endParaRPr lang="en-US"/>
        </a:p>
      </dgm:t>
    </dgm:pt>
    <dgm:pt modelId="{F6402712-3F23-4A4D-8A1F-3E22574F5788}" type="parTrans" cxnId="{0C0A1FDD-E9B9-4510-9454-01C856D82A50}">
      <dgm:prSet/>
      <dgm:spPr/>
      <dgm:t>
        <a:bodyPr/>
        <a:lstStyle/>
        <a:p>
          <a:endParaRPr lang="en-US"/>
        </a:p>
      </dgm:t>
    </dgm:pt>
    <dgm:pt modelId="{C6B316A1-0D93-43C1-BA4D-02112BE3FE02}" type="sibTrans" cxnId="{0C0A1FDD-E9B9-4510-9454-01C856D82A50}">
      <dgm:prSet/>
      <dgm:spPr/>
      <dgm:t>
        <a:bodyPr/>
        <a:lstStyle/>
        <a:p>
          <a:endParaRPr lang="en-US"/>
        </a:p>
      </dgm:t>
    </dgm:pt>
    <dgm:pt modelId="{BF1050A0-B199-408E-A7AB-204859518FF7}">
      <dgm:prSet/>
      <dgm:spPr/>
      <dgm:t>
        <a:bodyPr/>
        <a:lstStyle/>
        <a:p>
          <a:r>
            <a:rPr lang="en-US" i="1"/>
            <a:t>Clarification: asks for an explanation about something the speaker just shared. </a:t>
          </a:r>
          <a:endParaRPr lang="en-US"/>
        </a:p>
      </dgm:t>
    </dgm:pt>
    <dgm:pt modelId="{51AE740B-E356-4A26-80BC-6D45E722A51E}" type="parTrans" cxnId="{69AA8B57-F95C-4AD7-A6B4-97CC90AF7BB4}">
      <dgm:prSet/>
      <dgm:spPr/>
      <dgm:t>
        <a:bodyPr/>
        <a:lstStyle/>
        <a:p>
          <a:endParaRPr lang="en-US"/>
        </a:p>
      </dgm:t>
    </dgm:pt>
    <dgm:pt modelId="{4B15FAA0-26AE-4D2E-891B-BD9D5B9F3DDA}" type="sibTrans" cxnId="{69AA8B57-F95C-4AD7-A6B4-97CC90AF7BB4}">
      <dgm:prSet/>
      <dgm:spPr/>
      <dgm:t>
        <a:bodyPr/>
        <a:lstStyle/>
        <a:p>
          <a:endParaRPr lang="en-US"/>
        </a:p>
      </dgm:t>
    </dgm:pt>
    <dgm:pt modelId="{82E968FF-C2E3-4E63-8B61-BBD1FC958C93}" type="pres">
      <dgm:prSet presAssocID="{7D29F3FE-47AD-4F6A-9EAB-DCEE4BA962B1}" presName="vert0" presStyleCnt="0">
        <dgm:presLayoutVars>
          <dgm:dir/>
          <dgm:animOne val="branch"/>
          <dgm:animLvl val="lvl"/>
        </dgm:presLayoutVars>
      </dgm:prSet>
      <dgm:spPr/>
    </dgm:pt>
    <dgm:pt modelId="{5352D313-864D-4E78-AB9C-A2075A8F149F}" type="pres">
      <dgm:prSet presAssocID="{B6EDEB3D-D7EA-4CA0-B2C7-E1EC13440FB0}" presName="thickLine" presStyleLbl="alignNode1" presStyleIdx="0" presStyleCnt="3"/>
      <dgm:spPr/>
    </dgm:pt>
    <dgm:pt modelId="{B78DA69A-64CE-4404-AC29-2C590B451AF5}" type="pres">
      <dgm:prSet presAssocID="{B6EDEB3D-D7EA-4CA0-B2C7-E1EC13440FB0}" presName="horz1" presStyleCnt="0"/>
      <dgm:spPr/>
    </dgm:pt>
    <dgm:pt modelId="{C26A001E-65AA-4A97-8A38-CDBD8AD361A6}" type="pres">
      <dgm:prSet presAssocID="{B6EDEB3D-D7EA-4CA0-B2C7-E1EC13440FB0}" presName="tx1" presStyleLbl="revTx" presStyleIdx="0" presStyleCnt="3"/>
      <dgm:spPr/>
    </dgm:pt>
    <dgm:pt modelId="{2BA35FC2-F988-47F2-A557-0AF74B12BC5D}" type="pres">
      <dgm:prSet presAssocID="{B6EDEB3D-D7EA-4CA0-B2C7-E1EC13440FB0}" presName="vert1" presStyleCnt="0"/>
      <dgm:spPr/>
    </dgm:pt>
    <dgm:pt modelId="{09B2D4F6-DE08-43C5-9B45-3B4C5290C98C}" type="pres">
      <dgm:prSet presAssocID="{D32E2F37-7582-455A-B6CB-EA4221ABFFFD}" presName="thickLine" presStyleLbl="alignNode1" presStyleIdx="1" presStyleCnt="3"/>
      <dgm:spPr/>
    </dgm:pt>
    <dgm:pt modelId="{233EBAC8-546A-4FF0-92F2-E02799C8DFF4}" type="pres">
      <dgm:prSet presAssocID="{D32E2F37-7582-455A-B6CB-EA4221ABFFFD}" presName="horz1" presStyleCnt="0"/>
      <dgm:spPr/>
    </dgm:pt>
    <dgm:pt modelId="{0D794A26-1FB0-4D0A-9D77-47214D627435}" type="pres">
      <dgm:prSet presAssocID="{D32E2F37-7582-455A-B6CB-EA4221ABFFFD}" presName="tx1" presStyleLbl="revTx" presStyleIdx="1" presStyleCnt="3"/>
      <dgm:spPr/>
    </dgm:pt>
    <dgm:pt modelId="{3C1C8ED2-478E-47D6-8D6B-6DD32B673962}" type="pres">
      <dgm:prSet presAssocID="{D32E2F37-7582-455A-B6CB-EA4221ABFFFD}" presName="vert1" presStyleCnt="0"/>
      <dgm:spPr/>
    </dgm:pt>
    <dgm:pt modelId="{25F05D68-CFA3-47A5-AE51-7755D597DBA5}" type="pres">
      <dgm:prSet presAssocID="{BF1050A0-B199-408E-A7AB-204859518FF7}" presName="thickLine" presStyleLbl="alignNode1" presStyleIdx="2" presStyleCnt="3"/>
      <dgm:spPr/>
    </dgm:pt>
    <dgm:pt modelId="{0BBC0BAD-74DD-465E-A906-B0797370C6C1}" type="pres">
      <dgm:prSet presAssocID="{BF1050A0-B199-408E-A7AB-204859518FF7}" presName="horz1" presStyleCnt="0"/>
      <dgm:spPr/>
    </dgm:pt>
    <dgm:pt modelId="{11720CD7-6B1E-4286-91B0-F900A22C74E8}" type="pres">
      <dgm:prSet presAssocID="{BF1050A0-B199-408E-A7AB-204859518FF7}" presName="tx1" presStyleLbl="revTx" presStyleIdx="2" presStyleCnt="3"/>
      <dgm:spPr/>
    </dgm:pt>
    <dgm:pt modelId="{F93A1FD8-B6A5-4E9D-B156-0F5E4AB508F3}" type="pres">
      <dgm:prSet presAssocID="{BF1050A0-B199-408E-A7AB-204859518FF7}" presName="vert1" presStyleCnt="0"/>
      <dgm:spPr/>
    </dgm:pt>
  </dgm:ptLst>
  <dgm:cxnLst>
    <dgm:cxn modelId="{A38C7308-A1ED-4AE9-8E58-36B9516C7C3E}" type="presOf" srcId="{BF1050A0-B199-408E-A7AB-204859518FF7}" destId="{11720CD7-6B1E-4286-91B0-F900A22C74E8}" srcOrd="0" destOrd="0" presId="urn:microsoft.com/office/officeart/2008/layout/LinedList"/>
    <dgm:cxn modelId="{C4198537-FEBA-4F8E-8BB5-5EC92E3891F8}" type="presOf" srcId="{B6EDEB3D-D7EA-4CA0-B2C7-E1EC13440FB0}" destId="{C26A001E-65AA-4A97-8A38-CDBD8AD361A6}" srcOrd="0" destOrd="0" presId="urn:microsoft.com/office/officeart/2008/layout/LinedList"/>
    <dgm:cxn modelId="{69AA8B57-F95C-4AD7-A6B4-97CC90AF7BB4}" srcId="{7D29F3FE-47AD-4F6A-9EAB-DCEE4BA962B1}" destId="{BF1050A0-B199-408E-A7AB-204859518FF7}" srcOrd="2" destOrd="0" parTransId="{51AE740B-E356-4A26-80BC-6D45E722A51E}" sibTransId="{4B15FAA0-26AE-4D2E-891B-BD9D5B9F3DDA}"/>
    <dgm:cxn modelId="{CF2B8C8D-C028-404D-8308-0B4EC3B2CE5E}" type="presOf" srcId="{7D29F3FE-47AD-4F6A-9EAB-DCEE4BA962B1}" destId="{82E968FF-C2E3-4E63-8B61-BBD1FC958C93}" srcOrd="0" destOrd="0" presId="urn:microsoft.com/office/officeart/2008/layout/LinedList"/>
    <dgm:cxn modelId="{9C7320A9-02DC-483B-825E-8CCBBC7671E6}" srcId="{7D29F3FE-47AD-4F6A-9EAB-DCEE4BA962B1}" destId="{B6EDEB3D-D7EA-4CA0-B2C7-E1EC13440FB0}" srcOrd="0" destOrd="0" parTransId="{654A3B83-0D6A-45B6-BC77-5A1683068ECD}" sibTransId="{05D3D6D8-8288-4AC8-B261-D41E3C1A42FD}"/>
    <dgm:cxn modelId="{C7B17CDA-7604-4EA0-B32E-98936F9D7E25}" type="presOf" srcId="{D32E2F37-7582-455A-B6CB-EA4221ABFFFD}" destId="{0D794A26-1FB0-4D0A-9D77-47214D627435}" srcOrd="0" destOrd="0" presId="urn:microsoft.com/office/officeart/2008/layout/LinedList"/>
    <dgm:cxn modelId="{0C0A1FDD-E9B9-4510-9454-01C856D82A50}" srcId="{7D29F3FE-47AD-4F6A-9EAB-DCEE4BA962B1}" destId="{D32E2F37-7582-455A-B6CB-EA4221ABFFFD}" srcOrd="1" destOrd="0" parTransId="{F6402712-3F23-4A4D-8A1F-3E22574F5788}" sibTransId="{C6B316A1-0D93-43C1-BA4D-02112BE3FE02}"/>
    <dgm:cxn modelId="{21B3C950-E34E-4CD7-941E-54704508195B}" type="presParOf" srcId="{82E968FF-C2E3-4E63-8B61-BBD1FC958C93}" destId="{5352D313-864D-4E78-AB9C-A2075A8F149F}" srcOrd="0" destOrd="0" presId="urn:microsoft.com/office/officeart/2008/layout/LinedList"/>
    <dgm:cxn modelId="{0A2CD651-C60C-4B95-888F-419747BB5F0F}" type="presParOf" srcId="{82E968FF-C2E3-4E63-8B61-BBD1FC958C93}" destId="{B78DA69A-64CE-4404-AC29-2C590B451AF5}" srcOrd="1" destOrd="0" presId="urn:microsoft.com/office/officeart/2008/layout/LinedList"/>
    <dgm:cxn modelId="{304BA3F2-20DF-4B5A-9D4B-948ABEC1AA21}" type="presParOf" srcId="{B78DA69A-64CE-4404-AC29-2C590B451AF5}" destId="{C26A001E-65AA-4A97-8A38-CDBD8AD361A6}" srcOrd="0" destOrd="0" presId="urn:microsoft.com/office/officeart/2008/layout/LinedList"/>
    <dgm:cxn modelId="{501025FD-4DDD-45E0-AB8A-14FE44465A3B}" type="presParOf" srcId="{B78DA69A-64CE-4404-AC29-2C590B451AF5}" destId="{2BA35FC2-F988-47F2-A557-0AF74B12BC5D}" srcOrd="1" destOrd="0" presId="urn:microsoft.com/office/officeart/2008/layout/LinedList"/>
    <dgm:cxn modelId="{FB589943-05D6-445D-B51F-350ADFF84F34}" type="presParOf" srcId="{82E968FF-C2E3-4E63-8B61-BBD1FC958C93}" destId="{09B2D4F6-DE08-43C5-9B45-3B4C5290C98C}" srcOrd="2" destOrd="0" presId="urn:microsoft.com/office/officeart/2008/layout/LinedList"/>
    <dgm:cxn modelId="{0906C782-B8FA-482A-840A-F45B02B5C920}" type="presParOf" srcId="{82E968FF-C2E3-4E63-8B61-BBD1FC958C93}" destId="{233EBAC8-546A-4FF0-92F2-E02799C8DFF4}" srcOrd="3" destOrd="0" presId="urn:microsoft.com/office/officeart/2008/layout/LinedList"/>
    <dgm:cxn modelId="{9A4B3B95-4DBB-4419-BBCA-78789C274D8B}" type="presParOf" srcId="{233EBAC8-546A-4FF0-92F2-E02799C8DFF4}" destId="{0D794A26-1FB0-4D0A-9D77-47214D627435}" srcOrd="0" destOrd="0" presId="urn:microsoft.com/office/officeart/2008/layout/LinedList"/>
    <dgm:cxn modelId="{4E9323B7-FB7F-4ECD-A2C7-0586D34E4D45}" type="presParOf" srcId="{233EBAC8-546A-4FF0-92F2-E02799C8DFF4}" destId="{3C1C8ED2-478E-47D6-8D6B-6DD32B673962}" srcOrd="1" destOrd="0" presId="urn:microsoft.com/office/officeart/2008/layout/LinedList"/>
    <dgm:cxn modelId="{DAF38700-B01A-4773-8E63-849770E552B5}" type="presParOf" srcId="{82E968FF-C2E3-4E63-8B61-BBD1FC958C93}" destId="{25F05D68-CFA3-47A5-AE51-7755D597DBA5}" srcOrd="4" destOrd="0" presId="urn:microsoft.com/office/officeart/2008/layout/LinedList"/>
    <dgm:cxn modelId="{DF907AF8-20EC-4FFC-B1EC-34146BAD0EA0}" type="presParOf" srcId="{82E968FF-C2E3-4E63-8B61-BBD1FC958C93}" destId="{0BBC0BAD-74DD-465E-A906-B0797370C6C1}" srcOrd="5" destOrd="0" presId="urn:microsoft.com/office/officeart/2008/layout/LinedList"/>
    <dgm:cxn modelId="{B0CF20C2-AE04-4796-9EB2-0390200F8E38}" type="presParOf" srcId="{0BBC0BAD-74DD-465E-A906-B0797370C6C1}" destId="{11720CD7-6B1E-4286-91B0-F900A22C74E8}" srcOrd="0" destOrd="0" presId="urn:microsoft.com/office/officeart/2008/layout/LinedList"/>
    <dgm:cxn modelId="{5F66D6DA-CCFC-4985-BF1D-DBEFC616A7A8}" type="presParOf" srcId="{0BBC0BAD-74DD-465E-A906-B0797370C6C1}" destId="{F93A1FD8-B6A5-4E9D-B156-0F5E4AB508F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0D4EFB-0546-43AF-9BA4-08B002C0E5FA}"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3D111E0-F7FD-4E9D-A553-A4EE3BF7E76A}">
      <dgm:prSet custT="1"/>
      <dgm:spPr/>
      <dgm:t>
        <a:bodyPr/>
        <a:lstStyle/>
        <a:p>
          <a:pPr>
            <a:lnSpc>
              <a:spcPct val="100000"/>
            </a:lnSpc>
            <a:defRPr cap="all"/>
          </a:pPr>
          <a:r>
            <a:rPr lang="en-US" sz="2800"/>
            <a:t>Taking a moment, taking a breath. </a:t>
          </a:r>
        </a:p>
      </dgm:t>
    </dgm:pt>
    <dgm:pt modelId="{47CC5786-D7C2-40A3-8D72-EA5C79CF3A5C}" type="parTrans" cxnId="{DB91A7F1-42DD-448E-9AC9-3706E5A53C69}">
      <dgm:prSet/>
      <dgm:spPr/>
      <dgm:t>
        <a:bodyPr/>
        <a:lstStyle/>
        <a:p>
          <a:endParaRPr lang="en-US"/>
        </a:p>
      </dgm:t>
    </dgm:pt>
    <dgm:pt modelId="{CC13A208-656E-4721-B2C9-61538B95614D}" type="sibTrans" cxnId="{DB91A7F1-42DD-448E-9AC9-3706E5A53C69}">
      <dgm:prSet/>
      <dgm:spPr/>
      <dgm:t>
        <a:bodyPr/>
        <a:lstStyle/>
        <a:p>
          <a:endParaRPr lang="en-US"/>
        </a:p>
      </dgm:t>
    </dgm:pt>
    <dgm:pt modelId="{A6D7817E-8164-416A-B053-0866BAF7435E}">
      <dgm:prSet/>
      <dgm:spPr/>
      <dgm:t>
        <a:bodyPr/>
        <a:lstStyle/>
        <a:p>
          <a:pPr>
            <a:lnSpc>
              <a:spcPct val="100000"/>
            </a:lnSpc>
            <a:defRPr cap="all"/>
          </a:pPr>
          <a:r>
            <a:rPr lang="en-US" sz="2800"/>
            <a:t>Pausing allows the leader to achieve deeper intention in the coaching conversation.</a:t>
          </a:r>
        </a:p>
      </dgm:t>
    </dgm:pt>
    <dgm:pt modelId="{4475B439-B893-4886-BC65-0EF8D3DBE7D4}" type="parTrans" cxnId="{0CCA38F6-DF86-4609-9E4D-F79D5ED7772C}">
      <dgm:prSet/>
      <dgm:spPr/>
      <dgm:t>
        <a:bodyPr/>
        <a:lstStyle/>
        <a:p>
          <a:endParaRPr lang="en-US"/>
        </a:p>
      </dgm:t>
    </dgm:pt>
    <dgm:pt modelId="{37487154-7350-4D8D-A43D-25DBBDE6C579}" type="sibTrans" cxnId="{0CCA38F6-DF86-4609-9E4D-F79D5ED7772C}">
      <dgm:prSet/>
      <dgm:spPr/>
      <dgm:t>
        <a:bodyPr/>
        <a:lstStyle/>
        <a:p>
          <a:endParaRPr lang="en-US"/>
        </a:p>
      </dgm:t>
    </dgm:pt>
    <dgm:pt modelId="{F662C9D4-8C0E-4267-A8B9-DB938DB46996}" type="pres">
      <dgm:prSet presAssocID="{EC0D4EFB-0546-43AF-9BA4-08B002C0E5FA}" presName="root" presStyleCnt="0">
        <dgm:presLayoutVars>
          <dgm:dir/>
          <dgm:resizeHandles val="exact"/>
        </dgm:presLayoutVars>
      </dgm:prSet>
      <dgm:spPr/>
    </dgm:pt>
    <dgm:pt modelId="{79D7BABC-2E92-4AFF-BDCE-9704C3646D88}" type="pres">
      <dgm:prSet presAssocID="{83D111E0-F7FD-4E9D-A553-A4EE3BF7E76A}" presName="compNode" presStyleCnt="0"/>
      <dgm:spPr/>
    </dgm:pt>
    <dgm:pt modelId="{74597B92-E657-4092-BB7A-23353D04C125}" type="pres">
      <dgm:prSet presAssocID="{83D111E0-F7FD-4E9D-A553-A4EE3BF7E76A}" presName="iconBgRect" presStyleLbl="bgShp" presStyleIdx="0" presStyleCnt="2"/>
      <dgm:spPr/>
    </dgm:pt>
    <dgm:pt modelId="{413B729B-5770-4C49-BE7D-E4ACB941A65C}" type="pres">
      <dgm:prSet presAssocID="{83D111E0-F7FD-4E9D-A553-A4EE3BF7E76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with Pulse"/>
        </a:ext>
      </dgm:extLst>
    </dgm:pt>
    <dgm:pt modelId="{C58141D5-6E5F-4C99-B7FD-86F43964414A}" type="pres">
      <dgm:prSet presAssocID="{83D111E0-F7FD-4E9D-A553-A4EE3BF7E76A}" presName="spaceRect" presStyleCnt="0"/>
      <dgm:spPr/>
    </dgm:pt>
    <dgm:pt modelId="{DD0837D9-2ED5-47AD-B595-4F857B086570}" type="pres">
      <dgm:prSet presAssocID="{83D111E0-F7FD-4E9D-A553-A4EE3BF7E76A}" presName="textRect" presStyleLbl="revTx" presStyleIdx="0" presStyleCnt="2">
        <dgm:presLayoutVars>
          <dgm:chMax val="1"/>
          <dgm:chPref val="1"/>
        </dgm:presLayoutVars>
      </dgm:prSet>
      <dgm:spPr/>
    </dgm:pt>
    <dgm:pt modelId="{B18A5D39-5764-4C11-83DF-AA321B23A126}" type="pres">
      <dgm:prSet presAssocID="{CC13A208-656E-4721-B2C9-61538B95614D}" presName="sibTrans" presStyleCnt="0"/>
      <dgm:spPr/>
    </dgm:pt>
    <dgm:pt modelId="{ADE9ECB3-56E2-40DB-8CD3-A920415974E2}" type="pres">
      <dgm:prSet presAssocID="{A6D7817E-8164-416A-B053-0866BAF7435E}" presName="compNode" presStyleCnt="0"/>
      <dgm:spPr/>
    </dgm:pt>
    <dgm:pt modelId="{0391D2FA-3DFE-48DF-AA36-E5D7032E640E}" type="pres">
      <dgm:prSet presAssocID="{A6D7817E-8164-416A-B053-0866BAF7435E}" presName="iconBgRect" presStyleLbl="bgShp" presStyleIdx="1" presStyleCnt="2"/>
      <dgm:spPr/>
    </dgm:pt>
    <dgm:pt modelId="{1ECAA4C6-CE26-4355-BE51-987B892A94F5}" type="pres">
      <dgm:prSet presAssocID="{A6D7817E-8164-416A-B053-0866BAF7435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86FF2E05-B3B3-4AAF-8591-B42FFD5211E0}" type="pres">
      <dgm:prSet presAssocID="{A6D7817E-8164-416A-B053-0866BAF7435E}" presName="spaceRect" presStyleCnt="0"/>
      <dgm:spPr/>
    </dgm:pt>
    <dgm:pt modelId="{95DD427C-89F1-4F3E-B2E1-949B3FA343B2}" type="pres">
      <dgm:prSet presAssocID="{A6D7817E-8164-416A-B053-0866BAF7435E}" presName="textRect" presStyleLbl="revTx" presStyleIdx="1" presStyleCnt="2">
        <dgm:presLayoutVars>
          <dgm:chMax val="1"/>
          <dgm:chPref val="1"/>
        </dgm:presLayoutVars>
      </dgm:prSet>
      <dgm:spPr/>
    </dgm:pt>
  </dgm:ptLst>
  <dgm:cxnLst>
    <dgm:cxn modelId="{D11D96E7-5E72-44E4-AD84-EEB324BD1485}" type="presOf" srcId="{EC0D4EFB-0546-43AF-9BA4-08B002C0E5FA}" destId="{F662C9D4-8C0E-4267-A8B9-DB938DB46996}" srcOrd="0" destOrd="0" presId="urn:microsoft.com/office/officeart/2018/5/layout/IconCircleLabelList"/>
    <dgm:cxn modelId="{DB91A7F1-42DD-448E-9AC9-3706E5A53C69}" srcId="{EC0D4EFB-0546-43AF-9BA4-08B002C0E5FA}" destId="{83D111E0-F7FD-4E9D-A553-A4EE3BF7E76A}" srcOrd="0" destOrd="0" parTransId="{47CC5786-D7C2-40A3-8D72-EA5C79CF3A5C}" sibTransId="{CC13A208-656E-4721-B2C9-61538B95614D}"/>
    <dgm:cxn modelId="{0CCA38F6-DF86-4609-9E4D-F79D5ED7772C}" srcId="{EC0D4EFB-0546-43AF-9BA4-08B002C0E5FA}" destId="{A6D7817E-8164-416A-B053-0866BAF7435E}" srcOrd="1" destOrd="0" parTransId="{4475B439-B893-4886-BC65-0EF8D3DBE7D4}" sibTransId="{37487154-7350-4D8D-A43D-25DBBDE6C579}"/>
    <dgm:cxn modelId="{BABC40F8-6AE4-440F-8FDD-4FB0B56B2D1E}" type="presOf" srcId="{A6D7817E-8164-416A-B053-0866BAF7435E}" destId="{95DD427C-89F1-4F3E-B2E1-949B3FA343B2}" srcOrd="0" destOrd="0" presId="urn:microsoft.com/office/officeart/2018/5/layout/IconCircleLabelList"/>
    <dgm:cxn modelId="{19EE80FA-7547-4B29-9528-4D3DD77E70C6}" type="presOf" srcId="{83D111E0-F7FD-4E9D-A553-A4EE3BF7E76A}" destId="{DD0837D9-2ED5-47AD-B595-4F857B086570}" srcOrd="0" destOrd="0" presId="urn:microsoft.com/office/officeart/2018/5/layout/IconCircleLabelList"/>
    <dgm:cxn modelId="{8912D40C-42C6-4AB6-A7B6-111A139F224A}" type="presParOf" srcId="{F662C9D4-8C0E-4267-A8B9-DB938DB46996}" destId="{79D7BABC-2E92-4AFF-BDCE-9704C3646D88}" srcOrd="0" destOrd="0" presId="urn:microsoft.com/office/officeart/2018/5/layout/IconCircleLabelList"/>
    <dgm:cxn modelId="{28EA10EA-F092-4178-8E66-28825D09861E}" type="presParOf" srcId="{79D7BABC-2E92-4AFF-BDCE-9704C3646D88}" destId="{74597B92-E657-4092-BB7A-23353D04C125}" srcOrd="0" destOrd="0" presId="urn:microsoft.com/office/officeart/2018/5/layout/IconCircleLabelList"/>
    <dgm:cxn modelId="{7D5BEA72-07EF-4CC0-BC03-777B5302615A}" type="presParOf" srcId="{79D7BABC-2E92-4AFF-BDCE-9704C3646D88}" destId="{413B729B-5770-4C49-BE7D-E4ACB941A65C}" srcOrd="1" destOrd="0" presId="urn:microsoft.com/office/officeart/2018/5/layout/IconCircleLabelList"/>
    <dgm:cxn modelId="{DC108A1D-2AFD-431E-BCB8-922698D37B29}" type="presParOf" srcId="{79D7BABC-2E92-4AFF-BDCE-9704C3646D88}" destId="{C58141D5-6E5F-4C99-B7FD-86F43964414A}" srcOrd="2" destOrd="0" presId="urn:microsoft.com/office/officeart/2018/5/layout/IconCircleLabelList"/>
    <dgm:cxn modelId="{AF2B4D19-2CED-4821-A3D8-E14CF68D4B1F}" type="presParOf" srcId="{79D7BABC-2E92-4AFF-BDCE-9704C3646D88}" destId="{DD0837D9-2ED5-47AD-B595-4F857B086570}" srcOrd="3" destOrd="0" presId="urn:microsoft.com/office/officeart/2018/5/layout/IconCircleLabelList"/>
    <dgm:cxn modelId="{D7DAC4BF-442A-4EB0-AF01-3D9763544945}" type="presParOf" srcId="{F662C9D4-8C0E-4267-A8B9-DB938DB46996}" destId="{B18A5D39-5764-4C11-83DF-AA321B23A126}" srcOrd="1" destOrd="0" presId="urn:microsoft.com/office/officeart/2018/5/layout/IconCircleLabelList"/>
    <dgm:cxn modelId="{258CE46C-3C25-4E7E-B91D-D9A7BC7464B3}" type="presParOf" srcId="{F662C9D4-8C0E-4267-A8B9-DB938DB46996}" destId="{ADE9ECB3-56E2-40DB-8CD3-A920415974E2}" srcOrd="2" destOrd="0" presId="urn:microsoft.com/office/officeart/2018/5/layout/IconCircleLabelList"/>
    <dgm:cxn modelId="{909BDAA1-E8B9-45E1-9ECB-E40466803191}" type="presParOf" srcId="{ADE9ECB3-56E2-40DB-8CD3-A920415974E2}" destId="{0391D2FA-3DFE-48DF-AA36-E5D7032E640E}" srcOrd="0" destOrd="0" presId="urn:microsoft.com/office/officeart/2018/5/layout/IconCircleLabelList"/>
    <dgm:cxn modelId="{C8FA7703-604F-476D-86ED-EE87C732F055}" type="presParOf" srcId="{ADE9ECB3-56E2-40DB-8CD3-A920415974E2}" destId="{1ECAA4C6-CE26-4355-BE51-987B892A94F5}" srcOrd="1" destOrd="0" presId="urn:microsoft.com/office/officeart/2018/5/layout/IconCircleLabelList"/>
    <dgm:cxn modelId="{A1F69AF2-2A97-4C6D-B6A8-4909A8C537D2}" type="presParOf" srcId="{ADE9ECB3-56E2-40DB-8CD3-A920415974E2}" destId="{86FF2E05-B3B3-4AAF-8591-B42FFD5211E0}" srcOrd="2" destOrd="0" presId="urn:microsoft.com/office/officeart/2018/5/layout/IconCircleLabelList"/>
    <dgm:cxn modelId="{8342E4C8-8F9F-4EB7-BC4A-E28A3E14B70C}" type="presParOf" srcId="{ADE9ECB3-56E2-40DB-8CD3-A920415974E2}" destId="{95DD427C-89F1-4F3E-B2E1-949B3FA343B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679B32-64B6-4A21-AF7F-37F08097B374}"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83B04AD5-2D05-4233-AF9E-F27A2C21196A}">
      <dgm:prSet/>
      <dgm:spPr/>
      <dgm:t>
        <a:bodyPr/>
        <a:lstStyle/>
        <a:p>
          <a:r>
            <a:rPr lang="en-US"/>
            <a:t>What did you hear that stuck out?</a:t>
          </a:r>
        </a:p>
      </dgm:t>
    </dgm:pt>
    <dgm:pt modelId="{7C315FB5-6711-4B70-B0B5-42B2FFB89242}" type="parTrans" cxnId="{5B0ACE4D-0E17-4DCB-A1EA-42ED5AE61DF8}">
      <dgm:prSet/>
      <dgm:spPr/>
      <dgm:t>
        <a:bodyPr/>
        <a:lstStyle/>
        <a:p>
          <a:endParaRPr lang="en-US"/>
        </a:p>
      </dgm:t>
    </dgm:pt>
    <dgm:pt modelId="{C87CE69B-AD24-4427-9995-5BC35000CC21}" type="sibTrans" cxnId="{5B0ACE4D-0E17-4DCB-A1EA-42ED5AE61DF8}">
      <dgm:prSet/>
      <dgm:spPr/>
      <dgm:t>
        <a:bodyPr/>
        <a:lstStyle/>
        <a:p>
          <a:endParaRPr lang="en-US"/>
        </a:p>
      </dgm:t>
    </dgm:pt>
    <dgm:pt modelId="{C658F3AD-D2EF-4A32-A19C-0D13BCD9E099}">
      <dgm:prSet/>
      <dgm:spPr/>
      <dgm:t>
        <a:bodyPr/>
        <a:lstStyle/>
        <a:p>
          <a:r>
            <a:rPr lang="en-US"/>
            <a:t>What will you use? </a:t>
          </a:r>
        </a:p>
      </dgm:t>
    </dgm:pt>
    <dgm:pt modelId="{B9200D5B-D29D-46A1-AEEE-01F78E5D2834}" type="parTrans" cxnId="{FE70F89E-DE12-49BC-BB89-08B0D3C6F4F2}">
      <dgm:prSet/>
      <dgm:spPr/>
      <dgm:t>
        <a:bodyPr/>
        <a:lstStyle/>
        <a:p>
          <a:endParaRPr lang="en-US"/>
        </a:p>
      </dgm:t>
    </dgm:pt>
    <dgm:pt modelId="{B0F09F83-E82D-440D-842E-6EDDE7C7E2E4}" type="sibTrans" cxnId="{FE70F89E-DE12-49BC-BB89-08B0D3C6F4F2}">
      <dgm:prSet/>
      <dgm:spPr/>
      <dgm:t>
        <a:bodyPr/>
        <a:lstStyle/>
        <a:p>
          <a:endParaRPr lang="en-US"/>
        </a:p>
      </dgm:t>
    </dgm:pt>
    <dgm:pt modelId="{5AFA0B15-2B77-4FD1-8FDD-AFDB86DDF0E1}" type="pres">
      <dgm:prSet presAssocID="{74679B32-64B6-4A21-AF7F-37F08097B374}" presName="vert0" presStyleCnt="0">
        <dgm:presLayoutVars>
          <dgm:dir/>
          <dgm:animOne val="branch"/>
          <dgm:animLvl val="lvl"/>
        </dgm:presLayoutVars>
      </dgm:prSet>
      <dgm:spPr/>
    </dgm:pt>
    <dgm:pt modelId="{555B85B7-3C64-445D-AA46-05C95AF89D36}" type="pres">
      <dgm:prSet presAssocID="{83B04AD5-2D05-4233-AF9E-F27A2C21196A}" presName="thickLine" presStyleLbl="alignNode1" presStyleIdx="0" presStyleCnt="2"/>
      <dgm:spPr/>
    </dgm:pt>
    <dgm:pt modelId="{B70F8BF3-E18F-4938-9084-8FE2CB684259}" type="pres">
      <dgm:prSet presAssocID="{83B04AD5-2D05-4233-AF9E-F27A2C21196A}" presName="horz1" presStyleCnt="0"/>
      <dgm:spPr/>
    </dgm:pt>
    <dgm:pt modelId="{6EE6AAE4-C0CE-4049-990D-68560DC4D340}" type="pres">
      <dgm:prSet presAssocID="{83B04AD5-2D05-4233-AF9E-F27A2C21196A}" presName="tx1" presStyleLbl="revTx" presStyleIdx="0" presStyleCnt="2"/>
      <dgm:spPr/>
    </dgm:pt>
    <dgm:pt modelId="{9E38A76B-3106-482D-B64D-A383A6164E1E}" type="pres">
      <dgm:prSet presAssocID="{83B04AD5-2D05-4233-AF9E-F27A2C21196A}" presName="vert1" presStyleCnt="0"/>
      <dgm:spPr/>
    </dgm:pt>
    <dgm:pt modelId="{895BC72B-B8BC-4104-8713-8F76E18F894F}" type="pres">
      <dgm:prSet presAssocID="{C658F3AD-D2EF-4A32-A19C-0D13BCD9E099}" presName="thickLine" presStyleLbl="alignNode1" presStyleIdx="1" presStyleCnt="2"/>
      <dgm:spPr/>
    </dgm:pt>
    <dgm:pt modelId="{E5CD49B7-1233-4F6D-882C-DA79642CDDEC}" type="pres">
      <dgm:prSet presAssocID="{C658F3AD-D2EF-4A32-A19C-0D13BCD9E099}" presName="horz1" presStyleCnt="0"/>
      <dgm:spPr/>
    </dgm:pt>
    <dgm:pt modelId="{30C6A594-1733-49F7-AB1E-DA815520E8CA}" type="pres">
      <dgm:prSet presAssocID="{C658F3AD-D2EF-4A32-A19C-0D13BCD9E099}" presName="tx1" presStyleLbl="revTx" presStyleIdx="1" presStyleCnt="2"/>
      <dgm:spPr/>
    </dgm:pt>
    <dgm:pt modelId="{B3A873BC-0C17-44A5-982C-D03C80001BD0}" type="pres">
      <dgm:prSet presAssocID="{C658F3AD-D2EF-4A32-A19C-0D13BCD9E099}" presName="vert1" presStyleCnt="0"/>
      <dgm:spPr/>
    </dgm:pt>
  </dgm:ptLst>
  <dgm:cxnLst>
    <dgm:cxn modelId="{A58A013D-C438-4390-91E3-3942A794B3EF}" type="presOf" srcId="{C658F3AD-D2EF-4A32-A19C-0D13BCD9E099}" destId="{30C6A594-1733-49F7-AB1E-DA815520E8CA}" srcOrd="0" destOrd="0" presId="urn:microsoft.com/office/officeart/2008/layout/LinedList"/>
    <dgm:cxn modelId="{F13E2F60-CDE3-43B8-AE7F-4078F44E4B85}" type="presOf" srcId="{83B04AD5-2D05-4233-AF9E-F27A2C21196A}" destId="{6EE6AAE4-C0CE-4049-990D-68560DC4D340}" srcOrd="0" destOrd="0" presId="urn:microsoft.com/office/officeart/2008/layout/LinedList"/>
    <dgm:cxn modelId="{403F8D63-5EEE-463B-8A11-5D75B9D4E45D}" type="presOf" srcId="{74679B32-64B6-4A21-AF7F-37F08097B374}" destId="{5AFA0B15-2B77-4FD1-8FDD-AFDB86DDF0E1}" srcOrd="0" destOrd="0" presId="urn:microsoft.com/office/officeart/2008/layout/LinedList"/>
    <dgm:cxn modelId="{5B0ACE4D-0E17-4DCB-A1EA-42ED5AE61DF8}" srcId="{74679B32-64B6-4A21-AF7F-37F08097B374}" destId="{83B04AD5-2D05-4233-AF9E-F27A2C21196A}" srcOrd="0" destOrd="0" parTransId="{7C315FB5-6711-4B70-B0B5-42B2FFB89242}" sibTransId="{C87CE69B-AD24-4427-9995-5BC35000CC21}"/>
    <dgm:cxn modelId="{FE70F89E-DE12-49BC-BB89-08B0D3C6F4F2}" srcId="{74679B32-64B6-4A21-AF7F-37F08097B374}" destId="{C658F3AD-D2EF-4A32-A19C-0D13BCD9E099}" srcOrd="1" destOrd="0" parTransId="{B9200D5B-D29D-46A1-AEEE-01F78E5D2834}" sibTransId="{B0F09F83-E82D-440D-842E-6EDDE7C7E2E4}"/>
    <dgm:cxn modelId="{CD9C26A9-279C-429D-87D4-EDF9BCD443E7}" type="presParOf" srcId="{5AFA0B15-2B77-4FD1-8FDD-AFDB86DDF0E1}" destId="{555B85B7-3C64-445D-AA46-05C95AF89D36}" srcOrd="0" destOrd="0" presId="urn:microsoft.com/office/officeart/2008/layout/LinedList"/>
    <dgm:cxn modelId="{2032E2A5-2B5E-41F1-9EE1-FCF7D476CF0C}" type="presParOf" srcId="{5AFA0B15-2B77-4FD1-8FDD-AFDB86DDF0E1}" destId="{B70F8BF3-E18F-4938-9084-8FE2CB684259}" srcOrd="1" destOrd="0" presId="urn:microsoft.com/office/officeart/2008/layout/LinedList"/>
    <dgm:cxn modelId="{4E018499-7A49-4818-95F7-FD0FC85A4DEB}" type="presParOf" srcId="{B70F8BF3-E18F-4938-9084-8FE2CB684259}" destId="{6EE6AAE4-C0CE-4049-990D-68560DC4D340}" srcOrd="0" destOrd="0" presId="urn:microsoft.com/office/officeart/2008/layout/LinedList"/>
    <dgm:cxn modelId="{0A25B3E3-1572-4629-9C97-417BC6613BCA}" type="presParOf" srcId="{B70F8BF3-E18F-4938-9084-8FE2CB684259}" destId="{9E38A76B-3106-482D-B64D-A383A6164E1E}" srcOrd="1" destOrd="0" presId="urn:microsoft.com/office/officeart/2008/layout/LinedList"/>
    <dgm:cxn modelId="{A88F7024-95EC-408C-8C97-DD00B5E481E2}" type="presParOf" srcId="{5AFA0B15-2B77-4FD1-8FDD-AFDB86DDF0E1}" destId="{895BC72B-B8BC-4104-8713-8F76E18F894F}" srcOrd="2" destOrd="0" presId="urn:microsoft.com/office/officeart/2008/layout/LinedList"/>
    <dgm:cxn modelId="{7B533993-39AF-482E-9B60-4BE5D725C9B7}" type="presParOf" srcId="{5AFA0B15-2B77-4FD1-8FDD-AFDB86DDF0E1}" destId="{E5CD49B7-1233-4F6D-882C-DA79642CDDEC}" srcOrd="3" destOrd="0" presId="urn:microsoft.com/office/officeart/2008/layout/LinedList"/>
    <dgm:cxn modelId="{ABFD74B3-33F2-4BB7-8D9A-6306CFD799D0}" type="presParOf" srcId="{E5CD49B7-1233-4F6D-882C-DA79642CDDEC}" destId="{30C6A594-1733-49F7-AB1E-DA815520E8CA}" srcOrd="0" destOrd="0" presId="urn:microsoft.com/office/officeart/2008/layout/LinedList"/>
    <dgm:cxn modelId="{51FFF175-B5AD-4696-BCDD-3B01F564AA3B}" type="presParOf" srcId="{E5CD49B7-1233-4F6D-882C-DA79642CDDEC}" destId="{B3A873BC-0C17-44A5-982C-D03C80001BD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914F7D-9B57-4C55-B629-98C937525844}" type="doc">
      <dgm:prSet loTypeId="urn:microsoft.com/office/officeart/2005/8/layout/arrow2" loCatId="process" qsTypeId="urn:microsoft.com/office/officeart/2005/8/quickstyle/simple1" qsCatId="simple" csTypeId="urn:microsoft.com/office/officeart/2005/8/colors/colorful4" csCatId="colorful" phldr="1"/>
      <dgm:spPr/>
    </dgm:pt>
    <dgm:pt modelId="{C96C6E68-3FDD-409E-93B1-B0E2E3C502F2}">
      <dgm:prSet phldrT="[Text]" phldr="0"/>
      <dgm:spPr/>
      <dgm:t>
        <a:bodyPr/>
        <a:lstStyle/>
        <a:p>
          <a:pPr rtl="0"/>
          <a:r>
            <a:rPr lang="en-US">
              <a:latin typeface="Aptos Display" panose="020F0302020204030204"/>
            </a:rPr>
            <a:t>Humility</a:t>
          </a:r>
          <a:r>
            <a:rPr lang="en-US"/>
            <a:t> </a:t>
          </a:r>
        </a:p>
      </dgm:t>
    </dgm:pt>
    <dgm:pt modelId="{E565B1C7-3831-4ABA-A7A1-054F0B1A6C5A}" type="parTrans" cxnId="{AE2913C0-4E83-4B91-BAC6-56E89D2EDB0D}">
      <dgm:prSet/>
      <dgm:spPr/>
      <dgm:t>
        <a:bodyPr/>
        <a:lstStyle/>
        <a:p>
          <a:endParaRPr lang="en-US"/>
        </a:p>
      </dgm:t>
    </dgm:pt>
    <dgm:pt modelId="{84AA7834-5BB7-4934-A3D6-D6392CA0B010}" type="sibTrans" cxnId="{AE2913C0-4E83-4B91-BAC6-56E89D2EDB0D}">
      <dgm:prSet/>
      <dgm:spPr/>
      <dgm:t>
        <a:bodyPr/>
        <a:lstStyle/>
        <a:p>
          <a:endParaRPr lang="en-US"/>
        </a:p>
      </dgm:t>
    </dgm:pt>
    <dgm:pt modelId="{1CFF9385-F0ED-488D-B23E-281F41ECF65B}">
      <dgm:prSet phldrT="[Text]" phldr="0"/>
      <dgm:spPr/>
      <dgm:t>
        <a:bodyPr/>
        <a:lstStyle/>
        <a:p>
          <a:r>
            <a:rPr lang="en-US"/>
            <a:t>Empathy</a:t>
          </a:r>
        </a:p>
      </dgm:t>
    </dgm:pt>
    <dgm:pt modelId="{CCBDFF07-F369-4A90-8048-502F7BFCEB13}" type="parTrans" cxnId="{043E0482-7012-4CE4-AE29-28B711F3C48D}">
      <dgm:prSet/>
      <dgm:spPr/>
      <dgm:t>
        <a:bodyPr/>
        <a:lstStyle/>
        <a:p>
          <a:endParaRPr lang="en-US"/>
        </a:p>
      </dgm:t>
    </dgm:pt>
    <dgm:pt modelId="{58E6619A-5DDF-4068-8AC8-149333FA483A}" type="sibTrans" cxnId="{043E0482-7012-4CE4-AE29-28B711F3C48D}">
      <dgm:prSet/>
      <dgm:spPr/>
      <dgm:t>
        <a:bodyPr/>
        <a:lstStyle/>
        <a:p>
          <a:endParaRPr lang="en-US"/>
        </a:p>
      </dgm:t>
    </dgm:pt>
    <dgm:pt modelId="{C1BAA334-6781-4327-8281-F0006518DD7F}">
      <dgm:prSet phldrT="[Text]" phldr="0"/>
      <dgm:spPr/>
      <dgm:t>
        <a:bodyPr/>
        <a:lstStyle/>
        <a:p>
          <a:pPr rtl="0"/>
          <a:r>
            <a:rPr lang="en-US"/>
            <a:t>Curiosity </a:t>
          </a:r>
        </a:p>
      </dgm:t>
    </dgm:pt>
    <dgm:pt modelId="{258C0B51-BC90-4F2F-BF45-0AA1BE1BB46F}" type="parTrans" cxnId="{31690D55-DC34-47D5-9279-00E9CCFE8B04}">
      <dgm:prSet/>
      <dgm:spPr/>
      <dgm:t>
        <a:bodyPr/>
        <a:lstStyle/>
        <a:p>
          <a:endParaRPr lang="en-US"/>
        </a:p>
      </dgm:t>
    </dgm:pt>
    <dgm:pt modelId="{5886F51F-09CB-4200-B63F-AD4E28B6D4DD}" type="sibTrans" cxnId="{31690D55-DC34-47D5-9279-00E9CCFE8B04}">
      <dgm:prSet/>
      <dgm:spPr/>
      <dgm:t>
        <a:bodyPr/>
        <a:lstStyle/>
        <a:p>
          <a:endParaRPr lang="en-US"/>
        </a:p>
      </dgm:t>
    </dgm:pt>
    <dgm:pt modelId="{92166420-3B24-4C4D-8077-E567701C52A5}" type="pres">
      <dgm:prSet presAssocID="{F0914F7D-9B57-4C55-B629-98C937525844}" presName="arrowDiagram" presStyleCnt="0">
        <dgm:presLayoutVars>
          <dgm:chMax val="5"/>
          <dgm:dir/>
          <dgm:resizeHandles val="exact"/>
        </dgm:presLayoutVars>
      </dgm:prSet>
      <dgm:spPr/>
    </dgm:pt>
    <dgm:pt modelId="{E6F3EF42-AFD2-4010-A45F-67B5634F3811}" type="pres">
      <dgm:prSet presAssocID="{F0914F7D-9B57-4C55-B629-98C937525844}" presName="arrow" presStyleLbl="bgShp" presStyleIdx="0" presStyleCnt="1"/>
      <dgm:spPr/>
    </dgm:pt>
    <dgm:pt modelId="{2CCAC277-4CE5-4B21-B3E0-56EDA12FC7B2}" type="pres">
      <dgm:prSet presAssocID="{F0914F7D-9B57-4C55-B629-98C937525844}" presName="arrowDiagram3" presStyleCnt="0"/>
      <dgm:spPr/>
    </dgm:pt>
    <dgm:pt modelId="{A10514B6-239A-47A8-BC10-5BB3B0190803}" type="pres">
      <dgm:prSet presAssocID="{C96C6E68-3FDD-409E-93B1-B0E2E3C502F2}" presName="bullet3a" presStyleLbl="node1" presStyleIdx="0" presStyleCnt="3"/>
      <dgm:spPr/>
    </dgm:pt>
    <dgm:pt modelId="{6A0EFE68-02A9-4983-982A-2E10B7468269}" type="pres">
      <dgm:prSet presAssocID="{C96C6E68-3FDD-409E-93B1-B0E2E3C502F2}" presName="textBox3a" presStyleLbl="revTx" presStyleIdx="0" presStyleCnt="3">
        <dgm:presLayoutVars>
          <dgm:bulletEnabled val="1"/>
        </dgm:presLayoutVars>
      </dgm:prSet>
      <dgm:spPr/>
    </dgm:pt>
    <dgm:pt modelId="{46CB5EE2-35A6-4524-A4E2-8318C0959F21}" type="pres">
      <dgm:prSet presAssocID="{1CFF9385-F0ED-488D-B23E-281F41ECF65B}" presName="bullet3b" presStyleLbl="node1" presStyleIdx="1" presStyleCnt="3"/>
      <dgm:spPr/>
    </dgm:pt>
    <dgm:pt modelId="{ED23A2A7-2D28-4EA7-B5FC-7F2802B36A33}" type="pres">
      <dgm:prSet presAssocID="{1CFF9385-F0ED-488D-B23E-281F41ECF65B}" presName="textBox3b" presStyleLbl="revTx" presStyleIdx="1" presStyleCnt="3">
        <dgm:presLayoutVars>
          <dgm:bulletEnabled val="1"/>
        </dgm:presLayoutVars>
      </dgm:prSet>
      <dgm:spPr/>
    </dgm:pt>
    <dgm:pt modelId="{556C4D15-D5F1-419D-9A9A-F404EB21D4C6}" type="pres">
      <dgm:prSet presAssocID="{C1BAA334-6781-4327-8281-F0006518DD7F}" presName="bullet3c" presStyleLbl="node1" presStyleIdx="2" presStyleCnt="3"/>
      <dgm:spPr/>
    </dgm:pt>
    <dgm:pt modelId="{B1C75373-F750-4EF6-B9C7-B36F25A582EA}" type="pres">
      <dgm:prSet presAssocID="{C1BAA334-6781-4327-8281-F0006518DD7F}" presName="textBox3c" presStyleLbl="revTx" presStyleIdx="2" presStyleCnt="3">
        <dgm:presLayoutVars>
          <dgm:bulletEnabled val="1"/>
        </dgm:presLayoutVars>
      </dgm:prSet>
      <dgm:spPr/>
    </dgm:pt>
  </dgm:ptLst>
  <dgm:cxnLst>
    <dgm:cxn modelId="{921F201B-F8F7-4D3E-9615-B00AE937B2E6}" type="presOf" srcId="{C96C6E68-3FDD-409E-93B1-B0E2E3C502F2}" destId="{6A0EFE68-02A9-4983-982A-2E10B7468269}" srcOrd="0" destOrd="0" presId="urn:microsoft.com/office/officeart/2005/8/layout/arrow2"/>
    <dgm:cxn modelId="{2AFF693B-05E6-492B-888E-98F5C4345A1F}" type="presOf" srcId="{F0914F7D-9B57-4C55-B629-98C937525844}" destId="{92166420-3B24-4C4D-8077-E567701C52A5}" srcOrd="0" destOrd="0" presId="urn:microsoft.com/office/officeart/2005/8/layout/arrow2"/>
    <dgm:cxn modelId="{5482C573-7A02-4DA6-82EE-167B231EC961}" type="presOf" srcId="{C1BAA334-6781-4327-8281-F0006518DD7F}" destId="{B1C75373-F750-4EF6-B9C7-B36F25A582EA}" srcOrd="0" destOrd="0" presId="urn:microsoft.com/office/officeart/2005/8/layout/arrow2"/>
    <dgm:cxn modelId="{31690D55-DC34-47D5-9279-00E9CCFE8B04}" srcId="{F0914F7D-9B57-4C55-B629-98C937525844}" destId="{C1BAA334-6781-4327-8281-F0006518DD7F}" srcOrd="2" destOrd="0" parTransId="{258C0B51-BC90-4F2F-BF45-0AA1BE1BB46F}" sibTransId="{5886F51F-09CB-4200-B63F-AD4E28B6D4DD}"/>
    <dgm:cxn modelId="{043E0482-7012-4CE4-AE29-28B711F3C48D}" srcId="{F0914F7D-9B57-4C55-B629-98C937525844}" destId="{1CFF9385-F0ED-488D-B23E-281F41ECF65B}" srcOrd="1" destOrd="0" parTransId="{CCBDFF07-F369-4A90-8048-502F7BFCEB13}" sibTransId="{58E6619A-5DDF-4068-8AC8-149333FA483A}"/>
    <dgm:cxn modelId="{56D41389-3A0A-4FEC-87A4-1190B7AAFC5F}" type="presOf" srcId="{1CFF9385-F0ED-488D-B23E-281F41ECF65B}" destId="{ED23A2A7-2D28-4EA7-B5FC-7F2802B36A33}" srcOrd="0" destOrd="0" presId="urn:microsoft.com/office/officeart/2005/8/layout/arrow2"/>
    <dgm:cxn modelId="{AE2913C0-4E83-4B91-BAC6-56E89D2EDB0D}" srcId="{F0914F7D-9B57-4C55-B629-98C937525844}" destId="{C96C6E68-3FDD-409E-93B1-B0E2E3C502F2}" srcOrd="0" destOrd="0" parTransId="{E565B1C7-3831-4ABA-A7A1-054F0B1A6C5A}" sibTransId="{84AA7834-5BB7-4934-A3D6-D6392CA0B010}"/>
    <dgm:cxn modelId="{1F6E1687-5BAE-4DD3-9EF8-0D4649EBC82E}" type="presParOf" srcId="{92166420-3B24-4C4D-8077-E567701C52A5}" destId="{E6F3EF42-AFD2-4010-A45F-67B5634F3811}" srcOrd="0" destOrd="0" presId="urn:microsoft.com/office/officeart/2005/8/layout/arrow2"/>
    <dgm:cxn modelId="{87475110-9D64-4976-8916-44ED6D43BAF5}" type="presParOf" srcId="{92166420-3B24-4C4D-8077-E567701C52A5}" destId="{2CCAC277-4CE5-4B21-B3E0-56EDA12FC7B2}" srcOrd="1" destOrd="0" presId="urn:microsoft.com/office/officeart/2005/8/layout/arrow2"/>
    <dgm:cxn modelId="{2BE765E8-91E6-4AAC-9EF3-1991C1439925}" type="presParOf" srcId="{2CCAC277-4CE5-4B21-B3E0-56EDA12FC7B2}" destId="{A10514B6-239A-47A8-BC10-5BB3B0190803}" srcOrd="0" destOrd="0" presId="urn:microsoft.com/office/officeart/2005/8/layout/arrow2"/>
    <dgm:cxn modelId="{86C26A62-FE1A-4EEB-9223-146CC27BD03F}" type="presParOf" srcId="{2CCAC277-4CE5-4B21-B3E0-56EDA12FC7B2}" destId="{6A0EFE68-02A9-4983-982A-2E10B7468269}" srcOrd="1" destOrd="0" presId="urn:microsoft.com/office/officeart/2005/8/layout/arrow2"/>
    <dgm:cxn modelId="{676CA0D3-00C5-4327-ABD2-CCCE30B95970}" type="presParOf" srcId="{2CCAC277-4CE5-4B21-B3E0-56EDA12FC7B2}" destId="{46CB5EE2-35A6-4524-A4E2-8318C0959F21}" srcOrd="2" destOrd="0" presId="urn:microsoft.com/office/officeart/2005/8/layout/arrow2"/>
    <dgm:cxn modelId="{DFC97323-3633-43E6-953F-A002CEC52E63}" type="presParOf" srcId="{2CCAC277-4CE5-4B21-B3E0-56EDA12FC7B2}" destId="{ED23A2A7-2D28-4EA7-B5FC-7F2802B36A33}" srcOrd="3" destOrd="0" presId="urn:microsoft.com/office/officeart/2005/8/layout/arrow2"/>
    <dgm:cxn modelId="{883A9A17-3CC8-41EA-912B-AB46B12955AB}" type="presParOf" srcId="{2CCAC277-4CE5-4B21-B3E0-56EDA12FC7B2}" destId="{556C4D15-D5F1-419D-9A9A-F404EB21D4C6}" srcOrd="4" destOrd="0" presId="urn:microsoft.com/office/officeart/2005/8/layout/arrow2"/>
    <dgm:cxn modelId="{9FB49215-633D-41B2-9BEB-04DA1DE9B032}" type="presParOf" srcId="{2CCAC277-4CE5-4B21-B3E0-56EDA12FC7B2}" destId="{B1C75373-F750-4EF6-B9C7-B36F25A582EA}"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12F53-286D-495A-930D-D08FA6A3DE19}">
      <dsp:nvSpPr>
        <dsp:cNvPr id="0" name=""/>
        <dsp:cNvSpPr/>
      </dsp:nvSpPr>
      <dsp:spPr>
        <a:xfrm>
          <a:off x="2448560" y="2916"/>
          <a:ext cx="9794242" cy="12795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036" tIns="325014" rIns="190036" bIns="325014" numCol="1" spcCol="1270" anchor="ctr" anchorCtr="0">
          <a:noAutofit/>
        </a:bodyPr>
        <a:lstStyle/>
        <a:p>
          <a:pPr marL="0" lvl="0" indent="0" algn="l" defTabSz="977900">
            <a:lnSpc>
              <a:spcPct val="90000"/>
            </a:lnSpc>
            <a:spcBef>
              <a:spcPct val="0"/>
            </a:spcBef>
            <a:spcAft>
              <a:spcPct val="35000"/>
            </a:spcAft>
            <a:buNone/>
          </a:pPr>
          <a:r>
            <a:rPr lang="en-US" sz="2200" kern="1200">
              <a:latin typeface="Aptos Display" panose="020F0302020204030204"/>
            </a:rPr>
            <a:t>Beyond</a:t>
          </a:r>
          <a:r>
            <a:rPr lang="en-US" sz="2200" kern="1200"/>
            <a:t> an individual perspective into sensing the broader </a:t>
          </a:r>
          <a:r>
            <a:rPr lang="en-US" sz="2200" kern="1200">
              <a:latin typeface="Aptos Display" panose="020F0302020204030204"/>
            </a:rPr>
            <a:t>system.</a:t>
          </a:r>
          <a:endParaRPr lang="en-US" sz="2200" kern="1200"/>
        </a:p>
      </dsp:txBody>
      <dsp:txXfrm>
        <a:off x="2448560" y="2916"/>
        <a:ext cx="9794242" cy="1279581"/>
      </dsp:txXfrm>
    </dsp:sp>
    <dsp:sp modelId="{838FEE5F-7C87-4E9E-A1E9-4B9F0E31AAFA}">
      <dsp:nvSpPr>
        <dsp:cNvPr id="0" name=""/>
        <dsp:cNvSpPr/>
      </dsp:nvSpPr>
      <dsp:spPr>
        <a:xfrm>
          <a:off x="0" y="2916"/>
          <a:ext cx="2448560" cy="127958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70" tIns="126394" rIns="129570" bIns="126394" numCol="1" spcCol="1270" anchor="ctr" anchorCtr="0">
          <a:noAutofit/>
        </a:bodyPr>
        <a:lstStyle/>
        <a:p>
          <a:pPr marL="0" lvl="0" indent="0" algn="ctr" defTabSz="1244600" rtl="0">
            <a:lnSpc>
              <a:spcPct val="90000"/>
            </a:lnSpc>
            <a:spcBef>
              <a:spcPct val="0"/>
            </a:spcBef>
            <a:spcAft>
              <a:spcPct val="35000"/>
            </a:spcAft>
            <a:buNone/>
          </a:pPr>
          <a:r>
            <a:rPr lang="en-US" sz="2800" kern="1200">
              <a:latin typeface="Aptos Display" panose="020F0302020204030204"/>
            </a:rPr>
            <a:t>Shift</a:t>
          </a:r>
        </a:p>
      </dsp:txBody>
      <dsp:txXfrm>
        <a:off x="0" y="2916"/>
        <a:ext cx="2448560" cy="1279581"/>
      </dsp:txXfrm>
    </dsp:sp>
    <dsp:sp modelId="{6177667B-E477-4333-99AA-95D9735780E2}">
      <dsp:nvSpPr>
        <dsp:cNvPr id="0" name=""/>
        <dsp:cNvSpPr/>
      </dsp:nvSpPr>
      <dsp:spPr>
        <a:xfrm>
          <a:off x="2448560" y="1359273"/>
          <a:ext cx="9794242" cy="12795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036" tIns="325014" rIns="190036" bIns="325014" numCol="1" spcCol="1270" anchor="ctr" anchorCtr="0">
          <a:noAutofit/>
        </a:bodyPr>
        <a:lstStyle/>
        <a:p>
          <a:pPr marL="0" lvl="0" indent="0" algn="l" defTabSz="977900">
            <a:lnSpc>
              <a:spcPct val="90000"/>
            </a:lnSpc>
            <a:spcBef>
              <a:spcPct val="0"/>
            </a:spcBef>
            <a:spcAft>
              <a:spcPct val="35000"/>
            </a:spcAft>
            <a:buNone/>
          </a:pPr>
          <a:r>
            <a:rPr lang="en-US" sz="2200" kern="1200"/>
            <a:t> </a:t>
          </a:r>
          <a:r>
            <a:rPr lang="en-US" sz="2200" kern="1200">
              <a:latin typeface="Aptos Display" panose="020F0302020204030204"/>
            </a:rPr>
            <a:t>Recurring</a:t>
          </a:r>
          <a:r>
            <a:rPr lang="en-US" sz="2200" kern="1200"/>
            <a:t> patterns and our own role in creating them.</a:t>
          </a:r>
        </a:p>
      </dsp:txBody>
      <dsp:txXfrm>
        <a:off x="2448560" y="1359273"/>
        <a:ext cx="9794242" cy="1279581"/>
      </dsp:txXfrm>
    </dsp:sp>
    <dsp:sp modelId="{2CE9C607-CF3F-40C0-9C82-F569B2DA216B}">
      <dsp:nvSpPr>
        <dsp:cNvPr id="0" name=""/>
        <dsp:cNvSpPr/>
      </dsp:nvSpPr>
      <dsp:spPr>
        <a:xfrm>
          <a:off x="0" y="1359273"/>
          <a:ext cx="2448560" cy="127958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70" tIns="126394" rIns="129570" bIns="126394" numCol="1" spcCol="1270" anchor="ctr" anchorCtr="0">
          <a:noAutofit/>
        </a:bodyPr>
        <a:lstStyle/>
        <a:p>
          <a:pPr marL="0" lvl="0" indent="0" algn="ctr" defTabSz="1244600">
            <a:lnSpc>
              <a:spcPct val="90000"/>
            </a:lnSpc>
            <a:spcBef>
              <a:spcPct val="0"/>
            </a:spcBef>
            <a:spcAft>
              <a:spcPct val="35000"/>
            </a:spcAft>
            <a:buNone/>
          </a:pPr>
          <a:r>
            <a:rPr lang="en-US" sz="2800" kern="1200"/>
            <a:t>Notice</a:t>
          </a:r>
        </a:p>
      </dsp:txBody>
      <dsp:txXfrm>
        <a:off x="0" y="1359273"/>
        <a:ext cx="2448560" cy="1279581"/>
      </dsp:txXfrm>
    </dsp:sp>
    <dsp:sp modelId="{A384F70A-ACF9-4027-81BA-58F8698C3501}">
      <dsp:nvSpPr>
        <dsp:cNvPr id="0" name=""/>
        <dsp:cNvSpPr/>
      </dsp:nvSpPr>
      <dsp:spPr>
        <a:xfrm>
          <a:off x="2448560" y="2715630"/>
          <a:ext cx="9794242" cy="12795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036" tIns="325014" rIns="190036" bIns="325014" numCol="1" spcCol="1270" anchor="ctr" anchorCtr="0">
          <a:noAutofit/>
        </a:bodyPr>
        <a:lstStyle/>
        <a:p>
          <a:pPr marL="0" lvl="0" indent="0" algn="l" defTabSz="977900">
            <a:lnSpc>
              <a:spcPct val="90000"/>
            </a:lnSpc>
            <a:spcBef>
              <a:spcPct val="0"/>
            </a:spcBef>
            <a:spcAft>
              <a:spcPct val="35000"/>
            </a:spcAft>
            <a:buNone/>
          </a:pPr>
          <a:r>
            <a:rPr lang="en-US" sz="2200" kern="1200"/>
            <a:t> </a:t>
          </a:r>
          <a:r>
            <a:rPr lang="en-US" sz="2200" kern="1200">
              <a:latin typeface="Aptos Display" panose="020F0302020204030204"/>
            </a:rPr>
            <a:t>From</a:t>
          </a:r>
          <a:r>
            <a:rPr lang="en-US" sz="2200" kern="1200"/>
            <a:t> "reacting to the past" towards "sensing the future" and what is emerging.</a:t>
          </a:r>
        </a:p>
      </dsp:txBody>
      <dsp:txXfrm>
        <a:off x="2448560" y="2715630"/>
        <a:ext cx="9794242" cy="1279581"/>
      </dsp:txXfrm>
    </dsp:sp>
    <dsp:sp modelId="{600DBAA3-CEE6-4A15-BCCC-9C0E40570736}">
      <dsp:nvSpPr>
        <dsp:cNvPr id="0" name=""/>
        <dsp:cNvSpPr/>
      </dsp:nvSpPr>
      <dsp:spPr>
        <a:xfrm>
          <a:off x="0" y="2715630"/>
          <a:ext cx="2448560" cy="127958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70" tIns="126394" rIns="129570" bIns="126394" numCol="1" spcCol="1270" anchor="ctr" anchorCtr="0">
          <a:noAutofit/>
        </a:bodyPr>
        <a:lstStyle/>
        <a:p>
          <a:pPr marL="0" lvl="0" indent="0" algn="ctr" defTabSz="1244600">
            <a:lnSpc>
              <a:spcPct val="90000"/>
            </a:lnSpc>
            <a:spcBef>
              <a:spcPct val="0"/>
            </a:spcBef>
            <a:spcAft>
              <a:spcPct val="35000"/>
            </a:spcAft>
            <a:buNone/>
          </a:pPr>
          <a:r>
            <a:rPr lang="en-US" sz="2800" kern="1200"/>
            <a:t>Move away</a:t>
          </a:r>
        </a:p>
      </dsp:txBody>
      <dsp:txXfrm>
        <a:off x="0" y="2715630"/>
        <a:ext cx="2448560" cy="1279581"/>
      </dsp:txXfrm>
    </dsp:sp>
    <dsp:sp modelId="{0B9ACC25-910D-4991-8B93-F21AAE811A07}">
      <dsp:nvSpPr>
        <dsp:cNvPr id="0" name=""/>
        <dsp:cNvSpPr/>
      </dsp:nvSpPr>
      <dsp:spPr>
        <a:xfrm>
          <a:off x="2448560" y="4071986"/>
          <a:ext cx="9794242" cy="12795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036" tIns="325014" rIns="190036" bIns="325014" numCol="1" spcCol="1270" anchor="ctr" anchorCtr="0">
          <a:noAutofit/>
        </a:bodyPr>
        <a:lstStyle/>
        <a:p>
          <a:pPr marL="0" lvl="0" indent="0" algn="l" defTabSz="977900">
            <a:lnSpc>
              <a:spcPct val="90000"/>
            </a:lnSpc>
            <a:spcBef>
              <a:spcPct val="0"/>
            </a:spcBef>
            <a:spcAft>
              <a:spcPct val="35000"/>
            </a:spcAft>
            <a:buNone/>
          </a:pPr>
          <a:r>
            <a:rPr lang="en-US" sz="2200" kern="1200">
              <a:latin typeface="Aptos Display" panose="020F0302020204030204"/>
            </a:rPr>
            <a:t>Leaders</a:t>
          </a:r>
          <a:r>
            <a:rPr lang="en-US" sz="2200" kern="1200"/>
            <a:t> test new ways of acting, learning quickly from failures rather than fearing them.</a:t>
          </a:r>
        </a:p>
      </dsp:txBody>
      <dsp:txXfrm>
        <a:off x="2448560" y="4071986"/>
        <a:ext cx="9794242" cy="1279581"/>
      </dsp:txXfrm>
    </dsp:sp>
    <dsp:sp modelId="{C186BD62-FDCD-4AAF-8F12-A5C1619E7A7E}">
      <dsp:nvSpPr>
        <dsp:cNvPr id="0" name=""/>
        <dsp:cNvSpPr/>
      </dsp:nvSpPr>
      <dsp:spPr>
        <a:xfrm>
          <a:off x="0" y="4071986"/>
          <a:ext cx="2448560" cy="127958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70" tIns="126394" rIns="129570" bIns="126394" numCol="1" spcCol="1270" anchor="ctr" anchorCtr="0">
          <a:noAutofit/>
        </a:bodyPr>
        <a:lstStyle/>
        <a:p>
          <a:pPr marL="0" lvl="0" indent="0" algn="ctr" defTabSz="1244600">
            <a:lnSpc>
              <a:spcPct val="90000"/>
            </a:lnSpc>
            <a:spcBef>
              <a:spcPct val="0"/>
            </a:spcBef>
            <a:spcAft>
              <a:spcPct val="35000"/>
            </a:spcAft>
            <a:buNone/>
          </a:pPr>
          <a:r>
            <a:rPr lang="en-US" sz="2800" kern="1200"/>
            <a:t>Help</a:t>
          </a:r>
        </a:p>
      </dsp:txBody>
      <dsp:txXfrm>
        <a:off x="0" y="4071986"/>
        <a:ext cx="2448560" cy="1279581"/>
      </dsp:txXfrm>
    </dsp:sp>
    <dsp:sp modelId="{4AB9ED6C-6571-4913-B6B8-C9692C425BE5}">
      <dsp:nvSpPr>
        <dsp:cNvPr id="0" name=""/>
        <dsp:cNvSpPr/>
      </dsp:nvSpPr>
      <dsp:spPr>
        <a:xfrm>
          <a:off x="2448560" y="5428343"/>
          <a:ext cx="9794242" cy="127958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036" tIns="325014" rIns="190036" bIns="325014" numCol="1" spcCol="1270" anchor="ctr" anchorCtr="0">
          <a:noAutofit/>
        </a:bodyPr>
        <a:lstStyle/>
        <a:p>
          <a:pPr marL="0" lvl="0" indent="0" algn="l" defTabSz="977900" rtl="0">
            <a:lnSpc>
              <a:spcPct val="90000"/>
            </a:lnSpc>
            <a:spcBef>
              <a:spcPct val="0"/>
            </a:spcBef>
            <a:spcAft>
              <a:spcPct val="35000"/>
            </a:spcAft>
            <a:buNone/>
          </a:pPr>
          <a:r>
            <a:rPr lang="en-US" sz="2200" kern="1200">
              <a:latin typeface="Aptos Display" panose="020F0302020204030204"/>
            </a:rPr>
            <a:t>New</a:t>
          </a:r>
          <a:r>
            <a:rPr lang="en-US" sz="2200" kern="1200"/>
            <a:t> structures that support and sustain the change.</a:t>
          </a:r>
        </a:p>
      </dsp:txBody>
      <dsp:txXfrm>
        <a:off x="2448560" y="5428343"/>
        <a:ext cx="9794242" cy="1279581"/>
      </dsp:txXfrm>
    </dsp:sp>
    <dsp:sp modelId="{D0CA1240-E901-4EF2-A181-2B41899712F9}">
      <dsp:nvSpPr>
        <dsp:cNvPr id="0" name=""/>
        <dsp:cNvSpPr/>
      </dsp:nvSpPr>
      <dsp:spPr>
        <a:xfrm>
          <a:off x="0" y="5428343"/>
          <a:ext cx="2448560" cy="127958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70" tIns="126394" rIns="129570" bIns="126394" numCol="1" spcCol="1270" anchor="ctr" anchorCtr="0">
          <a:noAutofit/>
        </a:bodyPr>
        <a:lstStyle/>
        <a:p>
          <a:pPr marL="0" lvl="0" indent="0" algn="ctr" defTabSz="1244600">
            <a:lnSpc>
              <a:spcPct val="90000"/>
            </a:lnSpc>
            <a:spcBef>
              <a:spcPct val="0"/>
            </a:spcBef>
            <a:spcAft>
              <a:spcPct val="35000"/>
            </a:spcAft>
            <a:buNone/>
          </a:pPr>
          <a:r>
            <a:rPr lang="en-US" sz="2800" kern="1200"/>
            <a:t>Build</a:t>
          </a:r>
        </a:p>
      </dsp:txBody>
      <dsp:txXfrm>
        <a:off x="0" y="5428343"/>
        <a:ext cx="2448560" cy="12795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68964-5887-4ED0-87F0-A2941D85848D}">
      <dsp:nvSpPr>
        <dsp:cNvPr id="0" name=""/>
        <dsp:cNvSpPr/>
      </dsp:nvSpPr>
      <dsp:spPr>
        <a:xfrm>
          <a:off x="0" y="676"/>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CA29B-C3E5-4C89-BF14-744C1E9B1427}">
      <dsp:nvSpPr>
        <dsp:cNvPr id="0" name=""/>
        <dsp:cNvSpPr/>
      </dsp:nvSpPr>
      <dsp:spPr>
        <a:xfrm>
          <a:off x="0" y="676"/>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Pause:</a:t>
          </a:r>
          <a:r>
            <a:rPr lang="en-US" sz="2300" kern="1200">
              <a:latin typeface="Aptos Display" panose="02110004020202020204"/>
            </a:rPr>
            <a:t> Take a moment to come into presence and intention.</a:t>
          </a:r>
        </a:p>
      </dsp:txBody>
      <dsp:txXfrm>
        <a:off x="0" y="676"/>
        <a:ext cx="6018114" cy="1108319"/>
      </dsp:txXfrm>
    </dsp:sp>
    <dsp:sp modelId="{31061903-68BD-4863-AB95-0DBA974636A5}">
      <dsp:nvSpPr>
        <dsp:cNvPr id="0" name=""/>
        <dsp:cNvSpPr/>
      </dsp:nvSpPr>
      <dsp:spPr>
        <a:xfrm>
          <a:off x="0" y="1108995"/>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8A6CE-38AF-48AA-9C3C-47454AAA7C3F}">
      <dsp:nvSpPr>
        <dsp:cNvPr id="0" name=""/>
        <dsp:cNvSpPr/>
      </dsp:nvSpPr>
      <dsp:spPr>
        <a:xfrm>
          <a:off x="0" y="110899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Ground:  </a:t>
          </a:r>
          <a:r>
            <a:rPr lang="en-US" sz="2300" b="0" kern="1200">
              <a:latin typeface="Aptos Display" panose="02110004020202020204"/>
            </a:rPr>
            <a:t>Tap into what's most important.</a:t>
          </a:r>
          <a:r>
            <a:rPr lang="en-US" sz="2300" b="1" kern="1200">
              <a:latin typeface="Aptos Display" panose="02110004020202020204"/>
            </a:rPr>
            <a:t> </a:t>
          </a:r>
          <a:r>
            <a:rPr lang="en-US" sz="2300" kern="1200">
              <a:latin typeface="Aptos Display" panose="02110004020202020204"/>
            </a:rPr>
            <a:t>What would you like coaching on today?</a:t>
          </a:r>
        </a:p>
      </dsp:txBody>
      <dsp:txXfrm>
        <a:off x="0" y="1108995"/>
        <a:ext cx="6018114" cy="1108319"/>
      </dsp:txXfrm>
    </dsp:sp>
    <dsp:sp modelId="{44186637-C536-4D48-B0BD-B4292020E73B}">
      <dsp:nvSpPr>
        <dsp:cNvPr id="0" name=""/>
        <dsp:cNvSpPr/>
      </dsp:nvSpPr>
      <dsp:spPr>
        <a:xfrm>
          <a:off x="0" y="2217315"/>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56602-5E24-4AF2-AE7E-A3429CB2BF03}">
      <dsp:nvSpPr>
        <dsp:cNvPr id="0" name=""/>
        <dsp:cNvSpPr/>
      </dsp:nvSpPr>
      <dsp:spPr>
        <a:xfrm>
          <a:off x="0" y="221731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Align:   </a:t>
          </a:r>
          <a:r>
            <a:rPr lang="en-US" sz="2300" kern="1200">
              <a:latin typeface="Aptos Display" panose="02110004020202020204"/>
              <a:ea typeface="Calibri"/>
              <a:cs typeface="Calibri"/>
            </a:rPr>
            <a:t>What's getting in the way? </a:t>
          </a:r>
          <a:r>
            <a:rPr lang="en-US" sz="2300" kern="1200">
              <a:latin typeface="Aptos Display" panose="02110004020202020204"/>
            </a:rPr>
            <a:t>What are the possibilities to move the forward? </a:t>
          </a:r>
        </a:p>
      </dsp:txBody>
      <dsp:txXfrm>
        <a:off x="0" y="2217315"/>
        <a:ext cx="6018114" cy="1108319"/>
      </dsp:txXfrm>
    </dsp:sp>
    <dsp:sp modelId="{750134B1-A41A-448A-9CB2-D1F17AF588D4}">
      <dsp:nvSpPr>
        <dsp:cNvPr id="0" name=""/>
        <dsp:cNvSpPr/>
      </dsp:nvSpPr>
      <dsp:spPr>
        <a:xfrm>
          <a:off x="0" y="3325634"/>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E7112-9BDC-43F9-AF72-FC4B3D7B8979}">
      <dsp:nvSpPr>
        <dsp:cNvPr id="0" name=""/>
        <dsp:cNvSpPr/>
      </dsp:nvSpPr>
      <dsp:spPr>
        <a:xfrm>
          <a:off x="0" y="332563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Act:</a:t>
          </a:r>
          <a:r>
            <a:rPr lang="en-US" sz="2300" kern="1200">
              <a:latin typeface="Aptos Display" panose="02110004020202020204"/>
            </a:rPr>
            <a:t>  Clarity needs to act. What’s standing out for you?  What might some next steps be for you?</a:t>
          </a:r>
          <a:endParaRPr lang="en-US" sz="2300" kern="1200"/>
        </a:p>
      </dsp:txBody>
      <dsp:txXfrm>
        <a:off x="0" y="3325634"/>
        <a:ext cx="6018114" cy="1108319"/>
      </dsp:txXfrm>
    </dsp:sp>
    <dsp:sp modelId="{DA75F5AD-FA5B-45E0-B24E-B56887604E2C}">
      <dsp:nvSpPr>
        <dsp:cNvPr id="0" name=""/>
        <dsp:cNvSpPr/>
      </dsp:nvSpPr>
      <dsp:spPr>
        <a:xfrm>
          <a:off x="0" y="4433954"/>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C2F8D3-5D0A-4773-82A8-5B804F35B61E}">
      <dsp:nvSpPr>
        <dsp:cNvPr id="0" name=""/>
        <dsp:cNvSpPr/>
      </dsp:nvSpPr>
      <dsp:spPr>
        <a:xfrm>
          <a:off x="0" y="443395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Calibri"/>
              <a:ea typeface="Calibri"/>
              <a:cs typeface="Calibri"/>
            </a:rPr>
            <a:t>Acknowledge:</a:t>
          </a:r>
          <a:r>
            <a:rPr lang="en-US" sz="2300" kern="1200">
              <a:latin typeface="Calibri"/>
              <a:ea typeface="Calibri"/>
              <a:cs typeface="Calibri"/>
            </a:rPr>
            <a:t> I want to acknowledge the work you did today. </a:t>
          </a:r>
          <a:endParaRPr lang="en-US" sz="2300" kern="1200">
            <a:latin typeface="Aptos Display" panose="02110004020202020204"/>
          </a:endParaRPr>
        </a:p>
      </dsp:txBody>
      <dsp:txXfrm>
        <a:off x="0" y="4433954"/>
        <a:ext cx="6018114" cy="11083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408D6-D4E5-4779-81DC-16E2E0818CEB}">
      <dsp:nvSpPr>
        <dsp:cNvPr id="0" name=""/>
        <dsp:cNvSpPr/>
      </dsp:nvSpPr>
      <dsp:spPr>
        <a:xfrm>
          <a:off x="0" y="0"/>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515E11-C886-4891-B528-604483B06B9C}">
      <dsp:nvSpPr>
        <dsp:cNvPr id="0" name=""/>
        <dsp:cNvSpPr/>
      </dsp:nvSpPr>
      <dsp:spPr>
        <a:xfrm>
          <a:off x="0" y="0"/>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Disagreement: Jumps in to voice a different opinion</a:t>
          </a:r>
        </a:p>
      </dsp:txBody>
      <dsp:txXfrm>
        <a:off x="0" y="0"/>
        <a:ext cx="10515600" cy="1088136"/>
      </dsp:txXfrm>
    </dsp:sp>
    <dsp:sp modelId="{7026DB08-2655-44DF-959D-9B76E9D1A2E1}">
      <dsp:nvSpPr>
        <dsp:cNvPr id="0" name=""/>
        <dsp:cNvSpPr/>
      </dsp:nvSpPr>
      <dsp:spPr>
        <a:xfrm>
          <a:off x="0" y="1088136"/>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E9F4AF-71F1-41A2-A783-63C5DF47BADE}">
      <dsp:nvSpPr>
        <dsp:cNvPr id="0" name=""/>
        <dsp:cNvSpPr/>
      </dsp:nvSpPr>
      <dsp:spPr>
        <a:xfrm>
          <a:off x="0" y="1088136"/>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Floor-Taking: Takes over the conversation, but stays on same subject</a:t>
          </a:r>
        </a:p>
      </dsp:txBody>
      <dsp:txXfrm>
        <a:off x="0" y="1088136"/>
        <a:ext cx="10515600" cy="1088136"/>
      </dsp:txXfrm>
    </dsp:sp>
    <dsp:sp modelId="{DCF025C9-106A-4772-906B-BFE9540EC2FB}">
      <dsp:nvSpPr>
        <dsp:cNvPr id="0" name=""/>
        <dsp:cNvSpPr/>
      </dsp:nvSpPr>
      <dsp:spPr>
        <a:xfrm>
          <a:off x="0" y="2176272"/>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19E944-4DA3-4BAA-A356-F7495D9DEB97}">
      <dsp:nvSpPr>
        <dsp:cNvPr id="0" name=""/>
        <dsp:cNvSpPr/>
      </dsp:nvSpPr>
      <dsp:spPr>
        <a:xfrm>
          <a:off x="0" y="2176272"/>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Topic-change: cuts in to change the topic</a:t>
          </a:r>
        </a:p>
      </dsp:txBody>
      <dsp:txXfrm>
        <a:off x="0" y="2176272"/>
        <a:ext cx="10515600" cy="1088136"/>
      </dsp:txXfrm>
    </dsp:sp>
    <dsp:sp modelId="{D2D29600-59F2-4329-AD97-27EE3973526A}">
      <dsp:nvSpPr>
        <dsp:cNvPr id="0" name=""/>
        <dsp:cNvSpPr/>
      </dsp:nvSpPr>
      <dsp:spPr>
        <a:xfrm>
          <a:off x="0" y="3264408"/>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F7B1E0-1A4F-431D-96D2-1AF58FABD012}">
      <dsp:nvSpPr>
        <dsp:cNvPr id="0" name=""/>
        <dsp:cNvSpPr/>
      </dsp:nvSpPr>
      <dsp:spPr>
        <a:xfrm>
          <a:off x="0" y="3264408"/>
          <a:ext cx="10515600"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Summarization: Paraphrases the speaker’s point, often minimizing it</a:t>
          </a:r>
        </a:p>
      </dsp:txBody>
      <dsp:txXfrm>
        <a:off x="0" y="3264408"/>
        <a:ext cx="10515600" cy="10881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2D313-864D-4E78-AB9C-A2075A8F149F}">
      <dsp:nvSpPr>
        <dsp:cNvPr id="0" name=""/>
        <dsp:cNvSpPr/>
      </dsp:nvSpPr>
      <dsp:spPr>
        <a:xfrm>
          <a:off x="0" y="2124"/>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6A001E-65AA-4A97-8A38-CDBD8AD361A6}">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i="1" kern="1200"/>
            <a:t>Agreement: shows support or elaborates on the speaker's idea.</a:t>
          </a:r>
          <a:endParaRPr lang="en-US" sz="4000" kern="1200"/>
        </a:p>
      </dsp:txBody>
      <dsp:txXfrm>
        <a:off x="0" y="2124"/>
        <a:ext cx="10515600" cy="1449029"/>
      </dsp:txXfrm>
    </dsp:sp>
    <dsp:sp modelId="{09B2D4F6-DE08-43C5-9B45-3B4C5290C98C}">
      <dsp:nvSpPr>
        <dsp:cNvPr id="0" name=""/>
        <dsp:cNvSpPr/>
      </dsp:nvSpPr>
      <dsp:spPr>
        <a:xfrm>
          <a:off x="0" y="1451154"/>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794A26-1FB0-4D0A-9D77-47214D627435}">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i="1" kern="1200"/>
            <a:t>Assistance: provides a word or phrase the speaker was searching for.</a:t>
          </a:r>
          <a:endParaRPr lang="en-US" sz="4000" kern="1200"/>
        </a:p>
      </dsp:txBody>
      <dsp:txXfrm>
        <a:off x="0" y="1451154"/>
        <a:ext cx="10515600" cy="1449029"/>
      </dsp:txXfrm>
    </dsp:sp>
    <dsp:sp modelId="{25F05D68-CFA3-47A5-AE51-7755D597DBA5}">
      <dsp:nvSpPr>
        <dsp:cNvPr id="0" name=""/>
        <dsp:cNvSpPr/>
      </dsp:nvSpPr>
      <dsp:spPr>
        <a:xfrm>
          <a:off x="0" y="2900183"/>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720CD7-6B1E-4286-91B0-F900A22C74E8}">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i="1" kern="1200"/>
            <a:t>Clarification: asks for an explanation about something the speaker just shared. </a:t>
          </a:r>
          <a:endParaRPr lang="en-US" sz="4000" kern="1200"/>
        </a:p>
      </dsp:txBody>
      <dsp:txXfrm>
        <a:off x="0" y="2900183"/>
        <a:ext cx="10515600" cy="14490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97B92-E657-4092-BB7A-23353D04C125}">
      <dsp:nvSpPr>
        <dsp:cNvPr id="0" name=""/>
        <dsp:cNvSpPr/>
      </dsp:nvSpPr>
      <dsp:spPr>
        <a:xfrm>
          <a:off x="2044800" y="95687"/>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3B729B-5770-4C49-BE7D-E4ACB941A65C}">
      <dsp:nvSpPr>
        <dsp:cNvPr id="0" name=""/>
        <dsp:cNvSpPr/>
      </dsp:nvSpPr>
      <dsp:spPr>
        <a:xfrm>
          <a:off x="2512800" y="56368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0837D9-2ED5-47AD-B595-4F857B086570}">
      <dsp:nvSpPr>
        <dsp:cNvPr id="0" name=""/>
        <dsp:cNvSpPr/>
      </dsp:nvSpPr>
      <dsp:spPr>
        <a:xfrm>
          <a:off x="1342800" y="2975688"/>
          <a:ext cx="360000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a:t>Taking a moment, taking a breath. </a:t>
          </a:r>
        </a:p>
      </dsp:txBody>
      <dsp:txXfrm>
        <a:off x="1342800" y="2975688"/>
        <a:ext cx="3600000" cy="877500"/>
      </dsp:txXfrm>
    </dsp:sp>
    <dsp:sp modelId="{0391D2FA-3DFE-48DF-AA36-E5D7032E640E}">
      <dsp:nvSpPr>
        <dsp:cNvPr id="0" name=""/>
        <dsp:cNvSpPr/>
      </dsp:nvSpPr>
      <dsp:spPr>
        <a:xfrm>
          <a:off x="6274800" y="95687"/>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CAA4C6-CE26-4355-BE51-987B892A94F5}">
      <dsp:nvSpPr>
        <dsp:cNvPr id="0" name=""/>
        <dsp:cNvSpPr/>
      </dsp:nvSpPr>
      <dsp:spPr>
        <a:xfrm>
          <a:off x="6742800" y="56368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DD427C-89F1-4F3E-B2E1-949B3FA343B2}">
      <dsp:nvSpPr>
        <dsp:cNvPr id="0" name=""/>
        <dsp:cNvSpPr/>
      </dsp:nvSpPr>
      <dsp:spPr>
        <a:xfrm>
          <a:off x="5572800" y="2975688"/>
          <a:ext cx="3600000"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Pausing allows the leader to achieve deeper intention in the coaching conversation.</a:t>
          </a:r>
        </a:p>
      </dsp:txBody>
      <dsp:txXfrm>
        <a:off x="5572800" y="2975688"/>
        <a:ext cx="3600000" cy="8775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B85B7-3C64-445D-AA46-05C95AF89D36}">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E6AAE4-C0CE-4049-990D-68560DC4D340}">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What did you hear that stuck out?</a:t>
          </a:r>
        </a:p>
      </dsp:txBody>
      <dsp:txXfrm>
        <a:off x="0" y="0"/>
        <a:ext cx="6900512" cy="2768070"/>
      </dsp:txXfrm>
    </dsp:sp>
    <dsp:sp modelId="{895BC72B-B8BC-4104-8713-8F76E18F894F}">
      <dsp:nvSpPr>
        <dsp:cNvPr id="0" name=""/>
        <dsp:cNvSpPr/>
      </dsp:nvSpPr>
      <dsp:spPr>
        <a:xfrm>
          <a:off x="0" y="2768070"/>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C6A594-1733-49F7-AB1E-DA815520E8CA}">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What will you use? </a:t>
          </a:r>
        </a:p>
      </dsp:txBody>
      <dsp:txXfrm>
        <a:off x="0" y="2768070"/>
        <a:ext cx="6900512" cy="27680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3EF42-AFD2-4010-A45F-67B5634F3811}">
      <dsp:nvSpPr>
        <dsp:cNvPr id="0" name=""/>
        <dsp:cNvSpPr/>
      </dsp:nvSpPr>
      <dsp:spPr>
        <a:xfrm>
          <a:off x="930275" y="0"/>
          <a:ext cx="7315200" cy="4572000"/>
        </a:xfrm>
        <a:prstGeom prst="swooshArrow">
          <a:avLst>
            <a:gd name="adj1" fmla="val 25000"/>
            <a:gd name="adj2" fmla="val 2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0514B6-239A-47A8-BC10-5BB3B0190803}">
      <dsp:nvSpPr>
        <dsp:cNvPr id="0" name=""/>
        <dsp:cNvSpPr/>
      </dsp:nvSpPr>
      <dsp:spPr>
        <a:xfrm>
          <a:off x="1859305" y="3155594"/>
          <a:ext cx="190195" cy="19019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0EFE68-02A9-4983-982A-2E10B7468269}">
      <dsp:nvSpPr>
        <dsp:cNvPr id="0" name=""/>
        <dsp:cNvSpPr/>
      </dsp:nvSpPr>
      <dsp:spPr>
        <a:xfrm>
          <a:off x="1954403" y="3250692"/>
          <a:ext cx="1704441" cy="1321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80" tIns="0" rIns="0" bIns="0" numCol="1" spcCol="1270" anchor="t" anchorCtr="0">
          <a:noAutofit/>
        </a:bodyPr>
        <a:lstStyle/>
        <a:p>
          <a:pPr marL="0" lvl="0" indent="0" algn="l" defTabSz="1289050" rtl="0">
            <a:lnSpc>
              <a:spcPct val="90000"/>
            </a:lnSpc>
            <a:spcBef>
              <a:spcPct val="0"/>
            </a:spcBef>
            <a:spcAft>
              <a:spcPct val="35000"/>
            </a:spcAft>
            <a:buNone/>
          </a:pPr>
          <a:r>
            <a:rPr lang="en-US" sz="2900" kern="1200">
              <a:latin typeface="Aptos Display" panose="020F0302020204030204"/>
            </a:rPr>
            <a:t>Humility</a:t>
          </a:r>
          <a:r>
            <a:rPr lang="en-US" sz="2900" kern="1200"/>
            <a:t> </a:t>
          </a:r>
        </a:p>
      </dsp:txBody>
      <dsp:txXfrm>
        <a:off x="1954403" y="3250692"/>
        <a:ext cx="1704441" cy="1321308"/>
      </dsp:txXfrm>
    </dsp:sp>
    <dsp:sp modelId="{46CB5EE2-35A6-4524-A4E2-8318C0959F21}">
      <dsp:nvSpPr>
        <dsp:cNvPr id="0" name=""/>
        <dsp:cNvSpPr/>
      </dsp:nvSpPr>
      <dsp:spPr>
        <a:xfrm>
          <a:off x="3538143" y="1912924"/>
          <a:ext cx="343814" cy="343814"/>
        </a:xfrm>
        <a:prstGeom prst="ellipse">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3A2A7-2D28-4EA7-B5FC-7F2802B36A33}">
      <dsp:nvSpPr>
        <dsp:cNvPr id="0" name=""/>
        <dsp:cNvSpPr/>
      </dsp:nvSpPr>
      <dsp:spPr>
        <a:xfrm>
          <a:off x="3710051" y="2084831"/>
          <a:ext cx="1755648" cy="24871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180" tIns="0" rIns="0" bIns="0" numCol="1" spcCol="1270" anchor="t" anchorCtr="0">
          <a:noAutofit/>
        </a:bodyPr>
        <a:lstStyle/>
        <a:p>
          <a:pPr marL="0" lvl="0" indent="0" algn="l" defTabSz="1289050">
            <a:lnSpc>
              <a:spcPct val="90000"/>
            </a:lnSpc>
            <a:spcBef>
              <a:spcPct val="0"/>
            </a:spcBef>
            <a:spcAft>
              <a:spcPct val="35000"/>
            </a:spcAft>
            <a:buNone/>
          </a:pPr>
          <a:r>
            <a:rPr lang="en-US" sz="2900" kern="1200"/>
            <a:t>Empathy</a:t>
          </a:r>
        </a:p>
      </dsp:txBody>
      <dsp:txXfrm>
        <a:off x="3710051" y="2084831"/>
        <a:ext cx="1755648" cy="2487168"/>
      </dsp:txXfrm>
    </dsp:sp>
    <dsp:sp modelId="{556C4D15-D5F1-419D-9A9A-F404EB21D4C6}">
      <dsp:nvSpPr>
        <dsp:cNvPr id="0" name=""/>
        <dsp:cNvSpPr/>
      </dsp:nvSpPr>
      <dsp:spPr>
        <a:xfrm>
          <a:off x="5557139" y="1156715"/>
          <a:ext cx="475488" cy="475488"/>
        </a:xfrm>
        <a:prstGeom prst="ellipse">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C75373-F750-4EF6-B9C7-B36F25A582EA}">
      <dsp:nvSpPr>
        <dsp:cNvPr id="0" name=""/>
        <dsp:cNvSpPr/>
      </dsp:nvSpPr>
      <dsp:spPr>
        <a:xfrm>
          <a:off x="5794883" y="1394459"/>
          <a:ext cx="1755648" cy="3177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951" tIns="0" rIns="0" bIns="0" numCol="1" spcCol="1270" anchor="t" anchorCtr="0">
          <a:noAutofit/>
        </a:bodyPr>
        <a:lstStyle/>
        <a:p>
          <a:pPr marL="0" lvl="0" indent="0" algn="l" defTabSz="1289050" rtl="0">
            <a:lnSpc>
              <a:spcPct val="90000"/>
            </a:lnSpc>
            <a:spcBef>
              <a:spcPct val="0"/>
            </a:spcBef>
            <a:spcAft>
              <a:spcPct val="35000"/>
            </a:spcAft>
            <a:buNone/>
          </a:pPr>
          <a:r>
            <a:rPr lang="en-US" sz="2900" kern="1200"/>
            <a:t>Curiosity </a:t>
          </a:r>
        </a:p>
      </dsp:txBody>
      <dsp:txXfrm>
        <a:off x="5794883" y="1394459"/>
        <a:ext cx="1755648" cy="317754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943CA-5B3D-443D-A47F-1342958F1301}" type="datetimeFigureOut">
              <a:t>3/13/2026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99938-B263-40E3-8D01-DFEFBD68C390}" type="slidenum">
              <a:t>‹#›</a:t>
            </a:fld>
            <a:endParaRPr lang="en-US"/>
          </a:p>
        </p:txBody>
      </p:sp>
    </p:spTree>
    <p:extLst>
      <p:ext uri="{BB962C8B-B14F-4D97-AF65-F5344CB8AC3E}">
        <p14:creationId xmlns:p14="http://schemas.microsoft.com/office/powerpoint/2010/main" val="180736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ea typeface="Calibri"/>
                <a:cs typeface="Calibri"/>
              </a:rPr>
              <a:t>ADD Oklahoma </a:t>
            </a:r>
            <a:r>
              <a:rPr lang="en-US" err="1">
                <a:ea typeface="Calibri"/>
                <a:cs typeface="Calibri"/>
              </a:rPr>
              <a:t>speciific</a:t>
            </a:r>
            <a:r>
              <a:rPr lang="en-US">
                <a:ea typeface="Calibri"/>
                <a:cs typeface="Calibri"/>
              </a:rPr>
              <a:t> land acknowledgement</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Shine up the slide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10</a:t>
            </a:fld>
            <a:endParaRPr lang="en-US"/>
          </a:p>
        </p:txBody>
      </p:sp>
    </p:spTree>
    <p:extLst>
      <p:ext uri="{BB962C8B-B14F-4D97-AF65-F5344CB8AC3E}">
        <p14:creationId xmlns:p14="http://schemas.microsoft.com/office/powerpoint/2010/main" val="247113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p>
          <a:p>
            <a:r>
              <a:rPr lang="en-US">
                <a:ea typeface="Calibri"/>
                <a:cs typeface="Calibri"/>
              </a:rPr>
              <a:t>Find new people, Groups of 3-4</a:t>
            </a:r>
          </a:p>
          <a:p>
            <a:r>
              <a:rPr lang="en-US">
                <a:ea typeface="Calibri"/>
                <a:cs typeface="Calibri"/>
              </a:rPr>
              <a:t>Note takes is person whose birthday is coming up soonest.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12</a:t>
            </a:fld>
            <a:endParaRPr lang="en-US"/>
          </a:p>
        </p:txBody>
      </p:sp>
    </p:spTree>
    <p:extLst>
      <p:ext uri="{BB962C8B-B14F-4D97-AF65-F5344CB8AC3E}">
        <p14:creationId xmlns:p14="http://schemas.microsoft.com/office/powerpoint/2010/main" val="3988308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of systems thinking in a school and union context.</a:t>
            </a:r>
          </a:p>
        </p:txBody>
      </p:sp>
      <p:sp>
        <p:nvSpPr>
          <p:cNvPr id="4" name="Slide Number Placeholder 3"/>
          <p:cNvSpPr>
            <a:spLocks noGrp="1"/>
          </p:cNvSpPr>
          <p:nvPr>
            <p:ph type="sldNum" sz="quarter" idx="5"/>
          </p:nvPr>
        </p:nvSpPr>
        <p:spPr/>
        <p:txBody>
          <a:bodyPr/>
          <a:lstStyle/>
          <a:p>
            <a:fld id="{95BCA76F-5526-4187-B85C-0A5B109B7103}" type="slidenum">
              <a:rPr lang="en-US"/>
              <a:t>13</a:t>
            </a:fld>
            <a:endParaRPr lang="en-US"/>
          </a:p>
        </p:txBody>
      </p:sp>
    </p:spTree>
    <p:extLst>
      <p:ext uri="{BB962C8B-B14F-4D97-AF65-F5344CB8AC3E}">
        <p14:creationId xmlns:p14="http://schemas.microsoft.com/office/powerpoint/2010/main" val="19369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Starts with just the title, click to see what appears, click to see what does not appear, and click to see concepts.</a:t>
            </a:r>
          </a:p>
        </p:txBody>
      </p:sp>
      <p:sp>
        <p:nvSpPr>
          <p:cNvPr id="4" name="Slide Number Placeholder 3"/>
          <p:cNvSpPr>
            <a:spLocks noGrp="1"/>
          </p:cNvSpPr>
          <p:nvPr>
            <p:ph type="sldNum" sz="quarter" idx="5"/>
          </p:nvPr>
        </p:nvSpPr>
        <p:spPr/>
        <p:txBody>
          <a:bodyPr/>
          <a:lstStyle/>
          <a:p>
            <a:fld id="{95BCA76F-5526-4187-B85C-0A5B109B7103}" type="slidenum">
              <a:rPr lang="en-US"/>
              <a:t>15</a:t>
            </a:fld>
            <a:endParaRPr lang="en-US"/>
          </a:p>
        </p:txBody>
      </p:sp>
    </p:spTree>
    <p:extLst>
      <p:ext uri="{BB962C8B-B14F-4D97-AF65-F5344CB8AC3E}">
        <p14:creationId xmlns:p14="http://schemas.microsoft.com/office/powerpoint/2010/main" val="193692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7A52A-FA36-4C43-40C5-FC43E8216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974A7-0B01-0BF7-51E5-1E48ED4FE9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3903D-F605-A741-DC8E-A2C6A4712223}"/>
              </a:ext>
            </a:extLst>
          </p:cNvPr>
          <p:cNvSpPr>
            <a:spLocks noGrp="1"/>
          </p:cNvSpPr>
          <p:nvPr>
            <p:ph type="body" idx="1"/>
          </p:nvPr>
        </p:nvSpPr>
        <p:spPr/>
        <p:txBody>
          <a:bodyPr/>
          <a:lstStyle/>
          <a:p>
            <a:r>
              <a:rPr lang="en-US">
                <a:ea typeface="Calibri"/>
                <a:cs typeface="Calibri"/>
              </a:rPr>
              <a:t>Starts with just the title, click to see what appears, click to see what does not appear, and click to see concepts.</a:t>
            </a:r>
          </a:p>
        </p:txBody>
      </p:sp>
      <p:sp>
        <p:nvSpPr>
          <p:cNvPr id="4" name="Slide Number Placeholder 3">
            <a:extLst>
              <a:ext uri="{FF2B5EF4-FFF2-40B4-BE49-F238E27FC236}">
                <a16:creationId xmlns:a16="http://schemas.microsoft.com/office/drawing/2014/main" id="{91959538-EC4E-355E-7DED-C01E689C21E0}"/>
              </a:ext>
            </a:extLst>
          </p:cNvPr>
          <p:cNvSpPr>
            <a:spLocks noGrp="1"/>
          </p:cNvSpPr>
          <p:nvPr>
            <p:ph type="sldNum" sz="quarter" idx="5"/>
          </p:nvPr>
        </p:nvSpPr>
        <p:spPr/>
        <p:txBody>
          <a:bodyPr/>
          <a:lstStyle/>
          <a:p>
            <a:fld id="{95BCA76F-5526-4187-B85C-0A5B109B7103}" type="slidenum">
              <a:rPr lang="en-US"/>
              <a:t>18</a:t>
            </a:fld>
            <a:endParaRPr lang="en-US"/>
          </a:p>
        </p:txBody>
      </p:sp>
    </p:spTree>
    <p:extLst>
      <p:ext uri="{BB962C8B-B14F-4D97-AF65-F5344CB8AC3E}">
        <p14:creationId xmlns:p14="http://schemas.microsoft.com/office/powerpoint/2010/main" val="328076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lnSpc>
                <a:spcPct val="90000"/>
              </a:lnSpc>
              <a:spcBef>
                <a:spcPts val="500"/>
              </a:spcBef>
              <a:spcAft>
                <a:spcPts val="1200"/>
              </a:spcAft>
              <a:buFont typeface="Arial"/>
              <a:buChar char="•"/>
            </a:pPr>
            <a:r>
              <a:rPr lang="en-US">
                <a:ea typeface="Calibri"/>
                <a:cs typeface="Calibri"/>
              </a:rPr>
              <a:t>Salina- </a:t>
            </a:r>
            <a:r>
              <a:rPr lang="en-US">
                <a:highlight>
                  <a:srgbClr val="FFFFFF"/>
                </a:highlight>
              </a:rPr>
              <a:t>Coaching can help leaders  tap into their own wisdom to gain greater clarity. </a:t>
            </a:r>
            <a:endParaRPr lang="en-US"/>
          </a:p>
          <a:p>
            <a:pPr marL="628650" lvl="1" indent="-171450">
              <a:lnSpc>
                <a:spcPct val="90000"/>
              </a:lnSpc>
              <a:spcBef>
                <a:spcPts val="500"/>
              </a:spcBef>
              <a:spcAft>
                <a:spcPts val="1200"/>
              </a:spcAft>
              <a:buFont typeface="Arial"/>
              <a:buChar char="•"/>
            </a:pPr>
            <a:r>
              <a:rPr lang="en-US">
                <a:highlight>
                  <a:srgbClr val="FFFFFF"/>
                </a:highlight>
              </a:rPr>
              <a:t>Coaching helps leaders understand and move through what is getting in the way.</a:t>
            </a:r>
            <a:endParaRPr lang="en-US"/>
          </a:p>
        </p:txBody>
      </p:sp>
      <p:sp>
        <p:nvSpPr>
          <p:cNvPr id="4" name="Slide Number Placeholder 3"/>
          <p:cNvSpPr>
            <a:spLocks noGrp="1"/>
          </p:cNvSpPr>
          <p:nvPr>
            <p:ph type="sldNum" sz="quarter" idx="5"/>
          </p:nvPr>
        </p:nvSpPr>
        <p:spPr/>
        <p:txBody>
          <a:bodyPr/>
          <a:lstStyle/>
          <a:p>
            <a:fld id="{415128E4-6EED-4DD7-8932-0F2E72A616D4}" type="slidenum">
              <a:rPr lang="en-US"/>
              <a:t>32</a:t>
            </a:fld>
            <a:endParaRPr lang="en-US"/>
          </a:p>
        </p:txBody>
      </p:sp>
    </p:spTree>
    <p:extLst>
      <p:ext uri="{BB962C8B-B14F-4D97-AF65-F5344CB8AC3E}">
        <p14:creationId xmlns:p14="http://schemas.microsoft.com/office/powerpoint/2010/main" val="2694080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29CB0-B621-2BFE-DDAD-77DAF37A7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F1BA2-E8DD-7732-1E50-A32F970CA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805D0-EA36-60C5-AE73-84E3FC093467}"/>
              </a:ext>
            </a:extLst>
          </p:cNvPr>
          <p:cNvSpPr>
            <a:spLocks noGrp="1"/>
          </p:cNvSpPr>
          <p:nvPr>
            <p:ph type="body" idx="1"/>
          </p:nvPr>
        </p:nvSpPr>
        <p:spPr/>
        <p:txBody>
          <a:bodyPr/>
          <a:lstStyle/>
          <a:p>
            <a:r>
              <a:rPr lang="en-US">
                <a:ea typeface="Calibri"/>
                <a:cs typeface="Calibri"/>
              </a:rPr>
              <a:t>Jariza</a:t>
            </a:r>
          </a:p>
        </p:txBody>
      </p:sp>
      <p:sp>
        <p:nvSpPr>
          <p:cNvPr id="4" name="Slide Number Placeholder 3">
            <a:extLst>
              <a:ext uri="{FF2B5EF4-FFF2-40B4-BE49-F238E27FC236}">
                <a16:creationId xmlns:a16="http://schemas.microsoft.com/office/drawing/2014/main" id="{A15D54D4-DDEF-4A1C-B42F-47B753D4E6A7}"/>
              </a:ext>
            </a:extLst>
          </p:cNvPr>
          <p:cNvSpPr>
            <a:spLocks noGrp="1"/>
          </p:cNvSpPr>
          <p:nvPr>
            <p:ph type="sldNum" sz="quarter" idx="5"/>
          </p:nvPr>
        </p:nvSpPr>
        <p:spPr/>
        <p:txBody>
          <a:bodyPr/>
          <a:lstStyle/>
          <a:p>
            <a:fld id="{415128E4-6EED-4DD7-8932-0F2E72A616D4}" type="slidenum">
              <a:rPr lang="en-US"/>
              <a:t>33</a:t>
            </a:fld>
            <a:endParaRPr lang="en-US"/>
          </a:p>
        </p:txBody>
      </p:sp>
    </p:spTree>
    <p:extLst>
      <p:ext uri="{BB962C8B-B14F-4D97-AF65-F5344CB8AC3E}">
        <p14:creationId xmlns:p14="http://schemas.microsoft.com/office/powerpoint/2010/main" val="138595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Salina – Before we go in an activity, let's revisit on a foundational practice to both organizing and coaching conversations  - engaged listening. </a:t>
            </a:r>
          </a:p>
          <a:p>
            <a:endParaRPr lang="en-US">
              <a:ea typeface="Calibri"/>
              <a:cs typeface="Calibri"/>
            </a:endParaRPr>
          </a:p>
          <a:p>
            <a:r>
              <a:rPr lang="en-US" i="1">
                <a:highlight>
                  <a:srgbClr val="FFFFFF"/>
                </a:highlight>
              </a:rPr>
              <a:t>Open body language. Maintaining eye contact, Nodding. Facial expressions that show empathy or curiosity</a:t>
            </a:r>
            <a:endParaRPr lang="en-US">
              <a:highlight>
                <a:srgbClr val="FFFFFF"/>
              </a:highlight>
            </a:endParaRPr>
          </a:p>
          <a:p>
            <a:r>
              <a:rPr lang="en-US" i="1">
                <a:highlight>
                  <a:srgbClr val="FFFFFF"/>
                </a:highlight>
              </a:rPr>
              <a:t>Let’s get started. One the person is done. They can indicate by thanking the person for listening. Then the listener can just simple say thank you for sharing.</a:t>
            </a:r>
            <a:endParaRPr lang="en-US">
              <a:highlight>
                <a:srgbClr val="FFFFFF"/>
              </a:highlight>
            </a:endParaRPr>
          </a:p>
          <a:p>
            <a:endParaRPr lang="en-US">
              <a:highlight>
                <a:srgbClr val="FFFFFF"/>
              </a:highlight>
            </a:endParaRPr>
          </a:p>
          <a:p>
            <a:endParaRPr lang="en-US">
              <a:ea typeface="Calibri"/>
              <a:cs typeface="Calibri"/>
            </a:endParaRPr>
          </a:p>
          <a:p>
            <a:endParaRPr lang="en-US">
              <a:ea typeface="Calibri"/>
              <a:cs typeface="Calibri"/>
            </a:endParaRPr>
          </a:p>
          <a:p>
            <a:r>
              <a:rPr lang="en-US">
                <a:ea typeface="Calibri"/>
                <a:cs typeface="Calibri"/>
              </a:rPr>
              <a:t>What is not being said.</a:t>
            </a:r>
          </a:p>
        </p:txBody>
      </p:sp>
      <p:sp>
        <p:nvSpPr>
          <p:cNvPr id="4" name="Slide Number Placeholder 3"/>
          <p:cNvSpPr>
            <a:spLocks noGrp="1"/>
          </p:cNvSpPr>
          <p:nvPr>
            <p:ph type="sldNum" sz="quarter" idx="5"/>
          </p:nvPr>
        </p:nvSpPr>
        <p:spPr/>
        <p:txBody>
          <a:bodyPr/>
          <a:lstStyle/>
          <a:p>
            <a:fld id="{415128E4-6EED-4DD7-8932-0F2E72A616D4}" type="slidenum">
              <a:rPr lang="en-US"/>
              <a:t>35</a:t>
            </a:fld>
            <a:endParaRPr lang="en-US"/>
          </a:p>
        </p:txBody>
      </p:sp>
    </p:spTree>
    <p:extLst>
      <p:ext uri="{BB962C8B-B14F-4D97-AF65-F5344CB8AC3E}">
        <p14:creationId xmlns:p14="http://schemas.microsoft.com/office/powerpoint/2010/main" val="3046340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i="1">
                <a:highlight>
                  <a:srgbClr val="FFFFFF"/>
                </a:highlight>
              </a:rPr>
              <a:t>When a leader has a growth mindset, how do they approach </a:t>
            </a:r>
            <a:r>
              <a:rPr lang="en-US" i="1" err="1">
                <a:highlight>
                  <a:srgbClr val="FFFFFF"/>
                </a:highlight>
              </a:rPr>
              <a:t>beingcoached</a:t>
            </a:r>
            <a:r>
              <a:rPr lang="en-US" i="1">
                <a:highlight>
                  <a:srgbClr val="FFFFFF"/>
                </a:highlight>
              </a:rPr>
              <a:t>?</a:t>
            </a:r>
            <a:endParaRPr lang="en-US"/>
          </a:p>
          <a:p>
            <a:pPr marL="285750" indent="-285750">
              <a:lnSpc>
                <a:spcPct val="90000"/>
              </a:lnSpc>
              <a:spcBef>
                <a:spcPts val="1000"/>
              </a:spcBef>
              <a:buFont typeface="Arial"/>
              <a:buChar char="•"/>
            </a:pPr>
            <a:r>
              <a:rPr lang="en-US" i="1">
                <a:highlight>
                  <a:srgbClr val="FFFFFF"/>
                </a:highlight>
              </a:rPr>
              <a:t> What are some signs that you might be coaching someone with amore fixed mindset?</a:t>
            </a:r>
            <a:endParaRPr lang="en-US"/>
          </a:p>
        </p:txBody>
      </p:sp>
      <p:sp>
        <p:nvSpPr>
          <p:cNvPr id="4" name="Slide Number Placeholder 3"/>
          <p:cNvSpPr>
            <a:spLocks noGrp="1"/>
          </p:cNvSpPr>
          <p:nvPr>
            <p:ph type="sldNum" sz="quarter" idx="5"/>
          </p:nvPr>
        </p:nvSpPr>
        <p:spPr/>
        <p:txBody>
          <a:bodyPr/>
          <a:lstStyle/>
          <a:p>
            <a:fld id="{95BCA76F-5526-4187-B85C-0A5B109B7103}" type="slidenum">
              <a:rPr lang="en-US"/>
              <a:t>36</a:t>
            </a:fld>
            <a:endParaRPr lang="en-US"/>
          </a:p>
        </p:txBody>
      </p:sp>
    </p:spTree>
    <p:extLst>
      <p:ext uri="{BB962C8B-B14F-4D97-AF65-F5344CB8AC3E}">
        <p14:creationId xmlns:p14="http://schemas.microsoft.com/office/powerpoint/2010/main" val="181778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5A83-0329-4EF0-84D8-45B54230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BF942-2581-9A74-B7C1-9BFA558CB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C603E-93C9-DB8D-B06F-9E7218A9335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FEDD8A24-F073-BA5D-9614-769D7567015E}"/>
              </a:ext>
            </a:extLst>
          </p:cNvPr>
          <p:cNvSpPr>
            <a:spLocks noGrp="1"/>
          </p:cNvSpPr>
          <p:nvPr>
            <p:ph type="sldNum" sz="quarter" idx="5"/>
          </p:nvPr>
        </p:nvSpPr>
        <p:spPr/>
        <p:txBody>
          <a:bodyPr/>
          <a:lstStyle/>
          <a:p>
            <a:fld id="{415128E4-6EED-4DD7-8932-0F2E72A616D4}" type="slidenum">
              <a:rPr lang="en-US"/>
              <a:t>38</a:t>
            </a:fld>
            <a:endParaRPr lang="en-US"/>
          </a:p>
        </p:txBody>
      </p:sp>
    </p:spTree>
    <p:extLst>
      <p:ext uri="{BB962C8B-B14F-4D97-AF65-F5344CB8AC3E}">
        <p14:creationId xmlns:p14="http://schemas.microsoft.com/office/powerpoint/2010/main" val="2686143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005F-6CF1-AF27-A97F-AEC878575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41F5A-1BE9-439C-2041-7F97A5D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71EF3-A7C8-D16C-0DE7-D6596928452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5350D7E1-406B-A8AB-05D5-484BF890977F}"/>
              </a:ext>
            </a:extLst>
          </p:cNvPr>
          <p:cNvSpPr>
            <a:spLocks noGrp="1"/>
          </p:cNvSpPr>
          <p:nvPr>
            <p:ph type="sldNum" sz="quarter" idx="5"/>
          </p:nvPr>
        </p:nvSpPr>
        <p:spPr/>
        <p:txBody>
          <a:bodyPr/>
          <a:lstStyle/>
          <a:p>
            <a:fld id="{415128E4-6EED-4DD7-8932-0F2E72A616D4}" type="slidenum">
              <a:rPr lang="en-US"/>
              <a:t>41</a:t>
            </a:fld>
            <a:endParaRPr lang="en-US"/>
          </a:p>
        </p:txBody>
      </p:sp>
    </p:spTree>
    <p:extLst>
      <p:ext uri="{BB962C8B-B14F-4D97-AF65-F5344CB8AC3E}">
        <p14:creationId xmlns:p14="http://schemas.microsoft.com/office/powerpoint/2010/main" val="4229121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Structure of a Coaching Conversation</a:t>
            </a:r>
          </a:p>
        </p:txBody>
      </p:sp>
      <p:sp>
        <p:nvSpPr>
          <p:cNvPr id="4" name="Slide Number Placeholder 3"/>
          <p:cNvSpPr>
            <a:spLocks noGrp="1"/>
          </p:cNvSpPr>
          <p:nvPr>
            <p:ph type="sldNum" sz="quarter" idx="5"/>
          </p:nvPr>
        </p:nvSpPr>
        <p:spPr/>
        <p:txBody>
          <a:bodyPr/>
          <a:lstStyle/>
          <a:p>
            <a:fld id="{415128E4-6EED-4DD7-8932-0F2E72A616D4}" type="slidenum">
              <a:rPr lang="en-US"/>
              <a:t>42</a:t>
            </a:fld>
            <a:endParaRPr lang="en-US"/>
          </a:p>
        </p:txBody>
      </p:sp>
    </p:spTree>
    <p:extLst>
      <p:ext uri="{BB962C8B-B14F-4D97-AF65-F5344CB8AC3E}">
        <p14:creationId xmlns:p14="http://schemas.microsoft.com/office/powerpoint/2010/main" val="3723251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47</a:t>
            </a:fld>
            <a:endParaRPr lang="en-US"/>
          </a:p>
        </p:txBody>
      </p:sp>
    </p:spTree>
    <p:extLst>
      <p:ext uri="{BB962C8B-B14F-4D97-AF65-F5344CB8AC3E}">
        <p14:creationId xmlns:p14="http://schemas.microsoft.com/office/powerpoint/2010/main" val="3988308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r>
              <a:rPr lang="en-US">
                <a:ea typeface="Calibri"/>
                <a:cs typeface="Calibri"/>
              </a:rPr>
              <a:t>This is how we deal with those issues- we ask questions.</a:t>
            </a:r>
          </a:p>
          <a:p>
            <a:r>
              <a:rPr lang="en-US">
                <a:ea typeface="Calibri"/>
                <a:cs typeface="Calibri"/>
              </a:rPr>
              <a:t>Ask for volunteers to come off mute. </a:t>
            </a:r>
          </a:p>
        </p:txBody>
      </p:sp>
      <p:sp>
        <p:nvSpPr>
          <p:cNvPr id="4" name="Slide Number Placeholder 3"/>
          <p:cNvSpPr>
            <a:spLocks noGrp="1"/>
          </p:cNvSpPr>
          <p:nvPr>
            <p:ph type="sldNum" sz="quarter" idx="5"/>
          </p:nvPr>
        </p:nvSpPr>
        <p:spPr/>
        <p:txBody>
          <a:bodyPr/>
          <a:lstStyle/>
          <a:p>
            <a:fld id="{415128E4-6EED-4DD7-8932-0F2E72A616D4}" type="slidenum">
              <a:rPr lang="en-US"/>
              <a:t>48</a:t>
            </a:fld>
            <a:endParaRPr lang="en-US"/>
          </a:p>
        </p:txBody>
      </p:sp>
    </p:spTree>
    <p:extLst>
      <p:ext uri="{BB962C8B-B14F-4D97-AF65-F5344CB8AC3E}">
        <p14:creationId xmlns:p14="http://schemas.microsoft.com/office/powerpoint/2010/main" val="3676870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read</a:t>
            </a:r>
          </a:p>
          <a:p>
            <a:endParaRPr lang="en-US">
              <a:ea typeface="Calibri"/>
              <a:cs typeface="Calibri"/>
            </a:endParaRPr>
          </a:p>
          <a:p>
            <a:r>
              <a:rPr lang="en-US">
                <a:ea typeface="Calibri"/>
                <a:cs typeface="Calibri"/>
              </a:rPr>
              <a:t>Which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49</a:t>
            </a:fld>
            <a:endParaRPr lang="en-US"/>
          </a:p>
        </p:txBody>
      </p:sp>
    </p:spTree>
    <p:extLst>
      <p:ext uri="{BB962C8B-B14F-4D97-AF65-F5344CB8AC3E}">
        <p14:creationId xmlns:p14="http://schemas.microsoft.com/office/powerpoint/2010/main" val="442483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a:t>
            </a:r>
          </a:p>
          <a:p>
            <a:endParaRPr lang="en-US">
              <a:ea typeface="Calibri"/>
              <a:cs typeface="Calibri"/>
            </a:endParaRPr>
          </a:p>
          <a:p>
            <a:r>
              <a:rPr lang="en-US">
                <a:ea typeface="Calibri"/>
                <a:cs typeface="Calibri"/>
              </a:rPr>
              <a:t>What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51</a:t>
            </a:fld>
            <a:endParaRPr lang="en-US"/>
          </a:p>
        </p:txBody>
      </p:sp>
    </p:spTree>
    <p:extLst>
      <p:ext uri="{BB962C8B-B14F-4D97-AF65-F5344CB8AC3E}">
        <p14:creationId xmlns:p14="http://schemas.microsoft.com/office/powerpoint/2010/main" val="2492230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- 35 minutes. We will join for 10 minute sessions. Amanda will be floating, we will stay for 10 min segments </a:t>
            </a:r>
          </a:p>
        </p:txBody>
      </p:sp>
      <p:sp>
        <p:nvSpPr>
          <p:cNvPr id="4" name="Slide Number Placeholder 3"/>
          <p:cNvSpPr>
            <a:spLocks noGrp="1"/>
          </p:cNvSpPr>
          <p:nvPr>
            <p:ph type="sldNum" sz="quarter" idx="5"/>
          </p:nvPr>
        </p:nvSpPr>
        <p:spPr/>
        <p:txBody>
          <a:bodyPr/>
          <a:lstStyle/>
          <a:p>
            <a:fld id="{415128E4-6EED-4DD7-8932-0F2E72A616D4}" type="slidenum">
              <a:rPr lang="en-US"/>
              <a:t>57</a:t>
            </a:fld>
            <a:endParaRPr lang="en-US"/>
          </a:p>
        </p:txBody>
      </p:sp>
    </p:spTree>
    <p:extLst>
      <p:ext uri="{BB962C8B-B14F-4D97-AF65-F5344CB8AC3E}">
        <p14:creationId xmlns:p14="http://schemas.microsoft.com/office/powerpoint/2010/main" val="1758199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We will put this in the chat. When they come back we will stop screen sharing and let them give feedback on experience. </a:t>
            </a:r>
          </a:p>
        </p:txBody>
      </p:sp>
      <p:sp>
        <p:nvSpPr>
          <p:cNvPr id="4" name="Slide Number Placeholder 3"/>
          <p:cNvSpPr>
            <a:spLocks noGrp="1"/>
          </p:cNvSpPr>
          <p:nvPr>
            <p:ph type="sldNum" sz="quarter" idx="5"/>
          </p:nvPr>
        </p:nvSpPr>
        <p:spPr/>
        <p:txBody>
          <a:bodyPr/>
          <a:lstStyle/>
          <a:p>
            <a:fld id="{A0C99938-B263-40E3-8D01-DFEFBD68C390}" type="slidenum">
              <a:rPr lang="en-US"/>
              <a:t>58</a:t>
            </a:fld>
            <a:endParaRPr lang="en-US"/>
          </a:p>
        </p:txBody>
      </p:sp>
    </p:spTree>
    <p:extLst>
      <p:ext uri="{BB962C8B-B14F-4D97-AF65-F5344CB8AC3E}">
        <p14:creationId xmlns:p14="http://schemas.microsoft.com/office/powerpoint/2010/main" val="1001135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BEKAH</a:t>
            </a:r>
          </a:p>
        </p:txBody>
      </p:sp>
      <p:sp>
        <p:nvSpPr>
          <p:cNvPr id="4" name="Slide Number Placeholder 3"/>
          <p:cNvSpPr>
            <a:spLocks noGrp="1"/>
          </p:cNvSpPr>
          <p:nvPr>
            <p:ph type="sldNum" sz="quarter" idx="5"/>
          </p:nvPr>
        </p:nvSpPr>
        <p:spPr/>
        <p:txBody>
          <a:bodyPr/>
          <a:lstStyle/>
          <a:p>
            <a:fld id="{A0C99938-B263-40E3-8D01-DFEFBD68C390}" type="slidenum">
              <a:rPr lang="en-US"/>
              <a:t>59</a:t>
            </a:fld>
            <a:endParaRPr lang="en-US"/>
          </a:p>
        </p:txBody>
      </p:sp>
    </p:spTree>
    <p:extLst>
      <p:ext uri="{BB962C8B-B14F-4D97-AF65-F5344CB8AC3E}">
        <p14:creationId xmlns:p14="http://schemas.microsoft.com/office/powerpoint/2010/main" val="4217609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06e15c15d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ea typeface="Calibri"/>
              <a:cs typeface="Calibri"/>
            </a:endParaRPr>
          </a:p>
        </p:txBody>
      </p:sp>
    </p:spTree>
    <p:extLst>
      <p:ext uri="{BB962C8B-B14F-4D97-AF65-F5344CB8AC3E}">
        <p14:creationId xmlns:p14="http://schemas.microsoft.com/office/powerpoint/2010/main" val="3478745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lnSpc>
                <a:spcPct val="90000"/>
              </a:lnSpc>
              <a:spcBef>
                <a:spcPts val="500"/>
              </a:spcBef>
              <a:buFont typeface="Arial"/>
              <a:buChar char="•"/>
            </a:pPr>
            <a:r>
              <a:rPr lang="en-US">
                <a:highlight>
                  <a:srgbClr val="FFFFFF"/>
                </a:highlight>
              </a:rPr>
              <a:t>For many of us, self-management is a skill we have to practice as </a:t>
            </a:r>
            <a:r>
              <a:rPr lang="en-US" err="1">
                <a:highlight>
                  <a:srgbClr val="FFFFFF"/>
                </a:highlight>
              </a:rPr>
              <a:t>acoach</a:t>
            </a:r>
            <a:r>
              <a:rPr lang="en-US">
                <a:highlight>
                  <a:srgbClr val="FFFFFF"/>
                </a:highlight>
              </a:rPr>
              <a:t>...but also as an educator, facilitator, organizer, leader, in our relationships and more!</a:t>
            </a:r>
          </a:p>
          <a:p>
            <a:endParaRPr lang="en-US">
              <a:highlight>
                <a:srgbClr val="FFFFFF"/>
              </a:highlight>
              <a:ea typeface="Calibri"/>
              <a:cs typeface="Calibri"/>
            </a:endParaRPr>
          </a:p>
          <a:p>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63</a:t>
            </a:fld>
            <a:endParaRPr lang="en-US"/>
          </a:p>
        </p:txBody>
      </p:sp>
    </p:spTree>
    <p:extLst>
      <p:ext uri="{BB962C8B-B14F-4D97-AF65-F5344CB8AC3E}">
        <p14:creationId xmlns:p14="http://schemas.microsoft.com/office/powerpoint/2010/main" val="1407545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Group brainstorm.</a:t>
            </a:r>
          </a:p>
        </p:txBody>
      </p:sp>
      <p:sp>
        <p:nvSpPr>
          <p:cNvPr id="4" name="Slide Number Placeholder 3"/>
          <p:cNvSpPr>
            <a:spLocks noGrp="1"/>
          </p:cNvSpPr>
          <p:nvPr>
            <p:ph type="sldNum" sz="quarter" idx="5"/>
          </p:nvPr>
        </p:nvSpPr>
        <p:spPr/>
        <p:txBody>
          <a:bodyPr/>
          <a:lstStyle/>
          <a:p>
            <a:fld id="{A0C99938-B263-40E3-8D01-DFEFBD68C390}" type="slidenum">
              <a:rPr lang="en-US"/>
              <a:t>64</a:t>
            </a:fld>
            <a:endParaRPr lang="en-US"/>
          </a:p>
        </p:txBody>
      </p:sp>
    </p:spTree>
    <p:extLst>
      <p:ext uri="{BB962C8B-B14F-4D97-AF65-F5344CB8AC3E}">
        <p14:creationId xmlns:p14="http://schemas.microsoft.com/office/powerpoint/2010/main" val="1754256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6EFDB8-4F4C-41CB-97E8-1634CF1284C7}" type="slidenum">
              <a:rPr lang="en-US" smtClean="0"/>
              <a:t>98</a:t>
            </a:fld>
            <a:endParaRPr lang="en-US"/>
          </a:p>
        </p:txBody>
      </p:sp>
    </p:spTree>
    <p:extLst>
      <p:ext uri="{BB962C8B-B14F-4D97-AF65-F5344CB8AC3E}">
        <p14:creationId xmlns:p14="http://schemas.microsoft.com/office/powerpoint/2010/main" val="3305778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07047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4897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17023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23115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71758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87880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20933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9081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0179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79327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05329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934408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1 1 1 1">
  <p:cSld name="Title + full width text 1 1 1 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200" y="1072225"/>
            <a:ext cx="109976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9" name="Google Shape;129;p20"/>
          <p:cNvSpPr txBox="1">
            <a:spLocks noGrp="1"/>
          </p:cNvSpPr>
          <p:nvPr>
            <p:ph type="title"/>
          </p:nvPr>
        </p:nvSpPr>
        <p:spPr>
          <a:xfrm>
            <a:off x="524300" y="103600"/>
            <a:ext cx="92624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600" y="1108525"/>
            <a:ext cx="108648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extLst>
      <p:ext uri="{BB962C8B-B14F-4D97-AF65-F5344CB8AC3E}">
        <p14:creationId xmlns:p14="http://schemas.microsoft.com/office/powerpoint/2010/main" val="1728116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3/13/2026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3/13/2026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3/13/2026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3/13/2026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3/13/2026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3/13/2026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7"/>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3/13/2026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3/13/2026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6"/>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90" y="6343957"/>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8" y="6343957"/>
            <a:ext cx="1772029" cy="365125"/>
          </a:xfrm>
        </p:spPr>
        <p:txBody>
          <a:bodyPr/>
          <a:lstStyle>
            <a:lvl1pPr>
              <a:defRPr>
                <a:solidFill>
                  <a:schemeClr val="tx1"/>
                </a:solidFill>
                <a:effectLst/>
              </a:defRPr>
            </a:lvl1pPr>
          </a:lstStyle>
          <a:p>
            <a:fld id="{710AE426-CBD1-49BA-A1DA-945CCEE2ED80}" type="datetimeFigureOut">
              <a:rPr lang="en-US" smtClean="0"/>
              <a:t>3/13/2026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7" y="6343957"/>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3/13/2026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3913887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microsoft.com/office/2018/10/relationships/comments" Target="../comments/modernComment_37D_B8B2E2F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9.jpeg"/><Relationship Id="rId7" Type="http://schemas.openxmlformats.org/officeDocument/2006/relationships/diagramColors" Target="../diagrams/colors2.xml"/><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ohiostate.pressbooks.pub/choosingsources/chapter/academic-argument/"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4.gif"/><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7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4000"/>
              <a:t>Campaign Academy: Coaching Skills to Develop Campaign Leaders </a:t>
            </a:r>
            <a:br>
              <a:rPr lang="en-US" altLang="en-US" sz="4000"/>
            </a:br>
            <a:r>
              <a:rPr lang="en-US" altLang="en-US" sz="4000"/>
              <a:t>Day 1</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March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5515"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2460" y="282239"/>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7537" y="3271592"/>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900" y="259784"/>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8765"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5429"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262957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p:txBody>
          <a:bodyPr vert="horz" lIns="0" tIns="45708" rIns="0" bIns="45708" rtlCol="0" anchor="t">
            <a:noAutofit/>
          </a:bodyPr>
          <a:lstStyle/>
          <a:p>
            <a:pPr marL="0" indent="0">
              <a:buNone/>
            </a:pPr>
            <a:r>
              <a:rPr lang="en-US" sz="2200">
                <a:latin typeface="Avenir"/>
              </a:rPr>
              <a:t>We begin by acknowledging that through a history of colonization and brutality, we are currently on the traditional lands stewarded by generations of indigenous people.</a:t>
            </a:r>
            <a:endParaRPr lang="en-US" sz="2200">
              <a:latin typeface="Avenir"/>
              <a:ea typeface="Roboto"/>
              <a:cs typeface="Calibri"/>
            </a:endParaRPr>
          </a:p>
          <a:p>
            <a:pPr marL="0" indent="0">
              <a:buNone/>
            </a:pPr>
            <a:r>
              <a:rPr lang="en-US" sz="2200">
                <a:highlight>
                  <a:srgbClr val="FFFFFF"/>
                </a:highlight>
                <a:latin typeface="Avenir"/>
                <a:ea typeface="Roboto"/>
                <a:cs typeface="Roboto"/>
              </a:rPr>
              <a:t> </a:t>
            </a:r>
            <a:r>
              <a:rPr lang="en-US" sz="2200">
                <a:highlight>
                  <a:srgbClr val="FFFFFF"/>
                </a:highlight>
                <a:latin typeface="Avenir"/>
                <a:ea typeface="+mn-lt"/>
                <a:cs typeface="+mn-lt"/>
              </a:rPr>
              <a:t>Cherokee, Chickasaw, Choctaw, Muscogee (Creek), and Seminole Nations are today the five main tribes in Oklahoma who maintain significant cultural and political presence today, with distinct governments and rich heritage. We acknowledge that the 39 sovereign Native Nations inhabiting what is now Oklahoma were forcibly relocated from all four corners of the North American continent. We acknowledge this territory once served as a hunting ground, trade exchange point, and migration route for the Apache, Comanche, Kiowa and Osage nations. </a:t>
            </a:r>
            <a:endParaRPr lang="en-US" sz="2200">
              <a:highlight>
                <a:srgbClr val="FFFFFF"/>
              </a:highlight>
              <a:latin typeface="Avenir"/>
              <a:ea typeface="Roboto"/>
              <a:cs typeface="Calibri"/>
            </a:endParaRPr>
          </a:p>
          <a:p>
            <a:pPr marL="0" indent="0">
              <a:buNone/>
            </a:pPr>
            <a:r>
              <a:rPr lang="en-US" sz="2200">
                <a:latin typeface="Avenir"/>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918459929"/>
              </p:ext>
            </p:extLst>
          </p:nvPr>
        </p:nvGraphicFramePr>
        <p:xfrm>
          <a:off x="689741" y="0"/>
          <a:ext cx="11015113" cy="7127525"/>
        </p:xfrm>
        <a:graphic>
          <a:graphicData uri="http://schemas.openxmlformats.org/drawingml/2006/table">
            <a:tbl>
              <a:tblPr firstRow="1" firstCol="1" bandRow="1">
                <a:tableStyleId>{073A0DAA-6AF3-43AB-8588-CEC1D06C72B9}</a:tableStyleId>
              </a:tblPr>
              <a:tblGrid>
                <a:gridCol w="11015113">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2400" u="sng">
                          <a:solidFill>
                            <a:schemeClr val="tx2"/>
                          </a:solidFill>
                          <a:effectLst/>
                          <a:latin typeface="+mn-lt"/>
                        </a:rPr>
                        <a:t>Training Outcomes. </a:t>
                      </a:r>
                      <a:r>
                        <a:rPr lang="en-US" sz="2400" i="1">
                          <a:solidFill>
                            <a:schemeClr val="tx2"/>
                          </a:solidFill>
                          <a:effectLst/>
                          <a:latin typeface="+mn-lt"/>
                        </a:rPr>
                        <a:t>Participants</a:t>
                      </a:r>
                      <a:r>
                        <a:rPr lang="en-US" sz="2400" i="1" baseline="0">
                          <a:solidFill>
                            <a:schemeClr val="tx2"/>
                          </a:solidFill>
                          <a:effectLst/>
                          <a:latin typeface="+mn-lt"/>
                        </a:rPr>
                        <a:t> will:</a:t>
                      </a:r>
                      <a:endParaRPr lang="en-US" i="1"/>
                    </a:p>
                    <a:p>
                      <a:pPr marL="0" marR="0" lvl="0">
                        <a:lnSpc>
                          <a:spcPct val="107000"/>
                        </a:lnSpc>
                        <a:spcBef>
                          <a:spcPts val="0"/>
                        </a:spcBef>
                        <a:spcAft>
                          <a:spcPts val="0"/>
                        </a:spcAft>
                        <a:buNone/>
                      </a:pPr>
                      <a:endParaRPr lang="en-US" sz="2400" i="1" baseline="0">
                        <a:solidFill>
                          <a:schemeClr val="tx2"/>
                        </a:solidFill>
                        <a:effectLst/>
                        <a:latin typeface="+mn-lt"/>
                      </a:endParaRPr>
                    </a:p>
                    <a:p>
                      <a:pPr marL="285750" lvl="0" indent="0" algn="l">
                        <a:lnSpc>
                          <a:spcPct val="100000"/>
                        </a:lnSpc>
                        <a:spcBef>
                          <a:spcPts val="0"/>
                        </a:spcBef>
                        <a:spcAft>
                          <a:spcPts val="2000"/>
                        </a:spcAft>
                        <a:buFont typeface="Symbol"/>
                        <a:buChar char="•"/>
                      </a:pPr>
                      <a:r>
                        <a:rPr lang="en-US" sz="2600" b="0" i="0" u="none" strike="noStrike" baseline="0" noProof="0">
                          <a:solidFill>
                            <a:srgbClr val="000000"/>
                          </a:solidFill>
                          <a:effectLst/>
                          <a:highlight>
                            <a:srgbClr val="FFFFFF"/>
                          </a:highlight>
                          <a:latin typeface="Calibri"/>
                          <a:ea typeface="Calibri"/>
                          <a:cs typeface="Calibri"/>
                        </a:rPr>
                        <a:t> Explore how coaching is a leadership development practice that expands the capacity of leaders to build organizing power and impactful campaigns.</a:t>
                      </a:r>
                    </a:p>
                    <a:p>
                      <a:pPr marL="285750" lvl="0" indent="0" algn="l">
                        <a:lnSpc>
                          <a:spcPct val="100000"/>
                        </a:lnSpc>
                        <a:spcBef>
                          <a:spcPts val="0"/>
                        </a:spcBef>
                        <a:spcAft>
                          <a:spcPts val="2000"/>
                        </a:spcAft>
                        <a:buFont typeface="Symbol"/>
                        <a:buChar char="•"/>
                      </a:pPr>
                      <a:r>
                        <a:rPr lang="en-US" sz="2600" b="0" i="0" u="none" strike="noStrike" baseline="0" noProof="0">
                          <a:solidFill>
                            <a:srgbClr val="000000"/>
                          </a:solidFill>
                          <a:effectLst/>
                          <a:highlight>
                            <a:srgbClr val="FFFFFF"/>
                          </a:highlight>
                          <a:latin typeface="Calibri"/>
                          <a:ea typeface="Calibri"/>
                          <a:cs typeface="Calibri"/>
                        </a:rPr>
                        <a:t> Develop core coaching skills including asking powerful questions, learning to self-manage and centering the agenda of those being coached.</a:t>
                      </a:r>
                    </a:p>
                    <a:p>
                      <a:pPr marL="285750" lvl="0" indent="0" algn="l">
                        <a:lnSpc>
                          <a:spcPct val="100000"/>
                        </a:lnSpc>
                        <a:spcBef>
                          <a:spcPts val="0"/>
                        </a:spcBef>
                        <a:spcAft>
                          <a:spcPts val="2000"/>
                        </a:spcAft>
                        <a:buFont typeface="Symbol"/>
                        <a:buChar char="•"/>
                      </a:pPr>
                      <a:r>
                        <a:rPr lang="en-US" sz="2600" b="0" i="0" u="none" strike="noStrike" baseline="0" noProof="0">
                          <a:solidFill>
                            <a:srgbClr val="000000"/>
                          </a:solidFill>
                          <a:effectLst/>
                          <a:highlight>
                            <a:srgbClr val="FFFFFF"/>
                          </a:highlight>
                          <a:latin typeface="Aptos"/>
                        </a:rPr>
                        <a:t> Learn how to coach common challenges in leadership, centering equity and shifting from a service to organizing model of unionism.</a:t>
                      </a:r>
                    </a:p>
                    <a:p>
                      <a:pPr marL="285750" lvl="0" indent="0" algn="l">
                        <a:lnSpc>
                          <a:spcPct val="100000"/>
                        </a:lnSpc>
                        <a:spcBef>
                          <a:spcPts val="0"/>
                        </a:spcBef>
                        <a:spcAft>
                          <a:spcPts val="2000"/>
                        </a:spcAft>
                        <a:buFont typeface="Symbol"/>
                        <a:buChar char="•"/>
                      </a:pPr>
                      <a:r>
                        <a:rPr lang="en-US" sz="2600" b="0" i="0" u="none" strike="noStrike" baseline="0" noProof="0">
                          <a:solidFill>
                            <a:srgbClr val="000000"/>
                          </a:solidFill>
                          <a:effectLst/>
                          <a:highlight>
                            <a:srgbClr val="FFFFFF"/>
                          </a:highlight>
                          <a:latin typeface="Aptos"/>
                        </a:rPr>
                        <a:t> Learn how to assess affiliate readiness and capacity to run effective campaigns, and how to coach a leader to define goals and priorities for growing the strength of their local union. </a:t>
                      </a:r>
                    </a:p>
                    <a:p>
                      <a:pPr marL="285750" lvl="0" indent="0" algn="l">
                        <a:lnSpc>
                          <a:spcPct val="100000"/>
                        </a:lnSpc>
                        <a:spcBef>
                          <a:spcPts val="0"/>
                        </a:spcBef>
                        <a:spcAft>
                          <a:spcPts val="2000"/>
                        </a:spcAft>
                        <a:buFont typeface="Symbol"/>
                        <a:buChar char="•"/>
                      </a:pPr>
                      <a:r>
                        <a:rPr lang="en-US" sz="2600" b="0" i="0" u="none" strike="noStrike" baseline="0" noProof="0">
                          <a:solidFill>
                            <a:srgbClr val="000000"/>
                          </a:solidFill>
                          <a:effectLst/>
                          <a:highlight>
                            <a:srgbClr val="FFFFFF"/>
                          </a:highlight>
                          <a:latin typeface="Aptos"/>
                        </a:rPr>
                        <a:t>Learn about awareness-based systems thinking as a coaching model for deeper growth.</a:t>
                      </a:r>
                    </a:p>
                  </a:txBody>
                  <a:tcPr marL="68580" marR="68580" marT="0" marB="0">
                    <a:solidFill>
                      <a:schemeClr val="bg1"/>
                    </a:solidFill>
                  </a:tcPr>
                </a:tc>
                <a:extLst>
                  <a:ext uri="{0D108BD9-81ED-4DB2-BD59-A6C34878D82A}">
                    <a16:rowId xmlns:a16="http://schemas.microsoft.com/office/drawing/2014/main" val="2168718353"/>
                  </a:ext>
                </a:extLst>
              </a:tr>
            </a:tbl>
          </a:graphicData>
        </a:graphic>
      </p:graphicFrame>
    </p:spTree>
    <p:extLst>
      <p:ext uri="{BB962C8B-B14F-4D97-AF65-F5344CB8AC3E}">
        <p14:creationId xmlns:p14="http://schemas.microsoft.com/office/powerpoint/2010/main" val="3098731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777537" y="2039"/>
            <a:ext cx="7597012" cy="6657761"/>
          </a:xfrm>
        </p:spPr>
        <p:txBody>
          <a:bodyPr vert="horz" lIns="91440" tIns="45720" rIns="91440" bIns="45720" rtlCol="0" anchor="t">
            <a:noAutofit/>
          </a:bodyPr>
          <a:lstStyle/>
          <a:p>
            <a:pPr marL="0" indent="0">
              <a:buNone/>
            </a:pPr>
            <a:endParaRPr lang="en-US" sz="600" b="1">
              <a:solidFill>
                <a:schemeClr val="tx2"/>
              </a:solidFill>
            </a:endParaRPr>
          </a:p>
          <a:p>
            <a:pPr marL="0" indent="0">
              <a:buNone/>
            </a:pPr>
            <a:r>
              <a:rPr lang="en-US" sz="2400" b="1">
                <a:solidFill>
                  <a:schemeClr val="tx2"/>
                </a:solidFill>
              </a:rPr>
              <a:t>Meeting Starts:  8:30am Daily</a:t>
            </a:r>
          </a:p>
          <a:p>
            <a:pPr marL="0" indent="0">
              <a:buNone/>
            </a:pPr>
            <a:r>
              <a:rPr lang="en-US" sz="2400" b="1">
                <a:solidFill>
                  <a:schemeClr val="tx2"/>
                </a:solidFill>
              </a:rPr>
              <a:t>Meeting Closes:  </a:t>
            </a:r>
          </a:p>
          <a:p>
            <a:pPr marL="0" indent="0">
              <a:buNone/>
            </a:pPr>
            <a:r>
              <a:rPr lang="en-US" sz="2400" b="1">
                <a:solidFill>
                  <a:schemeClr val="tx2"/>
                </a:solidFill>
              </a:rPr>
              <a:t>Friday/ Saturday </a:t>
            </a:r>
          </a:p>
          <a:p>
            <a:pPr marL="0" indent="0">
              <a:buNone/>
            </a:pPr>
            <a:r>
              <a:rPr lang="en-US" sz="2400" b="1">
                <a:solidFill>
                  <a:schemeClr val="tx2"/>
                </a:solidFill>
              </a:rPr>
              <a:t>Start </a:t>
            </a:r>
            <a:r>
              <a:rPr lang="en-US" sz="2400">
                <a:solidFill>
                  <a:schemeClr val="tx2"/>
                </a:solidFill>
              </a:rPr>
              <a:t>8:30am</a:t>
            </a:r>
            <a:r>
              <a:rPr lang="en-US" sz="2400" b="1">
                <a:solidFill>
                  <a:schemeClr val="tx2"/>
                </a:solidFill>
              </a:rPr>
              <a:t> </a:t>
            </a:r>
            <a:endParaRPr lang="en-US">
              <a:solidFill>
                <a:schemeClr val="tx2"/>
              </a:solidFill>
            </a:endParaRPr>
          </a:p>
          <a:p>
            <a:pPr marL="0" indent="0">
              <a:buNone/>
            </a:pPr>
            <a:r>
              <a:rPr lang="en-US" sz="2400" b="1">
                <a:solidFill>
                  <a:schemeClr val="tx2"/>
                </a:solidFill>
              </a:rPr>
              <a:t>Mid-Morning Break </a:t>
            </a:r>
          </a:p>
          <a:p>
            <a:pPr marL="0" indent="0">
              <a:buNone/>
            </a:pPr>
            <a:r>
              <a:rPr lang="en-US" sz="1600" i="1">
                <a:solidFill>
                  <a:schemeClr val="tx2"/>
                </a:solidFill>
              </a:rPr>
              <a:t>15 minutes</a:t>
            </a:r>
            <a:endParaRPr lang="en-US"/>
          </a:p>
          <a:p>
            <a:pPr marL="0" indent="0">
              <a:buNone/>
            </a:pPr>
            <a:r>
              <a:rPr lang="en-US" sz="2400" b="1">
                <a:solidFill>
                  <a:schemeClr val="tx2"/>
                </a:solidFill>
              </a:rPr>
              <a:t>Lunch </a:t>
            </a:r>
            <a:r>
              <a:rPr lang="en-US" sz="2400">
                <a:solidFill>
                  <a:schemeClr val="tx2"/>
                </a:solidFill>
              </a:rPr>
              <a:t>12pm-1pm </a:t>
            </a:r>
          </a:p>
          <a:p>
            <a:pPr marL="0" indent="0">
              <a:buNone/>
            </a:pPr>
            <a:r>
              <a:rPr lang="en-US" sz="2400" b="1">
                <a:solidFill>
                  <a:schemeClr val="tx2"/>
                </a:solidFill>
              </a:rPr>
              <a:t>Mid-Afternoon Break: </a:t>
            </a:r>
            <a:endParaRPr lang="en-US">
              <a:solidFill>
                <a:schemeClr val="tx2"/>
              </a:solidFill>
            </a:endParaRPr>
          </a:p>
          <a:p>
            <a:pPr marL="0" indent="0">
              <a:buNone/>
            </a:pPr>
            <a:r>
              <a:rPr lang="en-US" sz="1600" i="1">
                <a:solidFill>
                  <a:schemeClr val="tx2"/>
                </a:solidFill>
              </a:rPr>
              <a:t>15 minutes</a:t>
            </a:r>
          </a:p>
          <a:p>
            <a:pPr marL="0" indent="0">
              <a:buNone/>
            </a:pPr>
            <a:r>
              <a:rPr lang="en-US" sz="2400" b="1">
                <a:solidFill>
                  <a:schemeClr val="tx2"/>
                </a:solidFill>
              </a:rPr>
              <a:t>Meeting End </a:t>
            </a:r>
            <a:r>
              <a:rPr lang="en-US" sz="2400">
                <a:solidFill>
                  <a:schemeClr val="tx2"/>
                </a:solidFill>
              </a:rPr>
              <a:t>4:30pm</a:t>
            </a:r>
            <a:endParaRPr lang="en-US">
              <a:solidFill>
                <a:schemeClr val="tx2"/>
              </a:solidFill>
            </a:endParaRPr>
          </a:p>
          <a:p>
            <a:pPr marL="0" indent="0">
              <a:buNone/>
            </a:pPr>
            <a:r>
              <a:rPr lang="en-US" sz="2400" b="1">
                <a:solidFill>
                  <a:schemeClr val="tx2"/>
                </a:solidFill>
              </a:rPr>
              <a:t>Network</a:t>
            </a:r>
            <a:r>
              <a:rPr lang="en-US" sz="2400">
                <a:solidFill>
                  <a:schemeClr val="tx2"/>
                </a:solidFill>
              </a:rPr>
              <a:t>: 4:30-5pm</a:t>
            </a:r>
          </a:p>
          <a:p>
            <a:pPr marL="0" indent="0">
              <a:buNone/>
            </a:pPr>
            <a:r>
              <a:rPr lang="en-US" sz="2400" b="1">
                <a:solidFill>
                  <a:schemeClr val="tx2"/>
                </a:solidFill>
              </a:rPr>
              <a:t>Dinner: On your own</a:t>
            </a:r>
            <a:endParaRPr lang="en-US">
              <a:solidFill>
                <a:schemeClr val="tx2"/>
              </a:solidFill>
            </a:endParaRPr>
          </a:p>
          <a:p>
            <a:pPr marL="0" indent="0">
              <a:buNone/>
            </a:pPr>
            <a:endParaRPr lang="en-US" sz="1600" b="1">
              <a:solidFill>
                <a:schemeClr val="tx2"/>
              </a:solidFill>
            </a:endParaRPr>
          </a:p>
          <a:p>
            <a:pPr marL="0" indent="0">
              <a:buNone/>
            </a:pPr>
            <a:endParaRPr lang="en-US" sz="2400" b="1">
              <a:solidFill>
                <a:schemeClr val="tx2"/>
              </a:solidFill>
            </a:endParaRPr>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5828" y="381000"/>
            <a:ext cx="3293422" cy="1371600"/>
          </a:xfrm>
        </p:spPr>
        <p:txBody>
          <a:bodyPr>
            <a:normAutofit/>
          </a:bodyPr>
          <a:lstStyle/>
          <a:p>
            <a:r>
              <a:rPr lang="en-US" sz="3600"/>
              <a:t>Overall Schedule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
        <p:nvSpPr>
          <p:cNvPr id="4" name="TextBox 3">
            <a:extLst>
              <a:ext uri="{FF2B5EF4-FFF2-40B4-BE49-F238E27FC236}">
                <a16:creationId xmlns:a16="http://schemas.microsoft.com/office/drawing/2014/main" id="{35F30881-92AA-EC01-66CD-5898186501BB}"/>
              </a:ext>
            </a:extLst>
          </p:cNvPr>
          <p:cNvSpPr txBox="1"/>
          <p:nvPr/>
        </p:nvSpPr>
        <p:spPr>
          <a:xfrm>
            <a:off x="8575079" y="948000"/>
            <a:ext cx="3583566" cy="51850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400"/>
              </a:spcBef>
            </a:pPr>
            <a:r>
              <a:rPr lang="en-US" sz="2400" b="1">
                <a:solidFill>
                  <a:schemeClr val="tx2"/>
                </a:solidFill>
              </a:rPr>
              <a:t>Sunday </a:t>
            </a:r>
            <a:endParaRPr lang="en-US" sz="2400">
              <a:solidFill>
                <a:schemeClr val="tx2"/>
              </a:solidFill>
            </a:endParaRPr>
          </a:p>
          <a:p>
            <a:pPr>
              <a:lnSpc>
                <a:spcPct val="90000"/>
              </a:lnSpc>
              <a:spcBef>
                <a:spcPts val="1400"/>
              </a:spcBef>
            </a:pPr>
            <a:r>
              <a:rPr lang="en-US" sz="2400" b="1">
                <a:solidFill>
                  <a:schemeClr val="tx2"/>
                </a:solidFill>
              </a:rPr>
              <a:t>Start </a:t>
            </a:r>
            <a:r>
              <a:rPr lang="en-US" sz="2400">
                <a:solidFill>
                  <a:schemeClr val="tx2"/>
                </a:solidFill>
              </a:rPr>
              <a:t>8:30am</a:t>
            </a:r>
            <a:r>
              <a:rPr lang="en-US" sz="2400" b="1">
                <a:solidFill>
                  <a:schemeClr val="tx2"/>
                </a:solidFill>
              </a:rPr>
              <a:t> </a:t>
            </a:r>
            <a:endParaRPr lang="en-US" sz="2400">
              <a:solidFill>
                <a:schemeClr val="tx2"/>
              </a:solidFill>
            </a:endParaRPr>
          </a:p>
          <a:p>
            <a:pPr>
              <a:lnSpc>
                <a:spcPct val="90000"/>
              </a:lnSpc>
              <a:spcBef>
                <a:spcPts val="1400"/>
              </a:spcBef>
            </a:pPr>
            <a:r>
              <a:rPr lang="en-US" sz="2400" b="1">
                <a:solidFill>
                  <a:schemeClr val="tx2"/>
                </a:solidFill>
              </a:rPr>
              <a:t>Break: </a:t>
            </a:r>
            <a:r>
              <a:rPr lang="en-US" sz="2400">
                <a:solidFill>
                  <a:schemeClr val="tx2"/>
                </a:solidFill>
              </a:rPr>
              <a:t>10:15 am-10:30am </a:t>
            </a:r>
          </a:p>
          <a:p>
            <a:pPr>
              <a:lnSpc>
                <a:spcPct val="90000"/>
              </a:lnSpc>
              <a:spcBef>
                <a:spcPts val="1400"/>
              </a:spcBef>
            </a:pPr>
            <a:r>
              <a:rPr lang="en-US" sz="2400" b="1">
                <a:solidFill>
                  <a:schemeClr val="tx2"/>
                </a:solidFill>
              </a:rPr>
              <a:t>End </a:t>
            </a:r>
            <a:r>
              <a:rPr lang="en-US" sz="2400">
                <a:solidFill>
                  <a:schemeClr val="tx2"/>
                </a:solidFill>
              </a:rPr>
              <a:t>1pm</a:t>
            </a:r>
            <a:endParaRPr lang="en-US">
              <a:solidFill>
                <a:schemeClr val="tx2"/>
              </a:solidFill>
            </a:endParaRPr>
          </a:p>
          <a:p>
            <a:pPr>
              <a:lnSpc>
                <a:spcPct val="90000"/>
              </a:lnSpc>
              <a:spcBef>
                <a:spcPts val="1400"/>
              </a:spcBef>
            </a:pPr>
            <a:r>
              <a:rPr lang="en-US" sz="2400" b="1">
                <a:solidFill>
                  <a:schemeClr val="tx2"/>
                </a:solidFill>
              </a:rPr>
              <a:t>Lunch: Box lunches to go</a:t>
            </a:r>
          </a:p>
          <a:p>
            <a:pPr>
              <a:lnSpc>
                <a:spcPct val="90000"/>
              </a:lnSpc>
              <a:spcBef>
                <a:spcPts val="1400"/>
              </a:spcBef>
            </a:pPr>
            <a:endParaRPr lang="en-US" sz="2400">
              <a:solidFill>
                <a:schemeClr val="tx2"/>
              </a:solidFill>
            </a:endParaRPr>
          </a:p>
          <a:p>
            <a:pPr>
              <a:lnSpc>
                <a:spcPct val="90000"/>
              </a:lnSpc>
              <a:spcBef>
                <a:spcPts val="1400"/>
              </a:spcBef>
            </a:pPr>
            <a:endParaRPr lang="en-US" sz="2400" b="1">
              <a:solidFill>
                <a:srgbClr val="000000"/>
              </a:solidFill>
            </a:endParaRPr>
          </a:p>
          <a:p>
            <a:pPr>
              <a:lnSpc>
                <a:spcPct val="90000"/>
              </a:lnSpc>
              <a:spcBef>
                <a:spcPts val="1400"/>
              </a:spcBef>
            </a:pPr>
            <a:endParaRPr lang="en-US" sz="2400" b="1">
              <a:solidFill>
                <a:srgbClr val="000000"/>
              </a:solidFill>
            </a:endParaRPr>
          </a:p>
          <a:p>
            <a:pPr>
              <a:lnSpc>
                <a:spcPct val="90000"/>
              </a:lnSpc>
              <a:spcBef>
                <a:spcPts val="1400"/>
              </a:spcBef>
            </a:pPr>
            <a:endParaRPr lang="en-US" sz="2400"/>
          </a:p>
        </p:txBody>
      </p:sp>
    </p:spTree>
    <p:extLst>
      <p:ext uri="{BB962C8B-B14F-4D97-AF65-F5344CB8AC3E}">
        <p14:creationId xmlns:p14="http://schemas.microsoft.com/office/powerpoint/2010/main" val="12786205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E417-3BA1-593C-40C5-9FD19C604720}"/>
              </a:ext>
            </a:extLst>
          </p:cNvPr>
          <p:cNvSpPr>
            <a:spLocks noGrp="1"/>
          </p:cNvSpPr>
          <p:nvPr>
            <p:ph type="title"/>
          </p:nvPr>
        </p:nvSpPr>
        <p:spPr>
          <a:xfrm>
            <a:off x="536193" y="-175585"/>
            <a:ext cx="10583457" cy="778241"/>
          </a:xfrm>
        </p:spPr>
        <p:txBody>
          <a:bodyPr/>
          <a:lstStyle/>
          <a:p>
            <a:r>
              <a:rPr lang="en-US"/>
              <a:t>Documents you will need today</a:t>
            </a:r>
          </a:p>
        </p:txBody>
      </p:sp>
      <p:sp>
        <p:nvSpPr>
          <p:cNvPr id="3" name="Content Placeholder 2">
            <a:extLst>
              <a:ext uri="{FF2B5EF4-FFF2-40B4-BE49-F238E27FC236}">
                <a16:creationId xmlns:a16="http://schemas.microsoft.com/office/drawing/2014/main" id="{E919E080-62EC-17EF-7847-3F6644C5D58D}"/>
              </a:ext>
            </a:extLst>
          </p:cNvPr>
          <p:cNvSpPr>
            <a:spLocks noGrp="1"/>
          </p:cNvSpPr>
          <p:nvPr>
            <p:ph idx="1"/>
          </p:nvPr>
        </p:nvSpPr>
        <p:spPr>
          <a:xfrm>
            <a:off x="681334" y="941176"/>
            <a:ext cx="5709982" cy="5231024"/>
          </a:xfrm>
        </p:spPr>
        <p:txBody>
          <a:bodyPr vert="horz" lIns="91440" tIns="45720" rIns="91440" bIns="45720" rtlCol="0" anchor="t">
            <a:normAutofit/>
          </a:bodyPr>
          <a:lstStyle/>
          <a:p>
            <a:pPr marL="246380" indent="-246380"/>
            <a:r>
              <a:rPr lang="en-US"/>
              <a:t>Make sure you can access the Course</a:t>
            </a:r>
          </a:p>
          <a:p>
            <a:pPr marL="246380" indent="-246380"/>
            <a:r>
              <a:rPr lang="en-US"/>
              <a:t>Make sure you have downloaded all files. </a:t>
            </a:r>
          </a:p>
          <a:p>
            <a:pPr marL="246380" indent="-246380"/>
            <a:r>
              <a:rPr lang="en-US"/>
              <a:t>Pre Academy Assignments and the Participant Handout Module</a:t>
            </a:r>
          </a:p>
          <a:p>
            <a:pPr marL="246380" indent="-246380"/>
            <a:r>
              <a:rPr lang="en-US"/>
              <a:t>Community Agreements</a:t>
            </a:r>
          </a:p>
          <a:p>
            <a:pPr marL="246380" indent="-246380"/>
            <a:r>
              <a:rPr lang="en-US"/>
              <a:t>Be able to access your personal local-assessment. </a:t>
            </a:r>
          </a:p>
        </p:txBody>
      </p:sp>
      <p:pic>
        <p:nvPicPr>
          <p:cNvPr id="8" name="Picture 7" descr="A group of people holding megaphones&#10;&#10;AI-generated content may be incorrect.">
            <a:extLst>
              <a:ext uri="{FF2B5EF4-FFF2-40B4-BE49-F238E27FC236}">
                <a16:creationId xmlns:a16="http://schemas.microsoft.com/office/drawing/2014/main" id="{3401067E-C176-7D91-1248-A1E29C8F485B}"/>
              </a:ext>
            </a:extLst>
          </p:cNvPr>
          <p:cNvPicPr>
            <a:picLocks noChangeAspect="1"/>
          </p:cNvPicPr>
          <p:nvPr/>
        </p:nvPicPr>
        <p:blipFill>
          <a:blip r:embed="rId2"/>
          <a:stretch>
            <a:fillRect/>
          </a:stretch>
        </p:blipFill>
        <p:spPr>
          <a:xfrm>
            <a:off x="7154156" y="1408299"/>
            <a:ext cx="4702079" cy="4555867"/>
          </a:xfrm>
          <a:prstGeom prst="rect">
            <a:avLst/>
          </a:prstGeom>
        </p:spPr>
      </p:pic>
    </p:spTree>
    <p:extLst>
      <p:ext uri="{BB962C8B-B14F-4D97-AF65-F5344CB8AC3E}">
        <p14:creationId xmlns:p14="http://schemas.microsoft.com/office/powerpoint/2010/main" val="36149474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4598" y="558197"/>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8598"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1929-C5C4-0708-E647-1AAB036DA808}"/>
              </a:ext>
            </a:extLst>
          </p:cNvPr>
          <p:cNvSpPr>
            <a:spLocks noGrp="1"/>
          </p:cNvSpPr>
          <p:nvPr>
            <p:ph type="title"/>
          </p:nvPr>
        </p:nvSpPr>
        <p:spPr/>
        <p:txBody>
          <a:bodyPr/>
          <a:lstStyle/>
          <a:p>
            <a:r>
              <a:rPr lang="en-US" sz="2800"/>
              <a:t>Today's Agenda: Core Coaching Skills</a:t>
            </a:r>
          </a:p>
        </p:txBody>
      </p:sp>
      <p:graphicFrame>
        <p:nvGraphicFramePr>
          <p:cNvPr id="4" name="Table 3">
            <a:extLst>
              <a:ext uri="{FF2B5EF4-FFF2-40B4-BE49-F238E27FC236}">
                <a16:creationId xmlns:a16="http://schemas.microsoft.com/office/drawing/2014/main" id="{A2D36F6A-C6BE-D9E1-2FED-09B25DFA3CCF}"/>
              </a:ext>
            </a:extLst>
          </p:cNvPr>
          <p:cNvGraphicFramePr>
            <a:graphicFrameLocks noGrp="1"/>
          </p:cNvGraphicFramePr>
          <p:nvPr>
            <p:extLst>
              <p:ext uri="{D42A27DB-BD31-4B8C-83A1-F6EECF244321}">
                <p14:modId xmlns:p14="http://schemas.microsoft.com/office/powerpoint/2010/main" val="3819673237"/>
              </p:ext>
            </p:extLst>
          </p:nvPr>
        </p:nvGraphicFramePr>
        <p:xfrm>
          <a:off x="905773" y="201283"/>
          <a:ext cx="10286621" cy="5623427"/>
        </p:xfrm>
        <a:graphic>
          <a:graphicData uri="http://schemas.openxmlformats.org/drawingml/2006/table">
            <a:tbl>
              <a:tblPr firstRow="1" bandRow="1">
                <a:tableStyleId>{5C22544A-7EE6-4342-B048-85BDC9FD1C3A}</a:tableStyleId>
              </a:tblPr>
              <a:tblGrid>
                <a:gridCol w="2133449">
                  <a:extLst>
                    <a:ext uri="{9D8B030D-6E8A-4147-A177-3AD203B41FA5}">
                      <a16:colId xmlns:a16="http://schemas.microsoft.com/office/drawing/2014/main" val="1558784335"/>
                    </a:ext>
                  </a:extLst>
                </a:gridCol>
                <a:gridCol w="8153172">
                  <a:extLst>
                    <a:ext uri="{9D8B030D-6E8A-4147-A177-3AD203B41FA5}">
                      <a16:colId xmlns:a16="http://schemas.microsoft.com/office/drawing/2014/main" val="3225684217"/>
                    </a:ext>
                  </a:extLst>
                </a:gridCol>
              </a:tblGrid>
              <a:tr h="329092">
                <a:tc>
                  <a:txBody>
                    <a:bodyPr/>
                    <a:lstStyle/>
                    <a:p>
                      <a:r>
                        <a:rPr lang="en-US"/>
                        <a:t>Time</a:t>
                      </a:r>
                    </a:p>
                  </a:txBody>
                  <a:tcPr/>
                </a:tc>
                <a:tc>
                  <a:txBody>
                    <a:bodyPr/>
                    <a:lstStyle/>
                    <a:p>
                      <a:r>
                        <a:rPr lang="en-US"/>
                        <a:t>Content</a:t>
                      </a:r>
                    </a:p>
                  </a:txBody>
                  <a:tcPr/>
                </a:tc>
                <a:extLst>
                  <a:ext uri="{0D108BD9-81ED-4DB2-BD59-A6C34878D82A}">
                    <a16:rowId xmlns:a16="http://schemas.microsoft.com/office/drawing/2014/main" val="540929382"/>
                  </a:ext>
                </a:extLst>
              </a:tr>
              <a:tr h="459827">
                <a:tc>
                  <a:txBody>
                    <a:bodyPr/>
                    <a:lstStyle/>
                    <a:p>
                      <a:r>
                        <a:rPr lang="en-US" sz="2000"/>
                        <a:t>8:30-9am</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Aptos"/>
                        </a:rPr>
                        <a:t>Opening, Agenda, Community Agreements</a:t>
                      </a:r>
                    </a:p>
                  </a:txBody>
                  <a:tcPr/>
                </a:tc>
                <a:extLst>
                  <a:ext uri="{0D108BD9-81ED-4DB2-BD59-A6C34878D82A}">
                    <a16:rowId xmlns:a16="http://schemas.microsoft.com/office/drawing/2014/main" val="1541866203"/>
                  </a:ext>
                </a:extLst>
              </a:tr>
              <a:tr h="410560">
                <a:tc>
                  <a:txBody>
                    <a:bodyPr/>
                    <a:lstStyle/>
                    <a:p>
                      <a:r>
                        <a:rPr lang="en-US" sz="2000"/>
                        <a:t>9-10:30am</a:t>
                      </a:r>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Aptos"/>
                        </a:rPr>
                        <a:t> Systems Thinking &amp; Puzzle Activity</a:t>
                      </a:r>
                    </a:p>
                  </a:txBody>
                  <a:tcPr/>
                </a:tc>
                <a:extLst>
                  <a:ext uri="{0D108BD9-81ED-4DB2-BD59-A6C34878D82A}">
                    <a16:rowId xmlns:a16="http://schemas.microsoft.com/office/drawing/2014/main" val="1127686637"/>
                  </a:ext>
                </a:extLst>
              </a:tr>
              <a:tr h="410560">
                <a:tc>
                  <a:txBody>
                    <a:bodyPr/>
                    <a:lstStyle/>
                    <a:p>
                      <a:r>
                        <a:rPr lang="en-US" sz="2000"/>
                        <a:t>10:30-10:45am</a:t>
                      </a:r>
                    </a:p>
                  </a:txBody>
                  <a:tcPr/>
                </a:tc>
                <a:tc>
                  <a:txBody>
                    <a:bodyPr/>
                    <a:lstStyle/>
                    <a:p>
                      <a:r>
                        <a:rPr lang="en-US" sz="1800"/>
                        <a:t>Break </a:t>
                      </a:r>
                    </a:p>
                  </a:txBody>
                  <a:tcPr/>
                </a:tc>
                <a:extLst>
                  <a:ext uri="{0D108BD9-81ED-4DB2-BD59-A6C34878D82A}">
                    <a16:rowId xmlns:a16="http://schemas.microsoft.com/office/drawing/2014/main" val="980465550"/>
                  </a:ext>
                </a:extLst>
              </a:tr>
              <a:tr h="410560">
                <a:tc>
                  <a:txBody>
                    <a:bodyPr/>
                    <a:lstStyle/>
                    <a:p>
                      <a:r>
                        <a:rPr lang="en-US" sz="2000"/>
                        <a:t>10:45-11:15am</a:t>
                      </a:r>
                    </a:p>
                  </a:txBody>
                  <a:tcPr/>
                </a:tc>
                <a:tc>
                  <a:txBody>
                    <a:bodyPr/>
                    <a:lstStyle/>
                    <a:p>
                      <a:r>
                        <a:rPr lang="en-US" sz="1800"/>
                        <a:t>Coaching Overview </a:t>
                      </a:r>
                    </a:p>
                  </a:txBody>
                  <a:tcPr/>
                </a:tc>
                <a:extLst>
                  <a:ext uri="{0D108BD9-81ED-4DB2-BD59-A6C34878D82A}">
                    <a16:rowId xmlns:a16="http://schemas.microsoft.com/office/drawing/2014/main" val="233252090"/>
                  </a:ext>
                </a:extLst>
              </a:tr>
              <a:tr h="362002">
                <a:tc>
                  <a:txBody>
                    <a:bodyPr/>
                    <a:lstStyle/>
                    <a:p>
                      <a:r>
                        <a:rPr lang="en-US" sz="2000"/>
                        <a:t>11:15am-12pm</a:t>
                      </a:r>
                    </a:p>
                  </a:txBody>
                  <a:tcPr/>
                </a:tc>
                <a:tc>
                  <a:txBody>
                    <a:bodyPr/>
                    <a:lstStyle/>
                    <a:p>
                      <a:r>
                        <a:rPr lang="en-US" sz="1800"/>
                        <a:t>Coaching Towards Alignment</a:t>
                      </a:r>
                    </a:p>
                  </a:txBody>
                  <a:tcPr/>
                </a:tc>
                <a:extLst>
                  <a:ext uri="{0D108BD9-81ED-4DB2-BD59-A6C34878D82A}">
                    <a16:rowId xmlns:a16="http://schemas.microsoft.com/office/drawing/2014/main" val="3569354729"/>
                  </a:ext>
                </a:extLst>
              </a:tr>
              <a:tr h="362002">
                <a:tc>
                  <a:txBody>
                    <a:bodyPr/>
                    <a:lstStyle/>
                    <a:p>
                      <a:r>
                        <a:rPr lang="en-US" sz="2000"/>
                        <a:t>12-1pm</a:t>
                      </a:r>
                    </a:p>
                  </a:txBody>
                  <a:tcPr/>
                </a:tc>
                <a:tc>
                  <a:txBody>
                    <a:bodyPr/>
                    <a:lstStyle/>
                    <a:p>
                      <a:r>
                        <a:rPr lang="en-US" sz="1800"/>
                        <a:t>Lunch </a:t>
                      </a:r>
                    </a:p>
                  </a:txBody>
                  <a:tcPr/>
                </a:tc>
                <a:extLst>
                  <a:ext uri="{0D108BD9-81ED-4DB2-BD59-A6C34878D82A}">
                    <a16:rowId xmlns:a16="http://schemas.microsoft.com/office/drawing/2014/main" val="3242956446"/>
                  </a:ext>
                </a:extLst>
              </a:tr>
              <a:tr h="362002">
                <a:tc>
                  <a:txBody>
                    <a:bodyPr/>
                    <a:lstStyle/>
                    <a:p>
                      <a:r>
                        <a:rPr lang="en-US" sz="2000"/>
                        <a:t>1-1:40pm</a:t>
                      </a:r>
                    </a:p>
                  </a:txBody>
                  <a:tcPr/>
                </a:tc>
                <a:tc>
                  <a:txBody>
                    <a:bodyPr/>
                    <a:lstStyle/>
                    <a:p>
                      <a:r>
                        <a:rPr lang="en-US" sz="1800"/>
                        <a:t>Coaching Towards Alignment Activity </a:t>
                      </a:r>
                    </a:p>
                  </a:txBody>
                  <a:tcPr/>
                </a:tc>
                <a:extLst>
                  <a:ext uri="{0D108BD9-81ED-4DB2-BD59-A6C34878D82A}">
                    <a16:rowId xmlns:a16="http://schemas.microsoft.com/office/drawing/2014/main" val="2780593790"/>
                  </a:ext>
                </a:extLst>
              </a:tr>
              <a:tr h="362002">
                <a:tc>
                  <a:txBody>
                    <a:bodyPr/>
                    <a:lstStyle/>
                    <a:p>
                      <a:pPr lvl="0">
                        <a:buNone/>
                      </a:pPr>
                      <a:r>
                        <a:rPr lang="en-US" sz="2000"/>
                        <a:t>1:40-2:10pm</a:t>
                      </a:r>
                    </a:p>
                  </a:txBody>
                  <a:tcPr/>
                </a:tc>
                <a:tc>
                  <a:txBody>
                    <a:bodyPr/>
                    <a:lstStyle/>
                    <a:p>
                      <a:pPr lvl="0">
                        <a:buNone/>
                      </a:pPr>
                      <a:r>
                        <a:rPr lang="en-US" sz="1800"/>
                        <a:t>Self-Management</a:t>
                      </a:r>
                    </a:p>
                  </a:txBody>
                  <a:tcPr/>
                </a:tc>
                <a:extLst>
                  <a:ext uri="{0D108BD9-81ED-4DB2-BD59-A6C34878D82A}">
                    <a16:rowId xmlns:a16="http://schemas.microsoft.com/office/drawing/2014/main" val="3052757876"/>
                  </a:ext>
                </a:extLst>
              </a:tr>
              <a:tr h="362002">
                <a:tc>
                  <a:txBody>
                    <a:bodyPr/>
                    <a:lstStyle/>
                    <a:p>
                      <a:pPr lvl="0">
                        <a:buNone/>
                      </a:pPr>
                      <a:r>
                        <a:rPr lang="en-US" sz="2000"/>
                        <a:t>2:10-2:25pm</a:t>
                      </a:r>
                    </a:p>
                  </a:txBody>
                  <a:tcPr/>
                </a:tc>
                <a:tc>
                  <a:txBody>
                    <a:bodyPr/>
                    <a:lstStyle/>
                    <a:p>
                      <a:pPr lvl="0">
                        <a:buNone/>
                      </a:pPr>
                      <a:r>
                        <a:rPr lang="en-US" sz="1800"/>
                        <a:t>Break </a:t>
                      </a:r>
                    </a:p>
                  </a:txBody>
                  <a:tcPr/>
                </a:tc>
                <a:extLst>
                  <a:ext uri="{0D108BD9-81ED-4DB2-BD59-A6C34878D82A}">
                    <a16:rowId xmlns:a16="http://schemas.microsoft.com/office/drawing/2014/main" val="921514663"/>
                  </a:ext>
                </a:extLst>
              </a:tr>
              <a:tr h="362002">
                <a:tc>
                  <a:txBody>
                    <a:bodyPr/>
                    <a:lstStyle/>
                    <a:p>
                      <a:pPr lvl="0">
                        <a:buNone/>
                      </a:pPr>
                      <a:r>
                        <a:rPr lang="en-US" sz="2000"/>
                        <a:t>2:25-2:55pm</a:t>
                      </a:r>
                    </a:p>
                  </a:txBody>
                  <a:tcPr/>
                </a:tc>
                <a:tc>
                  <a:txBody>
                    <a:bodyPr/>
                    <a:lstStyle/>
                    <a:p>
                      <a:pPr lvl="0">
                        <a:buNone/>
                      </a:pPr>
                      <a:r>
                        <a:rPr lang="en-US" sz="1800"/>
                        <a:t>Curiosity and Unpacking Judgement </a:t>
                      </a:r>
                    </a:p>
                  </a:txBody>
                  <a:tcPr/>
                </a:tc>
                <a:extLst>
                  <a:ext uri="{0D108BD9-81ED-4DB2-BD59-A6C34878D82A}">
                    <a16:rowId xmlns:a16="http://schemas.microsoft.com/office/drawing/2014/main" val="3442790116"/>
                  </a:ext>
                </a:extLst>
              </a:tr>
              <a:tr h="362002">
                <a:tc>
                  <a:txBody>
                    <a:bodyPr/>
                    <a:lstStyle/>
                    <a:p>
                      <a:pPr lvl="0">
                        <a:buNone/>
                      </a:pPr>
                      <a:r>
                        <a:rPr lang="en-US" sz="2000"/>
                        <a:t>3:25-4:20pm</a:t>
                      </a:r>
                    </a:p>
                  </a:txBody>
                  <a:tcPr/>
                </a:tc>
                <a:tc>
                  <a:txBody>
                    <a:bodyPr/>
                    <a:lstStyle/>
                    <a:p>
                      <a:pPr lvl="0">
                        <a:buNone/>
                      </a:pPr>
                      <a:r>
                        <a:rPr lang="en-US" sz="1800"/>
                        <a:t>Coaching Equity </a:t>
                      </a:r>
                    </a:p>
                  </a:txBody>
                  <a:tcPr/>
                </a:tc>
                <a:extLst>
                  <a:ext uri="{0D108BD9-81ED-4DB2-BD59-A6C34878D82A}">
                    <a16:rowId xmlns:a16="http://schemas.microsoft.com/office/drawing/2014/main" val="176395527"/>
                  </a:ext>
                </a:extLst>
              </a:tr>
              <a:tr h="362002">
                <a:tc>
                  <a:txBody>
                    <a:bodyPr/>
                    <a:lstStyle/>
                    <a:p>
                      <a:pPr lvl="0">
                        <a:buNone/>
                      </a:pPr>
                      <a:r>
                        <a:rPr lang="en-US" sz="2000"/>
                        <a:t>4:20-4:30pm</a:t>
                      </a:r>
                    </a:p>
                  </a:txBody>
                  <a:tcPr/>
                </a:tc>
                <a:tc>
                  <a:txBody>
                    <a:bodyPr/>
                    <a:lstStyle/>
                    <a:p>
                      <a:pPr lvl="0">
                        <a:buNone/>
                      </a:pPr>
                      <a:r>
                        <a:rPr lang="en-US" sz="1800"/>
                        <a:t>Closing </a:t>
                      </a:r>
                    </a:p>
                  </a:txBody>
                  <a:tcPr/>
                </a:tc>
                <a:extLst>
                  <a:ext uri="{0D108BD9-81ED-4DB2-BD59-A6C34878D82A}">
                    <a16:rowId xmlns:a16="http://schemas.microsoft.com/office/drawing/2014/main" val="2346842345"/>
                  </a:ext>
                </a:extLst>
              </a:tr>
              <a:tr h="362002">
                <a:tc>
                  <a:txBody>
                    <a:bodyPr/>
                    <a:lstStyle/>
                    <a:p>
                      <a:pPr lvl="0">
                        <a:buNone/>
                      </a:pPr>
                      <a:r>
                        <a:rPr lang="en-US" sz="2000"/>
                        <a:t>4:30-5pm</a:t>
                      </a:r>
                    </a:p>
                  </a:txBody>
                  <a:tcPr/>
                </a:tc>
                <a:tc>
                  <a:txBody>
                    <a:bodyPr/>
                    <a:lstStyle/>
                    <a:p>
                      <a:pPr lvl="0">
                        <a:buNone/>
                      </a:pPr>
                      <a:r>
                        <a:rPr lang="en-US" sz="1800"/>
                        <a:t>Adult Choice Networking </a:t>
                      </a:r>
                    </a:p>
                  </a:txBody>
                  <a:tcPr/>
                </a:tc>
                <a:extLst>
                  <a:ext uri="{0D108BD9-81ED-4DB2-BD59-A6C34878D82A}">
                    <a16:rowId xmlns:a16="http://schemas.microsoft.com/office/drawing/2014/main" val="2536905540"/>
                  </a:ext>
                </a:extLst>
              </a:tr>
            </a:tbl>
          </a:graphicData>
        </a:graphic>
      </p:graphicFrame>
    </p:spTree>
    <p:extLst>
      <p:ext uri="{BB962C8B-B14F-4D97-AF65-F5344CB8AC3E}">
        <p14:creationId xmlns:p14="http://schemas.microsoft.com/office/powerpoint/2010/main" val="7535986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holding megaphones&#10;&#10;AI-generated content may be incorrect.">
            <a:extLst>
              <a:ext uri="{FF2B5EF4-FFF2-40B4-BE49-F238E27FC236}">
                <a16:creationId xmlns:a16="http://schemas.microsoft.com/office/drawing/2014/main" id="{8EBD38C6-EEBD-348A-37B1-6E5EB168F062}"/>
              </a:ext>
            </a:extLst>
          </p:cNvPr>
          <p:cNvPicPr>
            <a:picLocks noChangeAspect="1"/>
          </p:cNvPicPr>
          <p:nvPr/>
        </p:nvPicPr>
        <p:blipFill>
          <a:blip r:embed="rId3"/>
          <a:srcRect l="4133" r="16203"/>
          <a:stretch>
            <a:fillRect/>
          </a:stretch>
        </p:blipFill>
        <p:spPr>
          <a:xfrm>
            <a:off x="1" y="10"/>
            <a:ext cx="9669642" cy="6857990"/>
          </a:xfrm>
          <a:prstGeom prst="rect">
            <a:avLst/>
          </a:prstGeom>
        </p:spPr>
      </p:pic>
      <p:sp>
        <p:nvSpPr>
          <p:cNvPr id="9" name="Rectangle 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7531610" y="365125"/>
            <a:ext cx="3822189" cy="1899912"/>
          </a:xfrm>
        </p:spPr>
        <p:txBody>
          <a:bodyPr>
            <a:normAutofit/>
          </a:bodyPr>
          <a:lstStyle/>
          <a:p>
            <a:r>
              <a:rPr lang="en-US" sz="4000"/>
              <a:t>What is Campaign Lab?</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7531610" y="2434201"/>
            <a:ext cx="3822189" cy="3742762"/>
          </a:xfrm>
        </p:spPr>
        <p:txBody>
          <a:bodyPr vert="horz" lIns="91440" tIns="45720" rIns="91440" bIns="45720" rtlCol="0">
            <a:normAutofit/>
          </a:bodyPr>
          <a:lstStyle/>
          <a:p>
            <a:pPr marL="514350" indent="-514350">
              <a:spcAft>
                <a:spcPts val="1200"/>
              </a:spcAft>
              <a:buAutoNum type="arabicPeriod"/>
            </a:pPr>
            <a:r>
              <a:rPr lang="en-US" sz="2000"/>
              <a:t>Leadership Development through Peer Coaching</a:t>
            </a:r>
          </a:p>
          <a:p>
            <a:pPr marL="514350" indent="-514350">
              <a:spcAft>
                <a:spcPts val="1200"/>
              </a:spcAft>
              <a:buAutoNum type="arabicPeriod"/>
            </a:pPr>
            <a:r>
              <a:rPr lang="en-US" sz="2000"/>
              <a:t>Campaign and Organizing Fundamentals: Tools and Training</a:t>
            </a:r>
          </a:p>
          <a:p>
            <a:pPr marL="514350" indent="-514350">
              <a:spcAft>
                <a:spcPts val="1200"/>
              </a:spcAft>
              <a:buAutoNum type="arabicPeriod"/>
            </a:pPr>
            <a:r>
              <a:rPr lang="en-US" sz="2000"/>
              <a:t>Assessment, Evaluation, and Centering Equity </a:t>
            </a:r>
          </a:p>
          <a:p>
            <a:pPr marL="514350" indent="-514350">
              <a:spcAft>
                <a:spcPts val="1200"/>
              </a:spcAft>
              <a:buAutoNum type="arabicPeriod"/>
            </a:pPr>
            <a:r>
              <a:rPr lang="en-US" sz="2000"/>
              <a:t>Strategizing and Collaboration</a:t>
            </a:r>
          </a:p>
          <a:p>
            <a:pPr marL="914400" lvl="1" indent="-457200">
              <a:buAutoNum type="arabicPeriod"/>
            </a:pPr>
            <a:endParaRPr lang="en-US" sz="2000"/>
          </a:p>
          <a:p>
            <a:pPr marL="457200" lvl="1" indent="0">
              <a:buNone/>
            </a:pPr>
            <a:endParaRPr lang="en-US" sz="2000"/>
          </a:p>
          <a:p>
            <a:pPr>
              <a:buAutoNum type="arabicPeriod"/>
            </a:pPr>
            <a:endParaRPr lang="en-US" sz="2000"/>
          </a:p>
        </p:txBody>
      </p:sp>
    </p:spTree>
    <p:extLst>
      <p:ext uri="{BB962C8B-B14F-4D97-AF65-F5344CB8AC3E}">
        <p14:creationId xmlns:p14="http://schemas.microsoft.com/office/powerpoint/2010/main" val="122893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qr code with a blue background&#10;&#10;AI-generated content may be incorrect.">
            <a:extLst>
              <a:ext uri="{FF2B5EF4-FFF2-40B4-BE49-F238E27FC236}">
                <a16:creationId xmlns:a16="http://schemas.microsoft.com/office/drawing/2014/main" id="{6896ED94-40E0-232F-3920-13B1DD8604E3}"/>
              </a:ext>
            </a:extLst>
          </p:cNvPr>
          <p:cNvPicPr>
            <a:picLocks noChangeAspect="1"/>
          </p:cNvPicPr>
          <p:nvPr/>
        </p:nvPicPr>
        <p:blipFill>
          <a:blip r:embed="rId2"/>
          <a:stretch>
            <a:fillRect/>
          </a:stretch>
        </p:blipFill>
        <p:spPr>
          <a:xfrm>
            <a:off x="656324" y="2369158"/>
            <a:ext cx="4114800" cy="4124325"/>
          </a:xfrm>
          <a:prstGeom prst="rect">
            <a:avLst/>
          </a:prstGeom>
        </p:spPr>
      </p:pic>
      <p:sp>
        <p:nvSpPr>
          <p:cNvPr id="11" name="Content Placeholder 10">
            <a:extLst>
              <a:ext uri="{FF2B5EF4-FFF2-40B4-BE49-F238E27FC236}">
                <a16:creationId xmlns:a16="http://schemas.microsoft.com/office/drawing/2014/main" id="{8E564322-BC6F-7A18-7BBB-FBA08AA80D5F}"/>
              </a:ext>
            </a:extLst>
          </p:cNvPr>
          <p:cNvSpPr>
            <a:spLocks noGrp="1"/>
          </p:cNvSpPr>
          <p:nvPr>
            <p:ph idx="1"/>
          </p:nvPr>
        </p:nvSpPr>
        <p:spPr>
          <a:xfrm>
            <a:off x="315644" y="583996"/>
            <a:ext cx="5472516" cy="4873625"/>
          </a:xfrm>
        </p:spPr>
        <p:txBody>
          <a:bodyPr vert="horz" lIns="91440" tIns="45720" rIns="91440" bIns="45720" rtlCol="0" anchor="t">
            <a:normAutofit/>
          </a:bodyPr>
          <a:lstStyle/>
          <a:p>
            <a:pPr marL="0" indent="0">
              <a:buNone/>
            </a:pPr>
            <a:r>
              <a:rPr lang="en-US" b="1"/>
              <a:t>Do you want to build the power of your local? </a:t>
            </a:r>
          </a:p>
          <a:p>
            <a:pPr marL="0" indent="0">
              <a:buNone/>
            </a:pPr>
            <a:r>
              <a:rPr lang="en-US" b="1"/>
              <a:t>Apply to the Campaign Lab.</a:t>
            </a:r>
          </a:p>
        </p:txBody>
      </p:sp>
      <p:pic>
        <p:nvPicPr>
          <p:cNvPr id="2" name="Picture 1" descr="A qr code on a white background&#10;&#10;AI-generated content may be incorrect.">
            <a:extLst>
              <a:ext uri="{FF2B5EF4-FFF2-40B4-BE49-F238E27FC236}">
                <a16:creationId xmlns:a16="http://schemas.microsoft.com/office/drawing/2014/main" id="{A987E3EE-B2B6-EAA8-D974-E52E51A3397B}"/>
              </a:ext>
            </a:extLst>
          </p:cNvPr>
          <p:cNvPicPr>
            <a:picLocks noChangeAspect="1"/>
          </p:cNvPicPr>
          <p:nvPr/>
        </p:nvPicPr>
        <p:blipFill>
          <a:blip r:embed="rId3"/>
          <a:stretch>
            <a:fillRect/>
          </a:stretch>
        </p:blipFill>
        <p:spPr>
          <a:xfrm>
            <a:off x="6878519" y="1991838"/>
            <a:ext cx="5007076" cy="4869258"/>
          </a:xfrm>
          <a:prstGeom prst="rect">
            <a:avLst/>
          </a:prstGeom>
        </p:spPr>
      </p:pic>
      <p:sp>
        <p:nvSpPr>
          <p:cNvPr id="3" name="TextBox 2">
            <a:extLst>
              <a:ext uri="{FF2B5EF4-FFF2-40B4-BE49-F238E27FC236}">
                <a16:creationId xmlns:a16="http://schemas.microsoft.com/office/drawing/2014/main" id="{90309817-100B-7BB6-6C0C-AD331B044137}"/>
              </a:ext>
            </a:extLst>
          </p:cNvPr>
          <p:cNvSpPr txBox="1"/>
          <p:nvPr/>
        </p:nvSpPr>
        <p:spPr>
          <a:xfrm>
            <a:off x="6879157" y="581743"/>
            <a:ext cx="509980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Experienced in leading campaigns? </a:t>
            </a:r>
          </a:p>
          <a:p>
            <a:r>
              <a:rPr lang="en-US" sz="3200" b="1"/>
              <a:t>Apply to be a Coach!</a:t>
            </a:r>
          </a:p>
        </p:txBody>
      </p:sp>
    </p:spTree>
    <p:extLst>
      <p:ext uri="{BB962C8B-B14F-4D97-AF65-F5344CB8AC3E}">
        <p14:creationId xmlns:p14="http://schemas.microsoft.com/office/powerpoint/2010/main" val="2322222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C61C-97EA-79EB-107F-D14276FA66A5}"/>
              </a:ext>
            </a:extLst>
          </p:cNvPr>
          <p:cNvSpPr>
            <a:spLocks noGrp="1"/>
          </p:cNvSpPr>
          <p:nvPr>
            <p:ph type="title"/>
          </p:nvPr>
        </p:nvSpPr>
        <p:spPr>
          <a:xfrm>
            <a:off x="1593852" y="-231774"/>
            <a:ext cx="9785349" cy="1239837"/>
          </a:xfrm>
        </p:spPr>
        <p:txBody>
          <a:bodyPr/>
          <a:lstStyle/>
          <a:p>
            <a:r>
              <a:rPr lang="en-US"/>
              <a:t>Ice breaker: Introduce Yourself!</a:t>
            </a:r>
          </a:p>
        </p:txBody>
      </p:sp>
      <p:sp>
        <p:nvSpPr>
          <p:cNvPr id="3" name="Content Placeholder 2">
            <a:extLst>
              <a:ext uri="{FF2B5EF4-FFF2-40B4-BE49-F238E27FC236}">
                <a16:creationId xmlns:a16="http://schemas.microsoft.com/office/drawing/2014/main" id="{5AB2FCD3-C286-9265-B5A6-F75B6C63AF9B}"/>
              </a:ext>
            </a:extLst>
          </p:cNvPr>
          <p:cNvSpPr>
            <a:spLocks noGrp="1"/>
          </p:cNvSpPr>
          <p:nvPr>
            <p:ph idx="1"/>
          </p:nvPr>
        </p:nvSpPr>
        <p:spPr/>
        <p:txBody>
          <a:bodyPr vert="horz" lIns="91440" tIns="45720" rIns="91440" bIns="45720" rtlCol="0" anchor="t">
            <a:normAutofit/>
          </a:bodyPr>
          <a:lstStyle/>
          <a:p>
            <a:r>
              <a:rPr lang="en-US"/>
              <a:t>Name, title, location, pronouns</a:t>
            </a:r>
          </a:p>
          <a:p>
            <a:r>
              <a:rPr lang="en-US"/>
              <a:t>Years of organizing or union campaign experience</a:t>
            </a:r>
          </a:p>
          <a:p>
            <a:r>
              <a:rPr lang="en-US"/>
              <a:t>Kinds of organizing or union campaigns you have been a part of </a:t>
            </a:r>
          </a:p>
          <a:p>
            <a:r>
              <a:rPr lang="en-US"/>
              <a:t>Secret Superpower - One word share your gift, skill, or talent you bring to table (doesn't have to be campaign-related)</a:t>
            </a:r>
          </a:p>
          <a:p>
            <a:endParaRPr lang="en-US"/>
          </a:p>
          <a:p>
            <a:pPr marL="0" indent="0">
              <a:buNone/>
            </a:pPr>
            <a:r>
              <a:rPr lang="en-US" i="1"/>
              <a:t>One person should take notes and add up the years of experience, type of experience and list of superpowers!</a:t>
            </a:r>
          </a:p>
          <a:p>
            <a:endParaRPr lang="en-US"/>
          </a:p>
        </p:txBody>
      </p:sp>
    </p:spTree>
    <p:extLst>
      <p:ext uri="{BB962C8B-B14F-4D97-AF65-F5344CB8AC3E}">
        <p14:creationId xmlns:p14="http://schemas.microsoft.com/office/powerpoint/2010/main" val="1637186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n iceberg in the water&#10;&#10;AI-generated content may be incorrect.">
            <a:extLst>
              <a:ext uri="{FF2B5EF4-FFF2-40B4-BE49-F238E27FC236}">
                <a16:creationId xmlns:a16="http://schemas.microsoft.com/office/drawing/2014/main" id="{40EA3AFD-15CA-ACCD-CAC6-CF05E2F033C0}"/>
              </a:ext>
            </a:extLst>
          </p:cNvPr>
          <p:cNvPicPr>
            <a:picLocks noChangeAspect="1"/>
          </p:cNvPicPr>
          <p:nvPr/>
        </p:nvPicPr>
        <p:blipFill>
          <a:blip r:embed="rId3">
            <a:extLst>
              <a:ext uri="{BEBA8EAE-BF5A-486C-A8C5-ECC9F3942E4B}">
                <a14:imgProps xmlns:a14="http://schemas.microsoft.com/office/drawing/2010/main">
                  <a14:imgLayer r:embed="rId4">
                    <a14:imgEffect>
                      <a14:saturation sat="110000"/>
                    </a14:imgEffect>
                    <a14:imgEffect>
                      <a14:brightnessContrast bright="5000" contrast="-48000"/>
                    </a14:imgEffect>
                  </a14:imgLayer>
                </a14:imgProps>
              </a:ext>
            </a:extLst>
          </a:blip>
          <a:stretch>
            <a:fillRect/>
          </a:stretch>
        </p:blipFill>
        <p:spPr>
          <a:xfrm>
            <a:off x="6599" y="-58787"/>
            <a:ext cx="12197911" cy="7142293"/>
          </a:xfrm>
          <a:prstGeom prst="rect">
            <a:avLst/>
          </a:prstGeom>
        </p:spPr>
      </p:pic>
      <p:sp>
        <p:nvSpPr>
          <p:cNvPr id="2" name="TextBox 1">
            <a:extLst>
              <a:ext uri="{FF2B5EF4-FFF2-40B4-BE49-F238E27FC236}">
                <a16:creationId xmlns:a16="http://schemas.microsoft.com/office/drawing/2014/main" id="{8A70D1C8-390F-5F73-C522-6ABEA422FA1D}"/>
              </a:ext>
            </a:extLst>
          </p:cNvPr>
          <p:cNvSpPr txBox="1"/>
          <p:nvPr/>
        </p:nvSpPr>
        <p:spPr>
          <a:xfrm>
            <a:off x="435666" y="4390653"/>
            <a:ext cx="9912583"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ea typeface="+mn-lt"/>
                <a:cs typeface="+mn-lt"/>
              </a:rPr>
              <a:t>Awareness-based systems thinking:</a:t>
            </a:r>
            <a:endParaRPr lang="en-US">
              <a:solidFill>
                <a:schemeClr val="bg1"/>
              </a:solidFill>
              <a:ea typeface="+mn-lt"/>
              <a:cs typeface="+mn-lt"/>
            </a:endParaRPr>
          </a:p>
          <a:p>
            <a:r>
              <a:rPr lang="en-US" sz="3200" b="1">
                <a:ea typeface="+mn-lt"/>
                <a:cs typeface="+mn-lt"/>
              </a:rPr>
              <a:t> </a:t>
            </a:r>
            <a:r>
              <a:rPr lang="en-US" sz="3200">
                <a:solidFill>
                  <a:schemeClr val="bg1"/>
                </a:solidFill>
                <a:ea typeface="+mn-lt"/>
                <a:cs typeface="+mn-lt"/>
              </a:rPr>
              <a:t>combines understanding complex systems with shifting the our inner-awareness and the mindset of the people within that system in order to change the system. It focuses on root causes.</a:t>
            </a:r>
            <a:endParaRPr lang="en-US">
              <a:solidFill>
                <a:schemeClr val="bg1"/>
              </a:solidFill>
            </a:endParaRPr>
          </a:p>
          <a:p>
            <a:endParaRPr lang="en-US" sz="3200">
              <a:highlight>
                <a:srgbClr val="1F1F1F"/>
              </a:highlight>
            </a:endParaRPr>
          </a:p>
        </p:txBody>
      </p:sp>
    </p:spTree>
    <p:extLst>
      <p:ext uri="{BB962C8B-B14F-4D97-AF65-F5344CB8AC3E}">
        <p14:creationId xmlns:p14="http://schemas.microsoft.com/office/powerpoint/2010/main" val="378847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a:extLst>
            <a:ext uri="{FF2B5EF4-FFF2-40B4-BE49-F238E27FC236}">
              <a16:creationId xmlns:a16="http://schemas.microsoft.com/office/drawing/2014/main" id="{997309BD-922D-A193-44BE-D366D95A2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1E29D-D61F-8F6B-6F90-07BD88FF8614}"/>
              </a:ext>
            </a:extLst>
          </p:cNvPr>
          <p:cNvSpPr>
            <a:spLocks noGrp="1"/>
          </p:cNvSpPr>
          <p:nvPr>
            <p:ph type="title"/>
          </p:nvPr>
        </p:nvSpPr>
        <p:spPr>
          <a:xfrm>
            <a:off x="952503" y="1933925"/>
            <a:ext cx="10280430" cy="2764028"/>
          </a:xfrm>
        </p:spPr>
        <p:txBody>
          <a:bodyPr vert="horz" lIns="91440" tIns="45720" rIns="91440" bIns="45720" rtlCol="0" anchor="ctr">
            <a:normAutofit/>
          </a:bodyPr>
          <a:lstStyle/>
          <a:p>
            <a:pPr algn="ctr"/>
            <a:r>
              <a:rPr lang="en-US" sz="3400" b="1" kern="1200">
                <a:solidFill>
                  <a:schemeClr val="bg1"/>
                </a:solidFill>
                <a:latin typeface="+mj-lt"/>
                <a:ea typeface="+mj-ea"/>
                <a:cs typeface="+mj-cs"/>
              </a:rPr>
              <a:t>A " Change Maker"</a:t>
            </a:r>
            <a:r>
              <a:rPr lang="en-US" sz="3400" b="1">
                <a:solidFill>
                  <a:schemeClr val="bg1"/>
                </a:solidFill>
              </a:rPr>
              <a:t> </a:t>
            </a:r>
            <a:r>
              <a:rPr lang="en-US" sz="3400" b="1" kern="1200">
                <a:solidFill>
                  <a:schemeClr val="bg1"/>
                </a:solidFill>
                <a:latin typeface="+mj-lt"/>
                <a:ea typeface="+mj-ea"/>
                <a:cs typeface="+mj-cs"/>
              </a:rPr>
              <a:t>believes the </a:t>
            </a:r>
            <a:br>
              <a:rPr lang="en-US" sz="3400" b="1">
                <a:solidFill>
                  <a:schemeClr val="bg1"/>
                </a:solidFill>
              </a:rPr>
            </a:br>
            <a:r>
              <a:rPr lang="en-US" sz="3400" b="1" kern="1200">
                <a:solidFill>
                  <a:schemeClr val="bg1"/>
                </a:solidFill>
                <a:latin typeface="+mj-lt"/>
                <a:ea typeface="+mj-ea"/>
                <a:cs typeface="+mj-cs"/>
              </a:rPr>
              <a:t>systems</a:t>
            </a:r>
            <a:r>
              <a:rPr lang="en-US" sz="3400" b="1">
                <a:solidFill>
                  <a:schemeClr val="bg1"/>
                </a:solidFill>
              </a:rPr>
              <a:t>,</a:t>
            </a:r>
            <a:r>
              <a:rPr lang="en-US" sz="3400" b="1" kern="1200">
                <a:solidFill>
                  <a:schemeClr val="bg1"/>
                </a:solidFill>
                <a:latin typeface="+mj-lt"/>
                <a:ea typeface="+mj-ea"/>
                <a:cs typeface="+mj-cs"/>
              </a:rPr>
              <a:t> patterns, structures, values, and beliefs around </a:t>
            </a:r>
            <a:r>
              <a:rPr lang="en-US" sz="3400" b="1">
                <a:solidFill>
                  <a:schemeClr val="bg1"/>
                </a:solidFill>
              </a:rPr>
              <a:t>us need to shift to create the change </a:t>
            </a:r>
            <a:r>
              <a:rPr lang="en-US" sz="3400" b="1" kern="1200">
                <a:solidFill>
                  <a:schemeClr val="bg1"/>
                </a:solidFill>
                <a:latin typeface="+mj-lt"/>
                <a:ea typeface="+mj-ea"/>
                <a:cs typeface="+mj-cs"/>
              </a:rPr>
              <a:t>we need. </a:t>
            </a:r>
          </a:p>
        </p:txBody>
      </p:sp>
    </p:spTree>
    <p:extLst>
      <p:ext uri="{BB962C8B-B14F-4D97-AF65-F5344CB8AC3E}">
        <p14:creationId xmlns:p14="http://schemas.microsoft.com/office/powerpoint/2010/main" val="3331303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n iceberg in the water&#10;&#10;AI-generated content may be incorrect.">
            <a:extLst>
              <a:ext uri="{FF2B5EF4-FFF2-40B4-BE49-F238E27FC236}">
                <a16:creationId xmlns:a16="http://schemas.microsoft.com/office/drawing/2014/main" id="{40EA3AFD-15CA-ACCD-CAC6-CF05E2F033C0}"/>
              </a:ext>
            </a:extLst>
          </p:cNvPr>
          <p:cNvPicPr>
            <a:picLocks noChangeAspect="1"/>
          </p:cNvPicPr>
          <p:nvPr/>
        </p:nvPicPr>
        <p:blipFill>
          <a:blip r:embed="rId3"/>
          <a:stretch>
            <a:fillRect/>
          </a:stretch>
        </p:blipFill>
        <p:spPr>
          <a:xfrm>
            <a:off x="942976" y="2722"/>
            <a:ext cx="10306048" cy="6872966"/>
          </a:xfrm>
          <a:prstGeom prst="rect">
            <a:avLst/>
          </a:prstGeom>
        </p:spPr>
      </p:pic>
      <p:sp>
        <p:nvSpPr>
          <p:cNvPr id="7" name="TextBox 6">
            <a:extLst>
              <a:ext uri="{FF2B5EF4-FFF2-40B4-BE49-F238E27FC236}">
                <a16:creationId xmlns:a16="http://schemas.microsoft.com/office/drawing/2014/main" id="{DCB72867-9C71-B109-7202-AA176975D6AD}"/>
              </a:ext>
            </a:extLst>
          </p:cNvPr>
          <p:cNvSpPr txBox="1"/>
          <p:nvPr/>
        </p:nvSpPr>
        <p:spPr>
          <a:xfrm>
            <a:off x="8017950" y="696429"/>
            <a:ext cx="2364748"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rPr>
              <a:t>What appears...</a:t>
            </a:r>
          </a:p>
          <a:p>
            <a:endParaRPr lang="en-US" b="1">
              <a:solidFill>
                <a:schemeClr val="bg1"/>
              </a:solidFill>
            </a:endParaRPr>
          </a:p>
        </p:txBody>
      </p:sp>
      <p:sp>
        <p:nvSpPr>
          <p:cNvPr id="9" name="Title 1">
            <a:extLst>
              <a:ext uri="{FF2B5EF4-FFF2-40B4-BE49-F238E27FC236}">
                <a16:creationId xmlns:a16="http://schemas.microsoft.com/office/drawing/2014/main" id="{4F3D62E7-0227-A61B-DB3B-414AFC536D0F}"/>
              </a:ext>
            </a:extLst>
          </p:cNvPr>
          <p:cNvSpPr>
            <a:spLocks noGrp="1"/>
          </p:cNvSpPr>
          <p:nvPr/>
        </p:nvSpPr>
        <p:spPr>
          <a:xfrm>
            <a:off x="2060404" y="-564140"/>
            <a:ext cx="3024869" cy="3257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a:solidFill>
                  <a:schemeClr val="bg1"/>
                </a:solidFill>
              </a:rPr>
              <a:t>Awareness-based systems change</a:t>
            </a:r>
          </a:p>
        </p:txBody>
      </p:sp>
      <p:sp>
        <p:nvSpPr>
          <p:cNvPr id="4" name="TextBox 3">
            <a:extLst>
              <a:ext uri="{FF2B5EF4-FFF2-40B4-BE49-F238E27FC236}">
                <a16:creationId xmlns:a16="http://schemas.microsoft.com/office/drawing/2014/main" id="{5A6B7A89-CB75-C9EB-BD08-4AD66E86DDE5}"/>
              </a:ext>
            </a:extLst>
          </p:cNvPr>
          <p:cNvSpPr txBox="1"/>
          <p:nvPr/>
        </p:nvSpPr>
        <p:spPr>
          <a:xfrm>
            <a:off x="8119418" y="3817742"/>
            <a:ext cx="2166590"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200"/>
          </a:p>
          <a:p>
            <a:r>
              <a:rPr lang="en-US" sz="2000" i="1">
                <a:solidFill>
                  <a:schemeClr val="bg1"/>
                </a:solidFill>
              </a:rPr>
              <a:t>Patterns</a:t>
            </a:r>
            <a:endParaRPr lang="en-US" sz="2000">
              <a:solidFill>
                <a:schemeClr val="bg1"/>
              </a:solidFill>
            </a:endParaRPr>
          </a:p>
          <a:p>
            <a:endParaRPr lang="en-US" sz="2000"/>
          </a:p>
          <a:p>
            <a:r>
              <a:rPr lang="en-US" sz="2000" i="1">
                <a:solidFill>
                  <a:schemeClr val="bg1"/>
                </a:solidFill>
              </a:rPr>
              <a:t>Structures</a:t>
            </a:r>
            <a:endParaRPr lang="en-US" sz="2000"/>
          </a:p>
          <a:p>
            <a:endParaRPr lang="en-US" sz="2000"/>
          </a:p>
          <a:p>
            <a:r>
              <a:rPr lang="en-US" sz="2000" i="1">
                <a:solidFill>
                  <a:schemeClr val="bg1"/>
                </a:solidFill>
              </a:rPr>
              <a:t>Beliefs + Values</a:t>
            </a:r>
            <a:endParaRPr lang="en-US" sz="2000"/>
          </a:p>
          <a:p>
            <a:endParaRPr lang="en-US" sz="2000"/>
          </a:p>
          <a:p>
            <a:r>
              <a:rPr lang="en-US" sz="2000" i="1">
                <a:solidFill>
                  <a:schemeClr val="bg1"/>
                </a:solidFill>
              </a:rPr>
              <a:t>Root Causes</a:t>
            </a:r>
            <a:endParaRPr lang="en-US"/>
          </a:p>
        </p:txBody>
      </p:sp>
      <p:sp>
        <p:nvSpPr>
          <p:cNvPr id="5" name="TextBox 4">
            <a:extLst>
              <a:ext uri="{FF2B5EF4-FFF2-40B4-BE49-F238E27FC236}">
                <a16:creationId xmlns:a16="http://schemas.microsoft.com/office/drawing/2014/main" id="{0C55A8AD-8930-CA01-BE5F-2247D22E15C3}"/>
              </a:ext>
            </a:extLst>
          </p:cNvPr>
          <p:cNvSpPr txBox="1"/>
          <p:nvPr/>
        </p:nvSpPr>
        <p:spPr>
          <a:xfrm>
            <a:off x="8116418" y="2873742"/>
            <a:ext cx="20352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rPr>
              <a:t>What does not appear....</a:t>
            </a:r>
            <a:endParaRPr lang="en-US">
              <a:solidFill>
                <a:schemeClr val="bg1"/>
              </a:solidFill>
            </a:endParaRPr>
          </a:p>
        </p:txBody>
      </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95F34-E884-3942-0112-29BC8ACDAD28}"/>
              </a:ext>
            </a:extLst>
          </p:cNvPr>
          <p:cNvSpPr>
            <a:spLocks noGrp="1"/>
          </p:cNvSpPr>
          <p:nvPr>
            <p:ph type="title"/>
          </p:nvPr>
        </p:nvSpPr>
        <p:spPr/>
        <p:txBody>
          <a:bodyPr/>
          <a:lstStyle/>
          <a:p>
            <a:endParaRPr lang="en-US"/>
          </a:p>
        </p:txBody>
      </p:sp>
      <p:pic>
        <p:nvPicPr>
          <p:cNvPr id="6" name="Content Placeholder 5" descr="We cannot solve our problems with the same thinking we used when we created  them. Albert Einstein #wisdom #leadership">
            <a:extLst>
              <a:ext uri="{FF2B5EF4-FFF2-40B4-BE49-F238E27FC236}">
                <a16:creationId xmlns:a16="http://schemas.microsoft.com/office/drawing/2014/main" id="{A1465A03-5FD1-BD0D-7B41-3A99DD866744}"/>
              </a:ext>
            </a:extLst>
          </p:cNvPr>
          <p:cNvPicPr>
            <a:picLocks noGrp="1" noChangeAspect="1"/>
          </p:cNvPicPr>
          <p:nvPr>
            <p:ph idx="1"/>
          </p:nvPr>
        </p:nvPicPr>
        <p:blipFill>
          <a:blip r:embed="rId2"/>
          <a:stretch>
            <a:fillRect/>
          </a:stretch>
        </p:blipFill>
        <p:spPr>
          <a:xfrm>
            <a:off x="1057275" y="904875"/>
            <a:ext cx="10086975" cy="5038725"/>
          </a:xfrm>
          <a:prstGeom prst="rect">
            <a:avLst/>
          </a:prstGeom>
        </p:spPr>
      </p:pic>
    </p:spTree>
    <p:extLst>
      <p:ext uri="{BB962C8B-B14F-4D97-AF65-F5344CB8AC3E}">
        <p14:creationId xmlns:p14="http://schemas.microsoft.com/office/powerpoint/2010/main" val="1957957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person waving his hand&#10;&#10;AI-generated content may be incorrect.">
            <a:extLst>
              <a:ext uri="{FF2B5EF4-FFF2-40B4-BE49-F238E27FC236}">
                <a16:creationId xmlns:a16="http://schemas.microsoft.com/office/drawing/2014/main" id="{AC322B38-FCCB-F18E-F18D-871E32A1ED86}"/>
              </a:ext>
            </a:extLst>
          </p:cNvPr>
          <p:cNvPicPr>
            <a:picLocks noGrp="1" noChangeAspect="1"/>
          </p:cNvPicPr>
          <p:nvPr>
            <p:ph idx="1"/>
          </p:nvPr>
        </p:nvPicPr>
        <p:blipFill>
          <a:blip r:embed="rId2"/>
          <a:srcRect t="320" b="29599"/>
          <a:stretch>
            <a:fillRect/>
          </a:stretch>
        </p:blipFill>
        <p:spPr>
          <a:xfrm>
            <a:off x="20" y="1282"/>
            <a:ext cx="12191980" cy="6856718"/>
          </a:xfrm>
          <a:prstGeom prst="rect">
            <a:avLst/>
          </a:prstGeom>
        </p:spPr>
      </p:pic>
    </p:spTree>
    <p:extLst>
      <p:ext uri="{BB962C8B-B14F-4D97-AF65-F5344CB8AC3E}">
        <p14:creationId xmlns:p14="http://schemas.microsoft.com/office/powerpoint/2010/main" val="1543371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C5643-F772-B050-704D-ABB325D4C070}"/>
            </a:ext>
          </a:extLst>
        </p:cNvPr>
        <p:cNvGrpSpPr/>
        <p:nvPr/>
      </p:nvGrpSpPr>
      <p:grpSpPr>
        <a:xfrm>
          <a:off x="0" y="0"/>
          <a:ext cx="0" cy="0"/>
          <a:chOff x="0" y="0"/>
          <a:chExt cx="0" cy="0"/>
        </a:xfrm>
      </p:grpSpPr>
      <p:pic>
        <p:nvPicPr>
          <p:cNvPr id="12" name="Picture 11" descr="An iceberg in the water&#10;&#10;AI-generated content may be incorrect.">
            <a:extLst>
              <a:ext uri="{FF2B5EF4-FFF2-40B4-BE49-F238E27FC236}">
                <a16:creationId xmlns:a16="http://schemas.microsoft.com/office/drawing/2014/main" id="{2D4DDBD8-6F22-ECA7-C2FC-B7A8F3783CD0}"/>
              </a:ext>
            </a:extLst>
          </p:cNvPr>
          <p:cNvPicPr>
            <a:picLocks noChangeAspect="1"/>
          </p:cNvPicPr>
          <p:nvPr/>
        </p:nvPicPr>
        <p:blipFill>
          <a:blip r:embed="rId3"/>
          <a:stretch>
            <a:fillRect/>
          </a:stretch>
        </p:blipFill>
        <p:spPr>
          <a:xfrm>
            <a:off x="942976" y="2722"/>
            <a:ext cx="10306048" cy="6872966"/>
          </a:xfrm>
          <a:prstGeom prst="rect">
            <a:avLst/>
          </a:prstGeom>
        </p:spPr>
      </p:pic>
      <p:sp>
        <p:nvSpPr>
          <p:cNvPr id="7" name="TextBox 6">
            <a:extLst>
              <a:ext uri="{FF2B5EF4-FFF2-40B4-BE49-F238E27FC236}">
                <a16:creationId xmlns:a16="http://schemas.microsoft.com/office/drawing/2014/main" id="{EEE361B1-414C-604D-BC22-8F307FE4F2DF}"/>
              </a:ext>
            </a:extLst>
          </p:cNvPr>
          <p:cNvSpPr txBox="1"/>
          <p:nvPr/>
        </p:nvSpPr>
        <p:spPr>
          <a:xfrm>
            <a:off x="8017950" y="696429"/>
            <a:ext cx="2364748"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rPr>
              <a:t>What appears...</a:t>
            </a:r>
          </a:p>
          <a:p>
            <a:endParaRPr lang="en-US" b="1">
              <a:solidFill>
                <a:schemeClr val="bg1"/>
              </a:solidFill>
            </a:endParaRPr>
          </a:p>
        </p:txBody>
      </p:sp>
      <p:sp>
        <p:nvSpPr>
          <p:cNvPr id="9" name="Title 1">
            <a:extLst>
              <a:ext uri="{FF2B5EF4-FFF2-40B4-BE49-F238E27FC236}">
                <a16:creationId xmlns:a16="http://schemas.microsoft.com/office/drawing/2014/main" id="{E8DAAF77-9EE4-3104-A531-721735E8B1F4}"/>
              </a:ext>
            </a:extLst>
          </p:cNvPr>
          <p:cNvSpPr>
            <a:spLocks noGrp="1"/>
          </p:cNvSpPr>
          <p:nvPr/>
        </p:nvSpPr>
        <p:spPr>
          <a:xfrm>
            <a:off x="2060404" y="-564140"/>
            <a:ext cx="3024869" cy="32577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a:solidFill>
                  <a:schemeClr val="bg1"/>
                </a:solidFill>
              </a:rPr>
              <a:t>Awareness-based systems change</a:t>
            </a:r>
          </a:p>
        </p:txBody>
      </p:sp>
      <p:sp>
        <p:nvSpPr>
          <p:cNvPr id="4" name="TextBox 3">
            <a:extLst>
              <a:ext uri="{FF2B5EF4-FFF2-40B4-BE49-F238E27FC236}">
                <a16:creationId xmlns:a16="http://schemas.microsoft.com/office/drawing/2014/main" id="{7041B918-2D2B-F44A-9E78-394EC418906D}"/>
              </a:ext>
            </a:extLst>
          </p:cNvPr>
          <p:cNvSpPr txBox="1"/>
          <p:nvPr/>
        </p:nvSpPr>
        <p:spPr>
          <a:xfrm>
            <a:off x="8119418" y="3817742"/>
            <a:ext cx="2166590"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200"/>
          </a:p>
          <a:p>
            <a:r>
              <a:rPr lang="en-US" sz="2000" i="1">
                <a:solidFill>
                  <a:schemeClr val="bg1"/>
                </a:solidFill>
              </a:rPr>
              <a:t>Patterns</a:t>
            </a:r>
            <a:endParaRPr lang="en-US" sz="2000">
              <a:solidFill>
                <a:schemeClr val="bg1"/>
              </a:solidFill>
            </a:endParaRPr>
          </a:p>
          <a:p>
            <a:endParaRPr lang="en-US" sz="2000"/>
          </a:p>
          <a:p>
            <a:r>
              <a:rPr lang="en-US" sz="2000" i="1">
                <a:solidFill>
                  <a:schemeClr val="bg1"/>
                </a:solidFill>
              </a:rPr>
              <a:t>Structures</a:t>
            </a:r>
            <a:endParaRPr lang="en-US" sz="2000"/>
          </a:p>
          <a:p>
            <a:endParaRPr lang="en-US" sz="2000"/>
          </a:p>
          <a:p>
            <a:r>
              <a:rPr lang="en-US" sz="2000" i="1">
                <a:solidFill>
                  <a:schemeClr val="bg1"/>
                </a:solidFill>
              </a:rPr>
              <a:t>Beliefs + Values</a:t>
            </a:r>
            <a:endParaRPr lang="en-US" sz="2000"/>
          </a:p>
          <a:p>
            <a:endParaRPr lang="en-US" sz="2000"/>
          </a:p>
          <a:p>
            <a:r>
              <a:rPr lang="en-US" sz="2000" i="1">
                <a:solidFill>
                  <a:schemeClr val="bg1"/>
                </a:solidFill>
              </a:rPr>
              <a:t>Root Causes</a:t>
            </a:r>
            <a:endParaRPr lang="en-US"/>
          </a:p>
        </p:txBody>
      </p:sp>
      <p:sp>
        <p:nvSpPr>
          <p:cNvPr id="5" name="TextBox 4">
            <a:extLst>
              <a:ext uri="{FF2B5EF4-FFF2-40B4-BE49-F238E27FC236}">
                <a16:creationId xmlns:a16="http://schemas.microsoft.com/office/drawing/2014/main" id="{7D67B5D1-0A30-B432-D398-B221D4189BDE}"/>
              </a:ext>
            </a:extLst>
          </p:cNvPr>
          <p:cNvSpPr txBox="1"/>
          <p:nvPr/>
        </p:nvSpPr>
        <p:spPr>
          <a:xfrm>
            <a:off x="8116418" y="2873742"/>
            <a:ext cx="20352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rPr>
              <a:t>What does not appear....</a:t>
            </a:r>
            <a:endParaRPr lang="en-US">
              <a:solidFill>
                <a:schemeClr val="bg1"/>
              </a:solidFill>
            </a:endParaRPr>
          </a:p>
        </p:txBody>
      </p:sp>
    </p:spTree>
    <p:extLst>
      <p:ext uri="{BB962C8B-B14F-4D97-AF65-F5344CB8AC3E}">
        <p14:creationId xmlns:p14="http://schemas.microsoft.com/office/powerpoint/2010/main" val="39401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71" name="Content Placeholder 2">
            <a:extLst>
              <a:ext uri="{FF2B5EF4-FFF2-40B4-BE49-F238E27FC236}">
                <a16:creationId xmlns:a16="http://schemas.microsoft.com/office/drawing/2014/main" id="{33C209A9-0A5F-049F-B354-0B5BCE5FABCC}"/>
              </a:ext>
            </a:extLst>
          </p:cNvPr>
          <p:cNvGraphicFramePr>
            <a:graphicFrameLocks noGrp="1"/>
          </p:cNvGraphicFramePr>
          <p:nvPr/>
        </p:nvGraphicFramePr>
        <p:xfrm>
          <a:off x="68625" y="32136"/>
          <a:ext cx="12242803" cy="6710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4046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0C77C-E969-6721-73B9-2ED62D89E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9A0AE-F128-8737-ADB2-A9DBE2A43138}"/>
              </a:ext>
            </a:extLst>
          </p:cNvPr>
          <p:cNvSpPr>
            <a:spLocks noGrp="1"/>
          </p:cNvSpPr>
          <p:nvPr>
            <p:ph type="title"/>
          </p:nvPr>
        </p:nvSpPr>
        <p:spPr/>
        <p:txBody>
          <a:bodyPr/>
          <a:lstStyle/>
          <a:p>
            <a:r>
              <a:rPr lang="en-US"/>
              <a:t>Activity</a:t>
            </a:r>
            <a:endParaRPr lang="en-US">
              <a:latin typeface="Aptos Display"/>
            </a:endParaRPr>
          </a:p>
        </p:txBody>
      </p:sp>
      <p:sp>
        <p:nvSpPr>
          <p:cNvPr id="3" name="Content Placeholder 2">
            <a:extLst>
              <a:ext uri="{FF2B5EF4-FFF2-40B4-BE49-F238E27FC236}">
                <a16:creationId xmlns:a16="http://schemas.microsoft.com/office/drawing/2014/main" id="{3CE28E50-67F3-DDBC-F3DE-86D83EBCF20B}"/>
              </a:ext>
            </a:extLst>
          </p:cNvPr>
          <p:cNvSpPr>
            <a:spLocks noGrp="1"/>
          </p:cNvSpPr>
          <p:nvPr>
            <p:ph idx="1"/>
          </p:nvPr>
        </p:nvSpPr>
        <p:spPr/>
        <p:txBody>
          <a:bodyPr vert="horz" lIns="91440" tIns="45720" rIns="91440" bIns="45720" rtlCol="0" anchor="t">
            <a:normAutofit/>
          </a:bodyPr>
          <a:lstStyle/>
          <a:p>
            <a:pPr marL="0" indent="0">
              <a:buNone/>
            </a:pPr>
            <a:r>
              <a:rPr lang="en-US">
                <a:highlight>
                  <a:srgbClr val="FFFFFF"/>
                </a:highlight>
              </a:rPr>
              <a:t>Find a new friend and answer the two questions below:</a:t>
            </a:r>
            <a:endParaRPr lang="en-US"/>
          </a:p>
          <a:p>
            <a:pPr marL="457200" indent="0">
              <a:spcAft>
                <a:spcPts val="1400"/>
              </a:spcAft>
            </a:pPr>
            <a:r>
              <a:rPr lang="en-US">
                <a:highlight>
                  <a:srgbClr val="FFFFFF"/>
                </a:highlight>
              </a:rPr>
              <a:t>  </a:t>
            </a:r>
            <a:r>
              <a:rPr lang="en-US" sz="2800">
                <a:highlight>
                  <a:srgbClr val="FFFFFF"/>
                </a:highlight>
              </a:rPr>
              <a:t>What patterns, thoughts, habits </a:t>
            </a:r>
            <a:r>
              <a:rPr lang="en-US">
                <a:highlight>
                  <a:srgbClr val="FFFFFF"/>
                </a:highlight>
              </a:rPr>
              <a:t>or</a:t>
            </a:r>
            <a:r>
              <a:rPr lang="en-US" sz="2800">
                <a:highlight>
                  <a:srgbClr val="FFFFFF"/>
                </a:highlight>
              </a:rPr>
              <a:t> tendencies do you notice in your union that are preventing your union from cultivating more participation and</a:t>
            </a:r>
            <a:r>
              <a:rPr lang="en-US">
                <a:highlight>
                  <a:srgbClr val="FFFFFF"/>
                </a:highlight>
              </a:rPr>
              <a:t> organizing more</a:t>
            </a:r>
            <a:r>
              <a:rPr lang="en-US" sz="2800">
                <a:highlight>
                  <a:srgbClr val="FFFFFF"/>
                </a:highlight>
              </a:rPr>
              <a:t> leaders </a:t>
            </a:r>
            <a:r>
              <a:rPr lang="en-US">
                <a:highlight>
                  <a:srgbClr val="FFFFFF"/>
                </a:highlight>
              </a:rPr>
              <a:t>to take</a:t>
            </a:r>
            <a:r>
              <a:rPr lang="en-US" sz="2800">
                <a:highlight>
                  <a:srgbClr val="FFFFFF"/>
                </a:highlight>
              </a:rPr>
              <a:t> </a:t>
            </a:r>
            <a:r>
              <a:rPr lang="en-US">
                <a:highlight>
                  <a:srgbClr val="FFFFFF"/>
                </a:highlight>
              </a:rPr>
              <a:t>action?</a:t>
            </a:r>
            <a:endParaRPr lang="en-US"/>
          </a:p>
          <a:p>
            <a:pPr marL="457200" indent="0">
              <a:spcAft>
                <a:spcPts val="1400"/>
              </a:spcAft>
            </a:pPr>
            <a:r>
              <a:rPr lang="en-US">
                <a:highlight>
                  <a:srgbClr val="FFFFFF"/>
                </a:highlight>
              </a:rPr>
              <a:t>  What</a:t>
            </a:r>
            <a:r>
              <a:rPr lang="en-US" sz="2800">
                <a:highlight>
                  <a:srgbClr val="FFFFFF"/>
                </a:highlight>
              </a:rPr>
              <a:t> patterns, thoughts, habits and tendencies do you notice in yourself that are holding you back from trying to change that?</a:t>
            </a:r>
            <a:endParaRPr lang="en-US" sz="2800"/>
          </a:p>
          <a:p>
            <a:endParaRPr lang="en-US"/>
          </a:p>
        </p:txBody>
      </p:sp>
    </p:spTree>
    <p:extLst>
      <p:ext uri="{BB962C8B-B14F-4D97-AF65-F5344CB8AC3E}">
        <p14:creationId xmlns:p14="http://schemas.microsoft.com/office/powerpoint/2010/main" val="23027075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F417-B09A-8037-5997-3473AFD5E096}"/>
              </a:ext>
            </a:extLst>
          </p:cNvPr>
          <p:cNvSpPr>
            <a:spLocks noGrp="1"/>
          </p:cNvSpPr>
          <p:nvPr>
            <p:ph type="title"/>
          </p:nvPr>
        </p:nvSpPr>
        <p:spPr/>
        <p:txBody>
          <a:bodyPr/>
          <a:lstStyle/>
          <a:p>
            <a:r>
              <a:rPr lang="en-US"/>
              <a:t>Share Out</a:t>
            </a:r>
          </a:p>
        </p:txBody>
      </p:sp>
      <p:sp>
        <p:nvSpPr>
          <p:cNvPr id="3" name="Content Placeholder 2">
            <a:extLst>
              <a:ext uri="{FF2B5EF4-FFF2-40B4-BE49-F238E27FC236}">
                <a16:creationId xmlns:a16="http://schemas.microsoft.com/office/drawing/2014/main" id="{5E81DE56-D0C4-54AF-B32C-732C2AEAC0D1}"/>
              </a:ext>
            </a:extLst>
          </p:cNvPr>
          <p:cNvSpPr>
            <a:spLocks noGrp="1"/>
          </p:cNvSpPr>
          <p:nvPr>
            <p:ph idx="1"/>
          </p:nvPr>
        </p:nvSpPr>
        <p:spPr/>
        <p:txBody>
          <a:bodyPr vert="horz" lIns="91440" tIns="45720" rIns="91440" bIns="45720" rtlCol="0" anchor="t">
            <a:normAutofit/>
          </a:bodyPr>
          <a:lstStyle/>
          <a:p>
            <a:r>
              <a:rPr lang="en-US">
                <a:highlight>
                  <a:srgbClr val="FFFFFF"/>
                </a:highlight>
              </a:rPr>
              <a:t>If you can successfully disrupt the old patterns, what does that inspire inside of you?</a:t>
            </a:r>
          </a:p>
          <a:p>
            <a:pPr marL="0" indent="0">
              <a:buNone/>
            </a:pPr>
            <a:endParaRPr lang="en-US">
              <a:highlight>
                <a:srgbClr val="FFFFFF"/>
              </a:highlight>
            </a:endParaRPr>
          </a:p>
          <a:p>
            <a:r>
              <a:rPr lang="en-US">
                <a:highlight>
                  <a:srgbClr val="FFFFFF"/>
                </a:highlight>
              </a:rPr>
              <a:t>With an open mind, heart and will, what change in the world </a:t>
            </a:r>
            <a:r>
              <a:rPr lang="en-US" u="sng">
                <a:highlight>
                  <a:srgbClr val="FFFFFF"/>
                </a:highlight>
              </a:rPr>
              <a:t>becomes possible?</a:t>
            </a:r>
            <a:endParaRPr lang="en-US">
              <a:highlight>
                <a:srgbClr val="FFFFFF"/>
              </a:highlight>
            </a:endParaRPr>
          </a:p>
          <a:p>
            <a:endParaRPr lang="en-US"/>
          </a:p>
        </p:txBody>
      </p:sp>
    </p:spTree>
    <p:extLst>
      <p:ext uri="{BB962C8B-B14F-4D97-AF65-F5344CB8AC3E}">
        <p14:creationId xmlns:p14="http://schemas.microsoft.com/office/powerpoint/2010/main" val="2358387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2E7B8-324B-88AD-E266-B2AC910AE2C9}"/>
              </a:ext>
            </a:extLst>
          </p:cNvPr>
          <p:cNvSpPr>
            <a:spLocks noGrp="1"/>
          </p:cNvSpPr>
          <p:nvPr>
            <p:ph type="title"/>
          </p:nvPr>
        </p:nvSpPr>
        <p:spPr/>
        <p:txBody>
          <a:bodyPr anchor="b">
            <a:normAutofit/>
          </a:bodyPr>
          <a:lstStyle/>
          <a:p>
            <a:r>
              <a:rPr lang="en-US" sz="5400"/>
              <a:t>Puzzle Piece Activity </a:t>
            </a:r>
          </a:p>
        </p:txBody>
      </p:sp>
      <p:sp>
        <p:nvSpPr>
          <p:cNvPr id="3" name="Content Placeholder 2">
            <a:extLst>
              <a:ext uri="{FF2B5EF4-FFF2-40B4-BE49-F238E27FC236}">
                <a16:creationId xmlns:a16="http://schemas.microsoft.com/office/drawing/2014/main" id="{58890BFA-9F5A-38A2-33D3-334EA86620CA}"/>
              </a:ext>
            </a:extLst>
          </p:cNvPr>
          <p:cNvSpPr>
            <a:spLocks noGrp="1"/>
          </p:cNvSpPr>
          <p:nvPr>
            <p:ph idx="1"/>
          </p:nvPr>
        </p:nvSpPr>
        <p:spPr/>
        <p:txBody>
          <a:bodyPr vert="horz" lIns="91440" tIns="45720" rIns="91440" bIns="45720" rtlCol="0" anchor="t">
            <a:normAutofit/>
          </a:bodyPr>
          <a:lstStyle/>
          <a:p>
            <a:pPr marL="0" indent="0">
              <a:buNone/>
            </a:pPr>
            <a:endParaRPr lang="en-US" sz="2200">
              <a:latin typeface="Segoe UI"/>
              <a:cs typeface="Segoe UI"/>
            </a:endParaRPr>
          </a:p>
          <a:p>
            <a:pPr marL="0" indent="0">
              <a:buNone/>
            </a:pPr>
            <a:endParaRPr lang="en-US" sz="2200"/>
          </a:p>
        </p:txBody>
      </p:sp>
      <p:pic>
        <p:nvPicPr>
          <p:cNvPr id="4" name="Picture 3" descr="5 Life Lessons from Jigsaw Puzzles ...">
            <a:extLst>
              <a:ext uri="{FF2B5EF4-FFF2-40B4-BE49-F238E27FC236}">
                <a16:creationId xmlns:a16="http://schemas.microsoft.com/office/drawing/2014/main" id="{BD9A69FB-ACD9-6FE7-6612-A231937630DA}"/>
              </a:ext>
            </a:extLst>
          </p:cNvPr>
          <p:cNvPicPr>
            <a:picLocks noChangeAspect="1"/>
          </p:cNvPicPr>
          <p:nvPr/>
        </p:nvPicPr>
        <p:blipFill>
          <a:blip r:embed="rId2"/>
          <a:srcRect r="3796" b="2"/>
          <a:stretch>
            <a:fillRect/>
          </a:stretch>
        </p:blipFill>
        <p:spPr>
          <a:xfrm>
            <a:off x="7675658" y="2093976"/>
            <a:ext cx="3941064" cy="4096512"/>
          </a:xfrm>
          <a:prstGeom prst="rect">
            <a:avLst/>
          </a:prstGeom>
        </p:spPr>
      </p:pic>
      <p:sp>
        <p:nvSpPr>
          <p:cNvPr id="5" name="TextBox 4">
            <a:extLst>
              <a:ext uri="{FF2B5EF4-FFF2-40B4-BE49-F238E27FC236}">
                <a16:creationId xmlns:a16="http://schemas.microsoft.com/office/drawing/2014/main" id="{1EDED4AF-6ECA-5144-4C7B-F797965DF2CA}"/>
              </a:ext>
            </a:extLst>
          </p:cNvPr>
          <p:cNvSpPr txBox="1"/>
          <p:nvPr/>
        </p:nvSpPr>
        <p:spPr>
          <a:xfrm>
            <a:off x="573852" y="2751667"/>
            <a:ext cx="6096000"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i="1">
                <a:latin typeface="Aptos"/>
              </a:rPr>
              <a:t>Silent Reflection: </a:t>
            </a:r>
            <a:endParaRPr lang="en-US" sz="2800">
              <a:latin typeface="Aptos"/>
            </a:endParaRPr>
          </a:p>
          <a:p>
            <a:endParaRPr lang="en-US" sz="2800" b="1" i="1">
              <a:latin typeface="Aptos"/>
            </a:endParaRPr>
          </a:p>
          <a:p>
            <a:r>
              <a:rPr lang="en-US" sz="2800" b="1" i="1">
                <a:latin typeface="Aptos"/>
              </a:rPr>
              <a:t>“What does it feel like to belong to a community that is supported and shows up for everyone?”</a:t>
            </a:r>
            <a:r>
              <a:rPr sz="2800" b="1">
                <a:latin typeface="Aptos"/>
                <a:ea typeface="Aptos"/>
                <a:cs typeface="Aptos"/>
              </a:rPr>
              <a:t> </a:t>
            </a:r>
            <a:endParaRPr lang="en-US" sz="2800"/>
          </a:p>
          <a:p>
            <a:pPr algn="ctr"/>
            <a:endParaRPr lang="en-US"/>
          </a:p>
        </p:txBody>
      </p:sp>
      <p:sp>
        <p:nvSpPr>
          <p:cNvPr id="6" name="TextBox 5">
            <a:extLst>
              <a:ext uri="{FF2B5EF4-FFF2-40B4-BE49-F238E27FC236}">
                <a16:creationId xmlns:a16="http://schemas.microsoft.com/office/drawing/2014/main" id="{EB60448D-C666-FE95-70EC-229630F36067}"/>
              </a:ext>
            </a:extLst>
          </p:cNvPr>
          <p:cNvSpPr txBox="1"/>
          <p:nvPr/>
        </p:nvSpPr>
        <p:spPr>
          <a:xfrm>
            <a:off x="11440556" y="6489945"/>
            <a:ext cx="10997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Katie</a:t>
            </a:r>
          </a:p>
        </p:txBody>
      </p:sp>
    </p:spTree>
    <p:extLst>
      <p:ext uri="{BB962C8B-B14F-4D97-AF65-F5344CB8AC3E}">
        <p14:creationId xmlns:p14="http://schemas.microsoft.com/office/powerpoint/2010/main" val="3773315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99277B-4B16-E35C-DB4C-6BC6ADE528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DF952-D179-6E93-0CDD-F1A55D789BEA}"/>
              </a:ext>
            </a:extLst>
          </p:cNvPr>
          <p:cNvSpPr>
            <a:spLocks noGrp="1"/>
          </p:cNvSpPr>
          <p:nvPr>
            <p:ph type="title"/>
          </p:nvPr>
        </p:nvSpPr>
        <p:spPr/>
        <p:txBody>
          <a:bodyPr anchor="b">
            <a:normAutofit/>
          </a:bodyPr>
          <a:lstStyle/>
          <a:p>
            <a:r>
              <a:rPr lang="en-US" sz="5400"/>
              <a:t>Puzzle Piece </a:t>
            </a:r>
          </a:p>
        </p:txBody>
      </p:sp>
      <p:sp>
        <p:nvSpPr>
          <p:cNvPr id="3" name="Content Placeholder 2">
            <a:extLst>
              <a:ext uri="{FF2B5EF4-FFF2-40B4-BE49-F238E27FC236}">
                <a16:creationId xmlns:a16="http://schemas.microsoft.com/office/drawing/2014/main" id="{14A9F58F-738A-27DF-BB04-554FF0B9B216}"/>
              </a:ext>
            </a:extLst>
          </p:cNvPr>
          <p:cNvSpPr>
            <a:spLocks noGrp="1"/>
          </p:cNvSpPr>
          <p:nvPr>
            <p:ph idx="1"/>
          </p:nvPr>
        </p:nvSpPr>
        <p:spPr/>
        <p:txBody>
          <a:bodyPr vert="horz" lIns="91440" tIns="45720" rIns="91440" bIns="45720" rtlCol="0" anchor="t">
            <a:normAutofit/>
          </a:bodyPr>
          <a:lstStyle/>
          <a:p>
            <a:pPr marL="0" indent="0">
              <a:buNone/>
            </a:pPr>
            <a:endParaRPr lang="en-US" sz="2200">
              <a:latin typeface="Segoe UI"/>
              <a:cs typeface="Segoe UI"/>
            </a:endParaRPr>
          </a:p>
          <a:p>
            <a:pPr marL="0" indent="0">
              <a:buNone/>
            </a:pPr>
            <a:endParaRPr lang="en-US" sz="2200"/>
          </a:p>
        </p:txBody>
      </p:sp>
      <p:pic>
        <p:nvPicPr>
          <p:cNvPr id="4" name="Picture 3" descr="5 Life Lessons from Jigsaw Puzzles ...">
            <a:extLst>
              <a:ext uri="{FF2B5EF4-FFF2-40B4-BE49-F238E27FC236}">
                <a16:creationId xmlns:a16="http://schemas.microsoft.com/office/drawing/2014/main" id="{5F1738B0-53B2-51CA-5348-6131EACCE64F}"/>
              </a:ext>
            </a:extLst>
          </p:cNvPr>
          <p:cNvPicPr>
            <a:picLocks noChangeAspect="1"/>
          </p:cNvPicPr>
          <p:nvPr/>
        </p:nvPicPr>
        <p:blipFill>
          <a:blip r:embed="rId2"/>
          <a:srcRect r="3796" b="2"/>
          <a:stretch>
            <a:fillRect/>
          </a:stretch>
        </p:blipFill>
        <p:spPr>
          <a:xfrm>
            <a:off x="7675658" y="2093976"/>
            <a:ext cx="3941064" cy="4096512"/>
          </a:xfrm>
          <a:prstGeom prst="rect">
            <a:avLst/>
          </a:prstGeom>
        </p:spPr>
      </p:pic>
      <p:sp>
        <p:nvSpPr>
          <p:cNvPr id="5" name="TextBox 4">
            <a:extLst>
              <a:ext uri="{FF2B5EF4-FFF2-40B4-BE49-F238E27FC236}">
                <a16:creationId xmlns:a16="http://schemas.microsoft.com/office/drawing/2014/main" id="{5293F5B6-79B7-7EED-ACB5-C9E087B3553A}"/>
              </a:ext>
            </a:extLst>
          </p:cNvPr>
          <p:cNvSpPr txBox="1"/>
          <p:nvPr/>
        </p:nvSpPr>
        <p:spPr>
          <a:xfrm>
            <a:off x="586254" y="2050046"/>
            <a:ext cx="6899562" cy="33786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i="1">
                <a:latin typeface="Aptos"/>
              </a:rPr>
              <a:t>Silent Reflection: </a:t>
            </a:r>
            <a:endParaRPr lang="en-US" sz="2800">
              <a:latin typeface="Aptos"/>
            </a:endParaRPr>
          </a:p>
          <a:p>
            <a:endParaRPr lang="en-US" sz="2800" b="1" i="1">
              <a:latin typeface="Aptos"/>
            </a:endParaRPr>
          </a:p>
          <a:p>
            <a:r>
              <a:rPr lang="en-US" sz="2800" b="1" i="1">
                <a:latin typeface="Aptos"/>
              </a:rPr>
              <a:t>‘What belief, value, or mindset </a:t>
            </a:r>
            <a:endParaRPr lang="en-US" sz="2800">
              <a:latin typeface="Aptos"/>
            </a:endParaRPr>
          </a:p>
          <a:p>
            <a:r>
              <a:rPr lang="en-US" sz="2800" b="1" i="1">
                <a:latin typeface="Aptos"/>
              </a:rPr>
              <a:t>— within us or within the system — </a:t>
            </a:r>
            <a:endParaRPr lang="en-US" sz="2800">
              <a:latin typeface="Aptos"/>
            </a:endParaRPr>
          </a:p>
          <a:p>
            <a:r>
              <a:rPr lang="en-US" sz="2800" b="1" i="1">
                <a:latin typeface="Aptos"/>
              </a:rPr>
              <a:t>would need to shift for that kind of community to become possible?</a:t>
            </a:r>
            <a:endParaRPr lang="en-US" sz="2800"/>
          </a:p>
          <a:p>
            <a:endParaRPr lang="en-US" sz="2800"/>
          </a:p>
          <a:p>
            <a:pPr algn="ctr"/>
            <a:endParaRPr lang="en-US"/>
          </a:p>
        </p:txBody>
      </p:sp>
    </p:spTree>
    <p:extLst>
      <p:ext uri="{BB962C8B-B14F-4D97-AF65-F5344CB8AC3E}">
        <p14:creationId xmlns:p14="http://schemas.microsoft.com/office/powerpoint/2010/main" val="3002334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7052B-B223-5501-5C74-519BC522B0F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D53C500-B618-DCA3-7502-C47F14E853E9}"/>
              </a:ext>
            </a:extLst>
          </p:cNvPr>
          <p:cNvSpPr/>
          <p:nvPr/>
        </p:nvSpPr>
        <p:spPr>
          <a:xfrm>
            <a:off x="0" y="3134990"/>
            <a:ext cx="12195278" cy="37094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4DBC68-3E44-D96F-BE06-E5956802BE03}"/>
              </a:ext>
            </a:extLst>
          </p:cNvPr>
          <p:cNvSpPr>
            <a:spLocks noGrp="1"/>
          </p:cNvSpPr>
          <p:nvPr>
            <p:ph type="title"/>
          </p:nvPr>
        </p:nvSpPr>
        <p:spPr>
          <a:xfrm rot="10800000" flipV="1">
            <a:off x="539638" y="1118296"/>
            <a:ext cx="10814162" cy="3443390"/>
          </a:xfrm>
        </p:spPr>
        <p:txBody>
          <a:bodyPr>
            <a:normAutofit fontScale="90000"/>
          </a:bodyPr>
          <a:lstStyle/>
          <a:p>
            <a:br>
              <a:rPr lang="en-US" sz="2800" b="1">
                <a:highlight>
                  <a:srgbClr val="FFFFFF"/>
                </a:highlight>
                <a:latin typeface="Aptos"/>
              </a:rPr>
            </a:br>
            <a:br>
              <a:rPr lang="en-US" sz="2800" b="1">
                <a:highlight>
                  <a:srgbClr val="FFFFFF"/>
                </a:highlight>
                <a:latin typeface="Aptos"/>
              </a:rPr>
            </a:br>
            <a:r>
              <a:rPr lang="en-US" sz="2800" b="1" i="1" u="sng">
                <a:highlight>
                  <a:srgbClr val="FFFFFF"/>
                </a:highlight>
                <a:latin typeface="Avenir"/>
              </a:rPr>
              <a:t>Outer Part of the Puzzle</a:t>
            </a:r>
          </a:p>
          <a:p>
            <a:r>
              <a:rPr lang="en-US" sz="2800" b="1">
                <a:highlight>
                  <a:srgbClr val="FFFFFF"/>
                </a:highlight>
                <a:latin typeface="Avenir"/>
              </a:rPr>
              <a:t>On the outer edges or border of your puzzle piece, express your reflections from the first question:</a:t>
            </a:r>
            <a:br>
              <a:rPr lang="en-US" sz="2800" b="1">
                <a:highlight>
                  <a:srgbClr val="FFFFFF"/>
                </a:highlight>
                <a:latin typeface="Avenir"/>
              </a:rPr>
            </a:br>
            <a:endParaRPr lang="en-US" sz="2800" b="1">
              <a:highlight>
                <a:srgbClr val="FFFFFF"/>
              </a:highlight>
              <a:latin typeface="Avenir"/>
            </a:endParaRPr>
          </a:p>
          <a:p>
            <a:r>
              <a:rPr lang="en-US" sz="2800" b="1" i="1">
                <a:highlight>
                  <a:srgbClr val="FFFFFF"/>
                </a:highlight>
                <a:latin typeface="Avenir"/>
              </a:rPr>
              <a:t>‘What does it feel like to have a community that is supported and shows up for all?’</a:t>
            </a:r>
            <a:r>
              <a:rPr lang="en-US" sz="2800" b="1">
                <a:highlight>
                  <a:srgbClr val="FFFFFF"/>
                </a:highlight>
                <a:latin typeface="Avenir"/>
              </a:rPr>
              <a:t>”</a:t>
            </a:r>
          </a:p>
          <a:p>
            <a:br>
              <a:rPr lang="en-US" sz="2800">
                <a:highlight>
                  <a:srgbClr val="FFFFFF"/>
                </a:highlight>
                <a:latin typeface="Calibri"/>
                <a:ea typeface="Calibri"/>
                <a:cs typeface="Calibri"/>
              </a:rPr>
            </a:br>
            <a:endParaRPr lang="en-US" sz="2800" b="1">
              <a:highlight>
                <a:srgbClr val="FFFFFF"/>
              </a:highlight>
              <a:latin typeface="Avenir Next LT Pro"/>
              <a:ea typeface="Calibri"/>
              <a:cs typeface="Calibri"/>
            </a:endParaRPr>
          </a:p>
          <a:p>
            <a:r>
              <a:rPr lang="en-US" sz="2800" b="1" i="1" u="sng">
                <a:solidFill>
                  <a:schemeClr val="bg1"/>
                </a:solidFill>
                <a:latin typeface="Avenir Next LT Pro"/>
              </a:rPr>
              <a:t>Inner Part of the Puzzle</a:t>
            </a:r>
          </a:p>
          <a:p>
            <a:r>
              <a:rPr lang="en-US" sz="2800" b="1">
                <a:solidFill>
                  <a:schemeClr val="bg1"/>
                </a:solidFill>
                <a:latin typeface="Avenir Next LT Pro"/>
              </a:rPr>
              <a:t>Now, use the inner area of your puzzle piece to express your reflections from the second question:</a:t>
            </a:r>
            <a:br>
              <a:rPr lang="en-US" sz="2800" b="1">
                <a:latin typeface="Avenir Next LT Pro"/>
              </a:rPr>
            </a:br>
            <a:endParaRPr lang="en-US" sz="2800" b="1">
              <a:solidFill>
                <a:schemeClr val="bg1"/>
              </a:solidFill>
              <a:latin typeface="Avenir Next LT Pro"/>
            </a:endParaRPr>
          </a:p>
          <a:p>
            <a:r>
              <a:rPr lang="en-US" sz="2800" b="1" i="1">
                <a:solidFill>
                  <a:schemeClr val="bg1"/>
                </a:solidFill>
                <a:latin typeface="Avenir Next LT Pro"/>
              </a:rPr>
              <a:t>‘What belief, value, or mindset must change — within us or within the system — for that kind of community to be possible?’</a:t>
            </a:r>
            <a:r>
              <a:rPr lang="en-US" sz="2800" b="1">
                <a:solidFill>
                  <a:schemeClr val="bg1"/>
                </a:solidFill>
                <a:latin typeface="Avenir Next LT Pro"/>
              </a:rPr>
              <a:t>”</a:t>
            </a:r>
          </a:p>
          <a:p>
            <a:endParaRPr lang="en-US" sz="2800"/>
          </a:p>
        </p:txBody>
      </p:sp>
      <p:sp>
        <p:nvSpPr>
          <p:cNvPr id="3" name="Content Placeholder 2">
            <a:extLst>
              <a:ext uri="{FF2B5EF4-FFF2-40B4-BE49-F238E27FC236}">
                <a16:creationId xmlns:a16="http://schemas.microsoft.com/office/drawing/2014/main" id="{177CD97F-821C-CA99-DA11-9D82FA2FAF0D}"/>
              </a:ext>
            </a:extLst>
          </p:cNvPr>
          <p:cNvSpPr>
            <a:spLocks noGrp="1"/>
          </p:cNvSpPr>
          <p:nvPr>
            <p:ph idx="1"/>
          </p:nvPr>
        </p:nvSpPr>
        <p:spPr/>
        <p:txBody>
          <a:bodyPr vert="horz" lIns="91440" tIns="45720" rIns="91440" bIns="45720" rtlCol="0" anchor="t">
            <a:normAutofit/>
          </a:bodyPr>
          <a:lstStyle/>
          <a:p>
            <a:endParaRPr lang="en-US" sz="1100">
              <a:latin typeface="Segoe UI"/>
              <a:cs typeface="Segoe UI"/>
            </a:endParaRPr>
          </a:p>
          <a:p>
            <a:pPr>
              <a:buNone/>
            </a:pPr>
            <a:endParaRPr lang="en-US" sz="3200">
              <a:latin typeface="Calibri"/>
              <a:ea typeface="Calibri"/>
              <a:cs typeface="Calibri"/>
            </a:endParaRPr>
          </a:p>
        </p:txBody>
      </p:sp>
    </p:spTree>
    <p:extLst>
      <p:ext uri="{BB962C8B-B14F-4D97-AF65-F5344CB8AC3E}">
        <p14:creationId xmlns:p14="http://schemas.microsoft.com/office/powerpoint/2010/main" val="3486822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C5C26-3663-4D18-78B6-CA05C6B58981}"/>
              </a:ext>
            </a:extLst>
          </p:cNvPr>
          <p:cNvSpPr>
            <a:spLocks noGrp="1"/>
          </p:cNvSpPr>
          <p:nvPr>
            <p:ph type="title"/>
          </p:nvPr>
        </p:nvSpPr>
        <p:spPr/>
        <p:txBody>
          <a:bodyPr/>
          <a:lstStyle/>
          <a:p>
            <a:r>
              <a:rPr lang="en-US"/>
              <a:t>Initial Debrief:  Level 1</a:t>
            </a:r>
          </a:p>
        </p:txBody>
      </p:sp>
      <p:sp>
        <p:nvSpPr>
          <p:cNvPr id="3" name="Content Placeholder 2">
            <a:extLst>
              <a:ext uri="{FF2B5EF4-FFF2-40B4-BE49-F238E27FC236}">
                <a16:creationId xmlns:a16="http://schemas.microsoft.com/office/drawing/2014/main" id="{A10800CA-0B4A-C571-E220-79C6D2E7424E}"/>
              </a:ext>
            </a:extLst>
          </p:cNvPr>
          <p:cNvSpPr>
            <a:spLocks noGrp="1"/>
          </p:cNvSpPr>
          <p:nvPr>
            <p:ph idx="1"/>
          </p:nvPr>
        </p:nvSpPr>
        <p:spPr/>
        <p:txBody>
          <a:bodyPr vert="horz" lIns="91440" tIns="45720" rIns="91440" bIns="45720" rtlCol="0" anchor="t">
            <a:normAutofit/>
          </a:bodyPr>
          <a:lstStyle/>
          <a:p>
            <a:pPr>
              <a:buNone/>
            </a:pPr>
            <a:endParaRPr lang="en-US" sz="3600" b="1">
              <a:highlight>
                <a:srgbClr val="FFFFFF"/>
              </a:highlight>
            </a:endParaRPr>
          </a:p>
          <a:p>
            <a:pPr>
              <a:buFont typeface="Arial"/>
              <a:buChar char="•"/>
            </a:pPr>
            <a:r>
              <a:rPr lang="en-US" sz="3600">
                <a:highlight>
                  <a:srgbClr val="FFFFFF"/>
                </a:highlight>
              </a:rPr>
              <a:t>What patterns or colors do you see?</a:t>
            </a:r>
          </a:p>
          <a:p>
            <a:pPr>
              <a:buFont typeface="Arial"/>
              <a:buChar char="•"/>
            </a:pPr>
            <a:r>
              <a:rPr lang="en-US" sz="3600">
                <a:highlight>
                  <a:srgbClr val="FFFFFF"/>
                </a:highlight>
              </a:rPr>
              <a:t>Do you notice anything about the textures used?</a:t>
            </a:r>
          </a:p>
          <a:p>
            <a:pPr>
              <a:buFont typeface="Arial"/>
              <a:buChar char="•"/>
            </a:pPr>
            <a:r>
              <a:rPr lang="en-US" sz="3600">
                <a:highlight>
                  <a:srgbClr val="FFFFFF"/>
                </a:highlight>
              </a:rPr>
              <a:t>Do you notice any shared themes across the pieces?</a:t>
            </a:r>
          </a:p>
          <a:p>
            <a:pPr marL="0" indent="0">
              <a:buNone/>
            </a:pPr>
            <a:endParaRPr lang="en-US"/>
          </a:p>
        </p:txBody>
      </p:sp>
    </p:spTree>
    <p:extLst>
      <p:ext uri="{BB962C8B-B14F-4D97-AF65-F5344CB8AC3E}">
        <p14:creationId xmlns:p14="http://schemas.microsoft.com/office/powerpoint/2010/main" val="19023753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0CE7-3931-FA81-D174-E11CBCDE4AFF}"/>
              </a:ext>
            </a:extLst>
          </p:cNvPr>
          <p:cNvSpPr>
            <a:spLocks noGrp="1"/>
          </p:cNvSpPr>
          <p:nvPr>
            <p:ph type="title"/>
          </p:nvPr>
        </p:nvSpPr>
        <p:spPr/>
        <p:txBody>
          <a:bodyPr/>
          <a:lstStyle/>
          <a:p>
            <a:r>
              <a:rPr lang="en-US"/>
              <a:t>Level 2: Deeper Analytical Question</a:t>
            </a:r>
          </a:p>
        </p:txBody>
      </p:sp>
      <p:sp>
        <p:nvSpPr>
          <p:cNvPr id="3" name="Content Placeholder 2">
            <a:extLst>
              <a:ext uri="{FF2B5EF4-FFF2-40B4-BE49-F238E27FC236}">
                <a16:creationId xmlns:a16="http://schemas.microsoft.com/office/drawing/2014/main" id="{241E2084-5144-AF9E-1DCC-297B64D0EB3E}"/>
              </a:ext>
            </a:extLst>
          </p:cNvPr>
          <p:cNvSpPr>
            <a:spLocks noGrp="1"/>
          </p:cNvSpPr>
          <p:nvPr>
            <p:ph idx="1"/>
          </p:nvPr>
        </p:nvSpPr>
        <p:spPr/>
        <p:txBody>
          <a:bodyPr vert="horz" lIns="91440" tIns="45720" rIns="91440" bIns="45720" rtlCol="0" anchor="t">
            <a:noAutofit/>
          </a:bodyPr>
          <a:lstStyle/>
          <a:p>
            <a:pPr marL="514350" indent="-514350">
              <a:buAutoNum type="arabicPeriod"/>
            </a:pPr>
            <a:r>
              <a:rPr lang="en-US">
                <a:highlight>
                  <a:srgbClr val="FFFFFF"/>
                </a:highlight>
              </a:rPr>
              <a:t>What does our outer‑puzzle art reveal about what we value most in a supportive community?</a:t>
            </a:r>
            <a:endParaRPr lang="en-US"/>
          </a:p>
          <a:p>
            <a:pPr marL="514350" indent="-514350">
              <a:buAutoNum type="arabicPeriod"/>
            </a:pPr>
            <a:r>
              <a:rPr lang="en-US">
                <a:highlight>
                  <a:srgbClr val="FFFFFF"/>
                </a:highlight>
              </a:rPr>
              <a:t>Looking at the inner messages, what common beliefs or values are emerging?</a:t>
            </a:r>
          </a:p>
          <a:p>
            <a:pPr marL="514350" indent="-514350">
              <a:buAutoNum type="arabicPeriod"/>
            </a:pPr>
            <a:r>
              <a:rPr lang="en-US">
                <a:highlight>
                  <a:srgbClr val="FFFFFF"/>
                </a:highlight>
              </a:rPr>
              <a:t>What common needs or experiences are reflected across our pieces?</a:t>
            </a:r>
          </a:p>
          <a:p>
            <a:pPr marL="514350" indent="-514350">
              <a:buAutoNum type="arabicPeriod"/>
            </a:pPr>
            <a:r>
              <a:rPr lang="en-US">
                <a:highlight>
                  <a:srgbClr val="FFFFFF"/>
                </a:highlight>
              </a:rPr>
              <a:t>What connections or interdependencies do we notice between our visions of community?</a:t>
            </a:r>
          </a:p>
          <a:p>
            <a:pPr marL="514350" indent="-514350">
              <a:buAutoNum type="arabicPeriod"/>
            </a:pPr>
            <a:r>
              <a:rPr lang="en-US">
                <a:highlight>
                  <a:srgbClr val="FFFFFF"/>
                </a:highlight>
              </a:rPr>
              <a:t>What does this reveal about the challenges our system is living through?</a:t>
            </a:r>
          </a:p>
          <a:p>
            <a:pPr marL="0" indent="0">
              <a:buNone/>
            </a:pPr>
            <a:endParaRPr lang="en-US"/>
          </a:p>
        </p:txBody>
      </p:sp>
    </p:spTree>
    <p:extLst>
      <p:ext uri="{BB962C8B-B14F-4D97-AF65-F5344CB8AC3E}">
        <p14:creationId xmlns:p14="http://schemas.microsoft.com/office/powerpoint/2010/main" val="1090337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0154-7929-5163-FFE5-0756058571BB}"/>
              </a:ext>
            </a:extLst>
          </p:cNvPr>
          <p:cNvSpPr>
            <a:spLocks noGrp="1"/>
          </p:cNvSpPr>
          <p:nvPr>
            <p:ph type="title"/>
          </p:nvPr>
        </p:nvSpPr>
        <p:spPr>
          <a:xfrm>
            <a:off x="1593852" y="177801"/>
            <a:ext cx="9785349" cy="668337"/>
          </a:xfrm>
        </p:spPr>
        <p:txBody>
          <a:bodyPr>
            <a:noAutofit/>
          </a:bodyPr>
          <a:lstStyle/>
          <a:p>
            <a:r>
              <a:rPr lang="en-US" b="1">
                <a:highlight>
                  <a:srgbClr val="FFFFFF"/>
                </a:highlight>
                <a:latin typeface="Aptos"/>
              </a:rPr>
              <a:t>Level 3 Evaluating &amp; Creating Questions</a:t>
            </a:r>
            <a:endParaRPr lang="en-US"/>
          </a:p>
        </p:txBody>
      </p:sp>
      <p:sp>
        <p:nvSpPr>
          <p:cNvPr id="3" name="Content Placeholder 2">
            <a:extLst>
              <a:ext uri="{FF2B5EF4-FFF2-40B4-BE49-F238E27FC236}">
                <a16:creationId xmlns:a16="http://schemas.microsoft.com/office/drawing/2014/main" id="{01E869B3-2F57-973E-8604-9CFA2D350CCC}"/>
              </a:ext>
            </a:extLst>
          </p:cNvPr>
          <p:cNvSpPr>
            <a:spLocks noGrp="1"/>
          </p:cNvSpPr>
          <p:nvPr>
            <p:ph idx="1"/>
          </p:nvPr>
        </p:nvSpPr>
        <p:spPr>
          <a:xfrm>
            <a:off x="917577" y="762000"/>
            <a:ext cx="10899774" cy="5324475"/>
          </a:xfrm>
        </p:spPr>
        <p:txBody>
          <a:bodyPr vert="horz" lIns="91440" tIns="45720" rIns="91440" bIns="45720" rtlCol="0" anchor="t">
            <a:noAutofit/>
          </a:bodyPr>
          <a:lstStyle/>
          <a:p>
            <a:pPr marL="457200" indent="-457200">
              <a:buAutoNum type="arabicPeriod"/>
            </a:pPr>
            <a:r>
              <a:rPr lang="en-US" sz="2600">
                <a:highlight>
                  <a:srgbClr val="FFFFFF"/>
                </a:highlight>
              </a:rPr>
              <a:t>What do these puzzle pieces say about the future we’re ready to step into together?</a:t>
            </a:r>
            <a:endParaRPr lang="en-US" sz="2600"/>
          </a:p>
          <a:p>
            <a:pPr marL="457200" indent="-457200">
              <a:buAutoNum type="arabicPeriod"/>
            </a:pPr>
            <a:r>
              <a:rPr lang="en-US" sz="2600">
                <a:highlight>
                  <a:srgbClr val="FFFFFF"/>
                </a:highlight>
              </a:rPr>
              <a:t>What strengths, hopes, or sources of power become visible when all of our pieces come together?</a:t>
            </a:r>
          </a:p>
          <a:p>
            <a:pPr marL="457200" indent="-457200">
              <a:buAutoNum type="arabicPeriod"/>
            </a:pPr>
            <a:r>
              <a:rPr lang="en-US" sz="2600">
                <a:highlight>
                  <a:srgbClr val="FFFFFF"/>
                </a:highlight>
              </a:rPr>
              <a:t>Based on our shared artwork, what elements of a supportive community must we prioritize first as a union?</a:t>
            </a:r>
          </a:p>
          <a:p>
            <a:pPr marL="457200" indent="-457200">
              <a:buAutoNum type="arabicPeriod"/>
            </a:pPr>
            <a:r>
              <a:rPr lang="en-US" sz="2600">
                <a:highlight>
                  <a:srgbClr val="FFFFFF"/>
                </a:highlight>
              </a:rPr>
              <a:t>Which parts of our shared vision feel most achievable if we work together — and which require deeper system change?</a:t>
            </a:r>
          </a:p>
          <a:p>
            <a:pPr marL="457200" indent="-457200">
              <a:buAutoNum type="arabicPeriod"/>
            </a:pPr>
            <a:r>
              <a:rPr lang="en-US" sz="2600">
                <a:highlight>
                  <a:srgbClr val="FFFFFF"/>
                </a:highlight>
              </a:rPr>
              <a:t>What leverage points or opportunities do we see that could move us toward the community we envisioned?</a:t>
            </a:r>
          </a:p>
          <a:p>
            <a:pPr marL="457200" indent="-457200">
              <a:buAutoNum type="arabicPeriod"/>
            </a:pPr>
            <a:r>
              <a:rPr lang="en-US" sz="2600">
                <a:highlight>
                  <a:srgbClr val="FFFFFF"/>
                </a:highlight>
              </a:rPr>
              <a:t>How might we turn these visual themes into commitments or next steps that we take together?</a:t>
            </a:r>
          </a:p>
        </p:txBody>
      </p:sp>
    </p:spTree>
    <p:extLst>
      <p:ext uri="{BB962C8B-B14F-4D97-AF65-F5344CB8AC3E}">
        <p14:creationId xmlns:p14="http://schemas.microsoft.com/office/powerpoint/2010/main" val="11547289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D115D-A54B-226A-0730-D21EAB772F41}"/>
              </a:ext>
            </a:extLst>
          </p:cNvPr>
          <p:cNvSpPr>
            <a:spLocks noGrp="1"/>
          </p:cNvSpPr>
          <p:nvPr>
            <p:ph type="title"/>
          </p:nvPr>
        </p:nvSpPr>
        <p:spPr/>
        <p:txBody>
          <a:bodyPr/>
          <a:lstStyle/>
          <a:p>
            <a:r>
              <a:rPr lang="en-US"/>
              <a:t>Whole Group Debrief </a:t>
            </a:r>
          </a:p>
        </p:txBody>
      </p:sp>
      <p:sp>
        <p:nvSpPr>
          <p:cNvPr id="3" name="Content Placeholder 2">
            <a:extLst>
              <a:ext uri="{FF2B5EF4-FFF2-40B4-BE49-F238E27FC236}">
                <a16:creationId xmlns:a16="http://schemas.microsoft.com/office/drawing/2014/main" id="{D0B1EB8F-E130-B594-6764-F67655DC2DFA}"/>
              </a:ext>
            </a:extLst>
          </p:cNvPr>
          <p:cNvSpPr>
            <a:spLocks noGrp="1"/>
          </p:cNvSpPr>
          <p:nvPr>
            <p:ph idx="1"/>
          </p:nvPr>
        </p:nvSpPr>
        <p:spPr/>
        <p:txBody>
          <a:bodyPr vert="horz" lIns="91440" tIns="45720" rIns="91440" bIns="45720" rtlCol="0" anchor="t">
            <a:normAutofit/>
          </a:bodyPr>
          <a:lstStyle/>
          <a:p>
            <a:pPr>
              <a:buNone/>
            </a:pPr>
            <a:r>
              <a:rPr lang="en-US">
                <a:highlight>
                  <a:srgbClr val="FFFFFF"/>
                </a:highlight>
              </a:rPr>
              <a:t>Now take a few minutes to walk over to the other group’s puzzle. </a:t>
            </a:r>
            <a:endParaRPr lang="en-US"/>
          </a:p>
          <a:p>
            <a:pPr>
              <a:buNone/>
            </a:pPr>
            <a:endParaRPr lang="en-US">
              <a:highlight>
                <a:srgbClr val="FFFFFF"/>
              </a:highlight>
            </a:endParaRPr>
          </a:p>
          <a:p>
            <a:pPr>
              <a:buNone/>
            </a:pPr>
            <a:r>
              <a:rPr lang="en-US">
                <a:highlight>
                  <a:srgbClr val="FFFFFF"/>
                </a:highlight>
              </a:rPr>
              <a:t>Observe what stands out to you. </a:t>
            </a:r>
            <a:endParaRPr lang="en-US" sz="2400">
              <a:highlight>
                <a:srgbClr val="FFFFFF"/>
              </a:highlight>
              <a:latin typeface="Segoe UI"/>
              <a:cs typeface="Segoe UI"/>
            </a:endParaRPr>
          </a:p>
          <a:p>
            <a:pPr>
              <a:buNone/>
            </a:pPr>
            <a:r>
              <a:rPr lang="en-US">
                <a:highlight>
                  <a:srgbClr val="FFFFFF"/>
                </a:highlight>
              </a:rPr>
              <a:t>Notice similarities, differences, surprises, or insights.</a:t>
            </a:r>
            <a:r>
              <a:rPr lang="en-US">
                <a:highlight>
                  <a:srgbClr val="FFFFFF"/>
                </a:highlight>
                <a:latin typeface="Aptos"/>
                <a:cs typeface="Segoe UI"/>
              </a:rPr>
              <a:t> </a:t>
            </a:r>
            <a:endParaRPr lang="en-US" sz="2400">
              <a:highlight>
                <a:srgbClr val="FFFFFF"/>
              </a:highlight>
              <a:latin typeface="Segoe UI"/>
              <a:cs typeface="Segoe UI"/>
            </a:endParaRPr>
          </a:p>
          <a:p>
            <a:pPr>
              <a:buNone/>
            </a:pPr>
            <a:endParaRPr lang="en-US">
              <a:highlight>
                <a:srgbClr val="FFFFFF"/>
              </a:highlight>
              <a:cs typeface="Segoe UI"/>
            </a:endParaRPr>
          </a:p>
          <a:p>
            <a:pPr>
              <a:buNone/>
            </a:pPr>
            <a:r>
              <a:rPr lang="en-US" i="1">
                <a:highlight>
                  <a:srgbClr val="FFFFFF"/>
                </a:highlight>
              </a:rPr>
              <a:t>Debrief : </a:t>
            </a:r>
          </a:p>
          <a:p>
            <a:pPr>
              <a:buNone/>
            </a:pPr>
            <a:r>
              <a:rPr lang="en-US" sz="2400">
                <a:highlight>
                  <a:srgbClr val="FFFFFF"/>
                </a:highlight>
              </a:rPr>
              <a:t>    Who would like to share what you noticed between the two collective pieces?What themes stood out?</a:t>
            </a:r>
            <a:br>
              <a:rPr lang="en-US" sz="2400">
                <a:highlight>
                  <a:srgbClr val="FFFFFF"/>
                </a:highlight>
              </a:rPr>
            </a:br>
            <a:r>
              <a:rPr lang="en-US" sz="2400">
                <a:highlight>
                  <a:srgbClr val="FFFFFF"/>
                </a:highlight>
              </a:rPr>
              <a:t>What surprised you? </a:t>
            </a:r>
            <a:endParaRPr lang="en-US" sz="2400"/>
          </a:p>
          <a:p>
            <a:pPr marL="0" indent="0">
              <a:buNone/>
            </a:pPr>
            <a:endParaRPr lang="en-US"/>
          </a:p>
        </p:txBody>
      </p:sp>
    </p:spTree>
    <p:extLst>
      <p:ext uri="{BB962C8B-B14F-4D97-AF65-F5344CB8AC3E}">
        <p14:creationId xmlns:p14="http://schemas.microsoft.com/office/powerpoint/2010/main" val="3433828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5AEE1-8005-B71A-F38D-2891CC0B57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5DBD19-774A-060B-FF7C-8B732CE2328B}"/>
              </a:ext>
            </a:extLst>
          </p:cNvPr>
          <p:cNvSpPr>
            <a:spLocks noGrp="1"/>
          </p:cNvSpPr>
          <p:nvPr>
            <p:ph type="title"/>
          </p:nvPr>
        </p:nvSpPr>
        <p:spPr>
          <a:xfrm>
            <a:off x="1595025" y="177801"/>
            <a:ext cx="9782801" cy="761856"/>
          </a:xfrm>
        </p:spPr>
        <p:txBody>
          <a:bodyPr anchor="b">
            <a:normAutofit/>
          </a:bodyPr>
          <a:lstStyle/>
          <a:p>
            <a:r>
              <a:rPr lang="en-US"/>
              <a:t>Key Takeaways</a:t>
            </a:r>
          </a:p>
        </p:txBody>
      </p:sp>
      <p:pic>
        <p:nvPicPr>
          <p:cNvPr id="4" name="Picture 2" descr="A picture containing text, red&#10;&#10;Description automatically generated">
            <a:extLst>
              <a:ext uri="{FF2B5EF4-FFF2-40B4-BE49-F238E27FC236}">
                <a16:creationId xmlns:a16="http://schemas.microsoft.com/office/drawing/2014/main" id="{C0F9693B-C9E3-E795-41FB-D3A78431DBEB}"/>
              </a:ext>
            </a:extLst>
          </p:cNvPr>
          <p:cNvPicPr>
            <a:picLocks noChangeAspect="1" noChangeArrowheads="1"/>
          </p:cNvPicPr>
          <p:nvPr/>
        </p:nvPicPr>
        <p:blipFill rotWithShape="1">
          <a:blip r:embed="rId2"/>
          <a:srcRect l="15931" t="-287" r="14971" b="-287"/>
          <a:stretch/>
        </p:blipFill>
        <p:spPr bwMode="auto">
          <a:xfrm>
            <a:off x="933199" y="1712137"/>
            <a:ext cx="2108091" cy="2043546"/>
          </a:xfrm>
          <a:prstGeom prst="rect">
            <a:avLst/>
          </a:prstGeom>
          <a:solidFill>
            <a:srgbClr val="FFFFFF"/>
          </a:solidFill>
        </p:spPr>
      </p:pic>
      <p:sp>
        <p:nvSpPr>
          <p:cNvPr id="3" name="Content Placeholder 2">
            <a:extLst>
              <a:ext uri="{FF2B5EF4-FFF2-40B4-BE49-F238E27FC236}">
                <a16:creationId xmlns:a16="http://schemas.microsoft.com/office/drawing/2014/main" id="{B46A0A32-2C8B-AC1D-2FF9-E6A1C36AE7D7}"/>
              </a:ext>
            </a:extLst>
          </p:cNvPr>
          <p:cNvSpPr>
            <a:spLocks noGrp="1"/>
          </p:cNvSpPr>
          <p:nvPr>
            <p:ph sz="half" idx="2"/>
          </p:nvPr>
        </p:nvSpPr>
        <p:spPr>
          <a:xfrm>
            <a:off x="3601996" y="1394691"/>
            <a:ext cx="7775879" cy="4064000"/>
          </a:xfrm>
        </p:spPr>
        <p:txBody>
          <a:bodyPr vert="horz" lIns="91440" tIns="45720" rIns="91440" bIns="45720" rtlCol="0" anchor="t">
            <a:normAutofit lnSpcReduction="10000"/>
          </a:bodyPr>
          <a:lstStyle/>
          <a:p>
            <a:pPr marL="246380" indent="-246380">
              <a:spcBef>
                <a:spcPts val="1000"/>
              </a:spcBef>
              <a:buFont typeface="Euphemia,Sans-Serif"/>
              <a:buChar char="›"/>
            </a:pPr>
            <a:r>
              <a:rPr lang="en-US">
                <a:solidFill>
                  <a:srgbClr val="000000"/>
                </a:solidFill>
                <a:latin typeface="Aptos"/>
              </a:rPr>
              <a:t>We can see that there is a shared vision and experience across our experiences.</a:t>
            </a:r>
            <a:endParaRPr lang="en-US">
              <a:solidFill>
                <a:srgbClr val="465562"/>
              </a:solidFill>
              <a:latin typeface="Aptos"/>
            </a:endParaRPr>
          </a:p>
          <a:p>
            <a:pPr marL="246380" indent="-246380">
              <a:spcBef>
                <a:spcPts val="1000"/>
              </a:spcBef>
              <a:buFont typeface="Euphemia,Sans-Serif"/>
              <a:buChar char="›"/>
            </a:pPr>
            <a:r>
              <a:rPr lang="en-US">
                <a:solidFill>
                  <a:srgbClr val="000000"/>
                </a:solidFill>
                <a:latin typeface="Aptos"/>
              </a:rPr>
              <a:t>We can find patterns across all of our individual experiences.</a:t>
            </a:r>
            <a:endParaRPr lang="en-US"/>
          </a:p>
          <a:p>
            <a:pPr marL="246380" indent="-246380">
              <a:spcBef>
                <a:spcPts val="1000"/>
              </a:spcBef>
              <a:buFont typeface="Euphemia,Sans-Serif"/>
              <a:buChar char="›"/>
            </a:pPr>
            <a:r>
              <a:rPr lang="en-US">
                <a:solidFill>
                  <a:srgbClr val="000000"/>
                </a:solidFill>
                <a:latin typeface="Aptos"/>
              </a:rPr>
              <a:t>Achieving change requires opening up to new mindsets and disrupting old patterns. </a:t>
            </a:r>
          </a:p>
          <a:p>
            <a:pPr marL="246380" indent="-246380">
              <a:spcBef>
                <a:spcPts val="1000"/>
              </a:spcBef>
              <a:buFont typeface="Euphemia"/>
              <a:buChar char="›"/>
            </a:pPr>
            <a:r>
              <a:rPr lang="en-US">
                <a:solidFill>
                  <a:srgbClr val="000000"/>
                </a:solidFill>
                <a:latin typeface="Aptos"/>
              </a:rPr>
              <a:t>Awareness-Based Systems Thinking allows us to develop a deeper sense and understanding of the system and identify where we might intervene for change.</a:t>
            </a:r>
          </a:p>
          <a:p>
            <a:pPr marL="246380" indent="-246380">
              <a:spcBef>
                <a:spcPts val="1000"/>
              </a:spcBef>
              <a:buFont typeface="Euphemia"/>
              <a:buChar char="›"/>
            </a:pPr>
            <a:endParaRPr lang="en-US">
              <a:solidFill>
                <a:srgbClr val="000000"/>
              </a:solidFill>
              <a:latin typeface="Aptos"/>
            </a:endParaRPr>
          </a:p>
          <a:p>
            <a:pPr marL="246380" indent="-246380">
              <a:spcBef>
                <a:spcPts val="1000"/>
              </a:spcBef>
              <a:buFont typeface="Euphemia"/>
              <a:buChar char="›"/>
            </a:pPr>
            <a:endParaRPr lang="en-US">
              <a:solidFill>
                <a:srgbClr val="000000"/>
              </a:solidFill>
              <a:latin typeface="Aptos"/>
            </a:endParaRPr>
          </a:p>
          <a:p>
            <a:pPr marL="246380" indent="-246380">
              <a:spcBef>
                <a:spcPts val="1000"/>
              </a:spcBef>
              <a:buFont typeface="Euphemia"/>
              <a:buChar char="›"/>
            </a:pPr>
            <a:endParaRPr lang="en-US">
              <a:solidFill>
                <a:srgbClr val="000000"/>
              </a:solidFill>
              <a:latin typeface="Aptos"/>
            </a:endParaRPr>
          </a:p>
        </p:txBody>
      </p:sp>
    </p:spTree>
    <p:extLst>
      <p:ext uri="{BB962C8B-B14F-4D97-AF65-F5344CB8AC3E}">
        <p14:creationId xmlns:p14="http://schemas.microsoft.com/office/powerpoint/2010/main" val="3181136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453036-7072-DB7F-DBBB-0057732F8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B7DC5-35A5-A3F2-0281-8B788E66FA0F}"/>
              </a:ext>
            </a:extLst>
          </p:cNvPr>
          <p:cNvSpPr>
            <a:spLocks noGrp="1"/>
          </p:cNvSpPr>
          <p:nvPr>
            <p:ph type="ctrTitle"/>
          </p:nvPr>
        </p:nvSpPr>
        <p:spPr/>
        <p:txBody>
          <a:bodyPr vert="horz" lIns="91440" tIns="45720" rIns="91440" bIns="45720" rtlCol="0" anchor="b">
            <a:normAutofit/>
          </a:bodyPr>
          <a:lstStyle/>
          <a:p>
            <a:r>
              <a:rPr lang="en-US" sz="5200" kern="1200">
                <a:latin typeface="+mj-lt"/>
                <a:ea typeface="+mj-ea"/>
                <a:cs typeface="+mj-cs"/>
              </a:rPr>
              <a:t>Break Time!</a:t>
            </a:r>
            <a:endParaRPr lang="en-US" sz="5200" kern="1200"/>
          </a:p>
        </p:txBody>
      </p:sp>
      <p:sp>
        <p:nvSpPr>
          <p:cNvPr id="3" name="Subtitle 2">
            <a:extLst>
              <a:ext uri="{FF2B5EF4-FFF2-40B4-BE49-F238E27FC236}">
                <a16:creationId xmlns:a16="http://schemas.microsoft.com/office/drawing/2014/main" id="{E81E9A75-CE36-ADB8-0FE2-0BC1A802EFEE}"/>
              </a:ext>
            </a:extLst>
          </p:cNvPr>
          <p:cNvSpPr>
            <a:spLocks noGrp="1"/>
          </p:cNvSpPr>
          <p:nvPr>
            <p:ph type="subTitle" idx="1"/>
          </p:nvPr>
        </p:nvSpPr>
        <p:spPr/>
        <p:txBody>
          <a:bodyPr/>
          <a:lstStyle/>
          <a:p>
            <a:endParaRPr lang="en-US"/>
          </a:p>
        </p:txBody>
      </p:sp>
      <p:pic>
        <p:nvPicPr>
          <p:cNvPr id="17" name="Graphic 16" descr="Stopwatch">
            <a:extLst>
              <a:ext uri="{FF2B5EF4-FFF2-40B4-BE49-F238E27FC236}">
                <a16:creationId xmlns:a16="http://schemas.microsoft.com/office/drawing/2014/main" id="{B1CC5F53-7611-188C-B9D8-32DD27E7D9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56449" y="957344"/>
            <a:ext cx="4584701" cy="4565651"/>
          </a:xfrm>
          <a:prstGeom prst="rect">
            <a:avLst/>
          </a:prstGeom>
        </p:spPr>
      </p:pic>
    </p:spTree>
    <p:extLst>
      <p:ext uri="{BB962C8B-B14F-4D97-AF65-F5344CB8AC3E}">
        <p14:creationId xmlns:p14="http://schemas.microsoft.com/office/powerpoint/2010/main" val="2935941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6BA31-20FA-B405-1A49-DA4BB276F1D1}"/>
              </a:ext>
            </a:extLst>
          </p:cNvPr>
          <p:cNvSpPr>
            <a:spLocks noGrp="1"/>
          </p:cNvSpPr>
          <p:nvPr>
            <p:ph type="title"/>
          </p:nvPr>
        </p:nvSpPr>
        <p:spPr>
          <a:xfrm>
            <a:off x="838200" y="171162"/>
            <a:ext cx="2840182" cy="2371148"/>
          </a:xfrm>
          <a:prstGeom prst="ellipse">
            <a:avLst/>
          </a:prstGeom>
        </p:spPr>
        <p:txBody>
          <a:bodyPr vert="horz" lIns="91440" tIns="45720" rIns="91440" bIns="45720" rtlCol="0" anchor="ctr">
            <a:normAutofit/>
          </a:bodyPr>
          <a:lstStyle/>
          <a:p>
            <a:r>
              <a:rPr lang="en-US" sz="3200" kern="1200">
                <a:solidFill>
                  <a:srgbClr val="FFFFFF"/>
                </a:solidFill>
                <a:latin typeface="+mj-lt"/>
                <a:ea typeface="+mj-ea"/>
                <a:cs typeface="+mj-cs"/>
              </a:rPr>
              <a:t>Salina</a:t>
            </a:r>
          </a:p>
        </p:txBody>
      </p:sp>
      <p:pic>
        <p:nvPicPr>
          <p:cNvPr id="4" name="Content Placeholder 3" descr="Coaching Skills: How to Improve Your ...">
            <a:extLst>
              <a:ext uri="{FF2B5EF4-FFF2-40B4-BE49-F238E27FC236}">
                <a16:creationId xmlns:a16="http://schemas.microsoft.com/office/drawing/2014/main" id="{FA42415D-E155-FC56-11FF-B83FF5BD1A05}"/>
              </a:ext>
            </a:extLst>
          </p:cNvPr>
          <p:cNvPicPr>
            <a:picLocks noGrp="1" noChangeAspect="1"/>
          </p:cNvPicPr>
          <p:nvPr>
            <p:ph idx="1"/>
          </p:nvPr>
        </p:nvPicPr>
        <p:blipFill>
          <a:blip r:embed="rId2"/>
          <a:stretch>
            <a:fillRect/>
          </a:stretch>
        </p:blipFill>
        <p:spPr>
          <a:xfrm>
            <a:off x="3078" y="1090"/>
            <a:ext cx="10347046" cy="6877577"/>
          </a:xfrm>
          <a:prstGeom prst="rect">
            <a:avLst/>
          </a:prstGeom>
        </p:spPr>
      </p:pic>
    </p:spTree>
    <p:extLst>
      <p:ext uri="{BB962C8B-B14F-4D97-AF65-F5344CB8AC3E}">
        <p14:creationId xmlns:p14="http://schemas.microsoft.com/office/powerpoint/2010/main" val="2872307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E206F7-CD6F-32B5-6E03-3C51E9EEC134}"/>
              </a:ext>
            </a:extLst>
          </p:cNvPr>
          <p:cNvSpPr>
            <a:spLocks noGrp="1"/>
          </p:cNvSpPr>
          <p:nvPr>
            <p:ph type="title"/>
          </p:nvPr>
        </p:nvSpPr>
        <p:spPr>
          <a:xfrm>
            <a:off x="1593852" y="177801"/>
            <a:ext cx="9785349" cy="1239837"/>
          </a:xfrm>
        </p:spPr>
        <p:txBody>
          <a:bodyPr vert="horz" lIns="91440" tIns="45720" rIns="91440" bIns="45720" rtlCol="0" anchor="b">
            <a:normAutofit/>
          </a:bodyPr>
          <a:lstStyle/>
          <a:p>
            <a:r>
              <a:rPr lang="en-US" b="1"/>
              <a:t>Coaching is a leadership practice. Coaching.....</a:t>
            </a:r>
            <a:endParaRPr lang="en-US" b="1" kern="1200"/>
          </a:p>
        </p:txBody>
      </p:sp>
      <p:sp>
        <p:nvSpPr>
          <p:cNvPr id="4" name="Text Placeholder 3">
            <a:extLst>
              <a:ext uri="{FF2B5EF4-FFF2-40B4-BE49-F238E27FC236}">
                <a16:creationId xmlns:a16="http://schemas.microsoft.com/office/drawing/2014/main" id="{C7089935-BF4A-207C-35DF-C8FA7AEC6D2E}"/>
              </a:ext>
            </a:extLst>
          </p:cNvPr>
          <p:cNvSpPr>
            <a:spLocks noGrp="1"/>
          </p:cNvSpPr>
          <p:nvPr>
            <p:ph sz="half" idx="1"/>
          </p:nvPr>
        </p:nvSpPr>
        <p:spPr>
          <a:xfrm>
            <a:off x="1593851" y="1600200"/>
            <a:ext cx="4815840" cy="4572000"/>
          </a:xfrm>
        </p:spPr>
        <p:txBody>
          <a:bodyPr vert="horz" lIns="91440" tIns="45720" rIns="91440" bIns="45720" rtlCol="0">
            <a:normAutofit/>
          </a:bodyPr>
          <a:lstStyle/>
          <a:p>
            <a:pPr indent="-228600">
              <a:buFont typeface="Arial" panose="020B0604020202020204" pitchFamily="34" charset="0"/>
              <a:buChar char="•"/>
            </a:pPr>
            <a:endParaRPr lang="en-US" sz="2600"/>
          </a:p>
          <a:p>
            <a:pPr indent="-228600">
              <a:spcAft>
                <a:spcPts val="1200"/>
              </a:spcAft>
              <a:buFont typeface="Arial" panose="020B0604020202020204" pitchFamily="34" charset="0"/>
              <a:buChar char="•"/>
            </a:pPr>
            <a:r>
              <a:rPr lang="en-US" sz="2600"/>
              <a:t>Enables leaders to grow, understand their own agency and gain clarity about what is needed. </a:t>
            </a:r>
          </a:p>
          <a:p>
            <a:pPr indent="-228600">
              <a:buFont typeface="Arial" panose="020B0604020202020204" pitchFamily="34" charset="0"/>
              <a:buChar char="•"/>
            </a:pPr>
            <a:r>
              <a:rPr lang="en-US" sz="2600"/>
              <a:t>Guides leaders to explore how to overcome challenges to make their themselves, their campaigns and organizing more effective.</a:t>
            </a:r>
          </a:p>
        </p:txBody>
      </p:sp>
      <p:pic>
        <p:nvPicPr>
          <p:cNvPr id="2" name="Picture 1" descr="Coaching Tips from the Best Executive ...">
            <a:extLst>
              <a:ext uri="{FF2B5EF4-FFF2-40B4-BE49-F238E27FC236}">
                <a16:creationId xmlns:a16="http://schemas.microsoft.com/office/drawing/2014/main" id="{C2686FC7-5209-7ED3-346C-F03004E004A6}"/>
              </a:ext>
            </a:extLst>
          </p:cNvPr>
          <p:cNvPicPr>
            <a:picLocks noChangeAspect="1"/>
          </p:cNvPicPr>
          <p:nvPr/>
        </p:nvPicPr>
        <p:blipFill>
          <a:blip r:embed="rId3"/>
          <a:stretch>
            <a:fillRect/>
          </a:stretch>
        </p:blipFill>
        <p:spPr>
          <a:xfrm>
            <a:off x="6563360" y="2485675"/>
            <a:ext cx="4815840" cy="2801049"/>
          </a:xfrm>
          <a:prstGeom prst="rect">
            <a:avLst/>
          </a:prstGeom>
          <a:noFill/>
        </p:spPr>
      </p:pic>
    </p:spTree>
    <p:extLst>
      <p:ext uri="{BB962C8B-B14F-4D97-AF65-F5344CB8AC3E}">
        <p14:creationId xmlns:p14="http://schemas.microsoft.com/office/powerpoint/2010/main" val="3878128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A59A3-8820-D1DB-15A4-27BF0F9616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D482FF-E2DF-E20B-C296-248467C6A09B}"/>
              </a:ext>
            </a:extLst>
          </p:cNvPr>
          <p:cNvSpPr>
            <a:spLocks noGrp="1"/>
          </p:cNvSpPr>
          <p:nvPr>
            <p:ph type="title"/>
          </p:nvPr>
        </p:nvSpPr>
        <p:spPr>
          <a:xfrm>
            <a:off x="1593852" y="177801"/>
            <a:ext cx="9785349" cy="1239837"/>
          </a:xfrm>
        </p:spPr>
        <p:txBody>
          <a:bodyPr vert="horz" lIns="91440" tIns="45720" rIns="91440" bIns="45720" rtlCol="0" anchor="b">
            <a:noAutofit/>
          </a:bodyPr>
          <a:lstStyle/>
          <a:p>
            <a:pPr>
              <a:spcAft>
                <a:spcPts val="600"/>
              </a:spcAft>
            </a:pPr>
            <a:r>
              <a:rPr lang="en-US" sz="1800" i="1" baseline="0"/>
              <a:t>"People Are the Only Hope"</a:t>
            </a:r>
            <a:r>
              <a:rPr lang="en-US" sz="1800" i="1"/>
              <a:t>​</a:t>
            </a:r>
          </a:p>
          <a:p>
            <a:pPr>
              <a:spcAft>
                <a:spcPts val="600"/>
              </a:spcAft>
            </a:pPr>
            <a:r>
              <a:rPr lang="en-US" sz="1800" i="1"/>
              <a:t>           </a:t>
            </a:r>
            <a:r>
              <a:rPr lang="en-US" sz="1800" i="1" baseline="0"/>
              <a:t>By Park No-Hae</a:t>
            </a:r>
          </a:p>
          <a:p>
            <a:pPr>
              <a:spcAft>
                <a:spcPts val="600"/>
              </a:spcAft>
            </a:pPr>
            <a:r>
              <a:rPr lang="en-US" sz="1800" i="1"/>
              <a:t>Translated by Helen S. Kim</a:t>
            </a:r>
            <a:endParaRPr lang="en-US" sz="1800"/>
          </a:p>
          <a:p>
            <a:pPr>
              <a:spcAft>
                <a:spcPts val="600"/>
              </a:spcAft>
            </a:pPr>
            <a:endParaRPr lang="en-US" sz="1400"/>
          </a:p>
        </p:txBody>
      </p:sp>
      <p:pic>
        <p:nvPicPr>
          <p:cNvPr id="2" name="Picture 1" descr="Poet Park No-hae / Courtesy of Slow Walk">
            <a:extLst>
              <a:ext uri="{FF2B5EF4-FFF2-40B4-BE49-F238E27FC236}">
                <a16:creationId xmlns:a16="http://schemas.microsoft.com/office/drawing/2014/main" id="{2E6DF81B-5F7F-81BF-D004-0751BCEAC9B7}"/>
              </a:ext>
            </a:extLst>
          </p:cNvPr>
          <p:cNvPicPr>
            <a:picLocks noChangeAspect="1"/>
          </p:cNvPicPr>
          <p:nvPr/>
        </p:nvPicPr>
        <p:blipFill>
          <a:blip r:embed="rId3"/>
          <a:srcRect r="3" b="5066"/>
          <a:stretch>
            <a:fillRect/>
          </a:stretch>
        </p:blipFill>
        <p:spPr>
          <a:xfrm>
            <a:off x="1593851" y="1600200"/>
            <a:ext cx="4815840" cy="4572000"/>
          </a:xfrm>
          <a:prstGeom prst="rect">
            <a:avLst/>
          </a:prstGeom>
          <a:noFill/>
        </p:spPr>
      </p:pic>
      <p:sp>
        <p:nvSpPr>
          <p:cNvPr id="9" name="TextBox 8">
            <a:extLst>
              <a:ext uri="{FF2B5EF4-FFF2-40B4-BE49-F238E27FC236}">
                <a16:creationId xmlns:a16="http://schemas.microsoft.com/office/drawing/2014/main" id="{95D1C580-2947-BC42-519E-9EF740208FC3}"/>
              </a:ext>
            </a:extLst>
          </p:cNvPr>
          <p:cNvSpPr txBox="1"/>
          <p:nvPr/>
        </p:nvSpPr>
        <p:spPr>
          <a:xfrm>
            <a:off x="6485854" y="1594224"/>
            <a:ext cx="4893346" cy="457797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46380" indent="-246380">
              <a:lnSpc>
                <a:spcPct val="90000"/>
              </a:lnSpc>
              <a:spcBef>
                <a:spcPts val="1400"/>
              </a:spcBef>
              <a:buFont typeface="Euphemia" pitchFamily="34" charset="0"/>
              <a:buChar char="›"/>
            </a:pPr>
            <a:r>
              <a:rPr lang="en-US" sz="2400"/>
              <a:t>People who speak of hope </a:t>
            </a:r>
          </a:p>
          <a:p>
            <a:pPr marL="246380" indent="-246380">
              <a:lnSpc>
                <a:spcPct val="90000"/>
              </a:lnSpc>
              <a:spcBef>
                <a:spcPts val="1400"/>
              </a:spcBef>
              <a:buFont typeface="Euphemia" pitchFamily="34" charset="0"/>
              <a:buChar char="›"/>
            </a:pPr>
            <a:r>
              <a:rPr lang="en-US" sz="2400"/>
              <a:t>Are themselves hope</a:t>
            </a:r>
          </a:p>
          <a:p>
            <a:pPr marL="246380" indent="-246380">
              <a:lnSpc>
                <a:spcPct val="90000"/>
              </a:lnSpc>
              <a:spcBef>
                <a:spcPts val="1400"/>
              </a:spcBef>
              <a:buFont typeface="Euphemia" pitchFamily="34" charset="0"/>
              <a:buChar char="›"/>
            </a:pPr>
            <a:r>
              <a:rPr lang="en-US" sz="2400"/>
              <a:t>People looking for a new way </a:t>
            </a:r>
          </a:p>
          <a:p>
            <a:pPr marL="246380" indent="-246380">
              <a:lnSpc>
                <a:spcPct val="90000"/>
              </a:lnSpc>
              <a:spcBef>
                <a:spcPts val="1400"/>
              </a:spcBef>
              <a:buFont typeface="Euphemia" pitchFamily="34" charset="0"/>
              <a:buChar char="›"/>
            </a:pPr>
            <a:r>
              <a:rPr lang="en-US" sz="2400"/>
              <a:t>Are themselves a new way</a:t>
            </a:r>
          </a:p>
          <a:p>
            <a:pPr marL="246380" indent="-246380">
              <a:lnSpc>
                <a:spcPct val="90000"/>
              </a:lnSpc>
              <a:spcBef>
                <a:spcPts val="1400"/>
              </a:spcBef>
              <a:buFont typeface="Euphemia" pitchFamily="34" charset="0"/>
              <a:buChar char="›"/>
            </a:pPr>
            <a:r>
              <a:rPr lang="en-US" sz="2400"/>
              <a:t>In truly good people </a:t>
            </a:r>
          </a:p>
          <a:p>
            <a:pPr marL="246380" indent="-246380">
              <a:lnSpc>
                <a:spcPct val="90000"/>
              </a:lnSpc>
              <a:spcBef>
                <a:spcPts val="1400"/>
              </a:spcBef>
              <a:buFont typeface="Euphemia" pitchFamily="34" charset="0"/>
              <a:buChar char="›"/>
            </a:pPr>
            <a:r>
              <a:rPr lang="en-US" sz="2400"/>
              <a:t>Is already a good world</a:t>
            </a:r>
          </a:p>
          <a:p>
            <a:pPr marL="246380" indent="-246380">
              <a:lnSpc>
                <a:spcPct val="90000"/>
              </a:lnSpc>
              <a:spcBef>
                <a:spcPts val="1400"/>
              </a:spcBef>
              <a:buFont typeface="Euphemia" pitchFamily="34" charset="0"/>
              <a:buChar char="›"/>
            </a:pPr>
            <a:r>
              <a:rPr lang="en-US" sz="2400"/>
              <a:t>It is within people </a:t>
            </a:r>
          </a:p>
          <a:p>
            <a:pPr marL="246380" indent="-246380">
              <a:lnSpc>
                <a:spcPct val="90000"/>
              </a:lnSpc>
              <a:spcBef>
                <a:spcPts val="1400"/>
              </a:spcBef>
              <a:buFont typeface="Euphemia" pitchFamily="34" charset="0"/>
              <a:buChar char="›"/>
            </a:pPr>
            <a:r>
              <a:rPr lang="en-US" sz="2400"/>
              <a:t>It begins with people </a:t>
            </a:r>
          </a:p>
          <a:p>
            <a:pPr marL="246380" indent="-246380">
              <a:lnSpc>
                <a:spcPct val="90000"/>
              </a:lnSpc>
              <a:spcBef>
                <a:spcPts val="1400"/>
              </a:spcBef>
              <a:buFont typeface="Euphemia" pitchFamily="34" charset="0"/>
              <a:buChar char="›"/>
            </a:pPr>
            <a:r>
              <a:rPr lang="en-US" sz="2400"/>
              <a:t>Again people are the only hope</a:t>
            </a:r>
          </a:p>
          <a:p>
            <a:pPr marL="246380" indent="-246380">
              <a:lnSpc>
                <a:spcPct val="90000"/>
              </a:lnSpc>
              <a:spcBef>
                <a:spcPts val="1400"/>
              </a:spcBef>
              <a:buFont typeface="Euphemia" pitchFamily="34" charset="0"/>
              <a:buChar char="›"/>
            </a:pPr>
            <a:endParaRPr lang="en-US"/>
          </a:p>
        </p:txBody>
      </p:sp>
    </p:spTree>
    <p:extLst>
      <p:ext uri="{BB962C8B-B14F-4D97-AF65-F5344CB8AC3E}">
        <p14:creationId xmlns:p14="http://schemas.microsoft.com/office/powerpoint/2010/main" val="19747961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7" name="Group 6">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81AB81AA-3CFA-4531-D35C-78F751E674B9}"/>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Pair Share Activity </a:t>
            </a:r>
            <a:br>
              <a:rPr lang="en-US" sz="3600">
                <a:solidFill>
                  <a:schemeClr val="tx2"/>
                </a:solidFill>
              </a:rPr>
            </a:br>
            <a:endParaRPr lang="en-US" sz="3600">
              <a:solidFill>
                <a:schemeClr val="tx2"/>
              </a:solidFill>
            </a:endParaRPr>
          </a:p>
        </p:txBody>
      </p:sp>
      <p:sp>
        <p:nvSpPr>
          <p:cNvPr id="3" name="Content Placeholder 2">
            <a:extLst>
              <a:ext uri="{FF2B5EF4-FFF2-40B4-BE49-F238E27FC236}">
                <a16:creationId xmlns:a16="http://schemas.microsoft.com/office/drawing/2014/main" id="{E2CA2667-2544-AF4A-24AF-5C16E47D3D62}"/>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en-US" sz="1800">
                <a:solidFill>
                  <a:schemeClr val="tx2"/>
                </a:solidFill>
              </a:rPr>
              <a:t> Where have you witnessed ordinary people becoming "</a:t>
            </a:r>
            <a:r>
              <a:rPr lang="en-US" sz="1800" i="1">
                <a:solidFill>
                  <a:schemeClr val="tx2"/>
                </a:solidFill>
              </a:rPr>
              <a:t>hope</a:t>
            </a:r>
            <a:r>
              <a:rPr lang="en-US" sz="1800">
                <a:solidFill>
                  <a:schemeClr val="tx2"/>
                </a:solidFill>
              </a:rPr>
              <a:t>" in your life?</a:t>
            </a:r>
          </a:p>
          <a:p>
            <a:pPr marL="0" indent="0">
              <a:buNone/>
            </a:pPr>
            <a:endParaRPr lang="en-US" sz="1800">
              <a:solidFill>
                <a:schemeClr val="tx2"/>
              </a:solidFill>
            </a:endParaRPr>
          </a:p>
          <a:p>
            <a:r>
              <a:rPr lang="en-US" sz="1800">
                <a:solidFill>
                  <a:schemeClr val="tx2"/>
                </a:solidFill>
              </a:rPr>
              <a:t>What do you </a:t>
            </a:r>
            <a:r>
              <a:rPr lang="en-US" sz="1800" i="1">
                <a:solidFill>
                  <a:schemeClr val="tx2"/>
                </a:solidFill>
              </a:rPr>
              <a:t>hope</a:t>
            </a:r>
            <a:r>
              <a:rPr lang="en-US" sz="1800">
                <a:solidFill>
                  <a:schemeClr val="tx2"/>
                </a:solidFill>
              </a:rPr>
              <a:t> to contribute in</a:t>
            </a:r>
          </a:p>
          <a:p>
            <a:pPr marL="0" indent="0">
              <a:buNone/>
            </a:pPr>
            <a:r>
              <a:rPr lang="en-US" sz="1800">
                <a:solidFill>
                  <a:schemeClr val="tx2"/>
                </a:solidFill>
              </a:rPr>
              <a:t>   being a coach?</a:t>
            </a:r>
          </a:p>
          <a:p>
            <a:pPr marL="0" indent="0">
              <a:buNone/>
            </a:pPr>
            <a:endParaRPr lang="en-US" sz="1800">
              <a:solidFill>
                <a:schemeClr val="tx2"/>
              </a:solidFill>
            </a:endParaRPr>
          </a:p>
        </p:txBody>
      </p:sp>
    </p:spTree>
    <p:extLst>
      <p:ext uri="{BB962C8B-B14F-4D97-AF65-F5344CB8AC3E}">
        <p14:creationId xmlns:p14="http://schemas.microsoft.com/office/powerpoint/2010/main" val="3678831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22EA-493F-7E71-4CA6-A5CD95F5574C}"/>
              </a:ext>
            </a:extLst>
          </p:cNvPr>
          <p:cNvSpPr>
            <a:spLocks noGrp="1"/>
          </p:cNvSpPr>
          <p:nvPr>
            <p:ph type="title"/>
          </p:nvPr>
        </p:nvSpPr>
        <p:spPr/>
        <p:txBody>
          <a:bodyPr vert="horz" lIns="91440" tIns="45720" rIns="91440" bIns="45720" rtlCol="0" anchor="b">
            <a:normAutofit/>
          </a:bodyPr>
          <a:lstStyle/>
          <a:p>
            <a:pPr>
              <a:spcBef>
                <a:spcPct val="0"/>
              </a:spcBef>
            </a:pPr>
            <a:r>
              <a:rPr lang="en-US" sz="4800" kern="1200">
                <a:solidFill>
                  <a:schemeClr val="tx1"/>
                </a:solidFill>
                <a:latin typeface="+mj-lt"/>
                <a:ea typeface="+mj-ea"/>
                <a:cs typeface="+mj-cs"/>
              </a:rPr>
              <a:t>Engaged Listening</a:t>
            </a:r>
          </a:p>
        </p:txBody>
      </p:sp>
      <p:sp>
        <p:nvSpPr>
          <p:cNvPr id="5" name="Content Placeholder 4">
            <a:extLst>
              <a:ext uri="{FF2B5EF4-FFF2-40B4-BE49-F238E27FC236}">
                <a16:creationId xmlns:a16="http://schemas.microsoft.com/office/drawing/2014/main" id="{67844625-7776-B526-C76B-E55B351143B3}"/>
              </a:ext>
            </a:extLst>
          </p:cNvPr>
          <p:cNvSpPr>
            <a:spLocks noGrp="1"/>
          </p:cNvSpPr>
          <p:nvPr>
            <p:ph idx="1"/>
          </p:nvPr>
        </p:nvSpPr>
        <p:spPr/>
        <p:txBody>
          <a:bodyPr/>
          <a:lstStyle/>
          <a:p>
            <a:endParaRPr lang="en-US"/>
          </a:p>
        </p:txBody>
      </p:sp>
      <p:sp>
        <p:nvSpPr>
          <p:cNvPr id="3" name="TextBox 3">
            <a:extLst>
              <a:ext uri="{FF2B5EF4-FFF2-40B4-BE49-F238E27FC236}">
                <a16:creationId xmlns:a16="http://schemas.microsoft.com/office/drawing/2014/main" id="{8B246AD2-E2AD-DC97-3D7F-23938D7DB564}"/>
              </a:ext>
            </a:extLst>
          </p:cNvPr>
          <p:cNvSpPr txBox="1"/>
          <p:nvPr/>
        </p:nvSpPr>
        <p:spPr>
          <a:xfrm>
            <a:off x="793661" y="2599509"/>
            <a:ext cx="4530898" cy="3639450"/>
          </a:xfrm>
          <a:prstGeom prst="rect">
            <a:avLst/>
          </a:prstGeom>
        </p:spPr>
        <p:txBody>
          <a:bodyPr rot="0" spcFirstLastPara="0" vert="horz"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Open Body language</a:t>
            </a:r>
          </a:p>
          <a:p>
            <a:pPr indent="-228600">
              <a:lnSpc>
                <a:spcPct val="90000"/>
              </a:lnSpc>
              <a:spcAft>
                <a:spcPts val="600"/>
              </a:spcAft>
              <a:buFont typeface="Arial" panose="020B0604020202020204" pitchFamily="34" charset="0"/>
              <a:buChar char="•"/>
            </a:pPr>
            <a:r>
              <a:rPr lang="en-US" sz="2000"/>
              <a:t>Maintain eye contact, nodding, facial expressions that show empathy or curiosity </a:t>
            </a:r>
            <a:endParaRPr lang="en-US"/>
          </a:p>
          <a:p>
            <a:pPr marL="57150" indent="-285750">
              <a:lnSpc>
                <a:spcPct val="90000"/>
              </a:lnSpc>
              <a:spcAft>
                <a:spcPts val="600"/>
              </a:spcAft>
              <a:buFont typeface="Arial" panose="020B0604020202020204" pitchFamily="34" charset="0"/>
              <a:buChar char="•"/>
            </a:pPr>
            <a:r>
              <a:rPr lang="en-US" sz="2000"/>
              <a:t>Bring curiosity</a:t>
            </a:r>
          </a:p>
          <a:p>
            <a:pPr marL="57150" indent="-285750">
              <a:lnSpc>
                <a:spcPct val="90000"/>
              </a:lnSpc>
              <a:spcAft>
                <a:spcPts val="600"/>
              </a:spcAft>
              <a:buFont typeface="Arial" panose="020B0604020202020204" pitchFamily="34" charset="0"/>
              <a:buChar char="•"/>
            </a:pPr>
            <a:r>
              <a:rPr lang="en-US" sz="2000"/>
              <a:t>Mirror</a:t>
            </a:r>
          </a:p>
          <a:p>
            <a:pPr marL="57150" indent="-285750">
              <a:lnSpc>
                <a:spcPct val="90000"/>
              </a:lnSpc>
              <a:spcAft>
                <a:spcPts val="600"/>
              </a:spcAft>
              <a:buFont typeface="Arial" panose="020B0604020202020204" pitchFamily="34" charset="0"/>
              <a:buChar char="•"/>
            </a:pPr>
            <a:r>
              <a:rPr lang="en-US" sz="2000"/>
              <a:t>Paraphrase</a:t>
            </a:r>
          </a:p>
          <a:p>
            <a:pPr marL="57150" indent="-285750">
              <a:lnSpc>
                <a:spcPct val="90000"/>
              </a:lnSpc>
              <a:spcAft>
                <a:spcPts val="600"/>
              </a:spcAft>
              <a:buFont typeface="Arial" panose="020B0604020202020204" pitchFamily="34" charset="0"/>
              <a:buChar char="•"/>
            </a:pPr>
            <a:r>
              <a:rPr lang="en-US" sz="2000"/>
              <a:t>Reflect the feelings you hear</a:t>
            </a:r>
          </a:p>
          <a:p>
            <a:pPr marL="285750" indent="-285750">
              <a:lnSpc>
                <a:spcPct val="90000"/>
              </a:lnSpc>
              <a:spcAft>
                <a:spcPts val="600"/>
              </a:spcAft>
              <a:buFont typeface="Arial"/>
              <a:buChar char="•"/>
            </a:pPr>
            <a:r>
              <a:rPr lang="en-US" sz="2000"/>
              <a:t>Consider what is not being said</a:t>
            </a:r>
          </a:p>
          <a:p>
            <a:pPr marL="57150" indent="-285750">
              <a:lnSpc>
                <a:spcPct val="90000"/>
              </a:lnSpc>
              <a:spcAft>
                <a:spcPts val="600"/>
              </a:spcAft>
              <a:buFont typeface="Arial" panose="020B0604020202020204" pitchFamily="34" charset="0"/>
              <a:buChar char="•"/>
            </a:pPr>
            <a:endParaRPr lang="en-US" sz="1600"/>
          </a:p>
          <a:p>
            <a:pPr marL="57150" indent="-28575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endParaRPr lang="en-US" sz="1600"/>
          </a:p>
        </p:txBody>
      </p:sp>
      <p:pic>
        <p:nvPicPr>
          <p:cNvPr id="4" name="Picture 3" descr="How to be an Excellent Active Listener">
            <a:extLst>
              <a:ext uri="{FF2B5EF4-FFF2-40B4-BE49-F238E27FC236}">
                <a16:creationId xmlns:a16="http://schemas.microsoft.com/office/drawing/2014/main" id="{85EB01DD-C68A-738C-7895-2CBC7962DD18}"/>
              </a:ext>
            </a:extLst>
          </p:cNvPr>
          <p:cNvPicPr>
            <a:picLocks noChangeAspect="1"/>
          </p:cNvPicPr>
          <p:nvPr/>
        </p:nvPicPr>
        <p:blipFill>
          <a:blip r:embed="rId3"/>
          <a:stretch>
            <a:fillRect/>
          </a:stretch>
        </p:blipFill>
        <p:spPr>
          <a:xfrm>
            <a:off x="5911532" y="2982971"/>
            <a:ext cx="5150277" cy="2716812"/>
          </a:xfrm>
          <a:prstGeom prst="rect">
            <a:avLst/>
          </a:prstGeom>
        </p:spPr>
      </p:pic>
    </p:spTree>
    <p:extLst>
      <p:ext uri="{BB962C8B-B14F-4D97-AF65-F5344CB8AC3E}">
        <p14:creationId xmlns:p14="http://schemas.microsoft.com/office/powerpoint/2010/main" val="23956166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1B873-77AD-EBB6-7E21-8DF66DEC8208}"/>
              </a:ext>
            </a:extLst>
          </p:cNvPr>
          <p:cNvSpPr>
            <a:spLocks noGrp="1"/>
          </p:cNvSpPr>
          <p:nvPr>
            <p:ph type="title"/>
          </p:nvPr>
        </p:nvSpPr>
        <p:spPr/>
        <p:txBody>
          <a:bodyPr/>
          <a:lstStyle/>
          <a:p>
            <a:endParaRPr lang="en-US"/>
          </a:p>
        </p:txBody>
      </p:sp>
      <p:pic>
        <p:nvPicPr>
          <p:cNvPr id="4" name="Content Placeholder 3" descr="A visual showcasing the different elements of a growth mindset">
            <a:extLst>
              <a:ext uri="{FF2B5EF4-FFF2-40B4-BE49-F238E27FC236}">
                <a16:creationId xmlns:a16="http://schemas.microsoft.com/office/drawing/2014/main" id="{339EBDC2-8E94-EDBF-4A52-B231BFBBBA57}"/>
              </a:ext>
            </a:extLst>
          </p:cNvPr>
          <p:cNvPicPr>
            <a:picLocks noGrp="1" noChangeAspect="1"/>
          </p:cNvPicPr>
          <p:nvPr>
            <p:ph idx="1"/>
          </p:nvPr>
        </p:nvPicPr>
        <p:blipFill>
          <a:blip r:embed="rId3"/>
          <a:stretch>
            <a:fillRect/>
          </a:stretch>
        </p:blipFill>
        <p:spPr>
          <a:xfrm>
            <a:off x="676275" y="176212"/>
            <a:ext cx="10829925" cy="6124575"/>
          </a:xfrm>
          <a:prstGeom prst="rect">
            <a:avLst/>
          </a:prstGeom>
          <a:ln>
            <a:noFill/>
          </a:ln>
        </p:spPr>
      </p:pic>
    </p:spTree>
    <p:extLst>
      <p:ext uri="{BB962C8B-B14F-4D97-AF65-F5344CB8AC3E}">
        <p14:creationId xmlns:p14="http://schemas.microsoft.com/office/powerpoint/2010/main" val="7742465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1C2BB5-C923-9142-CCC8-3A238CDAE1C3}"/>
              </a:ext>
            </a:extLst>
          </p:cNvPr>
          <p:cNvSpPr>
            <a:spLocks noGrp="1"/>
          </p:cNvSpPr>
          <p:nvPr>
            <p:ph type="title"/>
          </p:nvPr>
        </p:nvSpPr>
        <p:spPr/>
        <p:txBody>
          <a:bodyPr anchor="b">
            <a:normAutofit/>
          </a:bodyPr>
          <a:lstStyle/>
          <a:p>
            <a:endParaRPr lang="en-US" sz="2500">
              <a:highlight>
                <a:srgbClr val="FFFFFF"/>
              </a:highlight>
            </a:endParaRPr>
          </a:p>
        </p:txBody>
      </p:sp>
      <p:sp>
        <p:nvSpPr>
          <p:cNvPr id="3" name="Content Placeholder 2">
            <a:extLst>
              <a:ext uri="{FF2B5EF4-FFF2-40B4-BE49-F238E27FC236}">
                <a16:creationId xmlns:a16="http://schemas.microsoft.com/office/drawing/2014/main" id="{F555E188-7090-B10B-1E3D-08B3FCB03238}"/>
              </a:ext>
            </a:extLst>
          </p:cNvPr>
          <p:cNvSpPr>
            <a:spLocks noGrp="1"/>
          </p:cNvSpPr>
          <p:nvPr>
            <p:ph idx="1"/>
          </p:nvPr>
        </p:nvSpPr>
        <p:spPr>
          <a:xfrm>
            <a:off x="1593852" y="1143000"/>
            <a:ext cx="9785349" cy="4572000"/>
          </a:xfrm>
        </p:spPr>
        <p:txBody>
          <a:bodyPr vert="horz" lIns="91440" tIns="45720" rIns="91440" bIns="45720" rtlCol="0">
            <a:normAutofit/>
          </a:bodyPr>
          <a:lstStyle/>
          <a:p>
            <a:pPr marL="0" indent="0">
              <a:buNone/>
            </a:pPr>
            <a:r>
              <a:rPr lang="en-US">
                <a:highlight>
                  <a:srgbClr val="FFFFFF"/>
                </a:highlight>
              </a:rPr>
              <a:t>Grounded in the principles of Healing Justice. We partner with change-makers to reimagine what is possible through deep listening and transformative presence.</a:t>
            </a:r>
            <a:endParaRPr lang="en-US"/>
          </a:p>
        </p:txBody>
      </p:sp>
      <p:pic>
        <p:nvPicPr>
          <p:cNvPr id="7" name="Picture 6" descr="Blooming Willow Coaching">
            <a:extLst>
              <a:ext uri="{FF2B5EF4-FFF2-40B4-BE49-F238E27FC236}">
                <a16:creationId xmlns:a16="http://schemas.microsoft.com/office/drawing/2014/main" id="{2DDE116F-4396-94D7-F591-40F47946322E}"/>
              </a:ext>
            </a:extLst>
          </p:cNvPr>
          <p:cNvPicPr>
            <a:picLocks noChangeAspect="1"/>
          </p:cNvPicPr>
          <p:nvPr/>
        </p:nvPicPr>
        <p:blipFill>
          <a:blip r:embed="rId2"/>
          <a:srcRect l="17776" r="16387" b="-3"/>
          <a:stretch>
            <a:fillRect/>
          </a:stretch>
        </p:blipFill>
        <p:spPr>
          <a:xfrm>
            <a:off x="3689351" y="2686157"/>
            <a:ext cx="4815840" cy="3657493"/>
          </a:xfrm>
          <a:prstGeom prst="rect">
            <a:avLst/>
          </a:prstGeom>
          <a:noFill/>
        </p:spPr>
      </p:pic>
    </p:spTree>
    <p:extLst>
      <p:ext uri="{BB962C8B-B14F-4D97-AF65-F5344CB8AC3E}">
        <p14:creationId xmlns:p14="http://schemas.microsoft.com/office/powerpoint/2010/main" val="4193170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9A08F1-FB78-0257-1881-CDE6B6A3D1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A70848-EDD1-F730-C49D-4EB68106E844}"/>
              </a:ext>
            </a:extLst>
          </p:cNvPr>
          <p:cNvSpPr>
            <a:spLocks noGrp="1"/>
          </p:cNvSpPr>
          <p:nvPr>
            <p:ph type="title"/>
          </p:nvPr>
        </p:nvSpPr>
        <p:spPr>
          <a:xfrm>
            <a:off x="1680257" y="907646"/>
            <a:ext cx="3455821" cy="1616203"/>
          </a:xfrm>
        </p:spPr>
        <p:txBody>
          <a:bodyPr anchor="b">
            <a:normAutofit/>
          </a:bodyPr>
          <a:lstStyle/>
          <a:p>
            <a:r>
              <a:rPr lang="en-US" sz="3200"/>
              <a:t>The Coaching Conversation</a:t>
            </a:r>
          </a:p>
        </p:txBody>
      </p:sp>
      <p:sp>
        <p:nvSpPr>
          <p:cNvPr id="4" name="Content Placeholder 3">
            <a:extLst>
              <a:ext uri="{FF2B5EF4-FFF2-40B4-BE49-F238E27FC236}">
                <a16:creationId xmlns:a16="http://schemas.microsoft.com/office/drawing/2014/main" id="{A7F16D68-293B-2730-074F-61224C679D95}"/>
              </a:ext>
            </a:extLst>
          </p:cNvPr>
          <p:cNvSpPr>
            <a:spLocks noGrp="1"/>
          </p:cNvSpPr>
          <p:nvPr>
            <p:ph idx="1"/>
          </p:nvPr>
        </p:nvSpPr>
        <p:spPr>
          <a:xfrm>
            <a:off x="384857" y="3413240"/>
            <a:ext cx="8637419" cy="3447832"/>
          </a:xfrm>
        </p:spPr>
        <p:txBody>
          <a:bodyPr vert="horz" lIns="91440" tIns="45720" rIns="91440" bIns="45720" rtlCol="0" anchor="t">
            <a:noAutofit/>
          </a:bodyPr>
          <a:lstStyle/>
          <a:p>
            <a:pPr marL="0" indent="0">
              <a:buNone/>
            </a:pPr>
            <a:endParaRPr lang="en-US" sz="2400" i="1">
              <a:highlight>
                <a:srgbClr val="FFFFFF"/>
              </a:highlight>
            </a:endParaRPr>
          </a:p>
          <a:p>
            <a:r>
              <a:rPr lang="en-US">
                <a:highlight>
                  <a:srgbClr val="FFFFFF"/>
                </a:highlight>
              </a:rPr>
              <a:t>Center curiosity and how to improve effectiveness.  </a:t>
            </a:r>
          </a:p>
          <a:p>
            <a:r>
              <a:rPr lang="en-US">
                <a:highlight>
                  <a:srgbClr val="FFFFFF"/>
                </a:highlight>
              </a:rPr>
              <a:t>Build their own capacity to act. </a:t>
            </a:r>
          </a:p>
          <a:p>
            <a:r>
              <a:rPr lang="en-US">
                <a:highlight>
                  <a:srgbClr val="FFFFFF"/>
                </a:highlight>
              </a:rPr>
              <a:t>Focus on how to grow and have a growth mindset. </a:t>
            </a:r>
          </a:p>
          <a:p>
            <a:r>
              <a:rPr lang="en-US">
                <a:highlight>
                  <a:srgbClr val="FFFFFF"/>
                </a:highlight>
              </a:rPr>
              <a:t>Overcome challenges and tap new possibilities.</a:t>
            </a:r>
          </a:p>
          <a:p>
            <a:endParaRPr lang="en-US" i="1">
              <a:highlight>
                <a:srgbClr val="FFFFFF"/>
              </a:highlight>
            </a:endParaRPr>
          </a:p>
        </p:txBody>
      </p:sp>
      <p:pic>
        <p:nvPicPr>
          <p:cNvPr id="2" name="Picture 1" descr="A group of people sitting at a table with a computer and notepads&#10;&#10;AI-generated content may be incorrect.">
            <a:extLst>
              <a:ext uri="{FF2B5EF4-FFF2-40B4-BE49-F238E27FC236}">
                <a16:creationId xmlns:a16="http://schemas.microsoft.com/office/drawing/2014/main" id="{6F6DD7FD-93F7-153A-9110-F9E372043150}"/>
              </a:ext>
            </a:extLst>
          </p:cNvPr>
          <p:cNvPicPr>
            <a:picLocks noChangeAspect="1"/>
          </p:cNvPicPr>
          <p:nvPr/>
        </p:nvPicPr>
        <p:blipFill>
          <a:blip r:embed="rId3"/>
          <a:stretch>
            <a:fillRect/>
          </a:stretch>
        </p:blipFill>
        <p:spPr>
          <a:xfrm>
            <a:off x="7010435" y="331000"/>
            <a:ext cx="5059310" cy="3399765"/>
          </a:xfrm>
          <a:prstGeom prst="rect">
            <a:avLst/>
          </a:prstGeom>
        </p:spPr>
      </p:pic>
      <p:grpSp>
        <p:nvGrpSpPr>
          <p:cNvPr id="30" name="Group 2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31" name="Rectangle 30">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5817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D1E39-CB83-37C1-E945-59F2E9A82569}"/>
              </a:ext>
            </a:extLst>
          </p:cNvPr>
          <p:cNvSpPr>
            <a:spLocks noGrp="1"/>
          </p:cNvSpPr>
          <p:nvPr>
            <p:ph type="title"/>
          </p:nvPr>
        </p:nvSpPr>
        <p:spPr/>
        <p:txBody>
          <a:bodyPr anchor="b">
            <a:normAutofit/>
          </a:bodyPr>
          <a:lstStyle/>
          <a:p>
            <a:r>
              <a:rPr lang="en-US" sz="4800"/>
              <a:t>Organizing Conversation Structures</a:t>
            </a:r>
          </a:p>
        </p:txBody>
      </p:sp>
      <p:sp>
        <p:nvSpPr>
          <p:cNvPr id="3" name="Content Placeholder 2">
            <a:extLst>
              <a:ext uri="{FF2B5EF4-FFF2-40B4-BE49-F238E27FC236}">
                <a16:creationId xmlns:a16="http://schemas.microsoft.com/office/drawing/2014/main" id="{EB59C68E-EEE2-5861-DA82-D706B32A8B48}"/>
              </a:ext>
            </a:extLst>
          </p:cNvPr>
          <p:cNvSpPr>
            <a:spLocks noGrp="1"/>
          </p:cNvSpPr>
          <p:nvPr>
            <p:ph idx="1"/>
          </p:nvPr>
        </p:nvSpPr>
        <p:spPr/>
        <p:txBody>
          <a:bodyPr vert="horz" lIns="91440" tIns="45720" rIns="91440" bIns="45720" rtlCol="0" anchor="ctr">
            <a:normAutofit/>
          </a:bodyPr>
          <a:lstStyle/>
          <a:p>
            <a:pPr>
              <a:spcAft>
                <a:spcPts val="1500"/>
              </a:spcAft>
            </a:pPr>
            <a:r>
              <a:rPr lang="en-US" sz="2400">
                <a:highlight>
                  <a:srgbClr val="FFFFFF"/>
                </a:highlight>
                <a:latin typeface="Verdana"/>
                <a:ea typeface="Verdana"/>
              </a:rPr>
              <a:t>LAVA: Listen, Agitate, Vision, Ask</a:t>
            </a:r>
            <a:endParaRPr lang="en-US"/>
          </a:p>
          <a:p>
            <a:pPr>
              <a:spcAft>
                <a:spcPts val="1500"/>
              </a:spcAft>
            </a:pPr>
            <a:r>
              <a:rPr lang="en-US" sz="2400" u="sng">
                <a:highlight>
                  <a:srgbClr val="FFFFFF"/>
                </a:highlight>
                <a:latin typeface="Verdana"/>
                <a:ea typeface="Verdana"/>
              </a:rPr>
              <a:t>AHUY</a:t>
            </a:r>
            <a:r>
              <a:rPr lang="en-US" sz="2400">
                <a:highlight>
                  <a:srgbClr val="FFFFFF"/>
                </a:highlight>
                <a:latin typeface="Verdana"/>
                <a:ea typeface="Verdana"/>
              </a:rPr>
              <a:t>: Anger, Hope, Urgency, You</a:t>
            </a:r>
          </a:p>
          <a:p>
            <a:pPr>
              <a:spcAft>
                <a:spcPts val="1500"/>
              </a:spcAft>
            </a:pPr>
            <a:r>
              <a:rPr lang="en-US" sz="2400">
                <a:highlight>
                  <a:srgbClr val="FFFFFF"/>
                </a:highlight>
                <a:latin typeface="Verdana"/>
                <a:ea typeface="Verdana"/>
              </a:rPr>
              <a:t>Feel, Felt Found</a:t>
            </a:r>
          </a:p>
          <a:p>
            <a:pPr>
              <a:spcAft>
                <a:spcPts val="1500"/>
              </a:spcAft>
            </a:pPr>
            <a:r>
              <a:rPr lang="en-US" sz="2400" u="sng">
                <a:highlight>
                  <a:srgbClr val="FFFFFF"/>
                </a:highlight>
                <a:latin typeface="Verdana"/>
                <a:ea typeface="Verdana"/>
              </a:rPr>
              <a:t>AAR</a:t>
            </a:r>
            <a:r>
              <a:rPr lang="en-US" sz="2400">
                <a:highlight>
                  <a:srgbClr val="FFFFFF"/>
                </a:highlight>
                <a:latin typeface="Verdana"/>
                <a:ea typeface="Verdana"/>
              </a:rPr>
              <a:t>: Affirm, Answer, Redirect</a:t>
            </a:r>
          </a:p>
          <a:p>
            <a:pPr marL="0" indent="0">
              <a:buNone/>
            </a:pPr>
            <a:endParaRPr lang="en-US" sz="2000"/>
          </a:p>
        </p:txBody>
      </p:sp>
      <p:pic>
        <p:nvPicPr>
          <p:cNvPr id="4" name="Picture 3" descr="One-on-One Organizing Conversation Training">
            <a:extLst>
              <a:ext uri="{FF2B5EF4-FFF2-40B4-BE49-F238E27FC236}">
                <a16:creationId xmlns:a16="http://schemas.microsoft.com/office/drawing/2014/main" id="{A80AA014-0712-D988-68B6-4BB320CADE3E}"/>
              </a:ext>
            </a:extLst>
          </p:cNvPr>
          <p:cNvPicPr>
            <a:picLocks noChangeAspect="1"/>
          </p:cNvPicPr>
          <p:nvPr/>
        </p:nvPicPr>
        <p:blipFill>
          <a:blip r:embed="rId2"/>
          <a:stretch>
            <a:fillRect/>
          </a:stretch>
        </p:blipFill>
        <p:spPr>
          <a:xfrm>
            <a:off x="7432369" y="2389005"/>
            <a:ext cx="3714244" cy="3714244"/>
          </a:xfrm>
          <a:prstGeom prst="rect">
            <a:avLst/>
          </a:prstGeom>
        </p:spPr>
      </p:pic>
    </p:spTree>
    <p:extLst>
      <p:ext uri="{BB962C8B-B14F-4D97-AF65-F5344CB8AC3E}">
        <p14:creationId xmlns:p14="http://schemas.microsoft.com/office/powerpoint/2010/main" val="7478726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A2CCC-F050-50B2-449C-253CDD3571C2}"/>
              </a:ext>
            </a:extLst>
          </p:cNvPr>
          <p:cNvSpPr>
            <a:spLocks noGrp="1"/>
          </p:cNvSpPr>
          <p:nvPr>
            <p:ph type="title"/>
          </p:nvPr>
        </p:nvSpPr>
        <p:spPr/>
        <p:txBody>
          <a:bodyPr/>
          <a:lstStyle/>
          <a:p>
            <a:r>
              <a:rPr lang="en-US"/>
              <a:t>What's the difference?</a:t>
            </a:r>
          </a:p>
        </p:txBody>
      </p:sp>
      <p:sp>
        <p:nvSpPr>
          <p:cNvPr id="3" name="Content Placeholder 2">
            <a:extLst>
              <a:ext uri="{FF2B5EF4-FFF2-40B4-BE49-F238E27FC236}">
                <a16:creationId xmlns:a16="http://schemas.microsoft.com/office/drawing/2014/main" id="{1F15A204-087F-CAE4-FB89-14CCD508F990}"/>
              </a:ext>
            </a:extLst>
          </p:cNvPr>
          <p:cNvSpPr>
            <a:spLocks noGrp="1"/>
          </p:cNvSpPr>
          <p:nvPr>
            <p:ph idx="1"/>
          </p:nvPr>
        </p:nvSpPr>
        <p:spPr/>
        <p:txBody>
          <a:bodyPr vert="horz" lIns="91440" tIns="45720" rIns="91440" bIns="45720" rtlCol="0" anchor="t">
            <a:normAutofit/>
          </a:bodyPr>
          <a:lstStyle/>
          <a:p>
            <a:r>
              <a:rPr lang="en-US"/>
              <a:t>Count off by 8</a:t>
            </a:r>
          </a:p>
          <a:p>
            <a:r>
              <a:rPr lang="en-US"/>
              <a:t>Get into your group </a:t>
            </a:r>
          </a:p>
          <a:p>
            <a:r>
              <a:rPr lang="en-US"/>
              <a:t>Create a T chart</a:t>
            </a:r>
          </a:p>
          <a:p>
            <a:pPr lvl="1">
              <a:buFont typeface="Courier New" panose="020B0604020202020204" pitchFamily="34" charset="0"/>
              <a:buChar char="o"/>
            </a:pPr>
            <a:r>
              <a:rPr lang="en-US"/>
              <a:t>What is a coaching conversation </a:t>
            </a:r>
          </a:p>
          <a:p>
            <a:pPr lvl="1">
              <a:buFont typeface="Courier New" panose="020B0604020202020204" pitchFamily="34" charset="0"/>
              <a:buChar char="o"/>
            </a:pPr>
            <a:r>
              <a:rPr lang="en-US"/>
              <a:t>What is an organizing conversation </a:t>
            </a:r>
          </a:p>
          <a:p>
            <a:pPr marL="457200" lvl="1" indent="0">
              <a:buNone/>
            </a:pPr>
            <a:endParaRPr lang="en-US"/>
          </a:p>
          <a:p>
            <a:pPr marL="457200" lvl="1" indent="0">
              <a:buNone/>
            </a:pPr>
            <a:endParaRPr lang="en-US"/>
          </a:p>
        </p:txBody>
      </p:sp>
      <p:pic>
        <p:nvPicPr>
          <p:cNvPr id="6" name="Picture 5" descr="A small group discussion facilitated by ...">
            <a:extLst>
              <a:ext uri="{FF2B5EF4-FFF2-40B4-BE49-F238E27FC236}">
                <a16:creationId xmlns:a16="http://schemas.microsoft.com/office/drawing/2014/main" id="{2D3BE98F-2AE3-8DA6-61B5-1E1557533A77}"/>
              </a:ext>
            </a:extLst>
          </p:cNvPr>
          <p:cNvPicPr>
            <a:picLocks noChangeAspect="1"/>
          </p:cNvPicPr>
          <p:nvPr/>
        </p:nvPicPr>
        <p:blipFill>
          <a:blip r:embed="rId2"/>
          <a:srcRect l="21417" r="24528"/>
          <a:stretch>
            <a:fillRect/>
          </a:stretch>
        </p:blipFill>
        <p:spPr>
          <a:xfrm>
            <a:off x="7708392" y="1737957"/>
            <a:ext cx="4142232" cy="4305629"/>
          </a:xfrm>
          <a:prstGeom prst="rect">
            <a:avLst/>
          </a:prstGeom>
        </p:spPr>
      </p:pic>
    </p:spTree>
    <p:extLst>
      <p:ext uri="{BB962C8B-B14F-4D97-AF65-F5344CB8AC3E}">
        <p14:creationId xmlns:p14="http://schemas.microsoft.com/office/powerpoint/2010/main" val="3842743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6D640E-93A1-25D3-AC03-8FA5E7377D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687E98-4854-CAD1-A45C-CB8D215BB03F}"/>
              </a:ext>
            </a:extLst>
          </p:cNvPr>
          <p:cNvSpPr>
            <a:spLocks noGrp="1"/>
          </p:cNvSpPr>
          <p:nvPr>
            <p:ph type="title"/>
          </p:nvPr>
        </p:nvSpPr>
        <p:spPr/>
        <p:txBody>
          <a:bodyPr/>
          <a:lstStyle/>
          <a:p>
            <a:r>
              <a:rPr lang="en-US"/>
              <a:t>Core Competencies in Coaching</a:t>
            </a:r>
          </a:p>
        </p:txBody>
      </p:sp>
      <p:sp>
        <p:nvSpPr>
          <p:cNvPr id="4" name="Content Placeholder 3">
            <a:extLst>
              <a:ext uri="{FF2B5EF4-FFF2-40B4-BE49-F238E27FC236}">
                <a16:creationId xmlns:a16="http://schemas.microsoft.com/office/drawing/2014/main" id="{F1E29FA7-8269-B7B3-87AF-CB1D93C84D0B}"/>
              </a:ext>
            </a:extLst>
          </p:cNvPr>
          <p:cNvSpPr>
            <a:spLocks noGrp="1"/>
          </p:cNvSpPr>
          <p:nvPr>
            <p:ph idx="1"/>
          </p:nvPr>
        </p:nvSpPr>
        <p:spPr/>
        <p:txBody>
          <a:bodyPr vert="horz" lIns="91440" tIns="45720" rIns="91440" bIns="45720" rtlCol="0" anchor="t">
            <a:normAutofit/>
          </a:bodyPr>
          <a:lstStyle/>
          <a:p>
            <a:r>
              <a:rPr lang="en-US">
                <a:highlight>
                  <a:srgbClr val="FFFFFF"/>
                </a:highlight>
              </a:rPr>
              <a:t>Understanding the ways coaching can support growth</a:t>
            </a:r>
          </a:p>
          <a:p>
            <a:r>
              <a:rPr lang="en-US">
                <a:highlight>
                  <a:srgbClr val="FFFFFF"/>
                </a:highlight>
              </a:rPr>
              <a:t>Centering the Leader’s Agenda </a:t>
            </a:r>
          </a:p>
          <a:p>
            <a:r>
              <a:rPr lang="en-US">
                <a:highlight>
                  <a:srgbClr val="FFFFFF"/>
                </a:highlight>
              </a:rPr>
              <a:t>Asking Powerful Questions</a:t>
            </a:r>
          </a:p>
          <a:p>
            <a:r>
              <a:rPr lang="en-US">
                <a:highlight>
                  <a:srgbClr val="FFFFFF"/>
                </a:highlight>
              </a:rPr>
              <a:t>Active Listening</a:t>
            </a:r>
          </a:p>
          <a:p>
            <a:r>
              <a:rPr lang="en-US">
                <a:highlight>
                  <a:srgbClr val="FFFFFF"/>
                </a:highlight>
              </a:rPr>
              <a:t>Diagnosis</a:t>
            </a:r>
          </a:p>
          <a:p>
            <a:r>
              <a:rPr lang="en-US">
                <a:highlight>
                  <a:srgbClr val="FFFFFF"/>
                </a:highlight>
              </a:rPr>
              <a:t>Curiosity, Interrupting and Acknowledgment</a:t>
            </a:r>
          </a:p>
          <a:p>
            <a:r>
              <a:rPr lang="en-US">
                <a:highlight>
                  <a:srgbClr val="FFFFFF"/>
                </a:highlight>
              </a:rPr>
              <a:t>Self-Management </a:t>
            </a:r>
          </a:p>
        </p:txBody>
      </p:sp>
      <p:pic>
        <p:nvPicPr>
          <p:cNvPr id="2" name="Picture 1" descr="Blooming Willow Coaching">
            <a:extLst>
              <a:ext uri="{FF2B5EF4-FFF2-40B4-BE49-F238E27FC236}">
                <a16:creationId xmlns:a16="http://schemas.microsoft.com/office/drawing/2014/main" id="{9F15AE2C-7F96-8AE7-B619-E996C1FB6E10}"/>
              </a:ext>
            </a:extLst>
          </p:cNvPr>
          <p:cNvPicPr>
            <a:picLocks noChangeAspect="1"/>
          </p:cNvPicPr>
          <p:nvPr/>
        </p:nvPicPr>
        <p:blipFill>
          <a:blip r:embed="rId3"/>
          <a:stretch>
            <a:fillRect/>
          </a:stretch>
        </p:blipFill>
        <p:spPr>
          <a:xfrm>
            <a:off x="9740134" y="5129048"/>
            <a:ext cx="2171700" cy="1047750"/>
          </a:xfrm>
          <a:prstGeom prst="rect">
            <a:avLst/>
          </a:prstGeom>
        </p:spPr>
      </p:pic>
    </p:spTree>
    <p:extLst>
      <p:ext uri="{BB962C8B-B14F-4D97-AF65-F5344CB8AC3E}">
        <p14:creationId xmlns:p14="http://schemas.microsoft.com/office/powerpoint/2010/main" val="876738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Hill Road Images – Browse 1,991,244 Stock Photos, Vectors, and Video |  Adobe Stock">
            <a:extLst>
              <a:ext uri="{FF2B5EF4-FFF2-40B4-BE49-F238E27FC236}">
                <a16:creationId xmlns:a16="http://schemas.microsoft.com/office/drawing/2014/main" id="{B5BA9B32-33AE-F5DD-4E2F-EFDC5ABB46F5}"/>
              </a:ext>
            </a:extLst>
          </p:cNvPr>
          <p:cNvPicPr>
            <a:picLocks noChangeAspect="1"/>
          </p:cNvPicPr>
          <p:nvPr/>
        </p:nvPicPr>
        <p:blipFill>
          <a:blip r:embed="rId3"/>
          <a:srcRect l="5884" r="-1" b="-1"/>
          <a:stretch>
            <a:fillRect/>
          </a:stretch>
        </p:blipFill>
        <p:spPr>
          <a:xfrm>
            <a:off x="421822" y="996672"/>
            <a:ext cx="5474931" cy="3887056"/>
          </a:xfrm>
          <a:prstGeom prst="rect">
            <a:avLst/>
          </a:prstGeom>
        </p:spPr>
      </p:pic>
      <p:graphicFrame>
        <p:nvGraphicFramePr>
          <p:cNvPr id="11" name="Text Placeholder 3">
            <a:extLst>
              <a:ext uri="{FF2B5EF4-FFF2-40B4-BE49-F238E27FC236}">
                <a16:creationId xmlns:a16="http://schemas.microsoft.com/office/drawing/2014/main" id="{CE7820DE-5D3A-F382-8972-56339666AF94}"/>
              </a:ext>
            </a:extLst>
          </p:cNvPr>
          <p:cNvGraphicFramePr/>
          <p:nvPr>
            <p:extLst>
              <p:ext uri="{D42A27DB-BD31-4B8C-83A1-F6EECF244321}">
                <p14:modId xmlns:p14="http://schemas.microsoft.com/office/powerpoint/2010/main" val="1959509465"/>
              </p:ext>
            </p:extLst>
          </p:nvPr>
        </p:nvGraphicFramePr>
        <p:xfrm>
          <a:off x="6064840" y="555185"/>
          <a:ext cx="6018114" cy="5542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 name="TextBox 29">
            <a:extLst>
              <a:ext uri="{FF2B5EF4-FFF2-40B4-BE49-F238E27FC236}">
                <a16:creationId xmlns:a16="http://schemas.microsoft.com/office/drawing/2014/main" id="{66735524-0C69-D599-81E3-1484732D88D7}"/>
              </a:ext>
            </a:extLst>
          </p:cNvPr>
          <p:cNvSpPr txBox="1"/>
          <p:nvPr/>
        </p:nvSpPr>
        <p:spPr>
          <a:xfrm>
            <a:off x="295754" y="3910693"/>
            <a:ext cx="43478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Aharoni"/>
                <a:cs typeface="Aharoni"/>
              </a:rPr>
              <a:t>The Structure of a Coaching Conversation </a:t>
            </a:r>
          </a:p>
        </p:txBody>
      </p:sp>
    </p:spTree>
    <p:extLst>
      <p:ext uri="{BB962C8B-B14F-4D97-AF65-F5344CB8AC3E}">
        <p14:creationId xmlns:p14="http://schemas.microsoft.com/office/powerpoint/2010/main" val="1074567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29251-B76B-92C4-1C4B-3D403DDCDEDD}"/>
              </a:ext>
            </a:extLst>
          </p:cNvPr>
          <p:cNvSpPr>
            <a:spLocks noGrp="1"/>
          </p:cNvSpPr>
          <p:nvPr>
            <p:ph type="title"/>
          </p:nvPr>
        </p:nvSpPr>
        <p:spPr/>
        <p:txBody>
          <a:bodyPr/>
          <a:lstStyle/>
          <a:p>
            <a:r>
              <a:rPr lang="en-US"/>
              <a:t>Centering the Leader's Agenda</a:t>
            </a:r>
          </a:p>
        </p:txBody>
      </p:sp>
      <p:sp>
        <p:nvSpPr>
          <p:cNvPr id="3" name="Content Placeholder 2">
            <a:extLst>
              <a:ext uri="{FF2B5EF4-FFF2-40B4-BE49-F238E27FC236}">
                <a16:creationId xmlns:a16="http://schemas.microsoft.com/office/drawing/2014/main" id="{B30C2060-0D88-46A8-CB06-941E942ACFFE}"/>
              </a:ext>
            </a:extLst>
          </p:cNvPr>
          <p:cNvSpPr>
            <a:spLocks noGrp="1"/>
          </p:cNvSpPr>
          <p:nvPr>
            <p:ph idx="1"/>
          </p:nvPr>
        </p:nvSpPr>
        <p:spPr/>
        <p:txBody>
          <a:bodyPr vert="horz" lIns="91440" tIns="45720" rIns="91440" bIns="45720" rtlCol="0" anchor="t">
            <a:normAutofit fontScale="85000" lnSpcReduction="20000"/>
          </a:bodyPr>
          <a:lstStyle/>
          <a:p>
            <a:pPr marL="0" indent="0">
              <a:buNone/>
            </a:pPr>
            <a:endParaRPr lang="en-US"/>
          </a:p>
          <a:p>
            <a:pPr marL="0" indent="0">
              <a:buNone/>
            </a:pPr>
            <a:r>
              <a:rPr lang="en-US" i="1"/>
              <a:t>"What do you want coaching on today?" </a:t>
            </a:r>
          </a:p>
          <a:p>
            <a:pPr marL="0" indent="0">
              <a:buNone/>
            </a:pPr>
            <a:endParaRPr lang="en-US" i="1"/>
          </a:p>
          <a:p>
            <a:r>
              <a:rPr lang="en-US"/>
              <a:t>It's what the leader is noticing that they want to pay attention to in their lives.</a:t>
            </a:r>
          </a:p>
          <a:p>
            <a:endParaRPr lang="en-US"/>
          </a:p>
          <a:p>
            <a:r>
              <a:rPr lang="en-US"/>
              <a:t>This the area where they would like to see move, find clarity or strategies to support them to act.</a:t>
            </a:r>
          </a:p>
          <a:p>
            <a:endParaRPr lang="en-US"/>
          </a:p>
          <a:p>
            <a:r>
              <a:rPr lang="en-US"/>
              <a:t>On the surface, it might seem like the only agenda. </a:t>
            </a:r>
          </a:p>
          <a:p>
            <a:endParaRPr lang="en-US"/>
          </a:p>
          <a:p>
            <a:endParaRPr lang="en-US"/>
          </a:p>
          <a:p>
            <a:pPr marL="0" indent="0">
              <a:buNone/>
            </a:pPr>
            <a:r>
              <a:rPr lang="en-US" sz="1200"/>
              <a:t>Blooming Willow Coaching, </a:t>
            </a:r>
            <a:r>
              <a:rPr lang="en-US" sz="1200" i="1"/>
              <a:t>Pause as Practice, 2021</a:t>
            </a:r>
          </a:p>
        </p:txBody>
      </p:sp>
    </p:spTree>
    <p:extLst>
      <p:ext uri="{BB962C8B-B14F-4D97-AF65-F5344CB8AC3E}">
        <p14:creationId xmlns:p14="http://schemas.microsoft.com/office/powerpoint/2010/main" val="3660560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FFC03-099E-9404-F3A5-53089DE42728}"/>
              </a:ext>
            </a:extLst>
          </p:cNvPr>
          <p:cNvSpPr>
            <a:spLocks noGrp="1"/>
          </p:cNvSpPr>
          <p:nvPr>
            <p:ph type="title"/>
          </p:nvPr>
        </p:nvSpPr>
        <p:spPr>
          <a:xfrm>
            <a:off x="411480" y="427258"/>
            <a:ext cx="4485861" cy="1648430"/>
          </a:xfrm>
          <a:prstGeom prst="ellipse">
            <a:avLst/>
          </a:prstGeom>
        </p:spPr>
        <p:txBody>
          <a:bodyPr vert="horz" lIns="91440" tIns="45720" rIns="91440" bIns="45720" rtlCol="0" anchor="b">
            <a:noAutofit/>
          </a:bodyPr>
          <a:lstStyle/>
          <a:p>
            <a:r>
              <a:rPr lang="en-US" sz="4000"/>
              <a:t>3 Agendas of the Leader</a:t>
            </a:r>
            <a:endParaRPr lang="en-US" sz="4000" kern="1200">
              <a:latin typeface="+mj-lt"/>
            </a:endParaRPr>
          </a:p>
        </p:txBody>
      </p:sp>
      <p:pic>
        <p:nvPicPr>
          <p:cNvPr id="5" name="Content Placeholder 4" descr="An iceberg in the water&#10;&#10;AI-generated content may be incorrect.">
            <a:extLst>
              <a:ext uri="{FF2B5EF4-FFF2-40B4-BE49-F238E27FC236}">
                <a16:creationId xmlns:a16="http://schemas.microsoft.com/office/drawing/2014/main" id="{A86ADA44-00FC-0AC9-E6B5-A9E553C1A76C}"/>
              </a:ext>
            </a:extLst>
          </p:cNvPr>
          <p:cNvPicPr>
            <a:picLocks noGrp="1" noChangeAspect="1"/>
          </p:cNvPicPr>
          <p:nvPr>
            <p:ph idx="1"/>
          </p:nvPr>
        </p:nvPicPr>
        <p:blipFill>
          <a:blip r:embed="rId2"/>
          <a:srcRect l="-975" t="15134" r="-404" b="4660"/>
          <a:stretch>
            <a:fillRect/>
          </a:stretch>
        </p:blipFill>
        <p:spPr>
          <a:xfrm>
            <a:off x="5416220" y="-108233"/>
            <a:ext cx="6939209" cy="6950161"/>
          </a:xfrm>
          <a:prstGeom prst="rect">
            <a:avLst/>
          </a:prstGeom>
        </p:spPr>
      </p:pic>
      <p:sp>
        <p:nvSpPr>
          <p:cNvPr id="6" name="TextBox 5">
            <a:extLst>
              <a:ext uri="{FF2B5EF4-FFF2-40B4-BE49-F238E27FC236}">
                <a16:creationId xmlns:a16="http://schemas.microsoft.com/office/drawing/2014/main" id="{F6555A30-2555-DE0F-79BD-0DB0214A0D2E}"/>
              </a:ext>
            </a:extLst>
          </p:cNvPr>
          <p:cNvSpPr txBox="1"/>
          <p:nvPr/>
        </p:nvSpPr>
        <p:spPr>
          <a:xfrm>
            <a:off x="724383" y="2343871"/>
            <a:ext cx="3154301"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a:t>Transactional</a:t>
            </a:r>
          </a:p>
          <a:p>
            <a:endParaRPr lang="en-US" sz="2400"/>
          </a:p>
          <a:p>
            <a:r>
              <a:rPr lang="en-US" sz="4000"/>
              <a:t>Deeper</a:t>
            </a:r>
          </a:p>
          <a:p>
            <a:endParaRPr lang="en-US" sz="4000"/>
          </a:p>
          <a:p>
            <a:r>
              <a:rPr lang="en-US" sz="4000"/>
              <a:t>Future</a:t>
            </a:r>
          </a:p>
          <a:p>
            <a:endParaRPr lang="en-US" sz="2400"/>
          </a:p>
        </p:txBody>
      </p:sp>
    </p:spTree>
    <p:extLst>
      <p:ext uri="{BB962C8B-B14F-4D97-AF65-F5344CB8AC3E}">
        <p14:creationId xmlns:p14="http://schemas.microsoft.com/office/powerpoint/2010/main" val="201733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5025" y="177801"/>
            <a:ext cx="9782801" cy="761856"/>
          </a:xfrm>
        </p:spPr>
        <p:txBody>
          <a:bodyPr anchor="b">
            <a:normAutofit/>
          </a:bodyPr>
          <a:lstStyle/>
          <a:p>
            <a:r>
              <a:rPr lang="en-US"/>
              <a:t>Key Takeaways</a:t>
            </a:r>
          </a:p>
        </p:txBody>
      </p:sp>
      <p:pic>
        <p:nvPicPr>
          <p:cNvPr id="4" name="Picture 2" descr="A picture containing text, red&#10;&#10;Description automatically generated">
            <a:extLst>
              <a:ext uri="{FF2B5EF4-FFF2-40B4-BE49-F238E27FC236}">
                <a16:creationId xmlns:a16="http://schemas.microsoft.com/office/drawing/2014/main" id="{3D07780A-4C2E-7920-18C9-BD85CAB76C38}"/>
              </a:ext>
            </a:extLst>
          </p:cNvPr>
          <p:cNvPicPr>
            <a:picLocks noChangeAspect="1" noChangeArrowheads="1"/>
          </p:cNvPicPr>
          <p:nvPr/>
        </p:nvPicPr>
        <p:blipFill rotWithShape="1">
          <a:blip r:embed="rId2"/>
          <a:srcRect l="15931" t="-287" r="14971" b="-287"/>
          <a:stretch/>
        </p:blipFill>
        <p:spPr bwMode="auto">
          <a:xfrm>
            <a:off x="933199" y="1712137"/>
            <a:ext cx="2108091" cy="2043546"/>
          </a:xfrm>
          <a:prstGeom prst="rect">
            <a:avLst/>
          </a:prstGeom>
          <a:solidFill>
            <a:srgbClr val="FFFFFF"/>
          </a:solidFill>
        </p:spPr>
      </p:pic>
      <p:sp>
        <p:nvSpPr>
          <p:cNvPr id="3" name="Content Placeholder 2"/>
          <p:cNvSpPr>
            <a:spLocks noGrp="1"/>
          </p:cNvSpPr>
          <p:nvPr>
            <p:ph sz="half" idx="2"/>
          </p:nvPr>
        </p:nvSpPr>
        <p:spPr>
          <a:xfrm>
            <a:off x="4738427" y="1394691"/>
            <a:ext cx="6646016" cy="4064000"/>
          </a:xfrm>
        </p:spPr>
        <p:txBody>
          <a:bodyPr vert="horz" lIns="91440" tIns="45720" rIns="91440" bIns="45720" rtlCol="0" anchor="t">
            <a:normAutofit fontScale="92500"/>
          </a:bodyPr>
          <a:lstStyle/>
          <a:p>
            <a:pPr marL="0" indent="0">
              <a:spcBef>
                <a:spcPts val="1000"/>
              </a:spcBef>
              <a:buNone/>
            </a:pPr>
            <a:r>
              <a:rPr lang="en-US">
                <a:solidFill>
                  <a:srgbClr val="000000"/>
                </a:solidFill>
                <a:latin typeface="Aptos"/>
              </a:rPr>
              <a:t>Coaching....</a:t>
            </a:r>
          </a:p>
          <a:p>
            <a:pPr marL="246380" indent="-246380">
              <a:spcBef>
                <a:spcPts val="1000"/>
              </a:spcBef>
              <a:buFont typeface="Euphemia"/>
              <a:buChar char="›"/>
            </a:pPr>
            <a:r>
              <a:rPr lang="en-US">
                <a:solidFill>
                  <a:srgbClr val="000000"/>
                </a:solidFill>
                <a:latin typeface="Aptos"/>
              </a:rPr>
              <a:t>Builds Leadership Capacity</a:t>
            </a:r>
          </a:p>
          <a:p>
            <a:pPr marL="246380" indent="-246380">
              <a:spcBef>
                <a:spcPts val="1000"/>
              </a:spcBef>
              <a:buFont typeface="Euphemia"/>
              <a:buChar char="›"/>
            </a:pPr>
            <a:r>
              <a:rPr lang="en-US">
                <a:solidFill>
                  <a:srgbClr val="000000"/>
                </a:solidFill>
                <a:latin typeface="Aptos"/>
              </a:rPr>
              <a:t>Strengthens Decision Making and Agency</a:t>
            </a:r>
          </a:p>
          <a:p>
            <a:pPr marL="246380" indent="-246380">
              <a:spcBef>
                <a:spcPts val="1000"/>
              </a:spcBef>
              <a:buFont typeface="Euphemia"/>
              <a:buChar char="›"/>
            </a:pPr>
            <a:r>
              <a:rPr lang="en-US">
                <a:solidFill>
                  <a:srgbClr val="000000"/>
                </a:solidFill>
                <a:latin typeface="Aptos"/>
              </a:rPr>
              <a:t>Helps leaders Navigates Challenges</a:t>
            </a:r>
          </a:p>
          <a:p>
            <a:pPr marL="246380" indent="-246380">
              <a:spcBef>
                <a:spcPts val="1000"/>
              </a:spcBef>
              <a:buFont typeface="Euphemia"/>
              <a:buChar char="›"/>
            </a:pPr>
            <a:r>
              <a:rPr lang="en-US">
                <a:solidFill>
                  <a:srgbClr val="000000"/>
                </a:solidFill>
                <a:latin typeface="Aptos"/>
              </a:rPr>
              <a:t>Improves Campaign and Organizing Impact</a:t>
            </a:r>
          </a:p>
          <a:p>
            <a:pPr marL="246380" indent="-246380">
              <a:spcBef>
                <a:spcPts val="1000"/>
              </a:spcBef>
              <a:buFont typeface="Euphemia"/>
              <a:buChar char="›"/>
            </a:pPr>
            <a:r>
              <a:rPr lang="en-US">
                <a:solidFill>
                  <a:srgbClr val="000000"/>
                </a:solidFill>
                <a:latin typeface="Aptos"/>
              </a:rPr>
              <a:t>Has 3 agendas: Transactional, Deeper and Future</a:t>
            </a:r>
          </a:p>
          <a:p>
            <a:pPr marL="246380" indent="-246380">
              <a:spcBef>
                <a:spcPts val="1000"/>
              </a:spcBef>
              <a:buFont typeface="Euphemia"/>
              <a:buChar char="›"/>
            </a:pPr>
            <a:r>
              <a:rPr lang="en-US" sz="2600">
                <a:solidFill>
                  <a:srgbClr val="000000"/>
                </a:solidFill>
                <a:latin typeface="Aptos"/>
              </a:rPr>
              <a:t>Is Intentional.</a:t>
            </a:r>
            <a:endParaRPr lang="en-US">
              <a:solidFill>
                <a:srgbClr val="000000"/>
              </a:solidFill>
              <a:latin typeface="Aptos"/>
            </a:endParaRPr>
          </a:p>
        </p:txBody>
      </p:sp>
    </p:spTree>
    <p:extLst>
      <p:ext uri="{BB962C8B-B14F-4D97-AF65-F5344CB8AC3E}">
        <p14:creationId xmlns:p14="http://schemas.microsoft.com/office/powerpoint/2010/main" val="3543909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8572-3475-268D-4E1E-2727832D1334}"/>
              </a:ext>
            </a:extLst>
          </p:cNvPr>
          <p:cNvSpPr>
            <a:spLocks noGrp="1"/>
          </p:cNvSpPr>
          <p:nvPr>
            <p:ph type="title"/>
          </p:nvPr>
        </p:nvSpPr>
        <p:spPr/>
        <p:txBody>
          <a:bodyPr vert="horz" lIns="91440" tIns="45720" rIns="91440" bIns="45720" rtlCol="0" anchor="ctr">
            <a:normAutofit/>
          </a:bodyPr>
          <a:lstStyle/>
          <a:p>
            <a:r>
              <a:rPr lang="en-US" sz="3600" b="1">
                <a:highlight>
                  <a:srgbClr val="FFFFFF"/>
                </a:highlight>
              </a:rPr>
              <a:t>Coaching Skill: Coaching toward</a:t>
            </a:r>
            <a:r>
              <a:rPr lang="en-US" sz="3600" b="1"/>
              <a:t>s Alignment</a:t>
            </a:r>
            <a:endParaRPr lang="en-US" sz="3600"/>
          </a:p>
        </p:txBody>
      </p:sp>
      <p:sp>
        <p:nvSpPr>
          <p:cNvPr id="3" name="Content Placeholder 2">
            <a:extLst>
              <a:ext uri="{FF2B5EF4-FFF2-40B4-BE49-F238E27FC236}">
                <a16:creationId xmlns:a16="http://schemas.microsoft.com/office/drawing/2014/main" id="{D99EDC81-0174-448A-5FAE-EC6413E113AA}"/>
              </a:ext>
            </a:extLst>
          </p:cNvPr>
          <p:cNvSpPr>
            <a:spLocks noGrp="1"/>
          </p:cNvSpPr>
          <p:nvPr>
            <p:ph idx="1"/>
          </p:nvPr>
        </p:nvSpPr>
        <p:spPr/>
        <p:txBody>
          <a:bodyPr vert="horz" lIns="91440" tIns="45720" rIns="91440" bIns="45720" rtlCol="0" anchor="t">
            <a:normAutofit/>
          </a:bodyPr>
          <a:lstStyle/>
          <a:p>
            <a:pPr marL="0" indent="0">
              <a:buNone/>
            </a:pPr>
            <a:r>
              <a:rPr lang="en-US" sz="1800"/>
              <a:t>Kristin </a:t>
            </a:r>
          </a:p>
        </p:txBody>
      </p:sp>
      <p:pic>
        <p:nvPicPr>
          <p:cNvPr id="4" name="Picture 3" descr="A colorful lines with a red arrow pointing up&#10;&#10;AI-generated content may be incorrect.">
            <a:extLst>
              <a:ext uri="{FF2B5EF4-FFF2-40B4-BE49-F238E27FC236}">
                <a16:creationId xmlns:a16="http://schemas.microsoft.com/office/drawing/2014/main" id="{182BB378-63C6-23B8-9879-BFE02F03DDF0}"/>
              </a:ext>
            </a:extLst>
          </p:cNvPr>
          <p:cNvPicPr>
            <a:picLocks noChangeAspect="1"/>
          </p:cNvPicPr>
          <p:nvPr/>
        </p:nvPicPr>
        <p:blipFill>
          <a:blip r:embed="rId2"/>
          <a:srcRect l="14141" t="8710" r="10391" b="16123"/>
          <a:stretch>
            <a:fillRect/>
          </a:stretch>
        </p:blipFill>
        <p:spPr>
          <a:xfrm>
            <a:off x="1010230" y="1417096"/>
            <a:ext cx="9201168" cy="4169761"/>
          </a:xfrm>
          <a:prstGeom prst="rect">
            <a:avLst/>
          </a:prstGeom>
        </p:spPr>
      </p:pic>
    </p:spTree>
    <p:extLst>
      <p:ext uri="{BB962C8B-B14F-4D97-AF65-F5344CB8AC3E}">
        <p14:creationId xmlns:p14="http://schemas.microsoft.com/office/powerpoint/2010/main" val="33246184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2FCD3-C286-9265-B5A6-F75B6C63AF9B}"/>
              </a:ext>
            </a:extLst>
          </p:cNvPr>
          <p:cNvSpPr>
            <a:spLocks noGrp="1"/>
          </p:cNvSpPr>
          <p:nvPr>
            <p:ph idx="1"/>
          </p:nvPr>
        </p:nvSpPr>
        <p:spPr>
          <a:xfrm>
            <a:off x="679452" y="1600200"/>
            <a:ext cx="7118349" cy="4572000"/>
          </a:xfrm>
        </p:spPr>
        <p:txBody>
          <a:bodyPr vert="horz" lIns="91440" tIns="45720" rIns="91440" bIns="45720" rtlCol="0" anchor="ctr">
            <a:normAutofit/>
          </a:bodyPr>
          <a:lstStyle/>
          <a:p>
            <a:pPr marL="0" indent="0">
              <a:buNone/>
            </a:pPr>
            <a:r>
              <a:rPr lang="en-US" sz="2400"/>
              <a:t>Let's start with a moment of reflection:</a:t>
            </a:r>
          </a:p>
          <a:p>
            <a:pPr marL="0" indent="0">
              <a:buNone/>
            </a:pPr>
            <a:endParaRPr lang="en-US" sz="2400" b="1"/>
          </a:p>
          <a:p>
            <a:pPr marL="612140" lvl="1" indent="-246380">
              <a:buFont typeface="Courier New" panose="020B0604020202020204" pitchFamily="34" charset="0"/>
              <a:buChar char="o"/>
            </a:pPr>
            <a:r>
              <a:rPr lang="en-US" b="1"/>
              <a:t>What is a deeper lesson you have learned in organizing, campaign or leadership?</a:t>
            </a:r>
          </a:p>
          <a:p>
            <a:pPr marL="457200" lvl="1" indent="0">
              <a:buNone/>
            </a:pPr>
            <a:endParaRPr lang="en-US" b="1"/>
          </a:p>
          <a:p>
            <a:pPr marL="612140" lvl="1" indent="-246380">
              <a:buFont typeface="Courier New" panose="020B0604020202020204" pitchFamily="34" charset="0"/>
              <a:buChar char="o"/>
            </a:pPr>
            <a:r>
              <a:rPr lang="en-US" b="1"/>
              <a:t>How might you connect someone with that wisdom by asking a question?</a:t>
            </a:r>
          </a:p>
          <a:p>
            <a:pPr marL="457200" lvl="1" indent="0">
              <a:buNone/>
            </a:pPr>
            <a:endParaRPr lang="en-US"/>
          </a:p>
          <a:p>
            <a:pPr marL="457200" lvl="1" indent="0">
              <a:buNone/>
            </a:pPr>
            <a:endParaRPr lang="en-US"/>
          </a:p>
          <a:p>
            <a:pPr marL="457200" lvl="1" indent="0">
              <a:buNone/>
            </a:pPr>
            <a:r>
              <a:rPr lang="en-US" i="1"/>
              <a:t>Put sticky note with question on the wall. </a:t>
            </a:r>
            <a:endParaRPr lang="en-US"/>
          </a:p>
          <a:p>
            <a:endParaRPr lang="en-US" sz="2000" i="1"/>
          </a:p>
          <a:p>
            <a:endParaRPr lang="en-US" sz="2000"/>
          </a:p>
          <a:p>
            <a:endParaRPr lang="en-US" sz="2000"/>
          </a:p>
          <a:p>
            <a:endParaRPr lang="en-US" sz="2000"/>
          </a:p>
        </p:txBody>
      </p:sp>
      <p:pic>
        <p:nvPicPr>
          <p:cNvPr id="4" name="Picture 3" descr="Why Asking for Advice Is More Effective ...">
            <a:extLst>
              <a:ext uri="{FF2B5EF4-FFF2-40B4-BE49-F238E27FC236}">
                <a16:creationId xmlns:a16="http://schemas.microsoft.com/office/drawing/2014/main" id="{036E5A76-E48F-F230-E0D9-7ABC01D7BD39}"/>
              </a:ext>
            </a:extLst>
          </p:cNvPr>
          <p:cNvPicPr>
            <a:picLocks noChangeAspect="1"/>
          </p:cNvPicPr>
          <p:nvPr/>
        </p:nvPicPr>
        <p:blipFill>
          <a:blip r:embed="rId3"/>
          <a:srcRect l="23507" r="17905" b="1"/>
          <a:stretch>
            <a:fillRect/>
          </a:stretch>
        </p:blipFill>
        <p:spPr>
          <a:xfrm>
            <a:off x="7913716" y="2082943"/>
            <a:ext cx="4278284" cy="4089258"/>
          </a:xfrm>
          <a:prstGeom prst="rect">
            <a:avLst/>
          </a:prstGeom>
        </p:spPr>
      </p:pic>
    </p:spTree>
    <p:extLst>
      <p:ext uri="{BB962C8B-B14F-4D97-AF65-F5344CB8AC3E}">
        <p14:creationId xmlns:p14="http://schemas.microsoft.com/office/powerpoint/2010/main" val="1453525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3300" b="1">
                <a:latin typeface="Aptos"/>
                <a:cs typeface="Aharoni"/>
              </a:rPr>
              <a:t>Asking Questions</a:t>
            </a:r>
          </a:p>
        </p:txBody>
      </p:sp>
      <p:sp>
        <p:nvSpPr>
          <p:cNvPr id="3" name="Content Placeholder 2"/>
          <p:cNvSpPr>
            <a:spLocks noGrp="1"/>
          </p:cNvSpPr>
          <p:nvPr>
            <p:ph idx="1"/>
          </p:nvPr>
        </p:nvSpPr>
        <p:spPr>
          <a:xfrm>
            <a:off x="508002" y="1600200"/>
            <a:ext cx="6546849" cy="4572000"/>
          </a:xfrm>
        </p:spPr>
        <p:txBody>
          <a:bodyPr vert="horz" lIns="91440" tIns="45720" rIns="91440" bIns="45720" rtlCol="0" anchor="t">
            <a:normAutofit/>
          </a:bodyPr>
          <a:lstStyle/>
          <a:p>
            <a:pPr marL="0" indent="0">
              <a:spcAft>
                <a:spcPts val="1000"/>
              </a:spcAft>
              <a:buNone/>
            </a:pPr>
            <a:r>
              <a:rPr lang="en-US" sz="3200" i="1"/>
              <a:t>Why are questions important? </a:t>
            </a:r>
            <a:endParaRPr lang="en-US"/>
          </a:p>
          <a:p>
            <a:pPr marL="0" indent="0">
              <a:spcAft>
                <a:spcPts val="1000"/>
              </a:spcAft>
              <a:buNone/>
            </a:pPr>
            <a:endParaRPr lang="en-US" sz="3200" i="1"/>
          </a:p>
          <a:p>
            <a:pPr marL="0" indent="0">
              <a:buNone/>
            </a:pPr>
            <a:r>
              <a:rPr lang="en-US" sz="3200" i="1"/>
              <a:t>What do questions do that statements can’t? </a:t>
            </a:r>
          </a:p>
          <a:p>
            <a:endParaRPr lang="en-US" i="1"/>
          </a:p>
        </p:txBody>
      </p:sp>
      <p:pic>
        <p:nvPicPr>
          <p:cNvPr id="5" name="Picture 4" descr="Vector Diagram, Vector Illustration ...">
            <a:extLst>
              <a:ext uri="{FF2B5EF4-FFF2-40B4-BE49-F238E27FC236}">
                <a16:creationId xmlns:a16="http://schemas.microsoft.com/office/drawing/2014/main" id="{7842A53F-55E1-7F6C-6DD5-6634997C8CD8}"/>
              </a:ext>
            </a:extLst>
          </p:cNvPr>
          <p:cNvPicPr>
            <a:picLocks noChangeAspect="1"/>
          </p:cNvPicPr>
          <p:nvPr/>
        </p:nvPicPr>
        <p:blipFill>
          <a:blip r:embed="rId3"/>
          <a:stretch>
            <a:fillRect/>
          </a:stretch>
        </p:blipFill>
        <p:spPr>
          <a:xfrm>
            <a:off x="6617392" y="828964"/>
            <a:ext cx="5315490" cy="5344065"/>
          </a:xfrm>
          <a:prstGeom prst="rect">
            <a:avLst/>
          </a:prstGeom>
        </p:spPr>
      </p:pic>
    </p:spTree>
    <p:extLst>
      <p:ext uri="{BB962C8B-B14F-4D97-AF65-F5344CB8AC3E}">
        <p14:creationId xmlns:p14="http://schemas.microsoft.com/office/powerpoint/2010/main" val="1739150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D956-F1C8-C7E8-CAE3-7C63903BF61F}"/>
              </a:ext>
            </a:extLst>
          </p:cNvPr>
          <p:cNvSpPr>
            <a:spLocks noGrp="1"/>
          </p:cNvSpPr>
          <p:nvPr>
            <p:ph type="title"/>
          </p:nvPr>
        </p:nvSpPr>
        <p:spPr/>
        <p:txBody>
          <a:bodyPr vert="horz" lIns="91440" tIns="45720" rIns="91440" bIns="45720" rtlCol="0" anchor="ctr">
            <a:normAutofit/>
          </a:bodyPr>
          <a:lstStyle/>
          <a:p>
            <a:pPr>
              <a:spcBef>
                <a:spcPct val="0"/>
              </a:spcBef>
            </a:pPr>
            <a:r>
              <a:rPr lang="en-US" sz="3200" b="1" kern="1200">
                <a:solidFill>
                  <a:schemeClr val="tx1"/>
                </a:solidFill>
                <a:latin typeface="+mj-lt"/>
                <a:ea typeface="+mj-ea"/>
                <a:cs typeface="+mj-cs"/>
              </a:rPr>
              <a:t>Asking Questions as a Coach</a:t>
            </a:r>
          </a:p>
        </p:txBody>
      </p:sp>
      <p:sp>
        <p:nvSpPr>
          <p:cNvPr id="3" name="TextBox 2">
            <a:extLst>
              <a:ext uri="{FF2B5EF4-FFF2-40B4-BE49-F238E27FC236}">
                <a16:creationId xmlns:a16="http://schemas.microsoft.com/office/drawing/2014/main" id="{0A843308-606A-82A1-8E86-9AEBF205BA01}"/>
              </a:ext>
            </a:extLst>
          </p:cNvPr>
          <p:cNvSpPr txBox="1"/>
          <p:nvPr/>
        </p:nvSpPr>
        <p:spPr>
          <a:xfrm>
            <a:off x="805195" y="1909496"/>
            <a:ext cx="11229975" cy="54872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85000" lnSpcReduction="20000"/>
          </a:bodyPr>
          <a:lstStyle/>
          <a:p>
            <a:pPr marL="285750" indent="-228600">
              <a:lnSpc>
                <a:spcPct val="90000"/>
              </a:lnSpc>
              <a:spcBef>
                <a:spcPts val="1200"/>
              </a:spcBef>
              <a:spcAft>
                <a:spcPts val="1800"/>
              </a:spcAft>
              <a:buFont typeface="Arial" panose="020B0604020202020204" pitchFamily="34" charset="0"/>
              <a:buChar char="•"/>
            </a:pPr>
            <a:r>
              <a:rPr lang="en-US" sz="3200" b="1"/>
              <a:t>WHAT and HOW questions that are open</a:t>
            </a:r>
            <a:r>
              <a:rPr lang="en-US" sz="3200"/>
              <a:t> </a:t>
            </a:r>
            <a:r>
              <a:rPr lang="en-US" sz="3200" b="1"/>
              <a:t>– ended </a:t>
            </a:r>
            <a:r>
              <a:rPr lang="en-US" sz="3200"/>
              <a:t>to allow the leader to be in the driver seat - problem solve and draw from their own experience.</a:t>
            </a:r>
          </a:p>
          <a:p>
            <a:pPr marL="285750" indent="-228600">
              <a:lnSpc>
                <a:spcPct val="90000"/>
              </a:lnSpc>
              <a:spcBef>
                <a:spcPts val="1200"/>
              </a:spcBef>
              <a:spcAft>
                <a:spcPts val="1800"/>
              </a:spcAft>
              <a:buFont typeface="Arial" panose="020B0604020202020204" pitchFamily="34" charset="0"/>
              <a:buChar char="•"/>
            </a:pPr>
            <a:r>
              <a:rPr lang="en-US" sz="3200" b="1"/>
              <a:t>WHO, WHEN, WHERE</a:t>
            </a:r>
            <a:r>
              <a:rPr lang="en-US" sz="3200"/>
              <a:t> questions temporarily allow the coach to be in the driver seat to uncover blind spots or move through difficult conversations.</a:t>
            </a:r>
          </a:p>
          <a:p>
            <a:pPr marL="57150">
              <a:lnSpc>
                <a:spcPct val="90000"/>
              </a:lnSpc>
              <a:spcBef>
                <a:spcPts val="1200"/>
              </a:spcBef>
              <a:spcAft>
                <a:spcPts val="1800"/>
              </a:spcAft>
            </a:pPr>
            <a:endParaRPr lang="en-US" sz="3200"/>
          </a:p>
          <a:p>
            <a:pPr marL="57150">
              <a:lnSpc>
                <a:spcPct val="90000"/>
              </a:lnSpc>
              <a:spcBef>
                <a:spcPts val="1200"/>
              </a:spcBef>
              <a:spcAft>
                <a:spcPts val="1800"/>
              </a:spcAft>
            </a:pPr>
            <a:endParaRPr lang="en-US" sz="2800"/>
          </a:p>
          <a:p>
            <a:pPr>
              <a:spcAft>
                <a:spcPts val="2000"/>
              </a:spcAft>
            </a:pPr>
            <a:endParaRPr lang="en-US" sz="2800">
              <a:latin typeface="Calibri"/>
              <a:ea typeface="Calibri"/>
              <a:cs typeface="Calibri"/>
            </a:endParaRPr>
          </a:p>
          <a:p>
            <a:pPr>
              <a:spcAft>
                <a:spcPts val="2000"/>
              </a:spcAft>
            </a:pPr>
            <a:endParaRPr lang="en-US" sz="2800">
              <a:latin typeface="Calibri"/>
              <a:ea typeface="Calibri"/>
              <a:cs typeface="Calibri"/>
            </a:endParaRPr>
          </a:p>
          <a:p>
            <a:pPr>
              <a:spcAft>
                <a:spcPts val="2000"/>
              </a:spcAft>
            </a:pPr>
            <a:endParaRPr lang="en-US" sz="2800">
              <a:latin typeface="Calibri"/>
              <a:ea typeface="Calibri"/>
              <a:cs typeface="Calibri"/>
            </a:endParaRPr>
          </a:p>
          <a:p>
            <a:pPr>
              <a:spcAft>
                <a:spcPts val="2000"/>
              </a:spcAft>
            </a:pPr>
            <a:r>
              <a:rPr lang="en-US" sz="1000">
                <a:highlight>
                  <a:srgbClr val="FFFFFF"/>
                </a:highlight>
                <a:latin typeface="Montserrat"/>
              </a:rPr>
              <a:t>© 2026 Blooming Willow Coaching</a:t>
            </a:r>
            <a:endParaRPr lang="en-US" sz="1000">
              <a:latin typeface="Montserrat"/>
            </a:endParaRPr>
          </a:p>
        </p:txBody>
      </p:sp>
    </p:spTree>
    <p:extLst>
      <p:ext uri="{BB962C8B-B14F-4D97-AF65-F5344CB8AC3E}">
        <p14:creationId xmlns:p14="http://schemas.microsoft.com/office/powerpoint/2010/main" val="3844585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BCDA3-DC92-59F8-CEFD-262D9202F453}"/>
              </a:ext>
            </a:extLst>
          </p:cNvPr>
          <p:cNvSpPr>
            <a:spLocks noGrp="1"/>
          </p:cNvSpPr>
          <p:nvPr>
            <p:ph type="title"/>
          </p:nvPr>
        </p:nvSpPr>
        <p:spPr/>
        <p:txBody>
          <a:bodyPr>
            <a:normAutofit/>
          </a:bodyPr>
          <a:lstStyle/>
          <a:p>
            <a:r>
              <a:rPr lang="en-US" sz="4000" b="1">
                <a:highlight>
                  <a:srgbClr val="FFFFFF"/>
                </a:highlight>
                <a:latin typeface="Aptos"/>
              </a:rPr>
              <a:t>Asking Building Questions</a:t>
            </a:r>
          </a:p>
        </p:txBody>
      </p:sp>
      <p:sp>
        <p:nvSpPr>
          <p:cNvPr id="3" name="Content Placeholder 2">
            <a:extLst>
              <a:ext uri="{FF2B5EF4-FFF2-40B4-BE49-F238E27FC236}">
                <a16:creationId xmlns:a16="http://schemas.microsoft.com/office/drawing/2014/main" id="{B7FB1AC9-6196-0E48-7FBB-70544F5D0EA4}"/>
              </a:ext>
            </a:extLst>
          </p:cNvPr>
          <p:cNvSpPr>
            <a:spLocks noGrp="1"/>
          </p:cNvSpPr>
          <p:nvPr>
            <p:ph idx="1"/>
          </p:nvPr>
        </p:nvSpPr>
        <p:spPr/>
        <p:txBody>
          <a:bodyPr vert="horz" lIns="91440" tIns="45720" rIns="91440" bIns="45720" rtlCol="0" anchor="t">
            <a:normAutofit fontScale="85000" lnSpcReduction="20000"/>
          </a:bodyPr>
          <a:lstStyle/>
          <a:p>
            <a:pPr>
              <a:spcAft>
                <a:spcPts val="1400"/>
              </a:spcAft>
            </a:pPr>
            <a:r>
              <a:rPr lang="en-US" sz="3200">
                <a:highlight>
                  <a:srgbClr val="FFFFFF"/>
                </a:highlight>
              </a:rPr>
              <a:t>What is important about the issue? How do you wish it would be?</a:t>
            </a:r>
            <a:endParaRPr lang="en-US"/>
          </a:p>
          <a:p>
            <a:pPr>
              <a:spcAft>
                <a:spcPts val="1400"/>
              </a:spcAft>
            </a:pPr>
            <a:r>
              <a:rPr lang="en-US" sz="3200">
                <a:highlight>
                  <a:srgbClr val="FFFFFF"/>
                </a:highlight>
              </a:rPr>
              <a:t>Identifying Barriers: What is getting in the way? </a:t>
            </a:r>
          </a:p>
          <a:p>
            <a:pPr>
              <a:spcAft>
                <a:spcPts val="1400"/>
              </a:spcAft>
            </a:pPr>
            <a:r>
              <a:rPr lang="en-US" sz="3200">
                <a:highlight>
                  <a:srgbClr val="FFFFFF"/>
                </a:highlight>
              </a:rPr>
              <a:t>Explore Possibilities: What is needed to change that? Overcome that obstacle? What is needed from your leadership?</a:t>
            </a:r>
          </a:p>
          <a:p>
            <a:pPr>
              <a:spcAft>
                <a:spcPts val="1400"/>
              </a:spcAft>
            </a:pPr>
            <a:endParaRPr lang="en-US" sz="3200">
              <a:highlight>
                <a:srgbClr val="FFFFFF"/>
              </a:highlight>
            </a:endParaRPr>
          </a:p>
          <a:p>
            <a:pPr marL="0" indent="0">
              <a:lnSpc>
                <a:spcPct val="100000"/>
              </a:lnSpc>
              <a:spcBef>
                <a:spcPts val="0"/>
              </a:spcBef>
              <a:spcAft>
                <a:spcPts val="2000"/>
              </a:spcAft>
              <a:buNone/>
            </a:pPr>
            <a:endParaRPr lang="en-US">
              <a:highlight>
                <a:srgbClr val="FFFFFF"/>
              </a:highlight>
              <a:latin typeface="Calibri"/>
              <a:ea typeface="Calibri"/>
              <a:cs typeface="Calibri"/>
            </a:endParaRPr>
          </a:p>
          <a:p>
            <a:pPr marL="0" indent="0">
              <a:lnSpc>
                <a:spcPct val="100000"/>
              </a:lnSpc>
              <a:spcBef>
                <a:spcPts val="0"/>
              </a:spcBef>
              <a:spcAft>
                <a:spcPts val="2000"/>
              </a:spcAft>
              <a:buNone/>
            </a:pPr>
            <a:endParaRPr lang="en-US">
              <a:highlight>
                <a:srgbClr val="FFFFFF"/>
              </a:highlight>
              <a:latin typeface="Calibri"/>
              <a:ea typeface="Calibri"/>
              <a:cs typeface="Calibri"/>
            </a:endParaRPr>
          </a:p>
          <a:p>
            <a:pPr marL="0" indent="0">
              <a:lnSpc>
                <a:spcPct val="100000"/>
              </a:lnSpc>
              <a:spcBef>
                <a:spcPts val="0"/>
              </a:spcBef>
              <a:spcAft>
                <a:spcPts val="2000"/>
              </a:spcAft>
              <a:buNone/>
            </a:pPr>
            <a:endParaRPr lang="en-US">
              <a:highlight>
                <a:srgbClr val="FFFFFF"/>
              </a:highlight>
              <a:latin typeface="Calibri"/>
              <a:ea typeface="Calibri"/>
              <a:cs typeface="Calibri"/>
            </a:endParaRPr>
          </a:p>
          <a:p>
            <a:pPr marL="0" indent="0">
              <a:lnSpc>
                <a:spcPct val="100000"/>
              </a:lnSpc>
              <a:spcBef>
                <a:spcPts val="0"/>
              </a:spcBef>
              <a:spcAft>
                <a:spcPts val="2000"/>
              </a:spcAft>
              <a:buNone/>
            </a:pPr>
            <a:r>
              <a:rPr lang="en-US" sz="1000">
                <a:highlight>
                  <a:srgbClr val="FFFFFF"/>
                </a:highlight>
                <a:latin typeface="Montserrat"/>
              </a:rPr>
              <a:t>© 2026 Blooming Willow Coaching</a:t>
            </a:r>
          </a:p>
          <a:p>
            <a:endParaRPr lang="en-US"/>
          </a:p>
        </p:txBody>
      </p:sp>
    </p:spTree>
    <p:extLst>
      <p:ext uri="{BB962C8B-B14F-4D97-AF65-F5344CB8AC3E}">
        <p14:creationId xmlns:p14="http://schemas.microsoft.com/office/powerpoint/2010/main" val="2927905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A00F-8E4C-7BF5-2E9B-388588352A8F}"/>
              </a:ext>
            </a:extLst>
          </p:cNvPr>
          <p:cNvSpPr>
            <a:spLocks noGrp="1"/>
          </p:cNvSpPr>
          <p:nvPr>
            <p:ph type="title"/>
          </p:nvPr>
        </p:nvSpPr>
        <p:spPr>
          <a:xfrm>
            <a:off x="513154" y="-304814"/>
            <a:ext cx="7706358" cy="1556480"/>
          </a:xfrm>
        </p:spPr>
        <p:txBody>
          <a:bodyPr/>
          <a:lstStyle/>
          <a:p>
            <a:r>
              <a:rPr lang="en-US"/>
              <a:t>Asking powerful questions....</a:t>
            </a:r>
          </a:p>
        </p:txBody>
      </p:sp>
      <p:pic>
        <p:nvPicPr>
          <p:cNvPr id="4" name="Picture 3" descr="The Answer Is Questions">
            <a:extLst>
              <a:ext uri="{FF2B5EF4-FFF2-40B4-BE49-F238E27FC236}">
                <a16:creationId xmlns:a16="http://schemas.microsoft.com/office/drawing/2014/main" id="{BE5BBFB9-78A4-5153-8D29-ADCFA3F27B94}"/>
              </a:ext>
            </a:extLst>
          </p:cNvPr>
          <p:cNvPicPr>
            <a:picLocks noChangeAspect="1"/>
          </p:cNvPicPr>
          <p:nvPr/>
        </p:nvPicPr>
        <p:blipFill>
          <a:blip r:embed="rId3"/>
          <a:stretch>
            <a:fillRect/>
          </a:stretch>
        </p:blipFill>
        <p:spPr>
          <a:xfrm>
            <a:off x="7219269" y="-7401"/>
            <a:ext cx="5253680" cy="6884832"/>
          </a:xfrm>
          <a:prstGeom prst="rect">
            <a:avLst/>
          </a:prstGeom>
        </p:spPr>
      </p:pic>
      <p:sp>
        <p:nvSpPr>
          <p:cNvPr id="3" name="TextBox 4">
            <a:extLst>
              <a:ext uri="{FF2B5EF4-FFF2-40B4-BE49-F238E27FC236}">
                <a16:creationId xmlns:a16="http://schemas.microsoft.com/office/drawing/2014/main" id="{9C58B0A2-644D-95CC-BD53-312516646D0B}"/>
              </a:ext>
            </a:extLst>
          </p:cNvPr>
          <p:cNvSpPr txBox="1"/>
          <p:nvPr/>
        </p:nvSpPr>
        <p:spPr>
          <a:xfrm>
            <a:off x="256548" y="1013350"/>
            <a:ext cx="11073913" cy="645304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50000"/>
              </a:lnSpc>
              <a:buFont typeface="Arial"/>
              <a:buChar char="•"/>
            </a:pPr>
            <a:r>
              <a:rPr lang="en-US" sz="2400">
                <a:solidFill>
                  <a:srgbClr val="000000"/>
                </a:solidFill>
                <a:latin typeface="Aptos"/>
                <a:ea typeface="Calibri"/>
                <a:cs typeface="Calibri"/>
              </a:rPr>
              <a:t>What is getting in the way?</a:t>
            </a:r>
          </a:p>
          <a:p>
            <a:pPr marL="457200" indent="-457200" algn="just">
              <a:lnSpc>
                <a:spcPct val="150000"/>
              </a:lnSpc>
              <a:buFont typeface="Arial"/>
              <a:buChar char="•"/>
            </a:pPr>
            <a:r>
              <a:rPr lang="en-US" sz="2400">
                <a:solidFill>
                  <a:srgbClr val="000000"/>
                </a:solidFill>
                <a:ea typeface="+mn-lt"/>
                <a:cs typeface="+mn-lt"/>
              </a:rPr>
              <a:t>What needs more clarity for you?</a:t>
            </a:r>
            <a:endParaRPr lang="en-US" sz="2400">
              <a:solidFill>
                <a:srgbClr val="000000"/>
              </a:solidFill>
              <a:latin typeface="Aptos"/>
              <a:ea typeface="+mn-lt"/>
              <a:cs typeface="Arial"/>
            </a:endParaRPr>
          </a:p>
          <a:p>
            <a:pPr marL="457200" indent="-457200" algn="just">
              <a:lnSpc>
                <a:spcPct val="150000"/>
              </a:lnSpc>
              <a:buFont typeface="Arial"/>
              <a:buChar char="•"/>
            </a:pPr>
            <a:r>
              <a:rPr lang="en-US" sz="2400">
                <a:solidFill>
                  <a:srgbClr val="000000"/>
                </a:solidFill>
                <a:latin typeface="Aptos"/>
                <a:ea typeface="Segoe UI"/>
                <a:cs typeface="Arial"/>
              </a:rPr>
              <a:t>How might other people help with finding a solution?</a:t>
            </a:r>
          </a:p>
          <a:p>
            <a:pPr marL="457200" indent="-457200" algn="just">
              <a:lnSpc>
                <a:spcPct val="150000"/>
              </a:lnSpc>
              <a:buFont typeface="Arial"/>
              <a:buChar char="•"/>
            </a:pPr>
            <a:r>
              <a:rPr lang="en-US" sz="2400">
                <a:solidFill>
                  <a:srgbClr val="000000"/>
                </a:solidFill>
                <a:latin typeface="Aptos"/>
                <a:ea typeface="Segoe UI"/>
                <a:cs typeface="Arial"/>
              </a:rPr>
              <a:t>What values or beliefs might guide you right now?</a:t>
            </a:r>
          </a:p>
          <a:p>
            <a:pPr marL="457200" indent="-457200" algn="just">
              <a:lnSpc>
                <a:spcPct val="150000"/>
              </a:lnSpc>
              <a:buFont typeface="Arial"/>
              <a:buChar char="•"/>
            </a:pPr>
            <a:r>
              <a:rPr lang="en-US" sz="2400">
                <a:solidFill>
                  <a:srgbClr val="000000"/>
                </a:solidFill>
                <a:ea typeface="+mn-lt"/>
                <a:cs typeface="+mn-lt"/>
              </a:rPr>
              <a:t>What’s the lesson for you in this situation?</a:t>
            </a:r>
          </a:p>
          <a:p>
            <a:pPr marL="457200" indent="-457200" algn="just">
              <a:lnSpc>
                <a:spcPct val="150000"/>
              </a:lnSpc>
              <a:buFont typeface="Arial"/>
              <a:buChar char="•"/>
            </a:pPr>
            <a:r>
              <a:rPr lang="en-US" sz="2400">
                <a:solidFill>
                  <a:srgbClr val="000000"/>
                </a:solidFill>
                <a:ea typeface="+mn-lt"/>
                <a:cs typeface="+mn-lt"/>
              </a:rPr>
              <a:t>What do you want to be spending more time on?</a:t>
            </a:r>
          </a:p>
          <a:p>
            <a:pPr marL="457200" indent="-457200" algn="just">
              <a:lnSpc>
                <a:spcPct val="150000"/>
              </a:lnSpc>
              <a:buFont typeface="Arial"/>
              <a:buChar char="•"/>
            </a:pPr>
            <a:r>
              <a:rPr lang="en-US" sz="2400">
                <a:solidFill>
                  <a:srgbClr val="000000"/>
                </a:solidFill>
                <a:latin typeface="Aptos"/>
                <a:ea typeface="Segoe UI"/>
                <a:cs typeface="Segoe UI"/>
              </a:rPr>
              <a:t>How are you adapting?</a:t>
            </a:r>
          </a:p>
          <a:p>
            <a:pPr marL="457200" indent="-457200">
              <a:lnSpc>
                <a:spcPct val="150000"/>
              </a:lnSpc>
              <a:buFont typeface="Arial,Sans-Serif"/>
              <a:buChar char="•"/>
            </a:pPr>
            <a:r>
              <a:rPr lang="en-US" sz="2400">
                <a:solidFill>
                  <a:srgbClr val="000000"/>
                </a:solidFill>
                <a:latin typeface="Aptos"/>
                <a:cs typeface="Segoe UI"/>
              </a:rPr>
              <a:t>What might be another way to think of this challenge? </a:t>
            </a:r>
          </a:p>
          <a:p>
            <a:pPr marL="457200" indent="-457200" algn="just">
              <a:lnSpc>
                <a:spcPct val="150000"/>
              </a:lnSpc>
              <a:buFont typeface="Arial,Sans-Serif"/>
              <a:buChar char="•"/>
            </a:pPr>
            <a:r>
              <a:rPr lang="en-US" sz="2400">
                <a:solidFill>
                  <a:srgbClr val="000000"/>
                </a:solidFill>
                <a:latin typeface="Aptos"/>
                <a:cs typeface="Segoe UI"/>
              </a:rPr>
              <a:t>How is this challenge impacting how you feel about the work? </a:t>
            </a:r>
            <a:endParaRPr lang="en-US"/>
          </a:p>
          <a:p>
            <a:pPr>
              <a:spcAft>
                <a:spcPts val="2000"/>
              </a:spcAft>
            </a:pPr>
            <a:endParaRPr lang="en-US" sz="2800">
              <a:solidFill>
                <a:srgbClr val="000000"/>
              </a:solidFill>
              <a:latin typeface="Calibri"/>
              <a:ea typeface="Calibri"/>
              <a:cs typeface="Calibri"/>
            </a:endParaRPr>
          </a:p>
          <a:p>
            <a:pPr>
              <a:spcAft>
                <a:spcPts val="2000"/>
              </a:spcAft>
            </a:pPr>
            <a:r>
              <a:rPr lang="en-US" sz="1000">
                <a:solidFill>
                  <a:srgbClr val="000000"/>
                </a:solidFill>
                <a:highlight>
                  <a:srgbClr val="FFFFFF"/>
                </a:highlight>
                <a:latin typeface="Montserrat"/>
                <a:ea typeface="Segoe UI"/>
                <a:cs typeface="Segoe UI"/>
              </a:rPr>
              <a:t>© 2026 Blooming Willow Coaching</a:t>
            </a:r>
            <a:endParaRPr lang="en-US" sz="1000">
              <a:solidFill>
                <a:srgbClr val="000000"/>
              </a:solidFill>
              <a:latin typeface="Montserrat"/>
              <a:ea typeface="Segoe UI"/>
              <a:cs typeface="Segoe UI"/>
            </a:endParaRPr>
          </a:p>
          <a:p>
            <a:pPr algn="ctr"/>
            <a:endParaRPr lang="en-US">
              <a:solidFill>
                <a:srgbClr val="000000"/>
              </a:solidFill>
              <a:latin typeface="Aptos"/>
              <a:ea typeface="Segoe UI"/>
              <a:cs typeface="Segoe UI"/>
            </a:endParaRPr>
          </a:p>
        </p:txBody>
      </p:sp>
    </p:spTree>
    <p:extLst>
      <p:ext uri="{BB962C8B-B14F-4D97-AF65-F5344CB8AC3E}">
        <p14:creationId xmlns:p14="http://schemas.microsoft.com/office/powerpoint/2010/main" val="1480755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3547-FBCC-D595-FF77-370502267B24}"/>
              </a:ext>
            </a:extLst>
          </p:cNvPr>
          <p:cNvSpPr>
            <a:spLocks noGrp="1"/>
          </p:cNvSpPr>
          <p:nvPr>
            <p:ph type="title"/>
          </p:nvPr>
        </p:nvSpPr>
        <p:spPr>
          <a:xfrm>
            <a:off x="1181512" y="1497478"/>
            <a:ext cx="9388606" cy="3867600"/>
          </a:xfrm>
        </p:spPr>
        <p:txBody>
          <a:bodyPr/>
          <a:lstStyle/>
          <a:p>
            <a:pPr marL="285750" indent="-228600">
              <a:spcBef>
                <a:spcPts val="1200"/>
              </a:spcBef>
              <a:spcAft>
                <a:spcPts val="1800"/>
              </a:spcAft>
              <a:buFont typeface="Arial,Sans-Serif"/>
              <a:buChar char="•"/>
            </a:pPr>
            <a:r>
              <a:rPr lang="en-US" sz="2600">
                <a:solidFill>
                  <a:srgbClr val="000000"/>
                </a:solidFill>
                <a:latin typeface="Aptos"/>
              </a:rPr>
              <a:t>Ask concisely. Preambles aren't needed.</a:t>
            </a:r>
          </a:p>
          <a:p>
            <a:pPr marL="285750" indent="-228600">
              <a:spcBef>
                <a:spcPts val="1200"/>
              </a:spcBef>
              <a:spcAft>
                <a:spcPts val="1800"/>
              </a:spcAft>
              <a:buFont typeface="Arial,Sans-Serif"/>
              <a:buChar char="•"/>
            </a:pPr>
            <a:r>
              <a:rPr lang="en-US" sz="2600">
                <a:solidFill>
                  <a:srgbClr val="000000"/>
                </a:solidFill>
                <a:latin typeface="Aptos"/>
              </a:rPr>
              <a:t>Build upon where they are going.</a:t>
            </a:r>
          </a:p>
          <a:p>
            <a:pPr marL="285750" indent="-228600">
              <a:spcBef>
                <a:spcPts val="1200"/>
              </a:spcBef>
              <a:spcAft>
                <a:spcPts val="1800"/>
              </a:spcAft>
              <a:buFont typeface="Arial,Sans-Serif"/>
              <a:buChar char="•"/>
            </a:pPr>
            <a:r>
              <a:rPr lang="en-US" sz="2600">
                <a:solidFill>
                  <a:srgbClr val="000000"/>
                </a:solidFill>
                <a:latin typeface="Aptos"/>
              </a:rPr>
              <a:t>Silence and pause can give space to a deeper insight. Wait.</a:t>
            </a:r>
          </a:p>
          <a:p>
            <a:pPr marL="285750" indent="-228600">
              <a:spcBef>
                <a:spcPts val="1200"/>
              </a:spcBef>
              <a:spcAft>
                <a:spcPts val="1800"/>
              </a:spcAft>
              <a:buFont typeface="Arial,Sans-Serif"/>
              <a:buChar char="•"/>
            </a:pPr>
            <a:r>
              <a:rPr lang="en-US" sz="2600">
                <a:solidFill>
                  <a:srgbClr val="000000"/>
                </a:solidFill>
                <a:latin typeface="Aptos"/>
              </a:rPr>
              <a:t>Interrupt to support greater clarity.</a:t>
            </a:r>
          </a:p>
          <a:p>
            <a:pPr marL="285750" indent="-228600">
              <a:spcBef>
                <a:spcPts val="1200"/>
              </a:spcBef>
              <a:spcAft>
                <a:spcPts val="1800"/>
              </a:spcAft>
              <a:buFont typeface="Arial,Sans-Serif"/>
              <a:buChar char="•"/>
            </a:pPr>
            <a:r>
              <a:rPr lang="en-US" sz="2600">
                <a:solidFill>
                  <a:srgbClr val="000000"/>
                </a:solidFill>
                <a:latin typeface="Aptos"/>
              </a:rPr>
              <a:t>Invite them to consider different possibilities.</a:t>
            </a:r>
            <a:endParaRPr lang="en-US"/>
          </a:p>
        </p:txBody>
      </p:sp>
      <p:sp>
        <p:nvSpPr>
          <p:cNvPr id="3" name="TextBox 2">
            <a:extLst>
              <a:ext uri="{FF2B5EF4-FFF2-40B4-BE49-F238E27FC236}">
                <a16:creationId xmlns:a16="http://schemas.microsoft.com/office/drawing/2014/main" id="{0477160C-B3E9-C4BB-90FB-4F93265F30FD}"/>
              </a:ext>
            </a:extLst>
          </p:cNvPr>
          <p:cNvSpPr txBox="1"/>
          <p:nvPr/>
        </p:nvSpPr>
        <p:spPr>
          <a:xfrm>
            <a:off x="1181776" y="722196"/>
            <a:ext cx="658183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Moving towards Alignment</a:t>
            </a:r>
          </a:p>
        </p:txBody>
      </p:sp>
    </p:spTree>
    <p:extLst>
      <p:ext uri="{BB962C8B-B14F-4D97-AF65-F5344CB8AC3E}">
        <p14:creationId xmlns:p14="http://schemas.microsoft.com/office/powerpoint/2010/main" val="4293211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32EF-FCA9-4055-D3BE-4233872B8D72}"/>
              </a:ext>
            </a:extLst>
          </p:cNvPr>
          <p:cNvSpPr>
            <a:spLocks noGrp="1"/>
          </p:cNvSpPr>
          <p:nvPr>
            <p:ph type="title"/>
          </p:nvPr>
        </p:nvSpPr>
        <p:spPr/>
        <p:txBody>
          <a:bodyPr/>
          <a:lstStyle/>
          <a:p>
            <a:r>
              <a:rPr lang="en-US"/>
              <a:t>Activity: Write it Out!</a:t>
            </a:r>
          </a:p>
        </p:txBody>
      </p:sp>
      <p:sp>
        <p:nvSpPr>
          <p:cNvPr id="3" name="Content Placeholder 2">
            <a:extLst>
              <a:ext uri="{FF2B5EF4-FFF2-40B4-BE49-F238E27FC236}">
                <a16:creationId xmlns:a16="http://schemas.microsoft.com/office/drawing/2014/main" id="{771D9BB4-AF0E-3D8B-D6A7-2ADD76074D7A}"/>
              </a:ext>
            </a:extLst>
          </p:cNvPr>
          <p:cNvSpPr>
            <a:spLocks noGrp="1"/>
          </p:cNvSpPr>
          <p:nvPr>
            <p:ph idx="1"/>
          </p:nvPr>
        </p:nvSpPr>
        <p:spPr/>
        <p:txBody>
          <a:bodyPr vert="horz" lIns="91440" tIns="45720" rIns="91440" bIns="45720" rtlCol="0" anchor="t">
            <a:normAutofit/>
          </a:bodyPr>
          <a:lstStyle/>
          <a:p>
            <a:pPr marL="0" indent="0">
              <a:buNone/>
            </a:pPr>
            <a:r>
              <a:rPr lang="en-US"/>
              <a:t>What are ten questions you want to incorporate into your coaching? </a:t>
            </a:r>
          </a:p>
        </p:txBody>
      </p:sp>
    </p:spTree>
    <p:extLst>
      <p:ext uri="{BB962C8B-B14F-4D97-AF65-F5344CB8AC3E}">
        <p14:creationId xmlns:p14="http://schemas.microsoft.com/office/powerpoint/2010/main" val="1100101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F2EAF0-1815-5168-C3BF-7BCFCBC167CF}"/>
              </a:ext>
            </a:extLst>
          </p:cNvPr>
          <p:cNvSpPr>
            <a:spLocks noGrp="1"/>
          </p:cNvSpPr>
          <p:nvPr>
            <p:ph type="title"/>
          </p:nvPr>
        </p:nvSpPr>
        <p:spPr>
          <a:xfrm>
            <a:off x="640080" y="325369"/>
            <a:ext cx="4368602" cy="1956841"/>
          </a:xfrm>
        </p:spPr>
        <p:txBody>
          <a:bodyPr anchor="b">
            <a:normAutofit/>
          </a:bodyPr>
          <a:lstStyle/>
          <a:p>
            <a:r>
              <a:rPr lang="en-US" sz="5400"/>
              <a:t>Model </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Redirecting... | Model poses, Funny poses, Poses">
            <a:extLst>
              <a:ext uri="{FF2B5EF4-FFF2-40B4-BE49-F238E27FC236}">
                <a16:creationId xmlns:a16="http://schemas.microsoft.com/office/drawing/2014/main" id="{36619591-B1D6-02B9-7734-E3D918AD2C73}"/>
              </a:ext>
            </a:extLst>
          </p:cNvPr>
          <p:cNvPicPr>
            <a:picLocks noChangeAspect="1"/>
          </p:cNvPicPr>
          <p:nvPr/>
        </p:nvPicPr>
        <p:blipFill>
          <a:blip r:embed="rId2"/>
          <a:srcRect t="16349" r="1" b="18349"/>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04631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3CC99-470A-E53E-1379-0AB0C100B5E4}"/>
              </a:ext>
            </a:extLst>
          </p:cNvPr>
          <p:cNvSpPr>
            <a:spLocks noGrp="1"/>
          </p:cNvSpPr>
          <p:nvPr>
            <p:ph type="title"/>
          </p:nvPr>
        </p:nvSpPr>
        <p:spPr/>
        <p:txBody>
          <a:bodyPr/>
          <a:lstStyle/>
          <a:p>
            <a:r>
              <a:rPr lang="en-US"/>
              <a:t>Model Debrief </a:t>
            </a:r>
          </a:p>
        </p:txBody>
      </p:sp>
    </p:spTree>
    <p:extLst>
      <p:ext uri="{BB962C8B-B14F-4D97-AF65-F5344CB8AC3E}">
        <p14:creationId xmlns:p14="http://schemas.microsoft.com/office/powerpoint/2010/main" val="30630318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5D05B7-95B1-F0D8-3D5D-736AB215CD2D}"/>
              </a:ext>
            </a:extLst>
          </p:cNvPr>
          <p:cNvSpPr>
            <a:spLocks noGrp="1"/>
          </p:cNvSpPr>
          <p:nvPr>
            <p:ph type="title"/>
          </p:nvPr>
        </p:nvSpPr>
        <p:spPr>
          <a:xfrm>
            <a:off x="4853988" y="320041"/>
            <a:ext cx="6707084" cy="3892668"/>
          </a:xfrm>
        </p:spPr>
        <p:txBody>
          <a:bodyPr vert="horz" lIns="91440" tIns="45720" rIns="91440" bIns="45720" rtlCol="0" anchor="b">
            <a:normAutofit/>
          </a:bodyPr>
          <a:lstStyle/>
          <a:p>
            <a:r>
              <a:rPr lang="en-US" sz="6600" kern="1200">
                <a:solidFill>
                  <a:schemeClr val="tx1"/>
                </a:solidFill>
                <a:latin typeface="+mj-lt"/>
                <a:ea typeface="+mj-ea"/>
                <a:cs typeface="+mj-cs"/>
              </a:rPr>
              <a:t>LUNCH</a:t>
            </a:r>
            <a:br>
              <a:rPr lang="en-US" sz="6600" kern="1200">
                <a:solidFill>
                  <a:schemeClr val="tx1"/>
                </a:solidFill>
                <a:latin typeface="+mj-lt"/>
                <a:ea typeface="+mj-ea"/>
                <a:cs typeface="+mj-cs"/>
              </a:rPr>
            </a:br>
            <a:r>
              <a:rPr lang="en-US" sz="6600" kern="1200">
                <a:solidFill>
                  <a:schemeClr val="tx1"/>
                </a:solidFill>
                <a:latin typeface="+mj-lt"/>
                <a:ea typeface="+mj-ea"/>
                <a:cs typeface="+mj-cs"/>
              </a:rPr>
              <a:t>12:00 – 1:00 P.M.</a:t>
            </a:r>
          </a:p>
        </p:txBody>
      </p:sp>
      <p:pic>
        <p:nvPicPr>
          <p:cNvPr id="6" name="Graphic 5" descr="Brunch">
            <a:extLst>
              <a:ext uri="{FF2B5EF4-FFF2-40B4-BE49-F238E27FC236}">
                <a16:creationId xmlns:a16="http://schemas.microsoft.com/office/drawing/2014/main" id="{A1C5C706-26B0-C76F-4DF7-DF31204371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0040" y="1226248"/>
            <a:ext cx="4087368" cy="4087368"/>
          </a:xfrm>
          <a:prstGeom prst="rect">
            <a:avLst/>
          </a:prstGeom>
        </p:spPr>
      </p:pic>
      <p:sp>
        <p:nvSpPr>
          <p:cNvPr id="2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770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3315" y="276866"/>
            <a:ext cx="7083885" cy="813040"/>
          </a:xfrm>
        </p:spPr>
        <p:txBody>
          <a:bodyPr>
            <a:normAutofit/>
          </a:bodyPr>
          <a:lstStyle/>
          <a:p>
            <a:r>
              <a:rPr lang="en-US"/>
              <a:t>Coaching Triads – 35 minutes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04137" y="679598"/>
            <a:ext cx="11027813" cy="4853694"/>
          </a:xfrm>
        </p:spPr>
        <p:txBody>
          <a:bodyPr vert="horz" lIns="91440" tIns="45720" rIns="91440" bIns="45720" rtlCol="0" anchor="t">
            <a:noAutofit/>
          </a:bodyPr>
          <a:lstStyle/>
          <a:p>
            <a:pPr marL="0" indent="0">
              <a:buNone/>
            </a:pPr>
            <a:endParaRPr lang="en-US" b="1"/>
          </a:p>
          <a:p>
            <a:pPr marL="0" indent="0">
              <a:buNone/>
            </a:pPr>
            <a:r>
              <a:rPr lang="en-US"/>
              <a:t>Each group will have 3 people. Find someone new! </a:t>
            </a:r>
          </a:p>
          <a:p>
            <a:pPr marL="0" indent="0">
              <a:buNone/>
            </a:pPr>
            <a:r>
              <a:rPr lang="en-US"/>
              <a:t>10 minutes for each coaching conversation. Each group should have one volunteer in these different roles:</a:t>
            </a:r>
          </a:p>
          <a:p>
            <a:pPr marL="0" indent="0">
              <a:buNone/>
            </a:pPr>
            <a:endParaRPr lang="en-US"/>
          </a:p>
          <a:p>
            <a:pPr marL="457200" indent="-457200">
              <a:spcAft>
                <a:spcPts val="1500"/>
              </a:spcAft>
              <a:buAutoNum type="arabicParenR"/>
            </a:pPr>
            <a:r>
              <a:rPr lang="en-US" err="1"/>
              <a:t>Coachee</a:t>
            </a:r>
            <a:r>
              <a:rPr lang="en-US"/>
              <a:t>:  Share a challenge you are facing in your union work and receive coaching.</a:t>
            </a:r>
          </a:p>
          <a:p>
            <a:pPr marL="457200" indent="-457200">
              <a:spcAft>
                <a:spcPts val="1500"/>
              </a:spcAft>
              <a:buAutoNum type="arabicParenR"/>
            </a:pPr>
            <a:r>
              <a:rPr lang="en-US"/>
              <a:t>Coach: Ask powerful questions to help the person explore their challenge.</a:t>
            </a:r>
          </a:p>
          <a:p>
            <a:pPr marL="457200" indent="-457200">
              <a:buAutoNum type="arabicParenR"/>
            </a:pPr>
            <a:r>
              <a:rPr lang="en-US"/>
              <a:t>Observer: Observe the coaching conversation to note what was impactful. </a:t>
            </a:r>
          </a:p>
          <a:p>
            <a:pPr marL="0" indent="0">
              <a:buNone/>
            </a:pPr>
            <a:r>
              <a:rPr lang="en-US"/>
              <a:t>Debrief 2 minutes </a:t>
            </a:r>
          </a:p>
          <a:p>
            <a:pPr marL="0" indent="0">
              <a:buNone/>
            </a:pPr>
            <a:endParaRPr lang="en-US"/>
          </a:p>
          <a:p>
            <a:pPr marL="0" indent="0">
              <a:buNone/>
            </a:pPr>
            <a:endParaRPr lang="en-US"/>
          </a:p>
        </p:txBody>
      </p:sp>
    </p:spTree>
    <p:extLst>
      <p:ext uri="{BB962C8B-B14F-4D97-AF65-F5344CB8AC3E}">
        <p14:creationId xmlns:p14="http://schemas.microsoft.com/office/powerpoint/2010/main" val="11564008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1ABD7-81E6-3C7E-B9CB-B0887BBABB2D}"/>
              </a:ext>
            </a:extLst>
          </p:cNvPr>
          <p:cNvSpPr>
            <a:spLocks noGrp="1"/>
          </p:cNvSpPr>
          <p:nvPr>
            <p:ph type="title"/>
          </p:nvPr>
        </p:nvSpPr>
        <p:spPr/>
        <p:txBody>
          <a:bodyPr/>
          <a:lstStyle/>
          <a:p>
            <a:r>
              <a:rPr lang="en-US"/>
              <a:t>Debrief!  </a:t>
            </a:r>
          </a:p>
        </p:txBody>
      </p:sp>
      <p:sp>
        <p:nvSpPr>
          <p:cNvPr id="3" name="Content Placeholder 2">
            <a:extLst>
              <a:ext uri="{FF2B5EF4-FFF2-40B4-BE49-F238E27FC236}">
                <a16:creationId xmlns:a16="http://schemas.microsoft.com/office/drawing/2014/main" id="{28958D32-28FF-D73B-69E1-BB14613E4775}"/>
              </a:ext>
            </a:extLst>
          </p:cNvPr>
          <p:cNvSpPr>
            <a:spLocks noGrp="1"/>
          </p:cNvSpPr>
          <p:nvPr>
            <p:ph idx="1"/>
          </p:nvPr>
        </p:nvSpPr>
        <p:spPr/>
        <p:txBody>
          <a:bodyPr vert="horz" lIns="91440" tIns="45720" rIns="91440" bIns="45720" rtlCol="0" anchor="t">
            <a:normAutofit/>
          </a:bodyPr>
          <a:lstStyle/>
          <a:p>
            <a:pPr marL="0" indent="0">
              <a:buNone/>
            </a:pPr>
            <a:r>
              <a:rPr lang="en-US" b="1"/>
              <a:t>For 2 minutes share:</a:t>
            </a:r>
          </a:p>
          <a:p>
            <a:pPr marL="0" indent="0">
              <a:buNone/>
            </a:pPr>
            <a:r>
              <a:rPr lang="en-US" b="1"/>
              <a:t>Observer: </a:t>
            </a:r>
            <a:r>
              <a:rPr lang="en-US"/>
              <a:t>What did you observe in the coaching conversation? What went well? What might be something to adjust for the future?</a:t>
            </a:r>
          </a:p>
          <a:p>
            <a:pPr marL="0" indent="0">
              <a:buNone/>
            </a:pPr>
            <a:endParaRPr lang="en-US"/>
          </a:p>
          <a:p>
            <a:pPr marL="0" indent="0">
              <a:buNone/>
            </a:pPr>
            <a:r>
              <a:rPr lang="en-US" b="1" err="1"/>
              <a:t>Coachee</a:t>
            </a:r>
            <a:r>
              <a:rPr lang="en-US" b="1"/>
              <a:t>: </a:t>
            </a:r>
            <a:r>
              <a:rPr lang="en-US"/>
              <a:t>What was your experience being coached? What felt impactful or helpful to you?</a:t>
            </a:r>
          </a:p>
          <a:p>
            <a:pPr marL="0" indent="0">
              <a:buNone/>
            </a:pPr>
            <a:endParaRPr lang="en-US"/>
          </a:p>
          <a:p>
            <a:pPr marL="0" indent="0">
              <a:buNone/>
            </a:pPr>
            <a:r>
              <a:rPr lang="en-US" b="1"/>
              <a:t>Coach: </a:t>
            </a:r>
            <a:r>
              <a:rPr lang="en-US"/>
              <a:t>How did it feel to be a coach? What worked well? What might you try differently next time? </a:t>
            </a:r>
          </a:p>
        </p:txBody>
      </p:sp>
      <p:pic>
        <p:nvPicPr>
          <p:cNvPr id="5" name="Picture 4" descr="A group of red and purple chat bubbles&#10;&#10;AI-generated content may be incorrect.">
            <a:extLst>
              <a:ext uri="{FF2B5EF4-FFF2-40B4-BE49-F238E27FC236}">
                <a16:creationId xmlns:a16="http://schemas.microsoft.com/office/drawing/2014/main" id="{86C4F62B-B6B7-8BE8-D7C2-19B43651702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484134" y="158433"/>
            <a:ext cx="2140958" cy="1717631"/>
          </a:xfrm>
          <a:prstGeom prst="rect">
            <a:avLst/>
          </a:prstGeom>
        </p:spPr>
      </p:pic>
    </p:spTree>
    <p:extLst>
      <p:ext uri="{BB962C8B-B14F-4D97-AF65-F5344CB8AC3E}">
        <p14:creationId xmlns:p14="http://schemas.microsoft.com/office/powerpoint/2010/main" val="26356999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C0525-F13B-2159-E538-DA0B4F5A0A9E}"/>
              </a:ext>
            </a:extLst>
          </p:cNvPr>
          <p:cNvSpPr>
            <a:spLocks noGrp="1"/>
          </p:cNvSpPr>
          <p:nvPr>
            <p:ph type="title"/>
          </p:nvPr>
        </p:nvSpPr>
        <p:spPr/>
        <p:txBody>
          <a:bodyPr/>
          <a:lstStyle/>
          <a:p>
            <a:r>
              <a:rPr lang="en-US"/>
              <a:t>Learn to Self-Manage</a:t>
            </a:r>
            <a:br>
              <a:rPr lang="en-US"/>
            </a:br>
            <a:br>
              <a:rPr lang="en-US"/>
            </a:br>
            <a:r>
              <a:rPr lang="en-US"/>
              <a:t>- Bekah</a:t>
            </a:r>
          </a:p>
        </p:txBody>
      </p:sp>
    </p:spTree>
    <p:extLst>
      <p:ext uri="{BB962C8B-B14F-4D97-AF65-F5344CB8AC3E}">
        <p14:creationId xmlns:p14="http://schemas.microsoft.com/office/powerpoint/2010/main" val="3932742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69B64D-004A-DA9F-8A61-53019346530C}"/>
              </a:ext>
            </a:extLst>
          </p:cNvPr>
          <p:cNvSpPr>
            <a:spLocks noGrp="1"/>
          </p:cNvSpPr>
          <p:nvPr>
            <p:ph type="title"/>
          </p:nvPr>
        </p:nvSpPr>
        <p:spPr>
          <a:xfrm>
            <a:off x="637504" y="640080"/>
            <a:ext cx="4976544" cy="1481328"/>
          </a:xfrm>
        </p:spPr>
        <p:txBody>
          <a:bodyPr anchor="b">
            <a:normAutofit fontScale="90000"/>
          </a:bodyPr>
          <a:lstStyle/>
          <a:p>
            <a:pPr lvl="1">
              <a:lnSpc>
                <a:spcPct val="90000"/>
              </a:lnSpc>
              <a:spcBef>
                <a:spcPts val="500"/>
              </a:spcBef>
            </a:pPr>
            <a:br>
              <a:rPr lang="en-US" sz="2600">
                <a:highlight>
                  <a:srgbClr val="FFFFFF"/>
                </a:highlight>
                <a:latin typeface="Aptos"/>
              </a:rPr>
            </a:br>
            <a:r>
              <a:rPr lang="en-US" sz="2800">
                <a:highlight>
                  <a:srgbClr val="FFFFFF"/>
                </a:highlight>
                <a:latin typeface="Aptos"/>
              </a:rPr>
              <a:t>The coach’s role is not to fix the problem or find the "solution.”</a:t>
            </a:r>
            <a:endParaRPr lang="en-US" sz="2800">
              <a:latin typeface="Aptos"/>
            </a:endParaRP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DD2AC9-D400-CDDB-A93A-05ADC7A6E1F6}"/>
              </a:ext>
            </a:extLst>
          </p:cNvPr>
          <p:cNvSpPr>
            <a:spLocks noGrp="1"/>
          </p:cNvSpPr>
          <p:nvPr>
            <p:ph idx="1"/>
          </p:nvPr>
        </p:nvSpPr>
        <p:spPr>
          <a:xfrm>
            <a:off x="630936" y="2660904"/>
            <a:ext cx="4818888" cy="3547872"/>
          </a:xfrm>
        </p:spPr>
        <p:txBody>
          <a:bodyPr vert="horz" lIns="91440" tIns="45720" rIns="91440" bIns="45720" rtlCol="0" anchor="t">
            <a:normAutofit/>
          </a:bodyPr>
          <a:lstStyle/>
          <a:p>
            <a:pPr lvl="2"/>
            <a:endParaRPr lang="en-US" sz="2200">
              <a:highlight>
                <a:srgbClr val="FFFFFF"/>
              </a:highlight>
            </a:endParaRPr>
          </a:p>
          <a:p>
            <a:pPr lvl="2"/>
            <a:endParaRPr lang="en-US" sz="2200"/>
          </a:p>
          <a:p>
            <a:pPr lvl="1"/>
            <a:endParaRPr lang="en-US" sz="2200">
              <a:highlight>
                <a:srgbClr val="FFFFFF"/>
              </a:highlight>
            </a:endParaRPr>
          </a:p>
          <a:p>
            <a:pPr lvl="1"/>
            <a:endParaRPr lang="en-US" sz="2200"/>
          </a:p>
          <a:p>
            <a:endParaRPr lang="en-US" sz="2200"/>
          </a:p>
        </p:txBody>
      </p:sp>
      <p:pic>
        <p:nvPicPr>
          <p:cNvPr id="5" name="Picture 4" descr="A cartoon character with arms raised&#10;&#10;AI-generated content may be incorrect.">
            <a:extLst>
              <a:ext uri="{FF2B5EF4-FFF2-40B4-BE49-F238E27FC236}">
                <a16:creationId xmlns:a16="http://schemas.microsoft.com/office/drawing/2014/main" id="{39F74F72-757D-FF76-A728-4A89CB8333E3}"/>
              </a:ext>
            </a:extLst>
          </p:cNvPr>
          <p:cNvPicPr>
            <a:picLocks noChangeAspect="1"/>
          </p:cNvPicPr>
          <p:nvPr/>
        </p:nvPicPr>
        <p:blipFill>
          <a:blip r:embed="rId2"/>
          <a:stretch>
            <a:fillRect/>
          </a:stretch>
        </p:blipFill>
        <p:spPr>
          <a:xfrm>
            <a:off x="5304203" y="2511148"/>
            <a:ext cx="6569123" cy="3694720"/>
          </a:xfrm>
          <a:prstGeom prst="rect">
            <a:avLst/>
          </a:prstGeom>
        </p:spPr>
      </p:pic>
    </p:spTree>
    <p:extLst>
      <p:ext uri="{BB962C8B-B14F-4D97-AF65-F5344CB8AC3E}">
        <p14:creationId xmlns:p14="http://schemas.microsoft.com/office/powerpoint/2010/main" val="3889654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DDA2DA-E622-3468-0778-64CA2CD2DC46}"/>
              </a:ext>
            </a:extLst>
          </p:cNvPr>
          <p:cNvSpPr txBox="1"/>
          <p:nvPr/>
        </p:nvSpPr>
        <p:spPr>
          <a:xfrm>
            <a:off x="490533" y="1410887"/>
            <a:ext cx="5603870" cy="34478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en-US" sz="2800" b="0" i="0" u="sng" baseline="0">
                <a:highlight>
                  <a:srgbClr val="FFFFFF"/>
                </a:highlight>
              </a:rPr>
              <a:t>Coaches don’t have to be experts</a:t>
            </a:r>
            <a:r>
              <a:rPr lang="en-US" sz="2800" u="sng">
                <a:highlight>
                  <a:srgbClr val="FFFFFF"/>
                </a:highlight>
              </a:rPr>
              <a:t>. </a:t>
            </a:r>
          </a:p>
          <a:p>
            <a:pPr>
              <a:lnSpc>
                <a:spcPct val="90000"/>
              </a:lnSpc>
              <a:spcAft>
                <a:spcPts val="600"/>
              </a:spcAft>
            </a:pPr>
            <a:endParaRPr lang="en-US" sz="2800">
              <a:highlight>
                <a:srgbClr val="FFFFFF"/>
              </a:highlight>
            </a:endParaRPr>
          </a:p>
          <a:p>
            <a:pPr>
              <a:lnSpc>
                <a:spcPct val="90000"/>
              </a:lnSpc>
              <a:spcAft>
                <a:spcPts val="600"/>
              </a:spcAft>
            </a:pPr>
            <a:r>
              <a:rPr lang="en-US" sz="2800">
                <a:highlight>
                  <a:srgbClr val="FFFFFF"/>
                </a:highlight>
              </a:rPr>
              <a:t> The leader</a:t>
            </a:r>
            <a:r>
              <a:rPr lang="en-US" sz="2800" b="0" i="0" u="none" strike="noStrike" baseline="0">
                <a:highlight>
                  <a:srgbClr val="FFFFFF"/>
                </a:highlight>
              </a:rPr>
              <a:t> is </a:t>
            </a:r>
            <a:r>
              <a:rPr lang="en-US" sz="2800">
                <a:highlight>
                  <a:srgbClr val="FFFFFF"/>
                </a:highlight>
              </a:rPr>
              <a:t>responsible for</a:t>
            </a:r>
            <a:r>
              <a:rPr lang="en-US" sz="2800" b="0" i="0" u="none" strike="noStrike" baseline="0">
                <a:highlight>
                  <a:srgbClr val="FFFFFF"/>
                </a:highlight>
              </a:rPr>
              <a:t> their own growth. </a:t>
            </a:r>
            <a:endParaRPr lang="en-US" sz="2800"/>
          </a:p>
          <a:p>
            <a:pPr>
              <a:lnSpc>
                <a:spcPct val="90000"/>
              </a:lnSpc>
              <a:spcAft>
                <a:spcPts val="600"/>
              </a:spcAft>
            </a:pPr>
            <a:endParaRPr lang="en-US" sz="2800">
              <a:highlight>
                <a:srgbClr val="FFFFFF"/>
              </a:highlight>
            </a:endParaRPr>
          </a:p>
          <a:p>
            <a:pPr>
              <a:lnSpc>
                <a:spcPct val="90000"/>
              </a:lnSpc>
              <a:spcAft>
                <a:spcPts val="600"/>
              </a:spcAft>
            </a:pPr>
            <a:r>
              <a:rPr lang="en-US" sz="2800" b="0" i="0" u="none" strike="noStrike" baseline="0">
                <a:highlight>
                  <a:srgbClr val="FFFFFF"/>
                </a:highlight>
              </a:rPr>
              <a:t>The coach supports them </a:t>
            </a:r>
            <a:r>
              <a:rPr lang="en-US" sz="2800">
                <a:highlight>
                  <a:srgbClr val="FFFFFF"/>
                </a:highlight>
              </a:rPr>
              <a:t>in this</a:t>
            </a:r>
            <a:r>
              <a:rPr lang="en-US" sz="2800" b="0" i="0" u="none" strike="noStrike" baseline="0">
                <a:highlight>
                  <a:srgbClr val="FFFFFF"/>
                </a:highlight>
              </a:rPr>
              <a:t> process. </a:t>
            </a:r>
            <a:endParaRPr lang="en-US" sz="2800"/>
          </a:p>
          <a:p>
            <a:pPr indent="-228600">
              <a:lnSpc>
                <a:spcPct val="90000"/>
              </a:lnSpc>
              <a:spcAft>
                <a:spcPts val="600"/>
              </a:spcAft>
              <a:buFont typeface="Arial" panose="020B0604020202020204" pitchFamily="34" charset="0"/>
              <a:buChar char="•"/>
            </a:pPr>
            <a:endParaRPr lang="en-US" sz="2000"/>
          </a:p>
        </p:txBody>
      </p:sp>
      <p:pic>
        <p:nvPicPr>
          <p:cNvPr id="5" name="Picture 4" descr="good news Archives - Thrive Global">
            <a:extLst>
              <a:ext uri="{FF2B5EF4-FFF2-40B4-BE49-F238E27FC236}">
                <a16:creationId xmlns:a16="http://schemas.microsoft.com/office/drawing/2014/main" id="{88B12591-050C-AB24-1602-E3A394818F14}"/>
              </a:ext>
            </a:extLst>
          </p:cNvPr>
          <p:cNvPicPr>
            <a:picLocks noChangeAspect="1"/>
          </p:cNvPicPr>
          <p:nvPr/>
        </p:nvPicPr>
        <p:blipFill>
          <a:blip r:embed="rId2"/>
          <a:stretch>
            <a:fillRect/>
          </a:stretch>
        </p:blipFill>
        <p:spPr>
          <a:xfrm>
            <a:off x="6268385" y="1307745"/>
            <a:ext cx="5482829" cy="3654044"/>
          </a:xfrm>
          <a:prstGeom prst="rect">
            <a:avLst/>
          </a:prstGeom>
        </p:spPr>
      </p:pic>
    </p:spTree>
    <p:extLst>
      <p:ext uri="{BB962C8B-B14F-4D97-AF65-F5344CB8AC3E}">
        <p14:creationId xmlns:p14="http://schemas.microsoft.com/office/powerpoint/2010/main" val="24984527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1735200" y="103600"/>
            <a:ext cx="7917464" cy="993680"/>
          </a:xfrm>
          <a:prstGeom prst="rect">
            <a:avLst/>
          </a:prstGeom>
        </p:spPr>
        <p:txBody>
          <a:bodyPr spcFirstLastPara="1" vert="horz" wrap="square" lIns="91425" tIns="91425" rIns="91425" bIns="91425" rtlCol="0" anchor="ctr" anchorCtr="0">
            <a:noAutofit/>
          </a:bodyPr>
          <a:lstStyle/>
          <a:p>
            <a:r>
              <a:rPr lang="en" sz="2800" b="1">
                <a:solidFill>
                  <a:schemeClr val="tx1"/>
                </a:solidFill>
                <a:latin typeface="Open Sans"/>
                <a:ea typeface="Blinker"/>
                <a:cs typeface="Blinker"/>
                <a:sym typeface="Blinker"/>
              </a:rPr>
              <a:t>Possible Interventions</a:t>
            </a:r>
            <a:endParaRPr sz="2800" b="1">
              <a:solidFill>
                <a:schemeClr val="tx1"/>
              </a:solidFill>
              <a:latin typeface="Open Sans"/>
              <a:ea typeface="Blinker"/>
              <a:cs typeface="Blinker"/>
              <a:sym typeface="Blinker"/>
            </a:endParaRPr>
          </a:p>
        </p:txBody>
      </p:sp>
      <p:sp>
        <p:nvSpPr>
          <p:cNvPr id="259" name="Google Shape;259;p47"/>
          <p:cNvSpPr txBox="1"/>
          <p:nvPr/>
        </p:nvSpPr>
        <p:spPr>
          <a:xfrm>
            <a:off x="8782450" y="1459422"/>
            <a:ext cx="2258440"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rPr>
              <a:t>Centering the Leader</a:t>
            </a:r>
          </a:p>
        </p:txBody>
      </p:sp>
      <p:sp>
        <p:nvSpPr>
          <p:cNvPr id="260" name="Google Shape;260;p47"/>
          <p:cNvSpPr txBox="1"/>
          <p:nvPr/>
        </p:nvSpPr>
        <p:spPr>
          <a:xfrm>
            <a:off x="1680914" y="1488972"/>
            <a:ext cx="2331904"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rPr>
              <a:t>Centering the Coach</a:t>
            </a:r>
          </a:p>
        </p:txBody>
      </p:sp>
      <p:sp>
        <p:nvSpPr>
          <p:cNvPr id="262" name="Google Shape;262;p47"/>
          <p:cNvSpPr/>
          <p:nvPr/>
        </p:nvSpPr>
        <p:spPr>
          <a:xfrm>
            <a:off x="1564381" y="2593571"/>
            <a:ext cx="2045294" cy="1981454"/>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63" name="Google Shape;263;p47"/>
          <p:cNvSpPr/>
          <p:nvPr/>
        </p:nvSpPr>
        <p:spPr>
          <a:xfrm>
            <a:off x="3326680" y="2593571"/>
            <a:ext cx="1966821" cy="1981454"/>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p:cNvSpPr/>
          <p:nvPr/>
        </p:nvSpPr>
        <p:spPr>
          <a:xfrm>
            <a:off x="4906384" y="2593571"/>
            <a:ext cx="1994536" cy="1981454"/>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p:cNvSpPr/>
          <p:nvPr/>
        </p:nvSpPr>
        <p:spPr>
          <a:xfrm>
            <a:off x="6463732" y="2541955"/>
            <a:ext cx="2134198" cy="2031918"/>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66" name="Google Shape;266;p47"/>
          <p:cNvSpPr/>
          <p:nvPr/>
        </p:nvSpPr>
        <p:spPr>
          <a:xfrm>
            <a:off x="8506751" y="2593571"/>
            <a:ext cx="1939825" cy="1951904"/>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p:cNvCxnSpPr/>
          <p:nvPr/>
        </p:nvCxnSpPr>
        <p:spPr>
          <a:xfrm flipV="1">
            <a:off x="1813764" y="5029200"/>
            <a:ext cx="8753301" cy="49876"/>
          </a:xfrm>
          <a:prstGeom prst="straightConnector1">
            <a:avLst/>
          </a:prstGeom>
          <a:ln w="762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52617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D6695A-FAC7-1698-FE88-F56E9B33E352}"/>
              </a:ext>
            </a:extLst>
          </p:cNvPr>
          <p:cNvSpPr>
            <a:spLocks noGrp="1"/>
          </p:cNvSpPr>
          <p:nvPr>
            <p:ph idx="1"/>
          </p:nvPr>
        </p:nvSpPr>
        <p:spPr>
          <a:xfrm>
            <a:off x="756034" y="475800"/>
            <a:ext cx="10627982" cy="5392292"/>
          </a:xfrm>
        </p:spPr>
        <p:txBody>
          <a:bodyPr vert="horz" lIns="91440" tIns="45720" rIns="91440" bIns="45720" rtlCol="0" anchor="t">
            <a:normAutofit/>
          </a:bodyPr>
          <a:lstStyle/>
          <a:p>
            <a:pPr marL="457200" lvl="1" indent="0">
              <a:buNone/>
            </a:pPr>
            <a:endParaRPr lang="en-US" sz="2800">
              <a:highlight>
                <a:srgbClr val="FFFFFF"/>
              </a:highlight>
            </a:endParaRPr>
          </a:p>
          <a:p>
            <a:pPr marL="457200" lvl="1" indent="0">
              <a:buNone/>
            </a:pPr>
            <a:r>
              <a:rPr lang="en-US" sz="2800">
                <a:highlight>
                  <a:srgbClr val="FFFFFF"/>
                </a:highlight>
              </a:rPr>
              <a:t>Why might these practices be considered self-management pitfalls?</a:t>
            </a:r>
            <a:endParaRPr lang="en-US" sz="2800"/>
          </a:p>
          <a:p>
            <a:pPr marL="457200" lvl="1" indent="0">
              <a:buNone/>
            </a:pPr>
            <a:endParaRPr lang="en-US" sz="2800">
              <a:highlight>
                <a:srgbClr val="FFFFFF"/>
              </a:highlight>
            </a:endParaRPr>
          </a:p>
          <a:p>
            <a:pPr marL="457200" lvl="1" indent="0">
              <a:buNone/>
            </a:pPr>
            <a:endParaRPr lang="en-US" sz="2800">
              <a:highlight>
                <a:srgbClr val="FFFFFF"/>
              </a:highlight>
            </a:endParaRPr>
          </a:p>
          <a:p>
            <a:pPr lvl="1">
              <a:buFont typeface="Courier New" panose="020B0604020202020204" pitchFamily="34" charset="0"/>
              <a:buChar char="o"/>
            </a:pPr>
            <a:r>
              <a:rPr lang="en-US" sz="2800">
                <a:highlight>
                  <a:srgbClr val="FFFFFF"/>
                </a:highlight>
              </a:rPr>
              <a:t>  Giving advice </a:t>
            </a:r>
            <a:endParaRPr lang="en-US" sz="2800"/>
          </a:p>
          <a:p>
            <a:pPr lvl="1">
              <a:buFont typeface="Courier New" panose="020B0604020202020204" pitchFamily="34" charset="0"/>
              <a:buChar char="o"/>
            </a:pPr>
            <a:r>
              <a:rPr lang="en-US" sz="2800">
                <a:highlight>
                  <a:srgbClr val="FFFFFF"/>
                </a:highlight>
              </a:rPr>
              <a:t>  Focusing on solutions</a:t>
            </a:r>
            <a:endParaRPr lang="en-US" sz="2800"/>
          </a:p>
          <a:p>
            <a:pPr lvl="1">
              <a:buFont typeface="Courier New" panose="020B0604020202020204" pitchFamily="34" charset="0"/>
              <a:buChar char="o"/>
            </a:pPr>
            <a:r>
              <a:rPr lang="en-US" sz="2800">
                <a:highlight>
                  <a:srgbClr val="FFFFFF"/>
                </a:highlight>
              </a:rPr>
              <a:t>  Sharing personal experiences</a:t>
            </a:r>
            <a:endParaRPr lang="en-US" sz="2800"/>
          </a:p>
          <a:p>
            <a:pPr lvl="1">
              <a:buFont typeface="Courier New" panose="020B0604020202020204" pitchFamily="34" charset="0"/>
              <a:buChar char="o"/>
            </a:pPr>
            <a:r>
              <a:rPr lang="en-US" sz="2800">
                <a:highlight>
                  <a:srgbClr val="FFFFFF"/>
                </a:highlight>
              </a:rPr>
              <a:t>  Storytelling</a:t>
            </a:r>
            <a:endParaRPr lang="en-US" sz="2800"/>
          </a:p>
          <a:p>
            <a:pPr lvl="1">
              <a:buFont typeface="Courier New" panose="020B0604020202020204" pitchFamily="34" charset="0"/>
              <a:buChar char="o"/>
            </a:pPr>
            <a:endParaRPr lang="en-US">
              <a:highlight>
                <a:srgbClr val="FFFFFF"/>
              </a:highlight>
            </a:endParaRPr>
          </a:p>
          <a:p>
            <a:pPr lvl="1">
              <a:buFont typeface="Courier New" panose="020B0604020202020204" pitchFamily="34" charset="0"/>
              <a:buChar char="o"/>
            </a:pPr>
            <a:endParaRPr lang="en-US" sz="2000">
              <a:highlight>
                <a:srgbClr val="FFFFFF"/>
              </a:highlight>
            </a:endParaRPr>
          </a:p>
          <a:p>
            <a:pPr marL="457200" lvl="1" indent="0">
              <a:buNone/>
            </a:pPr>
            <a:endParaRPr lang="en-US">
              <a:highlight>
                <a:srgbClr val="FFFFFF"/>
              </a:highlight>
            </a:endParaRPr>
          </a:p>
          <a:p>
            <a:pPr lvl="2"/>
            <a:endParaRPr lang="en-US">
              <a:highlight>
                <a:srgbClr val="FFFFFF"/>
              </a:highlight>
            </a:endParaRPr>
          </a:p>
          <a:p>
            <a:pPr lvl="2"/>
            <a:endParaRPr lang="en-US">
              <a:highlight>
                <a:srgbClr val="FFFFFF"/>
              </a:highlight>
            </a:endParaRPr>
          </a:p>
        </p:txBody>
      </p:sp>
    </p:spTree>
    <p:extLst>
      <p:ext uri="{BB962C8B-B14F-4D97-AF65-F5344CB8AC3E}">
        <p14:creationId xmlns:p14="http://schemas.microsoft.com/office/powerpoint/2010/main" val="720968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34E4-489E-6D42-B04C-A774600B3C37}"/>
              </a:ext>
            </a:extLst>
          </p:cNvPr>
          <p:cNvSpPr>
            <a:spLocks noGrp="1"/>
          </p:cNvSpPr>
          <p:nvPr>
            <p:ph type="title"/>
          </p:nvPr>
        </p:nvSpPr>
        <p:spPr/>
        <p:txBody>
          <a:bodyPr/>
          <a:lstStyle/>
          <a:p>
            <a:r>
              <a:rPr lang="en-US"/>
              <a:t>What are some signs that we are not centering the leader and their agenda?</a:t>
            </a:r>
          </a:p>
        </p:txBody>
      </p:sp>
      <p:sp>
        <p:nvSpPr>
          <p:cNvPr id="3" name="Text Placeholder 2">
            <a:extLst>
              <a:ext uri="{FF2B5EF4-FFF2-40B4-BE49-F238E27FC236}">
                <a16:creationId xmlns:a16="http://schemas.microsoft.com/office/drawing/2014/main" id="{C0CCB292-FA6E-233F-1A54-03CDEDF0E9C5}"/>
              </a:ext>
            </a:extLst>
          </p:cNvPr>
          <p:cNvSpPr>
            <a:spLocks noGrp="1"/>
          </p:cNvSpPr>
          <p:nvPr>
            <p:ph type="body" idx="1"/>
          </p:nvPr>
        </p:nvSpPr>
        <p:spPr/>
        <p:txBody>
          <a:bodyPr vert="horz" lIns="91440" tIns="45720" rIns="91440" bIns="45720" rtlCol="0" anchor="t">
            <a:normAutofit/>
          </a:bodyPr>
          <a:lstStyle/>
          <a:p>
            <a:pPr marL="342900" indent="-342900">
              <a:buFont typeface="Calibri" panose="020B0604020202020204" pitchFamily="34" charset="0"/>
              <a:buChar char="-"/>
            </a:pPr>
            <a:r>
              <a:rPr lang="en-US"/>
              <a:t>On chart paper </a:t>
            </a:r>
          </a:p>
          <a:p>
            <a:pPr marL="342900" indent="-342900">
              <a:buFont typeface="Calibri" panose="020B0604020202020204" pitchFamily="34" charset="0"/>
              <a:buChar char="-"/>
            </a:pPr>
            <a:r>
              <a:rPr lang="en-US"/>
              <a:t>Draw or Write the moment when you were not being centered in conversation you were having or you did not center </a:t>
            </a:r>
            <a:r>
              <a:rPr lang="en-US" err="1"/>
              <a:t>someonee</a:t>
            </a:r>
            <a:r>
              <a:rPr lang="en-US"/>
              <a:t> else. </a:t>
            </a:r>
          </a:p>
        </p:txBody>
      </p:sp>
    </p:spTree>
    <p:extLst>
      <p:ext uri="{BB962C8B-B14F-4D97-AF65-F5344CB8AC3E}">
        <p14:creationId xmlns:p14="http://schemas.microsoft.com/office/powerpoint/2010/main" val="3576458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Common Pitfalls to Avoid">
            <a:extLst>
              <a:ext uri="{FF2B5EF4-FFF2-40B4-BE49-F238E27FC236}">
                <a16:creationId xmlns:a16="http://schemas.microsoft.com/office/drawing/2014/main" id="{70EA6154-4853-8675-C0FB-362B095FF63D}"/>
              </a:ext>
            </a:extLst>
          </p:cNvPr>
          <p:cNvPicPr>
            <a:picLocks noChangeAspect="1"/>
          </p:cNvPicPr>
          <p:nvPr/>
        </p:nvPicPr>
        <p:blipFill>
          <a:blip r:embed="rId2"/>
          <a:srcRect t="855" b="10926"/>
          <a:stretch>
            <a:fillRect/>
          </a:stretch>
        </p:blipFill>
        <p:spPr>
          <a:xfrm>
            <a:off x="20" y="27558"/>
            <a:ext cx="12191980" cy="6856718"/>
          </a:xfrm>
          <a:prstGeom prst="rect">
            <a:avLst/>
          </a:prstGeom>
        </p:spPr>
      </p:pic>
      <p:pic>
        <p:nvPicPr>
          <p:cNvPr id="4" name="Picture 3" descr="Common Pitfalls to Avoid">
            <a:extLst>
              <a:ext uri="{FF2B5EF4-FFF2-40B4-BE49-F238E27FC236}">
                <a16:creationId xmlns:a16="http://schemas.microsoft.com/office/drawing/2014/main" id="{08738FB0-72A7-86F0-949A-00AA72B663A8}"/>
              </a:ext>
            </a:extLst>
          </p:cNvPr>
          <p:cNvPicPr>
            <a:picLocks noChangeAspect="1"/>
          </p:cNvPicPr>
          <p:nvPr/>
        </p:nvPicPr>
        <p:blipFill>
          <a:blip r:embed="rId2"/>
          <a:srcRect t="831" r="72831" b="85748"/>
          <a:stretch>
            <a:fillRect/>
          </a:stretch>
        </p:blipFill>
        <p:spPr>
          <a:xfrm>
            <a:off x="8274442" y="5649047"/>
            <a:ext cx="3693461" cy="1210313"/>
          </a:xfrm>
          <a:prstGeom prst="rect">
            <a:avLst/>
          </a:prstGeom>
        </p:spPr>
      </p:pic>
      <p:sp>
        <p:nvSpPr>
          <p:cNvPr id="2" name="TextBox 1">
            <a:extLst>
              <a:ext uri="{FF2B5EF4-FFF2-40B4-BE49-F238E27FC236}">
                <a16:creationId xmlns:a16="http://schemas.microsoft.com/office/drawing/2014/main" id="{AAAF3122-D82D-B21D-BE73-C95EAC0097DA}"/>
              </a:ext>
            </a:extLst>
          </p:cNvPr>
          <p:cNvSpPr txBox="1"/>
          <p:nvPr/>
        </p:nvSpPr>
        <p:spPr>
          <a:xfrm>
            <a:off x="8646460" y="5562599"/>
            <a:ext cx="3330388"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a:solidFill>
                  <a:schemeClr val="accent5">
                    <a:lumMod val="60000"/>
                    <a:lumOff val="40000"/>
                  </a:schemeClr>
                </a:solidFill>
                <a:latin typeface="Arial"/>
                <a:cs typeface="Arial"/>
              </a:rPr>
              <a:t>Rescuing the Leader from Feelings</a:t>
            </a:r>
          </a:p>
        </p:txBody>
      </p:sp>
      <p:pic>
        <p:nvPicPr>
          <p:cNvPr id="3" name="Picture 2" descr="Common Pitfalls to Avoid">
            <a:extLst>
              <a:ext uri="{FF2B5EF4-FFF2-40B4-BE49-F238E27FC236}">
                <a16:creationId xmlns:a16="http://schemas.microsoft.com/office/drawing/2014/main" id="{96297E9C-2E0A-C5ED-8472-09E9F1BAB36F}"/>
              </a:ext>
            </a:extLst>
          </p:cNvPr>
          <p:cNvPicPr>
            <a:picLocks noChangeAspect="1"/>
          </p:cNvPicPr>
          <p:nvPr/>
        </p:nvPicPr>
        <p:blipFill>
          <a:blip r:embed="rId3"/>
          <a:stretch>
            <a:fillRect/>
          </a:stretch>
        </p:blipFill>
        <p:spPr>
          <a:xfrm>
            <a:off x="764875" y="5521715"/>
            <a:ext cx="2280249" cy="1313911"/>
          </a:xfrm>
          <a:prstGeom prst="rect">
            <a:avLst/>
          </a:prstGeom>
        </p:spPr>
      </p:pic>
      <p:sp>
        <p:nvSpPr>
          <p:cNvPr id="5" name="TextBox 4">
            <a:extLst>
              <a:ext uri="{FF2B5EF4-FFF2-40B4-BE49-F238E27FC236}">
                <a16:creationId xmlns:a16="http://schemas.microsoft.com/office/drawing/2014/main" id="{AC64C73B-A858-B81C-4B3B-424C275EFA79}"/>
              </a:ext>
            </a:extLst>
          </p:cNvPr>
          <p:cNvSpPr txBox="1"/>
          <p:nvPr/>
        </p:nvSpPr>
        <p:spPr>
          <a:xfrm>
            <a:off x="7688080" y="402142"/>
            <a:ext cx="156966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Adapted from</a:t>
            </a:r>
          </a:p>
        </p:txBody>
      </p:sp>
      <p:sp>
        <p:nvSpPr>
          <p:cNvPr id="7" name="TextBox 6">
            <a:extLst>
              <a:ext uri="{FF2B5EF4-FFF2-40B4-BE49-F238E27FC236}">
                <a16:creationId xmlns:a16="http://schemas.microsoft.com/office/drawing/2014/main" id="{86522EF0-7C2E-3588-95B9-F6BF6B67A6AE}"/>
              </a:ext>
            </a:extLst>
          </p:cNvPr>
          <p:cNvSpPr txBox="1"/>
          <p:nvPr/>
        </p:nvSpPr>
        <p:spPr>
          <a:xfrm>
            <a:off x="1098600" y="5519636"/>
            <a:ext cx="219127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a:solidFill>
                  <a:srgbClr val="B8AA1A"/>
                </a:solidFill>
                <a:latin typeface="Arial"/>
                <a:cs typeface="Arial"/>
              </a:rPr>
              <a:t>Speaking More than the Leader</a:t>
            </a:r>
          </a:p>
        </p:txBody>
      </p:sp>
      <p:pic>
        <p:nvPicPr>
          <p:cNvPr id="8" name="Picture 7" descr="Common Pitfalls to Avoid">
            <a:extLst>
              <a:ext uri="{FF2B5EF4-FFF2-40B4-BE49-F238E27FC236}">
                <a16:creationId xmlns:a16="http://schemas.microsoft.com/office/drawing/2014/main" id="{303C5DE2-322D-15A1-A20C-B0EAC688AD60}"/>
              </a:ext>
            </a:extLst>
          </p:cNvPr>
          <p:cNvPicPr>
            <a:picLocks noChangeAspect="1"/>
          </p:cNvPicPr>
          <p:nvPr/>
        </p:nvPicPr>
        <p:blipFill>
          <a:blip r:embed="rId3"/>
          <a:stretch>
            <a:fillRect/>
          </a:stretch>
        </p:blipFill>
        <p:spPr>
          <a:xfrm>
            <a:off x="755908" y="788350"/>
            <a:ext cx="10079544" cy="919463"/>
          </a:xfrm>
          <a:prstGeom prst="rect">
            <a:avLst/>
          </a:prstGeom>
        </p:spPr>
      </p:pic>
    </p:spTree>
    <p:extLst>
      <p:ext uri="{BB962C8B-B14F-4D97-AF65-F5344CB8AC3E}">
        <p14:creationId xmlns:p14="http://schemas.microsoft.com/office/powerpoint/2010/main" val="4689863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34C980-6276-E293-0CCC-68AAFFE60A85}"/>
              </a:ext>
            </a:extLst>
          </p:cNvPr>
          <p:cNvSpPr>
            <a:spLocks noGrp="1"/>
          </p:cNvSpPr>
          <p:nvPr>
            <p:ph type="body" sz="half" idx="2"/>
          </p:nvPr>
        </p:nvSpPr>
        <p:spPr>
          <a:xfrm>
            <a:off x="650461" y="481083"/>
            <a:ext cx="6606040" cy="3811588"/>
          </a:xfrm>
        </p:spPr>
        <p:txBody>
          <a:bodyPr vert="horz" lIns="91440" tIns="45720" rIns="91440" bIns="45720" rtlCol="0" anchor="t">
            <a:normAutofit/>
          </a:bodyPr>
          <a:lstStyle/>
          <a:p>
            <a:r>
              <a:rPr lang="en-US" sz="2800"/>
              <a:t>When coaching, manage your....</a:t>
            </a:r>
          </a:p>
          <a:p>
            <a:endParaRPr lang="en-US" sz="2800"/>
          </a:p>
          <a:p>
            <a:r>
              <a:rPr lang="en-US" sz="2800"/>
              <a:t>Fears</a:t>
            </a:r>
          </a:p>
          <a:p>
            <a:r>
              <a:rPr lang="en-US" sz="2800"/>
              <a:t>Beliefs</a:t>
            </a:r>
          </a:p>
          <a:p>
            <a:r>
              <a:rPr lang="en-US" sz="2800"/>
              <a:t>Judgements</a:t>
            </a:r>
          </a:p>
          <a:p>
            <a:r>
              <a:rPr lang="en-US" sz="2800"/>
              <a:t>Opinions </a:t>
            </a:r>
          </a:p>
          <a:p>
            <a:r>
              <a:rPr lang="en-US" sz="2800"/>
              <a:t>Reactions.</a:t>
            </a:r>
          </a:p>
        </p:txBody>
      </p:sp>
      <p:pic>
        <p:nvPicPr>
          <p:cNvPr id="2" name="Picture 1" descr="A group of yellow emojis&#10;&#10;AI-generated content may be incorrect.">
            <a:extLst>
              <a:ext uri="{FF2B5EF4-FFF2-40B4-BE49-F238E27FC236}">
                <a16:creationId xmlns:a16="http://schemas.microsoft.com/office/drawing/2014/main" id="{40443C67-E396-1590-AAAF-2EC0220FB515}"/>
              </a:ext>
            </a:extLst>
          </p:cNvPr>
          <p:cNvPicPr>
            <a:picLocks noChangeAspect="1"/>
          </p:cNvPicPr>
          <p:nvPr/>
        </p:nvPicPr>
        <p:blipFill>
          <a:blip r:embed="rId2"/>
          <a:srcRect r="67" b="38370"/>
          <a:stretch>
            <a:fillRect/>
          </a:stretch>
        </p:blipFill>
        <p:spPr>
          <a:xfrm>
            <a:off x="2060028" y="4131058"/>
            <a:ext cx="9747036" cy="2729657"/>
          </a:xfrm>
          <a:prstGeom prst="rect">
            <a:avLst/>
          </a:prstGeom>
        </p:spPr>
      </p:pic>
    </p:spTree>
    <p:extLst>
      <p:ext uri="{BB962C8B-B14F-4D97-AF65-F5344CB8AC3E}">
        <p14:creationId xmlns:p14="http://schemas.microsoft.com/office/powerpoint/2010/main" val="2971429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4943-99EF-DD23-5588-154C0D1FD659}"/>
              </a:ext>
            </a:extLst>
          </p:cNvPr>
          <p:cNvSpPr>
            <a:spLocks noGrp="1"/>
          </p:cNvSpPr>
          <p:nvPr>
            <p:ph type="title"/>
          </p:nvPr>
        </p:nvSpPr>
        <p:spPr>
          <a:xfrm>
            <a:off x="586478" y="1213109"/>
            <a:ext cx="3115265" cy="2867006"/>
          </a:xfrm>
          <a:noFill/>
        </p:spPr>
        <p:txBody>
          <a:bodyPr anchor="b">
            <a:normAutofit/>
          </a:bodyPr>
          <a:lstStyle/>
          <a:p>
            <a:pPr algn="r"/>
            <a:br>
              <a:rPr lang="en-US" sz="4000">
                <a:solidFill>
                  <a:schemeClr val="tx1">
                    <a:lumMod val="95000"/>
                    <a:lumOff val="5000"/>
                  </a:schemeClr>
                </a:solidFill>
                <a:latin typeface="Aptos"/>
              </a:rPr>
            </a:br>
            <a:r>
              <a:rPr lang="en-US" sz="4000">
                <a:solidFill>
                  <a:schemeClr val="tx1">
                    <a:lumMod val="95000"/>
                    <a:lumOff val="5000"/>
                  </a:schemeClr>
                </a:solidFill>
                <a:latin typeface="Aptos"/>
              </a:rPr>
              <a:t>How might we self-manage as a coach?</a:t>
            </a:r>
            <a:endParaRPr lang="en-US" sz="4000">
              <a:solidFill>
                <a:schemeClr val="tx1">
                  <a:lumMod val="95000"/>
                  <a:lumOff val="5000"/>
                </a:schemeClr>
              </a:solidFill>
            </a:endParaRPr>
          </a:p>
        </p:txBody>
      </p:sp>
      <p:sp>
        <p:nvSpPr>
          <p:cNvPr id="80" name="Content Placeholder 79">
            <a:extLst>
              <a:ext uri="{FF2B5EF4-FFF2-40B4-BE49-F238E27FC236}">
                <a16:creationId xmlns:a16="http://schemas.microsoft.com/office/drawing/2014/main" id="{E9D21E70-390D-23D6-155F-5A9D093D62CC}"/>
              </a:ext>
            </a:extLst>
          </p:cNvPr>
          <p:cNvSpPr>
            <a:spLocks noGrp="1"/>
          </p:cNvSpPr>
          <p:nvPr>
            <p:ph idx="1"/>
          </p:nvPr>
        </p:nvSpPr>
        <p:spPr>
          <a:xfrm>
            <a:off x="5098473" y="1216025"/>
            <a:ext cx="6698672" cy="5501265"/>
          </a:xfrm>
        </p:spPr>
        <p:txBody>
          <a:bodyPr vert="horz" lIns="91440" tIns="45720" rIns="91440" bIns="45720" rtlCol="0" anchor="t">
            <a:normAutofit/>
          </a:bodyPr>
          <a:lstStyle/>
          <a:p>
            <a:pPr marL="0" indent="0">
              <a:lnSpc>
                <a:spcPct val="100000"/>
              </a:lnSpc>
              <a:spcBef>
                <a:spcPts val="0"/>
              </a:spcBef>
              <a:spcAft>
                <a:spcPts val="2000"/>
              </a:spcAft>
              <a:buNone/>
            </a:pPr>
            <a:r>
              <a:rPr lang="en-US">
                <a:solidFill>
                  <a:srgbClr val="444444"/>
                </a:solidFill>
                <a:latin typeface="Calibri"/>
                <a:ea typeface="Calibri"/>
                <a:cs typeface="Calibri"/>
              </a:rPr>
              <a:t>Pause.</a:t>
            </a:r>
            <a:endParaRPr lang="en-US"/>
          </a:p>
          <a:p>
            <a:pPr marL="0" indent="0">
              <a:lnSpc>
                <a:spcPct val="100000"/>
              </a:lnSpc>
              <a:spcBef>
                <a:spcPts val="0"/>
              </a:spcBef>
              <a:spcAft>
                <a:spcPts val="2000"/>
              </a:spcAft>
              <a:buNone/>
            </a:pPr>
            <a:r>
              <a:rPr lang="en-US" u="sng">
                <a:solidFill>
                  <a:srgbClr val="444444"/>
                </a:solidFill>
                <a:latin typeface="Calibri"/>
                <a:ea typeface="Calibri"/>
                <a:cs typeface="Calibri"/>
              </a:rPr>
              <a:t>Notice</a:t>
            </a:r>
            <a:r>
              <a:rPr lang="en-US">
                <a:solidFill>
                  <a:srgbClr val="444444"/>
                </a:solidFill>
                <a:latin typeface="Calibri"/>
                <a:ea typeface="Calibri"/>
                <a:cs typeface="Calibri"/>
              </a:rPr>
              <a:t> the urge to share, give advice, and fix it. </a:t>
            </a:r>
          </a:p>
          <a:p>
            <a:pPr marL="0" indent="0">
              <a:lnSpc>
                <a:spcPct val="100000"/>
              </a:lnSpc>
              <a:spcBef>
                <a:spcPts val="0"/>
              </a:spcBef>
              <a:spcAft>
                <a:spcPts val="2000"/>
              </a:spcAft>
              <a:buNone/>
            </a:pPr>
            <a:r>
              <a:rPr lang="en-US">
                <a:solidFill>
                  <a:srgbClr val="444444"/>
                </a:solidFill>
                <a:latin typeface="Calibri"/>
                <a:ea typeface="Calibri"/>
                <a:cs typeface="Calibri"/>
              </a:rPr>
              <a:t>Reflect on why you have that urge.</a:t>
            </a:r>
          </a:p>
          <a:p>
            <a:pPr marL="0" indent="0">
              <a:lnSpc>
                <a:spcPct val="100000"/>
              </a:lnSpc>
              <a:spcBef>
                <a:spcPts val="0"/>
              </a:spcBef>
              <a:spcAft>
                <a:spcPts val="2000"/>
              </a:spcAft>
              <a:buNone/>
            </a:pPr>
            <a:r>
              <a:rPr lang="en-US">
                <a:solidFill>
                  <a:srgbClr val="444444"/>
                </a:solidFill>
                <a:latin typeface="Calibri"/>
                <a:ea typeface="Calibri"/>
                <a:cs typeface="Calibri"/>
              </a:rPr>
              <a:t>Take a deep breath.</a:t>
            </a:r>
          </a:p>
          <a:p>
            <a:pPr marL="0" indent="0">
              <a:lnSpc>
                <a:spcPct val="100000"/>
              </a:lnSpc>
              <a:spcBef>
                <a:spcPts val="0"/>
              </a:spcBef>
              <a:spcAft>
                <a:spcPts val="2000"/>
              </a:spcAft>
              <a:buNone/>
            </a:pPr>
            <a:r>
              <a:rPr lang="en-US">
                <a:solidFill>
                  <a:srgbClr val="444444"/>
                </a:solidFill>
                <a:latin typeface="Calibri"/>
                <a:ea typeface="Calibri"/>
                <a:cs typeface="Calibri"/>
              </a:rPr>
              <a:t>Ask the leader a good question to support their deeper insight or greater clarity. </a:t>
            </a:r>
          </a:p>
          <a:p>
            <a:pPr marL="0" indent="0">
              <a:lnSpc>
                <a:spcPct val="100000"/>
              </a:lnSpc>
              <a:spcBef>
                <a:spcPts val="0"/>
              </a:spcBef>
              <a:spcAft>
                <a:spcPts val="2000"/>
              </a:spcAft>
              <a:buNone/>
            </a:pPr>
            <a:endParaRPr lang="en-US">
              <a:latin typeface="Calibri"/>
              <a:ea typeface="Calibri"/>
              <a:cs typeface="Calibri"/>
            </a:endParaRPr>
          </a:p>
          <a:p>
            <a:pPr marL="0" indent="0">
              <a:lnSpc>
                <a:spcPct val="100000"/>
              </a:lnSpc>
              <a:spcBef>
                <a:spcPts val="0"/>
              </a:spcBef>
              <a:spcAft>
                <a:spcPts val="2000"/>
              </a:spcAft>
              <a:buNone/>
            </a:pPr>
            <a:r>
              <a:rPr lang="en-US" sz="1000">
                <a:highlight>
                  <a:srgbClr val="FFFFFF"/>
                </a:highlight>
                <a:latin typeface="Montserrat"/>
                <a:ea typeface="Calibri"/>
                <a:cs typeface="Calibri"/>
              </a:rPr>
              <a:t>© 2026 Blooming Willow Coaching</a:t>
            </a:r>
            <a:endParaRPr lang="en-US"/>
          </a:p>
        </p:txBody>
      </p:sp>
    </p:spTree>
    <p:extLst>
      <p:ext uri="{BB962C8B-B14F-4D97-AF65-F5344CB8AC3E}">
        <p14:creationId xmlns:p14="http://schemas.microsoft.com/office/powerpoint/2010/main" val="11220664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4525A-8CF4-5FFF-0352-5CD553646DA8}"/>
              </a:ext>
            </a:extLst>
          </p:cNvPr>
          <p:cNvSpPr>
            <a:spLocks noGrp="1"/>
          </p:cNvSpPr>
          <p:nvPr>
            <p:ph type="title"/>
          </p:nvPr>
        </p:nvSpPr>
        <p:spPr/>
        <p:txBody>
          <a:bodyPr/>
          <a:lstStyle/>
          <a:p>
            <a:r>
              <a:rPr lang="en-US"/>
              <a:t>Key Takeaways</a:t>
            </a:r>
          </a:p>
        </p:txBody>
      </p:sp>
      <p:sp>
        <p:nvSpPr>
          <p:cNvPr id="3" name="Content Placeholder 2">
            <a:extLst>
              <a:ext uri="{FF2B5EF4-FFF2-40B4-BE49-F238E27FC236}">
                <a16:creationId xmlns:a16="http://schemas.microsoft.com/office/drawing/2014/main" id="{6F87BF64-FE31-1032-54B8-C83702AA9FD7}"/>
              </a:ext>
            </a:extLst>
          </p:cNvPr>
          <p:cNvSpPr>
            <a:spLocks noGrp="1"/>
          </p:cNvSpPr>
          <p:nvPr>
            <p:ph idx="1"/>
          </p:nvPr>
        </p:nvSpPr>
        <p:spPr/>
        <p:txBody>
          <a:bodyPr vert="horz" lIns="91440" tIns="45720" rIns="91440" bIns="45720" rtlCol="0" anchor="t">
            <a:normAutofit/>
          </a:bodyPr>
          <a:lstStyle/>
          <a:p>
            <a:r>
              <a:rPr lang="en-US" sz="4000"/>
              <a:t>Self- Manage</a:t>
            </a:r>
          </a:p>
          <a:p>
            <a:r>
              <a:rPr lang="en-US" sz="4000"/>
              <a:t>You cannot force your members/other leaders to want something more than you. </a:t>
            </a:r>
          </a:p>
          <a:p>
            <a:r>
              <a:rPr lang="en-US" sz="4000"/>
              <a:t>Organizing conversations are 10% talking, 90% listening </a:t>
            </a:r>
          </a:p>
          <a:p>
            <a:r>
              <a:rPr lang="en-US" sz="4000"/>
              <a:t>Guide on the side, not sage on the stage </a:t>
            </a:r>
          </a:p>
          <a:p>
            <a:endParaRPr lang="en-US"/>
          </a:p>
          <a:p>
            <a:endParaRPr lang="en-US"/>
          </a:p>
          <a:p>
            <a:endParaRPr lang="en-US"/>
          </a:p>
        </p:txBody>
      </p:sp>
    </p:spTree>
    <p:extLst>
      <p:ext uri="{BB962C8B-B14F-4D97-AF65-F5344CB8AC3E}">
        <p14:creationId xmlns:p14="http://schemas.microsoft.com/office/powerpoint/2010/main" val="16283319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0121F6-E4C1-C9F4-4DF6-9EC84E7EE154}"/>
              </a:ext>
            </a:extLst>
          </p:cNvPr>
          <p:cNvSpPr>
            <a:spLocks noGrp="1"/>
          </p:cNvSpPr>
          <p:nvPr>
            <p:ph sz="half" idx="1"/>
          </p:nvPr>
        </p:nvSpPr>
        <p:spPr>
          <a:xfrm>
            <a:off x="635000" y="2938632"/>
            <a:ext cx="3865880" cy="490855"/>
          </a:xfrm>
        </p:spPr>
        <p:txBody>
          <a:bodyPr>
            <a:normAutofit/>
          </a:bodyPr>
          <a:lstStyle/>
          <a:p>
            <a:pPr marL="0" indent="0">
              <a:buNone/>
            </a:pPr>
            <a:r>
              <a:rPr lang="en-US"/>
              <a:t>15 minute break</a:t>
            </a:r>
          </a:p>
        </p:txBody>
      </p:sp>
      <p:pic>
        <p:nvPicPr>
          <p:cNvPr id="9" name="Content Placeholder 8">
            <a:extLst>
              <a:ext uri="{FF2B5EF4-FFF2-40B4-BE49-F238E27FC236}">
                <a16:creationId xmlns:a16="http://schemas.microsoft.com/office/drawing/2014/main" id="{D9EB9D11-48FB-DB85-1731-5F3E2C921D5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57520" y="1475746"/>
            <a:ext cx="5262201" cy="3937166"/>
          </a:xfrm>
          <a:prstGeom prst="rect">
            <a:avLst/>
          </a:prstGeom>
        </p:spPr>
      </p:pic>
      <p:pic>
        <p:nvPicPr>
          <p:cNvPr id="4" name="Graphic 3" descr="Stopwatch">
            <a:extLst>
              <a:ext uri="{FF2B5EF4-FFF2-40B4-BE49-F238E27FC236}">
                <a16:creationId xmlns:a16="http://schemas.microsoft.com/office/drawing/2014/main" id="{7BB98CFF-D00A-95DD-7932-B14A9F1059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5911" y="1443119"/>
            <a:ext cx="1289051" cy="1289051"/>
          </a:xfrm>
          <a:prstGeom prst="rect">
            <a:avLst/>
          </a:prstGeom>
        </p:spPr>
      </p:pic>
    </p:spTree>
    <p:extLst>
      <p:ext uri="{BB962C8B-B14F-4D97-AF65-F5344CB8AC3E}">
        <p14:creationId xmlns:p14="http://schemas.microsoft.com/office/powerpoint/2010/main" val="3921541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C78B41-2C80-18C7-FAF2-60E2C5B77EFA}"/>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1C0F3E-197A-E586-11AE-86DC89D0C8EE}"/>
              </a:ext>
            </a:extLst>
          </p:cNvPr>
          <p:cNvSpPr>
            <a:spLocks noGrp="1"/>
          </p:cNvSpPr>
          <p:nvPr>
            <p:ph type="ctrTitle"/>
          </p:nvPr>
        </p:nvSpPr>
        <p:spPr>
          <a:xfrm>
            <a:off x="700556" y="320040"/>
            <a:ext cx="7672541" cy="3892669"/>
          </a:xfrm>
        </p:spPr>
        <p:txBody>
          <a:bodyPr>
            <a:normAutofit/>
          </a:bodyPr>
          <a:lstStyle/>
          <a:p>
            <a:pPr algn="l"/>
            <a:r>
              <a:rPr lang="en-US"/>
              <a:t>Curiosity and</a:t>
            </a:r>
            <a:br>
              <a:rPr lang="en-US"/>
            </a:br>
            <a:r>
              <a:rPr lang="en-US"/>
              <a:t>Unpacking Judgement</a:t>
            </a:r>
          </a:p>
        </p:txBody>
      </p:sp>
      <p:sp>
        <p:nvSpPr>
          <p:cNvPr id="3" name="Subtitle 2">
            <a:extLst>
              <a:ext uri="{FF2B5EF4-FFF2-40B4-BE49-F238E27FC236}">
                <a16:creationId xmlns:a16="http://schemas.microsoft.com/office/drawing/2014/main" id="{06A509BA-6B66-D83C-F532-53CB3E62FA95}"/>
              </a:ext>
            </a:extLst>
          </p:cNvPr>
          <p:cNvSpPr>
            <a:spLocks noGrp="1"/>
          </p:cNvSpPr>
          <p:nvPr>
            <p:ph type="subTitle" idx="1"/>
          </p:nvPr>
        </p:nvSpPr>
        <p:spPr>
          <a:xfrm>
            <a:off x="640080" y="4631161"/>
            <a:ext cx="6692827" cy="1569486"/>
          </a:xfrm>
        </p:spPr>
        <p:txBody>
          <a:bodyPr vert="horz" lIns="91440" tIns="45720" rIns="91440" bIns="45720" rtlCol="0">
            <a:normAutofit/>
          </a:bodyPr>
          <a:lstStyle/>
          <a:p>
            <a:pPr algn="l"/>
            <a:r>
              <a:rPr lang="en-US"/>
              <a:t>Melissa Dan</a:t>
            </a:r>
          </a:p>
        </p:txBody>
      </p:sp>
      <p:sp>
        <p:nvSpPr>
          <p:cNvPr id="2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ustomer Review">
            <a:extLst>
              <a:ext uri="{FF2B5EF4-FFF2-40B4-BE49-F238E27FC236}">
                <a16:creationId xmlns:a16="http://schemas.microsoft.com/office/drawing/2014/main" id="{3805545D-D8A3-ABDB-0609-B241919B32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81544" y="1267079"/>
            <a:ext cx="4087368" cy="4087368"/>
          </a:xfrm>
          <a:prstGeom prst="rect">
            <a:avLst/>
          </a:prstGeom>
        </p:spPr>
      </p:pic>
    </p:spTree>
    <p:extLst>
      <p:ext uri="{BB962C8B-B14F-4D97-AF65-F5344CB8AC3E}">
        <p14:creationId xmlns:p14="http://schemas.microsoft.com/office/powerpoint/2010/main" val="38627031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B74469-3D31-2F72-6D9C-D5DF892DC2DB}"/>
              </a:ext>
            </a:extLst>
          </p:cNvPr>
          <p:cNvSpPr>
            <a:spLocks noGrp="1"/>
          </p:cNvSpPr>
          <p:nvPr>
            <p:ph type="title"/>
          </p:nvPr>
        </p:nvSpPr>
        <p:spPr>
          <a:xfrm>
            <a:off x="686834" y="1153572"/>
            <a:ext cx="3200400" cy="4461163"/>
          </a:xfrm>
        </p:spPr>
        <p:txBody>
          <a:bodyPr>
            <a:normAutofit/>
          </a:bodyPr>
          <a:lstStyle/>
          <a:p>
            <a:r>
              <a:rPr lang="en-US">
                <a:solidFill>
                  <a:srgbClr val="FFFFFF"/>
                </a:solidFill>
              </a:rPr>
              <a:t>Curiosity....</a:t>
            </a:r>
          </a:p>
        </p:txBody>
      </p:sp>
      <p:sp>
        <p:nvSpPr>
          <p:cNvPr id="52" name="Arc 5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C3382D07-242E-B3FA-F3C1-01878F1FA28F}"/>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highlight>
                  <a:srgbClr val="FFFFFF"/>
                </a:highlight>
              </a:rPr>
              <a:t>Core competency of coaching.</a:t>
            </a:r>
          </a:p>
          <a:p>
            <a:r>
              <a:rPr lang="en-US">
                <a:highlight>
                  <a:srgbClr val="FFFFFF"/>
                </a:highlight>
              </a:rPr>
              <a:t>A posture of openness and genuine interest in the thoughts, feelings, and experiences of another individual.</a:t>
            </a:r>
            <a:endParaRPr lang="en-US"/>
          </a:p>
          <a:p>
            <a:r>
              <a:rPr lang="en-US"/>
              <a:t>Builds the connection between the coach and the leader.</a:t>
            </a:r>
          </a:p>
          <a:p>
            <a:r>
              <a:rPr lang="en-US"/>
              <a:t>It supports exploring what's hidden beneath the surface. </a:t>
            </a:r>
          </a:p>
          <a:p>
            <a:r>
              <a:rPr lang="en-US"/>
              <a:t>Curiosity is a part of "not knowing" and being willing to explore new perspectives and a way forward.</a:t>
            </a:r>
          </a:p>
        </p:txBody>
      </p:sp>
    </p:spTree>
    <p:extLst>
      <p:ext uri="{BB962C8B-B14F-4D97-AF65-F5344CB8AC3E}">
        <p14:creationId xmlns:p14="http://schemas.microsoft.com/office/powerpoint/2010/main" val="19020589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677E6A-E21E-ACB0-02E2-936269C64F08}"/>
              </a:ext>
            </a:extLst>
          </p:cNvPr>
          <p:cNvSpPr>
            <a:spLocks noGrp="1"/>
          </p:cNvSpPr>
          <p:nvPr>
            <p:ph type="title"/>
          </p:nvPr>
        </p:nvSpPr>
        <p:spPr>
          <a:xfrm>
            <a:off x="630936" y="639520"/>
            <a:ext cx="3429000" cy="1719072"/>
          </a:xfrm>
        </p:spPr>
        <p:txBody>
          <a:bodyPr anchor="b">
            <a:normAutofit/>
          </a:bodyPr>
          <a:lstStyle/>
          <a:p>
            <a:r>
              <a:rPr lang="en-US" sz="5400"/>
              <a:t>Judgement</a:t>
            </a:r>
          </a:p>
        </p:txBody>
      </p:sp>
      <p:sp>
        <p:nvSpPr>
          <p:cNvPr id="62"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39B398-FF62-B714-FAEB-101D4B1120FF}"/>
              </a:ext>
            </a:extLst>
          </p:cNvPr>
          <p:cNvSpPr>
            <a:spLocks noGrp="1"/>
          </p:cNvSpPr>
          <p:nvPr>
            <p:ph idx="1"/>
          </p:nvPr>
        </p:nvSpPr>
        <p:spPr>
          <a:xfrm>
            <a:off x="630936" y="2807208"/>
            <a:ext cx="3429000" cy="3410712"/>
          </a:xfrm>
        </p:spPr>
        <p:txBody>
          <a:bodyPr vert="horz" lIns="91440" tIns="45720" rIns="91440" bIns="45720" rtlCol="0" anchor="t">
            <a:normAutofit/>
          </a:bodyPr>
          <a:lstStyle/>
          <a:p>
            <a:pPr marL="0" indent="0">
              <a:buNone/>
            </a:pPr>
            <a:r>
              <a:rPr lang="en-US" sz="2200">
                <a:highlight>
                  <a:srgbClr val="FFFFFF"/>
                </a:highlight>
                <a:latin typeface="Aptos"/>
                <a:ea typeface="Calibri"/>
                <a:cs typeface="Calibri"/>
              </a:rPr>
              <a:t>It’s important to bring awareness of judgment into a coaching conversation because it will limit the exploration of deeper understanding and new possibilities.</a:t>
            </a:r>
            <a:endParaRPr lang="en-US" sz="2200">
              <a:latin typeface="Aptos"/>
            </a:endParaRPr>
          </a:p>
          <a:p>
            <a:endParaRPr lang="en-US" sz="2200"/>
          </a:p>
        </p:txBody>
      </p:sp>
      <p:graphicFrame>
        <p:nvGraphicFramePr>
          <p:cNvPr id="4" name="Table 3">
            <a:extLst>
              <a:ext uri="{FF2B5EF4-FFF2-40B4-BE49-F238E27FC236}">
                <a16:creationId xmlns:a16="http://schemas.microsoft.com/office/drawing/2014/main" id="{E9552933-F6D8-1AA0-C365-D2907CB03C08}"/>
              </a:ext>
            </a:extLst>
          </p:cNvPr>
          <p:cNvGraphicFramePr>
            <a:graphicFrameLocks noGrp="1"/>
          </p:cNvGraphicFramePr>
          <p:nvPr>
            <p:extLst>
              <p:ext uri="{D42A27DB-BD31-4B8C-83A1-F6EECF244321}">
                <p14:modId xmlns:p14="http://schemas.microsoft.com/office/powerpoint/2010/main" val="3985260586"/>
              </p:ext>
            </p:extLst>
          </p:nvPr>
        </p:nvGraphicFramePr>
        <p:xfrm>
          <a:off x="4654296" y="764339"/>
          <a:ext cx="6903721" cy="5340213"/>
        </p:xfrm>
        <a:graphic>
          <a:graphicData uri="http://schemas.openxmlformats.org/drawingml/2006/table">
            <a:tbl>
              <a:tblPr firstRow="1" bandRow="1">
                <a:noFill/>
                <a:tableStyleId>{5C22544A-7EE6-4342-B048-85BDC9FD1C3A}</a:tableStyleId>
              </a:tblPr>
              <a:tblGrid>
                <a:gridCol w="3643256">
                  <a:extLst>
                    <a:ext uri="{9D8B030D-6E8A-4147-A177-3AD203B41FA5}">
                      <a16:colId xmlns:a16="http://schemas.microsoft.com/office/drawing/2014/main" val="949295029"/>
                    </a:ext>
                  </a:extLst>
                </a:gridCol>
                <a:gridCol w="3260465">
                  <a:extLst>
                    <a:ext uri="{9D8B030D-6E8A-4147-A177-3AD203B41FA5}">
                      <a16:colId xmlns:a16="http://schemas.microsoft.com/office/drawing/2014/main" val="3241359351"/>
                    </a:ext>
                  </a:extLst>
                </a:gridCol>
              </a:tblGrid>
              <a:tr h="931407">
                <a:tc>
                  <a:txBody>
                    <a:bodyPr/>
                    <a:lstStyle/>
                    <a:p>
                      <a:pPr algn="ctr"/>
                      <a:r>
                        <a:rPr lang="en-US" sz="2900" b="1" cap="none" spc="0">
                          <a:solidFill>
                            <a:schemeClr val="tx1">
                              <a:lumMod val="75000"/>
                              <a:lumOff val="25000"/>
                            </a:schemeClr>
                          </a:solidFill>
                        </a:rPr>
                        <a:t>IS</a:t>
                      </a:r>
                    </a:p>
                  </a:txBody>
                  <a:tcPr marL="370622" marR="222373" marT="222373" marB="222373" anchor="b">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gn="ctr"/>
                      <a:r>
                        <a:rPr lang="en-US" sz="2900" b="1" cap="none" spc="0">
                          <a:solidFill>
                            <a:schemeClr val="tx1">
                              <a:lumMod val="75000"/>
                              <a:lumOff val="25000"/>
                            </a:schemeClr>
                          </a:solidFill>
                        </a:rPr>
                        <a:t>IS NOT</a:t>
                      </a:r>
                    </a:p>
                  </a:txBody>
                  <a:tcPr marL="370622" marR="222373" marT="222373" marB="222373" anchor="b">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3825090339"/>
                  </a:ext>
                </a:extLst>
              </a:tr>
              <a:tr h="4397916">
                <a:tc>
                  <a:txBody>
                    <a:bodyPr/>
                    <a:lstStyle/>
                    <a:p>
                      <a:pPr marL="285750" indent="-285750">
                        <a:buFont typeface="Arial"/>
                        <a:buChar char="•"/>
                      </a:pPr>
                      <a:r>
                        <a:rPr lang="en-US" sz="2200" cap="none" spc="0">
                          <a:solidFill>
                            <a:schemeClr val="tx1">
                              <a:lumMod val="75000"/>
                              <a:lumOff val="25000"/>
                            </a:schemeClr>
                          </a:solidFill>
                        </a:rPr>
                        <a:t>Counterpart to curiosity</a:t>
                      </a:r>
                    </a:p>
                    <a:p>
                      <a:pPr marL="285750" lvl="0" indent="-285750">
                        <a:buFont typeface="Arial"/>
                        <a:buChar char="•"/>
                      </a:pPr>
                      <a:r>
                        <a:rPr lang="en-US" sz="2200" cap="none" spc="0">
                          <a:solidFill>
                            <a:schemeClr val="tx1">
                              <a:lumMod val="75000"/>
                              <a:lumOff val="25000"/>
                            </a:schemeClr>
                          </a:solidFill>
                        </a:rPr>
                        <a:t>Invites the leader to evaluate themself rather than be curious about themselves.</a:t>
                      </a:r>
                    </a:p>
                    <a:p>
                      <a:pPr marL="285750" lvl="0" indent="-285750">
                        <a:buFont typeface="Arial"/>
                        <a:buChar char="•"/>
                      </a:pPr>
                      <a:r>
                        <a:rPr lang="en-US" sz="2200" cap="none" spc="0">
                          <a:solidFill>
                            <a:schemeClr val="tx1">
                              <a:lumMod val="75000"/>
                              <a:lumOff val="25000"/>
                            </a:schemeClr>
                          </a:solidFill>
                        </a:rPr>
                        <a:t>Invites a feeling of assessment, problem solving, forming opinions, and decision making.</a:t>
                      </a:r>
                    </a:p>
                    <a:p>
                      <a:pPr marL="285750" lvl="0" indent="-285750">
                        <a:buFont typeface="Arial"/>
                        <a:buChar char="•"/>
                      </a:pPr>
                      <a:endParaRPr lang="en-US" sz="2200" cap="none" spc="0">
                        <a:solidFill>
                          <a:schemeClr val="tx1">
                            <a:lumMod val="75000"/>
                            <a:lumOff val="25000"/>
                          </a:schemeClr>
                        </a:solidFill>
                      </a:endParaRPr>
                    </a:p>
                  </a:txBody>
                  <a:tcPr marL="370622" marR="192723" marT="192723" marB="192723">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tc>
                  <a:txBody>
                    <a:bodyPr/>
                    <a:lstStyle/>
                    <a:p>
                      <a:pPr marL="285750" indent="-285750">
                        <a:buFont typeface="Arial"/>
                        <a:buChar char="•"/>
                      </a:pPr>
                      <a:r>
                        <a:rPr lang="en-US" sz="2200" cap="none" spc="0">
                          <a:solidFill>
                            <a:schemeClr val="tx1">
                              <a:lumMod val="75000"/>
                              <a:lumOff val="25000"/>
                            </a:schemeClr>
                          </a:solidFill>
                        </a:rPr>
                        <a:t>Invited into a coaching session because it creates barriers for the leader to move outside of set parameters.</a:t>
                      </a:r>
                    </a:p>
                  </a:txBody>
                  <a:tcPr marL="370622" marR="192723" marT="192723" marB="192723">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extLst>
                  <a:ext uri="{0D108BD9-81ED-4DB2-BD59-A6C34878D82A}">
                    <a16:rowId xmlns:a16="http://schemas.microsoft.com/office/drawing/2014/main" val="1376947124"/>
                  </a:ext>
                </a:extLst>
              </a:tr>
            </a:tbl>
          </a:graphicData>
        </a:graphic>
      </p:graphicFrame>
    </p:spTree>
    <p:extLst>
      <p:ext uri="{BB962C8B-B14F-4D97-AF65-F5344CB8AC3E}">
        <p14:creationId xmlns:p14="http://schemas.microsoft.com/office/powerpoint/2010/main" val="16133921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073A02-30EB-CD19-6C7E-5710C0196223}"/>
              </a:ext>
            </a:extLst>
          </p:cNvPr>
          <p:cNvSpPr>
            <a:spLocks noGrp="1"/>
          </p:cNvSpPr>
          <p:nvPr>
            <p:ph type="title"/>
          </p:nvPr>
        </p:nvSpPr>
        <p:spPr>
          <a:xfrm>
            <a:off x="686834" y="1153572"/>
            <a:ext cx="3200400" cy="4461163"/>
          </a:xfrm>
        </p:spPr>
        <p:txBody>
          <a:bodyPr>
            <a:normAutofit/>
          </a:bodyPr>
          <a:lstStyle/>
          <a:p>
            <a:r>
              <a:rPr lang="en-US">
                <a:solidFill>
                  <a:srgbClr val="FFFFFF"/>
                </a:solidFill>
              </a:rPr>
              <a:t>Unpacking Judgement: Table Groups</a:t>
            </a:r>
            <a:br>
              <a:rPr lang="en-US" i="1">
                <a:solidFill>
                  <a:srgbClr val="FFFFFF"/>
                </a:solidFill>
              </a:rPr>
            </a:br>
            <a:r>
              <a:rPr lang="en-US" i="1">
                <a:solidFill>
                  <a:srgbClr val="FFFFFF"/>
                </a:solidFill>
              </a:rPr>
              <a:t> </a:t>
            </a:r>
            <a:r>
              <a:rPr lang="en-US">
                <a:solidFill>
                  <a:srgbClr val="FFFFFF"/>
                </a:solidFill>
              </a:rPr>
              <a:t>10 minutes</a:t>
            </a:r>
          </a:p>
        </p:txBody>
      </p:sp>
      <p:sp>
        <p:nvSpPr>
          <p:cNvPr id="34" name="Arc 3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1DB1FD-0C6E-F063-C8DE-498A9950DA1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514350" indent="-514350"/>
            <a:r>
              <a:rPr lang="en-US"/>
              <a:t>List common judgements in our union work and identify how they might take a posture of curiosity.</a:t>
            </a:r>
          </a:p>
          <a:p>
            <a:pPr marL="514350" indent="-514350"/>
            <a:r>
              <a:rPr lang="en-US"/>
              <a:t>Develop coaching questions that feel authentic without judgement.</a:t>
            </a:r>
          </a:p>
          <a:p>
            <a:pPr marL="0" indent="0">
              <a:buNone/>
            </a:pPr>
            <a:endParaRPr lang="en-US"/>
          </a:p>
          <a:p>
            <a:pPr marL="0" indent="0">
              <a:buNone/>
            </a:pPr>
            <a:r>
              <a:rPr lang="en-US" u="sng"/>
              <a:t>Example: </a:t>
            </a:r>
          </a:p>
          <a:p>
            <a:pPr marL="0" indent="0">
              <a:buNone/>
            </a:pPr>
            <a:r>
              <a:rPr lang="en-US" b="1"/>
              <a:t>The members don't want to do anything.</a:t>
            </a:r>
          </a:p>
          <a:p>
            <a:pPr marL="0" indent="0">
              <a:buNone/>
            </a:pPr>
            <a:r>
              <a:rPr lang="en-US" i="1"/>
              <a:t>Vs.</a:t>
            </a:r>
          </a:p>
          <a:p>
            <a:pPr marL="0" indent="0">
              <a:buNone/>
            </a:pPr>
            <a:r>
              <a:rPr lang="en-US" b="1" i="1"/>
              <a:t>What might motivate the members to get involved</a:t>
            </a:r>
            <a:r>
              <a:rPr lang="en-US" b="1"/>
              <a:t>?  </a:t>
            </a:r>
          </a:p>
          <a:p>
            <a:pPr marL="0" indent="0">
              <a:buNone/>
            </a:pPr>
            <a:endParaRPr lang="en-US"/>
          </a:p>
          <a:p>
            <a:pPr marL="0" indent="0">
              <a:buNone/>
            </a:pPr>
            <a:endParaRPr lang="en-US"/>
          </a:p>
        </p:txBody>
      </p:sp>
    </p:spTree>
    <p:extLst>
      <p:ext uri="{BB962C8B-B14F-4D97-AF65-F5344CB8AC3E}">
        <p14:creationId xmlns:p14="http://schemas.microsoft.com/office/powerpoint/2010/main" val="40968501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0BD743-2A70-6338-2159-C557D4B7C7FC}"/>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Share Out</a:t>
            </a:r>
          </a:p>
        </p:txBody>
      </p:sp>
      <p:sp>
        <p:nvSpPr>
          <p:cNvPr id="22" name="Rectangle 21">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4276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A144C3-3DD1-D0AD-DC0D-E7D83F50C3ED}"/>
              </a:ext>
            </a:extLst>
          </p:cNvPr>
          <p:cNvSpPr>
            <a:spLocks noGrp="1"/>
          </p:cNvSpPr>
          <p:nvPr>
            <p:ph type="title"/>
          </p:nvPr>
        </p:nvSpPr>
        <p:spPr>
          <a:xfrm>
            <a:off x="838200" y="365125"/>
            <a:ext cx="10515600" cy="1325563"/>
          </a:xfrm>
        </p:spPr>
        <p:txBody>
          <a:bodyPr>
            <a:normAutofit/>
          </a:bodyPr>
          <a:lstStyle/>
          <a:p>
            <a:r>
              <a:rPr lang="en-US" sz="5400"/>
              <a:t>Key Takeaways</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CC3AD4-B70F-CC11-8910-ACCCD4018B07}"/>
              </a:ext>
            </a:extLst>
          </p:cNvPr>
          <p:cNvSpPr>
            <a:spLocks noGrp="1"/>
          </p:cNvSpPr>
          <p:nvPr>
            <p:ph idx="1"/>
          </p:nvPr>
        </p:nvSpPr>
        <p:spPr>
          <a:xfrm>
            <a:off x="838200" y="1929384"/>
            <a:ext cx="10515600" cy="4251960"/>
          </a:xfrm>
        </p:spPr>
        <p:txBody>
          <a:bodyPr vert="horz" lIns="91440" tIns="45720" rIns="91440" bIns="45720" rtlCol="0" anchor="t">
            <a:normAutofit/>
          </a:bodyPr>
          <a:lstStyle/>
          <a:p>
            <a:pPr marL="246380" indent="-246380">
              <a:buFont typeface="Euphemia,Sans-Serif" panose="020B0604020202020204" pitchFamily="34" charset="0"/>
              <a:buChar char="›"/>
            </a:pPr>
            <a:r>
              <a:rPr lang="en-US"/>
              <a:t>Curiosity is about questioning. It allows you to probe deeper into understanding.</a:t>
            </a:r>
          </a:p>
          <a:p>
            <a:pPr marL="246380" indent="-246380">
              <a:buFont typeface="Euphemia,Sans-Serif" panose="020B0604020202020204" pitchFamily="34" charset="0"/>
              <a:buChar char="›"/>
            </a:pPr>
            <a:r>
              <a:rPr lang="en-US"/>
              <a:t>Curiosity allows people to see themselves and the challenge from different perspectives. </a:t>
            </a:r>
          </a:p>
          <a:p>
            <a:pPr marL="246380" indent="-246380">
              <a:buFont typeface="Euphemia,Sans-Serif" panose="020B0604020202020204" pitchFamily="34" charset="0"/>
              <a:buChar char="›"/>
            </a:pPr>
            <a:r>
              <a:rPr lang="en-US"/>
              <a:t>Prior to judgement, a question is better. </a:t>
            </a:r>
          </a:p>
          <a:p>
            <a:pPr marL="246380" indent="-246380">
              <a:buFont typeface="Euphemia,Sans-Serif" panose="020B0604020202020204" pitchFamily="34" charset="0"/>
              <a:buChar char="›"/>
            </a:pPr>
            <a:r>
              <a:rPr lang="en-US"/>
              <a:t>Judgement reinforces existing systems.</a:t>
            </a:r>
          </a:p>
        </p:txBody>
      </p:sp>
    </p:spTree>
    <p:extLst>
      <p:ext uri="{BB962C8B-B14F-4D97-AF65-F5344CB8AC3E}">
        <p14:creationId xmlns:p14="http://schemas.microsoft.com/office/powerpoint/2010/main" val="42452596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40080" y="320040"/>
            <a:ext cx="6692827" cy="3892669"/>
          </a:xfrm>
        </p:spPr>
        <p:txBody>
          <a:bodyPr>
            <a:normAutofit/>
          </a:bodyPr>
          <a:lstStyle/>
          <a:p>
            <a:pPr algn="l"/>
            <a:r>
              <a:rPr lang="en-US" sz="7000"/>
              <a:t>Practicing Interrupting </a:t>
            </a:r>
          </a:p>
        </p:txBody>
      </p:sp>
      <p:sp>
        <p:nvSpPr>
          <p:cNvPr id="3" name="Subtitle 2"/>
          <p:cNvSpPr>
            <a:spLocks noGrp="1"/>
          </p:cNvSpPr>
          <p:nvPr>
            <p:ph type="subTitle" idx="1"/>
          </p:nvPr>
        </p:nvSpPr>
        <p:spPr>
          <a:xfrm>
            <a:off x="640080" y="4631161"/>
            <a:ext cx="6692827" cy="1569486"/>
          </a:xfrm>
        </p:spPr>
        <p:txBody>
          <a:bodyPr vert="horz" lIns="91440" tIns="45720" rIns="91440" bIns="45720" rtlCol="0">
            <a:normAutofit/>
          </a:bodyPr>
          <a:lstStyle/>
          <a:p>
            <a:pPr algn="l"/>
            <a:r>
              <a:rPr lang="en-US" sz="2800"/>
              <a:t>Melissa Dan and Kristin </a:t>
            </a:r>
            <a:r>
              <a:rPr lang="en-US" sz="2800" err="1"/>
              <a:t>Lytie</a:t>
            </a:r>
          </a:p>
        </p:txBody>
      </p:sp>
      <p:sp>
        <p:nvSpPr>
          <p:cNvPr id="2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Chat">
            <a:extLst>
              <a:ext uri="{FF2B5EF4-FFF2-40B4-BE49-F238E27FC236}">
                <a16:creationId xmlns:a16="http://schemas.microsoft.com/office/drawing/2014/main" id="{81114261-4815-2B6C-E979-BFD7ADD2B9F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81544" y="1267079"/>
            <a:ext cx="4087368" cy="4087368"/>
          </a:xfrm>
          <a:prstGeom prst="rect">
            <a:avLst/>
          </a:prstGeom>
        </p:spPr>
      </p:pic>
    </p:spTree>
    <p:extLst>
      <p:ext uri="{BB962C8B-B14F-4D97-AF65-F5344CB8AC3E}">
        <p14:creationId xmlns:p14="http://schemas.microsoft.com/office/powerpoint/2010/main" val="2943126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06C916-E7CD-E3BF-6BE8-F79D123CE58B}"/>
              </a:ext>
            </a:extLst>
          </p:cNvPr>
          <p:cNvSpPr>
            <a:spLocks noGrp="1"/>
          </p:cNvSpPr>
          <p:nvPr>
            <p:ph type="title"/>
          </p:nvPr>
        </p:nvSpPr>
        <p:spPr>
          <a:xfrm>
            <a:off x="1524003" y="1999615"/>
            <a:ext cx="9144000" cy="2764028"/>
          </a:xfrm>
        </p:spPr>
        <p:txBody>
          <a:bodyPr vert="horz" lIns="91440" tIns="45720" rIns="91440" bIns="45720" rtlCol="0" anchor="ctr">
            <a:normAutofit fontScale="90000"/>
          </a:bodyPr>
          <a:lstStyle/>
          <a:p>
            <a:pPr algn="ctr"/>
            <a:r>
              <a:rPr lang="en-US" sz="7200" kern="1200">
                <a:latin typeface="+mj-lt"/>
                <a:ea typeface="+mj-ea"/>
                <a:cs typeface="+mj-cs"/>
              </a:rPr>
              <a:t>How do we feel about </a:t>
            </a:r>
            <a:r>
              <a:rPr lang="en-US" sz="7200"/>
              <a:t>Kristin interrupting Melissa</a:t>
            </a:r>
            <a:r>
              <a:rPr lang="en-US" sz="7200" kern="1200">
                <a:latin typeface="+mj-lt"/>
                <a:ea typeface="+mj-ea"/>
                <a:cs typeface="+mj-cs"/>
              </a:rPr>
              <a:t>?</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97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66EA11-EF7F-8A52-C0E5-97C8AC0C88A6}"/>
              </a:ext>
            </a:extLst>
          </p:cNvPr>
          <p:cNvSpPr>
            <a:spLocks noGrp="1"/>
          </p:cNvSpPr>
          <p:nvPr>
            <p:ph type="title"/>
          </p:nvPr>
        </p:nvSpPr>
        <p:spPr>
          <a:xfrm>
            <a:off x="838200" y="365125"/>
            <a:ext cx="10515600" cy="1325563"/>
          </a:xfrm>
        </p:spPr>
        <p:txBody>
          <a:bodyPr>
            <a:normAutofit/>
          </a:bodyPr>
          <a:lstStyle/>
          <a:p>
            <a:r>
              <a:rPr lang="en-US" sz="5400"/>
              <a:t>What do we mean by interrupting? </a:t>
            </a:r>
          </a:p>
        </p:txBody>
      </p:sp>
      <p:sp>
        <p:nvSpPr>
          <p:cNvPr id="3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E48C85-6B9D-7AEC-8268-8736AD99C1C4}"/>
              </a:ext>
            </a:extLst>
          </p:cNvPr>
          <p:cNvSpPr>
            <a:spLocks noGrp="1"/>
          </p:cNvSpPr>
          <p:nvPr>
            <p:ph idx="1"/>
          </p:nvPr>
        </p:nvSpPr>
        <p:spPr>
          <a:xfrm>
            <a:off x="838200" y="2618812"/>
            <a:ext cx="10515600" cy="1627294"/>
          </a:xfrm>
        </p:spPr>
        <p:txBody>
          <a:bodyPr vert="horz" lIns="91440" tIns="45720" rIns="91440" bIns="45720" rtlCol="0" anchor="t">
            <a:noAutofit/>
          </a:bodyPr>
          <a:lstStyle/>
          <a:p>
            <a:pPr marL="457200" lvl="1" indent="0">
              <a:buNone/>
            </a:pPr>
            <a:r>
              <a:rPr lang="en-US" sz="3500">
                <a:highlight>
                  <a:srgbClr val="FFFFFF"/>
                </a:highlight>
              </a:rPr>
              <a:t>Process of stopping someone from continuing what they are saying by suddenly gently speaking to them or making a noise.</a:t>
            </a:r>
            <a:endParaRPr lang="en-US" sz="3500"/>
          </a:p>
          <a:p>
            <a:pPr marL="457200" lvl="1" indent="0">
              <a:buNone/>
            </a:pPr>
            <a:endParaRPr lang="en-US" sz="3500">
              <a:highlight>
                <a:srgbClr val="FFFFFF"/>
              </a:highlight>
            </a:endParaRPr>
          </a:p>
          <a:p>
            <a:pPr marL="457200" lvl="1" indent="0">
              <a:buNone/>
            </a:pPr>
            <a:endParaRPr lang="en-US" sz="3500">
              <a:highlight>
                <a:srgbClr val="FFFFFF"/>
              </a:highlight>
            </a:endParaRPr>
          </a:p>
          <a:p>
            <a:pPr marL="457200" lvl="1" indent="0">
              <a:buNone/>
            </a:pPr>
            <a:endParaRPr lang="en-US" sz="3500">
              <a:highlight>
                <a:srgbClr val="FFFFFF"/>
              </a:highlight>
            </a:endParaRPr>
          </a:p>
          <a:p>
            <a:pPr marL="457200" lvl="1" indent="0">
              <a:buNone/>
            </a:pPr>
            <a:endParaRPr lang="en-US" sz="3500">
              <a:highlight>
                <a:srgbClr val="FFFFFF"/>
              </a:highlight>
            </a:endParaRPr>
          </a:p>
          <a:p>
            <a:pPr marL="457200" lvl="1" indent="0">
              <a:buNone/>
            </a:pPr>
            <a:endParaRPr lang="en-US" sz="3500">
              <a:highlight>
                <a:srgbClr val="FFFFFF"/>
              </a:highlight>
            </a:endParaRPr>
          </a:p>
          <a:p>
            <a:pPr marL="457200" lvl="1" indent="0">
              <a:buNone/>
            </a:pPr>
            <a:endParaRPr lang="en-US" sz="3500"/>
          </a:p>
        </p:txBody>
      </p:sp>
    </p:spTree>
    <p:extLst>
      <p:ext uri="{BB962C8B-B14F-4D97-AF65-F5344CB8AC3E}">
        <p14:creationId xmlns:p14="http://schemas.microsoft.com/office/powerpoint/2010/main" val="15871770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8AF84-AF92-6017-5ED2-F27035B79DAB}"/>
              </a:ext>
            </a:extLst>
          </p:cNvPr>
          <p:cNvSpPr>
            <a:spLocks noGrp="1"/>
          </p:cNvSpPr>
          <p:nvPr>
            <p:ph type="title"/>
          </p:nvPr>
        </p:nvSpPr>
        <p:spPr>
          <a:xfrm>
            <a:off x="838200" y="557188"/>
            <a:ext cx="10515600" cy="1133499"/>
          </a:xfrm>
        </p:spPr>
        <p:txBody>
          <a:bodyPr>
            <a:normAutofit/>
          </a:bodyPr>
          <a:lstStyle/>
          <a:p>
            <a:pPr algn="ctr"/>
            <a:r>
              <a:rPr lang="en-US" sz="5200"/>
              <a:t>Intrusive Interruptions</a:t>
            </a:r>
          </a:p>
        </p:txBody>
      </p:sp>
      <p:graphicFrame>
        <p:nvGraphicFramePr>
          <p:cNvPr id="5" name="Content Placeholder 2">
            <a:extLst>
              <a:ext uri="{FF2B5EF4-FFF2-40B4-BE49-F238E27FC236}">
                <a16:creationId xmlns:a16="http://schemas.microsoft.com/office/drawing/2014/main" id="{68D6FECE-3455-D47C-B72F-5A1E9A9D9E3E}"/>
              </a:ext>
            </a:extLst>
          </p:cNvPr>
          <p:cNvGraphicFramePr>
            <a:graphicFrameLocks noGrp="1"/>
          </p:cNvGraphicFramePr>
          <p:nvPr>
            <p:ph idx="1"/>
            <p:extLst>
              <p:ext uri="{D42A27DB-BD31-4B8C-83A1-F6EECF244321}">
                <p14:modId xmlns:p14="http://schemas.microsoft.com/office/powerpoint/2010/main" val="382404313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88224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9634B-3519-CADE-9052-4F26E5C339C0}"/>
              </a:ext>
            </a:extLst>
          </p:cNvPr>
          <p:cNvSpPr>
            <a:spLocks noGrp="1"/>
          </p:cNvSpPr>
          <p:nvPr>
            <p:ph type="title"/>
          </p:nvPr>
        </p:nvSpPr>
        <p:spPr>
          <a:xfrm>
            <a:off x="838200" y="556995"/>
            <a:ext cx="10515600" cy="1133693"/>
          </a:xfrm>
        </p:spPr>
        <p:txBody>
          <a:bodyPr>
            <a:normAutofit/>
          </a:bodyPr>
          <a:lstStyle/>
          <a:p>
            <a:r>
              <a:rPr lang="en-US" sz="5200"/>
              <a:t>Collaborative Interruptions </a:t>
            </a:r>
          </a:p>
        </p:txBody>
      </p:sp>
      <p:graphicFrame>
        <p:nvGraphicFramePr>
          <p:cNvPr id="6" name="Content Placeholder 2">
            <a:extLst>
              <a:ext uri="{FF2B5EF4-FFF2-40B4-BE49-F238E27FC236}">
                <a16:creationId xmlns:a16="http://schemas.microsoft.com/office/drawing/2014/main" id="{18EA355D-C95B-6E0C-BFB8-FF0F9129D369}"/>
              </a:ext>
            </a:extLst>
          </p:cNvPr>
          <p:cNvGraphicFramePr>
            <a:graphicFrameLocks noGrp="1"/>
          </p:cNvGraphicFramePr>
          <p:nvPr>
            <p:ph idx="1"/>
            <p:extLst>
              <p:ext uri="{D42A27DB-BD31-4B8C-83A1-F6EECF244321}">
                <p14:modId xmlns:p14="http://schemas.microsoft.com/office/powerpoint/2010/main" val="39088746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141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7C7E9E-37B2-5229-7745-70735AE32A2A}"/>
              </a:ext>
            </a:extLst>
          </p:cNvPr>
          <p:cNvSpPr>
            <a:spLocks noGrp="1"/>
          </p:cNvSpPr>
          <p:nvPr>
            <p:ph type="title"/>
          </p:nvPr>
        </p:nvSpPr>
        <p:spPr>
          <a:xfrm>
            <a:off x="1043631" y="809898"/>
            <a:ext cx="9942716" cy="1554480"/>
          </a:xfrm>
        </p:spPr>
        <p:txBody>
          <a:bodyPr anchor="ctr">
            <a:normAutofit/>
          </a:bodyPr>
          <a:lstStyle/>
          <a:p>
            <a:r>
              <a:rPr lang="en-US" sz="4800"/>
              <a:t>Focusing the Conversation on Intention </a:t>
            </a:r>
          </a:p>
        </p:txBody>
      </p:sp>
      <p:sp>
        <p:nvSpPr>
          <p:cNvPr id="3" name="Content Placeholder 2">
            <a:extLst>
              <a:ext uri="{FF2B5EF4-FFF2-40B4-BE49-F238E27FC236}">
                <a16:creationId xmlns:a16="http://schemas.microsoft.com/office/drawing/2014/main" id="{D8C0631A-998C-6762-90F0-A64E68561EBA}"/>
              </a:ext>
            </a:extLst>
          </p:cNvPr>
          <p:cNvSpPr>
            <a:spLocks noGrp="1"/>
          </p:cNvSpPr>
          <p:nvPr>
            <p:ph idx="1"/>
          </p:nvPr>
        </p:nvSpPr>
        <p:spPr>
          <a:xfrm>
            <a:off x="1045028" y="3017522"/>
            <a:ext cx="9941319" cy="3124658"/>
          </a:xfrm>
        </p:spPr>
        <p:txBody>
          <a:bodyPr vert="horz" lIns="91440" tIns="45720" rIns="91440" bIns="45720" rtlCol="0" anchor="ctr">
            <a:noAutofit/>
          </a:bodyPr>
          <a:lstStyle/>
          <a:p>
            <a:r>
              <a:rPr lang="en-US">
                <a:highlight>
                  <a:srgbClr val="FFFFFF"/>
                </a:highlight>
              </a:rPr>
              <a:t>Interrupting a coachee by inviting them to Pause as needed to support them to move with greater intention</a:t>
            </a:r>
          </a:p>
          <a:p>
            <a:endParaRPr lang="en-US">
              <a:highlight>
                <a:srgbClr val="FFFFFF"/>
              </a:highlight>
            </a:endParaRPr>
          </a:p>
          <a:p>
            <a:r>
              <a:rPr lang="en-US">
                <a:highlight>
                  <a:srgbClr val="FFFFFF"/>
                </a:highlight>
              </a:rPr>
              <a:t>Interrupting may be experienced as rude, but as framed here we can see it is a skill that coaches need to develop. Our role as a coach is to maintain focus in the coaching conversation and  steer the leader to focus on the coaching agenda they laid out. </a:t>
            </a:r>
          </a:p>
          <a:p>
            <a:pPr marL="0" indent="0">
              <a:buNone/>
            </a:pPr>
            <a:endParaRPr lang="en-US">
              <a:highlight>
                <a:srgbClr val="FFFFFF"/>
              </a:highlight>
            </a:endParaRPr>
          </a:p>
          <a:p>
            <a:endParaRPr lang="en-US">
              <a:highlight>
                <a:srgbClr val="FFFFFF"/>
              </a:highlight>
            </a:endParaRPr>
          </a:p>
          <a:p>
            <a:pPr marL="0" indent="0">
              <a:buNone/>
            </a:pPr>
            <a:endParaRPr lang="en-US">
              <a:highlight>
                <a:srgbClr val="FFFFFF"/>
              </a:highlight>
            </a:endParaRPr>
          </a:p>
          <a:p>
            <a:endParaRPr lang="en-US">
              <a:highlight>
                <a:srgbClr val="FFFFFF"/>
              </a:highlight>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824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0406A-F155-0F3B-1D34-348DAE6251B6}"/>
              </a:ext>
            </a:extLst>
          </p:cNvPr>
          <p:cNvSpPr>
            <a:spLocks noGrp="1"/>
          </p:cNvSpPr>
          <p:nvPr>
            <p:ph type="title"/>
          </p:nvPr>
        </p:nvSpPr>
        <p:spPr>
          <a:xfrm>
            <a:off x="838200" y="365125"/>
            <a:ext cx="10515600" cy="1325563"/>
          </a:xfrm>
        </p:spPr>
        <p:txBody>
          <a:bodyPr>
            <a:normAutofit/>
          </a:bodyPr>
          <a:lstStyle/>
          <a:p>
            <a:r>
              <a:rPr lang="en-US" sz="5400"/>
              <a:t>What do we mean by a pause?</a:t>
            </a:r>
          </a:p>
        </p:txBody>
      </p:sp>
      <p:sp>
        <p:nvSpPr>
          <p:cNvPr id="2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Content Placeholder 2">
            <a:extLst>
              <a:ext uri="{FF2B5EF4-FFF2-40B4-BE49-F238E27FC236}">
                <a16:creationId xmlns:a16="http://schemas.microsoft.com/office/drawing/2014/main" id="{076B2257-EB37-E38C-3EE6-2D22E16F82C7}"/>
              </a:ext>
            </a:extLst>
          </p:cNvPr>
          <p:cNvGraphicFramePr>
            <a:graphicFrameLocks noGrp="1"/>
          </p:cNvGraphicFramePr>
          <p:nvPr>
            <p:ph idx="1"/>
            <p:extLst>
              <p:ext uri="{D42A27DB-BD31-4B8C-83A1-F6EECF244321}">
                <p14:modId xmlns:p14="http://schemas.microsoft.com/office/powerpoint/2010/main" val="3012331944"/>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23750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16A29E-8B23-5251-9E5A-4E58EBAA9C52}"/>
              </a:ext>
            </a:extLst>
          </p:cNvPr>
          <p:cNvSpPr>
            <a:spLocks noGrp="1"/>
          </p:cNvSpPr>
          <p:nvPr>
            <p:ph type="title"/>
          </p:nvPr>
        </p:nvSpPr>
        <p:spPr>
          <a:xfrm>
            <a:off x="838200" y="365125"/>
            <a:ext cx="10515600" cy="1325563"/>
          </a:xfrm>
        </p:spPr>
        <p:txBody>
          <a:bodyPr>
            <a:normAutofit/>
          </a:bodyPr>
          <a:lstStyle/>
          <a:p>
            <a:pPr>
              <a:spcBef>
                <a:spcPts val="1000"/>
              </a:spcBef>
            </a:pPr>
            <a:r>
              <a:rPr lang="en-US" sz="4200">
                <a:highlight>
                  <a:srgbClr val="FFFFFF"/>
                </a:highlight>
                <a:latin typeface="Aptos"/>
              </a:rPr>
              <a:t>WHY might we need to interrupt when coaching someone?</a:t>
            </a:r>
            <a:endParaRPr lang="en-US" sz="4200">
              <a:latin typeface="Aptos"/>
            </a:endParaRPr>
          </a:p>
          <a:p>
            <a:endParaRPr lang="en-US" sz="4200"/>
          </a:p>
        </p:txBody>
      </p:sp>
      <p:sp>
        <p:nvSpPr>
          <p:cNvPr id="2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320B497-49ED-9113-946D-5F4FDCE615C9}"/>
              </a:ext>
            </a:extLst>
          </p:cNvPr>
          <p:cNvSpPr>
            <a:spLocks noGrp="1"/>
          </p:cNvSpPr>
          <p:nvPr>
            <p:ph idx="1"/>
          </p:nvPr>
        </p:nvSpPr>
        <p:spPr>
          <a:xfrm>
            <a:off x="838200" y="2401098"/>
            <a:ext cx="10515600" cy="3780246"/>
          </a:xfrm>
        </p:spPr>
        <p:txBody>
          <a:bodyPr vert="horz" lIns="91440" tIns="45720" rIns="91440" bIns="45720" rtlCol="0">
            <a:normAutofit/>
          </a:bodyPr>
          <a:lstStyle/>
          <a:p>
            <a:pPr marL="0" indent="0">
              <a:buNone/>
            </a:pPr>
            <a:r>
              <a:rPr lang="en-US" sz="3500">
                <a:highlight>
                  <a:srgbClr val="FFFFFF"/>
                </a:highlight>
              </a:rPr>
              <a:t>Our role as a coach is to be the guide, and when someone gets them off track, bring them back into clarity so they can find their way.</a:t>
            </a:r>
          </a:p>
          <a:p>
            <a:pPr marL="0" indent="0">
              <a:buNone/>
            </a:pPr>
            <a:endParaRPr lang="en-US" sz="3500">
              <a:highlight>
                <a:srgbClr val="FFFFFF"/>
              </a:highlight>
            </a:endParaRPr>
          </a:p>
          <a:p>
            <a:pPr marL="0" indent="0">
              <a:buNone/>
            </a:pPr>
            <a:endParaRPr lang="en-US" sz="3500">
              <a:highlight>
                <a:srgbClr val="FFFFFF"/>
              </a:highlight>
            </a:endParaRPr>
          </a:p>
          <a:p>
            <a:pPr marL="0" indent="0">
              <a:buNone/>
            </a:pPr>
            <a:endParaRPr lang="en-US" sz="3500"/>
          </a:p>
        </p:txBody>
      </p:sp>
    </p:spTree>
    <p:extLst>
      <p:ext uri="{BB962C8B-B14F-4D97-AF65-F5344CB8AC3E}">
        <p14:creationId xmlns:p14="http://schemas.microsoft.com/office/powerpoint/2010/main" val="31675214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68" name="Rectangle 6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Rectangle 7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539ABE-08EA-405F-EB6A-E5001F9DF1DA}"/>
              </a:ext>
            </a:extLst>
          </p:cNvPr>
          <p:cNvSpPr>
            <a:spLocks noGrp="1"/>
          </p:cNvSpPr>
          <p:nvPr>
            <p:ph type="title"/>
          </p:nvPr>
        </p:nvSpPr>
        <p:spPr>
          <a:xfrm>
            <a:off x="1043631" y="809898"/>
            <a:ext cx="9942716" cy="1554480"/>
          </a:xfrm>
        </p:spPr>
        <p:txBody>
          <a:bodyPr anchor="ctr">
            <a:normAutofit/>
          </a:bodyPr>
          <a:lstStyle/>
          <a:p>
            <a:r>
              <a:rPr lang="en-US" sz="4800"/>
              <a:t>When should we interrupt?</a:t>
            </a:r>
          </a:p>
        </p:txBody>
      </p:sp>
      <p:sp>
        <p:nvSpPr>
          <p:cNvPr id="3" name="Content Placeholder 2">
            <a:extLst>
              <a:ext uri="{FF2B5EF4-FFF2-40B4-BE49-F238E27FC236}">
                <a16:creationId xmlns:a16="http://schemas.microsoft.com/office/drawing/2014/main" id="{A324E048-E0EE-366E-FCD9-FE8933A69C41}"/>
              </a:ext>
            </a:extLst>
          </p:cNvPr>
          <p:cNvSpPr>
            <a:spLocks noGrp="1"/>
          </p:cNvSpPr>
          <p:nvPr>
            <p:ph idx="1"/>
          </p:nvPr>
        </p:nvSpPr>
        <p:spPr>
          <a:xfrm>
            <a:off x="730552" y="2860284"/>
            <a:ext cx="10739604" cy="3124658"/>
          </a:xfrm>
        </p:spPr>
        <p:txBody>
          <a:bodyPr vert="horz" lIns="91440" tIns="45720" rIns="91440" bIns="45720" rtlCol="0" anchor="ctr">
            <a:noAutofit/>
          </a:bodyPr>
          <a:lstStyle/>
          <a:p>
            <a:pPr indent="0">
              <a:spcAft>
                <a:spcPts val="1200"/>
              </a:spcAft>
              <a:buNone/>
            </a:pPr>
            <a:r>
              <a:rPr lang="en-US" sz="2200" b="1">
                <a:highlight>
                  <a:srgbClr val="FFFFFF"/>
                </a:highlight>
              </a:rPr>
              <a:t>Background info:</a:t>
            </a:r>
            <a:r>
              <a:rPr lang="en-US" sz="2200" i="1">
                <a:highlight>
                  <a:srgbClr val="FFFFFF"/>
                </a:highlight>
              </a:rPr>
              <a:t>  </a:t>
            </a:r>
            <a:r>
              <a:rPr lang="en-US" sz="2200">
                <a:highlight>
                  <a:srgbClr val="FFFFFF"/>
                </a:highlight>
              </a:rPr>
              <a:t>We just need to know the impact on the </a:t>
            </a:r>
            <a:r>
              <a:rPr lang="en-US" sz="2200" err="1">
                <a:highlight>
                  <a:srgbClr val="FFFFFF"/>
                </a:highlight>
              </a:rPr>
              <a:t>coachee</a:t>
            </a:r>
            <a:r>
              <a:rPr lang="en-US" sz="2200">
                <a:highlight>
                  <a:srgbClr val="FFFFFF"/>
                </a:highlight>
              </a:rPr>
              <a:t>, not what led to it.</a:t>
            </a:r>
            <a:endParaRPr lang="en-US" sz="2200"/>
          </a:p>
          <a:p>
            <a:pPr indent="0">
              <a:spcAft>
                <a:spcPts val="1200"/>
              </a:spcAft>
              <a:buNone/>
            </a:pPr>
            <a:r>
              <a:rPr lang="en-US" sz="2200" b="1">
                <a:highlight>
                  <a:srgbClr val="FFFFFF"/>
                </a:highlight>
              </a:rPr>
              <a:t>Long stories:</a:t>
            </a:r>
            <a:r>
              <a:rPr lang="en-US" sz="2200">
                <a:highlight>
                  <a:srgbClr val="FFFFFF"/>
                </a:highlight>
              </a:rPr>
              <a:t>  Only need to know what’s important about it, not all  of it in detail.</a:t>
            </a:r>
            <a:endParaRPr lang="en-US" sz="2200"/>
          </a:p>
          <a:p>
            <a:pPr indent="0">
              <a:spcAft>
                <a:spcPts val="1200"/>
              </a:spcAft>
              <a:buNone/>
            </a:pPr>
            <a:r>
              <a:rPr lang="en-US" sz="2200" b="1">
                <a:highlight>
                  <a:srgbClr val="FFFFFF"/>
                </a:highlight>
              </a:rPr>
              <a:t>Details about Others: </a:t>
            </a:r>
            <a:r>
              <a:rPr lang="en-US" sz="2200">
                <a:highlight>
                  <a:srgbClr val="FFFFFF"/>
                </a:highlight>
              </a:rPr>
              <a:t> Should focus on the </a:t>
            </a:r>
            <a:r>
              <a:rPr lang="en-US" sz="2200" err="1">
                <a:highlight>
                  <a:srgbClr val="FFFFFF"/>
                </a:highlight>
              </a:rPr>
              <a:t>coachee</a:t>
            </a:r>
            <a:r>
              <a:rPr lang="en-US" sz="2200">
                <a:highlight>
                  <a:srgbClr val="FFFFFF"/>
                </a:highlight>
              </a:rPr>
              <a:t>, not the people around them.</a:t>
            </a:r>
            <a:endParaRPr lang="en-US" sz="2200"/>
          </a:p>
          <a:p>
            <a:pPr indent="0">
              <a:spcAft>
                <a:spcPts val="1200"/>
              </a:spcAft>
              <a:buNone/>
            </a:pPr>
            <a:r>
              <a:rPr lang="en-US" sz="2200" b="1">
                <a:highlight>
                  <a:srgbClr val="FFFFFF"/>
                </a:highlight>
              </a:rPr>
              <a:t>Loops:  </a:t>
            </a:r>
            <a:r>
              <a:rPr lang="en-US" sz="2200">
                <a:highlight>
                  <a:srgbClr val="FFFFFF"/>
                </a:highlight>
              </a:rPr>
              <a:t>Repeating same thoughts, stories, words, phrases.</a:t>
            </a:r>
          </a:p>
          <a:p>
            <a:pPr indent="0">
              <a:spcAft>
                <a:spcPts val="1200"/>
              </a:spcAft>
              <a:buNone/>
            </a:pPr>
            <a:r>
              <a:rPr lang="en-US" sz="2200" b="1">
                <a:highlight>
                  <a:srgbClr val="FFFFFF"/>
                </a:highlight>
              </a:rPr>
              <a:t>Confusion</a:t>
            </a:r>
            <a:r>
              <a:rPr lang="en-US" sz="2200">
                <a:highlight>
                  <a:srgbClr val="FFFFFF"/>
                </a:highlight>
              </a:rPr>
              <a:t>:  </a:t>
            </a:r>
            <a:r>
              <a:rPr lang="en-US" sz="2200" err="1">
                <a:highlight>
                  <a:srgbClr val="FFFFFF"/>
                </a:highlight>
              </a:rPr>
              <a:t>Coachee</a:t>
            </a:r>
            <a:r>
              <a:rPr lang="en-US" sz="2200">
                <a:highlight>
                  <a:srgbClr val="FFFFFF"/>
                </a:highlight>
              </a:rPr>
              <a:t> is lost and needs a moment to reset.</a:t>
            </a:r>
            <a:endParaRPr lang="en-US" sz="2200"/>
          </a:p>
          <a:p>
            <a:pPr indent="0">
              <a:spcAft>
                <a:spcPts val="1200"/>
              </a:spcAft>
              <a:buNone/>
            </a:pPr>
            <a:r>
              <a:rPr lang="en-US" sz="2200" b="1">
                <a:highlight>
                  <a:srgbClr val="FFFFFF"/>
                </a:highlight>
              </a:rPr>
              <a:t>Boredom:</a:t>
            </a:r>
            <a:r>
              <a:rPr lang="en-US" sz="2200">
                <a:highlight>
                  <a:srgbClr val="FFFFFF"/>
                </a:highlight>
              </a:rPr>
              <a:t>   </a:t>
            </a:r>
            <a:r>
              <a:rPr lang="en-US" sz="2200" err="1">
                <a:highlight>
                  <a:srgbClr val="FFFFFF"/>
                </a:highlight>
              </a:rPr>
              <a:t>Coachee</a:t>
            </a:r>
            <a:r>
              <a:rPr lang="en-US" sz="2200">
                <a:highlight>
                  <a:srgbClr val="FFFFFF"/>
                </a:highlight>
              </a:rPr>
              <a:t> doesn’t seem interested in the direction of the conversation.</a:t>
            </a:r>
            <a:endParaRPr lang="en-US" sz="2200"/>
          </a:p>
        </p:txBody>
      </p:sp>
      <p:cxnSp>
        <p:nvCxnSpPr>
          <p:cNvPr id="74" name="Straight Connector 7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98280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A3D60B-79A1-0003-0609-BAF6836FC31D}"/>
              </a:ext>
            </a:extLst>
          </p:cNvPr>
          <p:cNvSpPr>
            <a:spLocks noGrp="1"/>
          </p:cNvSpPr>
          <p:nvPr>
            <p:ph type="title"/>
          </p:nvPr>
        </p:nvSpPr>
        <p:spPr>
          <a:xfrm>
            <a:off x="838200" y="365125"/>
            <a:ext cx="10515600" cy="1325563"/>
          </a:xfrm>
        </p:spPr>
        <p:txBody>
          <a:bodyPr>
            <a:normAutofit/>
          </a:bodyPr>
          <a:lstStyle/>
          <a:p>
            <a:r>
              <a:rPr lang="en-US" sz="5400"/>
              <a:t>Coaching Tips:</a:t>
            </a:r>
          </a:p>
        </p:txBody>
      </p:sp>
      <p:sp>
        <p:nvSpPr>
          <p:cNvPr id="2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B3C10DB6-E860-2FB3-6416-5F9D6331E8E5}"/>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a:highlight>
                  <a:srgbClr val="FFFFFF"/>
                </a:highlight>
              </a:rPr>
              <a:t>A coach supports greater clarity – and helps someone tap into their own wisdom.</a:t>
            </a:r>
          </a:p>
          <a:p>
            <a:r>
              <a:rPr lang="en-US" sz="2200">
                <a:highlight>
                  <a:srgbClr val="FFFFFF"/>
                </a:highlight>
              </a:rPr>
              <a:t>Help an individual discover new thoughts, beliefs, emotions that strengthen their ability to take action and achieve what’s important to them.</a:t>
            </a:r>
          </a:p>
          <a:p>
            <a:r>
              <a:rPr lang="en-US" sz="2200">
                <a:highlight>
                  <a:srgbClr val="FFFFFF"/>
                </a:highlight>
              </a:rPr>
              <a:t>“Bottom-line” or understand the essence of the person’s communication and support them to get there rather than engaging in long stories.</a:t>
            </a:r>
          </a:p>
          <a:p>
            <a:endParaRPr lang="en-US" sz="2200">
              <a:highlight>
                <a:srgbClr val="FFFFFF"/>
              </a:highlight>
            </a:endParaRPr>
          </a:p>
          <a:p>
            <a:pPr marL="0" indent="0">
              <a:buNone/>
            </a:pPr>
            <a:endParaRPr lang="en-US" sz="2200">
              <a:highlight>
                <a:srgbClr val="FFFFFF"/>
              </a:highlight>
            </a:endParaRPr>
          </a:p>
          <a:p>
            <a:endParaRPr lang="en-US" sz="2200"/>
          </a:p>
        </p:txBody>
      </p:sp>
    </p:spTree>
    <p:extLst>
      <p:ext uri="{BB962C8B-B14F-4D97-AF65-F5344CB8AC3E}">
        <p14:creationId xmlns:p14="http://schemas.microsoft.com/office/powerpoint/2010/main" val="38946955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67B9F6-DE90-67FD-2EE2-B8C1442A0466}"/>
              </a:ext>
            </a:extLst>
          </p:cNvPr>
          <p:cNvSpPr>
            <a:spLocks noGrp="1"/>
          </p:cNvSpPr>
          <p:nvPr>
            <p:ph type="title"/>
          </p:nvPr>
        </p:nvSpPr>
        <p:spPr>
          <a:xfrm>
            <a:off x="841248" y="548640"/>
            <a:ext cx="3600860" cy="5431536"/>
          </a:xfrm>
        </p:spPr>
        <p:txBody>
          <a:bodyPr>
            <a:normAutofit/>
          </a:bodyPr>
          <a:lstStyle/>
          <a:p>
            <a:r>
              <a:rPr lang="en-US" sz="5400"/>
              <a:t>Let's try it!  </a:t>
            </a:r>
          </a:p>
        </p:txBody>
      </p:sp>
      <p:sp>
        <p:nvSpPr>
          <p:cNvPr id="1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3AEF4B03-2CAF-4CE0-B258-020144543CE0}"/>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a:highlight>
                  <a:srgbClr val="FFFFFF"/>
                </a:highlight>
              </a:rPr>
              <a:t>Count off by 5 and go to a chart paper with your group.</a:t>
            </a:r>
          </a:p>
          <a:p>
            <a:r>
              <a:rPr lang="en-US">
                <a:highlight>
                  <a:srgbClr val="FFFFFF"/>
                </a:highlight>
              </a:rPr>
              <a:t>Write down a list potential prompts you could use to cooperatively interrupt someone.</a:t>
            </a:r>
            <a:endParaRPr lang="en-US"/>
          </a:p>
          <a:p>
            <a:pPr lvl="1">
              <a:buFont typeface="Courier New" panose="020B0604020202020204" pitchFamily="34" charset="0"/>
              <a:buChar char="o"/>
            </a:pPr>
            <a:r>
              <a:rPr lang="en-US" sz="2800">
                <a:highlight>
                  <a:srgbClr val="FFFFFF"/>
                </a:highlight>
              </a:rPr>
              <a:t>Examples:</a:t>
            </a:r>
            <a:endParaRPr lang="en-US" sz="2800"/>
          </a:p>
          <a:p>
            <a:pPr lvl="2">
              <a:buFont typeface="Wingdings" panose="020B0604020202020204" pitchFamily="34" charset="0"/>
              <a:buChar char="§"/>
            </a:pPr>
            <a:r>
              <a:rPr lang="en-US" sz="2800">
                <a:highlight>
                  <a:srgbClr val="FFFFFF"/>
                </a:highlight>
              </a:rPr>
              <a:t>Let’s take a moment to breathe</a:t>
            </a:r>
            <a:endParaRPr lang="en-US" sz="2800"/>
          </a:p>
          <a:p>
            <a:pPr lvl="2">
              <a:buFont typeface="Wingdings" panose="020B0604020202020204" pitchFamily="34" charset="0"/>
              <a:buChar char="§"/>
            </a:pPr>
            <a:r>
              <a:rPr lang="en-US" sz="2800">
                <a:highlight>
                  <a:srgbClr val="FFFFFF"/>
                </a:highlight>
              </a:rPr>
              <a:t>I don’t want what you just shared to get lost </a:t>
            </a:r>
            <a:endParaRPr lang="en-US" sz="2800"/>
          </a:p>
          <a:p>
            <a:r>
              <a:rPr lang="en-US">
                <a:highlight>
                  <a:srgbClr val="FFFFFF"/>
                </a:highlight>
              </a:rPr>
              <a:t>Share out - What would you feel comfortable saying to interrupt?</a:t>
            </a:r>
            <a:endParaRPr lang="en-US"/>
          </a:p>
        </p:txBody>
      </p:sp>
    </p:spTree>
    <p:extLst>
      <p:ext uri="{BB962C8B-B14F-4D97-AF65-F5344CB8AC3E}">
        <p14:creationId xmlns:p14="http://schemas.microsoft.com/office/powerpoint/2010/main" val="17058604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A55A79-98E4-A3BA-AEE1-909E3754A36D}"/>
              </a:ext>
            </a:extLst>
          </p:cNvPr>
          <p:cNvSpPr>
            <a:spLocks noGrp="1"/>
          </p:cNvSpPr>
          <p:nvPr>
            <p:ph type="title"/>
          </p:nvPr>
        </p:nvSpPr>
        <p:spPr>
          <a:xfrm>
            <a:off x="635000" y="640823"/>
            <a:ext cx="3418659" cy="5583148"/>
          </a:xfrm>
        </p:spPr>
        <p:txBody>
          <a:bodyPr anchor="ctr">
            <a:normAutofit/>
          </a:bodyPr>
          <a:lstStyle/>
          <a:p>
            <a:r>
              <a:rPr lang="en-US" sz="5400"/>
              <a:t>Debrief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9B94ECB-360E-8CCE-DF4B-067E249733DD}"/>
              </a:ext>
            </a:extLst>
          </p:cNvPr>
          <p:cNvGraphicFramePr>
            <a:graphicFrameLocks noGrp="1"/>
          </p:cNvGraphicFramePr>
          <p:nvPr>
            <p:ph idx="1"/>
            <p:extLst>
              <p:ext uri="{D42A27DB-BD31-4B8C-83A1-F6EECF244321}">
                <p14:modId xmlns:p14="http://schemas.microsoft.com/office/powerpoint/2010/main" val="296911128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55608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B89506-63B2-EA0A-3B04-3CA32D297B1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16B24D-C016-A131-DBB0-2E26903FD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3D2F4-470E-5513-7158-20673E462180}"/>
              </a:ext>
            </a:extLst>
          </p:cNvPr>
          <p:cNvSpPr>
            <a:spLocks noGrp="1"/>
          </p:cNvSpPr>
          <p:nvPr>
            <p:ph type="title"/>
          </p:nvPr>
        </p:nvSpPr>
        <p:spPr>
          <a:xfrm>
            <a:off x="838200" y="365125"/>
            <a:ext cx="10515600" cy="1325563"/>
          </a:xfrm>
        </p:spPr>
        <p:txBody>
          <a:bodyPr>
            <a:normAutofit/>
          </a:bodyPr>
          <a:lstStyle/>
          <a:p>
            <a:r>
              <a:rPr lang="en-US" sz="5400"/>
              <a:t>Key Takeaways</a:t>
            </a:r>
          </a:p>
        </p:txBody>
      </p:sp>
      <p:sp>
        <p:nvSpPr>
          <p:cNvPr id="13" name="sketch line">
            <a:extLst>
              <a:ext uri="{FF2B5EF4-FFF2-40B4-BE49-F238E27FC236}">
                <a16:creationId xmlns:a16="http://schemas.microsoft.com/office/drawing/2014/main" id="{1B68579F-6EDF-8B3F-2DEE-777D378BE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4AFBAD-CE97-4E93-9EC3-6AAB1EABD0EF}"/>
              </a:ext>
            </a:extLst>
          </p:cNvPr>
          <p:cNvSpPr>
            <a:spLocks noGrp="1"/>
          </p:cNvSpPr>
          <p:nvPr>
            <p:ph idx="1"/>
          </p:nvPr>
        </p:nvSpPr>
        <p:spPr>
          <a:xfrm>
            <a:off x="838200" y="1929384"/>
            <a:ext cx="10515600" cy="4251960"/>
          </a:xfrm>
        </p:spPr>
        <p:txBody>
          <a:bodyPr vert="horz" lIns="91440" tIns="45720" rIns="91440" bIns="45720" rtlCol="0" anchor="t">
            <a:normAutofit/>
          </a:bodyPr>
          <a:lstStyle/>
          <a:p>
            <a:pPr marL="246380" indent="-246380">
              <a:buFont typeface="Euphemia,Sans-Serif" panose="020B0604020202020204" pitchFamily="34" charset="0"/>
              <a:buChar char="›"/>
            </a:pPr>
            <a:r>
              <a:rPr lang="en-US"/>
              <a:t>Interrupting can be used constructively to keep conversations focused.</a:t>
            </a:r>
          </a:p>
        </p:txBody>
      </p:sp>
    </p:spTree>
    <p:extLst>
      <p:ext uri="{BB962C8B-B14F-4D97-AF65-F5344CB8AC3E}">
        <p14:creationId xmlns:p14="http://schemas.microsoft.com/office/powerpoint/2010/main" val="39699561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a:t>Centering Equity and Justice</a:t>
            </a:r>
          </a:p>
        </p:txBody>
      </p:sp>
      <p:sp>
        <p:nvSpPr>
          <p:cNvPr id="4" name="Text Placeholder 3"/>
          <p:cNvSpPr>
            <a:spLocks noGrp="1"/>
          </p:cNvSpPr>
          <p:nvPr>
            <p:ph type="subTitle" idx="1"/>
          </p:nvPr>
        </p:nvSpPr>
        <p:spPr/>
        <p:txBody>
          <a:bodyPr vert="horz" lIns="91440" tIns="45720" rIns="91440" bIns="45720" rtlCol="0" anchor="t">
            <a:normAutofit/>
          </a:bodyPr>
          <a:lstStyle/>
          <a:p>
            <a:r>
              <a:rPr lang="en-US"/>
              <a:t>Bekah Saxon</a:t>
            </a:r>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9568E-6DF4-C8E8-F8BB-077D8C235C6F}"/>
              </a:ext>
            </a:extLst>
          </p:cNvPr>
          <p:cNvSpPr>
            <a:spLocks noGrp="1"/>
          </p:cNvSpPr>
          <p:nvPr>
            <p:ph type="title"/>
          </p:nvPr>
        </p:nvSpPr>
        <p:spPr>
          <a:xfrm>
            <a:off x="929218" y="1381654"/>
            <a:ext cx="4989677" cy="5495824"/>
          </a:xfrm>
        </p:spPr>
        <p:txBody>
          <a:bodyPr vert="horz" lIns="91440" tIns="45720" rIns="91440" bIns="45720" rtlCol="0" anchor="b">
            <a:normAutofit fontScale="90000"/>
          </a:bodyPr>
          <a:lstStyle/>
          <a:p>
            <a:r>
              <a:rPr lang="en-US" sz="2800"/>
              <a:t>The new racism: Racism without 'racists.' Today, racial segregation and division often result from habits, policies, and institutions that are not explicitly designed to discriminate. Contrary to popular belief, discrimination or segregation do not require animus. They thrive even in the absence of prejudice or ill will. It's common to have racism without racists.</a:t>
            </a:r>
            <a:br>
              <a:rPr lang="en-US" sz="2800"/>
            </a:br>
            <a:br>
              <a:rPr lang="en-US" sz="2800"/>
            </a:br>
            <a:r>
              <a:rPr lang="en-US" sz="2800"/>
              <a:t>                 Eduardo Bonilla-Silva</a:t>
            </a:r>
          </a:p>
          <a:p>
            <a:endParaRPr lang="en-US" sz="2100" b="1"/>
          </a:p>
          <a:p>
            <a:endParaRPr lang="en-US" sz="2100"/>
          </a:p>
        </p:txBody>
      </p:sp>
      <p:pic>
        <p:nvPicPr>
          <p:cNvPr id="4" name="Picture 3" descr="An iceberg in the water&#10;&#10;AI-generated content may be incorrect.">
            <a:extLst>
              <a:ext uri="{FF2B5EF4-FFF2-40B4-BE49-F238E27FC236}">
                <a16:creationId xmlns:a16="http://schemas.microsoft.com/office/drawing/2014/main" id="{88A5865C-6E7F-E4BA-71B7-7390BD69034C}"/>
              </a:ext>
            </a:extLst>
          </p:cNvPr>
          <p:cNvPicPr>
            <a:picLocks noChangeAspect="1"/>
          </p:cNvPicPr>
          <p:nvPr/>
        </p:nvPicPr>
        <p:blipFill>
          <a:blip r:embed="rId2"/>
          <a:srcRect l="19030" r="18585" b="-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7490471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668337"/>
          </a:xfrm>
        </p:spPr>
        <p:txBody>
          <a:bodyPr>
            <a:normAutofit/>
          </a:bodyPr>
          <a:lstStyle/>
          <a:p>
            <a:r>
              <a:rPr lang="en-US"/>
              <a:t>Centering Race, Class, and Gender Justice</a:t>
            </a:r>
          </a:p>
        </p:txBody>
      </p:sp>
      <p:sp>
        <p:nvSpPr>
          <p:cNvPr id="3" name="Content Placeholder 2"/>
          <p:cNvSpPr>
            <a:spLocks noGrp="1"/>
          </p:cNvSpPr>
          <p:nvPr>
            <p:ph idx="1"/>
          </p:nvPr>
        </p:nvSpPr>
        <p:spPr>
          <a:xfrm>
            <a:off x="527052" y="971550"/>
            <a:ext cx="10852149" cy="5200650"/>
          </a:xfrm>
        </p:spPr>
        <p:txBody>
          <a:bodyPr vert="horz" lIns="91440" tIns="45720" rIns="91440" bIns="45720" rtlCol="0" anchor="t">
            <a:normAutofit fontScale="92500"/>
          </a:bodyPr>
          <a:lstStyle/>
          <a:p>
            <a:pPr marL="246380" indent="-246380"/>
            <a:r>
              <a:rPr lang="en-US" sz="3950"/>
              <a:t>Race, class, and gender justice is the systematic fair treatment of people resulting in equitable opportunities and outcomes for all. </a:t>
            </a:r>
            <a:endParaRPr lang="en-US"/>
          </a:p>
          <a:p>
            <a:pPr marL="0" indent="0">
              <a:buNone/>
            </a:pPr>
            <a:endParaRPr lang="en-US" sz="3999"/>
          </a:p>
          <a:p>
            <a:pPr marL="246380" indent="-246380"/>
            <a:r>
              <a:rPr lang="en-US" sz="3999"/>
              <a:t>It is not just the absence of discrimination and inequities, but also the presence of </a:t>
            </a:r>
            <a:r>
              <a:rPr lang="en-US" sz="3999" b="1"/>
              <a:t>deliberate systems and supports to achieve and sustain race, class, and gender equity through proactive and preventative measures.</a:t>
            </a:r>
          </a:p>
          <a:p>
            <a:endParaRPr lang="en-US" b="1"/>
          </a:p>
        </p:txBody>
      </p:sp>
    </p:spTree>
    <p:extLst>
      <p:ext uri="{BB962C8B-B14F-4D97-AF65-F5344CB8AC3E}">
        <p14:creationId xmlns:p14="http://schemas.microsoft.com/office/powerpoint/2010/main" val="4331695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10075425" y="1060682"/>
            <a:ext cx="3013797" cy="3881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593727" y="177801"/>
            <a:ext cx="11480799" cy="744537"/>
          </a:xfrm>
        </p:spPr>
        <p:txBody>
          <a:bodyPr>
            <a:normAutofit fontScale="90000"/>
          </a:bodyPr>
          <a:lstStyle/>
          <a:p>
            <a:r>
              <a:rPr lang="en-US">
                <a:ea typeface="+mj-lt"/>
                <a:cs typeface="+mj-lt"/>
              </a:rPr>
              <a:t>Centering Equity in your Campaigns Tool (</a:t>
            </a:r>
            <a:r>
              <a:rPr lang="en-US" err="1">
                <a:ea typeface="+mj-lt"/>
                <a:cs typeface="+mj-lt"/>
              </a:rPr>
              <a:t>pg</a:t>
            </a:r>
            <a:r>
              <a:rPr lang="en-US">
                <a:ea typeface="+mj-lt"/>
                <a:cs typeface="+mj-lt"/>
              </a:rPr>
              <a:t> 3 in PEPS)</a:t>
            </a:r>
            <a:endParaRPr lang="en-US" b="1"/>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593727" y="1028700"/>
            <a:ext cx="10842624" cy="5143500"/>
          </a:xfrm>
        </p:spPr>
        <p:txBody>
          <a:bodyPr vert="horz" lIns="91440" tIns="45720" rIns="91440" bIns="45720" rtlCol="0" anchor="t">
            <a:noAutofit/>
          </a:bodyPr>
          <a:lstStyle/>
          <a:p>
            <a:pPr marL="185999" indent="0">
              <a:buNone/>
            </a:pPr>
            <a:r>
              <a:rPr lang="en-US" sz="3199" b="1"/>
              <a:t>What they do:</a:t>
            </a:r>
          </a:p>
          <a:p>
            <a:pPr marL="642620" indent="-456565"/>
            <a:r>
              <a:rPr lang="en-US" sz="3199"/>
              <a:t>Proactively seek to both eliminate systemic barriers and advance equity</a:t>
            </a:r>
            <a:endParaRPr lang="en-US"/>
          </a:p>
          <a:p>
            <a:pPr marL="643062" indent="-457063"/>
            <a:r>
              <a:rPr lang="en-US" sz="3199"/>
              <a:t>Identify clear goals, objectives and measurable outcomes</a:t>
            </a:r>
            <a:endParaRPr lang="en-US" sz="3199">
              <a:cs typeface="Calibri" panose="020F0502020204030204"/>
            </a:endParaRPr>
          </a:p>
          <a:p>
            <a:pPr marL="642620" indent="-456565"/>
            <a:r>
              <a:rPr lang="en-US" sz="3199"/>
              <a:t>Develop mechanisms for successful implementation</a:t>
            </a:r>
            <a:endParaRPr lang="en-US" sz="3199">
              <a:cs typeface="Calibri" panose="020F0502020204030204"/>
            </a:endParaRPr>
          </a:p>
          <a:p>
            <a:pPr marL="185999" indent="0">
              <a:buNone/>
            </a:pPr>
            <a:r>
              <a:rPr lang="en-US" sz="3199" b="1" i="1"/>
              <a:t>What they are:</a:t>
            </a:r>
          </a:p>
          <a:p>
            <a:pPr marL="642620" indent="-456565"/>
            <a:r>
              <a:rPr lang="en-US" sz="3199" i="1"/>
              <a:t>A set of questions used to anticipate, assess, and prevent potential adverse consequences of proposed actions on different race, class, or gender groups.</a:t>
            </a:r>
            <a:endParaRPr lang="en-US" sz="3199">
              <a:cs typeface="Calibri" panose="020F0502020204030204"/>
            </a:endParaRPr>
          </a:p>
        </p:txBody>
      </p:sp>
    </p:spTree>
    <p:extLst>
      <p:ext uri="{BB962C8B-B14F-4D97-AF65-F5344CB8AC3E}">
        <p14:creationId xmlns:p14="http://schemas.microsoft.com/office/powerpoint/2010/main" val="19829037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E3DA-C132-CFBB-048F-0530320CB8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35D0CA-CAEE-6D85-4B2B-DE21E9BDB26A}"/>
              </a:ext>
            </a:extLst>
          </p:cNvPr>
          <p:cNvSpPr>
            <a:spLocks noGrp="1"/>
          </p:cNvSpPr>
          <p:nvPr>
            <p:ph type="title"/>
          </p:nvPr>
        </p:nvSpPr>
        <p:spPr>
          <a:xfrm>
            <a:off x="612777" y="3902076"/>
            <a:ext cx="6584949" cy="1106487"/>
          </a:xfrm>
        </p:spPr>
        <p:txBody>
          <a:bodyPr>
            <a:normAutofit fontScale="90000"/>
          </a:bodyPr>
          <a:lstStyle/>
          <a:p>
            <a:r>
              <a:rPr lang="en-US">
                <a:ea typeface="+mj-lt"/>
                <a:cs typeface="+mj-lt"/>
              </a:rPr>
              <a:t>Would the campaign(s) your coaching have answers to these questions or be able to say most components of these tools are a part of their campaign?</a:t>
            </a:r>
            <a:br>
              <a:rPr lang="en-US">
                <a:ea typeface="+mj-lt"/>
                <a:cs typeface="+mj-lt"/>
              </a:rPr>
            </a:br>
            <a:br>
              <a:rPr lang="en-US">
                <a:ea typeface="+mj-lt"/>
                <a:cs typeface="+mj-lt"/>
              </a:rPr>
            </a:br>
            <a:r>
              <a:rPr lang="en-US">
                <a:ea typeface="+mj-lt"/>
                <a:cs typeface="+mj-lt"/>
              </a:rPr>
              <a:t>What is something you noticed that could support your coaching?  </a:t>
            </a:r>
            <a:endParaRPr lang="en-US"/>
          </a:p>
        </p:txBody>
      </p:sp>
      <p:sp>
        <p:nvSpPr>
          <p:cNvPr id="2" name="Content Placeholder 1">
            <a:extLst>
              <a:ext uri="{FF2B5EF4-FFF2-40B4-BE49-F238E27FC236}">
                <a16:creationId xmlns:a16="http://schemas.microsoft.com/office/drawing/2014/main" id="{F82F8B73-E972-65CF-C4F8-4F072F889228}"/>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7A9A81B7-34C1-68F1-B6BB-36043ED2C649}"/>
              </a:ext>
            </a:extLst>
          </p:cNvPr>
          <p:cNvPicPr>
            <a:picLocks noChangeAspect="1"/>
          </p:cNvPicPr>
          <p:nvPr/>
        </p:nvPicPr>
        <p:blipFill rotWithShape="1">
          <a:blip r:embed="rId2"/>
          <a:srcRect l="55367" t="47158" r="28485" b="20183"/>
          <a:stretch/>
        </p:blipFill>
        <p:spPr>
          <a:xfrm>
            <a:off x="7510393" y="895"/>
            <a:ext cx="4680021" cy="6310141"/>
          </a:xfrm>
          <a:prstGeom prst="rect">
            <a:avLst/>
          </a:prstGeom>
        </p:spPr>
      </p:pic>
    </p:spTree>
    <p:extLst>
      <p:ext uri="{BB962C8B-B14F-4D97-AF65-F5344CB8AC3E}">
        <p14:creationId xmlns:p14="http://schemas.microsoft.com/office/powerpoint/2010/main" val="667615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1593852" y="177801"/>
            <a:ext cx="9785349" cy="582612"/>
          </a:xfrm>
        </p:spPr>
        <p:txBody>
          <a:bodyPr vert="horz" lIns="91440" tIns="45720" rIns="91440" bIns="45720" rtlCol="0" anchor="b">
            <a:noAutofit/>
          </a:bodyPr>
          <a:lstStyle/>
          <a:p>
            <a:r>
              <a:rPr lang="en-US" sz="2400" b="1">
                <a:latin typeface="+mn-lt"/>
              </a:rPr>
              <a:t>Factors that Support </a:t>
            </a:r>
            <a:r>
              <a:rPr lang="en-US" sz="2400" b="1">
                <a:ea typeface="+mj-lt"/>
                <a:cs typeface="+mj-lt"/>
              </a:rPr>
              <a:t>the Centering Equity in your Campaigns Tool</a:t>
            </a:r>
            <a:endParaRPr lang="en-US" sz="2400" b="1">
              <a:latin typeface="+mn-lt"/>
            </a:endParaRP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679452" y="876300"/>
            <a:ext cx="9785349" cy="4572000"/>
          </a:xfrm>
        </p:spPr>
        <p:txBody>
          <a:bodyPr vert="horz" lIns="91440" tIns="45720" rIns="91440" bIns="45720" rtlCol="0" anchor="t">
            <a:noAutofit/>
          </a:bodyPr>
          <a:lstStyle/>
          <a:p>
            <a:pPr marL="608330" indent="-422275"/>
            <a:r>
              <a:rPr lang="en-US" sz="3550"/>
              <a:t>Buy in from the organization and its leaders</a:t>
            </a:r>
            <a:endParaRPr lang="en-US"/>
          </a:p>
          <a:p>
            <a:pPr marL="608330" indent="-422275"/>
            <a:r>
              <a:rPr lang="en-US" sz="3550"/>
              <a:t>Routine and ongoing use of the RET</a:t>
            </a:r>
            <a:endParaRPr lang="en-US" sz="3599">
              <a:cs typeface="Calibri" panose="020F0502020204030204"/>
            </a:endParaRPr>
          </a:p>
          <a:p>
            <a:pPr marL="608330" indent="-422275"/>
            <a:r>
              <a:rPr lang="en-US" sz="3550"/>
              <a:t>Data- driven assessment</a:t>
            </a:r>
            <a:endParaRPr lang="en-US" sz="3599">
              <a:cs typeface="Calibri" panose="020F0502020204030204"/>
            </a:endParaRPr>
          </a:p>
          <a:p>
            <a:pPr marL="608330" indent="-422275"/>
            <a:r>
              <a:rPr lang="en-US" sz="3550"/>
              <a:t>A commitment to making changes </a:t>
            </a:r>
            <a:endParaRPr lang="en-US" sz="3599">
              <a:cs typeface="Calibri" panose="020F0502020204030204"/>
            </a:endParaRPr>
          </a:p>
          <a:p>
            <a:pPr marL="608330" indent="-422275"/>
            <a:r>
              <a:rPr lang="en-US" sz="3550"/>
              <a:t>Tenacity – A commitment to overcoming obstacles to making changes</a:t>
            </a:r>
            <a:endParaRPr lang="en-US" sz="3550">
              <a:cs typeface="Calibri" panose="020F0502020204030204"/>
            </a:endParaRPr>
          </a:p>
          <a:p>
            <a:pPr marL="186055" indent="0">
              <a:buNone/>
            </a:pPr>
            <a:endParaRPr lang="en-US" sz="3550"/>
          </a:p>
          <a:p>
            <a:pPr marL="0" indent="0">
              <a:buNone/>
            </a:pPr>
            <a:r>
              <a:rPr lang="en-US" sz="3550"/>
              <a:t>WE HAVE TO DECIDE TO DO THINGS DIFFERENTLY AND STICK WITH IT</a:t>
            </a:r>
          </a:p>
          <a:p>
            <a:pPr marL="608330" indent="-422275"/>
            <a:endParaRPr lang="en-US" sz="3599">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6573" y="989988"/>
            <a:ext cx="2043841" cy="299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35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E074-6466-C8D6-B550-89C97091B227}"/>
              </a:ext>
            </a:extLst>
          </p:cNvPr>
          <p:cNvSpPr>
            <a:spLocks noGrp="1"/>
          </p:cNvSpPr>
          <p:nvPr>
            <p:ph type="title"/>
          </p:nvPr>
        </p:nvSpPr>
        <p:spPr>
          <a:xfrm>
            <a:off x="1593852" y="177801"/>
            <a:ext cx="9785349" cy="725487"/>
          </a:xfrm>
        </p:spPr>
        <p:txBody>
          <a:bodyPr/>
          <a:lstStyle/>
          <a:p>
            <a:r>
              <a:rPr lang="en-US"/>
              <a:t>Coaching Equity—Tabletop Discussion</a:t>
            </a:r>
          </a:p>
        </p:txBody>
      </p:sp>
      <p:sp>
        <p:nvSpPr>
          <p:cNvPr id="3" name="Content Placeholder 2">
            <a:extLst>
              <a:ext uri="{FF2B5EF4-FFF2-40B4-BE49-F238E27FC236}">
                <a16:creationId xmlns:a16="http://schemas.microsoft.com/office/drawing/2014/main" id="{EA963E2C-45B2-5D3B-02B1-ECFB49B88F1E}"/>
              </a:ext>
            </a:extLst>
          </p:cNvPr>
          <p:cNvSpPr>
            <a:spLocks noGrp="1"/>
          </p:cNvSpPr>
          <p:nvPr>
            <p:ph idx="1"/>
          </p:nvPr>
        </p:nvSpPr>
        <p:spPr>
          <a:xfrm>
            <a:off x="1593852" y="1143000"/>
            <a:ext cx="9785349" cy="4572000"/>
          </a:xfrm>
        </p:spPr>
        <p:txBody>
          <a:bodyPr>
            <a:normAutofit fontScale="92500" lnSpcReduction="10000"/>
          </a:bodyPr>
          <a:lstStyle/>
          <a:p>
            <a:r>
              <a:rPr lang="en-US"/>
              <a:t>How can we coach leaders to center equity? </a:t>
            </a:r>
          </a:p>
          <a:p>
            <a:pPr marL="0" indent="0">
              <a:buNone/>
            </a:pPr>
            <a:endParaRPr lang="en-US"/>
          </a:p>
          <a:p>
            <a:r>
              <a:rPr lang="en-US"/>
              <a:t>How can the tool assist? </a:t>
            </a:r>
          </a:p>
          <a:p>
            <a:pPr marL="0" indent="0">
              <a:buNone/>
            </a:pPr>
            <a:endParaRPr lang="en-US"/>
          </a:p>
          <a:p>
            <a:r>
              <a:rPr lang="en-US"/>
              <a:t>What are some coaching questions you could ask? </a:t>
            </a:r>
          </a:p>
          <a:p>
            <a:pPr marL="0" indent="0">
              <a:buNone/>
            </a:pPr>
            <a:endParaRPr lang="en-US"/>
          </a:p>
          <a:p>
            <a:r>
              <a:rPr lang="en-US"/>
              <a:t>What might come up for the leader as they explore issues of race, gender, culture, </a:t>
            </a:r>
            <a:r>
              <a:rPr lang="en-US" err="1"/>
              <a:t>etc</a:t>
            </a:r>
            <a:r>
              <a:rPr lang="en-US"/>
              <a:t>?</a:t>
            </a:r>
          </a:p>
          <a:p>
            <a:endParaRPr lang="en-US"/>
          </a:p>
          <a:p>
            <a:r>
              <a:rPr lang="en-US"/>
              <a:t>How can this be used to discuss not just a campaign but also the functioning of the union?</a:t>
            </a:r>
          </a:p>
        </p:txBody>
      </p:sp>
    </p:spTree>
    <p:extLst>
      <p:ext uri="{BB962C8B-B14F-4D97-AF65-F5344CB8AC3E}">
        <p14:creationId xmlns:p14="http://schemas.microsoft.com/office/powerpoint/2010/main" val="1281813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E0DA-D319-DF05-881C-A164661A0D9F}"/>
              </a:ext>
            </a:extLst>
          </p:cNvPr>
          <p:cNvSpPr>
            <a:spLocks noGrp="1"/>
          </p:cNvSpPr>
          <p:nvPr>
            <p:ph type="title"/>
          </p:nvPr>
        </p:nvSpPr>
        <p:spPr/>
        <p:txBody>
          <a:bodyPr/>
          <a:lstStyle/>
          <a:p>
            <a:r>
              <a:rPr lang="en-US"/>
              <a:t>Coaching for Equity</a:t>
            </a:r>
          </a:p>
        </p:txBody>
      </p:sp>
      <p:sp>
        <p:nvSpPr>
          <p:cNvPr id="3" name="Text Placeholder 2">
            <a:extLst>
              <a:ext uri="{FF2B5EF4-FFF2-40B4-BE49-F238E27FC236}">
                <a16:creationId xmlns:a16="http://schemas.microsoft.com/office/drawing/2014/main" id="{29870528-94DE-18C0-EAC8-49C48BAA007B}"/>
              </a:ext>
            </a:extLst>
          </p:cNvPr>
          <p:cNvSpPr>
            <a:spLocks noGrp="1"/>
          </p:cNvSpPr>
          <p:nvPr>
            <p:ph idx="1"/>
          </p:nvPr>
        </p:nvSpPr>
        <p:spPr/>
        <p:txBody>
          <a:bodyPr vert="horz" lIns="91440" tIns="45720" rIns="91440" bIns="45720" rtlCol="0" anchor="t">
            <a:normAutofit/>
          </a:bodyPr>
          <a:lstStyle/>
          <a:p>
            <a:pPr marL="0" indent="0">
              <a:buNone/>
            </a:pPr>
            <a:r>
              <a:rPr lang="en-US"/>
              <a:t>Transformational coaching requires:</a:t>
            </a:r>
          </a:p>
          <a:p>
            <a:pPr lvl="1">
              <a:lnSpc>
                <a:spcPct val="150000"/>
              </a:lnSpc>
            </a:pPr>
            <a:r>
              <a:rPr lang="en-US"/>
              <a:t>Compassion</a:t>
            </a:r>
          </a:p>
          <a:p>
            <a:pPr lvl="1">
              <a:lnSpc>
                <a:spcPct val="150000"/>
              </a:lnSpc>
            </a:pPr>
            <a:r>
              <a:rPr lang="en-US"/>
              <a:t>Curiosity</a:t>
            </a:r>
          </a:p>
          <a:p>
            <a:pPr lvl="1">
              <a:lnSpc>
                <a:spcPct val="150000"/>
              </a:lnSpc>
            </a:pPr>
            <a:r>
              <a:rPr lang="en-US"/>
              <a:t>Connection</a:t>
            </a:r>
          </a:p>
          <a:p>
            <a:pPr lvl="1">
              <a:lnSpc>
                <a:spcPct val="150000"/>
              </a:lnSpc>
            </a:pPr>
            <a:r>
              <a:rPr lang="en-US"/>
              <a:t>Courage</a:t>
            </a:r>
          </a:p>
          <a:p>
            <a:pPr lvl="1">
              <a:lnSpc>
                <a:spcPct val="150000"/>
              </a:lnSpc>
            </a:pPr>
            <a:r>
              <a:rPr lang="en-US"/>
              <a:t>Purpose</a:t>
            </a:r>
          </a:p>
          <a:p>
            <a:pPr marL="457200" lvl="1" indent="0">
              <a:lnSpc>
                <a:spcPct val="150000"/>
              </a:lnSpc>
              <a:buNone/>
            </a:pPr>
            <a:r>
              <a:rPr lang="en-US"/>
              <a:t>This is especially true for coaching for equity</a:t>
            </a:r>
          </a:p>
        </p:txBody>
      </p:sp>
    </p:spTree>
    <p:extLst>
      <p:ext uri="{BB962C8B-B14F-4D97-AF65-F5344CB8AC3E}">
        <p14:creationId xmlns:p14="http://schemas.microsoft.com/office/powerpoint/2010/main" val="31245067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3BC7A-8BF2-0FE5-6CD3-ED2BA1F0AE01}"/>
              </a:ext>
            </a:extLst>
          </p:cNvPr>
          <p:cNvSpPr>
            <a:spLocks noGrp="1"/>
          </p:cNvSpPr>
          <p:nvPr>
            <p:ph type="title"/>
          </p:nvPr>
        </p:nvSpPr>
        <p:spPr/>
        <p:txBody>
          <a:bodyPr/>
          <a:lstStyle/>
          <a:p>
            <a:r>
              <a:rPr lang="en-US"/>
              <a:t>Working to cultivate</a:t>
            </a:r>
          </a:p>
        </p:txBody>
      </p:sp>
      <p:graphicFrame>
        <p:nvGraphicFramePr>
          <p:cNvPr id="4" name="Content Placeholder 3">
            <a:extLst>
              <a:ext uri="{FF2B5EF4-FFF2-40B4-BE49-F238E27FC236}">
                <a16:creationId xmlns:a16="http://schemas.microsoft.com/office/drawing/2014/main" id="{97F680F5-D2EF-F391-F94C-C88E19F7D52A}"/>
              </a:ext>
            </a:extLst>
          </p:cNvPr>
          <p:cNvGraphicFramePr>
            <a:graphicFrameLocks noGrp="1"/>
          </p:cNvGraphicFramePr>
          <p:nvPr>
            <p:ph idx="1"/>
            <p:extLst>
              <p:ext uri="{D42A27DB-BD31-4B8C-83A1-F6EECF244321}">
                <p14:modId xmlns:p14="http://schemas.microsoft.com/office/powerpoint/2010/main" val="3878393101"/>
              </p:ext>
            </p:extLst>
          </p:nvPr>
        </p:nvGraphicFramePr>
        <p:xfrm>
          <a:off x="-730250" y="1819275"/>
          <a:ext cx="91757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56" name="Explosion: 14 Points 355">
            <a:extLst>
              <a:ext uri="{FF2B5EF4-FFF2-40B4-BE49-F238E27FC236}">
                <a16:creationId xmlns:a16="http://schemas.microsoft.com/office/drawing/2014/main" id="{E07934E2-DAAD-CC56-98AA-BF2F8D38580F}"/>
              </a:ext>
            </a:extLst>
          </p:cNvPr>
          <p:cNvSpPr/>
          <p:nvPr/>
        </p:nvSpPr>
        <p:spPr>
          <a:xfrm>
            <a:off x="6923071" y="1198"/>
            <a:ext cx="5743835" cy="3638810"/>
          </a:xfrm>
          <a:prstGeom prst="irregularSeal2">
            <a:avLst/>
          </a:prstGeom>
          <a:solidFill>
            <a:srgbClr val="A8F0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Transformation</a:t>
            </a:r>
          </a:p>
        </p:txBody>
      </p:sp>
    </p:spTree>
    <p:extLst>
      <p:ext uri="{BB962C8B-B14F-4D97-AF65-F5344CB8AC3E}">
        <p14:creationId xmlns:p14="http://schemas.microsoft.com/office/powerpoint/2010/main" val="1392114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May be an image of text that says '&quot;Diversity asks, 'who'sin the room?' Diversity asks, many more [pick any minoritized identity] group we have than last?' Equity responds, 'who trying get room can't? Whose room is under constant threat of erasure?' Equity responds, have we created that maintain certain groups perpetual majority here?' Inclusion asks, 'have everyone's ideas been heard?' asks, 'is this everyone to feel like Justice 'whose ideas won't be taken as because they aren't the majority?' safe belong?' Justice challenges, 'whose safety being sacrificed and minimized allow others be comfortable maintaining dehumanizing views?&quot; DR. D-L STEWART'">
            <a:extLst>
              <a:ext uri="{FF2B5EF4-FFF2-40B4-BE49-F238E27FC236}">
                <a16:creationId xmlns:a16="http://schemas.microsoft.com/office/drawing/2014/main" id="{4DF61D76-B41A-4D68-B348-CD96F72FCE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145" y="270252"/>
            <a:ext cx="12263604" cy="6515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476874"/>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1797-DCCE-E6F0-2617-151923E27FCD}"/>
              </a:ext>
            </a:extLst>
          </p:cNvPr>
          <p:cNvSpPr>
            <a:spLocks noGrp="1"/>
          </p:cNvSpPr>
          <p:nvPr>
            <p:ph type="title"/>
          </p:nvPr>
        </p:nvSpPr>
        <p:spPr>
          <a:xfrm>
            <a:off x="1498602" y="-279399"/>
            <a:ext cx="9785349" cy="1239837"/>
          </a:xfrm>
        </p:spPr>
        <p:txBody>
          <a:bodyPr/>
          <a:lstStyle/>
          <a:p>
            <a:r>
              <a:rPr lang="en-US"/>
              <a:t>Coaching Practice (groups of 3)</a:t>
            </a:r>
          </a:p>
        </p:txBody>
      </p:sp>
      <p:sp>
        <p:nvSpPr>
          <p:cNvPr id="3" name="Content Placeholder 2">
            <a:extLst>
              <a:ext uri="{FF2B5EF4-FFF2-40B4-BE49-F238E27FC236}">
                <a16:creationId xmlns:a16="http://schemas.microsoft.com/office/drawing/2014/main" id="{DA0B8C60-B6F3-1860-5E01-37DD4F950D24}"/>
              </a:ext>
            </a:extLst>
          </p:cNvPr>
          <p:cNvSpPr>
            <a:spLocks noGrp="1"/>
          </p:cNvSpPr>
          <p:nvPr>
            <p:ph idx="1"/>
          </p:nvPr>
        </p:nvSpPr>
        <p:spPr>
          <a:xfrm>
            <a:off x="1498602" y="1143000"/>
            <a:ext cx="9785349" cy="4572000"/>
          </a:xfrm>
        </p:spPr>
        <p:txBody>
          <a:bodyPr vert="horz" lIns="91440" tIns="45720" rIns="91440" bIns="45720" rtlCol="0" anchor="t">
            <a:normAutofit fontScale="92500"/>
          </a:bodyPr>
          <a:lstStyle/>
          <a:p>
            <a:r>
              <a:rPr lang="en-US"/>
              <a:t>Coach, leader, observer/timekeeper</a:t>
            </a:r>
          </a:p>
          <a:p>
            <a:r>
              <a:rPr lang="en-US"/>
              <a:t>12 minutes coaching, 3 minute debrief. </a:t>
            </a:r>
          </a:p>
          <a:p>
            <a:r>
              <a:rPr lang="en-US"/>
              <a:t>Switch roles.</a:t>
            </a:r>
          </a:p>
          <a:p>
            <a:endParaRPr lang="en-US"/>
          </a:p>
          <a:p>
            <a:pPr marL="0" indent="0">
              <a:buNone/>
            </a:pPr>
            <a:r>
              <a:rPr lang="en-US"/>
              <a:t>Pick one of these scenarios to practice:</a:t>
            </a:r>
          </a:p>
          <a:p>
            <a:r>
              <a:rPr lang="en-US"/>
              <a:t>Union participation is all white, despite 15% of members being people of color.</a:t>
            </a:r>
          </a:p>
          <a:p>
            <a:r>
              <a:rPr lang="en-US"/>
              <a:t>Students are missing school due to fears of ICE.</a:t>
            </a:r>
          </a:p>
          <a:p>
            <a:r>
              <a:rPr lang="en-US"/>
              <a:t>Teachers of color report that parents complain about them frequently. </a:t>
            </a:r>
          </a:p>
          <a:p>
            <a:endParaRPr lang="en-US"/>
          </a:p>
          <a:p>
            <a:endParaRPr lang="en-US"/>
          </a:p>
        </p:txBody>
      </p:sp>
    </p:spTree>
    <p:extLst>
      <p:ext uri="{BB962C8B-B14F-4D97-AF65-F5344CB8AC3E}">
        <p14:creationId xmlns:p14="http://schemas.microsoft.com/office/powerpoint/2010/main" val="1011132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2" y="-622299"/>
            <a:ext cx="9785349" cy="1239837"/>
          </a:xfrm>
        </p:spPr>
        <p:txBody>
          <a:bodyPr>
            <a:normAutofit/>
          </a:bodyPr>
          <a:lstStyle/>
          <a:p>
            <a:r>
              <a:rPr lang="en-US"/>
              <a:t>Key Points</a:t>
            </a:r>
          </a:p>
        </p:txBody>
      </p:sp>
      <p:sp>
        <p:nvSpPr>
          <p:cNvPr id="3" name="Content Placeholder 2"/>
          <p:cNvSpPr>
            <a:spLocks noGrp="1"/>
          </p:cNvSpPr>
          <p:nvPr>
            <p:ph idx="1"/>
          </p:nvPr>
        </p:nvSpPr>
        <p:spPr>
          <a:xfrm>
            <a:off x="2794002" y="619125"/>
            <a:ext cx="9090024" cy="5553075"/>
          </a:xfrm>
        </p:spPr>
        <p:txBody>
          <a:bodyPr vert="horz" lIns="91440" tIns="45720" rIns="91440" bIns="45720" rtlCol="0" anchor="t">
            <a:noAutofit/>
          </a:bodyPr>
          <a:lstStyle/>
          <a:p>
            <a:pPr marL="246380" indent="-246380"/>
            <a:r>
              <a:rPr lang="en-US" sz="3200"/>
              <a:t>Centering race, class, and gender justice in our campaigns increases the people engaged, the number of leaders involved, and the amount of resources we have to win the change we want. </a:t>
            </a:r>
            <a:endParaRPr lang="en-US"/>
          </a:p>
          <a:p>
            <a:pPr marL="246380" indent="-246380"/>
            <a:r>
              <a:rPr lang="en-US" sz="3200"/>
              <a:t> Power is only built through people with a shared vision, making public commitments to act, to risk their collective resources, for the meaningful change they want. </a:t>
            </a:r>
            <a:endParaRPr lang="en-US"/>
          </a:p>
          <a:p>
            <a:pPr marL="246380" indent="-246380"/>
            <a:r>
              <a:rPr lang="en-US" sz="3200"/>
              <a:t>Centering equity requires changes in the work we do and in how we do the work we do. </a:t>
            </a:r>
          </a:p>
          <a:p>
            <a:pPr marL="0" indent="0">
              <a:buNone/>
            </a:pPr>
            <a:endParaRPr lang="en-US" sz="3200"/>
          </a:p>
        </p:txBody>
      </p:sp>
      <p:pic>
        <p:nvPicPr>
          <p:cNvPr id="4" name="Picture 3"/>
          <p:cNvPicPr/>
          <p:nvPr/>
        </p:nvPicPr>
        <p:blipFill rotWithShape="1">
          <a:blip r:embed="rId2"/>
          <a:srcRect l="3839" t="29433" r="75686" b="29787"/>
          <a:stretch/>
        </p:blipFill>
        <p:spPr>
          <a:xfrm>
            <a:off x="663606" y="2244130"/>
            <a:ext cx="2129440" cy="2469567"/>
          </a:xfrm>
          <a:prstGeom prst="rect">
            <a:avLst/>
          </a:prstGeom>
        </p:spPr>
      </p:pic>
    </p:spTree>
    <p:extLst>
      <p:ext uri="{BB962C8B-B14F-4D97-AF65-F5344CB8AC3E}">
        <p14:creationId xmlns:p14="http://schemas.microsoft.com/office/powerpoint/2010/main" val="2184530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2885-EF2C-BD24-ADEC-D6DBDCCBC75D}"/>
              </a:ext>
            </a:extLst>
          </p:cNvPr>
          <p:cNvSpPr>
            <a:spLocks noGrp="1"/>
          </p:cNvSpPr>
          <p:nvPr>
            <p:ph type="title"/>
          </p:nvPr>
        </p:nvSpPr>
        <p:spPr>
          <a:xfrm>
            <a:off x="1434525" y="2540001"/>
            <a:ext cx="4215822" cy="2749982"/>
          </a:xfrm>
        </p:spPr>
        <p:txBody>
          <a:bodyPr>
            <a:noAutofit/>
          </a:bodyPr>
          <a:lstStyle/>
          <a:p>
            <a:r>
              <a:rPr lang="en-US" sz="7200"/>
              <a:t>Give us Your Feedback Please</a:t>
            </a:r>
          </a:p>
        </p:txBody>
      </p:sp>
      <p:pic>
        <p:nvPicPr>
          <p:cNvPr id="4" name="Content Placeholder 3" descr="A qr code on a poster&#10;&#10;AI-generated content may be incorrect.">
            <a:extLst>
              <a:ext uri="{FF2B5EF4-FFF2-40B4-BE49-F238E27FC236}">
                <a16:creationId xmlns:a16="http://schemas.microsoft.com/office/drawing/2014/main" id="{24550B44-C701-E35E-A44B-FEF498C3BBF0}"/>
              </a:ext>
            </a:extLst>
          </p:cNvPr>
          <p:cNvPicPr>
            <a:picLocks noGrp="1" noChangeAspect="1"/>
          </p:cNvPicPr>
          <p:nvPr>
            <p:ph idx="1"/>
          </p:nvPr>
        </p:nvPicPr>
        <p:blipFill>
          <a:blip r:embed="rId2"/>
          <a:stretch>
            <a:fillRect/>
          </a:stretch>
        </p:blipFill>
        <p:spPr>
          <a:xfrm>
            <a:off x="5775614" y="327313"/>
            <a:ext cx="5867400" cy="5838825"/>
          </a:xfrm>
          <a:prstGeom prst="rect">
            <a:avLst/>
          </a:prstGeom>
        </p:spPr>
      </p:pic>
    </p:spTree>
    <p:extLst>
      <p:ext uri="{BB962C8B-B14F-4D97-AF65-F5344CB8AC3E}">
        <p14:creationId xmlns:p14="http://schemas.microsoft.com/office/powerpoint/2010/main" val="42515819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4A7DE-544B-816A-0C40-341611BB6427}"/>
              </a:ext>
            </a:extLst>
          </p:cNvPr>
          <p:cNvSpPr>
            <a:spLocks noGrp="1"/>
          </p:cNvSpPr>
          <p:nvPr>
            <p:ph type="title"/>
          </p:nvPr>
        </p:nvSpPr>
        <p:spPr/>
        <p:txBody>
          <a:bodyPr/>
          <a:lstStyle/>
          <a:p>
            <a:r>
              <a:rPr lang="en-US"/>
              <a:t>Closing 4:20</a:t>
            </a:r>
          </a:p>
        </p:txBody>
      </p:sp>
    </p:spTree>
    <p:extLst>
      <p:ext uri="{BB962C8B-B14F-4D97-AF65-F5344CB8AC3E}">
        <p14:creationId xmlns:p14="http://schemas.microsoft.com/office/powerpoint/2010/main" val="29793302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C974-257C-8535-F20F-E5BA160905B2}"/>
              </a:ext>
            </a:extLst>
          </p:cNvPr>
          <p:cNvSpPr>
            <a:spLocks noGrp="1"/>
          </p:cNvSpPr>
          <p:nvPr>
            <p:ph type="title"/>
          </p:nvPr>
        </p:nvSpPr>
        <p:spPr/>
        <p:txBody>
          <a:bodyPr/>
          <a:lstStyle/>
          <a:p>
            <a:r>
              <a:rPr lang="en-US"/>
              <a:t>What is becoming clearer?</a:t>
            </a:r>
            <a:br>
              <a:rPr lang="en-US"/>
            </a:br>
            <a:br>
              <a:rPr lang="en-US"/>
            </a:br>
            <a:r>
              <a:rPr lang="en-US"/>
              <a:t>What is </a:t>
            </a:r>
            <a:r>
              <a:rPr lang="en-US" err="1"/>
              <a:t>murkey</a:t>
            </a:r>
            <a:r>
              <a:rPr lang="en-US"/>
              <a:t>?</a:t>
            </a:r>
            <a:br>
              <a:rPr lang="en-US"/>
            </a:br>
            <a:br>
              <a:rPr lang="en-US"/>
            </a:br>
            <a:r>
              <a:rPr lang="en-US"/>
              <a:t>Breakfast Tomorrow </a:t>
            </a:r>
            <a:br>
              <a:rPr lang="en-US"/>
            </a:br>
            <a:br>
              <a:rPr lang="en-US"/>
            </a:br>
            <a:r>
              <a:rPr lang="en-US"/>
              <a:t>Coaching Assessment</a:t>
            </a:r>
          </a:p>
        </p:txBody>
      </p:sp>
    </p:spTree>
    <p:extLst>
      <p:ext uri="{BB962C8B-B14F-4D97-AF65-F5344CB8AC3E}">
        <p14:creationId xmlns:p14="http://schemas.microsoft.com/office/powerpoint/2010/main" val="16441607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ction xmlns="05627597-0322-42fc-bc19-1d0dde15c694" xsi:nil="true"/>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326C3E-3CA0-4F2E-B822-F607CC55E64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81BE71A-147F-4F71-B098-6217D942880A}">
  <ds:schemaRefs>
    <ds:schemaRef ds:uri="http://schemas.microsoft.com/sharepoint/v3/contenttype/forms"/>
  </ds:schemaRefs>
</ds:datastoreItem>
</file>

<file path=customXml/itemProps3.xml><?xml version="1.0" encoding="utf-8"?>
<ds:datastoreItem xmlns:ds="http://schemas.openxmlformats.org/officeDocument/2006/customXml" ds:itemID="{CCBCE070-EADB-421A-B317-1C8344CA196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103</Slides>
  <Notes>27</Notes>
  <HiddenSlides>0</HiddenSlides>
  <ScaleCrop>false</ScaleCrop>
  <HeadingPairs>
    <vt:vector size="4" baseType="variant">
      <vt:variant>
        <vt:lpstr>Theme</vt:lpstr>
      </vt:variant>
      <vt:variant>
        <vt:i4>2</vt:i4>
      </vt:variant>
      <vt:variant>
        <vt:lpstr>Slide Titles</vt:lpstr>
      </vt:variant>
      <vt:variant>
        <vt:i4>103</vt:i4>
      </vt:variant>
    </vt:vector>
  </HeadingPairs>
  <TitlesOfParts>
    <vt:vector size="105" baseType="lpstr">
      <vt:lpstr>Office Theme</vt:lpstr>
      <vt:lpstr>Math 16x9</vt:lpstr>
      <vt:lpstr>Campaign Academy: Coaching Skills to Develop Campaign Leaders  Day 1</vt:lpstr>
      <vt:lpstr>PowerPoint Presentation</vt:lpstr>
      <vt:lpstr>PowerPoint Presentation</vt:lpstr>
      <vt:lpstr>Honoring This Space</vt:lpstr>
      <vt:lpstr>PowerPoint Presentation</vt:lpstr>
      <vt:lpstr>Overall Schedule</vt:lpstr>
      <vt:lpstr>Documents you will need today</vt:lpstr>
      <vt:lpstr>Community Agreements</vt:lpstr>
      <vt:lpstr>Today's Agenda: Core Coaching Skills</vt:lpstr>
      <vt:lpstr>What is Campaign Lab?</vt:lpstr>
      <vt:lpstr>PowerPoint Presentation</vt:lpstr>
      <vt:lpstr>Ice breaker: Introduce Yourself!</vt:lpstr>
      <vt:lpstr>PowerPoint Presentation</vt:lpstr>
      <vt:lpstr>A " Change Maker" believes the  systems, patterns, structures, values, and beliefs around us need to shift to create the change we need. </vt:lpstr>
      <vt:lpstr>PowerPoint Presentation</vt:lpstr>
      <vt:lpstr>PowerPoint Presentation</vt:lpstr>
      <vt:lpstr>PowerPoint Presentation</vt:lpstr>
      <vt:lpstr>PowerPoint Presentation</vt:lpstr>
      <vt:lpstr>PowerPoint Presentation</vt:lpstr>
      <vt:lpstr>Activity</vt:lpstr>
      <vt:lpstr>Share Out</vt:lpstr>
      <vt:lpstr>Puzzle Piece Activity </vt:lpstr>
      <vt:lpstr>Puzzle Piece </vt:lpstr>
      <vt:lpstr>  Outer Part of the Puzzle On the outer edges or border of your puzzle piece, express your reflections from the first question:  ‘What does it feel like to have a community that is supported and shows up for all?’”   Inner Part of the Puzzle Now, use the inner area of your puzzle piece to express your reflections from the second question:  ‘What belief, value, or mindset must change — within us or within the system — for that kind of community to be possible?’” </vt:lpstr>
      <vt:lpstr>Initial Debrief:  Level 1</vt:lpstr>
      <vt:lpstr>Level 2: Deeper Analytical Question</vt:lpstr>
      <vt:lpstr>Level 3 Evaluating &amp; Creating Questions</vt:lpstr>
      <vt:lpstr>Whole Group Debrief </vt:lpstr>
      <vt:lpstr>Key Takeaways</vt:lpstr>
      <vt:lpstr>Break Time!</vt:lpstr>
      <vt:lpstr>Salina</vt:lpstr>
      <vt:lpstr>Coaching is a leadership practice. Coaching.....</vt:lpstr>
      <vt:lpstr>"People Are the Only Hope"​            By Park No-Hae Translated by Helen S. Kim </vt:lpstr>
      <vt:lpstr>Pair Share Activity  </vt:lpstr>
      <vt:lpstr>Engaged Listening</vt:lpstr>
      <vt:lpstr>PowerPoint Presentation</vt:lpstr>
      <vt:lpstr>PowerPoint Presentation</vt:lpstr>
      <vt:lpstr>The Coaching Conversation</vt:lpstr>
      <vt:lpstr>Organizing Conversation Structures</vt:lpstr>
      <vt:lpstr>What's the difference?</vt:lpstr>
      <vt:lpstr>Core Competencies in Coaching</vt:lpstr>
      <vt:lpstr>PowerPoint Presentation</vt:lpstr>
      <vt:lpstr>Centering the Leader's Agenda</vt:lpstr>
      <vt:lpstr>3 Agendas of the Leader</vt:lpstr>
      <vt:lpstr>Key Takeaways</vt:lpstr>
      <vt:lpstr>Coaching Skill: Coaching towards Alignment</vt:lpstr>
      <vt:lpstr>PowerPoint Presentation</vt:lpstr>
      <vt:lpstr>Asking Questions</vt:lpstr>
      <vt:lpstr>Asking Questions as a Coach</vt:lpstr>
      <vt:lpstr>Asking Building Questions</vt:lpstr>
      <vt:lpstr>Asking powerful questions....</vt:lpstr>
      <vt:lpstr>Ask concisely. Preambles aren't needed. Build upon where they are going. Silence and pause can give space to a deeper insight. Wait. Interrupt to support greater clarity. Invite them to consider different possibilities.</vt:lpstr>
      <vt:lpstr>Activity: Write it Out!</vt:lpstr>
      <vt:lpstr>Model </vt:lpstr>
      <vt:lpstr>Model Debrief </vt:lpstr>
      <vt:lpstr>LUNCH 12:00 – 1:00 P.M.</vt:lpstr>
      <vt:lpstr>Coaching Triads – 35 minutes</vt:lpstr>
      <vt:lpstr>Debrief!  </vt:lpstr>
      <vt:lpstr>Learn to Self-Manage  - Bekah</vt:lpstr>
      <vt:lpstr> The coach’s role is not to fix the problem or find the "solution.”</vt:lpstr>
      <vt:lpstr>PowerPoint Presentation</vt:lpstr>
      <vt:lpstr>Possible Interventions</vt:lpstr>
      <vt:lpstr>PowerPoint Presentation</vt:lpstr>
      <vt:lpstr>What are some signs that we are not centering the leader and their agenda?</vt:lpstr>
      <vt:lpstr>PowerPoint Presentation</vt:lpstr>
      <vt:lpstr>PowerPoint Presentation</vt:lpstr>
      <vt:lpstr> How might we self-manage as a coach?</vt:lpstr>
      <vt:lpstr>Key Takeaways</vt:lpstr>
      <vt:lpstr>PowerPoint Presentation</vt:lpstr>
      <vt:lpstr>Curiosity and Unpacking Judgement</vt:lpstr>
      <vt:lpstr>Curiosity....</vt:lpstr>
      <vt:lpstr>Judgement</vt:lpstr>
      <vt:lpstr>Unpacking Judgement: Table Groups  10 minutes</vt:lpstr>
      <vt:lpstr>Share Out</vt:lpstr>
      <vt:lpstr>Key Takeaways</vt:lpstr>
      <vt:lpstr>Practicing Interrupting </vt:lpstr>
      <vt:lpstr>How do we feel about Kristin interrupting Melissa?</vt:lpstr>
      <vt:lpstr>What do we mean by interrupting? </vt:lpstr>
      <vt:lpstr>Intrusive Interruptions</vt:lpstr>
      <vt:lpstr>Collaborative Interruptions </vt:lpstr>
      <vt:lpstr>Focusing the Conversation on Intention </vt:lpstr>
      <vt:lpstr>What do we mean by a pause?</vt:lpstr>
      <vt:lpstr>WHY might we need to interrupt when coaching someone? </vt:lpstr>
      <vt:lpstr>When should we interrupt?</vt:lpstr>
      <vt:lpstr>Coaching Tips:</vt:lpstr>
      <vt:lpstr>Let's try it!  </vt:lpstr>
      <vt:lpstr>Debrief </vt:lpstr>
      <vt:lpstr>Key Takeaways</vt:lpstr>
      <vt:lpstr>Centering Equity and Justice</vt:lpstr>
      <vt:lpstr>The new racism: Racism without 'racists.' Today, racial segregation and division often result from habits, policies, and institutions that are not explicitly designed to discriminate. Contrary to popular belief, discrimination or segregation do not require animus. They thrive even in the absence of prejudice or ill will. It's common to have racism without racists.                   Eduardo Bonilla-Silva  </vt:lpstr>
      <vt:lpstr>Centering Race, Class, and Gender Justice</vt:lpstr>
      <vt:lpstr>Centering Equity in your Campaigns Tool (pg 3 in PEPS)</vt:lpstr>
      <vt:lpstr>Would the campaign(s) your coaching have answers to these questions or be able to say most components of these tools are a part of their campaign?  What is something you noticed that could support your coaching?  </vt:lpstr>
      <vt:lpstr>Factors that Support the Centering Equity in your Campaigns Tool</vt:lpstr>
      <vt:lpstr>Coaching Equity—Tabletop Discussion</vt:lpstr>
      <vt:lpstr>Coaching for Equity</vt:lpstr>
      <vt:lpstr>Working to cultivate</vt:lpstr>
      <vt:lpstr>PowerPoint Presentation</vt:lpstr>
      <vt:lpstr>Coaching Practice (groups of 3)</vt:lpstr>
      <vt:lpstr>Key Points</vt:lpstr>
      <vt:lpstr>Give us Your Feedback Please</vt:lpstr>
      <vt:lpstr>Closing 4:20</vt:lpstr>
      <vt:lpstr>What is becoming clearer?  What is murkey?  Breakfast Tomorrow   Coaching Assessment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2026-01-08T19:46:39Z</dcterms:created>
  <dcterms:modified xsi:type="dcterms:W3CDTF">2026-03-13T14:40:36Z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0x0101004F15A52AE31FEC4EB9E74AAFCF7B6AD7</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