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48" r:id="rId5"/>
  </p:sldMasterIdLst>
  <p:notesMasterIdLst>
    <p:notesMasterId r:id="rId78"/>
  </p:notesMasterIdLst>
  <p:sldIdLst>
    <p:sldId id="314" r:id="rId6"/>
    <p:sldId id="2720" r:id="rId7"/>
    <p:sldId id="2663" r:id="rId8"/>
    <p:sldId id="2650" r:id="rId9"/>
    <p:sldId id="2579" r:id="rId10"/>
    <p:sldId id="2613" r:id="rId11"/>
    <p:sldId id="2750" r:id="rId12"/>
    <p:sldId id="2755" r:id="rId13"/>
    <p:sldId id="2751" r:id="rId14"/>
    <p:sldId id="2756" r:id="rId15"/>
    <p:sldId id="1136" r:id="rId16"/>
    <p:sldId id="2752" r:id="rId17"/>
    <p:sldId id="2753" r:id="rId18"/>
    <p:sldId id="2754" r:id="rId19"/>
    <p:sldId id="2757" r:id="rId20"/>
    <p:sldId id="2749" r:id="rId21"/>
    <p:sldId id="2726" r:id="rId22"/>
    <p:sldId id="2625" r:id="rId23"/>
    <p:sldId id="2735" r:id="rId24"/>
    <p:sldId id="2734" r:id="rId25"/>
    <p:sldId id="2621" r:id="rId26"/>
    <p:sldId id="2628" r:id="rId27"/>
    <p:sldId id="2630" r:id="rId28"/>
    <p:sldId id="2631" r:id="rId29"/>
    <p:sldId id="2632" r:id="rId30"/>
    <p:sldId id="2587" r:id="rId31"/>
    <p:sldId id="2590" r:id="rId32"/>
    <p:sldId id="2591" r:id="rId33"/>
    <p:sldId id="2607" r:id="rId34"/>
    <p:sldId id="2592" r:id="rId35"/>
    <p:sldId id="2593" r:id="rId36"/>
    <p:sldId id="2594" r:id="rId37"/>
    <p:sldId id="2608" r:id="rId38"/>
    <p:sldId id="2595" r:id="rId39"/>
    <p:sldId id="2597" r:id="rId40"/>
    <p:sldId id="2664" r:id="rId41"/>
    <p:sldId id="2583" r:id="rId42"/>
    <p:sldId id="2606" r:id="rId43"/>
    <p:sldId id="2598" r:id="rId44"/>
    <p:sldId id="2609" r:id="rId45"/>
    <p:sldId id="2585" r:id="rId46"/>
    <p:sldId id="898" r:id="rId47"/>
    <p:sldId id="2709" r:id="rId48"/>
    <p:sldId id="2601" r:id="rId49"/>
    <p:sldId id="2602" r:id="rId50"/>
    <p:sldId id="2719" r:id="rId51"/>
    <p:sldId id="899" r:id="rId52"/>
    <p:sldId id="2603" r:id="rId53"/>
    <p:sldId id="2604" r:id="rId54"/>
    <p:sldId id="2605" r:id="rId55"/>
    <p:sldId id="2747" r:id="rId56"/>
    <p:sldId id="2712" r:id="rId57"/>
    <p:sldId id="2711" r:id="rId58"/>
    <p:sldId id="2714" r:id="rId59"/>
    <p:sldId id="2713" r:id="rId60"/>
    <p:sldId id="2716" r:id="rId61"/>
    <p:sldId id="2717" r:id="rId62"/>
    <p:sldId id="2715" r:id="rId63"/>
    <p:sldId id="2746" r:id="rId64"/>
    <p:sldId id="2578" r:id="rId65"/>
    <p:sldId id="2743" r:id="rId66"/>
    <p:sldId id="2707" r:id="rId67"/>
    <p:sldId id="2742" r:id="rId68"/>
    <p:sldId id="2744" r:id="rId69"/>
    <p:sldId id="2702" r:id="rId70"/>
    <p:sldId id="2703" r:id="rId71"/>
    <p:sldId id="1145" r:id="rId72"/>
    <p:sldId id="2699" r:id="rId73"/>
    <p:sldId id="2704" r:id="rId74"/>
    <p:sldId id="2705" r:id="rId75"/>
    <p:sldId id="2758" r:id="rId76"/>
    <p:sldId id="2589"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F0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D8AAE6-467E-27AC-F9A2-BD0683666202}" v="17" dt="2026-06-11T18:14:52.1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microsoft.com/office/2015/10/relationships/revisionInfo" Target="revisionInfo.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leason, Carrie [NEA]" userId="S::cgleason@nea.org::31a7c8cd-92be-4cca-a62a-d67004c12b95" providerId="AD" clId="Web-{1D2ADD2F-C6E6-E28A-C9E2-2E89EBC07C34}"/>
    <pc:docChg chg="modSld">
      <pc:chgData name="Gleason, Carrie [NEA]" userId="S::cgleason@nea.org::31a7c8cd-92be-4cca-a62a-d67004c12b95" providerId="AD" clId="Web-{1D2ADD2F-C6E6-E28A-C9E2-2E89EBC07C34}" dt="2026-06-03T22:34:19.881" v="2" actId="20577"/>
      <pc:docMkLst>
        <pc:docMk/>
      </pc:docMkLst>
      <pc:sldChg chg="modSp">
        <pc:chgData name="Gleason, Carrie [NEA]" userId="S::cgleason@nea.org::31a7c8cd-92be-4cca-a62a-d67004c12b95" providerId="AD" clId="Web-{1D2ADD2F-C6E6-E28A-C9E2-2E89EBC07C34}" dt="2026-06-03T22:34:19.881" v="2" actId="20577"/>
        <pc:sldMkLst>
          <pc:docMk/>
          <pc:sldMk cId="1011132440" sldId="2699"/>
        </pc:sldMkLst>
        <pc:spChg chg="mod">
          <ac:chgData name="Gleason, Carrie [NEA]" userId="S::cgleason@nea.org::31a7c8cd-92be-4cca-a62a-d67004c12b95" providerId="AD" clId="Web-{1D2ADD2F-C6E6-E28A-C9E2-2E89EBC07C34}" dt="2026-06-03T22:34:19.881" v="2" actId="20577"/>
          <ac:spMkLst>
            <pc:docMk/>
            <pc:sldMk cId="1011132440" sldId="2699"/>
            <ac:spMk id="2" creationId="{A0C11797-DCCE-E6F0-2617-151923E27FCD}"/>
          </ac:spMkLst>
        </pc:spChg>
      </pc:sldChg>
      <pc:sldChg chg="delSp">
        <pc:chgData name="Gleason, Carrie [NEA]" userId="S::cgleason@nea.org::31a7c8cd-92be-4cca-a62a-d67004c12b95" providerId="AD" clId="Web-{1D2ADD2F-C6E6-E28A-C9E2-2E89EBC07C34}" dt="2026-06-03T22:17:19.379" v="0"/>
        <pc:sldMkLst>
          <pc:docMk/>
          <pc:sldMk cId="1201328972" sldId="2747"/>
        </pc:sldMkLst>
      </pc:sldChg>
    </pc:docChg>
  </pc:docChgLst>
  <pc:docChgLst>
    <pc:chgData name="Warrow, Scott" userId="S::swarrow_mea.org#ext#@neahq.onmicrosoft.com::5678d7dc-d04b-4768-840c-4d4ec12ded67" providerId="AD" clId="Web-{D4D8AAE6-467E-27AC-F9A2-BD0683666202}"/>
    <pc:docChg chg="modSld">
      <pc:chgData name="Warrow, Scott" userId="S::swarrow_mea.org#ext#@neahq.onmicrosoft.com::5678d7dc-d04b-4768-840c-4d4ec12ded67" providerId="AD" clId="Web-{D4D8AAE6-467E-27AC-F9A2-BD0683666202}" dt="2026-06-11T17:30:41.686" v="17" actId="20577"/>
      <pc:docMkLst>
        <pc:docMk/>
      </pc:docMkLst>
      <pc:sldChg chg="modSp">
        <pc:chgData name="Warrow, Scott" userId="S::swarrow_mea.org#ext#@neahq.onmicrosoft.com::5678d7dc-d04b-4768-840c-4d4ec12ded67" providerId="AD" clId="Web-{D4D8AAE6-467E-27AC-F9A2-BD0683666202}" dt="2026-06-11T17:27:16.757" v="15" actId="20577"/>
        <pc:sldMkLst>
          <pc:docMk/>
          <pc:sldMk cId="2256666184" sldId="2597"/>
        </pc:sldMkLst>
        <pc:spChg chg="mod">
          <ac:chgData name="Warrow, Scott" userId="S::swarrow_mea.org#ext#@neahq.onmicrosoft.com::5678d7dc-d04b-4768-840c-4d4ec12ded67" providerId="AD" clId="Web-{D4D8AAE6-467E-27AC-F9A2-BD0683666202}" dt="2026-06-11T17:27:16.757" v="15" actId="20577"/>
          <ac:spMkLst>
            <pc:docMk/>
            <pc:sldMk cId="2256666184" sldId="2597"/>
            <ac:spMk id="3" creationId="{84E8FEAF-7BAA-CD68-F65C-1D8764CE8856}"/>
          </ac:spMkLst>
        </pc:spChg>
      </pc:sldChg>
      <pc:sldChg chg="modSp">
        <pc:chgData name="Warrow, Scott" userId="S::swarrow_mea.org#ext#@neahq.onmicrosoft.com::5678d7dc-d04b-4768-840c-4d4ec12ded67" providerId="AD" clId="Web-{D4D8AAE6-467E-27AC-F9A2-BD0683666202}" dt="2026-06-11T17:30:41.686" v="17" actId="20577"/>
        <pc:sldMkLst>
          <pc:docMk/>
          <pc:sldMk cId="168079219" sldId="2609"/>
        </pc:sldMkLst>
        <pc:spChg chg="mod">
          <ac:chgData name="Warrow, Scott" userId="S::swarrow_mea.org#ext#@neahq.onmicrosoft.com::5678d7dc-d04b-4768-840c-4d4ec12ded67" providerId="AD" clId="Web-{D4D8AAE6-467E-27AC-F9A2-BD0683666202}" dt="2026-06-11T17:30:41.686" v="17" actId="20577"/>
          <ac:spMkLst>
            <pc:docMk/>
            <pc:sldMk cId="168079219" sldId="2609"/>
            <ac:spMk id="3" creationId="{82EB6FF0-718F-9065-0A17-5C71DC3A5700}"/>
          </ac:spMkLst>
        </pc:spChg>
      </pc:sldChg>
    </pc:docChg>
  </pc:docChgLst>
</pc:chgInfo>
</file>

<file path=ppt/diagrams/_rels/data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ata4.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image" Target="../media/image27.svg"/></Relationships>
</file>

<file path=ppt/diagrams/_rels/data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_rels/data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6.svg"/><Relationship Id="rId4" Type="http://schemas.openxmlformats.org/officeDocument/2006/relationships/image" Target="../media/image35.svg"/></Relationships>
</file>

<file path=ppt/diagrams/_rels/data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ata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svg"/></Relationships>
</file>

<file path=ppt/diagrams/_rels/data9.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svg"/></Relationships>
</file>

<file path=ppt/diagrams/_rels/data1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_rels/data11.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svg"/></Relationships>
</file>

<file path=ppt/diagrams/_rels/data1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image" Target="../media/image44.svg"/></Relationships>
</file>

<file path=ppt/diagrams/_rels/data13.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svg"/><Relationship Id="rId1" Type="http://schemas.openxmlformats.org/officeDocument/2006/relationships/image" Target="../media/image54.svg"/><Relationship Id="rId5" Type="http://schemas.openxmlformats.org/officeDocument/2006/relationships/image" Target="../media/image58.svg"/><Relationship Id="rId4" Type="http://schemas.openxmlformats.org/officeDocument/2006/relationships/image" Target="../media/image57.svg"/></Relationships>
</file>

<file path=ppt/diagrams/_rels/drawing2.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34.svg"/><Relationship Id="rId1" Type="http://schemas.openxmlformats.org/officeDocument/2006/relationships/image" Target="../media/image33.svg"/><Relationship Id="rId5" Type="http://schemas.openxmlformats.org/officeDocument/2006/relationships/image" Target="../media/image36.svg"/><Relationship Id="rId4" Type="http://schemas.openxmlformats.org/officeDocument/2006/relationships/image" Target="../media/image3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rawing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svg"/></Relationships>
</file>

<file path=ppt/diagrams/_rels/drawing9.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image" Target="../media/image44.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svg"/><Relationship Id="rId1" Type="http://schemas.openxmlformats.org/officeDocument/2006/relationships/image" Target="../media/image46.svg"/></Relationships>
</file>

<file path=ppt/diagrams/_rels/drawing11.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svg"/><Relationship Id="rId1" Type="http://schemas.openxmlformats.org/officeDocument/2006/relationships/image" Target="../media/image44.svg"/></Relationships>
</file>

<file path=ppt/diagrams/_rels/drawing13.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svg"/><Relationship Id="rId1" Type="http://schemas.openxmlformats.org/officeDocument/2006/relationships/image" Target="../media/image54.svg"/><Relationship Id="rId5" Type="http://schemas.openxmlformats.org/officeDocument/2006/relationships/image" Target="../media/image58.svg"/><Relationship Id="rId4" Type="http://schemas.openxmlformats.org/officeDocument/2006/relationships/image" Target="../media/image5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E2D9DC-BE8F-4097-91B1-2BECA1A1F67E}"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C25C919F-501E-455C-9F85-70126765B713}">
      <dgm:prSet/>
      <dgm:spPr/>
      <dgm:t>
        <a:bodyPr/>
        <a:lstStyle/>
        <a:p>
          <a:r>
            <a:rPr lang="en-US"/>
            <a:t>Debriefing and check ins are critically important because they allow the space and time to do these interventions. </a:t>
          </a:r>
        </a:p>
      </dgm:t>
    </dgm:pt>
    <dgm:pt modelId="{4C7C5266-EA76-4A77-8D89-91CD99499B7C}" type="parTrans" cxnId="{C63997B6-1678-4821-B643-D0DA5F751FB6}">
      <dgm:prSet/>
      <dgm:spPr/>
      <dgm:t>
        <a:bodyPr/>
        <a:lstStyle/>
        <a:p>
          <a:endParaRPr lang="en-US"/>
        </a:p>
      </dgm:t>
    </dgm:pt>
    <dgm:pt modelId="{C80D1B0C-531B-4EAC-B179-8A916DF0143F}" type="sibTrans" cxnId="{C63997B6-1678-4821-B643-D0DA5F751FB6}">
      <dgm:prSet/>
      <dgm:spPr/>
      <dgm:t>
        <a:bodyPr/>
        <a:lstStyle/>
        <a:p>
          <a:endParaRPr lang="en-US"/>
        </a:p>
      </dgm:t>
    </dgm:pt>
    <dgm:pt modelId="{05CC1004-9B6F-48AB-A328-90DDEE556209}">
      <dgm:prSet/>
      <dgm:spPr/>
      <dgm:t>
        <a:bodyPr/>
        <a:lstStyle/>
        <a:p>
          <a:r>
            <a:rPr lang="en-US"/>
            <a:t>The correct intervention is critical to supporting a persons growth and helping them find the answers. </a:t>
          </a:r>
        </a:p>
      </dgm:t>
    </dgm:pt>
    <dgm:pt modelId="{00179016-A162-4FD2-81C2-9631640A8B12}" type="parTrans" cxnId="{8DC888E7-887D-4848-9CB3-523DBBE41666}">
      <dgm:prSet/>
      <dgm:spPr/>
      <dgm:t>
        <a:bodyPr/>
        <a:lstStyle/>
        <a:p>
          <a:endParaRPr lang="en-US"/>
        </a:p>
      </dgm:t>
    </dgm:pt>
    <dgm:pt modelId="{85F2D680-933F-4FD1-AA01-E0F5C22477CE}" type="sibTrans" cxnId="{8DC888E7-887D-4848-9CB3-523DBBE41666}">
      <dgm:prSet/>
      <dgm:spPr/>
      <dgm:t>
        <a:bodyPr/>
        <a:lstStyle/>
        <a:p>
          <a:endParaRPr lang="en-US"/>
        </a:p>
      </dgm:t>
    </dgm:pt>
    <dgm:pt modelId="{D2FF35B4-2237-4A30-8F0B-696F9F275403}">
      <dgm:prSet/>
      <dgm:spPr/>
      <dgm:t>
        <a:bodyPr/>
        <a:lstStyle/>
        <a:p>
          <a:r>
            <a:rPr lang="en-US"/>
            <a:t>Asking good questions helps us find the appropriate intervention. </a:t>
          </a:r>
        </a:p>
      </dgm:t>
    </dgm:pt>
    <dgm:pt modelId="{7F7CF5BD-A47B-4668-BB36-3903AB1E89CE}" type="parTrans" cxnId="{C6C4A777-D260-48E0-BD49-66E0F0AD549E}">
      <dgm:prSet/>
      <dgm:spPr/>
      <dgm:t>
        <a:bodyPr/>
        <a:lstStyle/>
        <a:p>
          <a:endParaRPr lang="en-US"/>
        </a:p>
      </dgm:t>
    </dgm:pt>
    <dgm:pt modelId="{555D81E4-C55E-4505-A51C-2280F991C370}" type="sibTrans" cxnId="{C6C4A777-D260-48E0-BD49-66E0F0AD549E}">
      <dgm:prSet/>
      <dgm:spPr/>
      <dgm:t>
        <a:bodyPr/>
        <a:lstStyle/>
        <a:p>
          <a:endParaRPr lang="en-US"/>
        </a:p>
      </dgm:t>
    </dgm:pt>
    <dgm:pt modelId="{306D2332-6951-4621-A2DE-3F2DAD8FF908}" type="pres">
      <dgm:prSet presAssocID="{D3E2D9DC-BE8F-4097-91B1-2BECA1A1F67E}" presName="vert0" presStyleCnt="0">
        <dgm:presLayoutVars>
          <dgm:dir/>
          <dgm:animOne val="branch"/>
          <dgm:animLvl val="lvl"/>
        </dgm:presLayoutVars>
      </dgm:prSet>
      <dgm:spPr/>
    </dgm:pt>
    <dgm:pt modelId="{826519AB-AA14-40A8-9742-F50C2C383A9C}" type="pres">
      <dgm:prSet presAssocID="{C25C919F-501E-455C-9F85-70126765B713}" presName="thickLine" presStyleLbl="alignNode1" presStyleIdx="0" presStyleCnt="3"/>
      <dgm:spPr/>
    </dgm:pt>
    <dgm:pt modelId="{AD21A089-AFFF-43D8-AE36-7DB4E472271C}" type="pres">
      <dgm:prSet presAssocID="{C25C919F-501E-455C-9F85-70126765B713}" presName="horz1" presStyleCnt="0"/>
      <dgm:spPr/>
    </dgm:pt>
    <dgm:pt modelId="{7C900434-A708-47ED-9318-C35FB90FD794}" type="pres">
      <dgm:prSet presAssocID="{C25C919F-501E-455C-9F85-70126765B713}" presName="tx1" presStyleLbl="revTx" presStyleIdx="0" presStyleCnt="3"/>
      <dgm:spPr/>
    </dgm:pt>
    <dgm:pt modelId="{8CBDB779-B070-4C7A-BF00-4A52CEBDDA63}" type="pres">
      <dgm:prSet presAssocID="{C25C919F-501E-455C-9F85-70126765B713}" presName="vert1" presStyleCnt="0"/>
      <dgm:spPr/>
    </dgm:pt>
    <dgm:pt modelId="{9F5BF659-4D49-4AF7-BF3B-22722D137889}" type="pres">
      <dgm:prSet presAssocID="{05CC1004-9B6F-48AB-A328-90DDEE556209}" presName="thickLine" presStyleLbl="alignNode1" presStyleIdx="1" presStyleCnt="3"/>
      <dgm:spPr/>
    </dgm:pt>
    <dgm:pt modelId="{6FB392E1-15BC-47CD-AB12-B465BA7AEB50}" type="pres">
      <dgm:prSet presAssocID="{05CC1004-9B6F-48AB-A328-90DDEE556209}" presName="horz1" presStyleCnt="0"/>
      <dgm:spPr/>
    </dgm:pt>
    <dgm:pt modelId="{733B4FEA-EF16-46CE-9EBB-3FD620CD4C2C}" type="pres">
      <dgm:prSet presAssocID="{05CC1004-9B6F-48AB-A328-90DDEE556209}" presName="tx1" presStyleLbl="revTx" presStyleIdx="1" presStyleCnt="3"/>
      <dgm:spPr/>
    </dgm:pt>
    <dgm:pt modelId="{9602F227-7DD6-40E6-AA43-8F66E3898C65}" type="pres">
      <dgm:prSet presAssocID="{05CC1004-9B6F-48AB-A328-90DDEE556209}" presName="vert1" presStyleCnt="0"/>
      <dgm:spPr/>
    </dgm:pt>
    <dgm:pt modelId="{77E977B9-7BF2-4E9F-B923-40FB2901B089}" type="pres">
      <dgm:prSet presAssocID="{D2FF35B4-2237-4A30-8F0B-696F9F275403}" presName="thickLine" presStyleLbl="alignNode1" presStyleIdx="2" presStyleCnt="3"/>
      <dgm:spPr/>
    </dgm:pt>
    <dgm:pt modelId="{A8941401-E730-4CDE-8BD1-79039FB355CF}" type="pres">
      <dgm:prSet presAssocID="{D2FF35B4-2237-4A30-8F0B-696F9F275403}" presName="horz1" presStyleCnt="0"/>
      <dgm:spPr/>
    </dgm:pt>
    <dgm:pt modelId="{9858599D-BC43-43B7-AB2D-432B6D86FED7}" type="pres">
      <dgm:prSet presAssocID="{D2FF35B4-2237-4A30-8F0B-696F9F275403}" presName="tx1" presStyleLbl="revTx" presStyleIdx="2" presStyleCnt="3"/>
      <dgm:spPr/>
    </dgm:pt>
    <dgm:pt modelId="{AD73ED46-FCA8-49F7-9200-7AE8FE694D3C}" type="pres">
      <dgm:prSet presAssocID="{D2FF35B4-2237-4A30-8F0B-696F9F275403}" presName="vert1" presStyleCnt="0"/>
      <dgm:spPr/>
    </dgm:pt>
  </dgm:ptLst>
  <dgm:cxnLst>
    <dgm:cxn modelId="{C7EC6921-3365-409C-A498-81C096F77B26}" type="presOf" srcId="{C25C919F-501E-455C-9F85-70126765B713}" destId="{7C900434-A708-47ED-9318-C35FB90FD794}" srcOrd="0" destOrd="0" presId="urn:microsoft.com/office/officeart/2008/layout/LinedList"/>
    <dgm:cxn modelId="{2A9A123E-7064-450A-807B-423189704867}" type="presOf" srcId="{D3E2D9DC-BE8F-4097-91B1-2BECA1A1F67E}" destId="{306D2332-6951-4621-A2DE-3F2DAD8FF908}" srcOrd="0" destOrd="0" presId="urn:microsoft.com/office/officeart/2008/layout/LinedList"/>
    <dgm:cxn modelId="{C0ABCD5E-E253-4690-A422-9B86B419B428}" type="presOf" srcId="{05CC1004-9B6F-48AB-A328-90DDEE556209}" destId="{733B4FEA-EF16-46CE-9EBB-3FD620CD4C2C}" srcOrd="0" destOrd="0" presId="urn:microsoft.com/office/officeart/2008/layout/LinedList"/>
    <dgm:cxn modelId="{C6C4A777-D260-48E0-BD49-66E0F0AD549E}" srcId="{D3E2D9DC-BE8F-4097-91B1-2BECA1A1F67E}" destId="{D2FF35B4-2237-4A30-8F0B-696F9F275403}" srcOrd="2" destOrd="0" parTransId="{7F7CF5BD-A47B-4668-BB36-3903AB1E89CE}" sibTransId="{555D81E4-C55E-4505-A51C-2280F991C370}"/>
    <dgm:cxn modelId="{0768A1AF-67A5-4607-95A5-EE8ABA301CA2}" type="presOf" srcId="{D2FF35B4-2237-4A30-8F0B-696F9F275403}" destId="{9858599D-BC43-43B7-AB2D-432B6D86FED7}" srcOrd="0" destOrd="0" presId="urn:microsoft.com/office/officeart/2008/layout/LinedList"/>
    <dgm:cxn modelId="{C63997B6-1678-4821-B643-D0DA5F751FB6}" srcId="{D3E2D9DC-BE8F-4097-91B1-2BECA1A1F67E}" destId="{C25C919F-501E-455C-9F85-70126765B713}" srcOrd="0" destOrd="0" parTransId="{4C7C5266-EA76-4A77-8D89-91CD99499B7C}" sibTransId="{C80D1B0C-531B-4EAC-B179-8A916DF0143F}"/>
    <dgm:cxn modelId="{8DC888E7-887D-4848-9CB3-523DBBE41666}" srcId="{D3E2D9DC-BE8F-4097-91B1-2BECA1A1F67E}" destId="{05CC1004-9B6F-48AB-A328-90DDEE556209}" srcOrd="1" destOrd="0" parTransId="{00179016-A162-4FD2-81C2-9631640A8B12}" sibTransId="{85F2D680-933F-4FD1-AA01-E0F5C22477CE}"/>
    <dgm:cxn modelId="{CBC7939B-1BB1-4D74-B34F-46E912C5DA74}" type="presParOf" srcId="{306D2332-6951-4621-A2DE-3F2DAD8FF908}" destId="{826519AB-AA14-40A8-9742-F50C2C383A9C}" srcOrd="0" destOrd="0" presId="urn:microsoft.com/office/officeart/2008/layout/LinedList"/>
    <dgm:cxn modelId="{13BF9DB7-BE0E-43CF-AAED-7817AAD4EEE4}" type="presParOf" srcId="{306D2332-6951-4621-A2DE-3F2DAD8FF908}" destId="{AD21A089-AFFF-43D8-AE36-7DB4E472271C}" srcOrd="1" destOrd="0" presId="urn:microsoft.com/office/officeart/2008/layout/LinedList"/>
    <dgm:cxn modelId="{17DEBEEC-DB0C-4596-BA7D-DCE086885ED5}" type="presParOf" srcId="{AD21A089-AFFF-43D8-AE36-7DB4E472271C}" destId="{7C900434-A708-47ED-9318-C35FB90FD794}" srcOrd="0" destOrd="0" presId="urn:microsoft.com/office/officeart/2008/layout/LinedList"/>
    <dgm:cxn modelId="{DC096E59-50EA-4688-A969-524A528EB02C}" type="presParOf" srcId="{AD21A089-AFFF-43D8-AE36-7DB4E472271C}" destId="{8CBDB779-B070-4C7A-BF00-4A52CEBDDA63}" srcOrd="1" destOrd="0" presId="urn:microsoft.com/office/officeart/2008/layout/LinedList"/>
    <dgm:cxn modelId="{978C8484-7E2E-42DD-A359-35B7BB51433F}" type="presParOf" srcId="{306D2332-6951-4621-A2DE-3F2DAD8FF908}" destId="{9F5BF659-4D49-4AF7-BF3B-22722D137889}" srcOrd="2" destOrd="0" presId="urn:microsoft.com/office/officeart/2008/layout/LinedList"/>
    <dgm:cxn modelId="{3AC9D087-8938-4B31-AAE3-1D8DE8851586}" type="presParOf" srcId="{306D2332-6951-4621-A2DE-3F2DAD8FF908}" destId="{6FB392E1-15BC-47CD-AB12-B465BA7AEB50}" srcOrd="3" destOrd="0" presId="urn:microsoft.com/office/officeart/2008/layout/LinedList"/>
    <dgm:cxn modelId="{D6127884-5D23-4838-882E-2F91436124F9}" type="presParOf" srcId="{6FB392E1-15BC-47CD-AB12-B465BA7AEB50}" destId="{733B4FEA-EF16-46CE-9EBB-3FD620CD4C2C}" srcOrd="0" destOrd="0" presId="urn:microsoft.com/office/officeart/2008/layout/LinedList"/>
    <dgm:cxn modelId="{AC80044D-4447-42DD-A0BD-28249C1C34A3}" type="presParOf" srcId="{6FB392E1-15BC-47CD-AB12-B465BA7AEB50}" destId="{9602F227-7DD6-40E6-AA43-8F66E3898C65}" srcOrd="1" destOrd="0" presId="urn:microsoft.com/office/officeart/2008/layout/LinedList"/>
    <dgm:cxn modelId="{A55A8807-01DA-4CB6-A55C-9A0BE26462F8}" type="presParOf" srcId="{306D2332-6951-4621-A2DE-3F2DAD8FF908}" destId="{77E977B9-7BF2-4E9F-B923-40FB2901B089}" srcOrd="4" destOrd="0" presId="urn:microsoft.com/office/officeart/2008/layout/LinedList"/>
    <dgm:cxn modelId="{526F89BE-FEF2-4B87-B9C9-B0564D4B07CF}" type="presParOf" srcId="{306D2332-6951-4621-A2DE-3F2DAD8FF908}" destId="{A8941401-E730-4CDE-8BD1-79039FB355CF}" srcOrd="5" destOrd="0" presId="urn:microsoft.com/office/officeart/2008/layout/LinedList"/>
    <dgm:cxn modelId="{F31006DE-02B5-47FD-8FC4-EB75ED19687C}" type="presParOf" srcId="{A8941401-E730-4CDE-8BD1-79039FB355CF}" destId="{9858599D-BC43-43B7-AB2D-432B6D86FED7}" srcOrd="0" destOrd="0" presId="urn:microsoft.com/office/officeart/2008/layout/LinedList"/>
    <dgm:cxn modelId="{DB117F46-08D2-4A62-B184-4A2DE79B91E1}" type="presParOf" srcId="{A8941401-E730-4CDE-8BD1-79039FB355CF}" destId="{AD73ED46-FCA8-49F7-9200-7AE8FE694D3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6451D5-73D4-4327-809E-710A2A6263FC}"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73981DC7-150F-46FF-B645-C4F1E7A9BC9E}">
      <dgm:prSet custT="1"/>
      <dgm:spPr/>
      <dgm:t>
        <a:bodyPr/>
        <a:lstStyle/>
        <a:p>
          <a:pPr>
            <a:lnSpc>
              <a:spcPct val="100000"/>
            </a:lnSpc>
            <a:defRPr cap="all"/>
          </a:pPr>
          <a:r>
            <a:rPr lang="en-US" sz="2200"/>
            <a:t>Think about an issue you are having with your campaign. </a:t>
          </a:r>
        </a:p>
      </dgm:t>
    </dgm:pt>
    <dgm:pt modelId="{C749C244-3F21-40C8-84BC-CB0F6A37FF17}" type="parTrans" cxnId="{90B1D24F-1CE7-4DA6-BC25-1C25DDCD5383}">
      <dgm:prSet/>
      <dgm:spPr/>
      <dgm:t>
        <a:bodyPr/>
        <a:lstStyle/>
        <a:p>
          <a:endParaRPr lang="en-US"/>
        </a:p>
      </dgm:t>
    </dgm:pt>
    <dgm:pt modelId="{A9A3CF48-DF5A-4786-91B8-26F6B593D20E}" type="sibTrans" cxnId="{90B1D24F-1CE7-4DA6-BC25-1C25DDCD5383}">
      <dgm:prSet/>
      <dgm:spPr/>
      <dgm:t>
        <a:bodyPr/>
        <a:lstStyle/>
        <a:p>
          <a:endParaRPr lang="en-US"/>
        </a:p>
      </dgm:t>
    </dgm:pt>
    <dgm:pt modelId="{98A12D0A-0905-40E2-9FD2-74FCAB594A8B}">
      <dgm:prSet/>
      <dgm:spPr/>
      <dgm:t>
        <a:bodyPr/>
        <a:lstStyle/>
        <a:p>
          <a:pPr>
            <a:lnSpc>
              <a:spcPct val="100000"/>
            </a:lnSpc>
            <a:defRPr cap="all"/>
          </a:pPr>
          <a:r>
            <a:rPr lang="en-US" sz="2200"/>
            <a:t>Write it on a post it note. </a:t>
          </a:r>
        </a:p>
      </dgm:t>
    </dgm:pt>
    <dgm:pt modelId="{76E9DC26-9F2F-493B-B294-5E8B3CDEE973}" type="parTrans" cxnId="{B50BAE99-D607-40B4-84EB-9D89D18AB216}">
      <dgm:prSet/>
      <dgm:spPr/>
      <dgm:t>
        <a:bodyPr/>
        <a:lstStyle/>
        <a:p>
          <a:endParaRPr lang="en-US"/>
        </a:p>
      </dgm:t>
    </dgm:pt>
    <dgm:pt modelId="{FF0E983E-C107-423F-9841-1597FB65BEC2}" type="sibTrans" cxnId="{B50BAE99-D607-40B4-84EB-9D89D18AB216}">
      <dgm:prSet/>
      <dgm:spPr/>
      <dgm:t>
        <a:bodyPr/>
        <a:lstStyle/>
        <a:p>
          <a:endParaRPr lang="en-US"/>
        </a:p>
      </dgm:t>
    </dgm:pt>
    <dgm:pt modelId="{3DFA1C62-F1F2-435C-8EE4-D6B6480AE065}" type="pres">
      <dgm:prSet presAssocID="{456451D5-73D4-4327-809E-710A2A6263FC}" presName="root" presStyleCnt="0">
        <dgm:presLayoutVars>
          <dgm:dir/>
          <dgm:resizeHandles val="exact"/>
        </dgm:presLayoutVars>
      </dgm:prSet>
      <dgm:spPr/>
    </dgm:pt>
    <dgm:pt modelId="{1F3E9AA3-A989-4C54-AB9A-A7BFE9FFCC70}" type="pres">
      <dgm:prSet presAssocID="{73981DC7-150F-46FF-B645-C4F1E7A9BC9E}" presName="compNode" presStyleCnt="0"/>
      <dgm:spPr/>
    </dgm:pt>
    <dgm:pt modelId="{5BCFFB6C-D22D-4BCB-8FA2-84F7BBA21FDA}" type="pres">
      <dgm:prSet presAssocID="{73981DC7-150F-46FF-B645-C4F1E7A9BC9E}" presName="iconBgRect" presStyleLbl="bgShp" presStyleIdx="0" presStyleCnt="2"/>
      <dgm:spPr/>
    </dgm:pt>
    <dgm:pt modelId="{C426A4F4-98E4-47FE-BCD4-0FFEFCB999C5}" type="pres">
      <dgm:prSet presAssocID="{73981DC7-150F-46FF-B645-C4F1E7A9BC9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keting"/>
        </a:ext>
      </dgm:extLst>
    </dgm:pt>
    <dgm:pt modelId="{9022A894-19C8-4D90-8762-1BC29C070CC6}" type="pres">
      <dgm:prSet presAssocID="{73981DC7-150F-46FF-B645-C4F1E7A9BC9E}" presName="spaceRect" presStyleCnt="0"/>
      <dgm:spPr/>
    </dgm:pt>
    <dgm:pt modelId="{6E6F593C-3774-4099-B6F2-D1A11586598B}" type="pres">
      <dgm:prSet presAssocID="{73981DC7-150F-46FF-B645-C4F1E7A9BC9E}" presName="textRect" presStyleLbl="revTx" presStyleIdx="0" presStyleCnt="2">
        <dgm:presLayoutVars>
          <dgm:chMax val="1"/>
          <dgm:chPref val="1"/>
        </dgm:presLayoutVars>
      </dgm:prSet>
      <dgm:spPr/>
    </dgm:pt>
    <dgm:pt modelId="{F2FE841C-6C04-4F84-BF5A-D6BF56F19B11}" type="pres">
      <dgm:prSet presAssocID="{A9A3CF48-DF5A-4786-91B8-26F6B593D20E}" presName="sibTrans" presStyleCnt="0"/>
      <dgm:spPr/>
    </dgm:pt>
    <dgm:pt modelId="{71B79097-07D6-4348-9486-7824CB165B6A}" type="pres">
      <dgm:prSet presAssocID="{98A12D0A-0905-40E2-9FD2-74FCAB594A8B}" presName="compNode" presStyleCnt="0"/>
      <dgm:spPr/>
    </dgm:pt>
    <dgm:pt modelId="{C3E4A393-FEBF-4B51-963B-DEEF83333874}" type="pres">
      <dgm:prSet presAssocID="{98A12D0A-0905-40E2-9FD2-74FCAB594A8B}" presName="iconBgRect" presStyleLbl="bgShp" presStyleIdx="1" presStyleCnt="2"/>
      <dgm:spPr/>
    </dgm:pt>
    <dgm:pt modelId="{D606AB03-2EAC-4325-B857-6748C4F00CFE}" type="pres">
      <dgm:prSet presAssocID="{98A12D0A-0905-40E2-9FD2-74FCAB594A8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ilbox"/>
        </a:ext>
      </dgm:extLst>
    </dgm:pt>
    <dgm:pt modelId="{48FA6E72-EE6A-49C8-BF02-B299A01E1377}" type="pres">
      <dgm:prSet presAssocID="{98A12D0A-0905-40E2-9FD2-74FCAB594A8B}" presName="spaceRect" presStyleCnt="0"/>
      <dgm:spPr/>
    </dgm:pt>
    <dgm:pt modelId="{0C3CD81E-CC49-48D0-AB4B-EED3C25913B3}" type="pres">
      <dgm:prSet presAssocID="{98A12D0A-0905-40E2-9FD2-74FCAB594A8B}" presName="textRect" presStyleLbl="revTx" presStyleIdx="1" presStyleCnt="2">
        <dgm:presLayoutVars>
          <dgm:chMax val="1"/>
          <dgm:chPref val="1"/>
        </dgm:presLayoutVars>
      </dgm:prSet>
      <dgm:spPr/>
    </dgm:pt>
  </dgm:ptLst>
  <dgm:cxnLst>
    <dgm:cxn modelId="{E8906E41-0D3A-4EBA-A418-EBC662A81639}" type="presOf" srcId="{456451D5-73D4-4327-809E-710A2A6263FC}" destId="{3DFA1C62-F1F2-435C-8EE4-D6B6480AE065}" srcOrd="0" destOrd="0" presId="urn:microsoft.com/office/officeart/2018/5/layout/IconCircleLabelList"/>
    <dgm:cxn modelId="{90B1D24F-1CE7-4DA6-BC25-1C25DDCD5383}" srcId="{456451D5-73D4-4327-809E-710A2A6263FC}" destId="{73981DC7-150F-46FF-B645-C4F1E7A9BC9E}" srcOrd="0" destOrd="0" parTransId="{C749C244-3F21-40C8-84BC-CB0F6A37FF17}" sibTransId="{A9A3CF48-DF5A-4786-91B8-26F6B593D20E}"/>
    <dgm:cxn modelId="{B50BAE99-D607-40B4-84EB-9D89D18AB216}" srcId="{456451D5-73D4-4327-809E-710A2A6263FC}" destId="{98A12D0A-0905-40E2-9FD2-74FCAB594A8B}" srcOrd="1" destOrd="0" parTransId="{76E9DC26-9F2F-493B-B294-5E8B3CDEE973}" sibTransId="{FF0E983E-C107-423F-9841-1597FB65BEC2}"/>
    <dgm:cxn modelId="{0B86F2AC-965B-488D-A2BC-EE2813147E86}" type="presOf" srcId="{73981DC7-150F-46FF-B645-C4F1E7A9BC9E}" destId="{6E6F593C-3774-4099-B6F2-D1A11586598B}" srcOrd="0" destOrd="0" presId="urn:microsoft.com/office/officeart/2018/5/layout/IconCircleLabelList"/>
    <dgm:cxn modelId="{B76D75F7-1365-4E34-B4B4-4C23AACE8ECB}" type="presOf" srcId="{98A12D0A-0905-40E2-9FD2-74FCAB594A8B}" destId="{0C3CD81E-CC49-48D0-AB4B-EED3C25913B3}" srcOrd="0" destOrd="0" presId="urn:microsoft.com/office/officeart/2018/5/layout/IconCircleLabelList"/>
    <dgm:cxn modelId="{8BDF5195-AEDD-408E-A277-5CF371403FE7}" type="presParOf" srcId="{3DFA1C62-F1F2-435C-8EE4-D6B6480AE065}" destId="{1F3E9AA3-A989-4C54-AB9A-A7BFE9FFCC70}" srcOrd="0" destOrd="0" presId="urn:microsoft.com/office/officeart/2018/5/layout/IconCircleLabelList"/>
    <dgm:cxn modelId="{89F6A2D6-32AB-49AB-BDCF-4A93EF99080B}" type="presParOf" srcId="{1F3E9AA3-A989-4C54-AB9A-A7BFE9FFCC70}" destId="{5BCFFB6C-D22D-4BCB-8FA2-84F7BBA21FDA}" srcOrd="0" destOrd="0" presId="urn:microsoft.com/office/officeart/2018/5/layout/IconCircleLabelList"/>
    <dgm:cxn modelId="{9962779C-7549-49A6-997A-3CF759A44570}" type="presParOf" srcId="{1F3E9AA3-A989-4C54-AB9A-A7BFE9FFCC70}" destId="{C426A4F4-98E4-47FE-BCD4-0FFEFCB999C5}" srcOrd="1" destOrd="0" presId="urn:microsoft.com/office/officeart/2018/5/layout/IconCircleLabelList"/>
    <dgm:cxn modelId="{F68CCAC2-2D4B-44FE-8073-CEBEADF931E9}" type="presParOf" srcId="{1F3E9AA3-A989-4C54-AB9A-A7BFE9FFCC70}" destId="{9022A894-19C8-4D90-8762-1BC29C070CC6}" srcOrd="2" destOrd="0" presId="urn:microsoft.com/office/officeart/2018/5/layout/IconCircleLabelList"/>
    <dgm:cxn modelId="{377411ED-C2BF-4021-98C0-F957C6E7FAC5}" type="presParOf" srcId="{1F3E9AA3-A989-4C54-AB9A-A7BFE9FFCC70}" destId="{6E6F593C-3774-4099-B6F2-D1A11586598B}" srcOrd="3" destOrd="0" presId="urn:microsoft.com/office/officeart/2018/5/layout/IconCircleLabelList"/>
    <dgm:cxn modelId="{D92F85AE-98BD-4528-B5C5-DBC932AE9C80}" type="presParOf" srcId="{3DFA1C62-F1F2-435C-8EE4-D6B6480AE065}" destId="{F2FE841C-6C04-4F84-BF5A-D6BF56F19B11}" srcOrd="1" destOrd="0" presId="urn:microsoft.com/office/officeart/2018/5/layout/IconCircleLabelList"/>
    <dgm:cxn modelId="{8235D92F-BC66-404B-ABCC-81ABEC49D5FF}" type="presParOf" srcId="{3DFA1C62-F1F2-435C-8EE4-D6B6480AE065}" destId="{71B79097-07D6-4348-9486-7824CB165B6A}" srcOrd="2" destOrd="0" presId="urn:microsoft.com/office/officeart/2018/5/layout/IconCircleLabelList"/>
    <dgm:cxn modelId="{07EF4AFD-1F26-46AE-A5FF-B200488EECA7}" type="presParOf" srcId="{71B79097-07D6-4348-9486-7824CB165B6A}" destId="{C3E4A393-FEBF-4B51-963B-DEEF83333874}" srcOrd="0" destOrd="0" presId="urn:microsoft.com/office/officeart/2018/5/layout/IconCircleLabelList"/>
    <dgm:cxn modelId="{6BC983EF-74C3-4187-B267-D35D1C710439}" type="presParOf" srcId="{71B79097-07D6-4348-9486-7824CB165B6A}" destId="{D606AB03-2EAC-4325-B857-6748C4F00CFE}" srcOrd="1" destOrd="0" presId="urn:microsoft.com/office/officeart/2018/5/layout/IconCircleLabelList"/>
    <dgm:cxn modelId="{A581C548-34DB-4882-A3C9-609F0E2EDA8F}" type="presParOf" srcId="{71B79097-07D6-4348-9486-7824CB165B6A}" destId="{48FA6E72-EE6A-49C8-BF02-B299A01E1377}" srcOrd="2" destOrd="0" presId="urn:microsoft.com/office/officeart/2018/5/layout/IconCircleLabelList"/>
    <dgm:cxn modelId="{36BCF55E-C1F4-46AD-9799-D883CE05E126}" type="presParOf" srcId="{71B79097-07D6-4348-9486-7824CB165B6A}" destId="{0C3CD81E-CC49-48D0-AB4B-EED3C25913B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EB76F89-4211-4893-B7D3-04F5C1F09FE1}"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F4D6D8B2-F44B-40F4-B344-01BEC26ED177}">
      <dgm:prSet/>
      <dgm:spPr/>
      <dgm:t>
        <a:bodyPr/>
        <a:lstStyle/>
        <a:p>
          <a:r>
            <a:rPr lang="en-US" sz="2400"/>
            <a:t>Team Formation  </a:t>
          </a:r>
        </a:p>
      </dgm:t>
    </dgm:pt>
    <dgm:pt modelId="{C2E900E0-4A77-480C-A247-C1B0A3539273}" type="parTrans" cxnId="{5329DC53-BB63-4DA6-9B9C-6541E7488753}">
      <dgm:prSet/>
      <dgm:spPr/>
      <dgm:t>
        <a:bodyPr/>
        <a:lstStyle/>
        <a:p>
          <a:endParaRPr lang="en-US"/>
        </a:p>
      </dgm:t>
    </dgm:pt>
    <dgm:pt modelId="{4156017D-EE9C-4D91-8D26-B1EA085F4D97}" type="sibTrans" cxnId="{5329DC53-BB63-4DA6-9B9C-6541E7488753}">
      <dgm:prSet phldrT="1" phldr="0"/>
      <dgm:spPr/>
      <dgm:t>
        <a:bodyPr/>
        <a:lstStyle/>
        <a:p>
          <a:r>
            <a:rPr lang="en-US"/>
            <a:t>1</a:t>
          </a:r>
        </a:p>
      </dgm:t>
    </dgm:pt>
    <dgm:pt modelId="{62D75D70-CCAB-42E6-AEFA-CA9DAA3FEF2E}">
      <dgm:prSet/>
      <dgm:spPr/>
      <dgm:t>
        <a:bodyPr/>
        <a:lstStyle/>
        <a:p>
          <a:r>
            <a:rPr lang="en-US" sz="2400"/>
            <a:t>Issue Identification </a:t>
          </a:r>
        </a:p>
      </dgm:t>
    </dgm:pt>
    <dgm:pt modelId="{4E15CB1D-584C-45B8-90C5-6C31C1AB5981}" type="parTrans" cxnId="{021F33DD-BC36-48EF-B46B-F3983636DC88}">
      <dgm:prSet/>
      <dgm:spPr/>
      <dgm:t>
        <a:bodyPr/>
        <a:lstStyle/>
        <a:p>
          <a:endParaRPr lang="en-US"/>
        </a:p>
      </dgm:t>
    </dgm:pt>
    <dgm:pt modelId="{282549D3-D28F-4A26-ACD6-9D7E5B61233A}" type="sibTrans" cxnId="{021F33DD-BC36-48EF-B46B-F3983636DC88}">
      <dgm:prSet phldrT="2" phldr="0"/>
      <dgm:spPr/>
      <dgm:t>
        <a:bodyPr/>
        <a:lstStyle/>
        <a:p>
          <a:r>
            <a:rPr lang="en-US"/>
            <a:t>2</a:t>
          </a:r>
        </a:p>
      </dgm:t>
    </dgm:pt>
    <dgm:pt modelId="{88BDEC2A-8F70-4AFE-95A1-7FD49BC71F99}">
      <dgm:prSet/>
      <dgm:spPr/>
      <dgm:t>
        <a:bodyPr/>
        <a:lstStyle/>
        <a:p>
          <a:r>
            <a:rPr lang="en-US" sz="2400"/>
            <a:t>Goal Setting </a:t>
          </a:r>
        </a:p>
      </dgm:t>
    </dgm:pt>
    <dgm:pt modelId="{30F0D7B1-27AB-4EB1-A697-C8FF5A48C490}" type="parTrans" cxnId="{272A04A2-32A3-4DE0-9799-FC675C8D7C81}">
      <dgm:prSet/>
      <dgm:spPr/>
      <dgm:t>
        <a:bodyPr/>
        <a:lstStyle/>
        <a:p>
          <a:endParaRPr lang="en-US"/>
        </a:p>
      </dgm:t>
    </dgm:pt>
    <dgm:pt modelId="{BC4EC156-9A23-40BA-8DCA-D0517EEB1770}" type="sibTrans" cxnId="{272A04A2-32A3-4DE0-9799-FC675C8D7C81}">
      <dgm:prSet phldrT="3" phldr="0"/>
      <dgm:spPr/>
      <dgm:t>
        <a:bodyPr/>
        <a:lstStyle/>
        <a:p>
          <a:r>
            <a:rPr lang="en-US"/>
            <a:t>3</a:t>
          </a:r>
        </a:p>
      </dgm:t>
    </dgm:pt>
    <dgm:pt modelId="{F667C67A-9193-4295-9FB2-90370646952C}">
      <dgm:prSet/>
      <dgm:spPr/>
      <dgm:t>
        <a:bodyPr/>
        <a:lstStyle/>
        <a:p>
          <a:r>
            <a:rPr lang="en-US" sz="2400"/>
            <a:t>Power Analysis </a:t>
          </a:r>
        </a:p>
      </dgm:t>
    </dgm:pt>
    <dgm:pt modelId="{A8C5FB5C-68C9-472F-A1EC-447DC31262D4}" type="parTrans" cxnId="{67D30455-BD87-45B2-AFEA-30058AC05FB0}">
      <dgm:prSet/>
      <dgm:spPr/>
      <dgm:t>
        <a:bodyPr/>
        <a:lstStyle/>
        <a:p>
          <a:endParaRPr lang="en-US"/>
        </a:p>
      </dgm:t>
    </dgm:pt>
    <dgm:pt modelId="{005AAFA3-88A4-4AA7-8CCE-C92500E6AA1E}" type="sibTrans" cxnId="{67D30455-BD87-45B2-AFEA-30058AC05FB0}">
      <dgm:prSet phldrT="4" phldr="0"/>
      <dgm:spPr/>
      <dgm:t>
        <a:bodyPr/>
        <a:lstStyle/>
        <a:p>
          <a:r>
            <a:rPr lang="en-US"/>
            <a:t>4</a:t>
          </a:r>
        </a:p>
      </dgm:t>
    </dgm:pt>
    <dgm:pt modelId="{576ACDAB-7C21-453B-BA95-9D0F49BFC040}">
      <dgm:prSet/>
      <dgm:spPr/>
      <dgm:t>
        <a:bodyPr/>
        <a:lstStyle/>
        <a:p>
          <a:r>
            <a:rPr lang="en-US" sz="2400"/>
            <a:t>Strategy &amp; Tactics </a:t>
          </a:r>
        </a:p>
      </dgm:t>
    </dgm:pt>
    <dgm:pt modelId="{FF65A83D-C92C-44EC-B7C1-019D6F5371F8}" type="parTrans" cxnId="{7B086E34-6DD0-4735-A222-7F5561CE65A7}">
      <dgm:prSet/>
      <dgm:spPr/>
      <dgm:t>
        <a:bodyPr/>
        <a:lstStyle/>
        <a:p>
          <a:endParaRPr lang="en-US"/>
        </a:p>
      </dgm:t>
    </dgm:pt>
    <dgm:pt modelId="{A232396D-2229-4A3D-B7F5-E05F461955FC}" type="sibTrans" cxnId="{7B086E34-6DD0-4735-A222-7F5561CE65A7}">
      <dgm:prSet phldrT="5" phldr="0"/>
      <dgm:spPr/>
      <dgm:t>
        <a:bodyPr/>
        <a:lstStyle/>
        <a:p>
          <a:r>
            <a:rPr lang="en-US"/>
            <a:t>5</a:t>
          </a:r>
        </a:p>
      </dgm:t>
    </dgm:pt>
    <dgm:pt modelId="{3954E826-0BA2-4062-BDC7-8FD57088CD1B}">
      <dgm:prSet/>
      <dgm:spPr/>
      <dgm:t>
        <a:bodyPr/>
        <a:lstStyle/>
        <a:p>
          <a:r>
            <a:rPr lang="en-US" sz="2400"/>
            <a:t>Implementation</a:t>
          </a:r>
        </a:p>
      </dgm:t>
    </dgm:pt>
    <dgm:pt modelId="{43B7E63E-9354-46B4-9A85-D5238839787D}" type="parTrans" cxnId="{549F558D-A18C-45E6-B985-C12337616FE4}">
      <dgm:prSet/>
      <dgm:spPr/>
      <dgm:t>
        <a:bodyPr/>
        <a:lstStyle/>
        <a:p>
          <a:endParaRPr lang="en-US"/>
        </a:p>
      </dgm:t>
    </dgm:pt>
    <dgm:pt modelId="{F8B66E29-73B7-4934-B867-2B3ACE055EAB}" type="sibTrans" cxnId="{549F558D-A18C-45E6-B985-C12337616FE4}">
      <dgm:prSet phldrT="6" phldr="0"/>
      <dgm:spPr/>
      <dgm:t>
        <a:bodyPr/>
        <a:lstStyle/>
        <a:p>
          <a:r>
            <a:rPr lang="en-US"/>
            <a:t>6</a:t>
          </a:r>
        </a:p>
      </dgm:t>
    </dgm:pt>
    <dgm:pt modelId="{F58D9CC4-DAAA-4423-B2DD-4E72BAE815F9}">
      <dgm:prSet/>
      <dgm:spPr/>
      <dgm:t>
        <a:bodyPr/>
        <a:lstStyle/>
        <a:p>
          <a:r>
            <a:rPr lang="en-US" sz="2400"/>
            <a:t>Reflection </a:t>
          </a:r>
        </a:p>
      </dgm:t>
    </dgm:pt>
    <dgm:pt modelId="{D6299C20-3E2F-4D8F-BCF2-3F4271849B2E}" type="parTrans" cxnId="{1C533EB9-0D4F-4B79-974A-958B791EA2A8}">
      <dgm:prSet/>
      <dgm:spPr/>
      <dgm:t>
        <a:bodyPr/>
        <a:lstStyle/>
        <a:p>
          <a:endParaRPr lang="en-US"/>
        </a:p>
      </dgm:t>
    </dgm:pt>
    <dgm:pt modelId="{6117C6C8-8259-4791-B029-6E5971B5FBFF}" type="sibTrans" cxnId="{1C533EB9-0D4F-4B79-974A-958B791EA2A8}">
      <dgm:prSet phldrT="7" phldr="0"/>
      <dgm:spPr/>
      <dgm:t>
        <a:bodyPr/>
        <a:lstStyle/>
        <a:p>
          <a:r>
            <a:rPr lang="en-US"/>
            <a:t>7</a:t>
          </a:r>
        </a:p>
      </dgm:t>
    </dgm:pt>
    <dgm:pt modelId="{9750A5F3-895F-48BC-8E0D-B2695E04B773}" type="pres">
      <dgm:prSet presAssocID="{7EB76F89-4211-4893-B7D3-04F5C1F09FE1}" presName="Name0" presStyleCnt="0">
        <dgm:presLayoutVars>
          <dgm:animLvl val="lvl"/>
          <dgm:resizeHandles val="exact"/>
        </dgm:presLayoutVars>
      </dgm:prSet>
      <dgm:spPr/>
    </dgm:pt>
    <dgm:pt modelId="{3A5822AD-60BE-4750-B674-B35B7A246469}" type="pres">
      <dgm:prSet presAssocID="{F4D6D8B2-F44B-40F4-B344-01BEC26ED177}" presName="compositeNode" presStyleCnt="0">
        <dgm:presLayoutVars>
          <dgm:bulletEnabled val="1"/>
        </dgm:presLayoutVars>
      </dgm:prSet>
      <dgm:spPr/>
    </dgm:pt>
    <dgm:pt modelId="{4343261F-CF75-4EB0-B4EA-28397947D85A}" type="pres">
      <dgm:prSet presAssocID="{F4D6D8B2-F44B-40F4-B344-01BEC26ED177}" presName="bgRect" presStyleLbl="bgAccFollowNode1" presStyleIdx="0" presStyleCnt="7"/>
      <dgm:spPr/>
    </dgm:pt>
    <dgm:pt modelId="{4AC1AB5B-0820-4382-B03D-8DBCF3375036}" type="pres">
      <dgm:prSet presAssocID="{4156017D-EE9C-4D91-8D26-B1EA085F4D97}" presName="sibTransNodeCircle" presStyleLbl="alignNode1" presStyleIdx="0" presStyleCnt="14">
        <dgm:presLayoutVars>
          <dgm:chMax val="0"/>
          <dgm:bulletEnabled/>
        </dgm:presLayoutVars>
      </dgm:prSet>
      <dgm:spPr/>
    </dgm:pt>
    <dgm:pt modelId="{56C962F0-3870-4900-8E0E-D24D251E4B11}" type="pres">
      <dgm:prSet presAssocID="{F4D6D8B2-F44B-40F4-B344-01BEC26ED177}" presName="bottomLine" presStyleLbl="alignNode1" presStyleIdx="1" presStyleCnt="14">
        <dgm:presLayoutVars/>
      </dgm:prSet>
      <dgm:spPr/>
    </dgm:pt>
    <dgm:pt modelId="{C7D78DF9-4092-4159-867D-1E9915FF5CDD}" type="pres">
      <dgm:prSet presAssocID="{F4D6D8B2-F44B-40F4-B344-01BEC26ED177}" presName="nodeText" presStyleLbl="bgAccFollowNode1" presStyleIdx="0" presStyleCnt="7">
        <dgm:presLayoutVars>
          <dgm:bulletEnabled val="1"/>
        </dgm:presLayoutVars>
      </dgm:prSet>
      <dgm:spPr/>
    </dgm:pt>
    <dgm:pt modelId="{9455AF59-A467-49CB-A776-62E5AF809EB6}" type="pres">
      <dgm:prSet presAssocID="{4156017D-EE9C-4D91-8D26-B1EA085F4D97}" presName="sibTrans" presStyleCnt="0"/>
      <dgm:spPr/>
    </dgm:pt>
    <dgm:pt modelId="{5630D302-96C7-4E18-93FD-B4DAB78099C5}" type="pres">
      <dgm:prSet presAssocID="{62D75D70-CCAB-42E6-AEFA-CA9DAA3FEF2E}" presName="compositeNode" presStyleCnt="0">
        <dgm:presLayoutVars>
          <dgm:bulletEnabled val="1"/>
        </dgm:presLayoutVars>
      </dgm:prSet>
      <dgm:spPr/>
    </dgm:pt>
    <dgm:pt modelId="{3E4F0A1A-DF9D-43ED-AA4E-27A91E66DB8D}" type="pres">
      <dgm:prSet presAssocID="{62D75D70-CCAB-42E6-AEFA-CA9DAA3FEF2E}" presName="bgRect" presStyleLbl="bgAccFollowNode1" presStyleIdx="1" presStyleCnt="7"/>
      <dgm:spPr/>
    </dgm:pt>
    <dgm:pt modelId="{F00FD4BC-1692-4265-945F-7A35BC9282CE}" type="pres">
      <dgm:prSet presAssocID="{282549D3-D28F-4A26-ACD6-9D7E5B61233A}" presName="sibTransNodeCircle" presStyleLbl="alignNode1" presStyleIdx="2" presStyleCnt="14">
        <dgm:presLayoutVars>
          <dgm:chMax val="0"/>
          <dgm:bulletEnabled/>
        </dgm:presLayoutVars>
      </dgm:prSet>
      <dgm:spPr/>
    </dgm:pt>
    <dgm:pt modelId="{85F56224-3330-40D0-BA2D-C2A97E22DB86}" type="pres">
      <dgm:prSet presAssocID="{62D75D70-CCAB-42E6-AEFA-CA9DAA3FEF2E}" presName="bottomLine" presStyleLbl="alignNode1" presStyleIdx="3" presStyleCnt="14">
        <dgm:presLayoutVars/>
      </dgm:prSet>
      <dgm:spPr/>
    </dgm:pt>
    <dgm:pt modelId="{FCECA2A8-3C4D-40DC-B643-02E350010CF4}" type="pres">
      <dgm:prSet presAssocID="{62D75D70-CCAB-42E6-AEFA-CA9DAA3FEF2E}" presName="nodeText" presStyleLbl="bgAccFollowNode1" presStyleIdx="1" presStyleCnt="7">
        <dgm:presLayoutVars>
          <dgm:bulletEnabled val="1"/>
        </dgm:presLayoutVars>
      </dgm:prSet>
      <dgm:spPr/>
    </dgm:pt>
    <dgm:pt modelId="{49B9DDE4-7281-4B39-BBC4-D4F11B58A85C}" type="pres">
      <dgm:prSet presAssocID="{282549D3-D28F-4A26-ACD6-9D7E5B61233A}" presName="sibTrans" presStyleCnt="0"/>
      <dgm:spPr/>
    </dgm:pt>
    <dgm:pt modelId="{3B6193AC-C8F6-4CD4-A3BA-1B4C229E764A}" type="pres">
      <dgm:prSet presAssocID="{88BDEC2A-8F70-4AFE-95A1-7FD49BC71F99}" presName="compositeNode" presStyleCnt="0">
        <dgm:presLayoutVars>
          <dgm:bulletEnabled val="1"/>
        </dgm:presLayoutVars>
      </dgm:prSet>
      <dgm:spPr/>
    </dgm:pt>
    <dgm:pt modelId="{6745EE66-8A09-48A0-9DCD-9C61B1494D3B}" type="pres">
      <dgm:prSet presAssocID="{88BDEC2A-8F70-4AFE-95A1-7FD49BC71F99}" presName="bgRect" presStyleLbl="bgAccFollowNode1" presStyleIdx="2" presStyleCnt="7"/>
      <dgm:spPr/>
    </dgm:pt>
    <dgm:pt modelId="{4A3CB503-E1AF-4934-9E84-1DFD832E6F59}" type="pres">
      <dgm:prSet presAssocID="{BC4EC156-9A23-40BA-8DCA-D0517EEB1770}" presName="sibTransNodeCircle" presStyleLbl="alignNode1" presStyleIdx="4" presStyleCnt="14">
        <dgm:presLayoutVars>
          <dgm:chMax val="0"/>
          <dgm:bulletEnabled/>
        </dgm:presLayoutVars>
      </dgm:prSet>
      <dgm:spPr/>
    </dgm:pt>
    <dgm:pt modelId="{D92FF94E-9500-4E47-9C33-BCCA24F04E9B}" type="pres">
      <dgm:prSet presAssocID="{88BDEC2A-8F70-4AFE-95A1-7FD49BC71F99}" presName="bottomLine" presStyleLbl="alignNode1" presStyleIdx="5" presStyleCnt="14">
        <dgm:presLayoutVars/>
      </dgm:prSet>
      <dgm:spPr/>
    </dgm:pt>
    <dgm:pt modelId="{D4D7270D-36D8-40AE-868C-A399AEACAA2C}" type="pres">
      <dgm:prSet presAssocID="{88BDEC2A-8F70-4AFE-95A1-7FD49BC71F99}" presName="nodeText" presStyleLbl="bgAccFollowNode1" presStyleIdx="2" presStyleCnt="7">
        <dgm:presLayoutVars>
          <dgm:bulletEnabled val="1"/>
        </dgm:presLayoutVars>
      </dgm:prSet>
      <dgm:spPr/>
    </dgm:pt>
    <dgm:pt modelId="{43795A5E-4D13-4B69-A1D9-3C537C8BDD97}" type="pres">
      <dgm:prSet presAssocID="{BC4EC156-9A23-40BA-8DCA-D0517EEB1770}" presName="sibTrans" presStyleCnt="0"/>
      <dgm:spPr/>
    </dgm:pt>
    <dgm:pt modelId="{A2FB7575-74F2-4E28-AF6E-404500110A47}" type="pres">
      <dgm:prSet presAssocID="{F667C67A-9193-4295-9FB2-90370646952C}" presName="compositeNode" presStyleCnt="0">
        <dgm:presLayoutVars>
          <dgm:bulletEnabled val="1"/>
        </dgm:presLayoutVars>
      </dgm:prSet>
      <dgm:spPr/>
    </dgm:pt>
    <dgm:pt modelId="{0E112E30-52DA-463B-B51A-E3D1C10B444E}" type="pres">
      <dgm:prSet presAssocID="{F667C67A-9193-4295-9FB2-90370646952C}" presName="bgRect" presStyleLbl="bgAccFollowNode1" presStyleIdx="3" presStyleCnt="7"/>
      <dgm:spPr/>
    </dgm:pt>
    <dgm:pt modelId="{52E7D318-7081-4737-999A-B798CA79556B}" type="pres">
      <dgm:prSet presAssocID="{005AAFA3-88A4-4AA7-8CCE-C92500E6AA1E}" presName="sibTransNodeCircle" presStyleLbl="alignNode1" presStyleIdx="6" presStyleCnt="14">
        <dgm:presLayoutVars>
          <dgm:chMax val="0"/>
          <dgm:bulletEnabled/>
        </dgm:presLayoutVars>
      </dgm:prSet>
      <dgm:spPr/>
    </dgm:pt>
    <dgm:pt modelId="{9F655980-08BC-437F-8B71-1120A5524C09}" type="pres">
      <dgm:prSet presAssocID="{F667C67A-9193-4295-9FB2-90370646952C}" presName="bottomLine" presStyleLbl="alignNode1" presStyleIdx="7" presStyleCnt="14">
        <dgm:presLayoutVars/>
      </dgm:prSet>
      <dgm:spPr/>
    </dgm:pt>
    <dgm:pt modelId="{2BE11769-7F8F-4B6D-9E7B-F216651CFD37}" type="pres">
      <dgm:prSet presAssocID="{F667C67A-9193-4295-9FB2-90370646952C}" presName="nodeText" presStyleLbl="bgAccFollowNode1" presStyleIdx="3" presStyleCnt="7">
        <dgm:presLayoutVars>
          <dgm:bulletEnabled val="1"/>
        </dgm:presLayoutVars>
      </dgm:prSet>
      <dgm:spPr/>
    </dgm:pt>
    <dgm:pt modelId="{22145BF2-5B5D-4EB9-924F-683F84EF2522}" type="pres">
      <dgm:prSet presAssocID="{005AAFA3-88A4-4AA7-8CCE-C92500E6AA1E}" presName="sibTrans" presStyleCnt="0"/>
      <dgm:spPr/>
    </dgm:pt>
    <dgm:pt modelId="{C0E5EED0-60AB-4918-B3D6-D1EE8E2A524E}" type="pres">
      <dgm:prSet presAssocID="{576ACDAB-7C21-453B-BA95-9D0F49BFC040}" presName="compositeNode" presStyleCnt="0">
        <dgm:presLayoutVars>
          <dgm:bulletEnabled val="1"/>
        </dgm:presLayoutVars>
      </dgm:prSet>
      <dgm:spPr/>
    </dgm:pt>
    <dgm:pt modelId="{413F4B52-4F4C-4B4F-997F-B1BFFD8B5151}" type="pres">
      <dgm:prSet presAssocID="{576ACDAB-7C21-453B-BA95-9D0F49BFC040}" presName="bgRect" presStyleLbl="bgAccFollowNode1" presStyleIdx="4" presStyleCnt="7"/>
      <dgm:spPr/>
    </dgm:pt>
    <dgm:pt modelId="{E94E161D-67DA-4BC9-BE7A-CB32A5B52810}" type="pres">
      <dgm:prSet presAssocID="{A232396D-2229-4A3D-B7F5-E05F461955FC}" presName="sibTransNodeCircle" presStyleLbl="alignNode1" presStyleIdx="8" presStyleCnt="14">
        <dgm:presLayoutVars>
          <dgm:chMax val="0"/>
          <dgm:bulletEnabled/>
        </dgm:presLayoutVars>
      </dgm:prSet>
      <dgm:spPr/>
    </dgm:pt>
    <dgm:pt modelId="{9D142A46-B51F-467C-B1E5-BDCB36C4ADBE}" type="pres">
      <dgm:prSet presAssocID="{576ACDAB-7C21-453B-BA95-9D0F49BFC040}" presName="bottomLine" presStyleLbl="alignNode1" presStyleIdx="9" presStyleCnt="14">
        <dgm:presLayoutVars/>
      </dgm:prSet>
      <dgm:spPr/>
    </dgm:pt>
    <dgm:pt modelId="{A383B13A-8C03-4791-A7B5-484614E99033}" type="pres">
      <dgm:prSet presAssocID="{576ACDAB-7C21-453B-BA95-9D0F49BFC040}" presName="nodeText" presStyleLbl="bgAccFollowNode1" presStyleIdx="4" presStyleCnt="7">
        <dgm:presLayoutVars>
          <dgm:bulletEnabled val="1"/>
        </dgm:presLayoutVars>
      </dgm:prSet>
      <dgm:spPr/>
    </dgm:pt>
    <dgm:pt modelId="{EA9F3B00-3167-4996-ABE8-9C1579E58279}" type="pres">
      <dgm:prSet presAssocID="{A232396D-2229-4A3D-B7F5-E05F461955FC}" presName="sibTrans" presStyleCnt="0"/>
      <dgm:spPr/>
    </dgm:pt>
    <dgm:pt modelId="{881DA68E-AA3B-401E-B60C-046AE451E7D3}" type="pres">
      <dgm:prSet presAssocID="{3954E826-0BA2-4062-BDC7-8FD57088CD1B}" presName="compositeNode" presStyleCnt="0">
        <dgm:presLayoutVars>
          <dgm:bulletEnabled val="1"/>
        </dgm:presLayoutVars>
      </dgm:prSet>
      <dgm:spPr/>
    </dgm:pt>
    <dgm:pt modelId="{8A793C6B-DBE7-4D18-98EC-266FF8856C47}" type="pres">
      <dgm:prSet presAssocID="{3954E826-0BA2-4062-BDC7-8FD57088CD1B}" presName="bgRect" presStyleLbl="bgAccFollowNode1" presStyleIdx="5" presStyleCnt="7"/>
      <dgm:spPr/>
    </dgm:pt>
    <dgm:pt modelId="{7A96105E-8D25-4D0C-B373-685592249BD1}" type="pres">
      <dgm:prSet presAssocID="{F8B66E29-73B7-4934-B867-2B3ACE055EAB}" presName="sibTransNodeCircle" presStyleLbl="alignNode1" presStyleIdx="10" presStyleCnt="14">
        <dgm:presLayoutVars>
          <dgm:chMax val="0"/>
          <dgm:bulletEnabled/>
        </dgm:presLayoutVars>
      </dgm:prSet>
      <dgm:spPr/>
    </dgm:pt>
    <dgm:pt modelId="{A50ECF8A-FA46-4ACD-8DD5-BD07D362065C}" type="pres">
      <dgm:prSet presAssocID="{3954E826-0BA2-4062-BDC7-8FD57088CD1B}" presName="bottomLine" presStyleLbl="alignNode1" presStyleIdx="11" presStyleCnt="14">
        <dgm:presLayoutVars/>
      </dgm:prSet>
      <dgm:spPr/>
    </dgm:pt>
    <dgm:pt modelId="{1170F2B7-A261-4CC0-AFE6-19993919C3F2}" type="pres">
      <dgm:prSet presAssocID="{3954E826-0BA2-4062-BDC7-8FD57088CD1B}" presName="nodeText" presStyleLbl="bgAccFollowNode1" presStyleIdx="5" presStyleCnt="7">
        <dgm:presLayoutVars>
          <dgm:bulletEnabled val="1"/>
        </dgm:presLayoutVars>
      </dgm:prSet>
      <dgm:spPr/>
    </dgm:pt>
    <dgm:pt modelId="{7D5F1F24-4080-4FE8-8160-16EC527455F9}" type="pres">
      <dgm:prSet presAssocID="{F8B66E29-73B7-4934-B867-2B3ACE055EAB}" presName="sibTrans" presStyleCnt="0"/>
      <dgm:spPr/>
    </dgm:pt>
    <dgm:pt modelId="{B8CF1525-2804-4ECF-9D2C-50D683137366}" type="pres">
      <dgm:prSet presAssocID="{F58D9CC4-DAAA-4423-B2DD-4E72BAE815F9}" presName="compositeNode" presStyleCnt="0">
        <dgm:presLayoutVars>
          <dgm:bulletEnabled val="1"/>
        </dgm:presLayoutVars>
      </dgm:prSet>
      <dgm:spPr/>
    </dgm:pt>
    <dgm:pt modelId="{196143A0-295A-48A1-A1A0-5F649FA93411}" type="pres">
      <dgm:prSet presAssocID="{F58D9CC4-DAAA-4423-B2DD-4E72BAE815F9}" presName="bgRect" presStyleLbl="bgAccFollowNode1" presStyleIdx="6" presStyleCnt="7"/>
      <dgm:spPr/>
    </dgm:pt>
    <dgm:pt modelId="{4AE9DF40-1050-46D4-8FC2-81C29A91C4F3}" type="pres">
      <dgm:prSet presAssocID="{6117C6C8-8259-4791-B029-6E5971B5FBFF}" presName="sibTransNodeCircle" presStyleLbl="alignNode1" presStyleIdx="12" presStyleCnt="14">
        <dgm:presLayoutVars>
          <dgm:chMax val="0"/>
          <dgm:bulletEnabled/>
        </dgm:presLayoutVars>
      </dgm:prSet>
      <dgm:spPr/>
    </dgm:pt>
    <dgm:pt modelId="{35D148AE-8066-4148-98C3-CC533B9BF12A}" type="pres">
      <dgm:prSet presAssocID="{F58D9CC4-DAAA-4423-B2DD-4E72BAE815F9}" presName="bottomLine" presStyleLbl="alignNode1" presStyleIdx="13" presStyleCnt="14">
        <dgm:presLayoutVars/>
      </dgm:prSet>
      <dgm:spPr/>
    </dgm:pt>
    <dgm:pt modelId="{26584A1F-5722-47B7-B26F-69297AF231AB}" type="pres">
      <dgm:prSet presAssocID="{F58D9CC4-DAAA-4423-B2DD-4E72BAE815F9}" presName="nodeText" presStyleLbl="bgAccFollowNode1" presStyleIdx="6" presStyleCnt="7">
        <dgm:presLayoutVars>
          <dgm:bulletEnabled val="1"/>
        </dgm:presLayoutVars>
      </dgm:prSet>
      <dgm:spPr/>
    </dgm:pt>
  </dgm:ptLst>
  <dgm:cxnLst>
    <dgm:cxn modelId="{BA4BF600-7E7E-48DE-8907-F00C0CDC07CD}" type="presOf" srcId="{F58D9CC4-DAAA-4423-B2DD-4E72BAE815F9}" destId="{196143A0-295A-48A1-A1A0-5F649FA93411}" srcOrd="0" destOrd="0" presId="urn:microsoft.com/office/officeart/2016/7/layout/BasicLinearProcessNumbered"/>
    <dgm:cxn modelId="{15CCCF05-CBB2-405A-AC75-EBFDECF20387}" type="presOf" srcId="{A232396D-2229-4A3D-B7F5-E05F461955FC}" destId="{E94E161D-67DA-4BC9-BE7A-CB32A5B52810}" srcOrd="0" destOrd="0" presId="urn:microsoft.com/office/officeart/2016/7/layout/BasicLinearProcessNumbered"/>
    <dgm:cxn modelId="{9BDAB908-85A1-46BB-9EA4-A9D68E026C25}" type="presOf" srcId="{88BDEC2A-8F70-4AFE-95A1-7FD49BC71F99}" destId="{D4D7270D-36D8-40AE-868C-A399AEACAA2C}" srcOrd="1" destOrd="0" presId="urn:microsoft.com/office/officeart/2016/7/layout/BasicLinearProcessNumbered"/>
    <dgm:cxn modelId="{3FB7D90E-5326-4724-8302-2BBA5A06AEF4}" type="presOf" srcId="{7EB76F89-4211-4893-B7D3-04F5C1F09FE1}" destId="{9750A5F3-895F-48BC-8E0D-B2695E04B773}" srcOrd="0" destOrd="0" presId="urn:microsoft.com/office/officeart/2016/7/layout/BasicLinearProcessNumbered"/>
    <dgm:cxn modelId="{D181FF2A-CD17-4F1C-A388-14C19FF83C3F}" type="presOf" srcId="{F58D9CC4-DAAA-4423-B2DD-4E72BAE815F9}" destId="{26584A1F-5722-47B7-B26F-69297AF231AB}" srcOrd="1" destOrd="0" presId="urn:microsoft.com/office/officeart/2016/7/layout/BasicLinearProcessNumbered"/>
    <dgm:cxn modelId="{7B086E34-6DD0-4735-A222-7F5561CE65A7}" srcId="{7EB76F89-4211-4893-B7D3-04F5C1F09FE1}" destId="{576ACDAB-7C21-453B-BA95-9D0F49BFC040}" srcOrd="4" destOrd="0" parTransId="{FF65A83D-C92C-44EC-B7C1-019D6F5371F8}" sibTransId="{A232396D-2229-4A3D-B7F5-E05F461955FC}"/>
    <dgm:cxn modelId="{55C04F38-3EAD-4884-A30C-BBAA1945FAC4}" type="presOf" srcId="{282549D3-D28F-4A26-ACD6-9D7E5B61233A}" destId="{F00FD4BC-1692-4265-945F-7A35BC9282CE}" srcOrd="0" destOrd="0" presId="urn:microsoft.com/office/officeart/2016/7/layout/BasicLinearProcessNumbered"/>
    <dgm:cxn modelId="{7B163844-9BF5-42E1-AD16-F7339FDEAB77}" type="presOf" srcId="{F667C67A-9193-4295-9FB2-90370646952C}" destId="{0E112E30-52DA-463B-B51A-E3D1C10B444E}" srcOrd="0" destOrd="0" presId="urn:microsoft.com/office/officeart/2016/7/layout/BasicLinearProcessNumbered"/>
    <dgm:cxn modelId="{E9F00C4E-9741-41D9-A5F5-1BEB5CE78602}" type="presOf" srcId="{F4D6D8B2-F44B-40F4-B344-01BEC26ED177}" destId="{C7D78DF9-4092-4159-867D-1E9915FF5CDD}" srcOrd="1" destOrd="0" presId="urn:microsoft.com/office/officeart/2016/7/layout/BasicLinearProcessNumbered"/>
    <dgm:cxn modelId="{5874AF70-659B-4555-9219-AAFD043C1C8E}" type="presOf" srcId="{F8B66E29-73B7-4934-B867-2B3ACE055EAB}" destId="{7A96105E-8D25-4D0C-B373-685592249BD1}" srcOrd="0" destOrd="0" presId="urn:microsoft.com/office/officeart/2016/7/layout/BasicLinearProcessNumbered"/>
    <dgm:cxn modelId="{48220772-BCF3-4159-B7F1-C744D51EA5B9}" type="presOf" srcId="{6117C6C8-8259-4791-B029-6E5971B5FBFF}" destId="{4AE9DF40-1050-46D4-8FC2-81C29A91C4F3}" srcOrd="0" destOrd="0" presId="urn:microsoft.com/office/officeart/2016/7/layout/BasicLinearProcessNumbered"/>
    <dgm:cxn modelId="{5329DC53-BB63-4DA6-9B9C-6541E7488753}" srcId="{7EB76F89-4211-4893-B7D3-04F5C1F09FE1}" destId="{F4D6D8B2-F44B-40F4-B344-01BEC26ED177}" srcOrd="0" destOrd="0" parTransId="{C2E900E0-4A77-480C-A247-C1B0A3539273}" sibTransId="{4156017D-EE9C-4D91-8D26-B1EA085F4D97}"/>
    <dgm:cxn modelId="{67D30455-BD87-45B2-AFEA-30058AC05FB0}" srcId="{7EB76F89-4211-4893-B7D3-04F5C1F09FE1}" destId="{F667C67A-9193-4295-9FB2-90370646952C}" srcOrd="3" destOrd="0" parTransId="{A8C5FB5C-68C9-472F-A1EC-447DC31262D4}" sibTransId="{005AAFA3-88A4-4AA7-8CCE-C92500E6AA1E}"/>
    <dgm:cxn modelId="{85CAED87-29F2-446B-BC41-E744699BECB1}" type="presOf" srcId="{3954E826-0BA2-4062-BDC7-8FD57088CD1B}" destId="{1170F2B7-A261-4CC0-AFE6-19993919C3F2}" srcOrd="1" destOrd="0" presId="urn:microsoft.com/office/officeart/2016/7/layout/BasicLinearProcessNumbered"/>
    <dgm:cxn modelId="{53C3058A-28E8-49F7-BDE0-4BEB65121B5B}" type="presOf" srcId="{3954E826-0BA2-4062-BDC7-8FD57088CD1B}" destId="{8A793C6B-DBE7-4D18-98EC-266FF8856C47}" srcOrd="0" destOrd="0" presId="urn:microsoft.com/office/officeart/2016/7/layout/BasicLinearProcessNumbered"/>
    <dgm:cxn modelId="{549F558D-A18C-45E6-B985-C12337616FE4}" srcId="{7EB76F89-4211-4893-B7D3-04F5C1F09FE1}" destId="{3954E826-0BA2-4062-BDC7-8FD57088CD1B}" srcOrd="5" destOrd="0" parTransId="{43B7E63E-9354-46B4-9A85-D5238839787D}" sibTransId="{F8B66E29-73B7-4934-B867-2B3ACE055EAB}"/>
    <dgm:cxn modelId="{272A04A2-32A3-4DE0-9799-FC675C8D7C81}" srcId="{7EB76F89-4211-4893-B7D3-04F5C1F09FE1}" destId="{88BDEC2A-8F70-4AFE-95A1-7FD49BC71F99}" srcOrd="2" destOrd="0" parTransId="{30F0D7B1-27AB-4EB1-A697-C8FF5A48C490}" sibTransId="{BC4EC156-9A23-40BA-8DCA-D0517EEB1770}"/>
    <dgm:cxn modelId="{347888AA-9E37-4073-B375-75523753703E}" type="presOf" srcId="{62D75D70-CCAB-42E6-AEFA-CA9DAA3FEF2E}" destId="{FCECA2A8-3C4D-40DC-B643-02E350010CF4}" srcOrd="1" destOrd="0" presId="urn:microsoft.com/office/officeart/2016/7/layout/BasicLinearProcessNumbered"/>
    <dgm:cxn modelId="{AE1BFEAC-C572-4594-8C22-056B6F791351}" type="presOf" srcId="{4156017D-EE9C-4D91-8D26-B1EA085F4D97}" destId="{4AC1AB5B-0820-4382-B03D-8DBCF3375036}" srcOrd="0" destOrd="0" presId="urn:microsoft.com/office/officeart/2016/7/layout/BasicLinearProcessNumbered"/>
    <dgm:cxn modelId="{79018EAD-DEB5-495A-B103-0D02578E3AEC}" type="presOf" srcId="{F4D6D8B2-F44B-40F4-B344-01BEC26ED177}" destId="{4343261F-CF75-4EB0-B4EA-28397947D85A}" srcOrd="0" destOrd="0" presId="urn:microsoft.com/office/officeart/2016/7/layout/BasicLinearProcessNumbered"/>
    <dgm:cxn modelId="{526614B3-C467-448D-B9CF-B8647DC9EB26}" type="presOf" srcId="{F667C67A-9193-4295-9FB2-90370646952C}" destId="{2BE11769-7F8F-4B6D-9E7B-F216651CFD37}" srcOrd="1" destOrd="0" presId="urn:microsoft.com/office/officeart/2016/7/layout/BasicLinearProcessNumbered"/>
    <dgm:cxn modelId="{193602B7-0C18-466A-904B-2EB67109D76B}" type="presOf" srcId="{576ACDAB-7C21-453B-BA95-9D0F49BFC040}" destId="{413F4B52-4F4C-4B4F-997F-B1BFFD8B5151}" srcOrd="0" destOrd="0" presId="urn:microsoft.com/office/officeart/2016/7/layout/BasicLinearProcessNumbered"/>
    <dgm:cxn modelId="{1C533EB9-0D4F-4B79-974A-958B791EA2A8}" srcId="{7EB76F89-4211-4893-B7D3-04F5C1F09FE1}" destId="{F58D9CC4-DAAA-4423-B2DD-4E72BAE815F9}" srcOrd="6" destOrd="0" parTransId="{D6299C20-3E2F-4D8F-BCF2-3F4271849B2E}" sibTransId="{6117C6C8-8259-4791-B029-6E5971B5FBFF}"/>
    <dgm:cxn modelId="{AEF982C5-868D-4331-9BB8-E74BFF19E743}" type="presOf" srcId="{005AAFA3-88A4-4AA7-8CCE-C92500E6AA1E}" destId="{52E7D318-7081-4737-999A-B798CA79556B}" srcOrd="0" destOrd="0" presId="urn:microsoft.com/office/officeart/2016/7/layout/BasicLinearProcessNumbered"/>
    <dgm:cxn modelId="{021F33DD-BC36-48EF-B46B-F3983636DC88}" srcId="{7EB76F89-4211-4893-B7D3-04F5C1F09FE1}" destId="{62D75D70-CCAB-42E6-AEFA-CA9DAA3FEF2E}" srcOrd="1" destOrd="0" parTransId="{4E15CB1D-584C-45B8-90C5-6C31C1AB5981}" sibTransId="{282549D3-D28F-4A26-ACD6-9D7E5B61233A}"/>
    <dgm:cxn modelId="{CB2AE8DF-A945-47A0-BF5D-19B0C628F095}" type="presOf" srcId="{BC4EC156-9A23-40BA-8DCA-D0517EEB1770}" destId="{4A3CB503-E1AF-4934-9E84-1DFD832E6F59}" srcOrd="0" destOrd="0" presId="urn:microsoft.com/office/officeart/2016/7/layout/BasicLinearProcessNumbered"/>
    <dgm:cxn modelId="{A4C669ED-A711-4205-859D-0EAC0B58B81D}" type="presOf" srcId="{62D75D70-CCAB-42E6-AEFA-CA9DAA3FEF2E}" destId="{3E4F0A1A-DF9D-43ED-AA4E-27A91E66DB8D}" srcOrd="0" destOrd="0" presId="urn:microsoft.com/office/officeart/2016/7/layout/BasicLinearProcessNumbered"/>
    <dgm:cxn modelId="{EDD936F6-040B-4BE1-8532-F8B82AB3B8BD}" type="presOf" srcId="{88BDEC2A-8F70-4AFE-95A1-7FD49BC71F99}" destId="{6745EE66-8A09-48A0-9DCD-9C61B1494D3B}" srcOrd="0" destOrd="0" presId="urn:microsoft.com/office/officeart/2016/7/layout/BasicLinearProcessNumbered"/>
    <dgm:cxn modelId="{5FFF58FA-8B30-4C77-9F3A-9FA0A828B713}" type="presOf" srcId="{576ACDAB-7C21-453B-BA95-9D0F49BFC040}" destId="{A383B13A-8C03-4791-A7B5-484614E99033}" srcOrd="1" destOrd="0" presId="urn:microsoft.com/office/officeart/2016/7/layout/BasicLinearProcessNumbered"/>
    <dgm:cxn modelId="{37513930-8B0E-43AD-BEB5-5C0E7608D76E}" type="presParOf" srcId="{9750A5F3-895F-48BC-8E0D-B2695E04B773}" destId="{3A5822AD-60BE-4750-B674-B35B7A246469}" srcOrd="0" destOrd="0" presId="urn:microsoft.com/office/officeart/2016/7/layout/BasicLinearProcessNumbered"/>
    <dgm:cxn modelId="{139C7E87-EC9D-408F-90BF-EDE7F5E521EA}" type="presParOf" srcId="{3A5822AD-60BE-4750-B674-B35B7A246469}" destId="{4343261F-CF75-4EB0-B4EA-28397947D85A}" srcOrd="0" destOrd="0" presId="urn:microsoft.com/office/officeart/2016/7/layout/BasicLinearProcessNumbered"/>
    <dgm:cxn modelId="{E0E4E6E2-6575-4176-890B-1487E3E513E9}" type="presParOf" srcId="{3A5822AD-60BE-4750-B674-B35B7A246469}" destId="{4AC1AB5B-0820-4382-B03D-8DBCF3375036}" srcOrd="1" destOrd="0" presId="urn:microsoft.com/office/officeart/2016/7/layout/BasicLinearProcessNumbered"/>
    <dgm:cxn modelId="{AC624622-8E01-4301-AE36-3F3A1524446B}" type="presParOf" srcId="{3A5822AD-60BE-4750-B674-B35B7A246469}" destId="{56C962F0-3870-4900-8E0E-D24D251E4B11}" srcOrd="2" destOrd="0" presId="urn:microsoft.com/office/officeart/2016/7/layout/BasicLinearProcessNumbered"/>
    <dgm:cxn modelId="{71517EFC-F2B0-4307-A82B-E810BC0CABAF}" type="presParOf" srcId="{3A5822AD-60BE-4750-B674-B35B7A246469}" destId="{C7D78DF9-4092-4159-867D-1E9915FF5CDD}" srcOrd="3" destOrd="0" presId="urn:microsoft.com/office/officeart/2016/7/layout/BasicLinearProcessNumbered"/>
    <dgm:cxn modelId="{FC1EFB8B-946E-4C91-A144-328EED330A5F}" type="presParOf" srcId="{9750A5F3-895F-48BC-8E0D-B2695E04B773}" destId="{9455AF59-A467-49CB-A776-62E5AF809EB6}" srcOrd="1" destOrd="0" presId="urn:microsoft.com/office/officeart/2016/7/layout/BasicLinearProcessNumbered"/>
    <dgm:cxn modelId="{0D60EB3F-8C73-4B93-878A-9EDACD1E1328}" type="presParOf" srcId="{9750A5F3-895F-48BC-8E0D-B2695E04B773}" destId="{5630D302-96C7-4E18-93FD-B4DAB78099C5}" srcOrd="2" destOrd="0" presId="urn:microsoft.com/office/officeart/2016/7/layout/BasicLinearProcessNumbered"/>
    <dgm:cxn modelId="{4D4A34C4-7EED-44B9-9561-2EB18CFC93F0}" type="presParOf" srcId="{5630D302-96C7-4E18-93FD-B4DAB78099C5}" destId="{3E4F0A1A-DF9D-43ED-AA4E-27A91E66DB8D}" srcOrd="0" destOrd="0" presId="urn:microsoft.com/office/officeart/2016/7/layout/BasicLinearProcessNumbered"/>
    <dgm:cxn modelId="{DFA89050-99FD-4953-8D31-2153E34A2486}" type="presParOf" srcId="{5630D302-96C7-4E18-93FD-B4DAB78099C5}" destId="{F00FD4BC-1692-4265-945F-7A35BC9282CE}" srcOrd="1" destOrd="0" presId="urn:microsoft.com/office/officeart/2016/7/layout/BasicLinearProcessNumbered"/>
    <dgm:cxn modelId="{D425C2DA-5D27-4A43-B368-5459146E4102}" type="presParOf" srcId="{5630D302-96C7-4E18-93FD-B4DAB78099C5}" destId="{85F56224-3330-40D0-BA2D-C2A97E22DB86}" srcOrd="2" destOrd="0" presId="urn:microsoft.com/office/officeart/2016/7/layout/BasicLinearProcessNumbered"/>
    <dgm:cxn modelId="{1AEBFB7C-4328-4202-8FA2-03EE1C8CE969}" type="presParOf" srcId="{5630D302-96C7-4E18-93FD-B4DAB78099C5}" destId="{FCECA2A8-3C4D-40DC-B643-02E350010CF4}" srcOrd="3" destOrd="0" presId="urn:microsoft.com/office/officeart/2016/7/layout/BasicLinearProcessNumbered"/>
    <dgm:cxn modelId="{3ADABA5A-6354-452E-8773-14E2882C0967}" type="presParOf" srcId="{9750A5F3-895F-48BC-8E0D-B2695E04B773}" destId="{49B9DDE4-7281-4B39-BBC4-D4F11B58A85C}" srcOrd="3" destOrd="0" presId="urn:microsoft.com/office/officeart/2016/7/layout/BasicLinearProcessNumbered"/>
    <dgm:cxn modelId="{03DC7E31-1EE0-4C50-911C-A4DDD7B95AB2}" type="presParOf" srcId="{9750A5F3-895F-48BC-8E0D-B2695E04B773}" destId="{3B6193AC-C8F6-4CD4-A3BA-1B4C229E764A}" srcOrd="4" destOrd="0" presId="urn:microsoft.com/office/officeart/2016/7/layout/BasicLinearProcessNumbered"/>
    <dgm:cxn modelId="{BC29DFA1-5813-4BB3-8670-5D5A69520C76}" type="presParOf" srcId="{3B6193AC-C8F6-4CD4-A3BA-1B4C229E764A}" destId="{6745EE66-8A09-48A0-9DCD-9C61B1494D3B}" srcOrd="0" destOrd="0" presId="urn:microsoft.com/office/officeart/2016/7/layout/BasicLinearProcessNumbered"/>
    <dgm:cxn modelId="{55E011C7-8F69-4B6B-AEA0-144B5763D6DD}" type="presParOf" srcId="{3B6193AC-C8F6-4CD4-A3BA-1B4C229E764A}" destId="{4A3CB503-E1AF-4934-9E84-1DFD832E6F59}" srcOrd="1" destOrd="0" presId="urn:microsoft.com/office/officeart/2016/7/layout/BasicLinearProcessNumbered"/>
    <dgm:cxn modelId="{D928979F-3F64-46A0-AF00-5F2D8E5BC45B}" type="presParOf" srcId="{3B6193AC-C8F6-4CD4-A3BA-1B4C229E764A}" destId="{D92FF94E-9500-4E47-9C33-BCCA24F04E9B}" srcOrd="2" destOrd="0" presId="urn:microsoft.com/office/officeart/2016/7/layout/BasicLinearProcessNumbered"/>
    <dgm:cxn modelId="{42A445CB-A5DC-44CF-A22B-D50115345BF3}" type="presParOf" srcId="{3B6193AC-C8F6-4CD4-A3BA-1B4C229E764A}" destId="{D4D7270D-36D8-40AE-868C-A399AEACAA2C}" srcOrd="3" destOrd="0" presId="urn:microsoft.com/office/officeart/2016/7/layout/BasicLinearProcessNumbered"/>
    <dgm:cxn modelId="{FC220B6D-A149-497A-ABC2-096FAB0D4B9C}" type="presParOf" srcId="{9750A5F3-895F-48BC-8E0D-B2695E04B773}" destId="{43795A5E-4D13-4B69-A1D9-3C537C8BDD97}" srcOrd="5" destOrd="0" presId="urn:microsoft.com/office/officeart/2016/7/layout/BasicLinearProcessNumbered"/>
    <dgm:cxn modelId="{0BEA7903-8923-4C23-BD51-6EB4F29465F8}" type="presParOf" srcId="{9750A5F3-895F-48BC-8E0D-B2695E04B773}" destId="{A2FB7575-74F2-4E28-AF6E-404500110A47}" srcOrd="6" destOrd="0" presId="urn:microsoft.com/office/officeart/2016/7/layout/BasicLinearProcessNumbered"/>
    <dgm:cxn modelId="{79D1AB86-BB9E-4F13-8189-B9695DA03B49}" type="presParOf" srcId="{A2FB7575-74F2-4E28-AF6E-404500110A47}" destId="{0E112E30-52DA-463B-B51A-E3D1C10B444E}" srcOrd="0" destOrd="0" presId="urn:microsoft.com/office/officeart/2016/7/layout/BasicLinearProcessNumbered"/>
    <dgm:cxn modelId="{67871E90-C695-4DAF-96F2-38977C9BBA61}" type="presParOf" srcId="{A2FB7575-74F2-4E28-AF6E-404500110A47}" destId="{52E7D318-7081-4737-999A-B798CA79556B}" srcOrd="1" destOrd="0" presId="urn:microsoft.com/office/officeart/2016/7/layout/BasicLinearProcessNumbered"/>
    <dgm:cxn modelId="{186002C8-CA08-4CE2-B7E6-8D0E00CDFB21}" type="presParOf" srcId="{A2FB7575-74F2-4E28-AF6E-404500110A47}" destId="{9F655980-08BC-437F-8B71-1120A5524C09}" srcOrd="2" destOrd="0" presId="urn:microsoft.com/office/officeart/2016/7/layout/BasicLinearProcessNumbered"/>
    <dgm:cxn modelId="{DFD730A4-F3D0-4FB4-B14E-4A8D04DC1A98}" type="presParOf" srcId="{A2FB7575-74F2-4E28-AF6E-404500110A47}" destId="{2BE11769-7F8F-4B6D-9E7B-F216651CFD37}" srcOrd="3" destOrd="0" presId="urn:microsoft.com/office/officeart/2016/7/layout/BasicLinearProcessNumbered"/>
    <dgm:cxn modelId="{9302325A-BF15-4BA5-9928-322DFBBB8C4F}" type="presParOf" srcId="{9750A5F3-895F-48BC-8E0D-B2695E04B773}" destId="{22145BF2-5B5D-4EB9-924F-683F84EF2522}" srcOrd="7" destOrd="0" presId="urn:microsoft.com/office/officeart/2016/7/layout/BasicLinearProcessNumbered"/>
    <dgm:cxn modelId="{E36A4375-2211-493A-9B74-8D25D97C462E}" type="presParOf" srcId="{9750A5F3-895F-48BC-8E0D-B2695E04B773}" destId="{C0E5EED0-60AB-4918-B3D6-D1EE8E2A524E}" srcOrd="8" destOrd="0" presId="urn:microsoft.com/office/officeart/2016/7/layout/BasicLinearProcessNumbered"/>
    <dgm:cxn modelId="{8D86284D-1569-4102-9F8C-9E419617033B}" type="presParOf" srcId="{C0E5EED0-60AB-4918-B3D6-D1EE8E2A524E}" destId="{413F4B52-4F4C-4B4F-997F-B1BFFD8B5151}" srcOrd="0" destOrd="0" presId="urn:microsoft.com/office/officeart/2016/7/layout/BasicLinearProcessNumbered"/>
    <dgm:cxn modelId="{383E745E-8172-478E-9669-9F21F5C9000D}" type="presParOf" srcId="{C0E5EED0-60AB-4918-B3D6-D1EE8E2A524E}" destId="{E94E161D-67DA-4BC9-BE7A-CB32A5B52810}" srcOrd="1" destOrd="0" presId="urn:microsoft.com/office/officeart/2016/7/layout/BasicLinearProcessNumbered"/>
    <dgm:cxn modelId="{EE4F360A-AB84-41B9-974C-55EA6E0465C6}" type="presParOf" srcId="{C0E5EED0-60AB-4918-B3D6-D1EE8E2A524E}" destId="{9D142A46-B51F-467C-B1E5-BDCB36C4ADBE}" srcOrd="2" destOrd="0" presId="urn:microsoft.com/office/officeart/2016/7/layout/BasicLinearProcessNumbered"/>
    <dgm:cxn modelId="{E4E616D8-5BC9-4F72-86DB-6EDF047D55C2}" type="presParOf" srcId="{C0E5EED0-60AB-4918-B3D6-D1EE8E2A524E}" destId="{A383B13A-8C03-4791-A7B5-484614E99033}" srcOrd="3" destOrd="0" presId="urn:microsoft.com/office/officeart/2016/7/layout/BasicLinearProcessNumbered"/>
    <dgm:cxn modelId="{C21FC26A-B4E9-4BB1-9F2D-B778CD2A40C5}" type="presParOf" srcId="{9750A5F3-895F-48BC-8E0D-B2695E04B773}" destId="{EA9F3B00-3167-4996-ABE8-9C1579E58279}" srcOrd="9" destOrd="0" presId="urn:microsoft.com/office/officeart/2016/7/layout/BasicLinearProcessNumbered"/>
    <dgm:cxn modelId="{5021556D-1FBA-4196-BE0B-3C1D45010408}" type="presParOf" srcId="{9750A5F3-895F-48BC-8E0D-B2695E04B773}" destId="{881DA68E-AA3B-401E-B60C-046AE451E7D3}" srcOrd="10" destOrd="0" presId="urn:microsoft.com/office/officeart/2016/7/layout/BasicLinearProcessNumbered"/>
    <dgm:cxn modelId="{1EC033D7-F595-4DD1-A784-85564E07F278}" type="presParOf" srcId="{881DA68E-AA3B-401E-B60C-046AE451E7D3}" destId="{8A793C6B-DBE7-4D18-98EC-266FF8856C47}" srcOrd="0" destOrd="0" presId="urn:microsoft.com/office/officeart/2016/7/layout/BasicLinearProcessNumbered"/>
    <dgm:cxn modelId="{D13B3543-EEE8-4A6B-99F7-55A3D9DAC9EA}" type="presParOf" srcId="{881DA68E-AA3B-401E-B60C-046AE451E7D3}" destId="{7A96105E-8D25-4D0C-B373-685592249BD1}" srcOrd="1" destOrd="0" presId="urn:microsoft.com/office/officeart/2016/7/layout/BasicLinearProcessNumbered"/>
    <dgm:cxn modelId="{C734A035-E7C7-4428-AD78-8B3C7CA3BE6B}" type="presParOf" srcId="{881DA68E-AA3B-401E-B60C-046AE451E7D3}" destId="{A50ECF8A-FA46-4ACD-8DD5-BD07D362065C}" srcOrd="2" destOrd="0" presId="urn:microsoft.com/office/officeart/2016/7/layout/BasicLinearProcessNumbered"/>
    <dgm:cxn modelId="{B7091625-7AFA-4436-8D19-B8A5EB590689}" type="presParOf" srcId="{881DA68E-AA3B-401E-B60C-046AE451E7D3}" destId="{1170F2B7-A261-4CC0-AFE6-19993919C3F2}" srcOrd="3" destOrd="0" presId="urn:microsoft.com/office/officeart/2016/7/layout/BasicLinearProcessNumbered"/>
    <dgm:cxn modelId="{96D13F14-6EED-4275-BD29-BD6340A405FB}" type="presParOf" srcId="{9750A5F3-895F-48BC-8E0D-B2695E04B773}" destId="{7D5F1F24-4080-4FE8-8160-16EC527455F9}" srcOrd="11" destOrd="0" presId="urn:microsoft.com/office/officeart/2016/7/layout/BasicLinearProcessNumbered"/>
    <dgm:cxn modelId="{97B1F973-2BF1-4D16-B0CA-67B8D427B9E9}" type="presParOf" srcId="{9750A5F3-895F-48BC-8E0D-B2695E04B773}" destId="{B8CF1525-2804-4ECF-9D2C-50D683137366}" srcOrd="12" destOrd="0" presId="urn:microsoft.com/office/officeart/2016/7/layout/BasicLinearProcessNumbered"/>
    <dgm:cxn modelId="{FEE34908-0795-4100-9712-36DF0BCB934F}" type="presParOf" srcId="{B8CF1525-2804-4ECF-9D2C-50D683137366}" destId="{196143A0-295A-48A1-A1A0-5F649FA93411}" srcOrd="0" destOrd="0" presId="urn:microsoft.com/office/officeart/2016/7/layout/BasicLinearProcessNumbered"/>
    <dgm:cxn modelId="{7497B657-A583-4FDB-AA5C-A3CDFEE474A1}" type="presParOf" srcId="{B8CF1525-2804-4ECF-9D2C-50D683137366}" destId="{4AE9DF40-1050-46D4-8FC2-81C29A91C4F3}" srcOrd="1" destOrd="0" presId="urn:microsoft.com/office/officeart/2016/7/layout/BasicLinearProcessNumbered"/>
    <dgm:cxn modelId="{0191E213-5C50-4154-9690-013D6EB3A978}" type="presParOf" srcId="{B8CF1525-2804-4ECF-9D2C-50D683137366}" destId="{35D148AE-8066-4148-98C3-CC533B9BF12A}" srcOrd="2" destOrd="0" presId="urn:microsoft.com/office/officeart/2016/7/layout/BasicLinearProcessNumbered"/>
    <dgm:cxn modelId="{81FB9C47-7225-4020-9123-23B2E4880E49}" type="presParOf" srcId="{B8CF1525-2804-4ECF-9D2C-50D683137366}" destId="{26584A1F-5722-47B7-B26F-69297AF231AB}"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E148E4-C3DF-4C8F-8EF2-5F64A2138457}"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3548F8EF-7678-44E3-8237-757F5193EF54}">
      <dgm:prSet/>
      <dgm:spPr/>
      <dgm:t>
        <a:bodyPr/>
        <a:lstStyle/>
        <a:p>
          <a:r>
            <a:rPr lang="en-US"/>
            <a:t>Why do we need a written plan? </a:t>
          </a:r>
        </a:p>
      </dgm:t>
    </dgm:pt>
    <dgm:pt modelId="{C80128DF-E64D-484E-B348-3C9203B1AB50}" type="parTrans" cxnId="{0C55FAF1-31FA-4A51-9856-BDF720790027}">
      <dgm:prSet/>
      <dgm:spPr/>
      <dgm:t>
        <a:bodyPr/>
        <a:lstStyle/>
        <a:p>
          <a:endParaRPr lang="en-US"/>
        </a:p>
      </dgm:t>
    </dgm:pt>
    <dgm:pt modelId="{89015327-0362-4529-B0D4-989FD7FF213C}" type="sibTrans" cxnId="{0C55FAF1-31FA-4A51-9856-BDF720790027}">
      <dgm:prSet/>
      <dgm:spPr/>
      <dgm:t>
        <a:bodyPr/>
        <a:lstStyle/>
        <a:p>
          <a:endParaRPr lang="en-US"/>
        </a:p>
      </dgm:t>
    </dgm:pt>
    <dgm:pt modelId="{30C5EA37-8EB7-4E6A-9659-F62F8828B6F0}">
      <dgm:prSet/>
      <dgm:spPr/>
      <dgm:t>
        <a:bodyPr/>
        <a:lstStyle/>
        <a:p>
          <a:r>
            <a:rPr lang="en-US"/>
            <a:t>What is challenging about developing a plan? </a:t>
          </a:r>
        </a:p>
      </dgm:t>
    </dgm:pt>
    <dgm:pt modelId="{9C07FCAD-FCDD-443A-B187-E55D0E168F73}" type="parTrans" cxnId="{0C99A540-0833-4CD9-8A17-A67242365390}">
      <dgm:prSet/>
      <dgm:spPr/>
      <dgm:t>
        <a:bodyPr/>
        <a:lstStyle/>
        <a:p>
          <a:endParaRPr lang="en-US"/>
        </a:p>
      </dgm:t>
    </dgm:pt>
    <dgm:pt modelId="{CC57DA07-EEAA-4BA8-8446-F22D0EFAA966}" type="sibTrans" cxnId="{0C99A540-0833-4CD9-8A17-A67242365390}">
      <dgm:prSet/>
      <dgm:spPr/>
      <dgm:t>
        <a:bodyPr/>
        <a:lstStyle/>
        <a:p>
          <a:endParaRPr lang="en-US"/>
        </a:p>
      </dgm:t>
    </dgm:pt>
    <dgm:pt modelId="{34632F3C-DF2E-4BF7-AD6D-51A8C0C01F7A}" type="pres">
      <dgm:prSet presAssocID="{B9E148E4-C3DF-4C8F-8EF2-5F64A2138457}" presName="root" presStyleCnt="0">
        <dgm:presLayoutVars>
          <dgm:dir/>
          <dgm:resizeHandles val="exact"/>
        </dgm:presLayoutVars>
      </dgm:prSet>
      <dgm:spPr/>
    </dgm:pt>
    <dgm:pt modelId="{BA13376C-28AE-41EB-8722-4948CA6B4B53}" type="pres">
      <dgm:prSet presAssocID="{3548F8EF-7678-44E3-8237-757F5193EF54}" presName="compNode" presStyleCnt="0"/>
      <dgm:spPr/>
    </dgm:pt>
    <dgm:pt modelId="{1DCC9DE8-1C9D-4BE0-BBA7-C637E321D0BA}" type="pres">
      <dgm:prSet presAssocID="{3548F8EF-7678-44E3-8237-757F5193EF54}"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 List"/>
        </a:ext>
      </dgm:extLst>
    </dgm:pt>
    <dgm:pt modelId="{393DFAE7-C8DF-4E7E-BE81-2B552A7B9CF8}" type="pres">
      <dgm:prSet presAssocID="{3548F8EF-7678-44E3-8237-757F5193EF54}" presName="spaceRect" presStyleCnt="0"/>
      <dgm:spPr/>
    </dgm:pt>
    <dgm:pt modelId="{8E134D60-682B-4D0C-8741-F1A989A055FE}" type="pres">
      <dgm:prSet presAssocID="{3548F8EF-7678-44E3-8237-757F5193EF54}" presName="textRect" presStyleLbl="revTx" presStyleIdx="0" presStyleCnt="2">
        <dgm:presLayoutVars>
          <dgm:chMax val="1"/>
          <dgm:chPref val="1"/>
        </dgm:presLayoutVars>
      </dgm:prSet>
      <dgm:spPr/>
    </dgm:pt>
    <dgm:pt modelId="{AC06F564-F5DC-470F-8376-8CB1659E05B8}" type="pres">
      <dgm:prSet presAssocID="{89015327-0362-4529-B0D4-989FD7FF213C}" presName="sibTrans" presStyleCnt="0"/>
      <dgm:spPr/>
    </dgm:pt>
    <dgm:pt modelId="{E1C69469-582D-4D00-9DC6-EE4FED08839E}" type="pres">
      <dgm:prSet presAssocID="{30C5EA37-8EB7-4E6A-9659-F62F8828B6F0}" presName="compNode" presStyleCnt="0"/>
      <dgm:spPr/>
    </dgm:pt>
    <dgm:pt modelId="{50B967C8-DEA7-4FFE-948B-DED540C2926E}" type="pres">
      <dgm:prSet presAssocID="{30C5EA37-8EB7-4E6A-9659-F62F8828B6F0}"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ybook"/>
        </a:ext>
      </dgm:extLst>
    </dgm:pt>
    <dgm:pt modelId="{951F9325-8640-45B0-A8AA-7AF087AF9599}" type="pres">
      <dgm:prSet presAssocID="{30C5EA37-8EB7-4E6A-9659-F62F8828B6F0}" presName="spaceRect" presStyleCnt="0"/>
      <dgm:spPr/>
    </dgm:pt>
    <dgm:pt modelId="{FDF5BB2A-46BE-4B60-BC9D-5EFB07BE6CF5}" type="pres">
      <dgm:prSet presAssocID="{30C5EA37-8EB7-4E6A-9659-F62F8828B6F0}" presName="textRect" presStyleLbl="revTx" presStyleIdx="1" presStyleCnt="2">
        <dgm:presLayoutVars>
          <dgm:chMax val="1"/>
          <dgm:chPref val="1"/>
        </dgm:presLayoutVars>
      </dgm:prSet>
      <dgm:spPr/>
    </dgm:pt>
  </dgm:ptLst>
  <dgm:cxnLst>
    <dgm:cxn modelId="{0C99A540-0833-4CD9-8A17-A67242365390}" srcId="{B9E148E4-C3DF-4C8F-8EF2-5F64A2138457}" destId="{30C5EA37-8EB7-4E6A-9659-F62F8828B6F0}" srcOrd="1" destOrd="0" parTransId="{9C07FCAD-FCDD-443A-B187-E55D0E168F73}" sibTransId="{CC57DA07-EEAA-4BA8-8446-F22D0EFAA966}"/>
    <dgm:cxn modelId="{45E26078-EBC5-473A-A8A7-4D427E014500}" type="presOf" srcId="{30C5EA37-8EB7-4E6A-9659-F62F8828B6F0}" destId="{FDF5BB2A-46BE-4B60-BC9D-5EFB07BE6CF5}" srcOrd="0" destOrd="0" presId="urn:microsoft.com/office/officeart/2018/2/layout/IconLabelList"/>
    <dgm:cxn modelId="{B0A55BE0-A541-4F88-8D25-B71E8D0F398C}" type="presOf" srcId="{3548F8EF-7678-44E3-8237-757F5193EF54}" destId="{8E134D60-682B-4D0C-8741-F1A989A055FE}" srcOrd="0" destOrd="0" presId="urn:microsoft.com/office/officeart/2018/2/layout/IconLabelList"/>
    <dgm:cxn modelId="{4107C0E3-2298-4DD7-98E7-4E9488B38F4D}" type="presOf" srcId="{B9E148E4-C3DF-4C8F-8EF2-5F64A2138457}" destId="{34632F3C-DF2E-4BF7-AD6D-51A8C0C01F7A}" srcOrd="0" destOrd="0" presId="urn:microsoft.com/office/officeart/2018/2/layout/IconLabelList"/>
    <dgm:cxn modelId="{0C55FAF1-31FA-4A51-9856-BDF720790027}" srcId="{B9E148E4-C3DF-4C8F-8EF2-5F64A2138457}" destId="{3548F8EF-7678-44E3-8237-757F5193EF54}" srcOrd="0" destOrd="0" parTransId="{C80128DF-E64D-484E-B348-3C9203B1AB50}" sibTransId="{89015327-0362-4529-B0D4-989FD7FF213C}"/>
    <dgm:cxn modelId="{2E4F8D1D-0DCE-4107-8410-F07D04A8CC80}" type="presParOf" srcId="{34632F3C-DF2E-4BF7-AD6D-51A8C0C01F7A}" destId="{BA13376C-28AE-41EB-8722-4948CA6B4B53}" srcOrd="0" destOrd="0" presId="urn:microsoft.com/office/officeart/2018/2/layout/IconLabelList"/>
    <dgm:cxn modelId="{70ED48D1-550D-498C-9B66-2A8EF7557337}" type="presParOf" srcId="{BA13376C-28AE-41EB-8722-4948CA6B4B53}" destId="{1DCC9DE8-1C9D-4BE0-BBA7-C637E321D0BA}" srcOrd="0" destOrd="0" presId="urn:microsoft.com/office/officeart/2018/2/layout/IconLabelList"/>
    <dgm:cxn modelId="{020BF070-BC01-4CC2-A7AA-3D633855596D}" type="presParOf" srcId="{BA13376C-28AE-41EB-8722-4948CA6B4B53}" destId="{393DFAE7-C8DF-4E7E-BE81-2B552A7B9CF8}" srcOrd="1" destOrd="0" presId="urn:microsoft.com/office/officeart/2018/2/layout/IconLabelList"/>
    <dgm:cxn modelId="{619062F1-A1F6-470A-A729-52C0F7C2ED31}" type="presParOf" srcId="{BA13376C-28AE-41EB-8722-4948CA6B4B53}" destId="{8E134D60-682B-4D0C-8741-F1A989A055FE}" srcOrd="2" destOrd="0" presId="urn:microsoft.com/office/officeart/2018/2/layout/IconLabelList"/>
    <dgm:cxn modelId="{54B70391-76EA-47AF-B778-B6BFBB30F428}" type="presParOf" srcId="{34632F3C-DF2E-4BF7-AD6D-51A8C0C01F7A}" destId="{AC06F564-F5DC-470F-8376-8CB1659E05B8}" srcOrd="1" destOrd="0" presId="urn:microsoft.com/office/officeart/2018/2/layout/IconLabelList"/>
    <dgm:cxn modelId="{1086295F-DEAA-4C16-A1D0-BFA120AF2318}" type="presParOf" srcId="{34632F3C-DF2E-4BF7-AD6D-51A8C0C01F7A}" destId="{E1C69469-582D-4D00-9DC6-EE4FED08839E}" srcOrd="2" destOrd="0" presId="urn:microsoft.com/office/officeart/2018/2/layout/IconLabelList"/>
    <dgm:cxn modelId="{95AA28F5-C01A-49CD-897F-500E8644A5E7}" type="presParOf" srcId="{E1C69469-582D-4D00-9DC6-EE4FED08839E}" destId="{50B967C8-DEA7-4FFE-948B-DED540C2926E}" srcOrd="0" destOrd="0" presId="urn:microsoft.com/office/officeart/2018/2/layout/IconLabelList"/>
    <dgm:cxn modelId="{FB029886-73CE-4FB1-A342-9A93D3D14BEC}" type="presParOf" srcId="{E1C69469-582D-4D00-9DC6-EE4FED08839E}" destId="{951F9325-8640-45B0-A8AA-7AF087AF9599}" srcOrd="1" destOrd="0" presId="urn:microsoft.com/office/officeart/2018/2/layout/IconLabelList"/>
    <dgm:cxn modelId="{10D7E6A4-5B51-4109-BFF2-80FEB0A90D38}" type="presParOf" srcId="{E1C69469-582D-4D00-9DC6-EE4FED08839E}" destId="{FDF5BB2A-46BE-4B60-BC9D-5EFB07BE6CF5}"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8656F14-3AAB-4C3B-B3CA-4FD0CE1693D8}"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B9714081-6DF5-46AE-A766-EFE0281B1EAD}">
      <dgm:prSet custT="1"/>
      <dgm:spPr/>
      <dgm:t>
        <a:bodyPr/>
        <a:lstStyle/>
        <a:p>
          <a:pPr>
            <a:lnSpc>
              <a:spcPct val="100000"/>
            </a:lnSpc>
          </a:pPr>
          <a:r>
            <a:rPr lang="en-US" sz="2400"/>
            <a:t>Observation - What do I see and hear? What is the challenge? </a:t>
          </a:r>
        </a:p>
      </dgm:t>
    </dgm:pt>
    <dgm:pt modelId="{C356889B-69E0-45BD-8019-DED44063677E}" type="parTrans" cxnId="{FEC5BABA-261B-49F3-8956-202476E2E532}">
      <dgm:prSet/>
      <dgm:spPr/>
      <dgm:t>
        <a:bodyPr/>
        <a:lstStyle/>
        <a:p>
          <a:endParaRPr lang="en-US"/>
        </a:p>
      </dgm:t>
    </dgm:pt>
    <dgm:pt modelId="{B82AFF9D-3FEB-4703-8F77-B908393B780D}" type="sibTrans" cxnId="{FEC5BABA-261B-49F3-8956-202476E2E532}">
      <dgm:prSet/>
      <dgm:spPr/>
      <dgm:t>
        <a:bodyPr/>
        <a:lstStyle/>
        <a:p>
          <a:endParaRPr lang="en-US"/>
        </a:p>
      </dgm:t>
    </dgm:pt>
    <dgm:pt modelId="{CCA7A8C4-43AC-42C7-A186-B17AD3434666}">
      <dgm:prSet/>
      <dgm:spPr/>
      <dgm:t>
        <a:bodyPr/>
        <a:lstStyle/>
        <a:p>
          <a:pPr>
            <a:lnSpc>
              <a:spcPct val="100000"/>
            </a:lnSpc>
          </a:pPr>
          <a:r>
            <a:rPr lang="en-US" sz="2400"/>
            <a:t>Diagnosis - Why is the problem a problem? </a:t>
          </a:r>
        </a:p>
      </dgm:t>
    </dgm:pt>
    <dgm:pt modelId="{AF874B98-3B3B-4A91-BDA0-86EFFC932216}" type="parTrans" cxnId="{9FFCDEEC-4D1D-4BC3-870B-E6659D945BCB}">
      <dgm:prSet/>
      <dgm:spPr/>
      <dgm:t>
        <a:bodyPr/>
        <a:lstStyle/>
        <a:p>
          <a:endParaRPr lang="en-US"/>
        </a:p>
      </dgm:t>
    </dgm:pt>
    <dgm:pt modelId="{6EA61218-0E84-45B3-ACF0-E963D756BF41}" type="sibTrans" cxnId="{9FFCDEEC-4D1D-4BC3-870B-E6659D945BCB}">
      <dgm:prSet/>
      <dgm:spPr/>
      <dgm:t>
        <a:bodyPr/>
        <a:lstStyle/>
        <a:p>
          <a:endParaRPr lang="en-US"/>
        </a:p>
      </dgm:t>
    </dgm:pt>
    <dgm:pt modelId="{D8A6CAF4-9477-4BF4-9253-D4731C109AF0}">
      <dgm:prSet/>
      <dgm:spPr/>
      <dgm:t>
        <a:bodyPr/>
        <a:lstStyle/>
        <a:p>
          <a:pPr>
            <a:lnSpc>
              <a:spcPct val="100000"/>
            </a:lnSpc>
          </a:pPr>
          <a:r>
            <a:rPr lang="en-US" sz="2400"/>
            <a:t>Intervention – Questions to create space for reflection </a:t>
          </a:r>
          <a:r>
            <a:rPr lang="en-US"/>
            <a:t> </a:t>
          </a:r>
        </a:p>
      </dgm:t>
    </dgm:pt>
    <dgm:pt modelId="{8DF20653-F9A5-43EB-BEE4-F5E6130293A6}" type="parTrans" cxnId="{E7E9532E-05A4-47F4-81EF-21F498C928C6}">
      <dgm:prSet/>
      <dgm:spPr/>
      <dgm:t>
        <a:bodyPr/>
        <a:lstStyle/>
        <a:p>
          <a:endParaRPr lang="en-US"/>
        </a:p>
      </dgm:t>
    </dgm:pt>
    <dgm:pt modelId="{3CDDE2F1-7495-407C-90EA-0FF20607DFD2}" type="sibTrans" cxnId="{E7E9532E-05A4-47F4-81EF-21F498C928C6}">
      <dgm:prSet/>
      <dgm:spPr/>
      <dgm:t>
        <a:bodyPr/>
        <a:lstStyle/>
        <a:p>
          <a:endParaRPr lang="en-US"/>
        </a:p>
      </dgm:t>
    </dgm:pt>
    <dgm:pt modelId="{2CF2AB93-8C3C-4D33-A70A-EFE7C8A58C09}" type="pres">
      <dgm:prSet presAssocID="{88656F14-3AAB-4C3B-B3CA-4FD0CE1693D8}" presName="root" presStyleCnt="0">
        <dgm:presLayoutVars>
          <dgm:dir/>
          <dgm:resizeHandles val="exact"/>
        </dgm:presLayoutVars>
      </dgm:prSet>
      <dgm:spPr/>
    </dgm:pt>
    <dgm:pt modelId="{026A8694-297A-41EC-9316-10F0033C2D13}" type="pres">
      <dgm:prSet presAssocID="{B9714081-6DF5-46AE-A766-EFE0281B1EAD}" presName="compNode" presStyleCnt="0"/>
      <dgm:spPr/>
    </dgm:pt>
    <dgm:pt modelId="{A62CA446-A3F0-4EBB-A897-31D5CD7E12F1}" type="pres">
      <dgm:prSet presAssocID="{B9714081-6DF5-46AE-A766-EFE0281B1EA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Eyes"/>
        </a:ext>
      </dgm:extLst>
    </dgm:pt>
    <dgm:pt modelId="{BE874990-7ACE-4C37-8442-9174C8F99D62}" type="pres">
      <dgm:prSet presAssocID="{B9714081-6DF5-46AE-A766-EFE0281B1EAD}" presName="spaceRect" presStyleCnt="0"/>
      <dgm:spPr/>
    </dgm:pt>
    <dgm:pt modelId="{F9EF052B-C82E-4973-B650-76A89E2C9F8E}" type="pres">
      <dgm:prSet presAssocID="{B9714081-6DF5-46AE-A766-EFE0281B1EAD}" presName="textRect" presStyleLbl="revTx" presStyleIdx="0" presStyleCnt="3">
        <dgm:presLayoutVars>
          <dgm:chMax val="1"/>
          <dgm:chPref val="1"/>
        </dgm:presLayoutVars>
      </dgm:prSet>
      <dgm:spPr/>
    </dgm:pt>
    <dgm:pt modelId="{3648D355-6325-43FA-ABC8-9A671D9A77CB}" type="pres">
      <dgm:prSet presAssocID="{B82AFF9D-3FEB-4703-8F77-B908393B780D}" presName="sibTrans" presStyleCnt="0"/>
      <dgm:spPr/>
    </dgm:pt>
    <dgm:pt modelId="{44B5CF0E-4919-4D03-B779-D8BF41E059C0}" type="pres">
      <dgm:prSet presAssocID="{CCA7A8C4-43AC-42C7-A186-B17AD3434666}" presName="compNode" presStyleCnt="0"/>
      <dgm:spPr/>
    </dgm:pt>
    <dgm:pt modelId="{DF4440AD-5D76-4B1A-95D8-E33DB5D4DDFA}" type="pres">
      <dgm:prSet presAssocID="{CCA7A8C4-43AC-42C7-A186-B17AD343466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7BB9AD56-E5CB-4257-8D2A-0AC1E0C53709}" type="pres">
      <dgm:prSet presAssocID="{CCA7A8C4-43AC-42C7-A186-B17AD3434666}" presName="spaceRect" presStyleCnt="0"/>
      <dgm:spPr/>
    </dgm:pt>
    <dgm:pt modelId="{A04867C9-B8CB-4111-A6BE-1514871B2C2C}" type="pres">
      <dgm:prSet presAssocID="{CCA7A8C4-43AC-42C7-A186-B17AD3434666}" presName="textRect" presStyleLbl="revTx" presStyleIdx="1" presStyleCnt="3">
        <dgm:presLayoutVars>
          <dgm:chMax val="1"/>
          <dgm:chPref val="1"/>
        </dgm:presLayoutVars>
      </dgm:prSet>
      <dgm:spPr/>
    </dgm:pt>
    <dgm:pt modelId="{3F25B4C0-3CBF-4208-90A2-4017EDAC323A}" type="pres">
      <dgm:prSet presAssocID="{6EA61218-0E84-45B3-ACF0-E963D756BF41}" presName="sibTrans" presStyleCnt="0"/>
      <dgm:spPr/>
    </dgm:pt>
    <dgm:pt modelId="{BE1B3BC9-0E1E-463F-94CD-84DE086BEAD3}" type="pres">
      <dgm:prSet presAssocID="{D8A6CAF4-9477-4BF4-9253-D4731C109AF0}" presName="compNode" presStyleCnt="0"/>
      <dgm:spPr/>
    </dgm:pt>
    <dgm:pt modelId="{E5DA816B-F881-4ECA-9D76-AD99EC733AA1}" type="pres">
      <dgm:prSet presAssocID="{D8A6CAF4-9477-4BF4-9253-D4731C109AF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Thought bubble"/>
        </a:ext>
      </dgm:extLst>
    </dgm:pt>
    <dgm:pt modelId="{9DDD0E50-92DC-4F68-A330-334BD86AF74D}" type="pres">
      <dgm:prSet presAssocID="{D8A6CAF4-9477-4BF4-9253-D4731C109AF0}" presName="spaceRect" presStyleCnt="0"/>
      <dgm:spPr/>
    </dgm:pt>
    <dgm:pt modelId="{F0C7CDFE-FFDC-4374-9147-EB49A867FB04}" type="pres">
      <dgm:prSet presAssocID="{D8A6CAF4-9477-4BF4-9253-D4731C109AF0}" presName="textRect" presStyleLbl="revTx" presStyleIdx="2" presStyleCnt="3">
        <dgm:presLayoutVars>
          <dgm:chMax val="1"/>
          <dgm:chPref val="1"/>
        </dgm:presLayoutVars>
      </dgm:prSet>
      <dgm:spPr/>
    </dgm:pt>
  </dgm:ptLst>
  <dgm:cxnLst>
    <dgm:cxn modelId="{E7E9532E-05A4-47F4-81EF-21F498C928C6}" srcId="{88656F14-3AAB-4C3B-B3CA-4FD0CE1693D8}" destId="{D8A6CAF4-9477-4BF4-9253-D4731C109AF0}" srcOrd="2" destOrd="0" parTransId="{8DF20653-F9A5-43EB-BEE4-F5E6130293A6}" sibTransId="{3CDDE2F1-7495-407C-90EA-0FF20607DFD2}"/>
    <dgm:cxn modelId="{6AD5C847-A6B5-4B30-9327-0D3916EC8748}" type="presOf" srcId="{CCA7A8C4-43AC-42C7-A186-B17AD3434666}" destId="{A04867C9-B8CB-4111-A6BE-1514871B2C2C}" srcOrd="0" destOrd="0" presId="urn:microsoft.com/office/officeart/2018/2/layout/IconLabelList"/>
    <dgm:cxn modelId="{75EBB16D-A608-4091-8A36-04DC42D7DB8C}" type="presOf" srcId="{D8A6CAF4-9477-4BF4-9253-D4731C109AF0}" destId="{F0C7CDFE-FFDC-4374-9147-EB49A867FB04}" srcOrd="0" destOrd="0" presId="urn:microsoft.com/office/officeart/2018/2/layout/IconLabelList"/>
    <dgm:cxn modelId="{F2B54480-6591-439A-983B-6C82AB1AA6F4}" type="presOf" srcId="{B9714081-6DF5-46AE-A766-EFE0281B1EAD}" destId="{F9EF052B-C82E-4973-B650-76A89E2C9F8E}" srcOrd="0" destOrd="0" presId="urn:microsoft.com/office/officeart/2018/2/layout/IconLabelList"/>
    <dgm:cxn modelId="{FEC5BABA-261B-49F3-8956-202476E2E532}" srcId="{88656F14-3AAB-4C3B-B3CA-4FD0CE1693D8}" destId="{B9714081-6DF5-46AE-A766-EFE0281B1EAD}" srcOrd="0" destOrd="0" parTransId="{C356889B-69E0-45BD-8019-DED44063677E}" sibTransId="{B82AFF9D-3FEB-4703-8F77-B908393B780D}"/>
    <dgm:cxn modelId="{9FFCDEEC-4D1D-4BC3-870B-E6659D945BCB}" srcId="{88656F14-3AAB-4C3B-B3CA-4FD0CE1693D8}" destId="{CCA7A8C4-43AC-42C7-A186-B17AD3434666}" srcOrd="1" destOrd="0" parTransId="{AF874B98-3B3B-4A91-BDA0-86EFFC932216}" sibTransId="{6EA61218-0E84-45B3-ACF0-E963D756BF41}"/>
    <dgm:cxn modelId="{2C9483ED-1AEA-473C-9786-99E5D113EAF0}" type="presOf" srcId="{88656F14-3AAB-4C3B-B3CA-4FD0CE1693D8}" destId="{2CF2AB93-8C3C-4D33-A70A-EFE7C8A58C09}" srcOrd="0" destOrd="0" presId="urn:microsoft.com/office/officeart/2018/2/layout/IconLabelList"/>
    <dgm:cxn modelId="{AB701A39-6383-4FCD-83E9-E02FD8830DA4}" type="presParOf" srcId="{2CF2AB93-8C3C-4D33-A70A-EFE7C8A58C09}" destId="{026A8694-297A-41EC-9316-10F0033C2D13}" srcOrd="0" destOrd="0" presId="urn:microsoft.com/office/officeart/2018/2/layout/IconLabelList"/>
    <dgm:cxn modelId="{6B0D53DB-3927-4BCD-A222-1C5AEEBA9D58}" type="presParOf" srcId="{026A8694-297A-41EC-9316-10F0033C2D13}" destId="{A62CA446-A3F0-4EBB-A897-31D5CD7E12F1}" srcOrd="0" destOrd="0" presId="urn:microsoft.com/office/officeart/2018/2/layout/IconLabelList"/>
    <dgm:cxn modelId="{E1049503-3390-4851-9345-AA47BB04D062}" type="presParOf" srcId="{026A8694-297A-41EC-9316-10F0033C2D13}" destId="{BE874990-7ACE-4C37-8442-9174C8F99D62}" srcOrd="1" destOrd="0" presId="urn:microsoft.com/office/officeart/2018/2/layout/IconLabelList"/>
    <dgm:cxn modelId="{BD5C4228-FB40-45C1-90ED-FCD4660C526D}" type="presParOf" srcId="{026A8694-297A-41EC-9316-10F0033C2D13}" destId="{F9EF052B-C82E-4973-B650-76A89E2C9F8E}" srcOrd="2" destOrd="0" presId="urn:microsoft.com/office/officeart/2018/2/layout/IconLabelList"/>
    <dgm:cxn modelId="{F1D2E128-81BF-470D-8AF1-E1162B8187DF}" type="presParOf" srcId="{2CF2AB93-8C3C-4D33-A70A-EFE7C8A58C09}" destId="{3648D355-6325-43FA-ABC8-9A671D9A77CB}" srcOrd="1" destOrd="0" presId="urn:microsoft.com/office/officeart/2018/2/layout/IconLabelList"/>
    <dgm:cxn modelId="{00221252-4AB3-4E4F-807E-A46A150E9845}" type="presParOf" srcId="{2CF2AB93-8C3C-4D33-A70A-EFE7C8A58C09}" destId="{44B5CF0E-4919-4D03-B779-D8BF41E059C0}" srcOrd="2" destOrd="0" presId="urn:microsoft.com/office/officeart/2018/2/layout/IconLabelList"/>
    <dgm:cxn modelId="{AA781AE1-995D-4275-99A7-2EFEB6E0092D}" type="presParOf" srcId="{44B5CF0E-4919-4D03-B779-D8BF41E059C0}" destId="{DF4440AD-5D76-4B1A-95D8-E33DB5D4DDFA}" srcOrd="0" destOrd="0" presId="urn:microsoft.com/office/officeart/2018/2/layout/IconLabelList"/>
    <dgm:cxn modelId="{402447C9-5095-49F3-A496-487E9B32EEE3}" type="presParOf" srcId="{44B5CF0E-4919-4D03-B779-D8BF41E059C0}" destId="{7BB9AD56-E5CB-4257-8D2A-0AC1E0C53709}" srcOrd="1" destOrd="0" presId="urn:microsoft.com/office/officeart/2018/2/layout/IconLabelList"/>
    <dgm:cxn modelId="{B87ACFB9-37CD-4960-B29C-3AD1840E06AF}" type="presParOf" srcId="{44B5CF0E-4919-4D03-B779-D8BF41E059C0}" destId="{A04867C9-B8CB-4111-A6BE-1514871B2C2C}" srcOrd="2" destOrd="0" presId="urn:microsoft.com/office/officeart/2018/2/layout/IconLabelList"/>
    <dgm:cxn modelId="{9CF22007-DBD6-419D-90B4-9CB84D2CC452}" type="presParOf" srcId="{2CF2AB93-8C3C-4D33-A70A-EFE7C8A58C09}" destId="{3F25B4C0-3CBF-4208-90A2-4017EDAC323A}" srcOrd="3" destOrd="0" presId="urn:microsoft.com/office/officeart/2018/2/layout/IconLabelList"/>
    <dgm:cxn modelId="{B1670B0C-DA74-4A2D-8BF9-A45F4D01760B}" type="presParOf" srcId="{2CF2AB93-8C3C-4D33-A70A-EFE7C8A58C09}" destId="{BE1B3BC9-0E1E-463F-94CD-84DE086BEAD3}" srcOrd="4" destOrd="0" presId="urn:microsoft.com/office/officeart/2018/2/layout/IconLabelList"/>
    <dgm:cxn modelId="{E8E88ABE-7583-4C7F-9388-93004CFDAC38}" type="presParOf" srcId="{BE1B3BC9-0E1E-463F-94CD-84DE086BEAD3}" destId="{E5DA816B-F881-4ECA-9D76-AD99EC733AA1}" srcOrd="0" destOrd="0" presId="urn:microsoft.com/office/officeart/2018/2/layout/IconLabelList"/>
    <dgm:cxn modelId="{E7401CF0-A451-4A26-B7E4-8694B81BC6BA}" type="presParOf" srcId="{BE1B3BC9-0E1E-463F-94CD-84DE086BEAD3}" destId="{9DDD0E50-92DC-4F68-A330-334BD86AF74D}" srcOrd="1" destOrd="0" presId="urn:microsoft.com/office/officeart/2018/2/layout/IconLabelList"/>
    <dgm:cxn modelId="{3AADAF9F-C699-463C-8251-D3B421A9362C}" type="presParOf" srcId="{BE1B3BC9-0E1E-463F-94CD-84DE086BEAD3}" destId="{F0C7CDFE-FFDC-4374-9147-EB49A867FB04}"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9A5D8C7-9638-4E4B-8351-430C280AB91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8603FEF-19C3-44EB-BF63-167CAEA8B836}">
      <dgm:prSet custT="1"/>
      <dgm:spPr/>
      <dgm:t>
        <a:bodyPr/>
        <a:lstStyle/>
        <a:p>
          <a:pPr>
            <a:lnSpc>
              <a:spcPct val="100000"/>
            </a:lnSpc>
          </a:pPr>
          <a:r>
            <a:rPr lang="en-US" sz="2400"/>
            <a:t>How do you know that? </a:t>
          </a:r>
        </a:p>
      </dgm:t>
    </dgm:pt>
    <dgm:pt modelId="{09EB276D-A9D8-402E-9352-FC9D1DEFD092}" type="parTrans" cxnId="{C8D977E4-6BCA-4280-96CE-6179E4D460D5}">
      <dgm:prSet/>
      <dgm:spPr/>
      <dgm:t>
        <a:bodyPr/>
        <a:lstStyle/>
        <a:p>
          <a:endParaRPr lang="en-US"/>
        </a:p>
      </dgm:t>
    </dgm:pt>
    <dgm:pt modelId="{993DE0DD-CA47-43A5-8C56-BAD4D18397BB}" type="sibTrans" cxnId="{C8D977E4-6BCA-4280-96CE-6179E4D460D5}">
      <dgm:prSet/>
      <dgm:spPr/>
      <dgm:t>
        <a:bodyPr/>
        <a:lstStyle/>
        <a:p>
          <a:endParaRPr lang="en-US"/>
        </a:p>
      </dgm:t>
    </dgm:pt>
    <dgm:pt modelId="{A2FBADDC-8642-44C4-B9C0-AC74882A6204}">
      <dgm:prSet custT="1"/>
      <dgm:spPr/>
      <dgm:t>
        <a:bodyPr/>
        <a:lstStyle/>
        <a:p>
          <a:pPr>
            <a:lnSpc>
              <a:spcPct val="100000"/>
            </a:lnSpc>
          </a:pPr>
          <a:r>
            <a:rPr lang="en-US" sz="2400"/>
            <a:t>What kinds of evidence do you have?</a:t>
          </a:r>
        </a:p>
      </dgm:t>
    </dgm:pt>
    <dgm:pt modelId="{F590AFB6-9C8B-4CFA-81F2-D51A63A2D593}" type="parTrans" cxnId="{A98C12A3-85B3-4E1C-A42D-CE70423243DD}">
      <dgm:prSet/>
      <dgm:spPr/>
      <dgm:t>
        <a:bodyPr/>
        <a:lstStyle/>
        <a:p>
          <a:endParaRPr lang="en-US"/>
        </a:p>
      </dgm:t>
    </dgm:pt>
    <dgm:pt modelId="{20C09AB1-50E9-4E21-BDA0-A81B73AE3A4F}" type="sibTrans" cxnId="{A98C12A3-85B3-4E1C-A42D-CE70423243DD}">
      <dgm:prSet/>
      <dgm:spPr/>
      <dgm:t>
        <a:bodyPr/>
        <a:lstStyle/>
        <a:p>
          <a:endParaRPr lang="en-US"/>
        </a:p>
      </dgm:t>
    </dgm:pt>
    <dgm:pt modelId="{135DFCBC-827A-4B0C-8C31-CF4960C47CA7}">
      <dgm:prSet custT="1"/>
      <dgm:spPr/>
      <dgm:t>
        <a:bodyPr/>
        <a:lstStyle/>
        <a:p>
          <a:pPr>
            <a:lnSpc>
              <a:spcPct val="100000"/>
            </a:lnSpc>
          </a:pPr>
          <a:r>
            <a:rPr lang="en-US" sz="2400"/>
            <a:t>When have you seen that happen?</a:t>
          </a:r>
        </a:p>
      </dgm:t>
    </dgm:pt>
    <dgm:pt modelId="{3C96AFEC-DE97-49A3-BEBF-1EBAE83558C1}" type="parTrans" cxnId="{4657D62D-1281-4904-92BC-83E388D32764}">
      <dgm:prSet/>
      <dgm:spPr/>
      <dgm:t>
        <a:bodyPr/>
        <a:lstStyle/>
        <a:p>
          <a:endParaRPr lang="en-US"/>
        </a:p>
      </dgm:t>
    </dgm:pt>
    <dgm:pt modelId="{54264322-23DC-4E95-A14A-19947F9F3D53}" type="sibTrans" cxnId="{4657D62D-1281-4904-92BC-83E388D32764}">
      <dgm:prSet/>
      <dgm:spPr/>
      <dgm:t>
        <a:bodyPr/>
        <a:lstStyle/>
        <a:p>
          <a:endParaRPr lang="en-US"/>
        </a:p>
      </dgm:t>
    </dgm:pt>
    <dgm:pt modelId="{A00B5199-E4FE-47BA-AB3C-8EC4431F259E}">
      <dgm:prSet custT="1"/>
      <dgm:spPr/>
      <dgm:t>
        <a:bodyPr/>
        <a:lstStyle/>
        <a:p>
          <a:pPr>
            <a:lnSpc>
              <a:spcPct val="100000"/>
            </a:lnSpc>
          </a:pPr>
          <a:r>
            <a:rPr lang="en-US" sz="2400"/>
            <a:t>What would have to happen to change that?</a:t>
          </a:r>
        </a:p>
      </dgm:t>
    </dgm:pt>
    <dgm:pt modelId="{CD297CE5-FE6C-4199-B761-6956C15CCF6E}" type="parTrans" cxnId="{FE57ED42-FE96-4181-B8F6-F14AD62ED0FA}">
      <dgm:prSet/>
      <dgm:spPr/>
      <dgm:t>
        <a:bodyPr/>
        <a:lstStyle/>
        <a:p>
          <a:endParaRPr lang="en-US"/>
        </a:p>
      </dgm:t>
    </dgm:pt>
    <dgm:pt modelId="{81CBE05E-8F76-415A-AC5D-509007F4223C}" type="sibTrans" cxnId="{FE57ED42-FE96-4181-B8F6-F14AD62ED0FA}">
      <dgm:prSet/>
      <dgm:spPr/>
      <dgm:t>
        <a:bodyPr/>
        <a:lstStyle/>
        <a:p>
          <a:endParaRPr lang="en-US"/>
        </a:p>
      </dgm:t>
    </dgm:pt>
    <dgm:pt modelId="{0056AD61-631F-43C9-B66F-A43F93DD1367}">
      <dgm:prSet custT="1"/>
      <dgm:spPr/>
      <dgm:t>
        <a:bodyPr/>
        <a:lstStyle/>
        <a:p>
          <a:pPr>
            <a:lnSpc>
              <a:spcPct val="100000"/>
            </a:lnSpc>
          </a:pPr>
          <a:r>
            <a:rPr lang="en-US" sz="2400"/>
            <a:t>If you say, "Yes" to this opportunity, what will you have to say, "No" to? </a:t>
          </a:r>
        </a:p>
      </dgm:t>
    </dgm:pt>
    <dgm:pt modelId="{2A45B113-E7E7-4316-A186-32782B91CB62}" type="parTrans" cxnId="{E4F5F49A-CE74-47E5-9120-9B82A7520698}">
      <dgm:prSet/>
      <dgm:spPr/>
      <dgm:t>
        <a:bodyPr/>
        <a:lstStyle/>
        <a:p>
          <a:endParaRPr lang="en-US"/>
        </a:p>
      </dgm:t>
    </dgm:pt>
    <dgm:pt modelId="{1FB6AACE-C921-4D60-AF99-2C18A93D339B}" type="sibTrans" cxnId="{E4F5F49A-CE74-47E5-9120-9B82A7520698}">
      <dgm:prSet/>
      <dgm:spPr/>
      <dgm:t>
        <a:bodyPr/>
        <a:lstStyle/>
        <a:p>
          <a:endParaRPr lang="en-US"/>
        </a:p>
      </dgm:t>
    </dgm:pt>
    <dgm:pt modelId="{A256B92E-2A89-40E9-8192-39A0EE623334}" type="pres">
      <dgm:prSet presAssocID="{09A5D8C7-9638-4E4B-8351-430C280AB91D}" presName="root" presStyleCnt="0">
        <dgm:presLayoutVars>
          <dgm:dir/>
          <dgm:resizeHandles val="exact"/>
        </dgm:presLayoutVars>
      </dgm:prSet>
      <dgm:spPr/>
    </dgm:pt>
    <dgm:pt modelId="{A8647A26-FC68-4C5A-BEFA-78ECEB4B4A00}" type="pres">
      <dgm:prSet presAssocID="{98603FEF-19C3-44EB-BF63-167CAEA8B836}" presName="compNode" presStyleCnt="0"/>
      <dgm:spPr/>
    </dgm:pt>
    <dgm:pt modelId="{601EA789-F262-4BED-B400-4F8DCB43900B}" type="pres">
      <dgm:prSet presAssocID="{98603FEF-19C3-44EB-BF63-167CAEA8B836}"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Questions"/>
        </a:ext>
      </dgm:extLst>
    </dgm:pt>
    <dgm:pt modelId="{33797623-668B-4AC5-96D4-7D74D070E3F4}" type="pres">
      <dgm:prSet presAssocID="{98603FEF-19C3-44EB-BF63-167CAEA8B836}" presName="spaceRect" presStyleCnt="0"/>
      <dgm:spPr/>
    </dgm:pt>
    <dgm:pt modelId="{5954E25D-CDF6-4E7A-BEBA-9600F1ABD5E7}" type="pres">
      <dgm:prSet presAssocID="{98603FEF-19C3-44EB-BF63-167CAEA8B836}" presName="textRect" presStyleLbl="revTx" presStyleIdx="0" presStyleCnt="5">
        <dgm:presLayoutVars>
          <dgm:chMax val="1"/>
          <dgm:chPref val="1"/>
        </dgm:presLayoutVars>
      </dgm:prSet>
      <dgm:spPr/>
    </dgm:pt>
    <dgm:pt modelId="{E15F0BFD-AEC6-46EA-BA4F-2696DBF1A943}" type="pres">
      <dgm:prSet presAssocID="{993DE0DD-CA47-43A5-8C56-BAD4D18397BB}" presName="sibTrans" presStyleCnt="0"/>
      <dgm:spPr/>
    </dgm:pt>
    <dgm:pt modelId="{822D54EB-61E4-47D6-9F15-B514C2C7D201}" type="pres">
      <dgm:prSet presAssocID="{A2FBADDC-8642-44C4-B9C0-AC74882A6204}" presName="compNode" presStyleCnt="0"/>
      <dgm:spPr/>
    </dgm:pt>
    <dgm:pt modelId="{464A4A27-8FF9-4E09-BDAB-F088A44195F6}" type="pres">
      <dgm:prSet presAssocID="{A2FBADDC-8642-44C4-B9C0-AC74882A6204}"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gnifying glass"/>
        </a:ext>
      </dgm:extLst>
    </dgm:pt>
    <dgm:pt modelId="{B2BF7A2D-1738-4D67-8F63-060B2C5D36AA}" type="pres">
      <dgm:prSet presAssocID="{A2FBADDC-8642-44C4-B9C0-AC74882A6204}" presName="spaceRect" presStyleCnt="0"/>
      <dgm:spPr/>
    </dgm:pt>
    <dgm:pt modelId="{39E10D5C-E5FC-47F7-BE72-7600A4573DF8}" type="pres">
      <dgm:prSet presAssocID="{A2FBADDC-8642-44C4-B9C0-AC74882A6204}" presName="textRect" presStyleLbl="revTx" presStyleIdx="1" presStyleCnt="5">
        <dgm:presLayoutVars>
          <dgm:chMax val="1"/>
          <dgm:chPref val="1"/>
        </dgm:presLayoutVars>
      </dgm:prSet>
      <dgm:spPr/>
    </dgm:pt>
    <dgm:pt modelId="{80075D61-2D3B-4A94-9B7E-DDDD997B94D5}" type="pres">
      <dgm:prSet presAssocID="{20C09AB1-50E9-4E21-BDA0-A81B73AE3A4F}" presName="sibTrans" presStyleCnt="0"/>
      <dgm:spPr/>
    </dgm:pt>
    <dgm:pt modelId="{E3001C57-E490-4BF9-A45C-73A3FF44C8DF}" type="pres">
      <dgm:prSet presAssocID="{135DFCBC-827A-4B0C-8C31-CF4960C47CA7}" presName="compNode" presStyleCnt="0"/>
      <dgm:spPr/>
    </dgm:pt>
    <dgm:pt modelId="{E461F2DF-0812-4451-B206-E11008CC08FB}" type="pres">
      <dgm:prSet presAssocID="{135DFCBC-827A-4B0C-8C31-CF4960C47CA7}"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yes"/>
        </a:ext>
      </dgm:extLst>
    </dgm:pt>
    <dgm:pt modelId="{8D704462-4E2F-4AFE-BED4-3C44CB26FF79}" type="pres">
      <dgm:prSet presAssocID="{135DFCBC-827A-4B0C-8C31-CF4960C47CA7}" presName="spaceRect" presStyleCnt="0"/>
      <dgm:spPr/>
    </dgm:pt>
    <dgm:pt modelId="{E7759481-528D-46A9-8E89-F7CFC1315B80}" type="pres">
      <dgm:prSet presAssocID="{135DFCBC-827A-4B0C-8C31-CF4960C47CA7}" presName="textRect" presStyleLbl="revTx" presStyleIdx="2" presStyleCnt="5">
        <dgm:presLayoutVars>
          <dgm:chMax val="1"/>
          <dgm:chPref val="1"/>
        </dgm:presLayoutVars>
      </dgm:prSet>
      <dgm:spPr/>
    </dgm:pt>
    <dgm:pt modelId="{9BAA1BC5-EE91-44AE-ADF4-7213B27A24C6}" type="pres">
      <dgm:prSet presAssocID="{54264322-23DC-4E95-A14A-19947F9F3D53}" presName="sibTrans" presStyleCnt="0"/>
      <dgm:spPr/>
    </dgm:pt>
    <dgm:pt modelId="{9CED6842-5C35-4C97-AA26-24DCB54CBD71}" type="pres">
      <dgm:prSet presAssocID="{A00B5199-E4FE-47BA-AB3C-8EC4431F259E}" presName="compNode" presStyleCnt="0"/>
      <dgm:spPr/>
    </dgm:pt>
    <dgm:pt modelId="{3AF68426-18AC-4484-8509-06A7AA5F27FB}" type="pres">
      <dgm:prSet presAssocID="{A00B5199-E4FE-47BA-AB3C-8EC4431F259E}"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Workflow"/>
        </a:ext>
      </dgm:extLst>
    </dgm:pt>
    <dgm:pt modelId="{D096F167-A783-4F9D-B5E0-A3D5FE273716}" type="pres">
      <dgm:prSet presAssocID="{A00B5199-E4FE-47BA-AB3C-8EC4431F259E}" presName="spaceRect" presStyleCnt="0"/>
      <dgm:spPr/>
    </dgm:pt>
    <dgm:pt modelId="{FD1CCFE1-4F21-4EE5-818C-68CD6EDA7061}" type="pres">
      <dgm:prSet presAssocID="{A00B5199-E4FE-47BA-AB3C-8EC4431F259E}" presName="textRect" presStyleLbl="revTx" presStyleIdx="3" presStyleCnt="5">
        <dgm:presLayoutVars>
          <dgm:chMax val="1"/>
          <dgm:chPref val="1"/>
        </dgm:presLayoutVars>
      </dgm:prSet>
      <dgm:spPr/>
    </dgm:pt>
    <dgm:pt modelId="{12DE46B5-42CD-467F-B471-901E2A504241}" type="pres">
      <dgm:prSet presAssocID="{81CBE05E-8F76-415A-AC5D-509007F4223C}" presName="sibTrans" presStyleCnt="0"/>
      <dgm:spPr/>
    </dgm:pt>
    <dgm:pt modelId="{99C1F717-EC61-409B-B86C-6EE4B475D9C0}" type="pres">
      <dgm:prSet presAssocID="{0056AD61-631F-43C9-B66F-A43F93DD1367}" presName="compNode" presStyleCnt="0"/>
      <dgm:spPr/>
    </dgm:pt>
    <dgm:pt modelId="{EC9FA431-CDEB-4E31-8CD0-CFB96725D86E}" type="pres">
      <dgm:prSet presAssocID="{0056AD61-631F-43C9-B66F-A43F93DD136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oard Room"/>
        </a:ext>
      </dgm:extLst>
    </dgm:pt>
    <dgm:pt modelId="{85C2A3AE-29ED-4553-8407-A82EDF33BCD2}" type="pres">
      <dgm:prSet presAssocID="{0056AD61-631F-43C9-B66F-A43F93DD1367}" presName="spaceRect" presStyleCnt="0"/>
      <dgm:spPr/>
    </dgm:pt>
    <dgm:pt modelId="{350D2033-78BC-4580-876D-42CA194A4118}" type="pres">
      <dgm:prSet presAssocID="{0056AD61-631F-43C9-B66F-A43F93DD1367}" presName="textRect" presStyleLbl="revTx" presStyleIdx="4" presStyleCnt="5">
        <dgm:presLayoutVars>
          <dgm:chMax val="1"/>
          <dgm:chPref val="1"/>
        </dgm:presLayoutVars>
      </dgm:prSet>
      <dgm:spPr/>
    </dgm:pt>
  </dgm:ptLst>
  <dgm:cxnLst>
    <dgm:cxn modelId="{609DE720-AAC0-44F8-89D7-CC8EA752577B}" type="presOf" srcId="{09A5D8C7-9638-4E4B-8351-430C280AB91D}" destId="{A256B92E-2A89-40E9-8192-39A0EE623334}" srcOrd="0" destOrd="0" presId="urn:microsoft.com/office/officeart/2018/2/layout/IconLabelList"/>
    <dgm:cxn modelId="{4657D62D-1281-4904-92BC-83E388D32764}" srcId="{09A5D8C7-9638-4E4B-8351-430C280AB91D}" destId="{135DFCBC-827A-4B0C-8C31-CF4960C47CA7}" srcOrd="2" destOrd="0" parTransId="{3C96AFEC-DE97-49A3-BEBF-1EBAE83558C1}" sibTransId="{54264322-23DC-4E95-A14A-19947F9F3D53}"/>
    <dgm:cxn modelId="{5132213B-1BE0-428E-957A-9A9C37B3E618}" type="presOf" srcId="{A2FBADDC-8642-44C4-B9C0-AC74882A6204}" destId="{39E10D5C-E5FC-47F7-BE72-7600A4573DF8}" srcOrd="0" destOrd="0" presId="urn:microsoft.com/office/officeart/2018/2/layout/IconLabelList"/>
    <dgm:cxn modelId="{D93DD061-4D9B-4143-BC00-111C03C7AB3E}" type="presOf" srcId="{A00B5199-E4FE-47BA-AB3C-8EC4431F259E}" destId="{FD1CCFE1-4F21-4EE5-818C-68CD6EDA7061}" srcOrd="0" destOrd="0" presId="urn:microsoft.com/office/officeart/2018/2/layout/IconLabelList"/>
    <dgm:cxn modelId="{FE57ED42-FE96-4181-B8F6-F14AD62ED0FA}" srcId="{09A5D8C7-9638-4E4B-8351-430C280AB91D}" destId="{A00B5199-E4FE-47BA-AB3C-8EC4431F259E}" srcOrd="3" destOrd="0" parTransId="{CD297CE5-FE6C-4199-B761-6956C15CCF6E}" sibTransId="{81CBE05E-8F76-415A-AC5D-509007F4223C}"/>
    <dgm:cxn modelId="{71DAB379-1408-4EE0-8C82-A95CD8CDE765}" type="presOf" srcId="{135DFCBC-827A-4B0C-8C31-CF4960C47CA7}" destId="{E7759481-528D-46A9-8E89-F7CFC1315B80}" srcOrd="0" destOrd="0" presId="urn:microsoft.com/office/officeart/2018/2/layout/IconLabelList"/>
    <dgm:cxn modelId="{E4F5F49A-CE74-47E5-9120-9B82A7520698}" srcId="{09A5D8C7-9638-4E4B-8351-430C280AB91D}" destId="{0056AD61-631F-43C9-B66F-A43F93DD1367}" srcOrd="4" destOrd="0" parTransId="{2A45B113-E7E7-4316-A186-32782B91CB62}" sibTransId="{1FB6AACE-C921-4D60-AF99-2C18A93D339B}"/>
    <dgm:cxn modelId="{A98C12A3-85B3-4E1C-A42D-CE70423243DD}" srcId="{09A5D8C7-9638-4E4B-8351-430C280AB91D}" destId="{A2FBADDC-8642-44C4-B9C0-AC74882A6204}" srcOrd="1" destOrd="0" parTransId="{F590AFB6-9C8B-4CFA-81F2-D51A63A2D593}" sibTransId="{20C09AB1-50E9-4E21-BDA0-A81B73AE3A4F}"/>
    <dgm:cxn modelId="{22948CAD-6BEF-4998-B507-0D011184A323}" type="presOf" srcId="{98603FEF-19C3-44EB-BF63-167CAEA8B836}" destId="{5954E25D-CDF6-4E7A-BEBA-9600F1ABD5E7}" srcOrd="0" destOrd="0" presId="urn:microsoft.com/office/officeart/2018/2/layout/IconLabelList"/>
    <dgm:cxn modelId="{C8D977E4-6BCA-4280-96CE-6179E4D460D5}" srcId="{09A5D8C7-9638-4E4B-8351-430C280AB91D}" destId="{98603FEF-19C3-44EB-BF63-167CAEA8B836}" srcOrd="0" destOrd="0" parTransId="{09EB276D-A9D8-402E-9352-FC9D1DEFD092}" sibTransId="{993DE0DD-CA47-43A5-8C56-BAD4D18397BB}"/>
    <dgm:cxn modelId="{B6590BF2-6277-4BCB-8ADD-77292B7263DA}" type="presOf" srcId="{0056AD61-631F-43C9-B66F-A43F93DD1367}" destId="{350D2033-78BC-4580-876D-42CA194A4118}" srcOrd="0" destOrd="0" presId="urn:microsoft.com/office/officeart/2018/2/layout/IconLabelList"/>
    <dgm:cxn modelId="{16CD06F6-7410-4E7B-80A7-4AFD193097BF}" type="presParOf" srcId="{A256B92E-2A89-40E9-8192-39A0EE623334}" destId="{A8647A26-FC68-4C5A-BEFA-78ECEB4B4A00}" srcOrd="0" destOrd="0" presId="urn:microsoft.com/office/officeart/2018/2/layout/IconLabelList"/>
    <dgm:cxn modelId="{6CB288FE-1AC2-4FD2-9A4C-960CA4B8BAD9}" type="presParOf" srcId="{A8647A26-FC68-4C5A-BEFA-78ECEB4B4A00}" destId="{601EA789-F262-4BED-B400-4F8DCB43900B}" srcOrd="0" destOrd="0" presId="urn:microsoft.com/office/officeart/2018/2/layout/IconLabelList"/>
    <dgm:cxn modelId="{1892B153-FB73-4E44-8B65-7645F939AFD6}" type="presParOf" srcId="{A8647A26-FC68-4C5A-BEFA-78ECEB4B4A00}" destId="{33797623-668B-4AC5-96D4-7D74D070E3F4}" srcOrd="1" destOrd="0" presId="urn:microsoft.com/office/officeart/2018/2/layout/IconLabelList"/>
    <dgm:cxn modelId="{F735411C-F90D-4546-8C4B-311B56D9FB96}" type="presParOf" srcId="{A8647A26-FC68-4C5A-BEFA-78ECEB4B4A00}" destId="{5954E25D-CDF6-4E7A-BEBA-9600F1ABD5E7}" srcOrd="2" destOrd="0" presId="urn:microsoft.com/office/officeart/2018/2/layout/IconLabelList"/>
    <dgm:cxn modelId="{064A6E4A-7F3B-441E-9E2D-82BFCEC83E6F}" type="presParOf" srcId="{A256B92E-2A89-40E9-8192-39A0EE623334}" destId="{E15F0BFD-AEC6-46EA-BA4F-2696DBF1A943}" srcOrd="1" destOrd="0" presId="urn:microsoft.com/office/officeart/2018/2/layout/IconLabelList"/>
    <dgm:cxn modelId="{73E1F4D4-CF12-4533-8788-6E20242323C1}" type="presParOf" srcId="{A256B92E-2A89-40E9-8192-39A0EE623334}" destId="{822D54EB-61E4-47D6-9F15-B514C2C7D201}" srcOrd="2" destOrd="0" presId="urn:microsoft.com/office/officeart/2018/2/layout/IconLabelList"/>
    <dgm:cxn modelId="{1C612DC9-711A-4C97-A2B1-6AC04030BBD9}" type="presParOf" srcId="{822D54EB-61E4-47D6-9F15-B514C2C7D201}" destId="{464A4A27-8FF9-4E09-BDAB-F088A44195F6}" srcOrd="0" destOrd="0" presId="urn:microsoft.com/office/officeart/2018/2/layout/IconLabelList"/>
    <dgm:cxn modelId="{46A55532-7689-458B-9A67-FC2F919702AE}" type="presParOf" srcId="{822D54EB-61E4-47D6-9F15-B514C2C7D201}" destId="{B2BF7A2D-1738-4D67-8F63-060B2C5D36AA}" srcOrd="1" destOrd="0" presId="urn:microsoft.com/office/officeart/2018/2/layout/IconLabelList"/>
    <dgm:cxn modelId="{271D6849-17E4-4FA5-BC02-A90B350D2023}" type="presParOf" srcId="{822D54EB-61E4-47D6-9F15-B514C2C7D201}" destId="{39E10D5C-E5FC-47F7-BE72-7600A4573DF8}" srcOrd="2" destOrd="0" presId="urn:microsoft.com/office/officeart/2018/2/layout/IconLabelList"/>
    <dgm:cxn modelId="{B1C06C26-A7E9-4B9F-9688-822D35DC83ED}" type="presParOf" srcId="{A256B92E-2A89-40E9-8192-39A0EE623334}" destId="{80075D61-2D3B-4A94-9B7E-DDDD997B94D5}" srcOrd="3" destOrd="0" presId="urn:microsoft.com/office/officeart/2018/2/layout/IconLabelList"/>
    <dgm:cxn modelId="{9D9CE147-B51B-432F-A90B-DB02BC1786C6}" type="presParOf" srcId="{A256B92E-2A89-40E9-8192-39A0EE623334}" destId="{E3001C57-E490-4BF9-A45C-73A3FF44C8DF}" srcOrd="4" destOrd="0" presId="urn:microsoft.com/office/officeart/2018/2/layout/IconLabelList"/>
    <dgm:cxn modelId="{527AEF96-F3E1-4950-B9B1-D3341E2D2CE0}" type="presParOf" srcId="{E3001C57-E490-4BF9-A45C-73A3FF44C8DF}" destId="{E461F2DF-0812-4451-B206-E11008CC08FB}" srcOrd="0" destOrd="0" presId="urn:microsoft.com/office/officeart/2018/2/layout/IconLabelList"/>
    <dgm:cxn modelId="{5B4FA93C-E939-442F-9E19-0BD67BF0535B}" type="presParOf" srcId="{E3001C57-E490-4BF9-A45C-73A3FF44C8DF}" destId="{8D704462-4E2F-4AFE-BED4-3C44CB26FF79}" srcOrd="1" destOrd="0" presId="urn:microsoft.com/office/officeart/2018/2/layout/IconLabelList"/>
    <dgm:cxn modelId="{00061F1E-BFBC-4036-BAFD-979813019D8D}" type="presParOf" srcId="{E3001C57-E490-4BF9-A45C-73A3FF44C8DF}" destId="{E7759481-528D-46A9-8E89-F7CFC1315B80}" srcOrd="2" destOrd="0" presId="urn:microsoft.com/office/officeart/2018/2/layout/IconLabelList"/>
    <dgm:cxn modelId="{67D2B480-71F5-42BA-B173-27294424F294}" type="presParOf" srcId="{A256B92E-2A89-40E9-8192-39A0EE623334}" destId="{9BAA1BC5-EE91-44AE-ADF4-7213B27A24C6}" srcOrd="5" destOrd="0" presId="urn:microsoft.com/office/officeart/2018/2/layout/IconLabelList"/>
    <dgm:cxn modelId="{63763E58-2C55-430E-8115-696AAEE1E814}" type="presParOf" srcId="{A256B92E-2A89-40E9-8192-39A0EE623334}" destId="{9CED6842-5C35-4C97-AA26-24DCB54CBD71}" srcOrd="6" destOrd="0" presId="urn:microsoft.com/office/officeart/2018/2/layout/IconLabelList"/>
    <dgm:cxn modelId="{5236721C-60B0-4E06-8A6C-7960D10CC7BA}" type="presParOf" srcId="{9CED6842-5C35-4C97-AA26-24DCB54CBD71}" destId="{3AF68426-18AC-4484-8509-06A7AA5F27FB}" srcOrd="0" destOrd="0" presId="urn:microsoft.com/office/officeart/2018/2/layout/IconLabelList"/>
    <dgm:cxn modelId="{847FB68F-7792-4392-965E-F8E74AA0E74B}" type="presParOf" srcId="{9CED6842-5C35-4C97-AA26-24DCB54CBD71}" destId="{D096F167-A783-4F9D-B5E0-A3D5FE273716}" srcOrd="1" destOrd="0" presId="urn:microsoft.com/office/officeart/2018/2/layout/IconLabelList"/>
    <dgm:cxn modelId="{9EE34CC7-CE99-40CB-82A1-CD0484B9166B}" type="presParOf" srcId="{9CED6842-5C35-4C97-AA26-24DCB54CBD71}" destId="{FD1CCFE1-4F21-4EE5-818C-68CD6EDA7061}" srcOrd="2" destOrd="0" presId="urn:microsoft.com/office/officeart/2018/2/layout/IconLabelList"/>
    <dgm:cxn modelId="{3E410004-6CD2-4C6F-BAB4-1FE35CA91544}" type="presParOf" srcId="{A256B92E-2A89-40E9-8192-39A0EE623334}" destId="{12DE46B5-42CD-467F-B471-901E2A504241}" srcOrd="7" destOrd="0" presId="urn:microsoft.com/office/officeart/2018/2/layout/IconLabelList"/>
    <dgm:cxn modelId="{DB4EA7D3-156D-4C6C-AB83-0F3AA67E67EA}" type="presParOf" srcId="{A256B92E-2A89-40E9-8192-39A0EE623334}" destId="{99C1F717-EC61-409B-B86C-6EE4B475D9C0}" srcOrd="8" destOrd="0" presId="urn:microsoft.com/office/officeart/2018/2/layout/IconLabelList"/>
    <dgm:cxn modelId="{55EF52D8-5264-46C1-BE33-0A734CEAC020}" type="presParOf" srcId="{99C1F717-EC61-409B-B86C-6EE4B475D9C0}" destId="{EC9FA431-CDEB-4E31-8CD0-CFB96725D86E}" srcOrd="0" destOrd="0" presId="urn:microsoft.com/office/officeart/2018/2/layout/IconLabelList"/>
    <dgm:cxn modelId="{EEB9557D-A020-4DE0-B02A-7476AEC2FAF4}" type="presParOf" srcId="{99C1F717-EC61-409B-B86C-6EE4B475D9C0}" destId="{85C2A3AE-29ED-4553-8407-A82EDF33BCD2}" srcOrd="1" destOrd="0" presId="urn:microsoft.com/office/officeart/2018/2/layout/IconLabelList"/>
    <dgm:cxn modelId="{DD954253-4089-42BB-9F72-E513D4293140}" type="presParOf" srcId="{99C1F717-EC61-409B-B86C-6EE4B475D9C0}" destId="{350D2033-78BC-4580-876D-42CA194A4118}"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EB84DB-6A72-4AAB-921F-9B39183B065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A8762CD-98E6-4D1D-9E2B-AA7725ED9F4B}">
      <dgm:prSet/>
      <dgm:spPr/>
      <dgm:t>
        <a:bodyPr/>
        <a:lstStyle/>
        <a:p>
          <a:r>
            <a:rPr lang="en-US"/>
            <a:t>Which of these things feels most urgent for us to figure out today?</a:t>
          </a:r>
        </a:p>
      </dgm:t>
    </dgm:pt>
    <dgm:pt modelId="{AC1F9C0E-3CE0-420C-9954-3CF81D9DBB48}" type="parTrans" cxnId="{CD17696E-370B-4109-97CD-F80C6FE87BF5}">
      <dgm:prSet/>
      <dgm:spPr/>
      <dgm:t>
        <a:bodyPr/>
        <a:lstStyle/>
        <a:p>
          <a:endParaRPr lang="en-US"/>
        </a:p>
      </dgm:t>
    </dgm:pt>
    <dgm:pt modelId="{1D63E787-9A0D-470F-9702-0DB06FDA8E6D}" type="sibTrans" cxnId="{CD17696E-370B-4109-97CD-F80C6FE87BF5}">
      <dgm:prSet/>
      <dgm:spPr/>
      <dgm:t>
        <a:bodyPr/>
        <a:lstStyle/>
        <a:p>
          <a:endParaRPr lang="en-US"/>
        </a:p>
      </dgm:t>
    </dgm:pt>
    <dgm:pt modelId="{52FD5AC4-5B73-41FA-87E6-73E8E3AC0BFD}">
      <dgm:prSet/>
      <dgm:spPr/>
      <dgm:t>
        <a:bodyPr/>
        <a:lstStyle/>
        <a:p>
          <a:r>
            <a:rPr lang="en-US"/>
            <a:t>Is that what you wanted to talk about today?</a:t>
          </a:r>
        </a:p>
      </dgm:t>
    </dgm:pt>
    <dgm:pt modelId="{31D02DA4-ACB9-4BBA-A8A3-DC909712813B}" type="parTrans" cxnId="{9616E5B1-A5F5-4EB0-AAC8-7C7567D5153C}">
      <dgm:prSet/>
      <dgm:spPr/>
      <dgm:t>
        <a:bodyPr/>
        <a:lstStyle/>
        <a:p>
          <a:endParaRPr lang="en-US"/>
        </a:p>
      </dgm:t>
    </dgm:pt>
    <dgm:pt modelId="{F8EE085F-B5F7-4BD1-A3DC-7C8786A4AE44}" type="sibTrans" cxnId="{9616E5B1-A5F5-4EB0-AAC8-7C7567D5153C}">
      <dgm:prSet/>
      <dgm:spPr/>
      <dgm:t>
        <a:bodyPr/>
        <a:lstStyle/>
        <a:p>
          <a:endParaRPr lang="en-US"/>
        </a:p>
      </dgm:t>
    </dgm:pt>
    <dgm:pt modelId="{C7E5A81B-339B-4215-8217-BF7947DECAE7}">
      <dgm:prSet/>
      <dgm:spPr/>
      <dgm:t>
        <a:bodyPr/>
        <a:lstStyle/>
        <a:p>
          <a:r>
            <a:rPr lang="en-US"/>
            <a:t>How does that align with the campaign plan? </a:t>
          </a:r>
        </a:p>
      </dgm:t>
    </dgm:pt>
    <dgm:pt modelId="{A87C477F-B957-4148-9C31-93C65D5F9A14}" type="parTrans" cxnId="{44799743-0FBA-4FDC-8900-E6250BE55893}">
      <dgm:prSet/>
      <dgm:spPr/>
      <dgm:t>
        <a:bodyPr/>
        <a:lstStyle/>
        <a:p>
          <a:endParaRPr lang="en-US"/>
        </a:p>
      </dgm:t>
    </dgm:pt>
    <dgm:pt modelId="{A2717245-F97A-4DD5-9E1F-10EA459B648E}" type="sibTrans" cxnId="{44799743-0FBA-4FDC-8900-E6250BE55893}">
      <dgm:prSet/>
      <dgm:spPr/>
      <dgm:t>
        <a:bodyPr/>
        <a:lstStyle/>
        <a:p>
          <a:endParaRPr lang="en-US"/>
        </a:p>
      </dgm:t>
    </dgm:pt>
    <dgm:pt modelId="{7958C66C-79CA-491B-88F8-A8AD965F21CF}" type="pres">
      <dgm:prSet presAssocID="{98EB84DB-6A72-4AAB-921F-9B39183B0652}" presName="root" presStyleCnt="0">
        <dgm:presLayoutVars>
          <dgm:dir/>
          <dgm:resizeHandles val="exact"/>
        </dgm:presLayoutVars>
      </dgm:prSet>
      <dgm:spPr/>
    </dgm:pt>
    <dgm:pt modelId="{0EB703D8-F690-43CE-8208-C23EF03BBAD0}" type="pres">
      <dgm:prSet presAssocID="{8A8762CD-98E6-4D1D-9E2B-AA7725ED9F4B}" presName="compNode" presStyleCnt="0"/>
      <dgm:spPr/>
    </dgm:pt>
    <dgm:pt modelId="{BEEEAE08-BCDB-4021-A468-A6C519E2E4B4}" type="pres">
      <dgm:prSet presAssocID="{8A8762CD-98E6-4D1D-9E2B-AA7725ED9F4B}" presName="bgRect" presStyleLbl="bgShp" presStyleIdx="0" presStyleCnt="3"/>
      <dgm:spPr/>
    </dgm:pt>
    <dgm:pt modelId="{FCC495D5-6EFE-41E1-B583-74176F5F8119}" type="pres">
      <dgm:prSet presAssocID="{8A8762CD-98E6-4D1D-9E2B-AA7725ED9F4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ourglass"/>
        </a:ext>
      </dgm:extLst>
    </dgm:pt>
    <dgm:pt modelId="{1E28B280-8B8B-4DF2-9CF0-C1ACE9CEA149}" type="pres">
      <dgm:prSet presAssocID="{8A8762CD-98E6-4D1D-9E2B-AA7725ED9F4B}" presName="spaceRect" presStyleCnt="0"/>
      <dgm:spPr/>
    </dgm:pt>
    <dgm:pt modelId="{04D54BAD-4A41-4706-97FF-629E408EDA65}" type="pres">
      <dgm:prSet presAssocID="{8A8762CD-98E6-4D1D-9E2B-AA7725ED9F4B}" presName="parTx" presStyleLbl="revTx" presStyleIdx="0" presStyleCnt="3">
        <dgm:presLayoutVars>
          <dgm:chMax val="0"/>
          <dgm:chPref val="0"/>
        </dgm:presLayoutVars>
      </dgm:prSet>
      <dgm:spPr/>
    </dgm:pt>
    <dgm:pt modelId="{7BC16E69-0FD2-4F1E-A96B-4CBE2A0BD648}" type="pres">
      <dgm:prSet presAssocID="{1D63E787-9A0D-470F-9702-0DB06FDA8E6D}" presName="sibTrans" presStyleCnt="0"/>
      <dgm:spPr/>
    </dgm:pt>
    <dgm:pt modelId="{80BD53C2-074F-4C5D-9FE8-9515113CAD7C}" type="pres">
      <dgm:prSet presAssocID="{52FD5AC4-5B73-41FA-87E6-73E8E3AC0BFD}" presName="compNode" presStyleCnt="0"/>
      <dgm:spPr/>
    </dgm:pt>
    <dgm:pt modelId="{B57F0811-9FEF-4C54-BE1E-E2CE460CA56A}" type="pres">
      <dgm:prSet presAssocID="{52FD5AC4-5B73-41FA-87E6-73E8E3AC0BFD}" presName="bgRect" presStyleLbl="bgShp" presStyleIdx="1" presStyleCnt="3"/>
      <dgm:spPr/>
    </dgm:pt>
    <dgm:pt modelId="{C877877E-5225-4EAF-9668-4D5A215092E5}" type="pres">
      <dgm:prSet presAssocID="{52FD5AC4-5B73-41FA-87E6-73E8E3AC0BF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Bubble"/>
        </a:ext>
      </dgm:extLst>
    </dgm:pt>
    <dgm:pt modelId="{226486E4-79EC-4525-9AE0-AAA67C06D2C4}" type="pres">
      <dgm:prSet presAssocID="{52FD5AC4-5B73-41FA-87E6-73E8E3AC0BFD}" presName="spaceRect" presStyleCnt="0"/>
      <dgm:spPr/>
    </dgm:pt>
    <dgm:pt modelId="{34CE311C-A9EA-4C6C-9EF9-CA3AF79D4877}" type="pres">
      <dgm:prSet presAssocID="{52FD5AC4-5B73-41FA-87E6-73E8E3AC0BFD}" presName="parTx" presStyleLbl="revTx" presStyleIdx="1" presStyleCnt="3">
        <dgm:presLayoutVars>
          <dgm:chMax val="0"/>
          <dgm:chPref val="0"/>
        </dgm:presLayoutVars>
      </dgm:prSet>
      <dgm:spPr/>
    </dgm:pt>
    <dgm:pt modelId="{4590F2D9-5FA8-43EC-8BCB-C2279FCC2E7F}" type="pres">
      <dgm:prSet presAssocID="{F8EE085F-B5F7-4BD1-A3DC-7C8786A4AE44}" presName="sibTrans" presStyleCnt="0"/>
      <dgm:spPr/>
    </dgm:pt>
    <dgm:pt modelId="{5309C293-D3D1-498C-B6FC-848F0670D16C}" type="pres">
      <dgm:prSet presAssocID="{C7E5A81B-339B-4215-8217-BF7947DECAE7}" presName="compNode" presStyleCnt="0"/>
      <dgm:spPr/>
    </dgm:pt>
    <dgm:pt modelId="{8966C121-C6A0-4581-8F6D-CB845F685A21}" type="pres">
      <dgm:prSet presAssocID="{C7E5A81B-339B-4215-8217-BF7947DECAE7}" presName="bgRect" presStyleLbl="bgShp" presStyleIdx="2" presStyleCnt="3"/>
      <dgm:spPr/>
    </dgm:pt>
    <dgm:pt modelId="{3955EEED-DD95-4772-BF2A-6A58F1F23475}" type="pres">
      <dgm:prSet presAssocID="{C7E5A81B-339B-4215-8217-BF7947DECAE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laybook"/>
        </a:ext>
      </dgm:extLst>
    </dgm:pt>
    <dgm:pt modelId="{8CA5BB87-D43F-4200-8F6D-F485867946A4}" type="pres">
      <dgm:prSet presAssocID="{C7E5A81B-339B-4215-8217-BF7947DECAE7}" presName="spaceRect" presStyleCnt="0"/>
      <dgm:spPr/>
    </dgm:pt>
    <dgm:pt modelId="{C9599B3B-C8EA-49C2-BD19-93BC60A57B54}" type="pres">
      <dgm:prSet presAssocID="{C7E5A81B-339B-4215-8217-BF7947DECAE7}" presName="parTx" presStyleLbl="revTx" presStyleIdx="2" presStyleCnt="3">
        <dgm:presLayoutVars>
          <dgm:chMax val="0"/>
          <dgm:chPref val="0"/>
        </dgm:presLayoutVars>
      </dgm:prSet>
      <dgm:spPr/>
    </dgm:pt>
  </dgm:ptLst>
  <dgm:cxnLst>
    <dgm:cxn modelId="{05F6F617-E501-4EC0-A151-3FCBF43BF3FF}" type="presOf" srcId="{8A8762CD-98E6-4D1D-9E2B-AA7725ED9F4B}" destId="{04D54BAD-4A41-4706-97FF-629E408EDA65}" srcOrd="0" destOrd="0" presId="urn:microsoft.com/office/officeart/2018/2/layout/IconVerticalSolidList"/>
    <dgm:cxn modelId="{44799743-0FBA-4FDC-8900-E6250BE55893}" srcId="{98EB84DB-6A72-4AAB-921F-9B39183B0652}" destId="{C7E5A81B-339B-4215-8217-BF7947DECAE7}" srcOrd="2" destOrd="0" parTransId="{A87C477F-B957-4148-9C31-93C65D5F9A14}" sibTransId="{A2717245-F97A-4DD5-9E1F-10EA459B648E}"/>
    <dgm:cxn modelId="{CD17696E-370B-4109-97CD-F80C6FE87BF5}" srcId="{98EB84DB-6A72-4AAB-921F-9B39183B0652}" destId="{8A8762CD-98E6-4D1D-9E2B-AA7725ED9F4B}" srcOrd="0" destOrd="0" parTransId="{AC1F9C0E-3CE0-420C-9954-3CF81D9DBB48}" sibTransId="{1D63E787-9A0D-470F-9702-0DB06FDA8E6D}"/>
    <dgm:cxn modelId="{1D2FF857-9CEF-4894-99CB-E6BD3A10DDB4}" type="presOf" srcId="{C7E5A81B-339B-4215-8217-BF7947DECAE7}" destId="{C9599B3B-C8EA-49C2-BD19-93BC60A57B54}" srcOrd="0" destOrd="0" presId="urn:microsoft.com/office/officeart/2018/2/layout/IconVerticalSolidList"/>
    <dgm:cxn modelId="{9616E5B1-A5F5-4EB0-AAC8-7C7567D5153C}" srcId="{98EB84DB-6A72-4AAB-921F-9B39183B0652}" destId="{52FD5AC4-5B73-41FA-87E6-73E8E3AC0BFD}" srcOrd="1" destOrd="0" parTransId="{31D02DA4-ACB9-4BBA-A8A3-DC909712813B}" sibTransId="{F8EE085F-B5F7-4BD1-A3DC-7C8786A4AE44}"/>
    <dgm:cxn modelId="{76BDCFBE-1DB0-4033-964F-CD72C0156CF4}" type="presOf" srcId="{52FD5AC4-5B73-41FA-87E6-73E8E3AC0BFD}" destId="{34CE311C-A9EA-4C6C-9EF9-CA3AF79D4877}" srcOrd="0" destOrd="0" presId="urn:microsoft.com/office/officeart/2018/2/layout/IconVerticalSolidList"/>
    <dgm:cxn modelId="{1B0738FB-1297-4016-A038-F36EEFCFE323}" type="presOf" srcId="{98EB84DB-6A72-4AAB-921F-9B39183B0652}" destId="{7958C66C-79CA-491B-88F8-A8AD965F21CF}" srcOrd="0" destOrd="0" presId="urn:microsoft.com/office/officeart/2018/2/layout/IconVerticalSolidList"/>
    <dgm:cxn modelId="{35FB9589-C1BC-4667-8632-9A4EA98D8180}" type="presParOf" srcId="{7958C66C-79CA-491B-88F8-A8AD965F21CF}" destId="{0EB703D8-F690-43CE-8208-C23EF03BBAD0}" srcOrd="0" destOrd="0" presId="urn:microsoft.com/office/officeart/2018/2/layout/IconVerticalSolidList"/>
    <dgm:cxn modelId="{CBCBF3E0-0788-413F-9B35-970F940F329B}" type="presParOf" srcId="{0EB703D8-F690-43CE-8208-C23EF03BBAD0}" destId="{BEEEAE08-BCDB-4021-A468-A6C519E2E4B4}" srcOrd="0" destOrd="0" presId="urn:microsoft.com/office/officeart/2018/2/layout/IconVerticalSolidList"/>
    <dgm:cxn modelId="{83C6E91E-41E0-4535-9880-C432C1FBDC36}" type="presParOf" srcId="{0EB703D8-F690-43CE-8208-C23EF03BBAD0}" destId="{FCC495D5-6EFE-41E1-B583-74176F5F8119}" srcOrd="1" destOrd="0" presId="urn:microsoft.com/office/officeart/2018/2/layout/IconVerticalSolidList"/>
    <dgm:cxn modelId="{CB909E42-3197-498D-B520-F12038340009}" type="presParOf" srcId="{0EB703D8-F690-43CE-8208-C23EF03BBAD0}" destId="{1E28B280-8B8B-4DF2-9CF0-C1ACE9CEA149}" srcOrd="2" destOrd="0" presId="urn:microsoft.com/office/officeart/2018/2/layout/IconVerticalSolidList"/>
    <dgm:cxn modelId="{43273FAB-375E-4385-890D-42C11CA7BDB5}" type="presParOf" srcId="{0EB703D8-F690-43CE-8208-C23EF03BBAD0}" destId="{04D54BAD-4A41-4706-97FF-629E408EDA65}" srcOrd="3" destOrd="0" presId="urn:microsoft.com/office/officeart/2018/2/layout/IconVerticalSolidList"/>
    <dgm:cxn modelId="{8ECB784E-D5FD-45D5-BFEB-3692E45036E3}" type="presParOf" srcId="{7958C66C-79CA-491B-88F8-A8AD965F21CF}" destId="{7BC16E69-0FD2-4F1E-A96B-4CBE2A0BD648}" srcOrd="1" destOrd="0" presId="urn:microsoft.com/office/officeart/2018/2/layout/IconVerticalSolidList"/>
    <dgm:cxn modelId="{4A7997F7-0ED3-423D-A7FA-49AA9AE5CF8C}" type="presParOf" srcId="{7958C66C-79CA-491B-88F8-A8AD965F21CF}" destId="{80BD53C2-074F-4C5D-9FE8-9515113CAD7C}" srcOrd="2" destOrd="0" presId="urn:microsoft.com/office/officeart/2018/2/layout/IconVerticalSolidList"/>
    <dgm:cxn modelId="{FD18C8F2-B3AC-44E4-96A7-0FCDB136CC9A}" type="presParOf" srcId="{80BD53C2-074F-4C5D-9FE8-9515113CAD7C}" destId="{B57F0811-9FEF-4C54-BE1E-E2CE460CA56A}" srcOrd="0" destOrd="0" presId="urn:microsoft.com/office/officeart/2018/2/layout/IconVerticalSolidList"/>
    <dgm:cxn modelId="{A4A153B0-7FC2-488F-AE32-7DD460017125}" type="presParOf" srcId="{80BD53C2-074F-4C5D-9FE8-9515113CAD7C}" destId="{C877877E-5225-4EAF-9668-4D5A215092E5}" srcOrd="1" destOrd="0" presId="urn:microsoft.com/office/officeart/2018/2/layout/IconVerticalSolidList"/>
    <dgm:cxn modelId="{6B1B3FA3-82CC-4A77-A05E-6451349258A4}" type="presParOf" srcId="{80BD53C2-074F-4C5D-9FE8-9515113CAD7C}" destId="{226486E4-79EC-4525-9AE0-AAA67C06D2C4}" srcOrd="2" destOrd="0" presId="urn:microsoft.com/office/officeart/2018/2/layout/IconVerticalSolidList"/>
    <dgm:cxn modelId="{C1E581DC-F19F-4433-809B-8C966CA27B28}" type="presParOf" srcId="{80BD53C2-074F-4C5D-9FE8-9515113CAD7C}" destId="{34CE311C-A9EA-4C6C-9EF9-CA3AF79D4877}" srcOrd="3" destOrd="0" presId="urn:microsoft.com/office/officeart/2018/2/layout/IconVerticalSolidList"/>
    <dgm:cxn modelId="{B14F8090-3C14-4AC7-A0EE-34F7B5063F39}" type="presParOf" srcId="{7958C66C-79CA-491B-88F8-A8AD965F21CF}" destId="{4590F2D9-5FA8-43EC-8BCB-C2279FCC2E7F}" srcOrd="3" destOrd="0" presId="urn:microsoft.com/office/officeart/2018/2/layout/IconVerticalSolidList"/>
    <dgm:cxn modelId="{CA5FDD00-10AC-4636-942A-EACF494DE82D}" type="presParOf" srcId="{7958C66C-79CA-491B-88F8-A8AD965F21CF}" destId="{5309C293-D3D1-498C-B6FC-848F0670D16C}" srcOrd="4" destOrd="0" presId="urn:microsoft.com/office/officeart/2018/2/layout/IconVerticalSolidList"/>
    <dgm:cxn modelId="{21017118-DD10-4DE4-8108-F55B766F762A}" type="presParOf" srcId="{5309C293-D3D1-498C-B6FC-848F0670D16C}" destId="{8966C121-C6A0-4581-8F6D-CB845F685A21}" srcOrd="0" destOrd="0" presId="urn:microsoft.com/office/officeart/2018/2/layout/IconVerticalSolidList"/>
    <dgm:cxn modelId="{A81E81BA-3A46-4758-8C15-E899E75427FE}" type="presParOf" srcId="{5309C293-D3D1-498C-B6FC-848F0670D16C}" destId="{3955EEED-DD95-4772-BF2A-6A58F1F23475}" srcOrd="1" destOrd="0" presId="urn:microsoft.com/office/officeart/2018/2/layout/IconVerticalSolidList"/>
    <dgm:cxn modelId="{450CADDE-BFD4-4C73-9FCC-B159B3F2FAEA}" type="presParOf" srcId="{5309C293-D3D1-498C-B6FC-848F0670D16C}" destId="{8CA5BB87-D43F-4200-8F6D-F485867946A4}" srcOrd="2" destOrd="0" presId="urn:microsoft.com/office/officeart/2018/2/layout/IconVerticalSolidList"/>
    <dgm:cxn modelId="{BB7D5D84-2259-4437-986D-A4EC5568D82C}" type="presParOf" srcId="{5309C293-D3D1-498C-B6FC-848F0670D16C}" destId="{C9599B3B-C8EA-49C2-BD19-93BC60A57B5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EBD3F0-6BC3-4587-A965-B41751E2C23E}"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7E837E11-9E4D-4DA0-940E-D2BC02FB93EA}">
      <dgm:prSet custT="1"/>
      <dgm:spPr/>
      <dgm:t>
        <a:bodyPr/>
        <a:lstStyle/>
        <a:p>
          <a:pPr>
            <a:defRPr cap="all"/>
          </a:pPr>
          <a:r>
            <a:rPr lang="en-US" sz="2400"/>
            <a:t>How do you know people care about this? </a:t>
          </a:r>
        </a:p>
      </dgm:t>
    </dgm:pt>
    <dgm:pt modelId="{B2001780-4607-45AF-91E4-9FC86DAFB08D}" type="parTrans" cxnId="{34672558-39F7-4F30-B9E5-1ED95FB29863}">
      <dgm:prSet/>
      <dgm:spPr/>
      <dgm:t>
        <a:bodyPr/>
        <a:lstStyle/>
        <a:p>
          <a:endParaRPr lang="en-US"/>
        </a:p>
      </dgm:t>
    </dgm:pt>
    <dgm:pt modelId="{C5BDD974-1D8C-4822-B76F-2BE79C99BACF}" type="sibTrans" cxnId="{34672558-39F7-4F30-B9E5-1ED95FB29863}">
      <dgm:prSet/>
      <dgm:spPr/>
      <dgm:t>
        <a:bodyPr/>
        <a:lstStyle/>
        <a:p>
          <a:endParaRPr lang="en-US"/>
        </a:p>
      </dgm:t>
    </dgm:pt>
    <dgm:pt modelId="{508C9501-0A8C-4636-8E08-BCF9567EB6C2}">
      <dgm:prSet/>
      <dgm:spPr/>
      <dgm:t>
        <a:bodyPr/>
        <a:lstStyle/>
        <a:p>
          <a:pPr>
            <a:defRPr cap="all"/>
          </a:pPr>
          <a:r>
            <a:rPr lang="en-US" sz="2400"/>
            <a:t>Is this the root cause? </a:t>
          </a:r>
        </a:p>
      </dgm:t>
    </dgm:pt>
    <dgm:pt modelId="{D95D8BD4-61B5-45A2-A08C-DE9567744774}" type="parTrans" cxnId="{54F76A88-508F-4493-AF4B-3D4247515C44}">
      <dgm:prSet/>
      <dgm:spPr/>
      <dgm:t>
        <a:bodyPr/>
        <a:lstStyle/>
        <a:p>
          <a:endParaRPr lang="en-US"/>
        </a:p>
      </dgm:t>
    </dgm:pt>
    <dgm:pt modelId="{2BC60D8B-AF20-4475-8F71-D8BF8332F8EF}" type="sibTrans" cxnId="{54F76A88-508F-4493-AF4B-3D4247515C44}">
      <dgm:prSet/>
      <dgm:spPr/>
      <dgm:t>
        <a:bodyPr/>
        <a:lstStyle/>
        <a:p>
          <a:endParaRPr lang="en-US"/>
        </a:p>
      </dgm:t>
    </dgm:pt>
    <dgm:pt modelId="{DCD28EB0-6756-472A-9E8A-69105625B7C5}" type="pres">
      <dgm:prSet presAssocID="{4BEBD3F0-6BC3-4587-A965-B41751E2C23E}" presName="root" presStyleCnt="0">
        <dgm:presLayoutVars>
          <dgm:dir/>
          <dgm:resizeHandles val="exact"/>
        </dgm:presLayoutVars>
      </dgm:prSet>
      <dgm:spPr/>
    </dgm:pt>
    <dgm:pt modelId="{58230FD1-19A8-4214-8A9A-E25A207548DF}" type="pres">
      <dgm:prSet presAssocID="{7E837E11-9E4D-4DA0-940E-D2BC02FB93EA}" presName="compNode" presStyleCnt="0"/>
      <dgm:spPr/>
    </dgm:pt>
    <dgm:pt modelId="{C00686B6-2BEA-491B-8E68-4C019D1BD365}" type="pres">
      <dgm:prSet presAssocID="{7E837E11-9E4D-4DA0-940E-D2BC02FB93EA}" presName="iconBgRect" presStyleLbl="bgShp" presStyleIdx="0" presStyleCnt="2"/>
      <dgm:spPr/>
    </dgm:pt>
    <dgm:pt modelId="{BF539467-02F3-4B3E-803D-32643D2739F3}" type="pres">
      <dgm:prSet presAssocID="{7E837E11-9E4D-4DA0-940E-D2BC02FB93EA}"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of People"/>
        </a:ext>
      </dgm:extLst>
    </dgm:pt>
    <dgm:pt modelId="{30336574-33DE-4AF9-93BE-76BF9D2DA1D9}" type="pres">
      <dgm:prSet presAssocID="{7E837E11-9E4D-4DA0-940E-D2BC02FB93EA}" presName="spaceRect" presStyleCnt="0"/>
      <dgm:spPr/>
    </dgm:pt>
    <dgm:pt modelId="{F74AC16A-7FCD-446D-9F20-1F5CF291B3E5}" type="pres">
      <dgm:prSet presAssocID="{7E837E11-9E4D-4DA0-940E-D2BC02FB93EA}" presName="textRect" presStyleLbl="revTx" presStyleIdx="0" presStyleCnt="2">
        <dgm:presLayoutVars>
          <dgm:chMax val="1"/>
          <dgm:chPref val="1"/>
        </dgm:presLayoutVars>
      </dgm:prSet>
      <dgm:spPr/>
    </dgm:pt>
    <dgm:pt modelId="{CDD7C40A-892C-46A6-B769-B55E39FFD7C3}" type="pres">
      <dgm:prSet presAssocID="{C5BDD974-1D8C-4822-B76F-2BE79C99BACF}" presName="sibTrans" presStyleCnt="0"/>
      <dgm:spPr/>
    </dgm:pt>
    <dgm:pt modelId="{7B9E3CAB-2DA7-4E01-ABCE-DBE30A647E7D}" type="pres">
      <dgm:prSet presAssocID="{508C9501-0A8C-4636-8E08-BCF9567EB6C2}" presName="compNode" presStyleCnt="0"/>
      <dgm:spPr/>
    </dgm:pt>
    <dgm:pt modelId="{E02A3311-1095-4333-BFB7-994910DCE43B}" type="pres">
      <dgm:prSet presAssocID="{508C9501-0A8C-4636-8E08-BCF9567EB6C2}" presName="iconBgRect" presStyleLbl="bgShp" presStyleIdx="1" presStyleCnt="2"/>
      <dgm:spPr/>
    </dgm:pt>
    <dgm:pt modelId="{95D345F5-9594-440B-9C3C-43CE62E747DD}" type="pres">
      <dgm:prSet presAssocID="{508C9501-0A8C-4636-8E08-BCF9567EB6C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B8BEB816-FED2-49BC-9FAF-DA55806100A9}" type="pres">
      <dgm:prSet presAssocID="{508C9501-0A8C-4636-8E08-BCF9567EB6C2}" presName="spaceRect" presStyleCnt="0"/>
      <dgm:spPr/>
    </dgm:pt>
    <dgm:pt modelId="{0DAB3E30-F354-4CC5-A2CB-EC0B4D0F4CF8}" type="pres">
      <dgm:prSet presAssocID="{508C9501-0A8C-4636-8E08-BCF9567EB6C2}" presName="textRect" presStyleLbl="revTx" presStyleIdx="1" presStyleCnt="2">
        <dgm:presLayoutVars>
          <dgm:chMax val="1"/>
          <dgm:chPref val="1"/>
        </dgm:presLayoutVars>
      </dgm:prSet>
      <dgm:spPr/>
    </dgm:pt>
  </dgm:ptLst>
  <dgm:cxnLst>
    <dgm:cxn modelId="{34672558-39F7-4F30-B9E5-1ED95FB29863}" srcId="{4BEBD3F0-6BC3-4587-A965-B41751E2C23E}" destId="{7E837E11-9E4D-4DA0-940E-D2BC02FB93EA}" srcOrd="0" destOrd="0" parTransId="{B2001780-4607-45AF-91E4-9FC86DAFB08D}" sibTransId="{C5BDD974-1D8C-4822-B76F-2BE79C99BACF}"/>
    <dgm:cxn modelId="{8C96995A-DA28-4C74-ABAB-EEB993340084}" type="presOf" srcId="{7E837E11-9E4D-4DA0-940E-D2BC02FB93EA}" destId="{F74AC16A-7FCD-446D-9F20-1F5CF291B3E5}" srcOrd="0" destOrd="0" presId="urn:microsoft.com/office/officeart/2018/5/layout/IconCircleLabelList"/>
    <dgm:cxn modelId="{54F76A88-508F-4493-AF4B-3D4247515C44}" srcId="{4BEBD3F0-6BC3-4587-A965-B41751E2C23E}" destId="{508C9501-0A8C-4636-8E08-BCF9567EB6C2}" srcOrd="1" destOrd="0" parTransId="{D95D8BD4-61B5-45A2-A08C-DE9567744774}" sibTransId="{2BC60D8B-AF20-4475-8F71-D8BF8332F8EF}"/>
    <dgm:cxn modelId="{3760A6B5-B13E-4FBD-98C3-84B57EFC3294}" type="presOf" srcId="{4BEBD3F0-6BC3-4587-A965-B41751E2C23E}" destId="{DCD28EB0-6756-472A-9E8A-69105625B7C5}" srcOrd="0" destOrd="0" presId="urn:microsoft.com/office/officeart/2018/5/layout/IconCircleLabelList"/>
    <dgm:cxn modelId="{D2622CDE-6539-4E91-82D5-FFE73E423B7F}" type="presOf" srcId="{508C9501-0A8C-4636-8E08-BCF9567EB6C2}" destId="{0DAB3E30-F354-4CC5-A2CB-EC0B4D0F4CF8}" srcOrd="0" destOrd="0" presId="urn:microsoft.com/office/officeart/2018/5/layout/IconCircleLabelList"/>
    <dgm:cxn modelId="{F2175C41-F9C9-4651-9518-CC5C8B830100}" type="presParOf" srcId="{DCD28EB0-6756-472A-9E8A-69105625B7C5}" destId="{58230FD1-19A8-4214-8A9A-E25A207548DF}" srcOrd="0" destOrd="0" presId="urn:microsoft.com/office/officeart/2018/5/layout/IconCircleLabelList"/>
    <dgm:cxn modelId="{D5BA8E15-F6A6-4DD3-B5A1-D101001953E0}" type="presParOf" srcId="{58230FD1-19A8-4214-8A9A-E25A207548DF}" destId="{C00686B6-2BEA-491B-8E68-4C019D1BD365}" srcOrd="0" destOrd="0" presId="urn:microsoft.com/office/officeart/2018/5/layout/IconCircleLabelList"/>
    <dgm:cxn modelId="{B9526656-7AF5-45CD-A7E3-33C6660AF27C}" type="presParOf" srcId="{58230FD1-19A8-4214-8A9A-E25A207548DF}" destId="{BF539467-02F3-4B3E-803D-32643D2739F3}" srcOrd="1" destOrd="0" presId="urn:microsoft.com/office/officeart/2018/5/layout/IconCircleLabelList"/>
    <dgm:cxn modelId="{536B7DDA-E13B-4C3B-983A-5C48E0134B6A}" type="presParOf" srcId="{58230FD1-19A8-4214-8A9A-E25A207548DF}" destId="{30336574-33DE-4AF9-93BE-76BF9D2DA1D9}" srcOrd="2" destOrd="0" presId="urn:microsoft.com/office/officeart/2018/5/layout/IconCircleLabelList"/>
    <dgm:cxn modelId="{D012D247-F2D2-4747-A3B2-E481FDF2008D}" type="presParOf" srcId="{58230FD1-19A8-4214-8A9A-E25A207548DF}" destId="{F74AC16A-7FCD-446D-9F20-1F5CF291B3E5}" srcOrd="3" destOrd="0" presId="urn:microsoft.com/office/officeart/2018/5/layout/IconCircleLabelList"/>
    <dgm:cxn modelId="{B09DEB74-57DD-44A2-9B67-58103C008E3D}" type="presParOf" srcId="{DCD28EB0-6756-472A-9E8A-69105625B7C5}" destId="{CDD7C40A-892C-46A6-B769-B55E39FFD7C3}" srcOrd="1" destOrd="0" presId="urn:microsoft.com/office/officeart/2018/5/layout/IconCircleLabelList"/>
    <dgm:cxn modelId="{9E14D044-99C5-457A-8BC1-E55593AD91FB}" type="presParOf" srcId="{DCD28EB0-6756-472A-9E8A-69105625B7C5}" destId="{7B9E3CAB-2DA7-4E01-ABCE-DBE30A647E7D}" srcOrd="2" destOrd="0" presId="urn:microsoft.com/office/officeart/2018/5/layout/IconCircleLabelList"/>
    <dgm:cxn modelId="{31378993-6981-400D-8FB2-7AD4902065D5}" type="presParOf" srcId="{7B9E3CAB-2DA7-4E01-ABCE-DBE30A647E7D}" destId="{E02A3311-1095-4333-BFB7-994910DCE43B}" srcOrd="0" destOrd="0" presId="urn:microsoft.com/office/officeart/2018/5/layout/IconCircleLabelList"/>
    <dgm:cxn modelId="{887F4FD2-14BA-4146-89B5-36AD6DE198EB}" type="presParOf" srcId="{7B9E3CAB-2DA7-4E01-ABCE-DBE30A647E7D}" destId="{95D345F5-9594-440B-9C3C-43CE62E747DD}" srcOrd="1" destOrd="0" presId="urn:microsoft.com/office/officeart/2018/5/layout/IconCircleLabelList"/>
    <dgm:cxn modelId="{2AB2D1C0-77CC-43AD-A5FB-EB8E29EADE48}" type="presParOf" srcId="{7B9E3CAB-2DA7-4E01-ABCE-DBE30A647E7D}" destId="{B8BEB816-FED2-49BC-9FAF-DA55806100A9}" srcOrd="2" destOrd="0" presId="urn:microsoft.com/office/officeart/2018/5/layout/IconCircleLabelList"/>
    <dgm:cxn modelId="{935583DB-99FE-412D-8349-81BAA1B53509}" type="presParOf" srcId="{7B9E3CAB-2DA7-4E01-ABCE-DBE30A647E7D}" destId="{0DAB3E30-F354-4CC5-A2CB-EC0B4D0F4CF8}"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9057FE6-4749-4179-83A5-B81740808D0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4FF7943-1EAF-4012-8425-23314B916310}">
      <dgm:prSet/>
      <dgm:spPr/>
      <dgm:t>
        <a:bodyPr/>
        <a:lstStyle/>
        <a:p>
          <a:r>
            <a:rPr lang="en-US"/>
            <a:t>Is your team made up of trusted and respected leaders?</a:t>
          </a:r>
        </a:p>
      </dgm:t>
    </dgm:pt>
    <dgm:pt modelId="{267EF335-70F4-4905-A57A-2CA0E838E946}" type="parTrans" cxnId="{5E5BE22A-6FEE-4713-90D6-5EFE32794076}">
      <dgm:prSet/>
      <dgm:spPr/>
      <dgm:t>
        <a:bodyPr/>
        <a:lstStyle/>
        <a:p>
          <a:endParaRPr lang="en-US"/>
        </a:p>
      </dgm:t>
    </dgm:pt>
    <dgm:pt modelId="{F6D57C30-B9E5-46DA-AD3D-3C6D8931CCA4}" type="sibTrans" cxnId="{5E5BE22A-6FEE-4713-90D6-5EFE32794076}">
      <dgm:prSet/>
      <dgm:spPr/>
      <dgm:t>
        <a:bodyPr/>
        <a:lstStyle/>
        <a:p>
          <a:endParaRPr lang="en-US"/>
        </a:p>
      </dgm:t>
    </dgm:pt>
    <dgm:pt modelId="{BD8FD2E5-06BD-405B-86C1-7DBDA71054D5}">
      <dgm:prSet/>
      <dgm:spPr/>
      <dgm:t>
        <a:bodyPr/>
        <a:lstStyle/>
        <a:p>
          <a:r>
            <a:rPr lang="en-US"/>
            <a:t>Does your team have representation from each school/worksite?</a:t>
          </a:r>
        </a:p>
      </dgm:t>
    </dgm:pt>
    <dgm:pt modelId="{2C963EDA-F252-4F97-B27A-139EE40D71E0}" type="parTrans" cxnId="{90FFA0C5-3B8E-4896-BDC1-BE1D74E97101}">
      <dgm:prSet/>
      <dgm:spPr/>
      <dgm:t>
        <a:bodyPr/>
        <a:lstStyle/>
        <a:p>
          <a:endParaRPr lang="en-US"/>
        </a:p>
      </dgm:t>
    </dgm:pt>
    <dgm:pt modelId="{2CAA8186-3EAA-4739-98DA-BBFB85EAD9CE}" type="sibTrans" cxnId="{90FFA0C5-3B8E-4896-BDC1-BE1D74E97101}">
      <dgm:prSet/>
      <dgm:spPr/>
      <dgm:t>
        <a:bodyPr/>
        <a:lstStyle/>
        <a:p>
          <a:endParaRPr lang="en-US"/>
        </a:p>
      </dgm:t>
    </dgm:pt>
    <dgm:pt modelId="{16B7FE30-551B-4A1E-8AAE-8AA5D395A62E}" type="pres">
      <dgm:prSet presAssocID="{79057FE6-4749-4179-83A5-B81740808D03}" presName="root" presStyleCnt="0">
        <dgm:presLayoutVars>
          <dgm:dir/>
          <dgm:resizeHandles val="exact"/>
        </dgm:presLayoutVars>
      </dgm:prSet>
      <dgm:spPr/>
    </dgm:pt>
    <dgm:pt modelId="{4F681588-8EAA-4E08-98CD-367303A87BA7}" type="pres">
      <dgm:prSet presAssocID="{F4FF7943-1EAF-4012-8425-23314B916310}" presName="compNode" presStyleCnt="0"/>
      <dgm:spPr/>
    </dgm:pt>
    <dgm:pt modelId="{F15A2E37-52B6-413B-A935-958D463CAB72}" type="pres">
      <dgm:prSet presAssocID="{F4FF7943-1EAF-4012-8425-23314B916310}" presName="bgRect" presStyleLbl="bgShp" presStyleIdx="0" presStyleCnt="2"/>
      <dgm:spPr/>
    </dgm:pt>
    <dgm:pt modelId="{FED8744D-7DD5-45DF-A3BC-D2A5CF4B911C}" type="pres">
      <dgm:prSet presAssocID="{F4FF7943-1EAF-4012-8425-23314B91631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of People"/>
        </a:ext>
      </dgm:extLst>
    </dgm:pt>
    <dgm:pt modelId="{981F5ACD-58D5-4E32-A6FD-B33F2292E22C}" type="pres">
      <dgm:prSet presAssocID="{F4FF7943-1EAF-4012-8425-23314B916310}" presName="spaceRect" presStyleCnt="0"/>
      <dgm:spPr/>
    </dgm:pt>
    <dgm:pt modelId="{40ED93B8-6CE3-44BB-8BA4-DC52D938701F}" type="pres">
      <dgm:prSet presAssocID="{F4FF7943-1EAF-4012-8425-23314B916310}" presName="parTx" presStyleLbl="revTx" presStyleIdx="0" presStyleCnt="2">
        <dgm:presLayoutVars>
          <dgm:chMax val="0"/>
          <dgm:chPref val="0"/>
        </dgm:presLayoutVars>
      </dgm:prSet>
      <dgm:spPr/>
    </dgm:pt>
    <dgm:pt modelId="{FE64E30A-B6F6-4F42-A0AE-2081AFEA2F87}" type="pres">
      <dgm:prSet presAssocID="{F6D57C30-B9E5-46DA-AD3D-3C6D8931CCA4}" presName="sibTrans" presStyleCnt="0"/>
      <dgm:spPr/>
    </dgm:pt>
    <dgm:pt modelId="{075C17ED-D40A-44C8-85CE-007573EBB5BE}" type="pres">
      <dgm:prSet presAssocID="{BD8FD2E5-06BD-405B-86C1-7DBDA71054D5}" presName="compNode" presStyleCnt="0"/>
      <dgm:spPr/>
    </dgm:pt>
    <dgm:pt modelId="{C51F8D79-0410-43BB-B801-269F0EBF56BF}" type="pres">
      <dgm:prSet presAssocID="{BD8FD2E5-06BD-405B-86C1-7DBDA71054D5}" presName="bgRect" presStyleLbl="bgShp" presStyleIdx="1" presStyleCnt="2"/>
      <dgm:spPr/>
    </dgm:pt>
    <dgm:pt modelId="{3AC06AD6-3004-4968-8369-E9C53A82C81A}" type="pres">
      <dgm:prSet presAssocID="{BD8FD2E5-06BD-405B-86C1-7DBDA71054D5}"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hare With Person"/>
        </a:ext>
      </dgm:extLst>
    </dgm:pt>
    <dgm:pt modelId="{0E79941F-3C1A-4A63-8A67-56EEC48AB87F}" type="pres">
      <dgm:prSet presAssocID="{BD8FD2E5-06BD-405B-86C1-7DBDA71054D5}" presName="spaceRect" presStyleCnt="0"/>
      <dgm:spPr/>
    </dgm:pt>
    <dgm:pt modelId="{DB4226C0-BA90-480F-AE2D-BD9EC271179B}" type="pres">
      <dgm:prSet presAssocID="{BD8FD2E5-06BD-405B-86C1-7DBDA71054D5}" presName="parTx" presStyleLbl="revTx" presStyleIdx="1" presStyleCnt="2">
        <dgm:presLayoutVars>
          <dgm:chMax val="0"/>
          <dgm:chPref val="0"/>
        </dgm:presLayoutVars>
      </dgm:prSet>
      <dgm:spPr/>
    </dgm:pt>
  </dgm:ptLst>
  <dgm:cxnLst>
    <dgm:cxn modelId="{330B070B-9CF5-46ED-9C6C-CD2EC6378E8D}" type="presOf" srcId="{BD8FD2E5-06BD-405B-86C1-7DBDA71054D5}" destId="{DB4226C0-BA90-480F-AE2D-BD9EC271179B}" srcOrd="0" destOrd="0" presId="urn:microsoft.com/office/officeart/2018/2/layout/IconVerticalSolidList"/>
    <dgm:cxn modelId="{5E5BE22A-6FEE-4713-90D6-5EFE32794076}" srcId="{79057FE6-4749-4179-83A5-B81740808D03}" destId="{F4FF7943-1EAF-4012-8425-23314B916310}" srcOrd="0" destOrd="0" parTransId="{267EF335-70F4-4905-A57A-2CA0E838E946}" sibTransId="{F6D57C30-B9E5-46DA-AD3D-3C6D8931CCA4}"/>
    <dgm:cxn modelId="{9206BE2D-6C00-4A5A-88F3-C5DA8FC48BEB}" type="presOf" srcId="{F4FF7943-1EAF-4012-8425-23314B916310}" destId="{40ED93B8-6CE3-44BB-8BA4-DC52D938701F}" srcOrd="0" destOrd="0" presId="urn:microsoft.com/office/officeart/2018/2/layout/IconVerticalSolidList"/>
    <dgm:cxn modelId="{7D405F7F-51F8-4BAE-978B-4133E0E6E9C2}" type="presOf" srcId="{79057FE6-4749-4179-83A5-B81740808D03}" destId="{16B7FE30-551B-4A1E-8AAE-8AA5D395A62E}" srcOrd="0" destOrd="0" presId="urn:microsoft.com/office/officeart/2018/2/layout/IconVerticalSolidList"/>
    <dgm:cxn modelId="{90FFA0C5-3B8E-4896-BDC1-BE1D74E97101}" srcId="{79057FE6-4749-4179-83A5-B81740808D03}" destId="{BD8FD2E5-06BD-405B-86C1-7DBDA71054D5}" srcOrd="1" destOrd="0" parTransId="{2C963EDA-F252-4F97-B27A-139EE40D71E0}" sibTransId="{2CAA8186-3EAA-4739-98DA-BBFB85EAD9CE}"/>
    <dgm:cxn modelId="{1BB63364-B5D4-4369-8217-3C16167851CD}" type="presParOf" srcId="{16B7FE30-551B-4A1E-8AAE-8AA5D395A62E}" destId="{4F681588-8EAA-4E08-98CD-367303A87BA7}" srcOrd="0" destOrd="0" presId="urn:microsoft.com/office/officeart/2018/2/layout/IconVerticalSolidList"/>
    <dgm:cxn modelId="{B20EC27F-484F-4959-9026-1D06CE0ECA69}" type="presParOf" srcId="{4F681588-8EAA-4E08-98CD-367303A87BA7}" destId="{F15A2E37-52B6-413B-A935-958D463CAB72}" srcOrd="0" destOrd="0" presId="urn:microsoft.com/office/officeart/2018/2/layout/IconVerticalSolidList"/>
    <dgm:cxn modelId="{30887779-115B-4CCD-A520-D758F9D6F8C7}" type="presParOf" srcId="{4F681588-8EAA-4E08-98CD-367303A87BA7}" destId="{FED8744D-7DD5-45DF-A3BC-D2A5CF4B911C}" srcOrd="1" destOrd="0" presId="urn:microsoft.com/office/officeart/2018/2/layout/IconVerticalSolidList"/>
    <dgm:cxn modelId="{B33B8587-183D-4B7D-94AD-9F9488F32A48}" type="presParOf" srcId="{4F681588-8EAA-4E08-98CD-367303A87BA7}" destId="{981F5ACD-58D5-4E32-A6FD-B33F2292E22C}" srcOrd="2" destOrd="0" presId="urn:microsoft.com/office/officeart/2018/2/layout/IconVerticalSolidList"/>
    <dgm:cxn modelId="{508BFB7C-4134-4C2F-BCA4-C571BAF57E27}" type="presParOf" srcId="{4F681588-8EAA-4E08-98CD-367303A87BA7}" destId="{40ED93B8-6CE3-44BB-8BA4-DC52D938701F}" srcOrd="3" destOrd="0" presId="urn:microsoft.com/office/officeart/2018/2/layout/IconVerticalSolidList"/>
    <dgm:cxn modelId="{2249A60A-BAF0-415F-8EF0-6BC1FD8F9A95}" type="presParOf" srcId="{16B7FE30-551B-4A1E-8AAE-8AA5D395A62E}" destId="{FE64E30A-B6F6-4F42-A0AE-2081AFEA2F87}" srcOrd="1" destOrd="0" presId="urn:microsoft.com/office/officeart/2018/2/layout/IconVerticalSolidList"/>
    <dgm:cxn modelId="{A90649BE-0E3C-4819-984F-244DE465E36C}" type="presParOf" srcId="{16B7FE30-551B-4A1E-8AAE-8AA5D395A62E}" destId="{075C17ED-D40A-44C8-85CE-007573EBB5BE}" srcOrd="2" destOrd="0" presId="urn:microsoft.com/office/officeart/2018/2/layout/IconVerticalSolidList"/>
    <dgm:cxn modelId="{4E5FE940-DDCE-4864-990F-3DD50EAB62C2}" type="presParOf" srcId="{075C17ED-D40A-44C8-85CE-007573EBB5BE}" destId="{C51F8D79-0410-43BB-B801-269F0EBF56BF}" srcOrd="0" destOrd="0" presId="urn:microsoft.com/office/officeart/2018/2/layout/IconVerticalSolidList"/>
    <dgm:cxn modelId="{2262DC3D-7B6F-4DE3-87C5-F93263DDD62F}" type="presParOf" srcId="{075C17ED-D40A-44C8-85CE-007573EBB5BE}" destId="{3AC06AD6-3004-4968-8369-E9C53A82C81A}" srcOrd="1" destOrd="0" presId="urn:microsoft.com/office/officeart/2018/2/layout/IconVerticalSolidList"/>
    <dgm:cxn modelId="{F8B09DC2-A1D6-4DEE-8F9A-5B5F8C4DAC15}" type="presParOf" srcId="{075C17ED-D40A-44C8-85CE-007573EBB5BE}" destId="{0E79941F-3C1A-4A63-8A67-56EEC48AB87F}" srcOrd="2" destOrd="0" presId="urn:microsoft.com/office/officeart/2018/2/layout/IconVerticalSolidList"/>
    <dgm:cxn modelId="{A7B761EF-328D-42AF-B65A-8591987B20A6}" type="presParOf" srcId="{075C17ED-D40A-44C8-85CE-007573EBB5BE}" destId="{DB4226C0-BA90-480F-AE2D-BD9EC271179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300CDEC-3644-4BB2-8D1A-3181C5B60E15}"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86AE8749-77FE-46F4-9754-EF7EA1626B5E}">
      <dgm:prSet/>
      <dgm:spPr/>
      <dgm:t>
        <a:bodyPr/>
        <a:lstStyle/>
        <a:p>
          <a:r>
            <a:rPr lang="en-US"/>
            <a:t>Does this person have the power to make the change you want? </a:t>
          </a:r>
        </a:p>
      </dgm:t>
    </dgm:pt>
    <dgm:pt modelId="{FB5633F5-8414-4A37-A59F-CF722DF556A0}" type="parTrans" cxnId="{6BA9AAB6-7B55-4876-B68A-3867FC12EBDE}">
      <dgm:prSet/>
      <dgm:spPr/>
      <dgm:t>
        <a:bodyPr/>
        <a:lstStyle/>
        <a:p>
          <a:endParaRPr lang="en-US"/>
        </a:p>
      </dgm:t>
    </dgm:pt>
    <dgm:pt modelId="{6F16F235-5572-407C-AC40-B14B6DC2C17B}" type="sibTrans" cxnId="{6BA9AAB6-7B55-4876-B68A-3867FC12EBDE}">
      <dgm:prSet/>
      <dgm:spPr/>
      <dgm:t>
        <a:bodyPr/>
        <a:lstStyle/>
        <a:p>
          <a:endParaRPr lang="en-US"/>
        </a:p>
      </dgm:t>
    </dgm:pt>
    <dgm:pt modelId="{D8E1E588-913D-4372-9FA6-F48F4C67C4D9}">
      <dgm:prSet/>
      <dgm:spPr/>
      <dgm:t>
        <a:bodyPr/>
        <a:lstStyle/>
        <a:p>
          <a:r>
            <a:rPr lang="en-US"/>
            <a:t>Who might be in opposition of this?</a:t>
          </a:r>
        </a:p>
      </dgm:t>
    </dgm:pt>
    <dgm:pt modelId="{6AE11B1B-E876-4824-948A-B2AE561176DC}" type="parTrans" cxnId="{5EFBA3AF-A448-47B3-BC44-773C356B7757}">
      <dgm:prSet/>
      <dgm:spPr/>
      <dgm:t>
        <a:bodyPr/>
        <a:lstStyle/>
        <a:p>
          <a:endParaRPr lang="en-US"/>
        </a:p>
      </dgm:t>
    </dgm:pt>
    <dgm:pt modelId="{CE1280D3-BC6C-4008-B088-765E6074E59E}" type="sibTrans" cxnId="{5EFBA3AF-A448-47B3-BC44-773C356B7757}">
      <dgm:prSet/>
      <dgm:spPr/>
      <dgm:t>
        <a:bodyPr/>
        <a:lstStyle/>
        <a:p>
          <a:endParaRPr lang="en-US"/>
        </a:p>
      </dgm:t>
    </dgm:pt>
    <dgm:pt modelId="{392B3A88-86BD-4492-AFAC-3D3D148B2833}">
      <dgm:prSet/>
      <dgm:spPr/>
      <dgm:t>
        <a:bodyPr/>
        <a:lstStyle/>
        <a:p>
          <a:r>
            <a:rPr lang="en-US"/>
            <a:t>Why hasn't this been fixed already? </a:t>
          </a:r>
        </a:p>
      </dgm:t>
    </dgm:pt>
    <dgm:pt modelId="{DB575E46-57B8-41BD-B9DC-E4FB3D23BAC1}" type="parTrans" cxnId="{E76656DF-763B-4FAA-863D-38BB64593A9A}">
      <dgm:prSet/>
      <dgm:spPr/>
      <dgm:t>
        <a:bodyPr/>
        <a:lstStyle/>
        <a:p>
          <a:endParaRPr lang="en-US"/>
        </a:p>
      </dgm:t>
    </dgm:pt>
    <dgm:pt modelId="{80674ACA-3430-4930-8E81-681480F6CBE6}" type="sibTrans" cxnId="{E76656DF-763B-4FAA-863D-38BB64593A9A}">
      <dgm:prSet/>
      <dgm:spPr/>
      <dgm:t>
        <a:bodyPr/>
        <a:lstStyle/>
        <a:p>
          <a:endParaRPr lang="en-US"/>
        </a:p>
      </dgm:t>
    </dgm:pt>
    <dgm:pt modelId="{F64CDFDD-6912-44A1-A92D-CCBD12E19A17}" type="pres">
      <dgm:prSet presAssocID="{7300CDEC-3644-4BB2-8D1A-3181C5B60E15}" presName="root" presStyleCnt="0">
        <dgm:presLayoutVars>
          <dgm:dir/>
          <dgm:resizeHandles val="exact"/>
        </dgm:presLayoutVars>
      </dgm:prSet>
      <dgm:spPr/>
    </dgm:pt>
    <dgm:pt modelId="{41E1137E-C26E-41F2-AE8A-666CFA8A894F}" type="pres">
      <dgm:prSet presAssocID="{86AE8749-77FE-46F4-9754-EF7EA1626B5E}" presName="compNode" presStyleCnt="0"/>
      <dgm:spPr/>
    </dgm:pt>
    <dgm:pt modelId="{0BA2303B-1628-4018-97D3-B3FD90C7833D}" type="pres">
      <dgm:prSet presAssocID="{86AE8749-77FE-46F4-9754-EF7EA1626B5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ower"/>
        </a:ext>
      </dgm:extLst>
    </dgm:pt>
    <dgm:pt modelId="{BF4D1E12-B5F1-49FF-B8A2-D2BA2FB36E44}" type="pres">
      <dgm:prSet presAssocID="{86AE8749-77FE-46F4-9754-EF7EA1626B5E}" presName="spaceRect" presStyleCnt="0"/>
      <dgm:spPr/>
    </dgm:pt>
    <dgm:pt modelId="{93462D64-59FC-456C-AC76-951CE47FF3DC}" type="pres">
      <dgm:prSet presAssocID="{86AE8749-77FE-46F4-9754-EF7EA1626B5E}" presName="textRect" presStyleLbl="revTx" presStyleIdx="0" presStyleCnt="3">
        <dgm:presLayoutVars>
          <dgm:chMax val="1"/>
          <dgm:chPref val="1"/>
        </dgm:presLayoutVars>
      </dgm:prSet>
      <dgm:spPr/>
    </dgm:pt>
    <dgm:pt modelId="{29D0FCE0-5286-4762-8539-FC25091125E7}" type="pres">
      <dgm:prSet presAssocID="{6F16F235-5572-407C-AC40-B14B6DC2C17B}" presName="sibTrans" presStyleCnt="0"/>
      <dgm:spPr/>
    </dgm:pt>
    <dgm:pt modelId="{8FD2C090-A13C-4A67-8D7B-20041CED7C40}" type="pres">
      <dgm:prSet presAssocID="{D8E1E588-913D-4372-9FA6-F48F4C67C4D9}" presName="compNode" presStyleCnt="0"/>
      <dgm:spPr/>
    </dgm:pt>
    <dgm:pt modelId="{BD06859E-0A30-4D4C-A0D3-76CE30440E91}" type="pres">
      <dgm:prSet presAssocID="{D8E1E588-913D-4372-9FA6-F48F4C67C4D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0355A533-5ADC-4F63-986A-33E6E4E547C3}" type="pres">
      <dgm:prSet presAssocID="{D8E1E588-913D-4372-9FA6-F48F4C67C4D9}" presName="spaceRect" presStyleCnt="0"/>
      <dgm:spPr/>
    </dgm:pt>
    <dgm:pt modelId="{728E330A-F5F6-4193-9537-3B9B66EB742F}" type="pres">
      <dgm:prSet presAssocID="{D8E1E588-913D-4372-9FA6-F48F4C67C4D9}" presName="textRect" presStyleLbl="revTx" presStyleIdx="1" presStyleCnt="3">
        <dgm:presLayoutVars>
          <dgm:chMax val="1"/>
          <dgm:chPref val="1"/>
        </dgm:presLayoutVars>
      </dgm:prSet>
      <dgm:spPr/>
    </dgm:pt>
    <dgm:pt modelId="{EFD594B4-C319-44CB-8035-500D6721F04E}" type="pres">
      <dgm:prSet presAssocID="{CE1280D3-BC6C-4008-B088-765E6074E59E}" presName="sibTrans" presStyleCnt="0"/>
      <dgm:spPr/>
    </dgm:pt>
    <dgm:pt modelId="{13CD909E-2F5E-4E05-ABDE-A0138086015C}" type="pres">
      <dgm:prSet presAssocID="{392B3A88-86BD-4492-AFAC-3D3D148B2833}" presName="compNode" presStyleCnt="0"/>
      <dgm:spPr/>
    </dgm:pt>
    <dgm:pt modelId="{3C016AE4-D6E4-4C49-88DB-9C8364CCAB4E}" type="pres">
      <dgm:prSet presAssocID="{392B3A88-86BD-4492-AFAC-3D3D148B283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uble"/>
        </a:ext>
      </dgm:extLst>
    </dgm:pt>
    <dgm:pt modelId="{08366422-9E23-46BE-B2D5-AC602375CAF3}" type="pres">
      <dgm:prSet presAssocID="{392B3A88-86BD-4492-AFAC-3D3D148B2833}" presName="spaceRect" presStyleCnt="0"/>
      <dgm:spPr/>
    </dgm:pt>
    <dgm:pt modelId="{5BD58885-5396-4DB6-BF4C-B824CB608EE0}" type="pres">
      <dgm:prSet presAssocID="{392B3A88-86BD-4492-AFAC-3D3D148B2833}" presName="textRect" presStyleLbl="revTx" presStyleIdx="2" presStyleCnt="3">
        <dgm:presLayoutVars>
          <dgm:chMax val="1"/>
          <dgm:chPref val="1"/>
        </dgm:presLayoutVars>
      </dgm:prSet>
      <dgm:spPr/>
    </dgm:pt>
  </dgm:ptLst>
  <dgm:cxnLst>
    <dgm:cxn modelId="{CEE9941D-6F7B-4781-9A87-F4B85F7D057A}" type="presOf" srcId="{7300CDEC-3644-4BB2-8D1A-3181C5B60E15}" destId="{F64CDFDD-6912-44A1-A92D-CCBD12E19A17}" srcOrd="0" destOrd="0" presId="urn:microsoft.com/office/officeart/2018/2/layout/IconLabelList"/>
    <dgm:cxn modelId="{1A30E35D-52DB-4D2A-AB36-C0393F9841FE}" type="presOf" srcId="{86AE8749-77FE-46F4-9754-EF7EA1626B5E}" destId="{93462D64-59FC-456C-AC76-951CE47FF3DC}" srcOrd="0" destOrd="0" presId="urn:microsoft.com/office/officeart/2018/2/layout/IconLabelList"/>
    <dgm:cxn modelId="{5EFBA3AF-A448-47B3-BC44-773C356B7757}" srcId="{7300CDEC-3644-4BB2-8D1A-3181C5B60E15}" destId="{D8E1E588-913D-4372-9FA6-F48F4C67C4D9}" srcOrd="1" destOrd="0" parTransId="{6AE11B1B-E876-4824-948A-B2AE561176DC}" sibTransId="{CE1280D3-BC6C-4008-B088-765E6074E59E}"/>
    <dgm:cxn modelId="{6BA9AAB6-7B55-4876-B68A-3867FC12EBDE}" srcId="{7300CDEC-3644-4BB2-8D1A-3181C5B60E15}" destId="{86AE8749-77FE-46F4-9754-EF7EA1626B5E}" srcOrd="0" destOrd="0" parTransId="{FB5633F5-8414-4A37-A59F-CF722DF556A0}" sibTransId="{6F16F235-5572-407C-AC40-B14B6DC2C17B}"/>
    <dgm:cxn modelId="{E76656DF-763B-4FAA-863D-38BB64593A9A}" srcId="{7300CDEC-3644-4BB2-8D1A-3181C5B60E15}" destId="{392B3A88-86BD-4492-AFAC-3D3D148B2833}" srcOrd="2" destOrd="0" parTransId="{DB575E46-57B8-41BD-B9DC-E4FB3D23BAC1}" sibTransId="{80674ACA-3430-4930-8E81-681480F6CBE6}"/>
    <dgm:cxn modelId="{F99EA2F6-9C2D-4B93-AA4C-72F5C770BC45}" type="presOf" srcId="{D8E1E588-913D-4372-9FA6-F48F4C67C4D9}" destId="{728E330A-F5F6-4193-9537-3B9B66EB742F}" srcOrd="0" destOrd="0" presId="urn:microsoft.com/office/officeart/2018/2/layout/IconLabelList"/>
    <dgm:cxn modelId="{D1C898F9-00BF-48F6-9AD4-46B6FB1F909C}" type="presOf" srcId="{392B3A88-86BD-4492-AFAC-3D3D148B2833}" destId="{5BD58885-5396-4DB6-BF4C-B824CB608EE0}" srcOrd="0" destOrd="0" presId="urn:microsoft.com/office/officeart/2018/2/layout/IconLabelList"/>
    <dgm:cxn modelId="{493D827A-1022-4B92-9D5D-8447417E9DD3}" type="presParOf" srcId="{F64CDFDD-6912-44A1-A92D-CCBD12E19A17}" destId="{41E1137E-C26E-41F2-AE8A-666CFA8A894F}" srcOrd="0" destOrd="0" presId="urn:microsoft.com/office/officeart/2018/2/layout/IconLabelList"/>
    <dgm:cxn modelId="{9C9FD25B-AB82-473B-8720-859E11334B45}" type="presParOf" srcId="{41E1137E-C26E-41F2-AE8A-666CFA8A894F}" destId="{0BA2303B-1628-4018-97D3-B3FD90C7833D}" srcOrd="0" destOrd="0" presId="urn:microsoft.com/office/officeart/2018/2/layout/IconLabelList"/>
    <dgm:cxn modelId="{770BE4E5-52EA-43C2-9BB4-A86118124DEB}" type="presParOf" srcId="{41E1137E-C26E-41F2-AE8A-666CFA8A894F}" destId="{BF4D1E12-B5F1-49FF-B8A2-D2BA2FB36E44}" srcOrd="1" destOrd="0" presId="urn:microsoft.com/office/officeart/2018/2/layout/IconLabelList"/>
    <dgm:cxn modelId="{4D96A357-15B3-4852-A40D-5F4D23D0179F}" type="presParOf" srcId="{41E1137E-C26E-41F2-AE8A-666CFA8A894F}" destId="{93462D64-59FC-456C-AC76-951CE47FF3DC}" srcOrd="2" destOrd="0" presId="urn:microsoft.com/office/officeart/2018/2/layout/IconLabelList"/>
    <dgm:cxn modelId="{9CF62070-535C-4FC4-8128-63523A706B46}" type="presParOf" srcId="{F64CDFDD-6912-44A1-A92D-CCBD12E19A17}" destId="{29D0FCE0-5286-4762-8539-FC25091125E7}" srcOrd="1" destOrd="0" presId="urn:microsoft.com/office/officeart/2018/2/layout/IconLabelList"/>
    <dgm:cxn modelId="{B78A7F83-D3C3-4DC1-8D4D-CBE8CBF95CC8}" type="presParOf" srcId="{F64CDFDD-6912-44A1-A92D-CCBD12E19A17}" destId="{8FD2C090-A13C-4A67-8D7B-20041CED7C40}" srcOrd="2" destOrd="0" presId="urn:microsoft.com/office/officeart/2018/2/layout/IconLabelList"/>
    <dgm:cxn modelId="{BF8399D0-5477-42D5-AFA7-AF04A3D7EE94}" type="presParOf" srcId="{8FD2C090-A13C-4A67-8D7B-20041CED7C40}" destId="{BD06859E-0A30-4D4C-A0D3-76CE30440E91}" srcOrd="0" destOrd="0" presId="urn:microsoft.com/office/officeart/2018/2/layout/IconLabelList"/>
    <dgm:cxn modelId="{BBA680A8-853C-4A40-92CF-404949506EA8}" type="presParOf" srcId="{8FD2C090-A13C-4A67-8D7B-20041CED7C40}" destId="{0355A533-5ADC-4F63-986A-33E6E4E547C3}" srcOrd="1" destOrd="0" presId="urn:microsoft.com/office/officeart/2018/2/layout/IconLabelList"/>
    <dgm:cxn modelId="{2DCB8740-C861-4AA9-B9EE-2F4D59D2B81C}" type="presParOf" srcId="{8FD2C090-A13C-4A67-8D7B-20041CED7C40}" destId="{728E330A-F5F6-4193-9537-3B9B66EB742F}" srcOrd="2" destOrd="0" presId="urn:microsoft.com/office/officeart/2018/2/layout/IconLabelList"/>
    <dgm:cxn modelId="{E8ADD75C-83FC-4322-8B4A-6D59F5D81AB9}" type="presParOf" srcId="{F64CDFDD-6912-44A1-A92D-CCBD12E19A17}" destId="{EFD594B4-C319-44CB-8035-500D6721F04E}" srcOrd="3" destOrd="0" presId="urn:microsoft.com/office/officeart/2018/2/layout/IconLabelList"/>
    <dgm:cxn modelId="{C71F3810-AEBF-4583-B510-4E5997D1ABF2}" type="presParOf" srcId="{F64CDFDD-6912-44A1-A92D-CCBD12E19A17}" destId="{13CD909E-2F5E-4E05-ABDE-A0138086015C}" srcOrd="4" destOrd="0" presId="urn:microsoft.com/office/officeart/2018/2/layout/IconLabelList"/>
    <dgm:cxn modelId="{9F76AD5D-9E84-419A-8348-928F0777FF35}" type="presParOf" srcId="{13CD909E-2F5E-4E05-ABDE-A0138086015C}" destId="{3C016AE4-D6E4-4C49-88DB-9C8364CCAB4E}" srcOrd="0" destOrd="0" presId="urn:microsoft.com/office/officeart/2018/2/layout/IconLabelList"/>
    <dgm:cxn modelId="{79C492BD-3DFF-44AE-AAC6-0F4568902404}" type="presParOf" srcId="{13CD909E-2F5E-4E05-ABDE-A0138086015C}" destId="{08366422-9E23-46BE-B2D5-AC602375CAF3}" srcOrd="1" destOrd="0" presId="urn:microsoft.com/office/officeart/2018/2/layout/IconLabelList"/>
    <dgm:cxn modelId="{257EFD36-562C-44A6-8F2C-1BDEF40D1DD6}" type="presParOf" srcId="{13CD909E-2F5E-4E05-ABDE-A0138086015C}" destId="{5BD58885-5396-4DB6-BF4C-B824CB608EE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E4E2342-2081-4D1C-83C5-818BA316BE93}"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602D6CD5-1BA7-4CB1-8707-B016803F0A9E}">
      <dgm:prSet/>
      <dgm:spPr/>
      <dgm:t>
        <a:bodyPr/>
        <a:lstStyle/>
        <a:p>
          <a:r>
            <a:rPr lang="en-US"/>
            <a:t>How will you know you've won? </a:t>
          </a:r>
        </a:p>
      </dgm:t>
    </dgm:pt>
    <dgm:pt modelId="{E27F263C-0950-4EC6-8246-5C66E6F8A832}" type="parTrans" cxnId="{ED599120-25AC-4CBF-A5F0-A56BCBE1CBF4}">
      <dgm:prSet/>
      <dgm:spPr/>
      <dgm:t>
        <a:bodyPr/>
        <a:lstStyle/>
        <a:p>
          <a:endParaRPr lang="en-US"/>
        </a:p>
      </dgm:t>
    </dgm:pt>
    <dgm:pt modelId="{57C99F37-B6CB-46F8-ABB3-A8CE189F6187}" type="sibTrans" cxnId="{ED599120-25AC-4CBF-A5F0-A56BCBE1CBF4}">
      <dgm:prSet/>
      <dgm:spPr/>
      <dgm:t>
        <a:bodyPr/>
        <a:lstStyle/>
        <a:p>
          <a:endParaRPr lang="en-US"/>
        </a:p>
      </dgm:t>
    </dgm:pt>
    <dgm:pt modelId="{775DAAAC-5CB8-4969-8C38-5CD379A5CE5B}">
      <dgm:prSet/>
      <dgm:spPr/>
      <dgm:t>
        <a:bodyPr/>
        <a:lstStyle/>
        <a:p>
          <a:r>
            <a:rPr lang="en-US"/>
            <a:t>What might look like a win along the way? </a:t>
          </a:r>
        </a:p>
      </dgm:t>
    </dgm:pt>
    <dgm:pt modelId="{3E6739B8-8229-4CD9-ACAD-278C0592EE5C}" type="parTrans" cxnId="{536EE88B-A8DE-475C-AE5B-884FB0FFCDD3}">
      <dgm:prSet/>
      <dgm:spPr/>
      <dgm:t>
        <a:bodyPr/>
        <a:lstStyle/>
        <a:p>
          <a:endParaRPr lang="en-US"/>
        </a:p>
      </dgm:t>
    </dgm:pt>
    <dgm:pt modelId="{A26BD5A7-9B69-4A96-9816-2167A46A1F14}" type="sibTrans" cxnId="{536EE88B-A8DE-475C-AE5B-884FB0FFCDD3}">
      <dgm:prSet/>
      <dgm:spPr/>
      <dgm:t>
        <a:bodyPr/>
        <a:lstStyle/>
        <a:p>
          <a:endParaRPr lang="en-US"/>
        </a:p>
      </dgm:t>
    </dgm:pt>
    <dgm:pt modelId="{351DE434-1997-4B8B-9343-B612E66A8534}" type="pres">
      <dgm:prSet presAssocID="{FE4E2342-2081-4D1C-83C5-818BA316BE93}" presName="root" presStyleCnt="0">
        <dgm:presLayoutVars>
          <dgm:dir/>
          <dgm:resizeHandles val="exact"/>
        </dgm:presLayoutVars>
      </dgm:prSet>
      <dgm:spPr/>
    </dgm:pt>
    <dgm:pt modelId="{AB889DC7-CB02-4224-9002-E33A1013601F}" type="pres">
      <dgm:prSet presAssocID="{602D6CD5-1BA7-4CB1-8707-B016803F0A9E}" presName="compNode" presStyleCnt="0"/>
      <dgm:spPr/>
    </dgm:pt>
    <dgm:pt modelId="{C0496610-F058-4721-8E2F-EA962BF26CBA}" type="pres">
      <dgm:prSet presAssocID="{602D6CD5-1BA7-4CB1-8707-B016803F0A9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odium"/>
        </a:ext>
      </dgm:extLst>
    </dgm:pt>
    <dgm:pt modelId="{6749860D-47A2-4B95-A048-C313765BD325}" type="pres">
      <dgm:prSet presAssocID="{602D6CD5-1BA7-4CB1-8707-B016803F0A9E}" presName="spaceRect" presStyleCnt="0"/>
      <dgm:spPr/>
    </dgm:pt>
    <dgm:pt modelId="{1331429D-8E5C-49B6-A087-FAD08CD480F9}" type="pres">
      <dgm:prSet presAssocID="{602D6CD5-1BA7-4CB1-8707-B016803F0A9E}" presName="textRect" presStyleLbl="revTx" presStyleIdx="0" presStyleCnt="2">
        <dgm:presLayoutVars>
          <dgm:chMax val="1"/>
          <dgm:chPref val="1"/>
        </dgm:presLayoutVars>
      </dgm:prSet>
      <dgm:spPr/>
    </dgm:pt>
    <dgm:pt modelId="{D7C1E151-E3EA-4460-BCF7-130148F64DB5}" type="pres">
      <dgm:prSet presAssocID="{57C99F37-B6CB-46F8-ABB3-A8CE189F6187}" presName="sibTrans" presStyleCnt="0"/>
      <dgm:spPr/>
    </dgm:pt>
    <dgm:pt modelId="{4FE95A4F-49D4-4DFB-B2E5-022F56488961}" type="pres">
      <dgm:prSet presAssocID="{775DAAAC-5CB8-4969-8C38-5CD379A5CE5B}" presName="compNode" presStyleCnt="0"/>
      <dgm:spPr/>
    </dgm:pt>
    <dgm:pt modelId="{D58A90D6-AE0B-4ECA-83B7-1C694DA264DB}" type="pres">
      <dgm:prSet presAssocID="{775DAAAC-5CB8-4969-8C38-5CD379A5CE5B}"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7A5B4901-3A35-46D4-98EA-5FE98CB7D8DA}" type="pres">
      <dgm:prSet presAssocID="{775DAAAC-5CB8-4969-8C38-5CD379A5CE5B}" presName="spaceRect" presStyleCnt="0"/>
      <dgm:spPr/>
    </dgm:pt>
    <dgm:pt modelId="{3CB2632B-72FB-43BA-AF88-193AA9E4D891}" type="pres">
      <dgm:prSet presAssocID="{775DAAAC-5CB8-4969-8C38-5CD379A5CE5B}" presName="textRect" presStyleLbl="revTx" presStyleIdx="1" presStyleCnt="2">
        <dgm:presLayoutVars>
          <dgm:chMax val="1"/>
          <dgm:chPref val="1"/>
        </dgm:presLayoutVars>
      </dgm:prSet>
      <dgm:spPr/>
    </dgm:pt>
  </dgm:ptLst>
  <dgm:cxnLst>
    <dgm:cxn modelId="{ED599120-25AC-4CBF-A5F0-A56BCBE1CBF4}" srcId="{FE4E2342-2081-4D1C-83C5-818BA316BE93}" destId="{602D6CD5-1BA7-4CB1-8707-B016803F0A9E}" srcOrd="0" destOrd="0" parTransId="{E27F263C-0950-4EC6-8246-5C66E6F8A832}" sibTransId="{57C99F37-B6CB-46F8-ABB3-A8CE189F6187}"/>
    <dgm:cxn modelId="{168C1852-8917-43B4-BDA8-9D74E296D7C5}" type="presOf" srcId="{FE4E2342-2081-4D1C-83C5-818BA316BE93}" destId="{351DE434-1997-4B8B-9343-B612E66A8534}" srcOrd="0" destOrd="0" presId="urn:microsoft.com/office/officeart/2018/2/layout/IconLabelList"/>
    <dgm:cxn modelId="{536EE88B-A8DE-475C-AE5B-884FB0FFCDD3}" srcId="{FE4E2342-2081-4D1C-83C5-818BA316BE93}" destId="{775DAAAC-5CB8-4969-8C38-5CD379A5CE5B}" srcOrd="1" destOrd="0" parTransId="{3E6739B8-8229-4CD9-ACAD-278C0592EE5C}" sibTransId="{A26BD5A7-9B69-4A96-9816-2167A46A1F14}"/>
    <dgm:cxn modelId="{E0D7E8CA-D668-4C25-A487-4378BE6B7E67}" type="presOf" srcId="{602D6CD5-1BA7-4CB1-8707-B016803F0A9E}" destId="{1331429D-8E5C-49B6-A087-FAD08CD480F9}" srcOrd="0" destOrd="0" presId="urn:microsoft.com/office/officeart/2018/2/layout/IconLabelList"/>
    <dgm:cxn modelId="{C9AF55CF-A948-47DE-A32D-2F7C8DB90ABB}" type="presOf" srcId="{775DAAAC-5CB8-4969-8C38-5CD379A5CE5B}" destId="{3CB2632B-72FB-43BA-AF88-193AA9E4D891}" srcOrd="0" destOrd="0" presId="urn:microsoft.com/office/officeart/2018/2/layout/IconLabelList"/>
    <dgm:cxn modelId="{8A05D0C5-68C8-4063-9F33-F5199594E602}" type="presParOf" srcId="{351DE434-1997-4B8B-9343-B612E66A8534}" destId="{AB889DC7-CB02-4224-9002-E33A1013601F}" srcOrd="0" destOrd="0" presId="urn:microsoft.com/office/officeart/2018/2/layout/IconLabelList"/>
    <dgm:cxn modelId="{29FAFD75-9109-4D2C-9F22-7C437D13496D}" type="presParOf" srcId="{AB889DC7-CB02-4224-9002-E33A1013601F}" destId="{C0496610-F058-4721-8E2F-EA962BF26CBA}" srcOrd="0" destOrd="0" presId="urn:microsoft.com/office/officeart/2018/2/layout/IconLabelList"/>
    <dgm:cxn modelId="{0BDB108C-D6BE-4898-A33A-9D8EE111648C}" type="presParOf" srcId="{AB889DC7-CB02-4224-9002-E33A1013601F}" destId="{6749860D-47A2-4B95-A048-C313765BD325}" srcOrd="1" destOrd="0" presId="urn:microsoft.com/office/officeart/2018/2/layout/IconLabelList"/>
    <dgm:cxn modelId="{AD439922-53B8-4B2F-A185-A9D034D93B6A}" type="presParOf" srcId="{AB889DC7-CB02-4224-9002-E33A1013601F}" destId="{1331429D-8E5C-49B6-A087-FAD08CD480F9}" srcOrd="2" destOrd="0" presId="urn:microsoft.com/office/officeart/2018/2/layout/IconLabelList"/>
    <dgm:cxn modelId="{1DE2AE92-C922-4245-8C2B-AA97BF02F11E}" type="presParOf" srcId="{351DE434-1997-4B8B-9343-B612E66A8534}" destId="{D7C1E151-E3EA-4460-BCF7-130148F64DB5}" srcOrd="1" destOrd="0" presId="urn:microsoft.com/office/officeart/2018/2/layout/IconLabelList"/>
    <dgm:cxn modelId="{91A20198-0214-4047-807D-4310EEC55F2A}" type="presParOf" srcId="{351DE434-1997-4B8B-9343-B612E66A8534}" destId="{4FE95A4F-49D4-4DFB-B2E5-022F56488961}" srcOrd="2" destOrd="0" presId="urn:microsoft.com/office/officeart/2018/2/layout/IconLabelList"/>
    <dgm:cxn modelId="{3A93BAFD-14D5-4942-AA94-28FAC56F920F}" type="presParOf" srcId="{4FE95A4F-49D4-4DFB-B2E5-022F56488961}" destId="{D58A90D6-AE0B-4ECA-83B7-1C694DA264DB}" srcOrd="0" destOrd="0" presId="urn:microsoft.com/office/officeart/2018/2/layout/IconLabelList"/>
    <dgm:cxn modelId="{7FE125FF-90C6-422B-ABA4-40CDB5BFF5FD}" type="presParOf" srcId="{4FE95A4F-49D4-4DFB-B2E5-022F56488961}" destId="{7A5B4901-3A35-46D4-98EA-5FE98CB7D8DA}" srcOrd="1" destOrd="0" presId="urn:microsoft.com/office/officeart/2018/2/layout/IconLabelList"/>
    <dgm:cxn modelId="{E51D6205-B180-4652-B39F-B5C76B51A7C9}" type="presParOf" srcId="{4FE95A4F-49D4-4DFB-B2E5-022F56488961}" destId="{3CB2632B-72FB-43BA-AF88-193AA9E4D89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AFA18DD-D1B9-447D-B905-879946078E71}"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1AA09E2-C66F-4B34-98E1-FD57A4C75049}">
      <dgm:prSet/>
      <dgm:spPr/>
      <dgm:t>
        <a:bodyPr/>
        <a:lstStyle/>
        <a:p>
          <a:r>
            <a:rPr lang="en-US"/>
            <a:t>How will you know people are ready to take that step? </a:t>
          </a:r>
        </a:p>
      </dgm:t>
    </dgm:pt>
    <dgm:pt modelId="{325CBB47-5233-400A-91F9-33847514C38D}" type="parTrans" cxnId="{ED92008E-7298-4610-B9F2-574E014E50BE}">
      <dgm:prSet/>
      <dgm:spPr/>
      <dgm:t>
        <a:bodyPr/>
        <a:lstStyle/>
        <a:p>
          <a:endParaRPr lang="en-US"/>
        </a:p>
      </dgm:t>
    </dgm:pt>
    <dgm:pt modelId="{88B29AF2-7F34-4325-A956-93C1AD87402C}" type="sibTrans" cxnId="{ED92008E-7298-4610-B9F2-574E014E50BE}">
      <dgm:prSet/>
      <dgm:spPr/>
      <dgm:t>
        <a:bodyPr/>
        <a:lstStyle/>
        <a:p>
          <a:endParaRPr lang="en-US"/>
        </a:p>
      </dgm:t>
    </dgm:pt>
    <dgm:pt modelId="{D9BE752C-93A8-4F1D-8672-DE5A1057172C}">
      <dgm:prSet/>
      <dgm:spPr/>
      <dgm:t>
        <a:bodyPr/>
        <a:lstStyle/>
        <a:p>
          <a:r>
            <a:rPr lang="en-US"/>
            <a:t>What will your campaign look like in the school? </a:t>
          </a:r>
        </a:p>
      </dgm:t>
    </dgm:pt>
    <dgm:pt modelId="{023F670D-FB48-47A2-8D50-C7E928216D7A}" type="parTrans" cxnId="{1A619A56-F9C2-4F68-BBA2-88E6EB87571A}">
      <dgm:prSet/>
      <dgm:spPr/>
      <dgm:t>
        <a:bodyPr/>
        <a:lstStyle/>
        <a:p>
          <a:endParaRPr lang="en-US"/>
        </a:p>
      </dgm:t>
    </dgm:pt>
    <dgm:pt modelId="{FF4F99D7-BE16-4D20-861D-887660B05255}" type="sibTrans" cxnId="{1A619A56-F9C2-4F68-BBA2-88E6EB87571A}">
      <dgm:prSet/>
      <dgm:spPr/>
      <dgm:t>
        <a:bodyPr/>
        <a:lstStyle/>
        <a:p>
          <a:endParaRPr lang="en-US"/>
        </a:p>
      </dgm:t>
    </dgm:pt>
    <dgm:pt modelId="{664C9470-7C5F-40FF-8D44-369D4DFD3138}">
      <dgm:prSet/>
      <dgm:spPr/>
      <dgm:t>
        <a:bodyPr/>
        <a:lstStyle/>
        <a:p>
          <a:r>
            <a:rPr lang="en-US"/>
            <a:t>Is there a slogan that relates to your goal? </a:t>
          </a:r>
        </a:p>
      </dgm:t>
    </dgm:pt>
    <dgm:pt modelId="{AC81ABEC-08C0-438E-B157-496A7E932936}" type="parTrans" cxnId="{8FCB0688-AC51-4246-87FF-7686E5621911}">
      <dgm:prSet/>
      <dgm:spPr/>
      <dgm:t>
        <a:bodyPr/>
        <a:lstStyle/>
        <a:p>
          <a:endParaRPr lang="en-US"/>
        </a:p>
      </dgm:t>
    </dgm:pt>
    <dgm:pt modelId="{826E8D20-DBA9-4971-8175-A6F4E9CA02B7}" type="sibTrans" cxnId="{8FCB0688-AC51-4246-87FF-7686E5621911}">
      <dgm:prSet/>
      <dgm:spPr/>
      <dgm:t>
        <a:bodyPr/>
        <a:lstStyle/>
        <a:p>
          <a:endParaRPr lang="en-US"/>
        </a:p>
      </dgm:t>
    </dgm:pt>
    <dgm:pt modelId="{F8C44D6C-1313-4C14-94E0-0B3BF9BB54AA}" type="pres">
      <dgm:prSet presAssocID="{DAFA18DD-D1B9-447D-B905-879946078E71}" presName="root" presStyleCnt="0">
        <dgm:presLayoutVars>
          <dgm:dir/>
          <dgm:resizeHandles val="exact"/>
        </dgm:presLayoutVars>
      </dgm:prSet>
      <dgm:spPr/>
    </dgm:pt>
    <dgm:pt modelId="{CB4D9FE4-6AF3-489C-8861-3B3D2891B071}" type="pres">
      <dgm:prSet presAssocID="{41AA09E2-C66F-4B34-98E1-FD57A4C75049}" presName="compNode" presStyleCnt="0"/>
      <dgm:spPr/>
    </dgm:pt>
    <dgm:pt modelId="{9E2FB9E8-83D9-4A6F-9F59-B00826FF1A34}" type="pres">
      <dgm:prSet presAssocID="{41AA09E2-C66F-4B34-98E1-FD57A4C75049}" presName="bgRect" presStyleLbl="bgShp" presStyleIdx="0" presStyleCnt="3"/>
      <dgm:spPr/>
    </dgm:pt>
    <dgm:pt modelId="{74176C3B-5AB2-4C31-B043-7C610BDA3394}" type="pres">
      <dgm:prSet presAssocID="{41AA09E2-C66F-4B34-98E1-FD57A4C7504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oup of People"/>
        </a:ext>
      </dgm:extLst>
    </dgm:pt>
    <dgm:pt modelId="{8A7955E1-08D5-47A9-A9C5-6F43782B6089}" type="pres">
      <dgm:prSet presAssocID="{41AA09E2-C66F-4B34-98E1-FD57A4C75049}" presName="spaceRect" presStyleCnt="0"/>
      <dgm:spPr/>
    </dgm:pt>
    <dgm:pt modelId="{B6B0538F-BBCD-40F0-B973-9DB72CCF69D1}" type="pres">
      <dgm:prSet presAssocID="{41AA09E2-C66F-4B34-98E1-FD57A4C75049}" presName="parTx" presStyleLbl="revTx" presStyleIdx="0" presStyleCnt="3">
        <dgm:presLayoutVars>
          <dgm:chMax val="0"/>
          <dgm:chPref val="0"/>
        </dgm:presLayoutVars>
      </dgm:prSet>
      <dgm:spPr/>
    </dgm:pt>
    <dgm:pt modelId="{96C9003A-5E8A-4966-ABB7-807842A033A3}" type="pres">
      <dgm:prSet presAssocID="{88B29AF2-7F34-4325-A956-93C1AD87402C}" presName="sibTrans" presStyleCnt="0"/>
      <dgm:spPr/>
    </dgm:pt>
    <dgm:pt modelId="{E6A18645-D8E1-4B14-818C-49FCB5FD0309}" type="pres">
      <dgm:prSet presAssocID="{D9BE752C-93A8-4F1D-8672-DE5A1057172C}" presName="compNode" presStyleCnt="0"/>
      <dgm:spPr/>
    </dgm:pt>
    <dgm:pt modelId="{723109D6-513B-4964-B173-73AFAF4F42DC}" type="pres">
      <dgm:prSet presAssocID="{D9BE752C-93A8-4F1D-8672-DE5A1057172C}" presName="bgRect" presStyleLbl="bgShp" presStyleIdx="1" presStyleCnt="3"/>
      <dgm:spPr/>
    </dgm:pt>
    <dgm:pt modelId="{0EDB1EE3-6C5A-4643-A9C9-54AC9E3875BE}" type="pres">
      <dgm:prSet presAssocID="{D9BE752C-93A8-4F1D-8672-DE5A1057172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keting"/>
        </a:ext>
      </dgm:extLst>
    </dgm:pt>
    <dgm:pt modelId="{E7DE511C-FA24-4D28-99D1-E8108CD46399}" type="pres">
      <dgm:prSet presAssocID="{D9BE752C-93A8-4F1D-8672-DE5A1057172C}" presName="spaceRect" presStyleCnt="0"/>
      <dgm:spPr/>
    </dgm:pt>
    <dgm:pt modelId="{C1932F86-198F-4FAD-922B-A3EEF143CAEA}" type="pres">
      <dgm:prSet presAssocID="{D9BE752C-93A8-4F1D-8672-DE5A1057172C}" presName="parTx" presStyleLbl="revTx" presStyleIdx="1" presStyleCnt="3">
        <dgm:presLayoutVars>
          <dgm:chMax val="0"/>
          <dgm:chPref val="0"/>
        </dgm:presLayoutVars>
      </dgm:prSet>
      <dgm:spPr/>
    </dgm:pt>
    <dgm:pt modelId="{682487D8-40ED-4D63-9600-28D4AF4E1538}" type="pres">
      <dgm:prSet presAssocID="{FF4F99D7-BE16-4D20-861D-887660B05255}" presName="sibTrans" presStyleCnt="0"/>
      <dgm:spPr/>
    </dgm:pt>
    <dgm:pt modelId="{AB5DABB3-D907-4A2F-8FDC-7278791CDE49}" type="pres">
      <dgm:prSet presAssocID="{664C9470-7C5F-40FF-8D44-369D4DFD3138}" presName="compNode" presStyleCnt="0"/>
      <dgm:spPr/>
    </dgm:pt>
    <dgm:pt modelId="{3832CFEB-F66F-40D6-9524-1CF9DE3B2CBE}" type="pres">
      <dgm:prSet presAssocID="{664C9470-7C5F-40FF-8D44-369D4DFD3138}" presName="bgRect" presStyleLbl="bgShp" presStyleIdx="2" presStyleCnt="3"/>
      <dgm:spPr/>
    </dgm:pt>
    <dgm:pt modelId="{913F1638-2765-4C33-BAD6-68C9ECCA2502}" type="pres">
      <dgm:prSet presAssocID="{664C9470-7C5F-40FF-8D44-369D4DFD313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ullseye"/>
        </a:ext>
      </dgm:extLst>
    </dgm:pt>
    <dgm:pt modelId="{82D14C48-E98B-41ED-9CE9-4CA0376AD56E}" type="pres">
      <dgm:prSet presAssocID="{664C9470-7C5F-40FF-8D44-369D4DFD3138}" presName="spaceRect" presStyleCnt="0"/>
      <dgm:spPr/>
    </dgm:pt>
    <dgm:pt modelId="{809030E9-10DE-425A-84CE-72B5970EB0E0}" type="pres">
      <dgm:prSet presAssocID="{664C9470-7C5F-40FF-8D44-369D4DFD3138}" presName="parTx" presStyleLbl="revTx" presStyleIdx="2" presStyleCnt="3">
        <dgm:presLayoutVars>
          <dgm:chMax val="0"/>
          <dgm:chPref val="0"/>
        </dgm:presLayoutVars>
      </dgm:prSet>
      <dgm:spPr/>
    </dgm:pt>
  </dgm:ptLst>
  <dgm:cxnLst>
    <dgm:cxn modelId="{27113C5B-EE2A-4A40-AE15-4F071D27ADAD}" type="presOf" srcId="{41AA09E2-C66F-4B34-98E1-FD57A4C75049}" destId="{B6B0538F-BBCD-40F0-B973-9DB72CCF69D1}" srcOrd="0" destOrd="0" presId="urn:microsoft.com/office/officeart/2018/2/layout/IconVerticalSolidList"/>
    <dgm:cxn modelId="{C6DC9776-424A-43F1-8461-CBEE1EC9D075}" type="presOf" srcId="{DAFA18DD-D1B9-447D-B905-879946078E71}" destId="{F8C44D6C-1313-4C14-94E0-0B3BF9BB54AA}" srcOrd="0" destOrd="0" presId="urn:microsoft.com/office/officeart/2018/2/layout/IconVerticalSolidList"/>
    <dgm:cxn modelId="{1A619A56-F9C2-4F68-BBA2-88E6EB87571A}" srcId="{DAFA18DD-D1B9-447D-B905-879946078E71}" destId="{D9BE752C-93A8-4F1D-8672-DE5A1057172C}" srcOrd="1" destOrd="0" parTransId="{023F670D-FB48-47A2-8D50-C7E928216D7A}" sibTransId="{FF4F99D7-BE16-4D20-861D-887660B05255}"/>
    <dgm:cxn modelId="{8FCB0688-AC51-4246-87FF-7686E5621911}" srcId="{DAFA18DD-D1B9-447D-B905-879946078E71}" destId="{664C9470-7C5F-40FF-8D44-369D4DFD3138}" srcOrd="2" destOrd="0" parTransId="{AC81ABEC-08C0-438E-B157-496A7E932936}" sibTransId="{826E8D20-DBA9-4971-8175-A6F4E9CA02B7}"/>
    <dgm:cxn modelId="{ED92008E-7298-4610-B9F2-574E014E50BE}" srcId="{DAFA18DD-D1B9-447D-B905-879946078E71}" destId="{41AA09E2-C66F-4B34-98E1-FD57A4C75049}" srcOrd="0" destOrd="0" parTransId="{325CBB47-5233-400A-91F9-33847514C38D}" sibTransId="{88B29AF2-7F34-4325-A956-93C1AD87402C}"/>
    <dgm:cxn modelId="{D097E8CB-277E-4EF5-B250-44708C2D0F20}" type="presOf" srcId="{D9BE752C-93A8-4F1D-8672-DE5A1057172C}" destId="{C1932F86-198F-4FAD-922B-A3EEF143CAEA}" srcOrd="0" destOrd="0" presId="urn:microsoft.com/office/officeart/2018/2/layout/IconVerticalSolidList"/>
    <dgm:cxn modelId="{23D977D6-C0B7-4B1F-9A30-137B3D8FA49D}" type="presOf" srcId="{664C9470-7C5F-40FF-8D44-369D4DFD3138}" destId="{809030E9-10DE-425A-84CE-72B5970EB0E0}" srcOrd="0" destOrd="0" presId="urn:microsoft.com/office/officeart/2018/2/layout/IconVerticalSolidList"/>
    <dgm:cxn modelId="{008234F9-B486-4314-9C7C-D376A3939E98}" type="presParOf" srcId="{F8C44D6C-1313-4C14-94E0-0B3BF9BB54AA}" destId="{CB4D9FE4-6AF3-489C-8861-3B3D2891B071}" srcOrd="0" destOrd="0" presId="urn:microsoft.com/office/officeart/2018/2/layout/IconVerticalSolidList"/>
    <dgm:cxn modelId="{5E898DE6-277F-4F25-9830-288665BBFA6B}" type="presParOf" srcId="{CB4D9FE4-6AF3-489C-8861-3B3D2891B071}" destId="{9E2FB9E8-83D9-4A6F-9F59-B00826FF1A34}" srcOrd="0" destOrd="0" presId="urn:microsoft.com/office/officeart/2018/2/layout/IconVerticalSolidList"/>
    <dgm:cxn modelId="{F5F2B672-0FDD-457C-85A9-0E39931EC761}" type="presParOf" srcId="{CB4D9FE4-6AF3-489C-8861-3B3D2891B071}" destId="{74176C3B-5AB2-4C31-B043-7C610BDA3394}" srcOrd="1" destOrd="0" presId="urn:microsoft.com/office/officeart/2018/2/layout/IconVerticalSolidList"/>
    <dgm:cxn modelId="{D65E826F-2E3A-4AA0-BCBC-50D2EF31C9EF}" type="presParOf" srcId="{CB4D9FE4-6AF3-489C-8861-3B3D2891B071}" destId="{8A7955E1-08D5-47A9-A9C5-6F43782B6089}" srcOrd="2" destOrd="0" presId="urn:microsoft.com/office/officeart/2018/2/layout/IconVerticalSolidList"/>
    <dgm:cxn modelId="{18D20ADF-DBC4-4FB4-8688-6B7D0B6AED65}" type="presParOf" srcId="{CB4D9FE4-6AF3-489C-8861-3B3D2891B071}" destId="{B6B0538F-BBCD-40F0-B973-9DB72CCF69D1}" srcOrd="3" destOrd="0" presId="urn:microsoft.com/office/officeart/2018/2/layout/IconVerticalSolidList"/>
    <dgm:cxn modelId="{A92A5886-4982-4EAC-B046-7B3F35126133}" type="presParOf" srcId="{F8C44D6C-1313-4C14-94E0-0B3BF9BB54AA}" destId="{96C9003A-5E8A-4966-ABB7-807842A033A3}" srcOrd="1" destOrd="0" presId="urn:microsoft.com/office/officeart/2018/2/layout/IconVerticalSolidList"/>
    <dgm:cxn modelId="{3C24E235-23DC-495A-9179-C69EECCEC71F}" type="presParOf" srcId="{F8C44D6C-1313-4C14-94E0-0B3BF9BB54AA}" destId="{E6A18645-D8E1-4B14-818C-49FCB5FD0309}" srcOrd="2" destOrd="0" presId="urn:microsoft.com/office/officeart/2018/2/layout/IconVerticalSolidList"/>
    <dgm:cxn modelId="{E2EC5847-0362-4AC5-948B-B2246A65697D}" type="presParOf" srcId="{E6A18645-D8E1-4B14-818C-49FCB5FD0309}" destId="{723109D6-513B-4964-B173-73AFAF4F42DC}" srcOrd="0" destOrd="0" presId="urn:microsoft.com/office/officeart/2018/2/layout/IconVerticalSolidList"/>
    <dgm:cxn modelId="{C18B0923-B9E5-4E52-801F-0E192E6CC20A}" type="presParOf" srcId="{E6A18645-D8E1-4B14-818C-49FCB5FD0309}" destId="{0EDB1EE3-6C5A-4643-A9C9-54AC9E3875BE}" srcOrd="1" destOrd="0" presId="urn:microsoft.com/office/officeart/2018/2/layout/IconVerticalSolidList"/>
    <dgm:cxn modelId="{D63B42A1-DF2E-4DF8-8CB8-6AE79FEAB6F2}" type="presParOf" srcId="{E6A18645-D8E1-4B14-818C-49FCB5FD0309}" destId="{E7DE511C-FA24-4D28-99D1-E8108CD46399}" srcOrd="2" destOrd="0" presId="urn:microsoft.com/office/officeart/2018/2/layout/IconVerticalSolidList"/>
    <dgm:cxn modelId="{A307A77F-D097-49D0-9A02-D90C7B5A00D5}" type="presParOf" srcId="{E6A18645-D8E1-4B14-818C-49FCB5FD0309}" destId="{C1932F86-198F-4FAD-922B-A3EEF143CAEA}" srcOrd="3" destOrd="0" presId="urn:microsoft.com/office/officeart/2018/2/layout/IconVerticalSolidList"/>
    <dgm:cxn modelId="{CBF7A731-17CD-4E82-8568-3894AB6B89D9}" type="presParOf" srcId="{F8C44D6C-1313-4C14-94E0-0B3BF9BB54AA}" destId="{682487D8-40ED-4D63-9600-28D4AF4E1538}" srcOrd="3" destOrd="0" presId="urn:microsoft.com/office/officeart/2018/2/layout/IconVerticalSolidList"/>
    <dgm:cxn modelId="{CB511222-1345-4E40-857E-224EEA504A3C}" type="presParOf" srcId="{F8C44D6C-1313-4C14-94E0-0B3BF9BB54AA}" destId="{AB5DABB3-D907-4A2F-8FDC-7278791CDE49}" srcOrd="4" destOrd="0" presId="urn:microsoft.com/office/officeart/2018/2/layout/IconVerticalSolidList"/>
    <dgm:cxn modelId="{C2E28C62-3940-475E-9C99-B6964FAC488A}" type="presParOf" srcId="{AB5DABB3-D907-4A2F-8FDC-7278791CDE49}" destId="{3832CFEB-F66F-40D6-9524-1CF9DE3B2CBE}" srcOrd="0" destOrd="0" presId="urn:microsoft.com/office/officeart/2018/2/layout/IconVerticalSolidList"/>
    <dgm:cxn modelId="{C7D952C6-05B3-4C23-A2B1-CFBBC38353E0}" type="presParOf" srcId="{AB5DABB3-D907-4A2F-8FDC-7278791CDE49}" destId="{913F1638-2765-4C33-BAD6-68C9ECCA2502}" srcOrd="1" destOrd="0" presId="urn:microsoft.com/office/officeart/2018/2/layout/IconVerticalSolidList"/>
    <dgm:cxn modelId="{4D6412CB-3AD3-4F4C-93D0-1595520C84EA}" type="presParOf" srcId="{AB5DABB3-D907-4A2F-8FDC-7278791CDE49}" destId="{82D14C48-E98B-41ED-9CE9-4CA0376AD56E}" srcOrd="2" destOrd="0" presId="urn:microsoft.com/office/officeart/2018/2/layout/IconVerticalSolidList"/>
    <dgm:cxn modelId="{31E8E12D-EBFD-47E0-A6C5-94109076AF34}" type="presParOf" srcId="{AB5DABB3-D907-4A2F-8FDC-7278791CDE49}" destId="{809030E9-10DE-425A-84CE-72B5970EB0E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BC1EADB-4B63-4EF1-BD91-5D9B3BC94E6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4AB303B-BFA9-46D5-935F-7E51CDD885AA}">
      <dgm:prSet/>
      <dgm:spPr/>
      <dgm:t>
        <a:bodyPr/>
        <a:lstStyle/>
        <a:p>
          <a:r>
            <a:rPr lang="en-US"/>
            <a:t>Review Scenarios on Page 101-103 </a:t>
          </a:r>
        </a:p>
      </dgm:t>
    </dgm:pt>
    <dgm:pt modelId="{A18101C8-0AC0-4BCA-B39F-3B13E340E856}" type="parTrans" cxnId="{B0C2A223-7EB4-494B-98EC-EF4C360B159A}">
      <dgm:prSet/>
      <dgm:spPr/>
      <dgm:t>
        <a:bodyPr/>
        <a:lstStyle/>
        <a:p>
          <a:endParaRPr lang="en-US"/>
        </a:p>
      </dgm:t>
    </dgm:pt>
    <dgm:pt modelId="{D461F247-40E9-4FE1-AC29-C0E2DF27F687}" type="sibTrans" cxnId="{B0C2A223-7EB4-494B-98EC-EF4C360B159A}">
      <dgm:prSet/>
      <dgm:spPr/>
      <dgm:t>
        <a:bodyPr/>
        <a:lstStyle/>
        <a:p>
          <a:endParaRPr lang="en-US"/>
        </a:p>
      </dgm:t>
    </dgm:pt>
    <dgm:pt modelId="{F9DA3AD2-FE2D-443D-8A39-96FCE719DCA2}">
      <dgm:prSet/>
      <dgm:spPr/>
      <dgm:t>
        <a:bodyPr/>
        <a:lstStyle/>
        <a:p>
          <a:r>
            <a:rPr lang="en-US"/>
            <a:t>What is the Observation</a:t>
          </a:r>
        </a:p>
      </dgm:t>
    </dgm:pt>
    <dgm:pt modelId="{A1200367-DB32-488C-AFFC-BC99228B4432}" type="parTrans" cxnId="{443FA2BF-E540-4BEC-ABB6-540BCBBFB8DB}">
      <dgm:prSet/>
      <dgm:spPr/>
      <dgm:t>
        <a:bodyPr/>
        <a:lstStyle/>
        <a:p>
          <a:endParaRPr lang="en-US"/>
        </a:p>
      </dgm:t>
    </dgm:pt>
    <dgm:pt modelId="{1F51927B-64CE-452E-A768-F4B94EFBC00C}" type="sibTrans" cxnId="{443FA2BF-E540-4BEC-ABB6-540BCBBFB8DB}">
      <dgm:prSet/>
      <dgm:spPr/>
      <dgm:t>
        <a:bodyPr/>
        <a:lstStyle/>
        <a:p>
          <a:endParaRPr lang="en-US"/>
        </a:p>
      </dgm:t>
    </dgm:pt>
    <dgm:pt modelId="{9E0FDEA8-040E-43C4-933B-FC3D8CB9CC8B}">
      <dgm:prSet/>
      <dgm:spPr/>
      <dgm:t>
        <a:bodyPr/>
        <a:lstStyle/>
        <a:p>
          <a:r>
            <a:rPr lang="en-US"/>
            <a:t>What is your Diagnosis</a:t>
          </a:r>
        </a:p>
      </dgm:t>
    </dgm:pt>
    <dgm:pt modelId="{B9E61F03-5548-4C8E-9DF8-57D348BDE52F}" type="parTrans" cxnId="{3B122626-92C0-459D-9B0A-995096432049}">
      <dgm:prSet/>
      <dgm:spPr/>
      <dgm:t>
        <a:bodyPr/>
        <a:lstStyle/>
        <a:p>
          <a:endParaRPr lang="en-US"/>
        </a:p>
      </dgm:t>
    </dgm:pt>
    <dgm:pt modelId="{9F35BE81-09CD-41D0-B90F-E588E72BB40A}" type="sibTrans" cxnId="{3B122626-92C0-459D-9B0A-995096432049}">
      <dgm:prSet/>
      <dgm:spPr/>
      <dgm:t>
        <a:bodyPr/>
        <a:lstStyle/>
        <a:p>
          <a:endParaRPr lang="en-US"/>
        </a:p>
      </dgm:t>
    </dgm:pt>
    <dgm:pt modelId="{DEEDEC53-027A-481D-9228-5755869F1B50}">
      <dgm:prSet/>
      <dgm:spPr/>
      <dgm:t>
        <a:bodyPr/>
        <a:lstStyle/>
        <a:p>
          <a:r>
            <a:rPr lang="en-US"/>
            <a:t>What questions will you intervene with?</a:t>
          </a:r>
        </a:p>
      </dgm:t>
    </dgm:pt>
    <dgm:pt modelId="{0C38302A-CC6C-4790-845D-0A7ADEF909C3}" type="parTrans" cxnId="{E0E9D033-6EB4-4BCA-B3AF-E2B6C01D52B7}">
      <dgm:prSet/>
      <dgm:spPr/>
      <dgm:t>
        <a:bodyPr/>
        <a:lstStyle/>
        <a:p>
          <a:endParaRPr lang="en-US"/>
        </a:p>
      </dgm:t>
    </dgm:pt>
    <dgm:pt modelId="{F2F87161-94E8-42F7-8562-7CC96BB0A097}" type="sibTrans" cxnId="{E0E9D033-6EB4-4BCA-B3AF-E2B6C01D52B7}">
      <dgm:prSet/>
      <dgm:spPr/>
      <dgm:t>
        <a:bodyPr/>
        <a:lstStyle/>
        <a:p>
          <a:endParaRPr lang="en-US"/>
        </a:p>
      </dgm:t>
    </dgm:pt>
    <dgm:pt modelId="{DC2C55E1-9F02-487E-8A25-CC8370A007E9}">
      <dgm:prSet/>
      <dgm:spPr/>
      <dgm:t>
        <a:bodyPr/>
        <a:lstStyle/>
        <a:p>
          <a:r>
            <a:rPr lang="en-US"/>
            <a:t>Write on chart paper </a:t>
          </a:r>
        </a:p>
      </dgm:t>
    </dgm:pt>
    <dgm:pt modelId="{D48E7192-71D9-4901-B04B-D5A2D476641D}" type="parTrans" cxnId="{1F34F494-29DC-460A-85E7-AFBFF802E02E}">
      <dgm:prSet/>
      <dgm:spPr/>
      <dgm:t>
        <a:bodyPr/>
        <a:lstStyle/>
        <a:p>
          <a:endParaRPr lang="en-US"/>
        </a:p>
      </dgm:t>
    </dgm:pt>
    <dgm:pt modelId="{793F3F70-0771-40A0-BBB1-EC97DA79C20E}" type="sibTrans" cxnId="{1F34F494-29DC-460A-85E7-AFBFF802E02E}">
      <dgm:prSet/>
      <dgm:spPr/>
      <dgm:t>
        <a:bodyPr/>
        <a:lstStyle/>
        <a:p>
          <a:endParaRPr lang="en-US"/>
        </a:p>
      </dgm:t>
    </dgm:pt>
    <dgm:pt modelId="{9D4DF271-3ECA-4CCD-A93A-640B6438A96E}" type="pres">
      <dgm:prSet presAssocID="{8BC1EADB-4B63-4EF1-BD91-5D9B3BC94E68}" presName="root" presStyleCnt="0">
        <dgm:presLayoutVars>
          <dgm:dir/>
          <dgm:resizeHandles val="exact"/>
        </dgm:presLayoutVars>
      </dgm:prSet>
      <dgm:spPr/>
    </dgm:pt>
    <dgm:pt modelId="{BE772375-B05D-4BD5-B116-EF0F3E3D3EC9}" type="pres">
      <dgm:prSet presAssocID="{54AB303B-BFA9-46D5-935F-7E51CDD885AA}" presName="compNode" presStyleCnt="0"/>
      <dgm:spPr/>
    </dgm:pt>
    <dgm:pt modelId="{DE1CA86D-90EA-4285-8A4C-BEF9BA397C84}" type="pres">
      <dgm:prSet presAssocID="{54AB303B-BFA9-46D5-935F-7E51CDD885AA}" presName="bgRect" presStyleLbl="bgShp" presStyleIdx="0" presStyleCnt="5"/>
      <dgm:spPr/>
    </dgm:pt>
    <dgm:pt modelId="{54DEE1BF-23AF-42BF-999A-A23D6BD51A09}" type="pres">
      <dgm:prSet presAssocID="{54AB303B-BFA9-46D5-935F-7E51CDD885AA}"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ED71CA8F-A8F3-4960-B8D7-278F60688375}" type="pres">
      <dgm:prSet presAssocID="{54AB303B-BFA9-46D5-935F-7E51CDD885AA}" presName="spaceRect" presStyleCnt="0"/>
      <dgm:spPr/>
    </dgm:pt>
    <dgm:pt modelId="{C163F4EE-E0D3-4923-8CDE-ABF8062FA4BF}" type="pres">
      <dgm:prSet presAssocID="{54AB303B-BFA9-46D5-935F-7E51CDD885AA}" presName="parTx" presStyleLbl="revTx" presStyleIdx="0" presStyleCnt="5">
        <dgm:presLayoutVars>
          <dgm:chMax val="0"/>
          <dgm:chPref val="0"/>
        </dgm:presLayoutVars>
      </dgm:prSet>
      <dgm:spPr/>
    </dgm:pt>
    <dgm:pt modelId="{12361C81-A612-4D52-8522-1DA8BAA071FD}" type="pres">
      <dgm:prSet presAssocID="{D461F247-40E9-4FE1-AC29-C0E2DF27F687}" presName="sibTrans" presStyleCnt="0"/>
      <dgm:spPr/>
    </dgm:pt>
    <dgm:pt modelId="{6D94930A-6486-4732-85F8-BA90145F4D02}" type="pres">
      <dgm:prSet presAssocID="{F9DA3AD2-FE2D-443D-8A39-96FCE719DCA2}" presName="compNode" presStyleCnt="0"/>
      <dgm:spPr/>
    </dgm:pt>
    <dgm:pt modelId="{CB18BCC0-2592-4B99-B7B4-F303B1180632}" type="pres">
      <dgm:prSet presAssocID="{F9DA3AD2-FE2D-443D-8A39-96FCE719DCA2}" presName="bgRect" presStyleLbl="bgShp" presStyleIdx="1" presStyleCnt="5"/>
      <dgm:spPr/>
    </dgm:pt>
    <dgm:pt modelId="{3B921ACA-71B9-42C1-B633-A23B6211884D}" type="pres">
      <dgm:prSet presAssocID="{F9DA3AD2-FE2D-443D-8A39-96FCE719DCA2}"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ye"/>
        </a:ext>
      </dgm:extLst>
    </dgm:pt>
    <dgm:pt modelId="{95944104-E3D4-4DBE-A6B4-EAB5ADB52F6D}" type="pres">
      <dgm:prSet presAssocID="{F9DA3AD2-FE2D-443D-8A39-96FCE719DCA2}" presName="spaceRect" presStyleCnt="0"/>
      <dgm:spPr/>
    </dgm:pt>
    <dgm:pt modelId="{2A1F382C-893F-4E33-9EBC-E98C4B23B175}" type="pres">
      <dgm:prSet presAssocID="{F9DA3AD2-FE2D-443D-8A39-96FCE719DCA2}" presName="parTx" presStyleLbl="revTx" presStyleIdx="1" presStyleCnt="5">
        <dgm:presLayoutVars>
          <dgm:chMax val="0"/>
          <dgm:chPref val="0"/>
        </dgm:presLayoutVars>
      </dgm:prSet>
      <dgm:spPr/>
    </dgm:pt>
    <dgm:pt modelId="{BD3B9AA5-FAD0-4A21-AE24-B71D0E895BFA}" type="pres">
      <dgm:prSet presAssocID="{1F51927B-64CE-452E-A768-F4B94EFBC00C}" presName="sibTrans" presStyleCnt="0"/>
      <dgm:spPr/>
    </dgm:pt>
    <dgm:pt modelId="{B9F62352-0CF7-4B6C-888F-2BBFB0F6F6F9}" type="pres">
      <dgm:prSet presAssocID="{9E0FDEA8-040E-43C4-933B-FC3D8CB9CC8B}" presName="compNode" presStyleCnt="0"/>
      <dgm:spPr/>
    </dgm:pt>
    <dgm:pt modelId="{823BBC8A-3AC2-4E03-999D-7FA3C49D9D1F}" type="pres">
      <dgm:prSet presAssocID="{9E0FDEA8-040E-43C4-933B-FC3D8CB9CC8B}" presName="bgRect" presStyleLbl="bgShp" presStyleIdx="2" presStyleCnt="5"/>
      <dgm:spPr/>
    </dgm:pt>
    <dgm:pt modelId="{D516B812-6B25-40D7-9C06-A96513686095}" type="pres">
      <dgm:prSet presAssocID="{9E0FDEA8-040E-43C4-933B-FC3D8CB9CC8B}"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hoscope"/>
        </a:ext>
      </dgm:extLst>
    </dgm:pt>
    <dgm:pt modelId="{F52338DE-F685-4EB4-82F7-23C0003FE552}" type="pres">
      <dgm:prSet presAssocID="{9E0FDEA8-040E-43C4-933B-FC3D8CB9CC8B}" presName="spaceRect" presStyleCnt="0"/>
      <dgm:spPr/>
    </dgm:pt>
    <dgm:pt modelId="{0ED78BD7-B53E-48B6-AC8C-1F2DD9A2860E}" type="pres">
      <dgm:prSet presAssocID="{9E0FDEA8-040E-43C4-933B-FC3D8CB9CC8B}" presName="parTx" presStyleLbl="revTx" presStyleIdx="2" presStyleCnt="5">
        <dgm:presLayoutVars>
          <dgm:chMax val="0"/>
          <dgm:chPref val="0"/>
        </dgm:presLayoutVars>
      </dgm:prSet>
      <dgm:spPr/>
    </dgm:pt>
    <dgm:pt modelId="{18FDA81B-F697-46EF-8841-CD3942F54E64}" type="pres">
      <dgm:prSet presAssocID="{9F35BE81-09CD-41D0-B90F-E588E72BB40A}" presName="sibTrans" presStyleCnt="0"/>
      <dgm:spPr/>
    </dgm:pt>
    <dgm:pt modelId="{7D555759-C690-491E-8A1E-420A05061512}" type="pres">
      <dgm:prSet presAssocID="{DEEDEC53-027A-481D-9228-5755869F1B50}" presName="compNode" presStyleCnt="0"/>
      <dgm:spPr/>
    </dgm:pt>
    <dgm:pt modelId="{5FE599FA-18D8-4477-9381-E7CCE4821FD4}" type="pres">
      <dgm:prSet presAssocID="{DEEDEC53-027A-481D-9228-5755869F1B50}" presName="bgRect" presStyleLbl="bgShp" presStyleIdx="3" presStyleCnt="5"/>
      <dgm:spPr/>
    </dgm:pt>
    <dgm:pt modelId="{8961701E-66A3-44E5-A9F2-2E170935FCB8}" type="pres">
      <dgm:prSet presAssocID="{DEEDEC53-027A-481D-9228-5755869F1B50}"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FFCA0E0A-34F6-423E-864E-C7C00D66BFA3}" type="pres">
      <dgm:prSet presAssocID="{DEEDEC53-027A-481D-9228-5755869F1B50}" presName="spaceRect" presStyleCnt="0"/>
      <dgm:spPr/>
    </dgm:pt>
    <dgm:pt modelId="{D6D1207D-B7E0-4F73-8DD6-01EE01CBDB4C}" type="pres">
      <dgm:prSet presAssocID="{DEEDEC53-027A-481D-9228-5755869F1B50}" presName="parTx" presStyleLbl="revTx" presStyleIdx="3" presStyleCnt="5">
        <dgm:presLayoutVars>
          <dgm:chMax val="0"/>
          <dgm:chPref val="0"/>
        </dgm:presLayoutVars>
      </dgm:prSet>
      <dgm:spPr/>
    </dgm:pt>
    <dgm:pt modelId="{B744724F-C309-4FF8-83C4-2BE047712B2B}" type="pres">
      <dgm:prSet presAssocID="{F2F87161-94E8-42F7-8562-7CC96BB0A097}" presName="sibTrans" presStyleCnt="0"/>
      <dgm:spPr/>
    </dgm:pt>
    <dgm:pt modelId="{23412993-B0A6-4054-927B-A6D8E17CAFBB}" type="pres">
      <dgm:prSet presAssocID="{DC2C55E1-9F02-487E-8A25-CC8370A007E9}" presName="compNode" presStyleCnt="0"/>
      <dgm:spPr/>
    </dgm:pt>
    <dgm:pt modelId="{124155BE-3683-49B7-B47B-D7A3E03EE674}" type="pres">
      <dgm:prSet presAssocID="{DC2C55E1-9F02-487E-8A25-CC8370A007E9}" presName="bgRect" presStyleLbl="bgShp" presStyleIdx="4" presStyleCnt="5"/>
      <dgm:spPr/>
    </dgm:pt>
    <dgm:pt modelId="{D6A9538D-BB7D-45C5-B291-8BD31626AEE4}" type="pres">
      <dgm:prSet presAssocID="{DC2C55E1-9F02-487E-8A25-CC8370A007E9}"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encil"/>
        </a:ext>
      </dgm:extLst>
    </dgm:pt>
    <dgm:pt modelId="{8899E3D1-583A-4715-A212-1294A3402F18}" type="pres">
      <dgm:prSet presAssocID="{DC2C55E1-9F02-487E-8A25-CC8370A007E9}" presName="spaceRect" presStyleCnt="0"/>
      <dgm:spPr/>
    </dgm:pt>
    <dgm:pt modelId="{47314845-82EE-46DE-9FE6-596CAEE9D249}" type="pres">
      <dgm:prSet presAssocID="{DC2C55E1-9F02-487E-8A25-CC8370A007E9}" presName="parTx" presStyleLbl="revTx" presStyleIdx="4" presStyleCnt="5">
        <dgm:presLayoutVars>
          <dgm:chMax val="0"/>
          <dgm:chPref val="0"/>
        </dgm:presLayoutVars>
      </dgm:prSet>
      <dgm:spPr/>
    </dgm:pt>
  </dgm:ptLst>
  <dgm:cxnLst>
    <dgm:cxn modelId="{67EB981D-8029-4054-840C-90D270FF4CB9}" type="presOf" srcId="{9E0FDEA8-040E-43C4-933B-FC3D8CB9CC8B}" destId="{0ED78BD7-B53E-48B6-AC8C-1F2DD9A2860E}" srcOrd="0" destOrd="0" presId="urn:microsoft.com/office/officeart/2018/2/layout/IconVerticalSolidList"/>
    <dgm:cxn modelId="{B0C2A223-7EB4-494B-98EC-EF4C360B159A}" srcId="{8BC1EADB-4B63-4EF1-BD91-5D9B3BC94E68}" destId="{54AB303B-BFA9-46D5-935F-7E51CDD885AA}" srcOrd="0" destOrd="0" parTransId="{A18101C8-0AC0-4BCA-B39F-3B13E340E856}" sibTransId="{D461F247-40E9-4FE1-AC29-C0E2DF27F687}"/>
    <dgm:cxn modelId="{3B122626-92C0-459D-9B0A-995096432049}" srcId="{8BC1EADB-4B63-4EF1-BD91-5D9B3BC94E68}" destId="{9E0FDEA8-040E-43C4-933B-FC3D8CB9CC8B}" srcOrd="2" destOrd="0" parTransId="{B9E61F03-5548-4C8E-9DF8-57D348BDE52F}" sibTransId="{9F35BE81-09CD-41D0-B90F-E588E72BB40A}"/>
    <dgm:cxn modelId="{E0E9D033-6EB4-4BCA-B3AF-E2B6C01D52B7}" srcId="{8BC1EADB-4B63-4EF1-BD91-5D9B3BC94E68}" destId="{DEEDEC53-027A-481D-9228-5755869F1B50}" srcOrd="3" destOrd="0" parTransId="{0C38302A-CC6C-4790-845D-0A7ADEF909C3}" sibTransId="{F2F87161-94E8-42F7-8562-7CC96BB0A097}"/>
    <dgm:cxn modelId="{967DB43A-9DF5-4624-A8F4-7D88FEB37C50}" type="presOf" srcId="{DEEDEC53-027A-481D-9228-5755869F1B50}" destId="{D6D1207D-B7E0-4F73-8DD6-01EE01CBDB4C}" srcOrd="0" destOrd="0" presId="urn:microsoft.com/office/officeart/2018/2/layout/IconVerticalSolidList"/>
    <dgm:cxn modelId="{1F34F494-29DC-460A-85E7-AFBFF802E02E}" srcId="{8BC1EADB-4B63-4EF1-BD91-5D9B3BC94E68}" destId="{DC2C55E1-9F02-487E-8A25-CC8370A007E9}" srcOrd="4" destOrd="0" parTransId="{D48E7192-71D9-4901-B04B-D5A2D476641D}" sibTransId="{793F3F70-0771-40A0-BBB1-EC97DA79C20E}"/>
    <dgm:cxn modelId="{48CB379B-AD25-4439-B164-5237BD872BE8}" type="presOf" srcId="{F9DA3AD2-FE2D-443D-8A39-96FCE719DCA2}" destId="{2A1F382C-893F-4E33-9EBC-E98C4B23B175}" srcOrd="0" destOrd="0" presId="urn:microsoft.com/office/officeart/2018/2/layout/IconVerticalSolidList"/>
    <dgm:cxn modelId="{1A68089F-5673-45D0-B271-1A227AC42C1E}" type="presOf" srcId="{8BC1EADB-4B63-4EF1-BD91-5D9B3BC94E68}" destId="{9D4DF271-3ECA-4CCD-A93A-640B6438A96E}" srcOrd="0" destOrd="0" presId="urn:microsoft.com/office/officeart/2018/2/layout/IconVerticalSolidList"/>
    <dgm:cxn modelId="{443FA2BF-E540-4BEC-ABB6-540BCBBFB8DB}" srcId="{8BC1EADB-4B63-4EF1-BD91-5D9B3BC94E68}" destId="{F9DA3AD2-FE2D-443D-8A39-96FCE719DCA2}" srcOrd="1" destOrd="0" parTransId="{A1200367-DB32-488C-AFFC-BC99228B4432}" sibTransId="{1F51927B-64CE-452E-A768-F4B94EFBC00C}"/>
    <dgm:cxn modelId="{016CCCEB-1704-41E0-B0EF-0E1F1FC42067}" type="presOf" srcId="{54AB303B-BFA9-46D5-935F-7E51CDD885AA}" destId="{C163F4EE-E0D3-4923-8CDE-ABF8062FA4BF}" srcOrd="0" destOrd="0" presId="urn:microsoft.com/office/officeart/2018/2/layout/IconVerticalSolidList"/>
    <dgm:cxn modelId="{53C52AFA-03C7-4840-A38E-5C2FB858FF4C}" type="presOf" srcId="{DC2C55E1-9F02-487E-8A25-CC8370A007E9}" destId="{47314845-82EE-46DE-9FE6-596CAEE9D249}" srcOrd="0" destOrd="0" presId="urn:microsoft.com/office/officeart/2018/2/layout/IconVerticalSolidList"/>
    <dgm:cxn modelId="{471A8635-8AC9-42B6-BBE5-42941F1B73B6}" type="presParOf" srcId="{9D4DF271-3ECA-4CCD-A93A-640B6438A96E}" destId="{BE772375-B05D-4BD5-B116-EF0F3E3D3EC9}" srcOrd="0" destOrd="0" presId="urn:microsoft.com/office/officeart/2018/2/layout/IconVerticalSolidList"/>
    <dgm:cxn modelId="{C0E9AC71-90E8-4EF7-90C4-709F584D3B2E}" type="presParOf" srcId="{BE772375-B05D-4BD5-B116-EF0F3E3D3EC9}" destId="{DE1CA86D-90EA-4285-8A4C-BEF9BA397C84}" srcOrd="0" destOrd="0" presId="urn:microsoft.com/office/officeart/2018/2/layout/IconVerticalSolidList"/>
    <dgm:cxn modelId="{10A4F60C-7D3B-41B1-B390-48FF83F9EC22}" type="presParOf" srcId="{BE772375-B05D-4BD5-B116-EF0F3E3D3EC9}" destId="{54DEE1BF-23AF-42BF-999A-A23D6BD51A09}" srcOrd="1" destOrd="0" presId="urn:microsoft.com/office/officeart/2018/2/layout/IconVerticalSolidList"/>
    <dgm:cxn modelId="{C3EDFD85-4255-477A-8154-B92E02FBA004}" type="presParOf" srcId="{BE772375-B05D-4BD5-B116-EF0F3E3D3EC9}" destId="{ED71CA8F-A8F3-4960-B8D7-278F60688375}" srcOrd="2" destOrd="0" presId="urn:microsoft.com/office/officeart/2018/2/layout/IconVerticalSolidList"/>
    <dgm:cxn modelId="{96F53272-2132-4F9F-A0C3-868DB8539D04}" type="presParOf" srcId="{BE772375-B05D-4BD5-B116-EF0F3E3D3EC9}" destId="{C163F4EE-E0D3-4923-8CDE-ABF8062FA4BF}" srcOrd="3" destOrd="0" presId="urn:microsoft.com/office/officeart/2018/2/layout/IconVerticalSolidList"/>
    <dgm:cxn modelId="{5A686B28-989C-4450-95E9-31D5C3BCAE76}" type="presParOf" srcId="{9D4DF271-3ECA-4CCD-A93A-640B6438A96E}" destId="{12361C81-A612-4D52-8522-1DA8BAA071FD}" srcOrd="1" destOrd="0" presId="urn:microsoft.com/office/officeart/2018/2/layout/IconVerticalSolidList"/>
    <dgm:cxn modelId="{73C6FCF4-45A9-44DD-BD85-D0A89D9FF819}" type="presParOf" srcId="{9D4DF271-3ECA-4CCD-A93A-640B6438A96E}" destId="{6D94930A-6486-4732-85F8-BA90145F4D02}" srcOrd="2" destOrd="0" presId="urn:microsoft.com/office/officeart/2018/2/layout/IconVerticalSolidList"/>
    <dgm:cxn modelId="{C9F0B924-6368-4493-A479-EAFAB6D14045}" type="presParOf" srcId="{6D94930A-6486-4732-85F8-BA90145F4D02}" destId="{CB18BCC0-2592-4B99-B7B4-F303B1180632}" srcOrd="0" destOrd="0" presId="urn:microsoft.com/office/officeart/2018/2/layout/IconVerticalSolidList"/>
    <dgm:cxn modelId="{C9588ED5-A02A-4F64-89C9-3E6310033594}" type="presParOf" srcId="{6D94930A-6486-4732-85F8-BA90145F4D02}" destId="{3B921ACA-71B9-42C1-B633-A23B6211884D}" srcOrd="1" destOrd="0" presId="urn:microsoft.com/office/officeart/2018/2/layout/IconVerticalSolidList"/>
    <dgm:cxn modelId="{6F70E7A9-E049-406B-8AC7-7AA8FCB0B775}" type="presParOf" srcId="{6D94930A-6486-4732-85F8-BA90145F4D02}" destId="{95944104-E3D4-4DBE-A6B4-EAB5ADB52F6D}" srcOrd="2" destOrd="0" presId="urn:microsoft.com/office/officeart/2018/2/layout/IconVerticalSolidList"/>
    <dgm:cxn modelId="{8B38F686-0E20-4003-8E12-16957786C490}" type="presParOf" srcId="{6D94930A-6486-4732-85F8-BA90145F4D02}" destId="{2A1F382C-893F-4E33-9EBC-E98C4B23B175}" srcOrd="3" destOrd="0" presId="urn:microsoft.com/office/officeart/2018/2/layout/IconVerticalSolidList"/>
    <dgm:cxn modelId="{69233BFE-EEBE-4C59-8E11-952FDF63B288}" type="presParOf" srcId="{9D4DF271-3ECA-4CCD-A93A-640B6438A96E}" destId="{BD3B9AA5-FAD0-4A21-AE24-B71D0E895BFA}" srcOrd="3" destOrd="0" presId="urn:microsoft.com/office/officeart/2018/2/layout/IconVerticalSolidList"/>
    <dgm:cxn modelId="{F5D8FB8D-C803-42EF-9566-7D723C0FDCD1}" type="presParOf" srcId="{9D4DF271-3ECA-4CCD-A93A-640B6438A96E}" destId="{B9F62352-0CF7-4B6C-888F-2BBFB0F6F6F9}" srcOrd="4" destOrd="0" presId="urn:microsoft.com/office/officeart/2018/2/layout/IconVerticalSolidList"/>
    <dgm:cxn modelId="{120FB0AC-D94F-4DD4-A5C4-0A9C7A9D9185}" type="presParOf" srcId="{B9F62352-0CF7-4B6C-888F-2BBFB0F6F6F9}" destId="{823BBC8A-3AC2-4E03-999D-7FA3C49D9D1F}" srcOrd="0" destOrd="0" presId="urn:microsoft.com/office/officeart/2018/2/layout/IconVerticalSolidList"/>
    <dgm:cxn modelId="{E8792A3E-D88C-47D2-9022-19CE97028004}" type="presParOf" srcId="{B9F62352-0CF7-4B6C-888F-2BBFB0F6F6F9}" destId="{D516B812-6B25-40D7-9C06-A96513686095}" srcOrd="1" destOrd="0" presId="urn:microsoft.com/office/officeart/2018/2/layout/IconVerticalSolidList"/>
    <dgm:cxn modelId="{3C54E470-4A65-4C37-99F9-D7C151E560E7}" type="presParOf" srcId="{B9F62352-0CF7-4B6C-888F-2BBFB0F6F6F9}" destId="{F52338DE-F685-4EB4-82F7-23C0003FE552}" srcOrd="2" destOrd="0" presId="urn:microsoft.com/office/officeart/2018/2/layout/IconVerticalSolidList"/>
    <dgm:cxn modelId="{D3000E27-9BC1-4376-AAEE-0A16B70EAAEE}" type="presParOf" srcId="{B9F62352-0CF7-4B6C-888F-2BBFB0F6F6F9}" destId="{0ED78BD7-B53E-48B6-AC8C-1F2DD9A2860E}" srcOrd="3" destOrd="0" presId="urn:microsoft.com/office/officeart/2018/2/layout/IconVerticalSolidList"/>
    <dgm:cxn modelId="{B6144E24-8B35-41FD-92D9-B010C6C33698}" type="presParOf" srcId="{9D4DF271-3ECA-4CCD-A93A-640B6438A96E}" destId="{18FDA81B-F697-46EF-8841-CD3942F54E64}" srcOrd="5" destOrd="0" presId="urn:microsoft.com/office/officeart/2018/2/layout/IconVerticalSolidList"/>
    <dgm:cxn modelId="{EB48019F-AB35-4078-9B5D-A116D0A16DFD}" type="presParOf" srcId="{9D4DF271-3ECA-4CCD-A93A-640B6438A96E}" destId="{7D555759-C690-491E-8A1E-420A05061512}" srcOrd="6" destOrd="0" presId="urn:microsoft.com/office/officeart/2018/2/layout/IconVerticalSolidList"/>
    <dgm:cxn modelId="{EF76A583-8AEA-4E4D-9D09-FE8D2DF991F4}" type="presParOf" srcId="{7D555759-C690-491E-8A1E-420A05061512}" destId="{5FE599FA-18D8-4477-9381-E7CCE4821FD4}" srcOrd="0" destOrd="0" presId="urn:microsoft.com/office/officeart/2018/2/layout/IconVerticalSolidList"/>
    <dgm:cxn modelId="{90B3E307-7C7E-4071-83EA-8008C51A8C83}" type="presParOf" srcId="{7D555759-C690-491E-8A1E-420A05061512}" destId="{8961701E-66A3-44E5-A9F2-2E170935FCB8}" srcOrd="1" destOrd="0" presId="urn:microsoft.com/office/officeart/2018/2/layout/IconVerticalSolidList"/>
    <dgm:cxn modelId="{BFB00EC3-8B36-4509-9F39-4FC64E820857}" type="presParOf" srcId="{7D555759-C690-491E-8A1E-420A05061512}" destId="{FFCA0E0A-34F6-423E-864E-C7C00D66BFA3}" srcOrd="2" destOrd="0" presId="urn:microsoft.com/office/officeart/2018/2/layout/IconVerticalSolidList"/>
    <dgm:cxn modelId="{C25D671A-2DB1-4EF3-ADD2-6F06A694AE04}" type="presParOf" srcId="{7D555759-C690-491E-8A1E-420A05061512}" destId="{D6D1207D-B7E0-4F73-8DD6-01EE01CBDB4C}" srcOrd="3" destOrd="0" presId="urn:microsoft.com/office/officeart/2018/2/layout/IconVerticalSolidList"/>
    <dgm:cxn modelId="{2F01E989-FAA3-40FB-99E4-4AACB372A2BB}" type="presParOf" srcId="{9D4DF271-3ECA-4CCD-A93A-640B6438A96E}" destId="{B744724F-C309-4FF8-83C4-2BE047712B2B}" srcOrd="7" destOrd="0" presId="urn:microsoft.com/office/officeart/2018/2/layout/IconVerticalSolidList"/>
    <dgm:cxn modelId="{04D87CBB-2ACD-4878-ABFB-5ABB72F46B1A}" type="presParOf" srcId="{9D4DF271-3ECA-4CCD-A93A-640B6438A96E}" destId="{23412993-B0A6-4054-927B-A6D8E17CAFBB}" srcOrd="8" destOrd="0" presId="urn:microsoft.com/office/officeart/2018/2/layout/IconVerticalSolidList"/>
    <dgm:cxn modelId="{231E3E7F-D467-4121-A49C-9C8CB7DB7253}" type="presParOf" srcId="{23412993-B0A6-4054-927B-A6D8E17CAFBB}" destId="{124155BE-3683-49B7-B47B-D7A3E03EE674}" srcOrd="0" destOrd="0" presId="urn:microsoft.com/office/officeart/2018/2/layout/IconVerticalSolidList"/>
    <dgm:cxn modelId="{00411A80-9F23-442B-B63F-386B9A8E626D}" type="presParOf" srcId="{23412993-B0A6-4054-927B-A6D8E17CAFBB}" destId="{D6A9538D-BB7D-45C5-B291-8BD31626AEE4}" srcOrd="1" destOrd="0" presId="urn:microsoft.com/office/officeart/2018/2/layout/IconVerticalSolidList"/>
    <dgm:cxn modelId="{4AF968C5-9310-4924-B37A-847296E8AFF7}" type="presParOf" srcId="{23412993-B0A6-4054-927B-A6D8E17CAFBB}" destId="{8899E3D1-583A-4715-A212-1294A3402F18}" srcOrd="2" destOrd="0" presId="urn:microsoft.com/office/officeart/2018/2/layout/IconVerticalSolidList"/>
    <dgm:cxn modelId="{90E291B2-4B2E-43F3-BF34-0B609C8752E7}" type="presParOf" srcId="{23412993-B0A6-4054-927B-A6D8E17CAFBB}" destId="{47314845-82EE-46DE-9FE6-596CAEE9D24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A25E172-C2B9-4CD0-8691-5ED64F6B4EFD}"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3D3C7819-2B45-480F-A4C4-8A7EEE98861A}">
      <dgm:prSet phldr="0"/>
      <dgm:spPr/>
      <dgm:t>
        <a:bodyPr/>
        <a:lstStyle/>
        <a:p>
          <a:pPr>
            <a:lnSpc>
              <a:spcPct val="100000"/>
            </a:lnSpc>
          </a:pPr>
          <a:r>
            <a:rPr lang="en-US" sz="2000" b="1">
              <a:latin typeface="Aptos Display" panose="02110004020202020204"/>
            </a:rPr>
            <a:t>Pause:</a:t>
          </a:r>
          <a:r>
            <a:rPr lang="en-US" sz="2000">
              <a:latin typeface="Aptos Display" panose="02110004020202020204"/>
            </a:rPr>
            <a:t> Take a moment to come into presence and intention.</a:t>
          </a:r>
        </a:p>
      </dgm:t>
    </dgm:pt>
    <dgm:pt modelId="{707DFCE8-D914-4DDA-ACE2-086B56BB9B67}" type="parTrans" cxnId="{14D5A7FB-048D-4D22-B779-D2BC285339CC}">
      <dgm:prSet/>
      <dgm:spPr/>
    </dgm:pt>
    <dgm:pt modelId="{4BEACB13-5256-4932-B310-E3ACCA798243}" type="sibTrans" cxnId="{14D5A7FB-048D-4D22-B779-D2BC285339CC}">
      <dgm:prSet/>
      <dgm:spPr/>
      <dgm:t>
        <a:bodyPr/>
        <a:lstStyle/>
        <a:p>
          <a:endParaRPr lang="en-US"/>
        </a:p>
      </dgm:t>
    </dgm:pt>
    <dgm:pt modelId="{832EEF84-495D-4F1B-B147-B039EBC69024}">
      <dgm:prSet phldr="0"/>
      <dgm:spPr/>
      <dgm:t>
        <a:bodyPr/>
        <a:lstStyle/>
        <a:p>
          <a:pPr rtl="0">
            <a:lnSpc>
              <a:spcPct val="100000"/>
            </a:lnSpc>
          </a:pPr>
          <a:r>
            <a:rPr lang="en-US" sz="2000" b="1">
              <a:latin typeface="Aptos Display" panose="02110004020202020204"/>
            </a:rPr>
            <a:t>Ground:  </a:t>
          </a:r>
          <a:r>
            <a:rPr lang="en-US" sz="2000" b="0">
              <a:latin typeface="Aptos Display" panose="02110004020202020204"/>
            </a:rPr>
            <a:t>Tap into what's most important.</a:t>
          </a:r>
          <a:r>
            <a:rPr lang="en-US" sz="2000" b="1">
              <a:latin typeface="Aptos Display" panose="02110004020202020204"/>
            </a:rPr>
            <a:t> </a:t>
          </a:r>
          <a:r>
            <a:rPr lang="en-US" sz="2000">
              <a:latin typeface="Aptos Display" panose="02110004020202020204"/>
            </a:rPr>
            <a:t>What would you like coaching on today?</a:t>
          </a:r>
        </a:p>
      </dgm:t>
    </dgm:pt>
    <dgm:pt modelId="{43C44117-1A0B-4BC0-BF8F-ACDC65780701}" type="parTrans" cxnId="{8C73B2AD-6484-4F63-A5F5-9738349BD21C}">
      <dgm:prSet/>
      <dgm:spPr/>
    </dgm:pt>
    <dgm:pt modelId="{174B2117-901F-4B8E-AA9C-001E93F0A4B7}" type="sibTrans" cxnId="{8C73B2AD-6484-4F63-A5F5-9738349BD21C}">
      <dgm:prSet/>
      <dgm:spPr/>
      <dgm:t>
        <a:bodyPr/>
        <a:lstStyle/>
        <a:p>
          <a:endParaRPr lang="en-US"/>
        </a:p>
      </dgm:t>
    </dgm:pt>
    <dgm:pt modelId="{BD01EBD4-E47E-4B2A-9BC3-605AE4B55279}">
      <dgm:prSet phldr="0"/>
      <dgm:spPr/>
      <dgm:t>
        <a:bodyPr/>
        <a:lstStyle/>
        <a:p>
          <a:pPr>
            <a:lnSpc>
              <a:spcPct val="100000"/>
            </a:lnSpc>
          </a:pPr>
          <a:r>
            <a:rPr lang="en-US" sz="2000" b="1">
              <a:latin typeface="Aptos Display" panose="02110004020202020204"/>
            </a:rPr>
            <a:t>Align:   </a:t>
          </a:r>
          <a:r>
            <a:rPr lang="en-US" sz="2000">
              <a:latin typeface="Aptos Display" panose="02110004020202020204"/>
              <a:ea typeface="Calibri"/>
              <a:cs typeface="Calibri"/>
            </a:rPr>
            <a:t>What's getting in the way? </a:t>
          </a:r>
          <a:r>
            <a:rPr lang="en-US" sz="2000">
              <a:latin typeface="Aptos Display" panose="02110004020202020204"/>
            </a:rPr>
            <a:t>What are the possibilities to move the forward? </a:t>
          </a:r>
        </a:p>
      </dgm:t>
    </dgm:pt>
    <dgm:pt modelId="{005EB947-0BD0-4437-9309-61A89C34D215}" type="parTrans" cxnId="{47298322-D957-466A-9DFF-DA7D5D479115}">
      <dgm:prSet/>
      <dgm:spPr/>
    </dgm:pt>
    <dgm:pt modelId="{15E37176-BDE6-4221-9225-A3082F3D8CFA}" type="sibTrans" cxnId="{47298322-D957-466A-9DFF-DA7D5D479115}">
      <dgm:prSet/>
      <dgm:spPr/>
      <dgm:t>
        <a:bodyPr/>
        <a:lstStyle/>
        <a:p>
          <a:endParaRPr lang="en-US"/>
        </a:p>
      </dgm:t>
    </dgm:pt>
    <dgm:pt modelId="{F91649FB-E514-4FF9-853D-C3159400620A}">
      <dgm:prSet phldr="0"/>
      <dgm:spPr/>
      <dgm:t>
        <a:bodyPr/>
        <a:lstStyle/>
        <a:p>
          <a:pPr rtl="0">
            <a:lnSpc>
              <a:spcPct val="100000"/>
            </a:lnSpc>
          </a:pPr>
          <a:r>
            <a:rPr lang="en-US" sz="2000" b="1">
              <a:latin typeface="Aptos Display" panose="02110004020202020204"/>
            </a:rPr>
            <a:t>Act:</a:t>
          </a:r>
          <a:r>
            <a:rPr lang="en-US" sz="2000">
              <a:latin typeface="Aptos Display" panose="02110004020202020204"/>
            </a:rPr>
            <a:t>  Clarity needs to act. What’s standing out for you?  What might some next steps be for you?</a:t>
          </a:r>
          <a:endParaRPr lang="en-US"/>
        </a:p>
      </dgm:t>
    </dgm:pt>
    <dgm:pt modelId="{DFFC7054-D8D7-47A0-87C0-57082CB5C4E7}" type="parTrans" cxnId="{ACBC6736-C4FE-49DD-949E-62165B28EC68}">
      <dgm:prSet/>
      <dgm:spPr/>
    </dgm:pt>
    <dgm:pt modelId="{5EB005C4-47DE-4466-8454-7541CEE7BD71}" type="sibTrans" cxnId="{ACBC6736-C4FE-49DD-949E-62165B28EC68}">
      <dgm:prSet/>
      <dgm:spPr/>
      <dgm:t>
        <a:bodyPr/>
        <a:lstStyle/>
        <a:p>
          <a:endParaRPr lang="en-US"/>
        </a:p>
      </dgm:t>
    </dgm:pt>
    <dgm:pt modelId="{539F9465-F17D-4C43-BBD2-B9D7D2D1EA7D}">
      <dgm:prSet phldr="0"/>
      <dgm:spPr/>
      <dgm:t>
        <a:bodyPr/>
        <a:lstStyle/>
        <a:p>
          <a:pPr>
            <a:lnSpc>
              <a:spcPct val="100000"/>
            </a:lnSpc>
          </a:pPr>
          <a:r>
            <a:rPr lang="en-US" sz="1100" b="1">
              <a:latin typeface="Calibri"/>
              <a:ea typeface="Calibri"/>
              <a:cs typeface="Calibri"/>
            </a:rPr>
            <a:t>Acknowledge:</a:t>
          </a:r>
          <a:r>
            <a:rPr lang="en-US" sz="1100">
              <a:latin typeface="Calibri"/>
              <a:ea typeface="Calibri"/>
              <a:cs typeface="Calibri"/>
            </a:rPr>
            <a:t> I want to acknowledge the work you did today. </a:t>
          </a:r>
          <a:endParaRPr lang="en-US" sz="2000">
            <a:latin typeface="Aptos Display" panose="02110004020202020204"/>
          </a:endParaRPr>
        </a:p>
      </dgm:t>
    </dgm:pt>
    <dgm:pt modelId="{8D3F46DC-89BB-40E5-9005-7454ABD44748}" type="parTrans" cxnId="{7D5C17E2-D212-47F5-8A61-35A2E58906A5}">
      <dgm:prSet/>
      <dgm:spPr/>
    </dgm:pt>
    <dgm:pt modelId="{8B01F495-ECE2-4554-BE66-944B5BAC196A}" type="sibTrans" cxnId="{7D5C17E2-D212-47F5-8A61-35A2E58906A5}">
      <dgm:prSet/>
      <dgm:spPr/>
      <dgm:t>
        <a:bodyPr/>
        <a:lstStyle/>
        <a:p>
          <a:endParaRPr lang="en-US"/>
        </a:p>
      </dgm:t>
    </dgm:pt>
    <dgm:pt modelId="{0A74F715-1E66-452D-9756-13D2DF4C2778}" type="pres">
      <dgm:prSet presAssocID="{8A25E172-C2B9-4CD0-8691-5ED64F6B4EFD}" presName="vert0" presStyleCnt="0">
        <dgm:presLayoutVars>
          <dgm:dir/>
          <dgm:animOne val="branch"/>
          <dgm:animLvl val="lvl"/>
        </dgm:presLayoutVars>
      </dgm:prSet>
      <dgm:spPr/>
    </dgm:pt>
    <dgm:pt modelId="{76068964-5887-4ED0-87F0-A2941D85848D}" type="pres">
      <dgm:prSet presAssocID="{3D3C7819-2B45-480F-A4C4-8A7EEE98861A}" presName="thickLine" presStyleLbl="alignNode1" presStyleIdx="0" presStyleCnt="5"/>
      <dgm:spPr/>
    </dgm:pt>
    <dgm:pt modelId="{D6443E0D-E821-445B-9E6D-AB6C4CBE10B0}" type="pres">
      <dgm:prSet presAssocID="{3D3C7819-2B45-480F-A4C4-8A7EEE98861A}" presName="horz1" presStyleCnt="0"/>
      <dgm:spPr/>
    </dgm:pt>
    <dgm:pt modelId="{DE3CA29B-C3E5-4C89-BF14-744C1E9B1427}" type="pres">
      <dgm:prSet presAssocID="{3D3C7819-2B45-480F-A4C4-8A7EEE98861A}" presName="tx1" presStyleLbl="revTx" presStyleIdx="0" presStyleCnt="5"/>
      <dgm:spPr/>
    </dgm:pt>
    <dgm:pt modelId="{5E1ABF4B-F32F-4B77-9813-995361BCFF1C}" type="pres">
      <dgm:prSet presAssocID="{3D3C7819-2B45-480F-A4C4-8A7EEE98861A}" presName="vert1" presStyleCnt="0"/>
      <dgm:spPr/>
    </dgm:pt>
    <dgm:pt modelId="{31061903-68BD-4863-AB95-0DBA974636A5}" type="pres">
      <dgm:prSet presAssocID="{832EEF84-495D-4F1B-B147-B039EBC69024}" presName="thickLine" presStyleLbl="alignNode1" presStyleIdx="1" presStyleCnt="5"/>
      <dgm:spPr/>
    </dgm:pt>
    <dgm:pt modelId="{3354DAE5-394D-4B4A-A30F-B420FEBA1B15}" type="pres">
      <dgm:prSet presAssocID="{832EEF84-495D-4F1B-B147-B039EBC69024}" presName="horz1" presStyleCnt="0"/>
      <dgm:spPr/>
    </dgm:pt>
    <dgm:pt modelId="{8FC8A6CE-38AF-48AA-9C3C-47454AAA7C3F}" type="pres">
      <dgm:prSet presAssocID="{832EEF84-495D-4F1B-B147-B039EBC69024}" presName="tx1" presStyleLbl="revTx" presStyleIdx="1" presStyleCnt="5"/>
      <dgm:spPr/>
    </dgm:pt>
    <dgm:pt modelId="{4E17A94D-7D90-4609-AE15-CD85CFD933D2}" type="pres">
      <dgm:prSet presAssocID="{832EEF84-495D-4F1B-B147-B039EBC69024}" presName="vert1" presStyleCnt="0"/>
      <dgm:spPr/>
    </dgm:pt>
    <dgm:pt modelId="{44186637-C536-4D48-B0BD-B4292020E73B}" type="pres">
      <dgm:prSet presAssocID="{BD01EBD4-E47E-4B2A-9BC3-605AE4B55279}" presName="thickLine" presStyleLbl="alignNode1" presStyleIdx="2" presStyleCnt="5"/>
      <dgm:spPr/>
    </dgm:pt>
    <dgm:pt modelId="{7F9E0837-8F38-4159-9852-7256AADF5F93}" type="pres">
      <dgm:prSet presAssocID="{BD01EBD4-E47E-4B2A-9BC3-605AE4B55279}" presName="horz1" presStyleCnt="0"/>
      <dgm:spPr/>
    </dgm:pt>
    <dgm:pt modelId="{AF456602-5E24-4AF2-AE7E-A3429CB2BF03}" type="pres">
      <dgm:prSet presAssocID="{BD01EBD4-E47E-4B2A-9BC3-605AE4B55279}" presName="tx1" presStyleLbl="revTx" presStyleIdx="2" presStyleCnt="5"/>
      <dgm:spPr/>
    </dgm:pt>
    <dgm:pt modelId="{30C3D9E6-1B5E-4EEA-806D-97305049821B}" type="pres">
      <dgm:prSet presAssocID="{BD01EBD4-E47E-4B2A-9BC3-605AE4B55279}" presName="vert1" presStyleCnt="0"/>
      <dgm:spPr/>
    </dgm:pt>
    <dgm:pt modelId="{750134B1-A41A-448A-9CB2-D1F17AF588D4}" type="pres">
      <dgm:prSet presAssocID="{F91649FB-E514-4FF9-853D-C3159400620A}" presName="thickLine" presStyleLbl="alignNode1" presStyleIdx="3" presStyleCnt="5"/>
      <dgm:spPr/>
    </dgm:pt>
    <dgm:pt modelId="{DB275C63-F2D8-4E82-A23F-B4ABE00D516C}" type="pres">
      <dgm:prSet presAssocID="{F91649FB-E514-4FF9-853D-C3159400620A}" presName="horz1" presStyleCnt="0"/>
      <dgm:spPr/>
    </dgm:pt>
    <dgm:pt modelId="{AD7E7112-9BDC-43F9-AF72-FC4B3D7B8979}" type="pres">
      <dgm:prSet presAssocID="{F91649FB-E514-4FF9-853D-C3159400620A}" presName="tx1" presStyleLbl="revTx" presStyleIdx="3" presStyleCnt="5"/>
      <dgm:spPr/>
    </dgm:pt>
    <dgm:pt modelId="{5AF26161-E004-4867-8E47-40FE373CF7B3}" type="pres">
      <dgm:prSet presAssocID="{F91649FB-E514-4FF9-853D-C3159400620A}" presName="vert1" presStyleCnt="0"/>
      <dgm:spPr/>
    </dgm:pt>
    <dgm:pt modelId="{DA75F5AD-FA5B-45E0-B24E-B56887604E2C}" type="pres">
      <dgm:prSet presAssocID="{539F9465-F17D-4C43-BBD2-B9D7D2D1EA7D}" presName="thickLine" presStyleLbl="alignNode1" presStyleIdx="4" presStyleCnt="5"/>
      <dgm:spPr/>
    </dgm:pt>
    <dgm:pt modelId="{D7379485-347F-40FC-BF38-3AA62F6D0290}" type="pres">
      <dgm:prSet presAssocID="{539F9465-F17D-4C43-BBD2-B9D7D2D1EA7D}" presName="horz1" presStyleCnt="0"/>
      <dgm:spPr/>
    </dgm:pt>
    <dgm:pt modelId="{C3C2F8D3-5D0A-4773-82A8-5B804F35B61E}" type="pres">
      <dgm:prSet presAssocID="{539F9465-F17D-4C43-BBD2-B9D7D2D1EA7D}" presName="tx1" presStyleLbl="revTx" presStyleIdx="4" presStyleCnt="5"/>
      <dgm:spPr/>
    </dgm:pt>
    <dgm:pt modelId="{FAF4EEA6-0747-4E63-AECA-F214A70371D8}" type="pres">
      <dgm:prSet presAssocID="{539F9465-F17D-4C43-BBD2-B9D7D2D1EA7D}" presName="vert1" presStyleCnt="0"/>
      <dgm:spPr/>
    </dgm:pt>
  </dgm:ptLst>
  <dgm:cxnLst>
    <dgm:cxn modelId="{47298322-D957-466A-9DFF-DA7D5D479115}" srcId="{8A25E172-C2B9-4CD0-8691-5ED64F6B4EFD}" destId="{BD01EBD4-E47E-4B2A-9BC3-605AE4B55279}" srcOrd="2" destOrd="0" parTransId="{005EB947-0BD0-4437-9309-61A89C34D215}" sibTransId="{15E37176-BDE6-4221-9225-A3082F3D8CFA}"/>
    <dgm:cxn modelId="{D1D4B92D-192B-49D0-B6FE-31F95CDCFD34}" type="presOf" srcId="{8A25E172-C2B9-4CD0-8691-5ED64F6B4EFD}" destId="{0A74F715-1E66-452D-9756-13D2DF4C2778}" srcOrd="0" destOrd="0" presId="urn:microsoft.com/office/officeart/2008/layout/LinedList"/>
    <dgm:cxn modelId="{ACBC6736-C4FE-49DD-949E-62165B28EC68}" srcId="{8A25E172-C2B9-4CD0-8691-5ED64F6B4EFD}" destId="{F91649FB-E514-4FF9-853D-C3159400620A}" srcOrd="3" destOrd="0" parTransId="{DFFC7054-D8D7-47A0-87C0-57082CB5C4E7}" sibTransId="{5EB005C4-47DE-4466-8454-7541CEE7BD71}"/>
    <dgm:cxn modelId="{FAF78AA8-35F7-4665-A5FC-2B06F91F5C01}" type="presOf" srcId="{F91649FB-E514-4FF9-853D-C3159400620A}" destId="{AD7E7112-9BDC-43F9-AF72-FC4B3D7B8979}" srcOrd="0" destOrd="0" presId="urn:microsoft.com/office/officeart/2008/layout/LinedList"/>
    <dgm:cxn modelId="{8C73B2AD-6484-4F63-A5F5-9738349BD21C}" srcId="{8A25E172-C2B9-4CD0-8691-5ED64F6B4EFD}" destId="{832EEF84-495D-4F1B-B147-B039EBC69024}" srcOrd="1" destOrd="0" parTransId="{43C44117-1A0B-4BC0-BF8F-ACDC65780701}" sibTransId="{174B2117-901F-4B8E-AA9C-001E93F0A4B7}"/>
    <dgm:cxn modelId="{FF44B7CD-2065-4BB2-82D3-DEFF9700A27C}" type="presOf" srcId="{539F9465-F17D-4C43-BBD2-B9D7D2D1EA7D}" destId="{C3C2F8D3-5D0A-4773-82A8-5B804F35B61E}" srcOrd="0" destOrd="0" presId="urn:microsoft.com/office/officeart/2008/layout/LinedList"/>
    <dgm:cxn modelId="{2CFCFBD2-D3C7-433A-BDD1-BA1B5D246400}" type="presOf" srcId="{BD01EBD4-E47E-4B2A-9BC3-605AE4B55279}" destId="{AF456602-5E24-4AF2-AE7E-A3429CB2BF03}" srcOrd="0" destOrd="0" presId="urn:microsoft.com/office/officeart/2008/layout/LinedList"/>
    <dgm:cxn modelId="{7D5C17E2-D212-47F5-8A61-35A2E58906A5}" srcId="{8A25E172-C2B9-4CD0-8691-5ED64F6B4EFD}" destId="{539F9465-F17D-4C43-BBD2-B9D7D2D1EA7D}" srcOrd="4" destOrd="0" parTransId="{8D3F46DC-89BB-40E5-9005-7454ABD44748}" sibTransId="{8B01F495-ECE2-4554-BE66-944B5BAC196A}"/>
    <dgm:cxn modelId="{09E1C2EC-80D9-403D-928A-A168704A88A8}" type="presOf" srcId="{832EEF84-495D-4F1B-B147-B039EBC69024}" destId="{8FC8A6CE-38AF-48AA-9C3C-47454AAA7C3F}" srcOrd="0" destOrd="0" presId="urn:microsoft.com/office/officeart/2008/layout/LinedList"/>
    <dgm:cxn modelId="{4DD0ABED-C797-4ED8-B92E-995560FE99FD}" type="presOf" srcId="{3D3C7819-2B45-480F-A4C4-8A7EEE98861A}" destId="{DE3CA29B-C3E5-4C89-BF14-744C1E9B1427}" srcOrd="0" destOrd="0" presId="urn:microsoft.com/office/officeart/2008/layout/LinedList"/>
    <dgm:cxn modelId="{14D5A7FB-048D-4D22-B779-D2BC285339CC}" srcId="{8A25E172-C2B9-4CD0-8691-5ED64F6B4EFD}" destId="{3D3C7819-2B45-480F-A4C4-8A7EEE98861A}" srcOrd="0" destOrd="0" parTransId="{707DFCE8-D914-4DDA-ACE2-086B56BB9B67}" sibTransId="{4BEACB13-5256-4932-B310-E3ACCA798243}"/>
    <dgm:cxn modelId="{4678C90E-E2E0-4D3F-8235-F18E73C4AE54}" type="presParOf" srcId="{0A74F715-1E66-452D-9756-13D2DF4C2778}" destId="{76068964-5887-4ED0-87F0-A2941D85848D}" srcOrd="0" destOrd="0" presId="urn:microsoft.com/office/officeart/2008/layout/LinedList"/>
    <dgm:cxn modelId="{FF2DB13A-6070-4888-A667-943089829110}" type="presParOf" srcId="{0A74F715-1E66-452D-9756-13D2DF4C2778}" destId="{D6443E0D-E821-445B-9E6D-AB6C4CBE10B0}" srcOrd="1" destOrd="0" presId="urn:microsoft.com/office/officeart/2008/layout/LinedList"/>
    <dgm:cxn modelId="{076A0561-CA2F-42AD-9053-9B321AB339AA}" type="presParOf" srcId="{D6443E0D-E821-445B-9E6D-AB6C4CBE10B0}" destId="{DE3CA29B-C3E5-4C89-BF14-744C1E9B1427}" srcOrd="0" destOrd="0" presId="urn:microsoft.com/office/officeart/2008/layout/LinedList"/>
    <dgm:cxn modelId="{6804E33E-2E0D-4FB2-B4D9-8BB1460956CC}" type="presParOf" srcId="{D6443E0D-E821-445B-9E6D-AB6C4CBE10B0}" destId="{5E1ABF4B-F32F-4B77-9813-995361BCFF1C}" srcOrd="1" destOrd="0" presId="urn:microsoft.com/office/officeart/2008/layout/LinedList"/>
    <dgm:cxn modelId="{24376B02-0FB7-4EF9-815E-733BE6F3880C}" type="presParOf" srcId="{0A74F715-1E66-452D-9756-13D2DF4C2778}" destId="{31061903-68BD-4863-AB95-0DBA974636A5}" srcOrd="2" destOrd="0" presId="urn:microsoft.com/office/officeart/2008/layout/LinedList"/>
    <dgm:cxn modelId="{90E5FA55-A72E-4AC9-BD54-3116667FD046}" type="presParOf" srcId="{0A74F715-1E66-452D-9756-13D2DF4C2778}" destId="{3354DAE5-394D-4B4A-A30F-B420FEBA1B15}" srcOrd="3" destOrd="0" presId="urn:microsoft.com/office/officeart/2008/layout/LinedList"/>
    <dgm:cxn modelId="{65B2F864-F637-4E85-995B-E0C036B145BC}" type="presParOf" srcId="{3354DAE5-394D-4B4A-A30F-B420FEBA1B15}" destId="{8FC8A6CE-38AF-48AA-9C3C-47454AAA7C3F}" srcOrd="0" destOrd="0" presId="urn:microsoft.com/office/officeart/2008/layout/LinedList"/>
    <dgm:cxn modelId="{434ED79E-7CB6-448E-AC2D-F0B881EB88D9}" type="presParOf" srcId="{3354DAE5-394D-4B4A-A30F-B420FEBA1B15}" destId="{4E17A94D-7D90-4609-AE15-CD85CFD933D2}" srcOrd="1" destOrd="0" presId="urn:microsoft.com/office/officeart/2008/layout/LinedList"/>
    <dgm:cxn modelId="{A72A8541-741E-428A-B7B1-B16C43141E0B}" type="presParOf" srcId="{0A74F715-1E66-452D-9756-13D2DF4C2778}" destId="{44186637-C536-4D48-B0BD-B4292020E73B}" srcOrd="4" destOrd="0" presId="urn:microsoft.com/office/officeart/2008/layout/LinedList"/>
    <dgm:cxn modelId="{E564ED5F-9A12-4369-AA7D-BCD24E9B45D6}" type="presParOf" srcId="{0A74F715-1E66-452D-9756-13D2DF4C2778}" destId="{7F9E0837-8F38-4159-9852-7256AADF5F93}" srcOrd="5" destOrd="0" presId="urn:microsoft.com/office/officeart/2008/layout/LinedList"/>
    <dgm:cxn modelId="{5EE1B428-0294-4655-AF67-BD1935991AF6}" type="presParOf" srcId="{7F9E0837-8F38-4159-9852-7256AADF5F93}" destId="{AF456602-5E24-4AF2-AE7E-A3429CB2BF03}" srcOrd="0" destOrd="0" presId="urn:microsoft.com/office/officeart/2008/layout/LinedList"/>
    <dgm:cxn modelId="{A9915A6E-631D-4665-A877-2AE69333545E}" type="presParOf" srcId="{7F9E0837-8F38-4159-9852-7256AADF5F93}" destId="{30C3D9E6-1B5E-4EEA-806D-97305049821B}" srcOrd="1" destOrd="0" presId="urn:microsoft.com/office/officeart/2008/layout/LinedList"/>
    <dgm:cxn modelId="{ADA7A4DB-57AC-4DC3-B1A0-E1AF275C68A6}" type="presParOf" srcId="{0A74F715-1E66-452D-9756-13D2DF4C2778}" destId="{750134B1-A41A-448A-9CB2-D1F17AF588D4}" srcOrd="6" destOrd="0" presId="urn:microsoft.com/office/officeart/2008/layout/LinedList"/>
    <dgm:cxn modelId="{16A0C12D-2491-458A-B169-0CD5C1B3C3CA}" type="presParOf" srcId="{0A74F715-1E66-452D-9756-13D2DF4C2778}" destId="{DB275C63-F2D8-4E82-A23F-B4ABE00D516C}" srcOrd="7" destOrd="0" presId="urn:microsoft.com/office/officeart/2008/layout/LinedList"/>
    <dgm:cxn modelId="{8819BF2A-009E-42C8-ADBE-900095B68472}" type="presParOf" srcId="{DB275C63-F2D8-4E82-A23F-B4ABE00D516C}" destId="{AD7E7112-9BDC-43F9-AF72-FC4B3D7B8979}" srcOrd="0" destOrd="0" presId="urn:microsoft.com/office/officeart/2008/layout/LinedList"/>
    <dgm:cxn modelId="{A89E4F35-F70B-45F5-B5E8-0CA250FD76F1}" type="presParOf" srcId="{DB275C63-F2D8-4E82-A23F-B4ABE00D516C}" destId="{5AF26161-E004-4867-8E47-40FE373CF7B3}" srcOrd="1" destOrd="0" presId="urn:microsoft.com/office/officeart/2008/layout/LinedList"/>
    <dgm:cxn modelId="{99A9A61C-FD6B-42A5-A87C-C92953C2D267}" type="presParOf" srcId="{0A74F715-1E66-452D-9756-13D2DF4C2778}" destId="{DA75F5AD-FA5B-45E0-B24E-B56887604E2C}" srcOrd="8" destOrd="0" presId="urn:microsoft.com/office/officeart/2008/layout/LinedList"/>
    <dgm:cxn modelId="{A39C6A02-B996-4856-95B9-E5EBA21B1505}" type="presParOf" srcId="{0A74F715-1E66-452D-9756-13D2DF4C2778}" destId="{D7379485-347F-40FC-BF38-3AA62F6D0290}" srcOrd="9" destOrd="0" presId="urn:microsoft.com/office/officeart/2008/layout/LinedList"/>
    <dgm:cxn modelId="{76FE2757-EB61-4F33-B0FD-3A44D16E9A41}" type="presParOf" srcId="{D7379485-347F-40FC-BF38-3AA62F6D0290}" destId="{C3C2F8D3-5D0A-4773-82A8-5B804F35B61E}" srcOrd="0" destOrd="0" presId="urn:microsoft.com/office/officeart/2008/layout/LinedList"/>
    <dgm:cxn modelId="{2FB159D1-D31E-44AF-9B26-B5BC9B93866C}" type="presParOf" srcId="{D7379485-347F-40FC-BF38-3AA62F6D0290}" destId="{FAF4EEA6-0747-4E63-AECA-F214A70371D8}"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6519AB-AA14-40A8-9742-F50C2C383A9C}">
      <dsp:nvSpPr>
        <dsp:cNvPr id="0" name=""/>
        <dsp:cNvSpPr/>
      </dsp:nvSpPr>
      <dsp:spPr>
        <a:xfrm>
          <a:off x="0" y="2232"/>
          <a:ext cx="978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900434-A708-47ED-9318-C35FB90FD794}">
      <dsp:nvSpPr>
        <dsp:cNvPr id="0" name=""/>
        <dsp:cNvSpPr/>
      </dsp:nvSpPr>
      <dsp:spPr>
        <a:xfrm>
          <a:off x="0" y="2232"/>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Debriefing and check ins are critically important because they allow the space and time to do these interventions. </a:t>
          </a:r>
        </a:p>
      </dsp:txBody>
      <dsp:txXfrm>
        <a:off x="0" y="2232"/>
        <a:ext cx="9785350" cy="1522511"/>
      </dsp:txXfrm>
    </dsp:sp>
    <dsp:sp modelId="{9F5BF659-4D49-4AF7-BF3B-22722D137889}">
      <dsp:nvSpPr>
        <dsp:cNvPr id="0" name=""/>
        <dsp:cNvSpPr/>
      </dsp:nvSpPr>
      <dsp:spPr>
        <a:xfrm>
          <a:off x="0" y="1524744"/>
          <a:ext cx="978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3B4FEA-EF16-46CE-9EBB-3FD620CD4C2C}">
      <dsp:nvSpPr>
        <dsp:cNvPr id="0" name=""/>
        <dsp:cNvSpPr/>
      </dsp:nvSpPr>
      <dsp:spPr>
        <a:xfrm>
          <a:off x="0" y="1524744"/>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The correct intervention is critical to supporting a persons growth and helping them find the answers. </a:t>
          </a:r>
        </a:p>
      </dsp:txBody>
      <dsp:txXfrm>
        <a:off x="0" y="1524744"/>
        <a:ext cx="9785350" cy="1522511"/>
      </dsp:txXfrm>
    </dsp:sp>
    <dsp:sp modelId="{77E977B9-7BF2-4E9F-B923-40FB2901B089}">
      <dsp:nvSpPr>
        <dsp:cNvPr id="0" name=""/>
        <dsp:cNvSpPr/>
      </dsp:nvSpPr>
      <dsp:spPr>
        <a:xfrm>
          <a:off x="0" y="3047255"/>
          <a:ext cx="97853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58599D-BC43-43B7-AB2D-432B6D86FED7}">
      <dsp:nvSpPr>
        <dsp:cNvPr id="0" name=""/>
        <dsp:cNvSpPr/>
      </dsp:nvSpPr>
      <dsp:spPr>
        <a:xfrm>
          <a:off x="0" y="3047255"/>
          <a:ext cx="97853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a:t>Asking good questions helps us find the appropriate intervention. </a:t>
          </a:r>
        </a:p>
      </dsp:txBody>
      <dsp:txXfrm>
        <a:off x="0" y="3047255"/>
        <a:ext cx="9785350" cy="15225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FFB6C-D22D-4BCB-8FA2-84F7BBA21FDA}">
      <dsp:nvSpPr>
        <dsp:cNvPr id="0" name=""/>
        <dsp:cNvSpPr/>
      </dsp:nvSpPr>
      <dsp:spPr>
        <a:xfrm>
          <a:off x="167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26A4F4-98E4-47FE-BCD4-0FFEFCB999C5}">
      <dsp:nvSpPr>
        <dsp:cNvPr id="0" name=""/>
        <dsp:cNvSpPr/>
      </dsp:nvSpPr>
      <dsp:spPr>
        <a:xfrm>
          <a:off x="214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6F593C-3774-4099-B6F2-D1A11586598B}">
      <dsp:nvSpPr>
        <dsp:cNvPr id="0" name=""/>
        <dsp:cNvSpPr/>
      </dsp:nvSpPr>
      <dsp:spPr>
        <a:xfrm>
          <a:off x="97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100000"/>
            </a:lnSpc>
            <a:spcBef>
              <a:spcPct val="0"/>
            </a:spcBef>
            <a:spcAft>
              <a:spcPct val="35000"/>
            </a:spcAft>
            <a:buNone/>
            <a:defRPr cap="all"/>
          </a:pPr>
          <a:r>
            <a:rPr lang="en-US" sz="2200" kern="1200"/>
            <a:t>Think about an issue you are having with your campaign. </a:t>
          </a:r>
        </a:p>
      </dsp:txBody>
      <dsp:txXfrm>
        <a:off x="977675" y="3174750"/>
        <a:ext cx="3600000" cy="1102500"/>
      </dsp:txXfrm>
    </dsp:sp>
    <dsp:sp modelId="{C3E4A393-FEBF-4B51-963B-DEEF83333874}">
      <dsp:nvSpPr>
        <dsp:cNvPr id="0" name=""/>
        <dsp:cNvSpPr/>
      </dsp:nvSpPr>
      <dsp:spPr>
        <a:xfrm>
          <a:off x="590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6AB03-2EAC-4325-B857-6748C4F00CFE}">
      <dsp:nvSpPr>
        <dsp:cNvPr id="0" name=""/>
        <dsp:cNvSpPr/>
      </dsp:nvSpPr>
      <dsp:spPr>
        <a:xfrm>
          <a:off x="637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3CD81E-CC49-48D0-AB4B-EED3C25913B3}">
      <dsp:nvSpPr>
        <dsp:cNvPr id="0" name=""/>
        <dsp:cNvSpPr/>
      </dsp:nvSpPr>
      <dsp:spPr>
        <a:xfrm>
          <a:off x="520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66850">
            <a:lnSpc>
              <a:spcPct val="100000"/>
            </a:lnSpc>
            <a:spcBef>
              <a:spcPct val="0"/>
            </a:spcBef>
            <a:spcAft>
              <a:spcPct val="35000"/>
            </a:spcAft>
            <a:buNone/>
            <a:defRPr cap="all"/>
          </a:pPr>
          <a:r>
            <a:rPr lang="en-US" sz="3300" kern="1200"/>
            <a:t>Write it on a post it note. </a:t>
          </a:r>
        </a:p>
      </dsp:txBody>
      <dsp:txXfrm>
        <a:off x="5207675" y="3174750"/>
        <a:ext cx="3600000" cy="110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3261F-CF75-4EB0-B4EA-28397947D85A}">
      <dsp:nvSpPr>
        <dsp:cNvPr id="0" name=""/>
        <dsp:cNvSpPr/>
      </dsp:nvSpPr>
      <dsp:spPr>
        <a:xfrm>
          <a:off x="9705" y="1989839"/>
          <a:ext cx="1450426" cy="203059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Team Formation  </a:t>
          </a:r>
        </a:p>
      </dsp:txBody>
      <dsp:txXfrm>
        <a:off x="9705" y="2761465"/>
        <a:ext cx="1450426" cy="1218358"/>
      </dsp:txXfrm>
    </dsp:sp>
    <dsp:sp modelId="{4AC1AB5B-0820-4382-B03D-8DBCF3375036}">
      <dsp:nvSpPr>
        <dsp:cNvPr id="0" name=""/>
        <dsp:cNvSpPr/>
      </dsp:nvSpPr>
      <dsp:spPr>
        <a:xfrm>
          <a:off x="430329" y="2192898"/>
          <a:ext cx="609179" cy="609179"/>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1</a:t>
          </a:r>
        </a:p>
      </dsp:txBody>
      <dsp:txXfrm>
        <a:off x="519541" y="2282110"/>
        <a:ext cx="430755" cy="430755"/>
      </dsp:txXfrm>
    </dsp:sp>
    <dsp:sp modelId="{56C962F0-3870-4900-8E0E-D24D251E4B11}">
      <dsp:nvSpPr>
        <dsp:cNvPr id="0" name=""/>
        <dsp:cNvSpPr/>
      </dsp:nvSpPr>
      <dsp:spPr>
        <a:xfrm>
          <a:off x="9705" y="4020363"/>
          <a:ext cx="1450426" cy="72"/>
        </a:xfrm>
        <a:prstGeom prst="rect">
          <a:avLst/>
        </a:prstGeom>
        <a:solidFill>
          <a:schemeClr val="accent2">
            <a:hueOff val="-137458"/>
            <a:satOff val="2420"/>
            <a:lumOff val="513"/>
            <a:alphaOff val="0"/>
          </a:schemeClr>
        </a:solidFill>
        <a:ln w="12700" cap="flat" cmpd="sng" algn="ctr">
          <a:solidFill>
            <a:schemeClr val="accent2">
              <a:hueOff val="-137458"/>
              <a:satOff val="2420"/>
              <a:lumOff val="51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F0A1A-DF9D-43ED-AA4E-27A91E66DB8D}">
      <dsp:nvSpPr>
        <dsp:cNvPr id="0" name=""/>
        <dsp:cNvSpPr/>
      </dsp:nvSpPr>
      <dsp:spPr>
        <a:xfrm>
          <a:off x="1605174" y="1989839"/>
          <a:ext cx="1450426" cy="2030596"/>
        </a:xfrm>
        <a:prstGeom prst="rect">
          <a:avLst/>
        </a:prstGeom>
        <a:solidFill>
          <a:schemeClr val="accent2">
            <a:tint val="40000"/>
            <a:alpha val="90000"/>
            <a:hueOff val="-352522"/>
            <a:satOff val="5623"/>
            <a:lumOff val="383"/>
            <a:alphaOff val="0"/>
          </a:schemeClr>
        </a:solidFill>
        <a:ln w="12700" cap="flat" cmpd="sng" algn="ctr">
          <a:solidFill>
            <a:schemeClr val="accent2">
              <a:tint val="40000"/>
              <a:alpha val="90000"/>
              <a:hueOff val="-352522"/>
              <a:satOff val="5623"/>
              <a:lumOff val="3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Issue Identification </a:t>
          </a:r>
        </a:p>
      </dsp:txBody>
      <dsp:txXfrm>
        <a:off x="1605174" y="2761465"/>
        <a:ext cx="1450426" cy="1218358"/>
      </dsp:txXfrm>
    </dsp:sp>
    <dsp:sp modelId="{F00FD4BC-1692-4265-945F-7A35BC9282CE}">
      <dsp:nvSpPr>
        <dsp:cNvPr id="0" name=""/>
        <dsp:cNvSpPr/>
      </dsp:nvSpPr>
      <dsp:spPr>
        <a:xfrm>
          <a:off x="2025797" y="2192898"/>
          <a:ext cx="609179" cy="609179"/>
        </a:xfrm>
        <a:prstGeom prst="ellipse">
          <a:avLst/>
        </a:prstGeom>
        <a:solidFill>
          <a:schemeClr val="accent2">
            <a:hueOff val="-274915"/>
            <a:satOff val="4840"/>
            <a:lumOff val="1026"/>
            <a:alphaOff val="0"/>
          </a:schemeClr>
        </a:solidFill>
        <a:ln w="12700" cap="flat" cmpd="sng" algn="ctr">
          <a:solidFill>
            <a:schemeClr val="accent2">
              <a:hueOff val="-274915"/>
              <a:satOff val="4840"/>
              <a:lumOff val="102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2</a:t>
          </a:r>
        </a:p>
      </dsp:txBody>
      <dsp:txXfrm>
        <a:off x="2115009" y="2282110"/>
        <a:ext cx="430755" cy="430755"/>
      </dsp:txXfrm>
    </dsp:sp>
    <dsp:sp modelId="{85F56224-3330-40D0-BA2D-C2A97E22DB86}">
      <dsp:nvSpPr>
        <dsp:cNvPr id="0" name=""/>
        <dsp:cNvSpPr/>
      </dsp:nvSpPr>
      <dsp:spPr>
        <a:xfrm>
          <a:off x="1605174" y="4020363"/>
          <a:ext cx="1450426" cy="72"/>
        </a:xfrm>
        <a:prstGeom prst="rect">
          <a:avLst/>
        </a:prstGeom>
        <a:solidFill>
          <a:schemeClr val="accent2">
            <a:hueOff val="-412373"/>
            <a:satOff val="7261"/>
            <a:lumOff val="1538"/>
            <a:alphaOff val="0"/>
          </a:schemeClr>
        </a:solidFill>
        <a:ln w="12700" cap="flat" cmpd="sng" algn="ctr">
          <a:solidFill>
            <a:schemeClr val="accent2">
              <a:hueOff val="-412373"/>
              <a:satOff val="7261"/>
              <a:lumOff val="15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45EE66-8A09-48A0-9DCD-9C61B1494D3B}">
      <dsp:nvSpPr>
        <dsp:cNvPr id="0" name=""/>
        <dsp:cNvSpPr/>
      </dsp:nvSpPr>
      <dsp:spPr>
        <a:xfrm>
          <a:off x="3200643" y="1989839"/>
          <a:ext cx="1450426" cy="2030596"/>
        </a:xfrm>
        <a:prstGeom prst="rect">
          <a:avLst/>
        </a:prstGeom>
        <a:solidFill>
          <a:schemeClr val="accent2">
            <a:tint val="40000"/>
            <a:alpha val="90000"/>
            <a:hueOff val="-705043"/>
            <a:satOff val="11246"/>
            <a:lumOff val="766"/>
            <a:alphaOff val="0"/>
          </a:schemeClr>
        </a:solidFill>
        <a:ln w="12700" cap="flat" cmpd="sng" algn="ctr">
          <a:solidFill>
            <a:schemeClr val="accent2">
              <a:tint val="40000"/>
              <a:alpha val="90000"/>
              <a:hueOff val="-705043"/>
              <a:satOff val="11246"/>
              <a:lumOff val="76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Goal Setting </a:t>
          </a:r>
        </a:p>
      </dsp:txBody>
      <dsp:txXfrm>
        <a:off x="3200643" y="2761465"/>
        <a:ext cx="1450426" cy="1218358"/>
      </dsp:txXfrm>
    </dsp:sp>
    <dsp:sp modelId="{4A3CB503-E1AF-4934-9E84-1DFD832E6F59}">
      <dsp:nvSpPr>
        <dsp:cNvPr id="0" name=""/>
        <dsp:cNvSpPr/>
      </dsp:nvSpPr>
      <dsp:spPr>
        <a:xfrm>
          <a:off x="3621266" y="2192898"/>
          <a:ext cx="609179" cy="609179"/>
        </a:xfrm>
        <a:prstGeom prst="ellipse">
          <a:avLst/>
        </a:prstGeom>
        <a:solidFill>
          <a:schemeClr val="accent2">
            <a:hueOff val="-549831"/>
            <a:satOff val="9681"/>
            <a:lumOff val="2051"/>
            <a:alphaOff val="0"/>
          </a:schemeClr>
        </a:solidFill>
        <a:ln w="12700" cap="flat" cmpd="sng" algn="ctr">
          <a:solidFill>
            <a:schemeClr val="accent2">
              <a:hueOff val="-549831"/>
              <a:satOff val="9681"/>
              <a:lumOff val="20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3</a:t>
          </a:r>
        </a:p>
      </dsp:txBody>
      <dsp:txXfrm>
        <a:off x="3710478" y="2282110"/>
        <a:ext cx="430755" cy="430755"/>
      </dsp:txXfrm>
    </dsp:sp>
    <dsp:sp modelId="{D92FF94E-9500-4E47-9C33-BCCA24F04E9B}">
      <dsp:nvSpPr>
        <dsp:cNvPr id="0" name=""/>
        <dsp:cNvSpPr/>
      </dsp:nvSpPr>
      <dsp:spPr>
        <a:xfrm>
          <a:off x="3200643" y="4020363"/>
          <a:ext cx="1450426" cy="72"/>
        </a:xfrm>
        <a:prstGeom prst="rect">
          <a:avLst/>
        </a:prstGeom>
        <a:solidFill>
          <a:schemeClr val="accent2">
            <a:hueOff val="-687289"/>
            <a:satOff val="12101"/>
            <a:lumOff val="2564"/>
            <a:alphaOff val="0"/>
          </a:schemeClr>
        </a:solidFill>
        <a:ln w="12700" cap="flat" cmpd="sng" algn="ctr">
          <a:solidFill>
            <a:schemeClr val="accent2">
              <a:hueOff val="-687289"/>
              <a:satOff val="12101"/>
              <a:lumOff val="25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112E30-52DA-463B-B51A-E3D1C10B444E}">
      <dsp:nvSpPr>
        <dsp:cNvPr id="0" name=""/>
        <dsp:cNvSpPr/>
      </dsp:nvSpPr>
      <dsp:spPr>
        <a:xfrm>
          <a:off x="4796111" y="1989839"/>
          <a:ext cx="1450426" cy="2030596"/>
        </a:xfrm>
        <a:prstGeom prst="rect">
          <a:avLst/>
        </a:prstGeom>
        <a:solidFill>
          <a:schemeClr val="accent2">
            <a:tint val="40000"/>
            <a:alpha val="90000"/>
            <a:hueOff val="-1057565"/>
            <a:satOff val="16869"/>
            <a:lumOff val="1150"/>
            <a:alphaOff val="0"/>
          </a:schemeClr>
        </a:solidFill>
        <a:ln w="12700" cap="flat" cmpd="sng" algn="ctr">
          <a:solidFill>
            <a:schemeClr val="accent2">
              <a:tint val="40000"/>
              <a:alpha val="90000"/>
              <a:hueOff val="-1057565"/>
              <a:satOff val="16869"/>
              <a:lumOff val="115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Power Analysis </a:t>
          </a:r>
        </a:p>
      </dsp:txBody>
      <dsp:txXfrm>
        <a:off x="4796111" y="2761465"/>
        <a:ext cx="1450426" cy="1218358"/>
      </dsp:txXfrm>
    </dsp:sp>
    <dsp:sp modelId="{52E7D318-7081-4737-999A-B798CA79556B}">
      <dsp:nvSpPr>
        <dsp:cNvPr id="0" name=""/>
        <dsp:cNvSpPr/>
      </dsp:nvSpPr>
      <dsp:spPr>
        <a:xfrm>
          <a:off x="5216735" y="2192898"/>
          <a:ext cx="609179" cy="609179"/>
        </a:xfrm>
        <a:prstGeom prst="ellipse">
          <a:avLst/>
        </a:prstGeom>
        <a:solidFill>
          <a:schemeClr val="accent2">
            <a:hueOff val="-824746"/>
            <a:satOff val="14521"/>
            <a:lumOff val="3077"/>
            <a:alphaOff val="0"/>
          </a:schemeClr>
        </a:solidFill>
        <a:ln w="12700" cap="flat" cmpd="sng" algn="ctr">
          <a:solidFill>
            <a:schemeClr val="accent2">
              <a:hueOff val="-824746"/>
              <a:satOff val="14521"/>
              <a:lumOff val="30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4</a:t>
          </a:r>
        </a:p>
      </dsp:txBody>
      <dsp:txXfrm>
        <a:off x="5305947" y="2282110"/>
        <a:ext cx="430755" cy="430755"/>
      </dsp:txXfrm>
    </dsp:sp>
    <dsp:sp modelId="{9F655980-08BC-437F-8B71-1120A5524C09}">
      <dsp:nvSpPr>
        <dsp:cNvPr id="0" name=""/>
        <dsp:cNvSpPr/>
      </dsp:nvSpPr>
      <dsp:spPr>
        <a:xfrm>
          <a:off x="4796111" y="4020363"/>
          <a:ext cx="1450426" cy="72"/>
        </a:xfrm>
        <a:prstGeom prst="rect">
          <a:avLst/>
        </a:prstGeom>
        <a:solidFill>
          <a:schemeClr val="accent2">
            <a:hueOff val="-962204"/>
            <a:satOff val="16942"/>
            <a:lumOff val="3589"/>
            <a:alphaOff val="0"/>
          </a:schemeClr>
        </a:solidFill>
        <a:ln w="12700" cap="flat" cmpd="sng" algn="ctr">
          <a:solidFill>
            <a:schemeClr val="accent2">
              <a:hueOff val="-962204"/>
              <a:satOff val="16942"/>
              <a:lumOff val="358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3F4B52-4F4C-4B4F-997F-B1BFFD8B5151}">
      <dsp:nvSpPr>
        <dsp:cNvPr id="0" name=""/>
        <dsp:cNvSpPr/>
      </dsp:nvSpPr>
      <dsp:spPr>
        <a:xfrm>
          <a:off x="6391580" y="1989839"/>
          <a:ext cx="1450426" cy="2030596"/>
        </a:xfrm>
        <a:prstGeom prst="rect">
          <a:avLst/>
        </a:prstGeom>
        <a:solidFill>
          <a:schemeClr val="accent2">
            <a:tint val="40000"/>
            <a:alpha val="90000"/>
            <a:hueOff val="-1410087"/>
            <a:satOff val="22493"/>
            <a:lumOff val="1533"/>
            <a:alphaOff val="0"/>
          </a:schemeClr>
        </a:solidFill>
        <a:ln w="12700" cap="flat" cmpd="sng" algn="ctr">
          <a:solidFill>
            <a:schemeClr val="accent2">
              <a:tint val="40000"/>
              <a:alpha val="90000"/>
              <a:hueOff val="-1410087"/>
              <a:satOff val="22493"/>
              <a:lumOff val="15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Strategy &amp; Tactics </a:t>
          </a:r>
        </a:p>
      </dsp:txBody>
      <dsp:txXfrm>
        <a:off x="6391580" y="2761465"/>
        <a:ext cx="1450426" cy="1218358"/>
      </dsp:txXfrm>
    </dsp:sp>
    <dsp:sp modelId="{E94E161D-67DA-4BC9-BE7A-CB32A5B52810}">
      <dsp:nvSpPr>
        <dsp:cNvPr id="0" name=""/>
        <dsp:cNvSpPr/>
      </dsp:nvSpPr>
      <dsp:spPr>
        <a:xfrm>
          <a:off x="6812204" y="2192898"/>
          <a:ext cx="609179" cy="609179"/>
        </a:xfrm>
        <a:prstGeom prst="ellipse">
          <a:avLst/>
        </a:prstGeom>
        <a:solidFill>
          <a:schemeClr val="accent2">
            <a:hueOff val="-1099662"/>
            <a:satOff val="19362"/>
            <a:lumOff val="4102"/>
            <a:alphaOff val="0"/>
          </a:schemeClr>
        </a:solidFill>
        <a:ln w="12700" cap="flat" cmpd="sng" algn="ctr">
          <a:solidFill>
            <a:schemeClr val="accent2">
              <a:hueOff val="-1099662"/>
              <a:satOff val="19362"/>
              <a:lumOff val="41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5</a:t>
          </a:r>
        </a:p>
      </dsp:txBody>
      <dsp:txXfrm>
        <a:off x="6901416" y="2282110"/>
        <a:ext cx="430755" cy="430755"/>
      </dsp:txXfrm>
    </dsp:sp>
    <dsp:sp modelId="{9D142A46-B51F-467C-B1E5-BDCB36C4ADBE}">
      <dsp:nvSpPr>
        <dsp:cNvPr id="0" name=""/>
        <dsp:cNvSpPr/>
      </dsp:nvSpPr>
      <dsp:spPr>
        <a:xfrm>
          <a:off x="6391580" y="4020363"/>
          <a:ext cx="1450426" cy="72"/>
        </a:xfrm>
        <a:prstGeom prst="rect">
          <a:avLst/>
        </a:prstGeom>
        <a:solidFill>
          <a:schemeClr val="accent2">
            <a:hueOff val="-1237119"/>
            <a:satOff val="21782"/>
            <a:lumOff val="4615"/>
            <a:alphaOff val="0"/>
          </a:schemeClr>
        </a:solidFill>
        <a:ln w="12700" cap="flat" cmpd="sng" algn="ctr">
          <a:solidFill>
            <a:schemeClr val="accent2">
              <a:hueOff val="-1237119"/>
              <a:satOff val="21782"/>
              <a:lumOff val="461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793C6B-DBE7-4D18-98EC-266FF8856C47}">
      <dsp:nvSpPr>
        <dsp:cNvPr id="0" name=""/>
        <dsp:cNvSpPr/>
      </dsp:nvSpPr>
      <dsp:spPr>
        <a:xfrm>
          <a:off x="7987049" y="1989839"/>
          <a:ext cx="1450426" cy="2030596"/>
        </a:xfrm>
        <a:prstGeom prst="rect">
          <a:avLst/>
        </a:prstGeom>
        <a:solidFill>
          <a:schemeClr val="accent2">
            <a:tint val="40000"/>
            <a:alpha val="90000"/>
            <a:hueOff val="-1762608"/>
            <a:satOff val="28116"/>
            <a:lumOff val="1916"/>
            <a:alphaOff val="0"/>
          </a:schemeClr>
        </a:solidFill>
        <a:ln w="12700" cap="flat" cmpd="sng" algn="ctr">
          <a:solidFill>
            <a:schemeClr val="accent2">
              <a:tint val="40000"/>
              <a:alpha val="90000"/>
              <a:hueOff val="-1762608"/>
              <a:satOff val="28116"/>
              <a:lumOff val="191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Implementation</a:t>
          </a:r>
        </a:p>
      </dsp:txBody>
      <dsp:txXfrm>
        <a:off x="7987049" y="2761465"/>
        <a:ext cx="1450426" cy="1218358"/>
      </dsp:txXfrm>
    </dsp:sp>
    <dsp:sp modelId="{7A96105E-8D25-4D0C-B373-685592249BD1}">
      <dsp:nvSpPr>
        <dsp:cNvPr id="0" name=""/>
        <dsp:cNvSpPr/>
      </dsp:nvSpPr>
      <dsp:spPr>
        <a:xfrm>
          <a:off x="8407673" y="2192898"/>
          <a:ext cx="609179" cy="609179"/>
        </a:xfrm>
        <a:prstGeom prst="ellipse">
          <a:avLst/>
        </a:prstGeom>
        <a:solidFill>
          <a:schemeClr val="accent2">
            <a:hueOff val="-1374577"/>
            <a:satOff val="24202"/>
            <a:lumOff val="5128"/>
            <a:alphaOff val="0"/>
          </a:schemeClr>
        </a:solidFill>
        <a:ln w="12700" cap="flat" cmpd="sng" algn="ctr">
          <a:solidFill>
            <a:schemeClr val="accent2">
              <a:hueOff val="-1374577"/>
              <a:satOff val="24202"/>
              <a:lumOff val="51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6</a:t>
          </a:r>
        </a:p>
      </dsp:txBody>
      <dsp:txXfrm>
        <a:off x="8496885" y="2282110"/>
        <a:ext cx="430755" cy="430755"/>
      </dsp:txXfrm>
    </dsp:sp>
    <dsp:sp modelId="{A50ECF8A-FA46-4ACD-8DD5-BD07D362065C}">
      <dsp:nvSpPr>
        <dsp:cNvPr id="0" name=""/>
        <dsp:cNvSpPr/>
      </dsp:nvSpPr>
      <dsp:spPr>
        <a:xfrm>
          <a:off x="7987049" y="4020363"/>
          <a:ext cx="1450426" cy="72"/>
        </a:xfrm>
        <a:prstGeom prst="rect">
          <a:avLst/>
        </a:prstGeom>
        <a:solidFill>
          <a:schemeClr val="accent2">
            <a:hueOff val="-1512035"/>
            <a:satOff val="26623"/>
            <a:lumOff val="5640"/>
            <a:alphaOff val="0"/>
          </a:schemeClr>
        </a:solidFill>
        <a:ln w="12700" cap="flat" cmpd="sng" algn="ctr">
          <a:solidFill>
            <a:schemeClr val="accent2">
              <a:hueOff val="-1512035"/>
              <a:satOff val="26623"/>
              <a:lumOff val="5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6143A0-295A-48A1-A1A0-5F649FA93411}">
      <dsp:nvSpPr>
        <dsp:cNvPr id="0" name=""/>
        <dsp:cNvSpPr/>
      </dsp:nvSpPr>
      <dsp:spPr>
        <a:xfrm>
          <a:off x="9582518" y="1989839"/>
          <a:ext cx="1450426" cy="2030596"/>
        </a:xfrm>
        <a:prstGeom prst="rect">
          <a:avLst/>
        </a:prstGeom>
        <a:solidFill>
          <a:schemeClr val="accent2">
            <a:tint val="40000"/>
            <a:alpha val="90000"/>
            <a:hueOff val="-2115130"/>
            <a:satOff val="33739"/>
            <a:lumOff val="2299"/>
            <a:alphaOff val="0"/>
          </a:schemeClr>
        </a:solidFill>
        <a:ln w="12700" cap="flat" cmpd="sng" algn="ctr">
          <a:solidFill>
            <a:schemeClr val="accent2">
              <a:tint val="40000"/>
              <a:alpha val="90000"/>
              <a:hueOff val="-2115130"/>
              <a:satOff val="33739"/>
              <a:lumOff val="229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081" tIns="330200" rIns="113081" bIns="330200" numCol="1" spcCol="1270" anchor="t" anchorCtr="0">
          <a:noAutofit/>
        </a:bodyPr>
        <a:lstStyle/>
        <a:p>
          <a:pPr marL="0" lvl="0" indent="0" algn="l" defTabSz="577850">
            <a:lnSpc>
              <a:spcPct val="90000"/>
            </a:lnSpc>
            <a:spcBef>
              <a:spcPct val="0"/>
            </a:spcBef>
            <a:spcAft>
              <a:spcPct val="35000"/>
            </a:spcAft>
            <a:buNone/>
          </a:pPr>
          <a:r>
            <a:rPr lang="en-US" sz="1300" kern="1200"/>
            <a:t>Reflection </a:t>
          </a:r>
        </a:p>
      </dsp:txBody>
      <dsp:txXfrm>
        <a:off x="9582518" y="2761465"/>
        <a:ext cx="1450426" cy="1218358"/>
      </dsp:txXfrm>
    </dsp:sp>
    <dsp:sp modelId="{4AE9DF40-1050-46D4-8FC2-81C29A91C4F3}">
      <dsp:nvSpPr>
        <dsp:cNvPr id="0" name=""/>
        <dsp:cNvSpPr/>
      </dsp:nvSpPr>
      <dsp:spPr>
        <a:xfrm>
          <a:off x="10003141" y="2192898"/>
          <a:ext cx="609179" cy="609179"/>
        </a:xfrm>
        <a:prstGeom prst="ellipse">
          <a:avLst/>
        </a:prstGeom>
        <a:solidFill>
          <a:schemeClr val="accent2">
            <a:hueOff val="-1649493"/>
            <a:satOff val="29043"/>
            <a:lumOff val="6153"/>
            <a:alphaOff val="0"/>
          </a:schemeClr>
        </a:solidFill>
        <a:ln w="12700" cap="flat" cmpd="sng" algn="ctr">
          <a:solidFill>
            <a:schemeClr val="accent2">
              <a:hueOff val="-1649493"/>
              <a:satOff val="29043"/>
              <a:lumOff val="61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494" tIns="12700" rIns="47494" bIns="12700" numCol="1" spcCol="1270" anchor="ctr" anchorCtr="0">
          <a:noAutofit/>
        </a:bodyPr>
        <a:lstStyle/>
        <a:p>
          <a:pPr marL="0" lvl="0" indent="0" algn="ctr" defTabSz="1200150">
            <a:lnSpc>
              <a:spcPct val="90000"/>
            </a:lnSpc>
            <a:spcBef>
              <a:spcPct val="0"/>
            </a:spcBef>
            <a:spcAft>
              <a:spcPct val="35000"/>
            </a:spcAft>
            <a:buNone/>
          </a:pPr>
          <a:r>
            <a:rPr lang="en-US" sz="2700" kern="1200"/>
            <a:t>7</a:t>
          </a:r>
        </a:p>
      </dsp:txBody>
      <dsp:txXfrm>
        <a:off x="10092353" y="2282110"/>
        <a:ext cx="430755" cy="430755"/>
      </dsp:txXfrm>
    </dsp:sp>
    <dsp:sp modelId="{35D148AE-8066-4148-98C3-CC533B9BF12A}">
      <dsp:nvSpPr>
        <dsp:cNvPr id="0" name=""/>
        <dsp:cNvSpPr/>
      </dsp:nvSpPr>
      <dsp:spPr>
        <a:xfrm>
          <a:off x="9582518" y="4020363"/>
          <a:ext cx="1450426" cy="72"/>
        </a:xfrm>
        <a:prstGeom prst="rect">
          <a:avLst/>
        </a:prstGeom>
        <a:solidFill>
          <a:schemeClr val="accent2">
            <a:hueOff val="-1786950"/>
            <a:satOff val="31463"/>
            <a:lumOff val="6666"/>
            <a:alphaOff val="0"/>
          </a:schemeClr>
        </a:solidFill>
        <a:ln w="12700" cap="flat" cmpd="sng" algn="ctr">
          <a:solidFill>
            <a:schemeClr val="accent2">
              <a:hueOff val="-1786950"/>
              <a:satOff val="31463"/>
              <a:lumOff val="66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CC9DE8-1C9D-4BE0-BBA7-C637E321D0BA}">
      <dsp:nvSpPr>
        <dsp:cNvPr id="0" name=""/>
        <dsp:cNvSpPr/>
      </dsp:nvSpPr>
      <dsp:spPr>
        <a:xfrm>
          <a:off x="1382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134D60-682B-4D0C-8741-F1A989A055FE}">
      <dsp:nvSpPr>
        <dsp:cNvPr id="0" name=""/>
        <dsp:cNvSpPr/>
      </dsp:nvSpPr>
      <dsp:spPr>
        <a:xfrm>
          <a:off x="194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Why do we need a written plan? </a:t>
          </a:r>
        </a:p>
      </dsp:txBody>
      <dsp:txXfrm>
        <a:off x="194675" y="3133074"/>
        <a:ext cx="4320000" cy="720000"/>
      </dsp:txXfrm>
    </dsp:sp>
    <dsp:sp modelId="{50B967C8-DEA7-4FFE-948B-DED540C2926E}">
      <dsp:nvSpPr>
        <dsp:cNvPr id="0" name=""/>
        <dsp:cNvSpPr/>
      </dsp:nvSpPr>
      <dsp:spPr>
        <a:xfrm>
          <a:off x="6458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F5BB2A-46BE-4B60-BC9D-5EFB07BE6CF5}">
      <dsp:nvSpPr>
        <dsp:cNvPr id="0" name=""/>
        <dsp:cNvSpPr/>
      </dsp:nvSpPr>
      <dsp:spPr>
        <a:xfrm>
          <a:off x="5270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What is challenging about developing a plan? </a:t>
          </a:r>
        </a:p>
      </dsp:txBody>
      <dsp:txXfrm>
        <a:off x="5270675" y="3133074"/>
        <a:ext cx="432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CA446-A3F0-4EBB-A897-31D5CD7E12F1}">
      <dsp:nvSpPr>
        <dsp:cNvPr id="0" name=""/>
        <dsp:cNvSpPr/>
      </dsp:nvSpPr>
      <dsp:spPr>
        <a:xfrm>
          <a:off x="975238" y="59231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EF052B-C82E-4973-B650-76A89E2C9F8E}">
      <dsp:nvSpPr>
        <dsp:cNvPr id="0" name=""/>
        <dsp:cNvSpPr/>
      </dsp:nvSpPr>
      <dsp:spPr>
        <a:xfrm>
          <a:off x="205742" y="2359682"/>
          <a:ext cx="2798168"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Observation - What do I see and hear? What is the challenge? </a:t>
          </a:r>
        </a:p>
      </dsp:txBody>
      <dsp:txXfrm>
        <a:off x="205742" y="2359682"/>
        <a:ext cx="2798168" cy="1620000"/>
      </dsp:txXfrm>
    </dsp:sp>
    <dsp:sp modelId="{DF4440AD-5D76-4B1A-95D8-E33DB5D4DDFA}">
      <dsp:nvSpPr>
        <dsp:cNvPr id="0" name=""/>
        <dsp:cNvSpPr/>
      </dsp:nvSpPr>
      <dsp:spPr>
        <a:xfrm>
          <a:off x="4263087" y="59231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4867C9-B8CB-4111-A6BE-1514871B2C2C}">
      <dsp:nvSpPr>
        <dsp:cNvPr id="0" name=""/>
        <dsp:cNvSpPr/>
      </dsp:nvSpPr>
      <dsp:spPr>
        <a:xfrm>
          <a:off x="3493590" y="2359682"/>
          <a:ext cx="2798168"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Diagnosis - Why is the problem a problem? </a:t>
          </a:r>
        </a:p>
      </dsp:txBody>
      <dsp:txXfrm>
        <a:off x="3493590" y="2359682"/>
        <a:ext cx="2798168" cy="1620000"/>
      </dsp:txXfrm>
    </dsp:sp>
    <dsp:sp modelId="{E5DA816B-F881-4ECA-9D76-AD99EC733AA1}">
      <dsp:nvSpPr>
        <dsp:cNvPr id="0" name=""/>
        <dsp:cNvSpPr/>
      </dsp:nvSpPr>
      <dsp:spPr>
        <a:xfrm>
          <a:off x="7550935" y="59231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C7CDFE-FFDC-4374-9147-EB49A867FB04}">
      <dsp:nvSpPr>
        <dsp:cNvPr id="0" name=""/>
        <dsp:cNvSpPr/>
      </dsp:nvSpPr>
      <dsp:spPr>
        <a:xfrm>
          <a:off x="6781438" y="2359682"/>
          <a:ext cx="2798168" cy="16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Intervention – Questions to create space for reflection  </a:t>
          </a:r>
        </a:p>
      </dsp:txBody>
      <dsp:txXfrm>
        <a:off x="6781438" y="2359682"/>
        <a:ext cx="2798168" cy="16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1EA789-F262-4BED-B400-4F8DCB43900B}">
      <dsp:nvSpPr>
        <dsp:cNvPr id="0" name=""/>
        <dsp:cNvSpPr/>
      </dsp:nvSpPr>
      <dsp:spPr>
        <a:xfrm>
          <a:off x="474940"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54E25D-CDF6-4E7A-BEBA-9600F1ABD5E7}">
      <dsp:nvSpPr>
        <dsp:cNvPr id="0" name=""/>
        <dsp:cNvSpPr/>
      </dsp:nvSpPr>
      <dsp:spPr>
        <a:xfrm>
          <a:off x="3143"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How do you know that? </a:t>
          </a:r>
        </a:p>
      </dsp:txBody>
      <dsp:txXfrm>
        <a:off x="3143" y="1786464"/>
        <a:ext cx="1715625" cy="2316093"/>
      </dsp:txXfrm>
    </dsp:sp>
    <dsp:sp modelId="{464A4A27-8FF9-4E09-BDAB-F088A44195F6}">
      <dsp:nvSpPr>
        <dsp:cNvPr id="0" name=""/>
        <dsp:cNvSpPr/>
      </dsp:nvSpPr>
      <dsp:spPr>
        <a:xfrm>
          <a:off x="2490799"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E10D5C-E5FC-47F7-BE72-7600A4573DF8}">
      <dsp:nvSpPr>
        <dsp:cNvPr id="0" name=""/>
        <dsp:cNvSpPr/>
      </dsp:nvSpPr>
      <dsp:spPr>
        <a:xfrm>
          <a:off x="2019003"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What kinds of evidence do you have?</a:t>
          </a:r>
        </a:p>
      </dsp:txBody>
      <dsp:txXfrm>
        <a:off x="2019003" y="1786464"/>
        <a:ext cx="1715625" cy="2316093"/>
      </dsp:txXfrm>
    </dsp:sp>
    <dsp:sp modelId="{E461F2DF-0812-4451-B206-E11008CC08FB}">
      <dsp:nvSpPr>
        <dsp:cNvPr id="0" name=""/>
        <dsp:cNvSpPr/>
      </dsp:nvSpPr>
      <dsp:spPr>
        <a:xfrm>
          <a:off x="4506659"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759481-528D-46A9-8E89-F7CFC1315B80}">
      <dsp:nvSpPr>
        <dsp:cNvPr id="0" name=""/>
        <dsp:cNvSpPr/>
      </dsp:nvSpPr>
      <dsp:spPr>
        <a:xfrm>
          <a:off x="4034862"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When have you seen that happen?</a:t>
          </a:r>
        </a:p>
      </dsp:txBody>
      <dsp:txXfrm>
        <a:off x="4034862" y="1786464"/>
        <a:ext cx="1715625" cy="2316093"/>
      </dsp:txXfrm>
    </dsp:sp>
    <dsp:sp modelId="{3AF68426-18AC-4484-8509-06A7AA5F27FB}">
      <dsp:nvSpPr>
        <dsp:cNvPr id="0" name=""/>
        <dsp:cNvSpPr/>
      </dsp:nvSpPr>
      <dsp:spPr>
        <a:xfrm>
          <a:off x="6522518"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1CCFE1-4F21-4EE5-818C-68CD6EDA7061}">
      <dsp:nvSpPr>
        <dsp:cNvPr id="0" name=""/>
        <dsp:cNvSpPr/>
      </dsp:nvSpPr>
      <dsp:spPr>
        <a:xfrm>
          <a:off x="6050721"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What would have to happen to change that?</a:t>
          </a:r>
        </a:p>
      </dsp:txBody>
      <dsp:txXfrm>
        <a:off x="6050721" y="1786464"/>
        <a:ext cx="1715625" cy="2316093"/>
      </dsp:txXfrm>
    </dsp:sp>
    <dsp:sp modelId="{EC9FA431-CDEB-4E31-8CD0-CFB96725D86E}">
      <dsp:nvSpPr>
        <dsp:cNvPr id="0" name=""/>
        <dsp:cNvSpPr/>
      </dsp:nvSpPr>
      <dsp:spPr>
        <a:xfrm>
          <a:off x="8538378" y="469442"/>
          <a:ext cx="772031" cy="77203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0D2033-78BC-4580-876D-42CA194A4118}">
      <dsp:nvSpPr>
        <dsp:cNvPr id="0" name=""/>
        <dsp:cNvSpPr/>
      </dsp:nvSpPr>
      <dsp:spPr>
        <a:xfrm>
          <a:off x="8066581" y="1786464"/>
          <a:ext cx="1715625" cy="2316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a:t>If you say, "Yes" to this opportunity, what will you have to say, "No" to? </a:t>
          </a:r>
        </a:p>
      </dsp:txBody>
      <dsp:txXfrm>
        <a:off x="8066581" y="1786464"/>
        <a:ext cx="1715625" cy="23160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EEAE08-BCDB-4021-A468-A6C519E2E4B4}">
      <dsp:nvSpPr>
        <dsp:cNvPr id="0" name=""/>
        <dsp:cNvSpPr/>
      </dsp:nvSpPr>
      <dsp:spPr>
        <a:xfrm>
          <a:off x="0" y="558"/>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C495D5-6EFE-41E1-B583-74176F5F8119}">
      <dsp:nvSpPr>
        <dsp:cNvPr id="0" name=""/>
        <dsp:cNvSpPr/>
      </dsp:nvSpPr>
      <dsp:spPr>
        <a:xfrm>
          <a:off x="395054" y="294400"/>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D54BAD-4A41-4706-97FF-629E408EDA65}">
      <dsp:nvSpPr>
        <dsp:cNvPr id="0" name=""/>
        <dsp:cNvSpPr/>
      </dsp:nvSpPr>
      <dsp:spPr>
        <a:xfrm>
          <a:off x="1508391" y="558"/>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Which of these things feels most urgent for us to figure out today?</a:t>
          </a:r>
        </a:p>
      </dsp:txBody>
      <dsp:txXfrm>
        <a:off x="1508391" y="558"/>
        <a:ext cx="8276958" cy="1305966"/>
      </dsp:txXfrm>
    </dsp:sp>
    <dsp:sp modelId="{B57F0811-9FEF-4C54-BE1E-E2CE460CA56A}">
      <dsp:nvSpPr>
        <dsp:cNvPr id="0" name=""/>
        <dsp:cNvSpPr/>
      </dsp:nvSpPr>
      <dsp:spPr>
        <a:xfrm>
          <a:off x="0" y="1633016"/>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77877E-5225-4EAF-9668-4D5A215092E5}">
      <dsp:nvSpPr>
        <dsp:cNvPr id="0" name=""/>
        <dsp:cNvSpPr/>
      </dsp:nvSpPr>
      <dsp:spPr>
        <a:xfrm>
          <a:off x="395054" y="1926859"/>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CE311C-A9EA-4C6C-9EF9-CA3AF79D4877}">
      <dsp:nvSpPr>
        <dsp:cNvPr id="0" name=""/>
        <dsp:cNvSpPr/>
      </dsp:nvSpPr>
      <dsp:spPr>
        <a:xfrm>
          <a:off x="1508391" y="1633016"/>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Is that what you wanted to talk about today?</a:t>
          </a:r>
        </a:p>
      </dsp:txBody>
      <dsp:txXfrm>
        <a:off x="1508391" y="1633016"/>
        <a:ext cx="8276958" cy="1305966"/>
      </dsp:txXfrm>
    </dsp:sp>
    <dsp:sp modelId="{8966C121-C6A0-4581-8F6D-CB845F685A21}">
      <dsp:nvSpPr>
        <dsp:cNvPr id="0" name=""/>
        <dsp:cNvSpPr/>
      </dsp:nvSpPr>
      <dsp:spPr>
        <a:xfrm>
          <a:off x="0" y="3265475"/>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5EEED-DD95-4772-BF2A-6A58F1F23475}">
      <dsp:nvSpPr>
        <dsp:cNvPr id="0" name=""/>
        <dsp:cNvSpPr/>
      </dsp:nvSpPr>
      <dsp:spPr>
        <a:xfrm>
          <a:off x="395054" y="3559317"/>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599B3B-C8EA-49C2-BD19-93BC60A57B54}">
      <dsp:nvSpPr>
        <dsp:cNvPr id="0" name=""/>
        <dsp:cNvSpPr/>
      </dsp:nvSpPr>
      <dsp:spPr>
        <a:xfrm>
          <a:off x="1508391" y="3265475"/>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How does that align with the campaign plan? </a:t>
          </a:r>
        </a:p>
      </dsp:txBody>
      <dsp:txXfrm>
        <a:off x="1508391" y="3265475"/>
        <a:ext cx="8276958" cy="13059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0686B6-2BEA-491B-8E68-4C019D1BD365}">
      <dsp:nvSpPr>
        <dsp:cNvPr id="0" name=""/>
        <dsp:cNvSpPr/>
      </dsp:nvSpPr>
      <dsp:spPr>
        <a:xfrm>
          <a:off x="167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539467-02F3-4B3E-803D-32643D2739F3}">
      <dsp:nvSpPr>
        <dsp:cNvPr id="0" name=""/>
        <dsp:cNvSpPr/>
      </dsp:nvSpPr>
      <dsp:spPr>
        <a:xfrm>
          <a:off x="214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4AC16A-7FCD-446D-9F20-1F5CF291B3E5}">
      <dsp:nvSpPr>
        <dsp:cNvPr id="0" name=""/>
        <dsp:cNvSpPr/>
      </dsp:nvSpPr>
      <dsp:spPr>
        <a:xfrm>
          <a:off x="97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How do you know people care about this? </a:t>
          </a:r>
        </a:p>
      </dsp:txBody>
      <dsp:txXfrm>
        <a:off x="977675" y="3174750"/>
        <a:ext cx="3600000" cy="1102500"/>
      </dsp:txXfrm>
    </dsp:sp>
    <dsp:sp modelId="{E02A3311-1095-4333-BFB7-994910DCE43B}">
      <dsp:nvSpPr>
        <dsp:cNvPr id="0" name=""/>
        <dsp:cNvSpPr/>
      </dsp:nvSpPr>
      <dsp:spPr>
        <a:xfrm>
          <a:off x="5909675" y="294749"/>
          <a:ext cx="2196000" cy="2196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D345F5-9594-440B-9C3C-43CE62E747DD}">
      <dsp:nvSpPr>
        <dsp:cNvPr id="0" name=""/>
        <dsp:cNvSpPr/>
      </dsp:nvSpPr>
      <dsp:spPr>
        <a:xfrm>
          <a:off x="6377675" y="762749"/>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DAB3E30-F354-4CC5-A2CB-EC0B4D0F4CF8}">
      <dsp:nvSpPr>
        <dsp:cNvPr id="0" name=""/>
        <dsp:cNvSpPr/>
      </dsp:nvSpPr>
      <dsp:spPr>
        <a:xfrm>
          <a:off x="5207675" y="3174750"/>
          <a:ext cx="3600000" cy="110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cap="all"/>
          </a:pPr>
          <a:r>
            <a:rPr lang="en-US" sz="3600" kern="1200"/>
            <a:t>Is this the root cause? </a:t>
          </a:r>
        </a:p>
      </dsp:txBody>
      <dsp:txXfrm>
        <a:off x="5207675" y="3174750"/>
        <a:ext cx="3600000" cy="11025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5A2E37-52B6-413B-A935-958D463CAB72}">
      <dsp:nvSpPr>
        <dsp:cNvPr id="0" name=""/>
        <dsp:cNvSpPr/>
      </dsp:nvSpPr>
      <dsp:spPr>
        <a:xfrm>
          <a:off x="0" y="742949"/>
          <a:ext cx="9785350" cy="13716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D8744D-7DD5-45DF-A3BC-D2A5CF4B911C}">
      <dsp:nvSpPr>
        <dsp:cNvPr id="0" name=""/>
        <dsp:cNvSpPr/>
      </dsp:nvSpPr>
      <dsp:spPr>
        <a:xfrm>
          <a:off x="414909" y="1051559"/>
          <a:ext cx="754380" cy="7543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ED93B8-6CE3-44BB-8BA4-DC52D938701F}">
      <dsp:nvSpPr>
        <dsp:cNvPr id="0" name=""/>
        <dsp:cNvSpPr/>
      </dsp:nvSpPr>
      <dsp:spPr>
        <a:xfrm>
          <a:off x="1584198" y="742949"/>
          <a:ext cx="8201152" cy="1371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161" tIns="145161" rIns="145161" bIns="145161" numCol="1" spcCol="1270" anchor="ctr" anchorCtr="0">
          <a:noAutofit/>
        </a:bodyPr>
        <a:lstStyle/>
        <a:p>
          <a:pPr marL="0" lvl="0" indent="0" algn="l" defTabSz="1111250">
            <a:lnSpc>
              <a:spcPct val="90000"/>
            </a:lnSpc>
            <a:spcBef>
              <a:spcPct val="0"/>
            </a:spcBef>
            <a:spcAft>
              <a:spcPct val="35000"/>
            </a:spcAft>
            <a:buNone/>
          </a:pPr>
          <a:r>
            <a:rPr lang="en-US" sz="2500" kern="1200"/>
            <a:t>Is your team made up of trusted and respected leaders?</a:t>
          </a:r>
        </a:p>
      </dsp:txBody>
      <dsp:txXfrm>
        <a:off x="1584198" y="742949"/>
        <a:ext cx="8201152" cy="1371600"/>
      </dsp:txXfrm>
    </dsp:sp>
    <dsp:sp modelId="{C51F8D79-0410-43BB-B801-269F0EBF56BF}">
      <dsp:nvSpPr>
        <dsp:cNvPr id="0" name=""/>
        <dsp:cNvSpPr/>
      </dsp:nvSpPr>
      <dsp:spPr>
        <a:xfrm>
          <a:off x="0" y="2457450"/>
          <a:ext cx="9785350" cy="137160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C06AD6-3004-4968-8369-E9C53A82C81A}">
      <dsp:nvSpPr>
        <dsp:cNvPr id="0" name=""/>
        <dsp:cNvSpPr/>
      </dsp:nvSpPr>
      <dsp:spPr>
        <a:xfrm>
          <a:off x="414909" y="2766060"/>
          <a:ext cx="754380" cy="7543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4226C0-BA90-480F-AE2D-BD9EC271179B}">
      <dsp:nvSpPr>
        <dsp:cNvPr id="0" name=""/>
        <dsp:cNvSpPr/>
      </dsp:nvSpPr>
      <dsp:spPr>
        <a:xfrm>
          <a:off x="1584198" y="2457450"/>
          <a:ext cx="8201152" cy="1371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5161" tIns="145161" rIns="145161" bIns="145161" numCol="1" spcCol="1270" anchor="ctr" anchorCtr="0">
          <a:noAutofit/>
        </a:bodyPr>
        <a:lstStyle/>
        <a:p>
          <a:pPr marL="0" lvl="0" indent="0" algn="l" defTabSz="1111250">
            <a:lnSpc>
              <a:spcPct val="90000"/>
            </a:lnSpc>
            <a:spcBef>
              <a:spcPct val="0"/>
            </a:spcBef>
            <a:spcAft>
              <a:spcPct val="35000"/>
            </a:spcAft>
            <a:buNone/>
          </a:pPr>
          <a:r>
            <a:rPr lang="en-US" sz="2500" kern="1200"/>
            <a:t>Does your team have representation from each school/worksite?</a:t>
          </a:r>
        </a:p>
      </dsp:txBody>
      <dsp:txXfrm>
        <a:off x="1584198" y="2457450"/>
        <a:ext cx="8201152" cy="13716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A2303B-1628-4018-97D3-B3FD90C7833D}">
      <dsp:nvSpPr>
        <dsp:cNvPr id="0" name=""/>
        <dsp:cNvSpPr/>
      </dsp:nvSpPr>
      <dsp:spPr>
        <a:xfrm>
          <a:off x="975238" y="112174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462D64-59FC-456C-AC76-951CE47FF3DC}">
      <dsp:nvSpPr>
        <dsp:cNvPr id="0" name=""/>
        <dsp:cNvSpPr/>
      </dsp:nvSpPr>
      <dsp:spPr>
        <a:xfrm>
          <a:off x="205742" y="2730252"/>
          <a:ext cx="279816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Does this person have the power to make the change you want? </a:t>
          </a:r>
        </a:p>
      </dsp:txBody>
      <dsp:txXfrm>
        <a:off x="205742" y="2730252"/>
        <a:ext cx="2798168" cy="720000"/>
      </dsp:txXfrm>
    </dsp:sp>
    <dsp:sp modelId="{BD06859E-0A30-4D4C-A0D3-76CE30440E91}">
      <dsp:nvSpPr>
        <dsp:cNvPr id="0" name=""/>
        <dsp:cNvSpPr/>
      </dsp:nvSpPr>
      <dsp:spPr>
        <a:xfrm>
          <a:off x="4263087" y="112174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8E330A-F5F6-4193-9537-3B9B66EB742F}">
      <dsp:nvSpPr>
        <dsp:cNvPr id="0" name=""/>
        <dsp:cNvSpPr/>
      </dsp:nvSpPr>
      <dsp:spPr>
        <a:xfrm>
          <a:off x="3493590" y="2730252"/>
          <a:ext cx="279816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Who might be in opposition of this?</a:t>
          </a:r>
        </a:p>
      </dsp:txBody>
      <dsp:txXfrm>
        <a:off x="3493590" y="2730252"/>
        <a:ext cx="2798168" cy="720000"/>
      </dsp:txXfrm>
    </dsp:sp>
    <dsp:sp modelId="{3C016AE4-D6E4-4C49-88DB-9C8364CCAB4E}">
      <dsp:nvSpPr>
        <dsp:cNvPr id="0" name=""/>
        <dsp:cNvSpPr/>
      </dsp:nvSpPr>
      <dsp:spPr>
        <a:xfrm>
          <a:off x="7550935" y="1121747"/>
          <a:ext cx="1259175" cy="12591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D58885-5396-4DB6-BF4C-B824CB608EE0}">
      <dsp:nvSpPr>
        <dsp:cNvPr id="0" name=""/>
        <dsp:cNvSpPr/>
      </dsp:nvSpPr>
      <dsp:spPr>
        <a:xfrm>
          <a:off x="6781438" y="2730252"/>
          <a:ext cx="279816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US" sz="1500" kern="1200"/>
            <a:t>Why hasn't this been fixed already? </a:t>
          </a:r>
        </a:p>
      </dsp:txBody>
      <dsp:txXfrm>
        <a:off x="6781438" y="2730252"/>
        <a:ext cx="2798168"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496610-F058-4721-8E2F-EA962BF26CBA}">
      <dsp:nvSpPr>
        <dsp:cNvPr id="0" name=""/>
        <dsp:cNvSpPr/>
      </dsp:nvSpPr>
      <dsp:spPr>
        <a:xfrm>
          <a:off x="1382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31429D-8E5C-49B6-A087-FAD08CD480F9}">
      <dsp:nvSpPr>
        <dsp:cNvPr id="0" name=""/>
        <dsp:cNvSpPr/>
      </dsp:nvSpPr>
      <dsp:spPr>
        <a:xfrm>
          <a:off x="194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How will you know you've won? </a:t>
          </a:r>
        </a:p>
      </dsp:txBody>
      <dsp:txXfrm>
        <a:off x="194675" y="3133074"/>
        <a:ext cx="4320000" cy="720000"/>
      </dsp:txXfrm>
    </dsp:sp>
    <dsp:sp modelId="{D58A90D6-AE0B-4ECA-83B7-1C694DA264DB}">
      <dsp:nvSpPr>
        <dsp:cNvPr id="0" name=""/>
        <dsp:cNvSpPr/>
      </dsp:nvSpPr>
      <dsp:spPr>
        <a:xfrm>
          <a:off x="6458675" y="718925"/>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B2632B-72FB-43BA-AF88-193AA9E4D891}">
      <dsp:nvSpPr>
        <dsp:cNvPr id="0" name=""/>
        <dsp:cNvSpPr/>
      </dsp:nvSpPr>
      <dsp:spPr>
        <a:xfrm>
          <a:off x="5270675" y="3133074"/>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90000"/>
            </a:lnSpc>
            <a:spcBef>
              <a:spcPct val="0"/>
            </a:spcBef>
            <a:spcAft>
              <a:spcPct val="35000"/>
            </a:spcAft>
            <a:buNone/>
          </a:pPr>
          <a:r>
            <a:rPr lang="en-US" sz="2300" kern="1200"/>
            <a:t>What might look like a win along the way? </a:t>
          </a:r>
        </a:p>
      </dsp:txBody>
      <dsp:txXfrm>
        <a:off x="5270675" y="3133074"/>
        <a:ext cx="4320000" cy="720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FB9E8-83D9-4A6F-9F59-B00826FF1A34}">
      <dsp:nvSpPr>
        <dsp:cNvPr id="0" name=""/>
        <dsp:cNvSpPr/>
      </dsp:nvSpPr>
      <dsp:spPr>
        <a:xfrm>
          <a:off x="0" y="558"/>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176C3B-5AB2-4C31-B043-7C610BDA3394}">
      <dsp:nvSpPr>
        <dsp:cNvPr id="0" name=""/>
        <dsp:cNvSpPr/>
      </dsp:nvSpPr>
      <dsp:spPr>
        <a:xfrm>
          <a:off x="395054" y="294400"/>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B0538F-BBCD-40F0-B973-9DB72CCF69D1}">
      <dsp:nvSpPr>
        <dsp:cNvPr id="0" name=""/>
        <dsp:cNvSpPr/>
      </dsp:nvSpPr>
      <dsp:spPr>
        <a:xfrm>
          <a:off x="1508391" y="558"/>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How will you know people are ready to take that step? </a:t>
          </a:r>
        </a:p>
      </dsp:txBody>
      <dsp:txXfrm>
        <a:off x="1508391" y="558"/>
        <a:ext cx="8276958" cy="1305966"/>
      </dsp:txXfrm>
    </dsp:sp>
    <dsp:sp modelId="{723109D6-513B-4964-B173-73AFAF4F42DC}">
      <dsp:nvSpPr>
        <dsp:cNvPr id="0" name=""/>
        <dsp:cNvSpPr/>
      </dsp:nvSpPr>
      <dsp:spPr>
        <a:xfrm>
          <a:off x="0" y="1633016"/>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DB1EE3-6C5A-4643-A9C9-54AC9E3875BE}">
      <dsp:nvSpPr>
        <dsp:cNvPr id="0" name=""/>
        <dsp:cNvSpPr/>
      </dsp:nvSpPr>
      <dsp:spPr>
        <a:xfrm>
          <a:off x="395054" y="1926859"/>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932F86-198F-4FAD-922B-A3EEF143CAEA}">
      <dsp:nvSpPr>
        <dsp:cNvPr id="0" name=""/>
        <dsp:cNvSpPr/>
      </dsp:nvSpPr>
      <dsp:spPr>
        <a:xfrm>
          <a:off x="1508391" y="1633016"/>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What will your campaign look like in the school? </a:t>
          </a:r>
        </a:p>
      </dsp:txBody>
      <dsp:txXfrm>
        <a:off x="1508391" y="1633016"/>
        <a:ext cx="8276958" cy="1305966"/>
      </dsp:txXfrm>
    </dsp:sp>
    <dsp:sp modelId="{3832CFEB-F66F-40D6-9524-1CF9DE3B2CBE}">
      <dsp:nvSpPr>
        <dsp:cNvPr id="0" name=""/>
        <dsp:cNvSpPr/>
      </dsp:nvSpPr>
      <dsp:spPr>
        <a:xfrm>
          <a:off x="0" y="3265475"/>
          <a:ext cx="9785350" cy="130596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3F1638-2765-4C33-BAD6-68C9ECCA2502}">
      <dsp:nvSpPr>
        <dsp:cNvPr id="0" name=""/>
        <dsp:cNvSpPr/>
      </dsp:nvSpPr>
      <dsp:spPr>
        <a:xfrm>
          <a:off x="395054" y="3559317"/>
          <a:ext cx="718281" cy="71828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9030E9-10DE-425A-84CE-72B5970EB0E0}">
      <dsp:nvSpPr>
        <dsp:cNvPr id="0" name=""/>
        <dsp:cNvSpPr/>
      </dsp:nvSpPr>
      <dsp:spPr>
        <a:xfrm>
          <a:off x="1508391" y="3265475"/>
          <a:ext cx="8276958" cy="13059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215" tIns="138215" rIns="138215" bIns="138215" numCol="1" spcCol="1270" anchor="ctr" anchorCtr="0">
          <a:noAutofit/>
        </a:bodyPr>
        <a:lstStyle/>
        <a:p>
          <a:pPr marL="0" lvl="0" indent="0" algn="l" defTabSz="1111250">
            <a:lnSpc>
              <a:spcPct val="90000"/>
            </a:lnSpc>
            <a:spcBef>
              <a:spcPct val="0"/>
            </a:spcBef>
            <a:spcAft>
              <a:spcPct val="35000"/>
            </a:spcAft>
            <a:buNone/>
          </a:pPr>
          <a:r>
            <a:rPr lang="en-US" sz="2500" kern="1200"/>
            <a:t>Is there a slogan that relates to your goal? </a:t>
          </a:r>
        </a:p>
      </dsp:txBody>
      <dsp:txXfrm>
        <a:off x="1508391" y="3265475"/>
        <a:ext cx="8276958" cy="130596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CA86D-90EA-4285-8A4C-BEF9BA397C84}">
      <dsp:nvSpPr>
        <dsp:cNvPr id="0" name=""/>
        <dsp:cNvSpPr/>
      </dsp:nvSpPr>
      <dsp:spPr>
        <a:xfrm>
          <a:off x="0" y="3571"/>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DEE1BF-23AF-42BF-999A-A23D6BD51A09}">
      <dsp:nvSpPr>
        <dsp:cNvPr id="0" name=""/>
        <dsp:cNvSpPr/>
      </dsp:nvSpPr>
      <dsp:spPr>
        <a:xfrm>
          <a:off x="230144" y="174753"/>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63F4EE-E0D3-4923-8CDE-ABF8062FA4BF}">
      <dsp:nvSpPr>
        <dsp:cNvPr id="0" name=""/>
        <dsp:cNvSpPr/>
      </dsp:nvSpPr>
      <dsp:spPr>
        <a:xfrm>
          <a:off x="878734" y="3571"/>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Review Scenarios on Page 101-103 </a:t>
          </a:r>
        </a:p>
      </dsp:txBody>
      <dsp:txXfrm>
        <a:off x="878734" y="3571"/>
        <a:ext cx="8906615" cy="760809"/>
      </dsp:txXfrm>
    </dsp:sp>
    <dsp:sp modelId="{CB18BCC0-2592-4B99-B7B4-F303B1180632}">
      <dsp:nvSpPr>
        <dsp:cNvPr id="0" name=""/>
        <dsp:cNvSpPr/>
      </dsp:nvSpPr>
      <dsp:spPr>
        <a:xfrm>
          <a:off x="0" y="954583"/>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921ACA-71B9-42C1-B633-A23B6211884D}">
      <dsp:nvSpPr>
        <dsp:cNvPr id="0" name=""/>
        <dsp:cNvSpPr/>
      </dsp:nvSpPr>
      <dsp:spPr>
        <a:xfrm>
          <a:off x="230144" y="1125765"/>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1F382C-893F-4E33-9EBC-E98C4B23B175}">
      <dsp:nvSpPr>
        <dsp:cNvPr id="0" name=""/>
        <dsp:cNvSpPr/>
      </dsp:nvSpPr>
      <dsp:spPr>
        <a:xfrm>
          <a:off x="878734" y="954583"/>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What is the Observation</a:t>
          </a:r>
        </a:p>
      </dsp:txBody>
      <dsp:txXfrm>
        <a:off x="878734" y="954583"/>
        <a:ext cx="8906615" cy="760809"/>
      </dsp:txXfrm>
    </dsp:sp>
    <dsp:sp modelId="{823BBC8A-3AC2-4E03-999D-7FA3C49D9D1F}">
      <dsp:nvSpPr>
        <dsp:cNvPr id="0" name=""/>
        <dsp:cNvSpPr/>
      </dsp:nvSpPr>
      <dsp:spPr>
        <a:xfrm>
          <a:off x="0" y="1905595"/>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16B812-6B25-40D7-9C06-A96513686095}">
      <dsp:nvSpPr>
        <dsp:cNvPr id="0" name=""/>
        <dsp:cNvSpPr/>
      </dsp:nvSpPr>
      <dsp:spPr>
        <a:xfrm>
          <a:off x="230144" y="2076777"/>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D78BD7-B53E-48B6-AC8C-1F2DD9A2860E}">
      <dsp:nvSpPr>
        <dsp:cNvPr id="0" name=""/>
        <dsp:cNvSpPr/>
      </dsp:nvSpPr>
      <dsp:spPr>
        <a:xfrm>
          <a:off x="878734" y="1905595"/>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What is your Diagnosis</a:t>
          </a:r>
        </a:p>
      </dsp:txBody>
      <dsp:txXfrm>
        <a:off x="878734" y="1905595"/>
        <a:ext cx="8906615" cy="760809"/>
      </dsp:txXfrm>
    </dsp:sp>
    <dsp:sp modelId="{5FE599FA-18D8-4477-9381-E7CCE4821FD4}">
      <dsp:nvSpPr>
        <dsp:cNvPr id="0" name=""/>
        <dsp:cNvSpPr/>
      </dsp:nvSpPr>
      <dsp:spPr>
        <a:xfrm>
          <a:off x="0" y="2856607"/>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1701E-66A3-44E5-A9F2-2E170935FCB8}">
      <dsp:nvSpPr>
        <dsp:cNvPr id="0" name=""/>
        <dsp:cNvSpPr/>
      </dsp:nvSpPr>
      <dsp:spPr>
        <a:xfrm>
          <a:off x="230144" y="3027789"/>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D1207D-B7E0-4F73-8DD6-01EE01CBDB4C}">
      <dsp:nvSpPr>
        <dsp:cNvPr id="0" name=""/>
        <dsp:cNvSpPr/>
      </dsp:nvSpPr>
      <dsp:spPr>
        <a:xfrm>
          <a:off x="878734" y="2856607"/>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What questions will you intervene with?</a:t>
          </a:r>
        </a:p>
      </dsp:txBody>
      <dsp:txXfrm>
        <a:off x="878734" y="2856607"/>
        <a:ext cx="8906615" cy="760809"/>
      </dsp:txXfrm>
    </dsp:sp>
    <dsp:sp modelId="{124155BE-3683-49B7-B47B-D7A3E03EE674}">
      <dsp:nvSpPr>
        <dsp:cNvPr id="0" name=""/>
        <dsp:cNvSpPr/>
      </dsp:nvSpPr>
      <dsp:spPr>
        <a:xfrm>
          <a:off x="0" y="3807618"/>
          <a:ext cx="9785350" cy="76080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A9538D-BB7D-45C5-B291-8BD31626AEE4}">
      <dsp:nvSpPr>
        <dsp:cNvPr id="0" name=""/>
        <dsp:cNvSpPr/>
      </dsp:nvSpPr>
      <dsp:spPr>
        <a:xfrm>
          <a:off x="230144" y="3978800"/>
          <a:ext cx="418445" cy="41844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314845-82EE-46DE-9FE6-596CAEE9D249}">
      <dsp:nvSpPr>
        <dsp:cNvPr id="0" name=""/>
        <dsp:cNvSpPr/>
      </dsp:nvSpPr>
      <dsp:spPr>
        <a:xfrm>
          <a:off x="878734" y="3807618"/>
          <a:ext cx="8906615" cy="760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519" tIns="80519" rIns="80519" bIns="80519" numCol="1" spcCol="1270" anchor="ctr" anchorCtr="0">
          <a:noAutofit/>
        </a:bodyPr>
        <a:lstStyle/>
        <a:p>
          <a:pPr marL="0" lvl="0" indent="0" algn="l" defTabSz="844550">
            <a:lnSpc>
              <a:spcPct val="90000"/>
            </a:lnSpc>
            <a:spcBef>
              <a:spcPct val="0"/>
            </a:spcBef>
            <a:spcAft>
              <a:spcPct val="35000"/>
            </a:spcAft>
            <a:buNone/>
          </a:pPr>
          <a:r>
            <a:rPr lang="en-US" sz="1900" kern="1200"/>
            <a:t>Write on chart paper </a:t>
          </a:r>
        </a:p>
      </dsp:txBody>
      <dsp:txXfrm>
        <a:off x="878734" y="3807618"/>
        <a:ext cx="8906615" cy="76080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68964-5887-4ED0-87F0-A2941D85848D}">
      <dsp:nvSpPr>
        <dsp:cNvPr id="0" name=""/>
        <dsp:cNvSpPr/>
      </dsp:nvSpPr>
      <dsp:spPr>
        <a:xfrm>
          <a:off x="0" y="676"/>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CA29B-C3E5-4C89-BF14-744C1E9B1427}">
      <dsp:nvSpPr>
        <dsp:cNvPr id="0" name=""/>
        <dsp:cNvSpPr/>
      </dsp:nvSpPr>
      <dsp:spPr>
        <a:xfrm>
          <a:off x="0" y="676"/>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Pause:</a:t>
          </a:r>
          <a:r>
            <a:rPr lang="en-US" sz="2300" kern="1200">
              <a:latin typeface="Aptos Display" panose="02110004020202020204"/>
            </a:rPr>
            <a:t> Take a moment to come into presence and intention.</a:t>
          </a:r>
        </a:p>
      </dsp:txBody>
      <dsp:txXfrm>
        <a:off x="0" y="676"/>
        <a:ext cx="6018114" cy="1108319"/>
      </dsp:txXfrm>
    </dsp:sp>
    <dsp:sp modelId="{31061903-68BD-4863-AB95-0DBA974636A5}">
      <dsp:nvSpPr>
        <dsp:cNvPr id="0" name=""/>
        <dsp:cNvSpPr/>
      </dsp:nvSpPr>
      <dsp:spPr>
        <a:xfrm>
          <a:off x="0" y="1108995"/>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C8A6CE-38AF-48AA-9C3C-47454AAA7C3F}">
      <dsp:nvSpPr>
        <dsp:cNvPr id="0" name=""/>
        <dsp:cNvSpPr/>
      </dsp:nvSpPr>
      <dsp:spPr>
        <a:xfrm>
          <a:off x="0" y="110899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Ground:  </a:t>
          </a:r>
          <a:r>
            <a:rPr lang="en-US" sz="2300" b="0" kern="1200">
              <a:latin typeface="Aptos Display" panose="02110004020202020204"/>
            </a:rPr>
            <a:t>Tap into what's most important.</a:t>
          </a:r>
          <a:r>
            <a:rPr lang="en-US" sz="2300" b="1" kern="1200">
              <a:latin typeface="Aptos Display" panose="02110004020202020204"/>
            </a:rPr>
            <a:t> </a:t>
          </a:r>
          <a:r>
            <a:rPr lang="en-US" sz="2300" kern="1200">
              <a:latin typeface="Aptos Display" panose="02110004020202020204"/>
            </a:rPr>
            <a:t>What would you like coaching on today?</a:t>
          </a:r>
        </a:p>
      </dsp:txBody>
      <dsp:txXfrm>
        <a:off x="0" y="1108995"/>
        <a:ext cx="6018114" cy="1108319"/>
      </dsp:txXfrm>
    </dsp:sp>
    <dsp:sp modelId="{44186637-C536-4D48-B0BD-B4292020E73B}">
      <dsp:nvSpPr>
        <dsp:cNvPr id="0" name=""/>
        <dsp:cNvSpPr/>
      </dsp:nvSpPr>
      <dsp:spPr>
        <a:xfrm>
          <a:off x="0" y="2217315"/>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456602-5E24-4AF2-AE7E-A3429CB2BF03}">
      <dsp:nvSpPr>
        <dsp:cNvPr id="0" name=""/>
        <dsp:cNvSpPr/>
      </dsp:nvSpPr>
      <dsp:spPr>
        <a:xfrm>
          <a:off x="0" y="2217315"/>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Aptos Display" panose="02110004020202020204"/>
            </a:rPr>
            <a:t>Align:   </a:t>
          </a:r>
          <a:r>
            <a:rPr lang="en-US" sz="2300" kern="1200">
              <a:latin typeface="Aptos Display" panose="02110004020202020204"/>
              <a:ea typeface="Calibri"/>
              <a:cs typeface="Calibri"/>
            </a:rPr>
            <a:t>What's getting in the way? </a:t>
          </a:r>
          <a:r>
            <a:rPr lang="en-US" sz="2300" kern="1200">
              <a:latin typeface="Aptos Display" panose="02110004020202020204"/>
            </a:rPr>
            <a:t>What are the possibilities to move the forward? </a:t>
          </a:r>
        </a:p>
      </dsp:txBody>
      <dsp:txXfrm>
        <a:off x="0" y="2217315"/>
        <a:ext cx="6018114" cy="1108319"/>
      </dsp:txXfrm>
    </dsp:sp>
    <dsp:sp modelId="{750134B1-A41A-448A-9CB2-D1F17AF588D4}">
      <dsp:nvSpPr>
        <dsp:cNvPr id="0" name=""/>
        <dsp:cNvSpPr/>
      </dsp:nvSpPr>
      <dsp:spPr>
        <a:xfrm>
          <a:off x="0" y="3325634"/>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7E7112-9BDC-43F9-AF72-FC4B3D7B8979}">
      <dsp:nvSpPr>
        <dsp:cNvPr id="0" name=""/>
        <dsp:cNvSpPr/>
      </dsp:nvSpPr>
      <dsp:spPr>
        <a:xfrm>
          <a:off x="0" y="332563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rtl="0">
            <a:lnSpc>
              <a:spcPct val="100000"/>
            </a:lnSpc>
            <a:spcBef>
              <a:spcPct val="0"/>
            </a:spcBef>
            <a:spcAft>
              <a:spcPct val="35000"/>
            </a:spcAft>
            <a:buNone/>
          </a:pPr>
          <a:r>
            <a:rPr lang="en-US" sz="2300" b="1" kern="1200">
              <a:latin typeface="Aptos Display" panose="02110004020202020204"/>
            </a:rPr>
            <a:t>Act:</a:t>
          </a:r>
          <a:r>
            <a:rPr lang="en-US" sz="2300" kern="1200">
              <a:latin typeface="Aptos Display" panose="02110004020202020204"/>
            </a:rPr>
            <a:t>  Clarity needs to act. What’s standing out for you?  What might some next steps be for you?</a:t>
          </a:r>
          <a:endParaRPr lang="en-US" sz="2300" kern="1200"/>
        </a:p>
      </dsp:txBody>
      <dsp:txXfrm>
        <a:off x="0" y="3325634"/>
        <a:ext cx="6018114" cy="1108319"/>
      </dsp:txXfrm>
    </dsp:sp>
    <dsp:sp modelId="{DA75F5AD-FA5B-45E0-B24E-B56887604E2C}">
      <dsp:nvSpPr>
        <dsp:cNvPr id="0" name=""/>
        <dsp:cNvSpPr/>
      </dsp:nvSpPr>
      <dsp:spPr>
        <a:xfrm>
          <a:off x="0" y="4433954"/>
          <a:ext cx="601811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C2F8D3-5D0A-4773-82A8-5B804F35B61E}">
      <dsp:nvSpPr>
        <dsp:cNvPr id="0" name=""/>
        <dsp:cNvSpPr/>
      </dsp:nvSpPr>
      <dsp:spPr>
        <a:xfrm>
          <a:off x="0" y="4433954"/>
          <a:ext cx="6018114" cy="11083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100000"/>
            </a:lnSpc>
            <a:spcBef>
              <a:spcPct val="0"/>
            </a:spcBef>
            <a:spcAft>
              <a:spcPct val="35000"/>
            </a:spcAft>
            <a:buNone/>
          </a:pPr>
          <a:r>
            <a:rPr lang="en-US" sz="2300" b="1" kern="1200">
              <a:latin typeface="Calibri"/>
              <a:ea typeface="Calibri"/>
              <a:cs typeface="Calibri"/>
            </a:rPr>
            <a:t>Acknowledge:</a:t>
          </a:r>
          <a:r>
            <a:rPr lang="en-US" sz="2300" kern="1200">
              <a:latin typeface="Calibri"/>
              <a:ea typeface="Calibri"/>
              <a:cs typeface="Calibri"/>
            </a:rPr>
            <a:t> I want to acknowledge the work you did today. </a:t>
          </a:r>
          <a:endParaRPr lang="en-US" sz="2300" kern="1200">
            <a:latin typeface="Aptos Display" panose="02110004020202020204"/>
          </a:endParaRPr>
        </a:p>
      </dsp:txBody>
      <dsp:txXfrm>
        <a:off x="0" y="4433954"/>
        <a:ext cx="6018114" cy="110831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D606B1-6CC1-4C2F-994B-9A136044A3F3}" type="datetimeFigureOut">
              <a:t>6/11/2026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7992D-08C5-44F8-8ADE-9B128D362D7F}" type="slidenum">
              <a:t>‹#›</a:t>
            </a:fld>
            <a:endParaRPr lang="en-US"/>
          </a:p>
        </p:txBody>
      </p:sp>
    </p:spTree>
    <p:extLst>
      <p:ext uri="{BB962C8B-B14F-4D97-AF65-F5344CB8AC3E}">
        <p14:creationId xmlns:p14="http://schemas.microsoft.com/office/powerpoint/2010/main" val="2467773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dec7a79ec2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2dec7a79ec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endParaRPr lang="en-US" i="1"/>
          </a:p>
          <a:p>
            <a:r>
              <a:rPr lang="en-US" i="1"/>
              <a:t>Is the challenge </a:t>
            </a:r>
            <a:r>
              <a:rPr lang="en-US" b="1" i="1"/>
              <a:t>motivational</a:t>
            </a:r>
            <a:r>
              <a:rPr lang="en-US" i="1"/>
              <a:t> (effort/heart)?</a:t>
            </a:r>
            <a:r>
              <a:rPr lang="en-US"/>
              <a:t>Is the individual struggling because s/he is not putting forth enough effort? Is she not trying hard enough because she’s embarrassed? Is he quitting too soon because of frustration or fear? Is s/he getting interference from other habits (e.g., someone well-versed in marketing speak may not know how to tell an authentic story)? </a:t>
            </a:r>
            <a:br>
              <a:rPr lang="en-US">
                <a:cs typeface="+mn-lt"/>
              </a:rPr>
            </a:br>
            <a:r>
              <a:rPr lang="en-US"/>
              <a:t>Is the challenge </a:t>
            </a:r>
            <a:r>
              <a:rPr lang="en-US" b="1" i="1"/>
              <a:t>educational</a:t>
            </a:r>
            <a:r>
              <a:rPr lang="en-US" i="1"/>
              <a:t> (information/skills/hands)?</a:t>
            </a:r>
            <a:r>
              <a:rPr lang="en-US"/>
              <a:t>Is the individual struggling because he lacks the skill to execute effectively? Does he not know how to do it? Is she getting interference from older habits or behaviors (like someone who is so used to selling things confusing this with telling a story of self)? Is it something you could model or role-play with them? </a:t>
            </a:r>
            <a:br>
              <a:rPr lang="en-US">
                <a:cs typeface="+mn-lt"/>
              </a:rPr>
            </a:br>
            <a:r>
              <a:rPr lang="en-US"/>
              <a:t>Is the challenge </a:t>
            </a:r>
            <a:r>
              <a:rPr lang="en-US" b="1" i="1"/>
              <a:t>strategic </a:t>
            </a:r>
            <a:r>
              <a:rPr lang="en-US" i="1"/>
              <a:t>(strategy/head)?</a:t>
            </a:r>
            <a:r>
              <a:rPr lang="en-US"/>
              <a:t>Is the individual struggling because s/he doesn’t know how to use the information or skills that she does have. Does he understand the concepts or underlying principles clearly? Has he not</a:t>
            </a:r>
            <a:endParaRPr lang="en-US">
              <a:ea typeface="Calibri"/>
              <a:cs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and Brave participant </a:t>
            </a:r>
          </a:p>
        </p:txBody>
      </p:sp>
      <p:sp>
        <p:nvSpPr>
          <p:cNvPr id="4" name="Slide Number Placeholder 3"/>
          <p:cNvSpPr>
            <a:spLocks noGrp="1"/>
          </p:cNvSpPr>
          <p:nvPr>
            <p:ph type="sldNum" sz="quarter" idx="5"/>
          </p:nvPr>
        </p:nvSpPr>
        <p:spPr/>
        <p:txBody>
          <a:bodyPr/>
          <a:lstStyle/>
          <a:p>
            <a:fld id="{34D7992D-08C5-44F8-8ADE-9B128D362D7F}" type="slidenum">
              <a:rPr lang="en-US"/>
              <a:t>22</a:t>
            </a:fld>
            <a:endParaRPr lang="en-US"/>
          </a:p>
        </p:txBody>
      </p:sp>
    </p:spTree>
    <p:extLst>
      <p:ext uri="{BB962C8B-B14F-4D97-AF65-F5344CB8AC3E}">
        <p14:creationId xmlns:p14="http://schemas.microsoft.com/office/powerpoint/2010/main" val="418743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What did you see in the coaching work? What good questions did they ask? Did they give any stories? Was this a head, heart, hands issue?</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A0C99938-B263-40E3-8D01-DFEFBD68C390}" type="slidenum">
              <a:rPr lang="en-US"/>
              <a:t>23</a:t>
            </a:fld>
            <a:endParaRPr lang="en-US"/>
          </a:p>
        </p:txBody>
      </p:sp>
    </p:spTree>
    <p:extLst>
      <p:ext uri="{BB962C8B-B14F-4D97-AF65-F5344CB8AC3E}">
        <p14:creationId xmlns:p14="http://schemas.microsoft.com/office/powerpoint/2010/main" val="2306227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We spend a lot of time talking about the need to shift from service to organizing. However, the reality is- members have expectations of their union. They want services and help. Which is reasonable and will always be a core of our unions' work. However- how we respond to or structure supporting members with their concerns/requests can help transform our unions.  Let's start by examining the hall marks of a service culture and an organizing culture. </a:t>
            </a:r>
          </a:p>
          <a:p>
            <a:endParaRPr lang="en-US">
              <a:highlight>
                <a:srgbClr val="FFFFFF"/>
              </a:highlight>
            </a:endParaRPr>
          </a:p>
          <a:p>
            <a:endParaRPr lang="en-US">
              <a:highlight>
                <a:srgbClr val="FFFFFF"/>
              </a:highlight>
            </a:endParaRPr>
          </a:p>
        </p:txBody>
      </p:sp>
      <p:sp>
        <p:nvSpPr>
          <p:cNvPr id="4" name="Slide Number Placeholder 3"/>
          <p:cNvSpPr>
            <a:spLocks noGrp="1"/>
          </p:cNvSpPr>
          <p:nvPr>
            <p:ph type="sldNum" sz="quarter" idx="5"/>
          </p:nvPr>
        </p:nvSpPr>
        <p:spPr/>
        <p:txBody>
          <a:bodyPr/>
          <a:lstStyle/>
          <a:p>
            <a:fld id="{34D7992D-08C5-44F8-8ADE-9B128D362D7F}" type="slidenum">
              <a:rPr lang="en-US"/>
              <a:t>27</a:t>
            </a:fld>
            <a:endParaRPr lang="en-US"/>
          </a:p>
        </p:txBody>
      </p:sp>
    </p:spTree>
    <p:extLst>
      <p:ext uri="{BB962C8B-B14F-4D97-AF65-F5344CB8AC3E}">
        <p14:creationId xmlns:p14="http://schemas.microsoft.com/office/powerpoint/2010/main" val="243129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Service Model Union Culture</a:t>
            </a:r>
          </a:p>
          <a:p>
            <a:r>
              <a:rPr lang="en-US"/>
              <a:t>A service model union culture operates episodically and transactionally. The union is primarily seen as a provider of services: filing grievances, negotiating contracts, enforcing board policy, and resolving individual member issues. Success is measured by outputs such as the number of grievances filed or resolved, contract settlements reached, and membership totals maintained. Participation is concentrated in formal roles — officers, staff, bargaining teams — while most members engage only when they need assistance. Information flows vertically through a small number of designated leaders, and decision-making is centralized. Bargaining is typically led by staff and a limited group of member representatives. The culture reinforces the idea that “the union handles it” on behalf of members.</a:t>
            </a:r>
          </a:p>
          <a:p>
            <a:endParaRPr lang="en-US">
              <a:ea typeface="Calibri"/>
              <a:cs typeface="Calibri"/>
            </a:endParaRPr>
          </a:p>
          <a:p>
            <a:r>
              <a:rPr lang="en-US"/>
              <a:t>Organizing Model Union Culture</a:t>
            </a:r>
          </a:p>
          <a:p>
            <a:r>
              <a:rPr lang="en-US"/>
              <a:t>An organizing model union culture is continual and power-building. The union is understood not as a service provider, but as a collective vehicle for members to build power together. Success is measured not just by contract wins, but by the number of members actively involved in identifying issues, leading campaigns, and solving problems. Leadership is intentionally expanded — new leaders are consistently invited into roles such as building reps, issue organizers, and bargaining team members. Information flows broadly across networks of members rather than through a few gatekeepers. Bargaining is led by large member committees, with visible participation and engagement across worksites. The culture reinforces the belief that “we are the union,” and that meaningful change comes from collective action, not just representation. </a:t>
            </a:r>
          </a:p>
          <a:p>
            <a:endParaRPr lang="en-US">
              <a:ea typeface="Calibri"/>
              <a:cs typeface="Calibri"/>
            </a:endParaRPr>
          </a:p>
          <a:p>
            <a:r>
              <a:rPr lang="en-US">
                <a:ea typeface="Calibri"/>
                <a:cs typeface="Calibri"/>
              </a:rPr>
              <a:t>Quick Assessment- where would you place your local. </a:t>
            </a:r>
          </a:p>
          <a:p>
            <a:r>
              <a:rPr lang="en-US">
                <a:ea typeface="Calibri"/>
                <a:cs typeface="Calibri"/>
              </a:rPr>
              <a:t>Quick fist of 5. 1 being total organizing model and 5 being complete service model. </a:t>
            </a:r>
          </a:p>
          <a:p>
            <a:r>
              <a:rPr lang="en-US">
                <a:ea typeface="Calibri"/>
                <a:cs typeface="Calibri"/>
              </a:rPr>
              <a:t>Quick Share out- why did you rate yourself this way? What function of your union highlights your personal rating.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4D7992D-08C5-44F8-8ADE-9B128D362D7F}" type="slidenum">
              <a:rPr lang="en-US"/>
              <a:t>28</a:t>
            </a:fld>
            <a:endParaRPr lang="en-US"/>
          </a:p>
        </p:txBody>
      </p:sp>
    </p:spTree>
    <p:extLst>
      <p:ext uri="{BB962C8B-B14F-4D97-AF65-F5344CB8AC3E}">
        <p14:creationId xmlns:p14="http://schemas.microsoft.com/office/powerpoint/2010/main" val="3160874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rPr>
              <a:t>Who here as gotten the call from a member that wants their time and energy right now? </a:t>
            </a:r>
          </a:p>
          <a:p>
            <a:r>
              <a:rPr lang="en-US">
                <a:highlight>
                  <a:srgbClr val="FFFFFF"/>
                </a:highlight>
              </a:rPr>
              <a:t>Many of us have. Quick turn and share, what is so hard about this moment? How could we change this moment to reflect an organizing culture? How might we coach a leader navigating this shift?  </a:t>
            </a:r>
          </a:p>
          <a:p>
            <a:endParaRPr lang="en-US">
              <a:highlight>
                <a:srgbClr val="FFFFFF"/>
              </a:highlight>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34D7992D-08C5-44F8-8ADE-9B128D362D7F}" type="slidenum">
              <a:rPr lang="en-US"/>
              <a:t>32</a:t>
            </a:fld>
            <a:endParaRPr lang="en-US"/>
          </a:p>
        </p:txBody>
      </p:sp>
    </p:spTree>
    <p:extLst>
      <p:ext uri="{BB962C8B-B14F-4D97-AF65-F5344CB8AC3E}">
        <p14:creationId xmlns:p14="http://schemas.microsoft.com/office/powerpoint/2010/main" val="453175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Jariza</a:t>
            </a:r>
          </a:p>
        </p:txBody>
      </p:sp>
      <p:sp>
        <p:nvSpPr>
          <p:cNvPr id="4" name="Slide Number Placeholder 3"/>
          <p:cNvSpPr>
            <a:spLocks noGrp="1"/>
          </p:cNvSpPr>
          <p:nvPr>
            <p:ph type="sldNum" sz="quarter" idx="5"/>
          </p:nvPr>
        </p:nvSpPr>
        <p:spPr/>
        <p:txBody>
          <a:bodyPr/>
          <a:lstStyle/>
          <a:p>
            <a:fld id="{415128E4-6EED-4DD7-8932-0F2E72A616D4}" type="slidenum">
              <a:rPr lang="en-US"/>
              <a:t>46</a:t>
            </a:fld>
            <a:endParaRPr lang="en-US"/>
          </a:p>
        </p:txBody>
      </p:sp>
    </p:spTree>
    <p:extLst>
      <p:ext uri="{BB962C8B-B14F-4D97-AF65-F5344CB8AC3E}">
        <p14:creationId xmlns:p14="http://schemas.microsoft.com/office/powerpoint/2010/main" val="2134721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What are things you would say as a coach that are different than what you would say as an organizer?</a:t>
            </a:r>
          </a:p>
        </p:txBody>
      </p:sp>
      <p:sp>
        <p:nvSpPr>
          <p:cNvPr id="4" name="Slide Number Placeholder 3"/>
          <p:cNvSpPr>
            <a:spLocks noGrp="1"/>
          </p:cNvSpPr>
          <p:nvPr>
            <p:ph type="sldNum" sz="quarter" idx="5"/>
          </p:nvPr>
        </p:nvSpPr>
        <p:spPr/>
        <p:txBody>
          <a:bodyPr/>
          <a:lstStyle/>
          <a:p>
            <a:fld id="{A0C99938-B263-40E3-8D01-DFEFBD68C390}" type="slidenum">
              <a:rPr lang="en-US"/>
              <a:t>60</a:t>
            </a:fld>
            <a:endParaRPr lang="en-US"/>
          </a:p>
        </p:txBody>
      </p:sp>
    </p:spTree>
    <p:extLst>
      <p:ext uri="{BB962C8B-B14F-4D97-AF65-F5344CB8AC3E}">
        <p14:creationId xmlns:p14="http://schemas.microsoft.com/office/powerpoint/2010/main" val="2814498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005F-6CF1-AF27-A97F-AEC878575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841F5A-1BE9-439C-2041-7F97A5D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71EF3-A7C8-D16C-0DE7-D6596928452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5350D7E1-406B-A8AB-05D5-484BF890977F}"/>
              </a:ext>
            </a:extLst>
          </p:cNvPr>
          <p:cNvSpPr>
            <a:spLocks noGrp="1"/>
          </p:cNvSpPr>
          <p:nvPr>
            <p:ph type="sldNum" sz="quarter" idx="5"/>
          </p:nvPr>
        </p:nvSpPr>
        <p:spPr/>
        <p:txBody>
          <a:bodyPr/>
          <a:lstStyle/>
          <a:p>
            <a:fld id="{415128E4-6EED-4DD7-8932-0F2E72A616D4}" type="slidenum">
              <a:rPr lang="en-US"/>
              <a:t>65</a:t>
            </a:fld>
            <a:endParaRPr lang="en-US"/>
          </a:p>
        </p:txBody>
      </p:sp>
    </p:spTree>
    <p:extLst>
      <p:ext uri="{BB962C8B-B14F-4D97-AF65-F5344CB8AC3E}">
        <p14:creationId xmlns:p14="http://schemas.microsoft.com/office/powerpoint/2010/main" val="4229121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5A83-0329-4EF0-84D8-45B542301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BF942-2581-9A74-B7C1-9BFA558CB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FC603E-93C9-DB8D-B06F-9E7218A93358}"/>
              </a:ext>
            </a:extLst>
          </p:cNvPr>
          <p:cNvSpPr>
            <a:spLocks noGrp="1"/>
          </p:cNvSpPr>
          <p:nvPr>
            <p:ph type="body" idx="1"/>
          </p:nvPr>
        </p:nvSpPr>
        <p:spPr/>
        <p:txBody>
          <a:bodyPr/>
          <a:lstStyle/>
          <a:p>
            <a:r>
              <a:rPr lang="en-US">
                <a:ea typeface="Calibri"/>
                <a:cs typeface="Calibri"/>
              </a:rPr>
              <a:t>Salina</a:t>
            </a:r>
          </a:p>
        </p:txBody>
      </p:sp>
      <p:sp>
        <p:nvSpPr>
          <p:cNvPr id="4" name="Slide Number Placeholder 3">
            <a:extLst>
              <a:ext uri="{FF2B5EF4-FFF2-40B4-BE49-F238E27FC236}">
                <a16:creationId xmlns:a16="http://schemas.microsoft.com/office/drawing/2014/main" id="{FEDD8A24-F073-BA5D-9614-769D7567015E}"/>
              </a:ext>
            </a:extLst>
          </p:cNvPr>
          <p:cNvSpPr>
            <a:spLocks noGrp="1"/>
          </p:cNvSpPr>
          <p:nvPr>
            <p:ph type="sldNum" sz="quarter" idx="5"/>
          </p:nvPr>
        </p:nvSpPr>
        <p:spPr/>
        <p:txBody>
          <a:bodyPr/>
          <a:lstStyle/>
          <a:p>
            <a:fld id="{415128E4-6EED-4DD7-8932-0F2E72A616D4}" type="slidenum">
              <a:rPr lang="en-US"/>
              <a:t>66</a:t>
            </a:fld>
            <a:endParaRPr lang="en-US"/>
          </a:p>
        </p:txBody>
      </p:sp>
    </p:spTree>
    <p:extLst>
      <p:ext uri="{BB962C8B-B14F-4D97-AF65-F5344CB8AC3E}">
        <p14:creationId xmlns:p14="http://schemas.microsoft.com/office/powerpoint/2010/main" val="2686143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Structure of a Coaching Conversation</a:t>
            </a:r>
          </a:p>
        </p:txBody>
      </p:sp>
      <p:sp>
        <p:nvSpPr>
          <p:cNvPr id="4" name="Slide Number Placeholder 3"/>
          <p:cNvSpPr>
            <a:spLocks noGrp="1"/>
          </p:cNvSpPr>
          <p:nvPr>
            <p:ph type="sldNum" sz="quarter" idx="5"/>
          </p:nvPr>
        </p:nvSpPr>
        <p:spPr/>
        <p:txBody>
          <a:bodyPr/>
          <a:lstStyle/>
          <a:p>
            <a:fld id="{415128E4-6EED-4DD7-8932-0F2E72A616D4}" type="slidenum">
              <a:rPr lang="en-US"/>
              <a:t>67</a:t>
            </a:fld>
            <a:endParaRPr lang="en-US"/>
          </a:p>
        </p:txBody>
      </p:sp>
    </p:spTree>
    <p:extLst>
      <p:ext uri="{BB962C8B-B14F-4D97-AF65-F5344CB8AC3E}">
        <p14:creationId xmlns:p14="http://schemas.microsoft.com/office/powerpoint/2010/main" val="372325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633" y="1582875"/>
            <a:ext cx="5757200"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738583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6/11/2026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6/11/2026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706802"/>
            <a:ext cx="4672584"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468" y="2173850"/>
            <a:ext cx="4564763"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7"/>
            <a:ext cx="5676838"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6/11/2026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58" y="1869105"/>
            <a:ext cx="9337042"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90"/>
            <a:ext cx="2805405"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90"/>
            <a:ext cx="2202644" cy="365125"/>
          </a:xfrm>
        </p:spPr>
        <p:txBody>
          <a:bodyPr/>
          <a:lstStyle/>
          <a:p>
            <a:fld id="{710AE426-CBD1-49BA-A1DA-945CCEE2ED80}" type="datetimeFigureOut">
              <a:rPr lang="en-US" smtClean="0"/>
              <a:t>6/11/2026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7" y="137390"/>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userDrawn="1">
          <p15:clr>
            <a:srgbClr val="FBAE40"/>
          </p15:clr>
        </p15:guide>
        <p15:guide id="6" pos="3841"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4553" y="423332"/>
            <a:ext cx="4477512"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2240"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6"/>
            <a:ext cx="4477512"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4890" y="6343957"/>
            <a:ext cx="2105099"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8" y="6343957"/>
            <a:ext cx="1772029" cy="365125"/>
          </a:xfrm>
        </p:spPr>
        <p:txBody>
          <a:bodyPr/>
          <a:lstStyle>
            <a:lvl1pPr>
              <a:defRPr>
                <a:solidFill>
                  <a:schemeClr val="tx1"/>
                </a:solidFill>
                <a:effectLst/>
              </a:defRPr>
            </a:lvl1pPr>
          </a:lstStyle>
          <a:p>
            <a:fld id="{710AE426-CBD1-49BA-A1DA-945CCEE2ED80}" type="datetimeFigureOut">
              <a:rPr lang="en-US" smtClean="0"/>
              <a:t>6/11/2026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7" y="6343957"/>
            <a:ext cx="429207"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0.wmf"/><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sv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2" Type="http://schemas.openxmlformats.org/officeDocument/2006/relationships/image" Target="../media/image53.svg"/><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1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61.jpeg"/><Relationship Id="rId7" Type="http://schemas.openxmlformats.org/officeDocument/2006/relationships/diagramColors" Target="../diagrams/colors14.xml"/><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4000"/>
              <a:t>Campaign Academy: Coaching Skills to Develop Campaign Leaders</a:t>
            </a:r>
            <a:br>
              <a:rPr lang="en-US" altLang="en-US" sz="4000"/>
            </a:br>
            <a:r>
              <a:rPr lang="en-US" altLang="en-US" sz="4000"/>
              <a:t>Day 2</a:t>
            </a:r>
          </a:p>
        </p:txBody>
      </p:sp>
      <p:sp>
        <p:nvSpPr>
          <p:cNvPr id="102402" name="Content Placeholder 2"/>
          <p:cNvSpPr>
            <a:spLocks noGrp="1"/>
          </p:cNvSpPr>
          <p:nvPr>
            <p:ph type="subTitle" idx="1"/>
          </p:nvPr>
        </p:nvSpPr>
        <p:spPr/>
        <p:txBody>
          <a:bodyPr vert="horz" lIns="91440" tIns="45720" rIns="91440" bIns="45720" rtlCol="0" anchor="t">
            <a:normAutofit/>
          </a:bodyPr>
          <a:lstStyle/>
          <a:p>
            <a:r>
              <a:rPr lang="en-US" altLang="en-US" sz="4700"/>
              <a:t>March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CE95-82A9-F456-A0E3-5F0FF4D62F16}"/>
              </a:ext>
            </a:extLst>
          </p:cNvPr>
          <p:cNvSpPr>
            <a:spLocks noGrp="1"/>
          </p:cNvSpPr>
          <p:nvPr>
            <p:ph type="title"/>
          </p:nvPr>
        </p:nvSpPr>
        <p:spPr/>
        <p:txBody>
          <a:bodyPr/>
          <a:lstStyle/>
          <a:p>
            <a:r>
              <a:rPr lang="en-US"/>
              <a:t>Feedback on Feedback </a:t>
            </a:r>
          </a:p>
        </p:txBody>
      </p:sp>
      <p:sp>
        <p:nvSpPr>
          <p:cNvPr id="3" name="Content Placeholder 2">
            <a:extLst>
              <a:ext uri="{FF2B5EF4-FFF2-40B4-BE49-F238E27FC236}">
                <a16:creationId xmlns:a16="http://schemas.microsoft.com/office/drawing/2014/main" id="{EA56F2C0-B719-14E7-BD58-9956E3F4512A}"/>
              </a:ext>
            </a:extLst>
          </p:cNvPr>
          <p:cNvSpPr>
            <a:spLocks noGrp="1"/>
          </p:cNvSpPr>
          <p:nvPr>
            <p:ph idx="1"/>
          </p:nvPr>
        </p:nvSpPr>
        <p:spPr>
          <a:xfrm>
            <a:off x="1593852" y="1711036"/>
            <a:ext cx="9785349" cy="4572000"/>
          </a:xfrm>
        </p:spPr>
        <p:txBody>
          <a:bodyPr vert="horz" lIns="91440" tIns="45720" rIns="91440" bIns="45720" rtlCol="0" anchor="t">
            <a:noAutofit/>
          </a:bodyPr>
          <a:lstStyle/>
          <a:p>
            <a:pPr marL="246380" indent="-246380"/>
            <a:r>
              <a:rPr lang="en-US" sz="2400" dirty="0"/>
              <a:t>High ratings for the </a:t>
            </a:r>
            <a:r>
              <a:rPr lang="en-US" sz="2400"/>
              <a:t>facilitator team and collaborating with each other in group activities.</a:t>
            </a:r>
            <a:endParaRPr lang="en-US"/>
          </a:p>
          <a:p>
            <a:pPr marL="246380" indent="-246380"/>
            <a:r>
              <a:rPr lang="en-US" sz="2400"/>
              <a:t>More time for debrief and feedback noted and adjustments made.</a:t>
            </a:r>
            <a:endParaRPr lang="en-US" sz="2400" dirty="0"/>
          </a:p>
          <a:p>
            <a:pPr marL="246380" indent="-246380"/>
            <a:r>
              <a:rPr lang="en-US" sz="2400"/>
              <a:t>We are educators not just teachers in our union. Yes!</a:t>
            </a:r>
            <a:endParaRPr lang="en-US" sz="2400" dirty="0"/>
          </a:p>
          <a:p>
            <a:pPr marL="246380" indent="-246380"/>
            <a:r>
              <a:rPr lang="en-US" sz="2400"/>
              <a:t>Pilot feedback on adapting coaching fundamentals.</a:t>
            </a:r>
            <a:endParaRPr lang="en-US" sz="2400" dirty="0"/>
          </a:p>
          <a:p>
            <a:pPr marL="246380" indent="-246380"/>
            <a:r>
              <a:rPr lang="en-US" sz="2400"/>
              <a:t>Mixed reviews on puzzle activity </a:t>
            </a:r>
          </a:p>
          <a:p>
            <a:pPr marL="246380" indent="-246380"/>
            <a:r>
              <a:rPr lang="en-US" sz="2400" dirty="0"/>
              <a:t>Coming up... </a:t>
            </a:r>
          </a:p>
          <a:p>
            <a:pPr marL="612140" lvl="1" indent="-246380">
              <a:buFont typeface="Courier New" pitchFamily="34" charset="0"/>
              <a:buChar char="o"/>
            </a:pPr>
            <a:r>
              <a:rPr lang="en-US" sz="2000"/>
              <a:t>Today coaching campaigns and implementing.</a:t>
            </a:r>
            <a:endParaRPr lang="en-US"/>
          </a:p>
          <a:p>
            <a:pPr marL="612140" lvl="1" indent="-246380">
              <a:buFont typeface="Courier New" pitchFamily="34" charset="0"/>
              <a:buChar char="o"/>
            </a:pPr>
            <a:r>
              <a:rPr lang="en-US" sz="2000"/>
              <a:t>Sunday implementing coaching in your context.</a:t>
            </a:r>
          </a:p>
        </p:txBody>
      </p:sp>
    </p:spTree>
    <p:extLst>
      <p:ext uri="{BB962C8B-B14F-4D97-AF65-F5344CB8AC3E}">
        <p14:creationId xmlns:p14="http://schemas.microsoft.com/office/powerpoint/2010/main" val="126762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4598" y="558197"/>
            <a:ext cx="10615825" cy="584200"/>
          </a:xfrm>
        </p:spPr>
        <p:txBody>
          <a:bodyPr>
            <a:normAutofit fontScale="90000"/>
          </a:bodyPr>
          <a:lstStyle/>
          <a:p>
            <a:r>
              <a:rPr lang="en-US" b="1"/>
              <a:t>Community Agreements</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8598"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1929-C5C4-0708-E647-1AAB036DA808}"/>
              </a:ext>
            </a:extLst>
          </p:cNvPr>
          <p:cNvSpPr>
            <a:spLocks noGrp="1"/>
          </p:cNvSpPr>
          <p:nvPr>
            <p:ph type="title"/>
          </p:nvPr>
        </p:nvSpPr>
        <p:spPr>
          <a:xfrm>
            <a:off x="838200" y="-658989"/>
            <a:ext cx="10515600" cy="1325563"/>
          </a:xfrm>
        </p:spPr>
        <p:txBody>
          <a:bodyPr/>
          <a:lstStyle/>
          <a:p>
            <a:r>
              <a:rPr lang="en-US" sz="2800"/>
              <a:t>Today's Agenda: Coaching Campaign Leaders</a:t>
            </a:r>
          </a:p>
        </p:txBody>
      </p:sp>
      <p:graphicFrame>
        <p:nvGraphicFramePr>
          <p:cNvPr id="4" name="Content Placeholder 3">
            <a:extLst>
              <a:ext uri="{FF2B5EF4-FFF2-40B4-BE49-F238E27FC236}">
                <a16:creationId xmlns:a16="http://schemas.microsoft.com/office/drawing/2014/main" id="{5A74A1B1-CFCF-A2A2-CBDC-FED3944DCCB2}"/>
              </a:ext>
            </a:extLst>
          </p:cNvPr>
          <p:cNvGraphicFramePr>
            <a:graphicFrameLocks noGrp="1"/>
          </p:cNvGraphicFramePr>
          <p:nvPr>
            <p:ph idx="1"/>
            <p:extLst>
              <p:ext uri="{D42A27DB-BD31-4B8C-83A1-F6EECF244321}">
                <p14:modId xmlns:p14="http://schemas.microsoft.com/office/powerpoint/2010/main" val="2210733889"/>
              </p:ext>
            </p:extLst>
          </p:nvPr>
        </p:nvGraphicFramePr>
        <p:xfrm>
          <a:off x="1043835" y="772438"/>
          <a:ext cx="10309428" cy="5562587"/>
        </p:xfrm>
        <a:graphic>
          <a:graphicData uri="http://schemas.openxmlformats.org/drawingml/2006/table">
            <a:tbl>
              <a:tblPr firstRow="1" bandRow="1">
                <a:tableStyleId>{5C22544A-7EE6-4342-B048-85BDC9FD1C3A}</a:tableStyleId>
              </a:tblPr>
              <a:tblGrid>
                <a:gridCol w="3243071">
                  <a:extLst>
                    <a:ext uri="{9D8B030D-6E8A-4147-A177-3AD203B41FA5}">
                      <a16:colId xmlns:a16="http://schemas.microsoft.com/office/drawing/2014/main" val="3365328400"/>
                    </a:ext>
                  </a:extLst>
                </a:gridCol>
                <a:gridCol w="7066357">
                  <a:extLst>
                    <a:ext uri="{9D8B030D-6E8A-4147-A177-3AD203B41FA5}">
                      <a16:colId xmlns:a16="http://schemas.microsoft.com/office/drawing/2014/main" val="4202775550"/>
                    </a:ext>
                  </a:extLst>
                </a:gridCol>
              </a:tblGrid>
              <a:tr h="370840">
                <a:tc>
                  <a:txBody>
                    <a:bodyPr/>
                    <a:lstStyle/>
                    <a:p>
                      <a:r>
                        <a:rPr lang="en-US"/>
                        <a:t>Time</a:t>
                      </a:r>
                    </a:p>
                  </a:txBody>
                  <a:tcPr/>
                </a:tc>
                <a:tc>
                  <a:txBody>
                    <a:bodyPr/>
                    <a:lstStyle/>
                    <a:p>
                      <a:r>
                        <a:rPr lang="en-US"/>
                        <a:t>Content</a:t>
                      </a:r>
                    </a:p>
                  </a:txBody>
                  <a:tcPr/>
                </a:tc>
                <a:extLst>
                  <a:ext uri="{0D108BD9-81ED-4DB2-BD59-A6C34878D82A}">
                    <a16:rowId xmlns:a16="http://schemas.microsoft.com/office/drawing/2014/main" val="431673377"/>
                  </a:ext>
                </a:extLst>
              </a:tr>
              <a:tr h="370840">
                <a:tc>
                  <a:txBody>
                    <a:bodyPr/>
                    <a:lstStyle/>
                    <a:p>
                      <a:r>
                        <a:rPr lang="en-US"/>
                        <a:t>8:30 – 9:00 A.M.</a:t>
                      </a:r>
                    </a:p>
                  </a:txBody>
                  <a:tcPr/>
                </a:tc>
                <a:tc>
                  <a:txBody>
                    <a:bodyPr/>
                    <a:lstStyle/>
                    <a:p>
                      <a:r>
                        <a:rPr lang="en-US"/>
                        <a:t>Welcome, Grounding, Feedback</a:t>
                      </a:r>
                    </a:p>
                  </a:txBody>
                  <a:tcPr/>
                </a:tc>
                <a:extLst>
                  <a:ext uri="{0D108BD9-81ED-4DB2-BD59-A6C34878D82A}">
                    <a16:rowId xmlns:a16="http://schemas.microsoft.com/office/drawing/2014/main" val="1913715247"/>
                  </a:ext>
                </a:extLst>
              </a:tr>
              <a:tr h="370840">
                <a:tc>
                  <a:txBody>
                    <a:bodyPr/>
                    <a:lstStyle/>
                    <a:p>
                      <a:r>
                        <a:rPr lang="en-US"/>
                        <a:t>9:00 – 10:00 A.M.</a:t>
                      </a:r>
                    </a:p>
                  </a:txBody>
                  <a:tcPr/>
                </a:tc>
                <a:tc>
                  <a:txBody>
                    <a:bodyPr/>
                    <a:lstStyle/>
                    <a:p>
                      <a:r>
                        <a:rPr lang="en-US"/>
                        <a:t>Heart Hand Head Diagnosis</a:t>
                      </a:r>
                    </a:p>
                  </a:txBody>
                  <a:tcPr/>
                </a:tc>
                <a:extLst>
                  <a:ext uri="{0D108BD9-81ED-4DB2-BD59-A6C34878D82A}">
                    <a16:rowId xmlns:a16="http://schemas.microsoft.com/office/drawing/2014/main" val="1548375143"/>
                  </a:ext>
                </a:extLst>
              </a:tr>
              <a:tr h="370840">
                <a:tc>
                  <a:txBody>
                    <a:bodyPr/>
                    <a:lstStyle/>
                    <a:p>
                      <a:r>
                        <a:rPr lang="en-US"/>
                        <a:t>10:00 – 10:15 A.M.</a:t>
                      </a:r>
                    </a:p>
                  </a:txBody>
                  <a:tcPr/>
                </a:tc>
                <a:tc>
                  <a:txBody>
                    <a:bodyPr/>
                    <a:lstStyle/>
                    <a:p>
                      <a:r>
                        <a:rPr lang="en-US"/>
                        <a:t>Break</a:t>
                      </a:r>
                    </a:p>
                  </a:txBody>
                  <a:tcPr/>
                </a:tc>
                <a:extLst>
                  <a:ext uri="{0D108BD9-81ED-4DB2-BD59-A6C34878D82A}">
                    <a16:rowId xmlns:a16="http://schemas.microsoft.com/office/drawing/2014/main" val="3427356956"/>
                  </a:ext>
                </a:extLst>
              </a:tr>
              <a:tr h="370840">
                <a:tc>
                  <a:txBody>
                    <a:bodyPr/>
                    <a:lstStyle/>
                    <a:p>
                      <a:r>
                        <a:rPr lang="en-US"/>
                        <a:t>10:15 – 10:50 A.M.</a:t>
                      </a:r>
                    </a:p>
                  </a:txBody>
                  <a:tcPr/>
                </a:tc>
                <a:tc>
                  <a:txBody>
                    <a:bodyPr/>
                    <a:lstStyle/>
                    <a:p>
                      <a:r>
                        <a:rPr lang="en-US"/>
                        <a:t>Practice</a:t>
                      </a:r>
                    </a:p>
                  </a:txBody>
                  <a:tcPr/>
                </a:tc>
                <a:extLst>
                  <a:ext uri="{0D108BD9-81ED-4DB2-BD59-A6C34878D82A}">
                    <a16:rowId xmlns:a16="http://schemas.microsoft.com/office/drawing/2014/main" val="3537969790"/>
                  </a:ext>
                </a:extLst>
              </a:tr>
              <a:tr h="370840">
                <a:tc>
                  <a:txBody>
                    <a:bodyPr/>
                    <a:lstStyle/>
                    <a:p>
                      <a:r>
                        <a:rPr lang="en-US"/>
                        <a:t>10:50 – 12:00 P.M.</a:t>
                      </a:r>
                    </a:p>
                  </a:txBody>
                  <a:tcPr/>
                </a:tc>
                <a:tc>
                  <a:txBody>
                    <a:bodyPr/>
                    <a:lstStyle/>
                    <a:p>
                      <a:r>
                        <a:rPr lang="en-US"/>
                        <a:t>Services to Organizing</a:t>
                      </a:r>
                    </a:p>
                  </a:txBody>
                  <a:tcPr/>
                </a:tc>
                <a:extLst>
                  <a:ext uri="{0D108BD9-81ED-4DB2-BD59-A6C34878D82A}">
                    <a16:rowId xmlns:a16="http://schemas.microsoft.com/office/drawing/2014/main" val="1464153250"/>
                  </a:ext>
                </a:extLst>
              </a:tr>
              <a:tr h="370840">
                <a:tc>
                  <a:txBody>
                    <a:bodyPr/>
                    <a:lstStyle/>
                    <a:p>
                      <a:r>
                        <a:rPr lang="en-US"/>
                        <a:t>12:00 – 1:00 P.M.</a:t>
                      </a:r>
                    </a:p>
                  </a:txBody>
                  <a:tcPr/>
                </a:tc>
                <a:tc>
                  <a:txBody>
                    <a:bodyPr/>
                    <a:lstStyle/>
                    <a:p>
                      <a:r>
                        <a:rPr lang="en-US"/>
                        <a:t>Lunch</a:t>
                      </a:r>
                    </a:p>
                  </a:txBody>
                  <a:tcPr/>
                </a:tc>
                <a:extLst>
                  <a:ext uri="{0D108BD9-81ED-4DB2-BD59-A6C34878D82A}">
                    <a16:rowId xmlns:a16="http://schemas.microsoft.com/office/drawing/2014/main" val="1098243153"/>
                  </a:ext>
                </a:extLst>
              </a:tr>
              <a:tr h="370840">
                <a:tc>
                  <a:txBody>
                    <a:bodyPr/>
                    <a:lstStyle/>
                    <a:p>
                      <a:r>
                        <a:rPr lang="en-US"/>
                        <a:t>1:00 – 1:10 P.M.</a:t>
                      </a:r>
                    </a:p>
                  </a:txBody>
                  <a:tcPr/>
                </a:tc>
                <a:tc>
                  <a:txBody>
                    <a:bodyPr/>
                    <a:lstStyle/>
                    <a:p>
                      <a:r>
                        <a:rPr lang="en-US"/>
                        <a:t>Grounding</a:t>
                      </a:r>
                    </a:p>
                  </a:txBody>
                  <a:tcPr/>
                </a:tc>
                <a:extLst>
                  <a:ext uri="{0D108BD9-81ED-4DB2-BD59-A6C34878D82A}">
                    <a16:rowId xmlns:a16="http://schemas.microsoft.com/office/drawing/2014/main" val="289899029"/>
                  </a:ext>
                </a:extLst>
              </a:tr>
              <a:tr h="370839">
                <a:tc>
                  <a:txBody>
                    <a:bodyPr/>
                    <a:lstStyle/>
                    <a:p>
                      <a:pPr lvl="0">
                        <a:buNone/>
                      </a:pPr>
                      <a:r>
                        <a:rPr lang="en-US"/>
                        <a:t>1:10 – 1:55 P.M.</a:t>
                      </a:r>
                    </a:p>
                  </a:txBody>
                  <a:tcPr/>
                </a:tc>
                <a:tc>
                  <a:txBody>
                    <a:bodyPr/>
                    <a:lstStyle/>
                    <a:p>
                      <a:pPr lvl="0">
                        <a:buNone/>
                      </a:pPr>
                      <a:r>
                        <a:rPr lang="en-US"/>
                        <a:t>Using Assessments in Coaching</a:t>
                      </a:r>
                    </a:p>
                  </a:txBody>
                  <a:tcPr/>
                </a:tc>
                <a:extLst>
                  <a:ext uri="{0D108BD9-81ED-4DB2-BD59-A6C34878D82A}">
                    <a16:rowId xmlns:a16="http://schemas.microsoft.com/office/drawing/2014/main" val="3051249269"/>
                  </a:ext>
                </a:extLst>
              </a:tr>
              <a:tr h="370838">
                <a:tc>
                  <a:txBody>
                    <a:bodyPr/>
                    <a:lstStyle/>
                    <a:p>
                      <a:pPr lvl="0">
                        <a:buNone/>
                      </a:pPr>
                      <a:r>
                        <a:rPr lang="en-US"/>
                        <a:t>1:55 – 2:15 P.M.</a:t>
                      </a:r>
                    </a:p>
                  </a:txBody>
                  <a:tcPr/>
                </a:tc>
                <a:tc>
                  <a:txBody>
                    <a:bodyPr/>
                    <a:lstStyle/>
                    <a:p>
                      <a:pPr lvl="0">
                        <a:buNone/>
                      </a:pPr>
                      <a:r>
                        <a:rPr lang="en-US"/>
                        <a:t>Coaching a Campaign Leader</a:t>
                      </a:r>
                    </a:p>
                  </a:txBody>
                  <a:tcPr/>
                </a:tc>
                <a:extLst>
                  <a:ext uri="{0D108BD9-81ED-4DB2-BD59-A6C34878D82A}">
                    <a16:rowId xmlns:a16="http://schemas.microsoft.com/office/drawing/2014/main" val="104948982"/>
                  </a:ext>
                </a:extLst>
              </a:tr>
              <a:tr h="370838">
                <a:tc>
                  <a:txBody>
                    <a:bodyPr/>
                    <a:lstStyle/>
                    <a:p>
                      <a:pPr lvl="0">
                        <a:buNone/>
                      </a:pPr>
                      <a:r>
                        <a:rPr lang="en-US"/>
                        <a:t>2:15 – 2:30 P.M.</a:t>
                      </a:r>
                    </a:p>
                  </a:txBody>
                  <a:tcPr/>
                </a:tc>
                <a:tc>
                  <a:txBody>
                    <a:bodyPr/>
                    <a:lstStyle/>
                    <a:p>
                      <a:pPr lvl="0">
                        <a:buNone/>
                      </a:pPr>
                      <a:r>
                        <a:rPr lang="en-US"/>
                        <a:t>Break</a:t>
                      </a:r>
                    </a:p>
                  </a:txBody>
                  <a:tcPr/>
                </a:tc>
                <a:extLst>
                  <a:ext uri="{0D108BD9-81ED-4DB2-BD59-A6C34878D82A}">
                    <a16:rowId xmlns:a16="http://schemas.microsoft.com/office/drawing/2014/main" val="2909366326"/>
                  </a:ext>
                </a:extLst>
              </a:tr>
              <a:tr h="370838">
                <a:tc>
                  <a:txBody>
                    <a:bodyPr/>
                    <a:lstStyle/>
                    <a:p>
                      <a:pPr lvl="0">
                        <a:buNone/>
                      </a:pPr>
                      <a:r>
                        <a:rPr lang="en-US"/>
                        <a:t>2:30 – 3:15 P.M.</a:t>
                      </a:r>
                    </a:p>
                  </a:txBody>
                  <a:tcPr/>
                </a:tc>
                <a:tc>
                  <a:txBody>
                    <a:bodyPr/>
                    <a:lstStyle/>
                    <a:p>
                      <a:pPr lvl="0">
                        <a:buNone/>
                      </a:pPr>
                      <a:r>
                        <a:rPr lang="en-US"/>
                        <a:t>Activity: Coaching a Campaign Leader</a:t>
                      </a:r>
                    </a:p>
                  </a:txBody>
                  <a:tcPr/>
                </a:tc>
                <a:extLst>
                  <a:ext uri="{0D108BD9-81ED-4DB2-BD59-A6C34878D82A}">
                    <a16:rowId xmlns:a16="http://schemas.microsoft.com/office/drawing/2014/main" val="1184266967"/>
                  </a:ext>
                </a:extLst>
              </a:tr>
              <a:tr h="370838">
                <a:tc>
                  <a:txBody>
                    <a:bodyPr/>
                    <a:lstStyle/>
                    <a:p>
                      <a:pPr lvl="0">
                        <a:buNone/>
                      </a:pPr>
                      <a:r>
                        <a:rPr lang="en-US"/>
                        <a:t>3:15 – 4:05 P.M.</a:t>
                      </a:r>
                    </a:p>
                  </a:txBody>
                  <a:tcPr/>
                </a:tc>
                <a:tc>
                  <a:txBody>
                    <a:bodyPr/>
                    <a:lstStyle/>
                    <a:p>
                      <a:pPr lvl="0">
                        <a:buNone/>
                      </a:pPr>
                      <a:r>
                        <a:rPr lang="en-US"/>
                        <a:t>Coaching Triads</a:t>
                      </a:r>
                    </a:p>
                  </a:txBody>
                  <a:tcPr/>
                </a:tc>
                <a:extLst>
                  <a:ext uri="{0D108BD9-81ED-4DB2-BD59-A6C34878D82A}">
                    <a16:rowId xmlns:a16="http://schemas.microsoft.com/office/drawing/2014/main" val="4014340099"/>
                  </a:ext>
                </a:extLst>
              </a:tr>
              <a:tr h="370838">
                <a:tc>
                  <a:txBody>
                    <a:bodyPr/>
                    <a:lstStyle/>
                    <a:p>
                      <a:pPr lvl="0">
                        <a:buNone/>
                      </a:pPr>
                      <a:r>
                        <a:rPr lang="en-US"/>
                        <a:t>4:05 – 4:30 P.M.</a:t>
                      </a:r>
                    </a:p>
                  </a:txBody>
                  <a:tcPr/>
                </a:tc>
                <a:tc>
                  <a:txBody>
                    <a:bodyPr/>
                    <a:lstStyle/>
                    <a:p>
                      <a:pPr lvl="0">
                        <a:buNone/>
                      </a:pPr>
                      <a:r>
                        <a:rPr lang="en-US"/>
                        <a:t>Debrief and Wrap Up</a:t>
                      </a:r>
                    </a:p>
                  </a:txBody>
                  <a:tcPr/>
                </a:tc>
                <a:extLst>
                  <a:ext uri="{0D108BD9-81ED-4DB2-BD59-A6C34878D82A}">
                    <a16:rowId xmlns:a16="http://schemas.microsoft.com/office/drawing/2014/main" val="232228425"/>
                  </a:ext>
                </a:extLst>
              </a:tr>
              <a:tr h="370838">
                <a:tc>
                  <a:txBody>
                    <a:bodyPr/>
                    <a:lstStyle/>
                    <a:p>
                      <a:pPr lvl="0">
                        <a:buNone/>
                      </a:pPr>
                      <a:r>
                        <a:rPr lang="en-US"/>
                        <a:t>4:30 – 5:00 P.M.</a:t>
                      </a:r>
                    </a:p>
                  </a:txBody>
                  <a:tcPr/>
                </a:tc>
                <a:tc>
                  <a:txBody>
                    <a:bodyPr/>
                    <a:lstStyle/>
                    <a:p>
                      <a:pPr lvl="0">
                        <a:buNone/>
                      </a:pPr>
                      <a:r>
                        <a:rPr lang="en-US"/>
                        <a:t>Adult Choice Networking</a:t>
                      </a:r>
                    </a:p>
                  </a:txBody>
                  <a:tcPr/>
                </a:tc>
                <a:extLst>
                  <a:ext uri="{0D108BD9-81ED-4DB2-BD59-A6C34878D82A}">
                    <a16:rowId xmlns:a16="http://schemas.microsoft.com/office/drawing/2014/main" val="3274057151"/>
                  </a:ext>
                </a:extLst>
              </a:tr>
            </a:tbl>
          </a:graphicData>
        </a:graphic>
      </p:graphicFrame>
    </p:spTree>
    <p:extLst>
      <p:ext uri="{BB962C8B-B14F-4D97-AF65-F5344CB8AC3E}">
        <p14:creationId xmlns:p14="http://schemas.microsoft.com/office/powerpoint/2010/main" val="753598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690EB-C9DB-C71E-C095-D84039A2056E}"/>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Opening Activity  </a:t>
            </a:r>
          </a:p>
        </p:txBody>
      </p:sp>
      <p:sp>
        <p:nvSpPr>
          <p:cNvPr id="3" name="Content Placeholder 2">
            <a:extLst>
              <a:ext uri="{FF2B5EF4-FFF2-40B4-BE49-F238E27FC236}">
                <a16:creationId xmlns:a16="http://schemas.microsoft.com/office/drawing/2014/main" id="{B3D27871-5DF6-E376-908D-120681A6449B}"/>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Carrie</a:t>
            </a:r>
          </a:p>
        </p:txBody>
      </p:sp>
    </p:spTree>
    <p:extLst>
      <p:ext uri="{BB962C8B-B14F-4D97-AF65-F5344CB8AC3E}">
        <p14:creationId xmlns:p14="http://schemas.microsoft.com/office/powerpoint/2010/main" val="366707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7AD3B-CAF3-F81E-44A4-B21AB9567D41}"/>
              </a:ext>
            </a:extLst>
          </p:cNvPr>
          <p:cNvSpPr>
            <a:spLocks noGrp="1"/>
          </p:cNvSpPr>
          <p:nvPr>
            <p:ph type="ctrTitle"/>
          </p:nvPr>
        </p:nvSpPr>
        <p:spPr/>
        <p:txBody>
          <a:bodyPr vert="horz" lIns="91440" tIns="45720" rIns="91440" bIns="45720" rtlCol="0" anchor="ctr">
            <a:normAutofit/>
          </a:bodyPr>
          <a:lstStyle/>
          <a:p>
            <a:pPr algn="ctr">
              <a:spcBef>
                <a:spcPct val="0"/>
              </a:spcBef>
            </a:pPr>
            <a:br>
              <a:rPr lang="en-US" sz="4500" kern="1200"/>
            </a:br>
            <a:r>
              <a:rPr lang="en-US" sz="4500" kern="1200">
                <a:solidFill>
                  <a:schemeClr val="tx1"/>
                </a:solidFill>
                <a:latin typeface="+mj-lt"/>
                <a:ea typeface="+mj-ea"/>
                <a:cs typeface="+mj-cs"/>
              </a:rPr>
              <a:t>Diagnosis: head, heart, hand</a:t>
            </a:r>
            <a:br>
              <a:rPr lang="en-US" sz="4500" kern="1200"/>
            </a:br>
            <a:br>
              <a:rPr lang="en-US" sz="4500" kern="1200"/>
            </a:br>
            <a:endParaRPr lang="en-US" sz="4500" kern="1200">
              <a:solidFill>
                <a:schemeClr val="tx1"/>
              </a:solidFill>
              <a:latin typeface="+mj-lt"/>
            </a:endParaRPr>
          </a:p>
        </p:txBody>
      </p:sp>
      <p:sp>
        <p:nvSpPr>
          <p:cNvPr id="3" name="Text Placeholder 2">
            <a:extLst>
              <a:ext uri="{FF2B5EF4-FFF2-40B4-BE49-F238E27FC236}">
                <a16:creationId xmlns:a16="http://schemas.microsoft.com/office/drawing/2014/main" id="{C255E26E-8B38-61A6-84EC-3A708ED3AF0B}"/>
              </a:ext>
            </a:extLst>
          </p:cNvPr>
          <p:cNvSpPr>
            <a:spLocks noGrp="1"/>
          </p:cNvSpPr>
          <p:nvPr>
            <p:ph type="subTitle" idx="1"/>
          </p:nvPr>
        </p:nvSpPr>
        <p:spPr/>
        <p:txBody>
          <a:bodyPr/>
          <a:lstStyle/>
          <a:p>
            <a:r>
              <a:rPr lang="en-US" sz="4500"/>
              <a:t>Katie </a:t>
            </a:r>
            <a:endParaRPr lang="en-US"/>
          </a:p>
        </p:txBody>
      </p:sp>
    </p:spTree>
    <p:extLst>
      <p:ext uri="{BB962C8B-B14F-4D97-AF65-F5344CB8AC3E}">
        <p14:creationId xmlns:p14="http://schemas.microsoft.com/office/powerpoint/2010/main" val="36599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D4B7F-AB08-BB34-BF0D-AB57060C247D}"/>
              </a:ext>
            </a:extLst>
          </p:cNvPr>
          <p:cNvSpPr>
            <a:spLocks noGrp="1"/>
          </p:cNvSpPr>
          <p:nvPr>
            <p:ph type="title"/>
          </p:nvPr>
        </p:nvSpPr>
        <p:spPr/>
        <p:txBody>
          <a:bodyPr/>
          <a:lstStyle/>
          <a:p>
            <a:pPr algn="ctr"/>
            <a:r>
              <a:rPr lang="en-US"/>
              <a:t>Cycle of Coaching </a:t>
            </a:r>
          </a:p>
        </p:txBody>
      </p:sp>
      <p:pic>
        <p:nvPicPr>
          <p:cNvPr id="4" name="Content Placeholder 3">
            <a:extLst>
              <a:ext uri="{FF2B5EF4-FFF2-40B4-BE49-F238E27FC236}">
                <a16:creationId xmlns:a16="http://schemas.microsoft.com/office/drawing/2014/main" id="{0716AAC3-215A-4DF1-601A-3ADF0433E8F4}"/>
              </a:ext>
            </a:extLst>
          </p:cNvPr>
          <p:cNvPicPr>
            <a:picLocks noGrp="1" noChangeAspect="1"/>
          </p:cNvPicPr>
          <p:nvPr>
            <p:ph idx="1"/>
          </p:nvPr>
        </p:nvPicPr>
        <p:blipFill>
          <a:blip r:embed="rId2"/>
          <a:stretch>
            <a:fillRect/>
          </a:stretch>
        </p:blipFill>
        <p:spPr>
          <a:xfrm>
            <a:off x="2567678" y="1633252"/>
            <a:ext cx="7131723" cy="4438660"/>
          </a:xfrm>
          <a:prstGeom prst="rect">
            <a:avLst/>
          </a:prstGeom>
        </p:spPr>
      </p:pic>
    </p:spTree>
    <p:extLst>
      <p:ext uri="{BB962C8B-B14F-4D97-AF65-F5344CB8AC3E}">
        <p14:creationId xmlns:p14="http://schemas.microsoft.com/office/powerpoint/2010/main" val="859348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AFBC-288E-9BD0-CD21-0DF3402F954B}"/>
              </a:ext>
            </a:extLst>
          </p:cNvPr>
          <p:cNvSpPr>
            <a:spLocks noGrp="1"/>
          </p:cNvSpPr>
          <p:nvPr>
            <p:ph type="title"/>
          </p:nvPr>
        </p:nvSpPr>
        <p:spPr/>
        <p:txBody>
          <a:bodyPr/>
          <a:lstStyle/>
          <a:p>
            <a:r>
              <a:rPr lang="en-US"/>
              <a:t>Coaching Approaches </a:t>
            </a:r>
          </a:p>
        </p:txBody>
      </p:sp>
      <p:sp>
        <p:nvSpPr>
          <p:cNvPr id="3" name="Content Placeholder 2">
            <a:extLst>
              <a:ext uri="{FF2B5EF4-FFF2-40B4-BE49-F238E27FC236}">
                <a16:creationId xmlns:a16="http://schemas.microsoft.com/office/drawing/2014/main" id="{A79D5269-819E-645E-CC87-C2A7158B6EAD}"/>
              </a:ext>
            </a:extLst>
          </p:cNvPr>
          <p:cNvSpPr>
            <a:spLocks noGrp="1"/>
          </p:cNvSpPr>
          <p:nvPr>
            <p:ph idx="1"/>
          </p:nvPr>
        </p:nvSpPr>
        <p:spPr/>
        <p:txBody>
          <a:bodyPr vert="horz" lIns="91440" tIns="45720" rIns="91440" bIns="45720" rtlCol="0" anchor="t">
            <a:normAutofit/>
          </a:bodyPr>
          <a:lstStyle/>
          <a:p>
            <a:pPr marL="246380" indent="-246380"/>
            <a:r>
              <a:rPr lang="en-US"/>
              <a:t>Corrective</a:t>
            </a:r>
          </a:p>
          <a:p>
            <a:pPr marL="612140" lvl="1" indent="-246380">
              <a:buFont typeface="Courier New" pitchFamily="34" charset="0"/>
              <a:buChar char="o"/>
            </a:pPr>
            <a:r>
              <a:rPr lang="en-US"/>
              <a:t>Aimed at poor performance</a:t>
            </a:r>
          </a:p>
          <a:p>
            <a:pPr marL="365760" lvl="1" indent="0">
              <a:buNone/>
            </a:pPr>
            <a:endParaRPr lang="en-US"/>
          </a:p>
          <a:p>
            <a:pPr marL="246380" indent="-246380"/>
            <a:r>
              <a:rPr lang="en-US"/>
              <a:t>Developmental </a:t>
            </a:r>
          </a:p>
          <a:p>
            <a:pPr marL="612140" lvl="1" indent="-246380">
              <a:buFont typeface="Courier New" pitchFamily="34" charset="0"/>
              <a:buChar char="o"/>
            </a:pPr>
            <a:r>
              <a:rPr lang="en-US"/>
              <a:t>Mastery </a:t>
            </a:r>
          </a:p>
          <a:p>
            <a:pPr marL="612140" lvl="1" indent="-246380">
              <a:buFont typeface="Courier New" pitchFamily="34" charset="0"/>
              <a:buChar char="o"/>
            </a:pPr>
            <a:r>
              <a:rPr lang="en-US"/>
              <a:t>3 elements (Head/Strategic, Heart/Motivational, Hands/Skills)</a:t>
            </a:r>
          </a:p>
          <a:p>
            <a:pPr marL="365760" lvl="1" indent="0">
              <a:buNone/>
            </a:pPr>
            <a:endParaRPr lang="en-US"/>
          </a:p>
        </p:txBody>
      </p:sp>
    </p:spTree>
    <p:extLst>
      <p:ext uri="{BB962C8B-B14F-4D97-AF65-F5344CB8AC3E}">
        <p14:creationId xmlns:p14="http://schemas.microsoft.com/office/powerpoint/2010/main" val="1749479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B273EC-9F53-E252-97CD-C29DDE5C7D15}"/>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69FA0CB4-7646-DFAA-9530-AB5F15CAF82F}"/>
              </a:ext>
            </a:extLst>
          </p:cNvPr>
          <p:cNvGraphicFramePr>
            <a:graphicFrameLocks noGrp="1"/>
          </p:cNvGraphicFramePr>
          <p:nvPr>
            <p:ph idx="1"/>
            <p:extLst>
              <p:ext uri="{D42A27DB-BD31-4B8C-83A1-F6EECF244321}">
                <p14:modId xmlns:p14="http://schemas.microsoft.com/office/powerpoint/2010/main" val="3920237322"/>
              </p:ext>
            </p:extLst>
          </p:nvPr>
        </p:nvGraphicFramePr>
        <p:xfrm>
          <a:off x="594986" y="177452"/>
          <a:ext cx="11370333" cy="6339240"/>
        </p:xfrm>
        <a:graphic>
          <a:graphicData uri="http://schemas.openxmlformats.org/drawingml/2006/table">
            <a:tbl>
              <a:tblPr firstRow="1" firstCol="1" bandRow="1" bandCol="1">
                <a:solidFill>
                  <a:schemeClr val="bg1">
                    <a:lumMod val="95000"/>
                  </a:schemeClr>
                </a:solidFill>
                <a:tableStyleId>{5C22544A-7EE6-4342-B048-85BDC9FD1C3A}</a:tableStyleId>
              </a:tblPr>
              <a:tblGrid>
                <a:gridCol w="5695676">
                  <a:extLst>
                    <a:ext uri="{9D8B030D-6E8A-4147-A177-3AD203B41FA5}">
                      <a16:colId xmlns:a16="http://schemas.microsoft.com/office/drawing/2014/main" val="538136852"/>
                    </a:ext>
                  </a:extLst>
                </a:gridCol>
                <a:gridCol w="5674657">
                  <a:extLst>
                    <a:ext uri="{9D8B030D-6E8A-4147-A177-3AD203B41FA5}">
                      <a16:colId xmlns:a16="http://schemas.microsoft.com/office/drawing/2014/main" val="1441049813"/>
                    </a:ext>
                  </a:extLst>
                </a:gridCol>
              </a:tblGrid>
              <a:tr h="627321">
                <a:tc>
                  <a:txBody>
                    <a:bodyPr/>
                    <a:lstStyle/>
                    <a:p>
                      <a:pPr algn="l">
                        <a:buNone/>
                      </a:pPr>
                      <a:r>
                        <a:rPr lang="en-US" sz="3200" b="1" cap="none" spc="0">
                          <a:solidFill>
                            <a:schemeClr val="tx1"/>
                          </a:solidFill>
                          <a:effectLst/>
                          <a:latin typeface="Times New Roman"/>
                          <a:ea typeface="Calibri"/>
                        </a:rPr>
                        <a:t>Effective coaching is</a:t>
                      </a:r>
                    </a:p>
                  </a:txBody>
                  <a:tcPr marL="90315" marR="96766" marT="25804" marB="193532"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l">
                        <a:buNone/>
                      </a:pPr>
                      <a:r>
                        <a:rPr lang="en-US" sz="3200" b="1" cap="none" spc="0">
                          <a:solidFill>
                            <a:schemeClr val="tx1"/>
                          </a:solidFill>
                          <a:effectLst/>
                          <a:latin typeface="Times New Roman"/>
                          <a:ea typeface="Calibri"/>
                        </a:rPr>
                        <a:t>Effective coaching is not</a:t>
                      </a:r>
                    </a:p>
                  </a:txBody>
                  <a:tcPr marL="90315" marR="96766" marT="25804" marB="193532"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095452229"/>
                  </a:ext>
                </a:extLst>
              </a:tr>
              <a:tr h="1316130">
                <a:tc>
                  <a:txBody>
                    <a:bodyPr/>
                    <a:lstStyle/>
                    <a:p>
                      <a:pPr algn="l">
                        <a:buNone/>
                      </a:pPr>
                      <a:r>
                        <a:rPr lang="en-US" sz="2400" b="0" cap="none" spc="0">
                          <a:solidFill>
                            <a:schemeClr val="tx1"/>
                          </a:solidFill>
                          <a:effectLst/>
                          <a:latin typeface="Times New Roman"/>
                          <a:ea typeface="Calibri"/>
                        </a:rPr>
                        <a:t>Showing up and being present to another person’s experience and listening, with both your head and heart</a:t>
                      </a:r>
                    </a:p>
                  </a:txBody>
                  <a:tcPr marL="90315" marR="96766" marT="25804" marB="193532">
                    <a:lnL w="12700" cap="flat" cmpd="sng" algn="ctr">
                      <a:solidFill>
                        <a:schemeClr val="tx1"/>
                      </a:solidFill>
                      <a:prstDash val="solid"/>
                    </a:lnL>
                    <a:lnR w="12700" cmpd="sng">
                      <a:noFill/>
                      <a:prstDash val="solid"/>
                    </a:lnR>
                    <a:lnT w="38100" cmpd="sng">
                      <a:noFill/>
                    </a:lnT>
                    <a:lnB w="9525" cap="flat" cmpd="sng" algn="ctr">
                      <a:noFill/>
                      <a:prstDash val="solid"/>
                    </a:lnB>
                    <a:solidFill>
                      <a:schemeClr val="bg1">
                        <a:lumMod val="95000"/>
                      </a:schemeClr>
                    </a:solidFill>
                  </a:tcPr>
                </a:tc>
                <a:tc>
                  <a:txBody>
                    <a:bodyPr/>
                    <a:lstStyle/>
                    <a:p>
                      <a:pPr algn="l">
                        <a:buNone/>
                      </a:pPr>
                      <a:r>
                        <a:rPr lang="en-US" sz="2400" cap="none" spc="0">
                          <a:solidFill>
                            <a:schemeClr val="tx1"/>
                          </a:solidFill>
                          <a:effectLst/>
                          <a:latin typeface="Times New Roman"/>
                          <a:ea typeface="Calibri"/>
                        </a:rPr>
                        <a:t>Being so prepared that you work out all the answers for the </a:t>
                      </a:r>
                      <a:r>
                        <a:rPr lang="en-US" sz="2400" cap="none" spc="0" err="1">
                          <a:solidFill>
                            <a:schemeClr val="tx1"/>
                          </a:solidFill>
                          <a:effectLst/>
                          <a:latin typeface="Times New Roman"/>
                          <a:ea typeface="Calibri"/>
                        </a:rPr>
                        <a:t>coachee</a:t>
                      </a:r>
                      <a:r>
                        <a:rPr lang="en-US" sz="2400" cap="none" spc="0">
                          <a:solidFill>
                            <a:schemeClr val="tx1"/>
                          </a:solidFill>
                          <a:effectLst/>
                          <a:latin typeface="Times New Roman"/>
                          <a:ea typeface="Calibri"/>
                        </a:rPr>
                        <a:t> before you even hear or observe their challenges</a:t>
                      </a:r>
                    </a:p>
                  </a:txBody>
                  <a:tcPr marL="90315" marR="96766" marT="25804" marB="193532">
                    <a:lnL w="12700" cmpd="sng">
                      <a:noFill/>
                      <a:prstDash val="solid"/>
                    </a:lnL>
                    <a:lnR w="12700" cmpd="sng">
                      <a:noFill/>
                      <a:prstDash val="solid"/>
                    </a:lnR>
                    <a:lnT w="38100" cmpd="sng">
                      <a:noFill/>
                    </a:lnT>
                    <a:lnB w="9525" cap="flat" cmpd="sng" algn="ctr">
                      <a:noFill/>
                      <a:prstDash val="solid"/>
                    </a:lnB>
                    <a:solidFill>
                      <a:schemeClr val="bg1">
                        <a:lumMod val="95000"/>
                      </a:schemeClr>
                    </a:solidFill>
                  </a:tcPr>
                </a:tc>
                <a:extLst>
                  <a:ext uri="{0D108BD9-81ED-4DB2-BD59-A6C34878D82A}">
                    <a16:rowId xmlns:a16="http://schemas.microsoft.com/office/drawing/2014/main" val="3346514281"/>
                  </a:ext>
                </a:extLst>
              </a:tr>
              <a:tr h="1681722">
                <a:tc>
                  <a:txBody>
                    <a:bodyPr/>
                    <a:lstStyle/>
                    <a:p>
                      <a:pPr algn="l">
                        <a:buNone/>
                      </a:pPr>
                      <a:r>
                        <a:rPr lang="en-US" sz="2400" b="0" cap="none" spc="0">
                          <a:solidFill>
                            <a:schemeClr val="tx1"/>
                          </a:solidFill>
                          <a:effectLst/>
                          <a:latin typeface="Times New Roman"/>
                          <a:ea typeface="Calibri"/>
                        </a:rPr>
                        <a:t>Helping the </a:t>
                      </a:r>
                      <a:r>
                        <a:rPr lang="en-US" sz="2400" b="0" cap="none" spc="0" err="1">
                          <a:solidFill>
                            <a:schemeClr val="tx1"/>
                          </a:solidFill>
                          <a:effectLst/>
                          <a:latin typeface="Times New Roman"/>
                          <a:ea typeface="Calibri"/>
                        </a:rPr>
                        <a:t>coachee</a:t>
                      </a:r>
                      <a:r>
                        <a:rPr lang="en-US" sz="2400" b="0" cap="none" spc="0">
                          <a:solidFill>
                            <a:schemeClr val="tx1"/>
                          </a:solidFill>
                          <a:effectLst/>
                          <a:latin typeface="Times New Roman"/>
                          <a:ea typeface="Calibri"/>
                        </a:rPr>
                        <a:t> explore and make sense of their challenges and successes, and what they learned from it all</a:t>
                      </a:r>
                    </a:p>
                    <a:p>
                      <a:pPr algn="l">
                        <a:buNone/>
                      </a:pPr>
                      <a:endParaRPr lang="en-US" sz="2400" b="0" cap="none" spc="0">
                        <a:solidFill>
                          <a:schemeClr val="tx1"/>
                        </a:solidFill>
                        <a:effectLst/>
                      </a:endParaRPr>
                    </a:p>
                  </a:txBody>
                  <a:tcPr marL="90315" marR="96766" marT="25804" marB="193532">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l">
                        <a:buNone/>
                      </a:pPr>
                      <a:r>
                        <a:rPr lang="en-US" sz="2400" cap="none" spc="0">
                          <a:solidFill>
                            <a:schemeClr val="tx1"/>
                          </a:solidFill>
                          <a:effectLst/>
                          <a:latin typeface="Times New Roman"/>
                          <a:ea typeface="Calibri"/>
                        </a:rPr>
                        <a:t>False praising of the </a:t>
                      </a:r>
                      <a:r>
                        <a:rPr lang="en-US" sz="2400" cap="none" spc="0" err="1">
                          <a:solidFill>
                            <a:schemeClr val="tx1"/>
                          </a:solidFill>
                          <a:effectLst/>
                          <a:latin typeface="Times New Roman"/>
                          <a:ea typeface="Calibri"/>
                        </a:rPr>
                        <a:t>coachee</a:t>
                      </a:r>
                      <a:r>
                        <a:rPr lang="en-US" sz="2400" cap="none" spc="0">
                          <a:solidFill>
                            <a:schemeClr val="tx1"/>
                          </a:solidFill>
                          <a:effectLst/>
                          <a:latin typeface="Times New Roman"/>
                          <a:ea typeface="Calibri"/>
                        </a:rPr>
                        <a:t> or only focusing on their strengths because you do not want to hurt their feelings</a:t>
                      </a:r>
                    </a:p>
                    <a:p>
                      <a:pPr algn="l">
                        <a:buNone/>
                      </a:pPr>
                      <a:endParaRPr lang="en-US" sz="2400" cap="none" spc="0">
                        <a:solidFill>
                          <a:schemeClr val="tx1"/>
                        </a:solidFill>
                        <a:effectLst/>
                      </a:endParaRPr>
                    </a:p>
                  </a:txBody>
                  <a:tcPr marL="90315" marR="96766" marT="25804" marB="193532">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3422845946"/>
                  </a:ext>
                </a:extLst>
              </a:tr>
              <a:tr h="1316130">
                <a:tc>
                  <a:txBody>
                    <a:bodyPr/>
                    <a:lstStyle/>
                    <a:p>
                      <a:pPr algn="l">
                        <a:buNone/>
                      </a:pPr>
                      <a:r>
                        <a:rPr lang="en-US" sz="2400" b="0" cap="none" spc="0">
                          <a:solidFill>
                            <a:schemeClr val="tx1"/>
                          </a:solidFill>
                          <a:effectLst/>
                          <a:latin typeface="Times New Roman"/>
                          <a:ea typeface="Calibri"/>
                        </a:rPr>
                        <a:t>Helping the </a:t>
                      </a:r>
                      <a:r>
                        <a:rPr lang="en-US" sz="2400" b="0" cap="none" spc="0" err="1">
                          <a:solidFill>
                            <a:schemeClr val="tx1"/>
                          </a:solidFill>
                          <a:effectLst/>
                          <a:latin typeface="Times New Roman"/>
                          <a:ea typeface="Calibri"/>
                        </a:rPr>
                        <a:t>coachee</a:t>
                      </a:r>
                      <a:r>
                        <a:rPr lang="en-US" sz="2400" b="0" cap="none" spc="0">
                          <a:solidFill>
                            <a:schemeClr val="tx1"/>
                          </a:solidFill>
                          <a:effectLst/>
                          <a:latin typeface="Times New Roman"/>
                          <a:ea typeface="Calibri"/>
                        </a:rPr>
                        <a:t> to find solutions to challenges</a:t>
                      </a:r>
                    </a:p>
                    <a:p>
                      <a:pPr algn="l">
                        <a:buNone/>
                      </a:pPr>
                      <a:endParaRPr lang="en-US" sz="2400" b="0" cap="none" spc="0">
                        <a:solidFill>
                          <a:schemeClr val="tx1"/>
                        </a:solidFill>
                        <a:effectLst/>
                      </a:endParaRPr>
                    </a:p>
                  </a:txBody>
                  <a:tcPr marL="90315" marR="96766" marT="25804" marB="193532">
                    <a:lnL w="12700" cap="flat" cmpd="sng" algn="ctr">
                      <a:solidFill>
                        <a:schemeClr val="tx1"/>
                      </a:solidFill>
                      <a:prstDash val="solid"/>
                    </a:lnL>
                    <a:lnR w="12700" cmpd="sng">
                      <a:noFill/>
                      <a:prstDash val="solid"/>
                    </a:lnR>
                    <a:lnT w="12700" cmpd="sng">
                      <a:noFill/>
                      <a:prstDash val="solid"/>
                    </a:lnT>
                    <a:lnB w="9525" cap="flat" cmpd="sng" algn="ctr">
                      <a:noFill/>
                      <a:prstDash val="solid"/>
                    </a:lnB>
                    <a:solidFill>
                      <a:schemeClr val="bg1">
                        <a:lumMod val="95000"/>
                      </a:schemeClr>
                    </a:solidFill>
                  </a:tcPr>
                </a:tc>
                <a:tc>
                  <a:txBody>
                    <a:bodyPr/>
                    <a:lstStyle/>
                    <a:p>
                      <a:pPr algn="l">
                        <a:buNone/>
                      </a:pPr>
                      <a:r>
                        <a:rPr lang="en-US" sz="2400" cap="none" spc="0">
                          <a:solidFill>
                            <a:schemeClr val="tx1"/>
                          </a:solidFill>
                          <a:effectLst/>
                          <a:latin typeface="Times New Roman"/>
                          <a:ea typeface="Calibri"/>
                        </a:rPr>
                        <a:t>Solely criticizing the </a:t>
                      </a:r>
                      <a:r>
                        <a:rPr lang="en-US" sz="2400" cap="none" spc="0" err="1">
                          <a:solidFill>
                            <a:schemeClr val="tx1"/>
                          </a:solidFill>
                          <a:effectLst/>
                          <a:latin typeface="Times New Roman"/>
                          <a:ea typeface="Calibri"/>
                        </a:rPr>
                        <a:t>coachee</a:t>
                      </a:r>
                    </a:p>
                  </a:txBody>
                  <a:tcPr marL="90315" marR="96766" marT="25804" marB="193532">
                    <a:lnL w="12700" cmpd="sng">
                      <a:noFill/>
                      <a:prstDash val="solid"/>
                    </a:lnL>
                    <a:lnR w="12700" cmpd="sng">
                      <a:noFill/>
                      <a:prstDash val="solid"/>
                    </a:lnR>
                    <a:lnT w="12700" cmpd="sng">
                      <a:noFill/>
                      <a:prstDash val="solid"/>
                    </a:lnT>
                    <a:lnB w="9525" cap="flat" cmpd="sng" algn="ctr">
                      <a:noFill/>
                      <a:prstDash val="solid"/>
                    </a:lnB>
                    <a:solidFill>
                      <a:schemeClr val="bg1">
                        <a:lumMod val="95000"/>
                      </a:schemeClr>
                    </a:solidFill>
                  </a:tcPr>
                </a:tc>
                <a:extLst>
                  <a:ext uri="{0D108BD9-81ED-4DB2-BD59-A6C34878D82A}">
                    <a16:rowId xmlns:a16="http://schemas.microsoft.com/office/drawing/2014/main" val="709813482"/>
                  </a:ext>
                </a:extLst>
              </a:tr>
              <a:tr h="1316130">
                <a:tc>
                  <a:txBody>
                    <a:bodyPr/>
                    <a:lstStyle/>
                    <a:p>
                      <a:pPr algn="l">
                        <a:buNone/>
                      </a:pPr>
                      <a:r>
                        <a:rPr lang="en-US" sz="2400" b="0" cap="none" spc="0">
                          <a:solidFill>
                            <a:schemeClr val="tx1"/>
                          </a:solidFill>
                          <a:effectLst/>
                          <a:latin typeface="Times New Roman"/>
                          <a:ea typeface="Calibri"/>
                        </a:rPr>
                        <a:t>Asking questions that both support and challenge the person you are coaching</a:t>
                      </a:r>
                    </a:p>
                    <a:p>
                      <a:pPr algn="l">
                        <a:buNone/>
                      </a:pPr>
                      <a:endParaRPr lang="en-US" sz="2400" b="0" cap="none" spc="0">
                        <a:solidFill>
                          <a:schemeClr val="tx1"/>
                        </a:solidFill>
                        <a:effectLst/>
                      </a:endParaRPr>
                    </a:p>
                  </a:txBody>
                  <a:tcPr marL="90315" marR="96766" marT="25804" marB="193532">
                    <a:lnL w="12700" cap="flat" cmpd="sng" algn="ctr">
                      <a:solidFill>
                        <a:schemeClr val="tx1"/>
                      </a:solidFill>
                      <a:prstDash val="solid"/>
                    </a:lnL>
                    <a:lnR w="12700" cmpd="sng">
                      <a:noFill/>
                      <a:prstDash val="solid"/>
                    </a:lnR>
                    <a:lnT w="9525" cap="flat" cmpd="sng" algn="ctr">
                      <a:noFill/>
                      <a:prstDash val="solid"/>
                    </a:lnT>
                    <a:lnB w="12700" cmpd="sng">
                      <a:noFill/>
                      <a:prstDash val="solid"/>
                    </a:lnB>
                    <a:solidFill>
                      <a:schemeClr val="bg1">
                        <a:lumMod val="85000"/>
                      </a:schemeClr>
                    </a:solidFill>
                  </a:tcPr>
                </a:tc>
                <a:tc>
                  <a:txBody>
                    <a:bodyPr/>
                    <a:lstStyle/>
                    <a:p>
                      <a:pPr algn="l">
                        <a:buNone/>
                      </a:pPr>
                      <a:r>
                        <a:rPr lang="en-US" sz="2400" cap="none" spc="0">
                          <a:solidFill>
                            <a:schemeClr val="tx1"/>
                          </a:solidFill>
                          <a:effectLst/>
                          <a:latin typeface="Times New Roman"/>
                          <a:ea typeface="Calibri"/>
                        </a:rPr>
                        <a:t>Telling the </a:t>
                      </a:r>
                      <a:r>
                        <a:rPr lang="en-US" sz="2400" cap="none" spc="0" err="1">
                          <a:solidFill>
                            <a:schemeClr val="tx1"/>
                          </a:solidFill>
                          <a:effectLst/>
                          <a:latin typeface="Times New Roman"/>
                          <a:ea typeface="Calibri"/>
                        </a:rPr>
                        <a:t>coachee</a:t>
                      </a:r>
                      <a:r>
                        <a:rPr lang="en-US" sz="2400" cap="none" spc="0">
                          <a:solidFill>
                            <a:schemeClr val="tx1"/>
                          </a:solidFill>
                          <a:effectLst/>
                          <a:latin typeface="Times New Roman"/>
                          <a:ea typeface="Calibri"/>
                        </a:rPr>
                        <a:t> what to do</a:t>
                      </a:r>
                    </a:p>
                  </a:txBody>
                  <a:tcPr marL="90315" marR="96766" marT="25804" marB="193532">
                    <a:lnL w="12700" cmpd="sng">
                      <a:noFill/>
                      <a:prstDash val="solid"/>
                    </a:lnL>
                    <a:lnR w="12700" cmpd="sng">
                      <a:noFill/>
                      <a:prstDash val="solid"/>
                    </a:lnR>
                    <a:lnT w="9525" cap="flat" cmpd="sng" algn="ctr">
                      <a:noFill/>
                      <a:prstDash val="solid"/>
                    </a:lnT>
                    <a:lnB w="12700" cmpd="sng">
                      <a:noFill/>
                      <a:prstDash val="solid"/>
                    </a:lnB>
                    <a:solidFill>
                      <a:schemeClr val="bg1">
                        <a:lumMod val="85000"/>
                      </a:schemeClr>
                    </a:solidFill>
                  </a:tcPr>
                </a:tc>
                <a:extLst>
                  <a:ext uri="{0D108BD9-81ED-4DB2-BD59-A6C34878D82A}">
                    <a16:rowId xmlns:a16="http://schemas.microsoft.com/office/drawing/2014/main" val="2946970692"/>
                  </a:ext>
                </a:extLst>
              </a:tr>
            </a:tbl>
          </a:graphicData>
        </a:graphic>
      </p:graphicFrame>
    </p:spTree>
    <p:extLst>
      <p:ext uri="{BB962C8B-B14F-4D97-AF65-F5344CB8AC3E}">
        <p14:creationId xmlns:p14="http://schemas.microsoft.com/office/powerpoint/2010/main" val="390829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EC8C-1DC2-F353-EDAB-06EE019AF6AB}"/>
              </a:ext>
            </a:extLst>
          </p:cNvPr>
          <p:cNvSpPr>
            <a:spLocks noGrp="1"/>
          </p:cNvSpPr>
          <p:nvPr>
            <p:ph type="title"/>
          </p:nvPr>
        </p:nvSpPr>
        <p:spPr/>
        <p:txBody>
          <a:bodyPr/>
          <a:lstStyle/>
          <a:p>
            <a:r>
              <a:rPr lang="en-US"/>
              <a:t>Coaching Is Not</a:t>
            </a:r>
          </a:p>
        </p:txBody>
      </p:sp>
      <p:sp>
        <p:nvSpPr>
          <p:cNvPr id="3" name="Content Placeholder 2">
            <a:extLst>
              <a:ext uri="{FF2B5EF4-FFF2-40B4-BE49-F238E27FC236}">
                <a16:creationId xmlns:a16="http://schemas.microsoft.com/office/drawing/2014/main" id="{A112D91E-2906-4585-93B0-238CF1A0EB98}"/>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a:t>Giving Advice </a:t>
            </a:r>
          </a:p>
          <a:p>
            <a:pPr marL="246380" indent="-246380">
              <a:buFont typeface="Arial" pitchFamily="34" charset="0"/>
              <a:buChar char="•"/>
            </a:pPr>
            <a:r>
              <a:rPr lang="en-US"/>
              <a:t>The gold tip is that the </a:t>
            </a:r>
            <a:r>
              <a:rPr lang="en-US" err="1"/>
              <a:t>coachee</a:t>
            </a:r>
            <a:r>
              <a:rPr lang="en-US"/>
              <a:t> will realize on their own that is even better than any solution that you could come up with. It is essential to avoid giving advice.  </a:t>
            </a:r>
          </a:p>
          <a:p>
            <a:pPr marL="0" indent="0">
              <a:buFont typeface="Arial" pitchFamily="34" charset="0"/>
              <a:buNone/>
            </a:pPr>
            <a:r>
              <a:rPr lang="en-US"/>
              <a:t>Leading Questions</a:t>
            </a:r>
          </a:p>
          <a:p>
            <a:pPr marL="246380" indent="-246380">
              <a:buFont typeface="Arial" pitchFamily="34" charset="0"/>
              <a:buChar char="•"/>
            </a:pPr>
            <a:r>
              <a:rPr lang="en-US"/>
              <a:t>Hiding advice in your question format. If good coaching is about asking the right question- that doesn't mean that ending with a question mark can make you get away with an embedded advice in the question. </a:t>
            </a:r>
          </a:p>
          <a:p>
            <a:pPr marL="612140" lvl="1" indent="-246380">
              <a:buFont typeface="Courier New" pitchFamily="34" charset="0"/>
              <a:buChar char="o"/>
            </a:pPr>
            <a:r>
              <a:rPr lang="en-US"/>
              <a:t>Examples: </a:t>
            </a:r>
          </a:p>
          <a:p>
            <a:pPr marL="977900" lvl="2" indent="-246380">
              <a:buFont typeface="Wingdings" pitchFamily="34" charset="0"/>
              <a:buChar char="§"/>
            </a:pPr>
            <a:r>
              <a:rPr lang="en-US"/>
              <a:t>Have you tried to do xxx? </a:t>
            </a:r>
          </a:p>
          <a:p>
            <a:pPr marL="977900" lvl="2" indent="-246380">
              <a:buFont typeface="Wingdings" pitchFamily="34" charset="0"/>
              <a:buChar char="§"/>
            </a:pPr>
            <a:r>
              <a:rPr lang="en-US"/>
              <a:t>Will xxx work in your situation? </a:t>
            </a:r>
          </a:p>
        </p:txBody>
      </p:sp>
    </p:spTree>
    <p:extLst>
      <p:ext uri="{BB962C8B-B14F-4D97-AF65-F5344CB8AC3E}">
        <p14:creationId xmlns:p14="http://schemas.microsoft.com/office/powerpoint/2010/main" val="50829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6"/>
        <p:cNvGrpSpPr/>
        <p:nvPr/>
      </p:nvGrpSpPr>
      <p:grpSpPr>
        <a:xfrm>
          <a:off x="0" y="0"/>
          <a:ext cx="0" cy="0"/>
          <a:chOff x="0" y="0"/>
          <a:chExt cx="0" cy="0"/>
        </a:xfrm>
      </p:grpSpPr>
      <p:sp>
        <p:nvSpPr>
          <p:cNvPr id="238" name="Google Shape;238;p28"/>
          <p:cNvSpPr txBox="1"/>
          <p:nvPr/>
        </p:nvSpPr>
        <p:spPr>
          <a:xfrm>
            <a:off x="838200" y="365125"/>
            <a:ext cx="10515600" cy="1325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lnSpc>
                <a:spcPct val="90000"/>
              </a:lnSpc>
            </a:pPr>
            <a:r>
              <a:rPr lang="en" sz="4400" b="1">
                <a:solidFill>
                  <a:srgbClr val="EF7900"/>
                </a:solidFill>
                <a:latin typeface="Avenir"/>
                <a:ea typeface="Avenir"/>
                <a:cs typeface="Avenir"/>
                <a:sym typeface="Avenir"/>
              </a:rPr>
              <a:t>Types of Interventions, </a:t>
            </a:r>
            <a:r>
              <a:rPr lang="en-US" sz="4400" b="1">
                <a:solidFill>
                  <a:schemeClr val="tx1"/>
                </a:solidFill>
                <a:latin typeface="Avenir"/>
                <a:ea typeface="Avenir"/>
                <a:cs typeface="Avenir"/>
                <a:sym typeface="Avenir"/>
              </a:rPr>
              <a:t>page 33</a:t>
            </a:r>
          </a:p>
        </p:txBody>
      </p:sp>
      <p:pic>
        <p:nvPicPr>
          <p:cNvPr id="240" name="Google Shape;240;p28"/>
          <p:cNvPicPr preferRelativeResize="0"/>
          <p:nvPr/>
        </p:nvPicPr>
        <p:blipFill rotWithShape="1">
          <a:blip r:embed="rId4">
            <a:alphaModFix/>
          </a:blip>
          <a:srcRect/>
          <a:stretch/>
        </p:blipFill>
        <p:spPr>
          <a:xfrm rot="926824">
            <a:off x="2559166" y="2866970"/>
            <a:ext cx="1318141" cy="1129301"/>
          </a:xfrm>
          <a:prstGeom prst="rect">
            <a:avLst/>
          </a:prstGeom>
          <a:noFill/>
          <a:ln>
            <a:noFill/>
          </a:ln>
        </p:spPr>
      </p:pic>
      <p:sp>
        <p:nvSpPr>
          <p:cNvPr id="2" name="Title 1">
            <a:extLst>
              <a:ext uri="{FF2B5EF4-FFF2-40B4-BE49-F238E27FC236}">
                <a16:creationId xmlns:a16="http://schemas.microsoft.com/office/drawing/2014/main" id="{B4DE76CF-CD75-5597-B26D-339406078856}"/>
              </a:ext>
            </a:extLst>
          </p:cNvPr>
          <p:cNvSpPr>
            <a:spLocks noGrp="1"/>
          </p:cNvSpPr>
          <p:nvPr>
            <p:ph type="title"/>
          </p:nvPr>
        </p:nvSpPr>
        <p:spPr/>
        <p:txBody>
          <a:bodyPr/>
          <a:lstStyle/>
          <a:p>
            <a:endParaRPr lang="en-US"/>
          </a:p>
        </p:txBody>
      </p:sp>
      <p:pic>
        <p:nvPicPr>
          <p:cNvPr id="5" name="Google Shape;239;p28">
            <a:extLst>
              <a:ext uri="{FF2B5EF4-FFF2-40B4-BE49-F238E27FC236}">
                <a16:creationId xmlns:a16="http://schemas.microsoft.com/office/drawing/2014/main" id="{4F6B832E-6F4B-EE41-FEFF-4D6E843483DC}"/>
              </a:ext>
            </a:extLst>
          </p:cNvPr>
          <p:cNvPicPr preferRelativeResize="0"/>
          <p:nvPr/>
        </p:nvPicPr>
        <p:blipFill rotWithShape="1">
          <a:blip r:embed="rId5">
            <a:alphaModFix/>
          </a:blip>
          <a:srcRect/>
          <a:stretch/>
        </p:blipFill>
        <p:spPr>
          <a:xfrm rot="20292229">
            <a:off x="5394516" y="2746926"/>
            <a:ext cx="1232639" cy="1219199"/>
          </a:xfrm>
          <a:prstGeom prst="rect">
            <a:avLst/>
          </a:prstGeom>
          <a:noFill/>
          <a:ln>
            <a:noFill/>
          </a:ln>
        </p:spPr>
      </p:pic>
      <p:pic>
        <p:nvPicPr>
          <p:cNvPr id="7" name="Content Placeholder 3" descr="MC900383136.WMF">
            <a:extLst>
              <a:ext uri="{FF2B5EF4-FFF2-40B4-BE49-F238E27FC236}">
                <a16:creationId xmlns:a16="http://schemas.microsoft.com/office/drawing/2014/main" id="{1431ABB7-9176-A4DE-7546-C0951EFF2897}"/>
              </a:ext>
            </a:extLst>
          </p:cNvPr>
          <p:cNvPicPr>
            <a:picLocks noGrp="1" noChangeAspect="1"/>
          </p:cNvPicPr>
          <p:nvPr>
            <p:ph idx="1"/>
          </p:nvPr>
        </p:nvPicPr>
        <p:blipFill>
          <a:blip r:embed="rId6"/>
          <a:stretch>
            <a:fillRect/>
          </a:stretch>
        </p:blipFill>
        <p:spPr>
          <a:xfrm>
            <a:off x="8550739" y="2899038"/>
            <a:ext cx="1076325" cy="1066800"/>
          </a:xfrm>
          <a:prstGeom prst="rect">
            <a:avLst/>
          </a:prstGeom>
        </p:spPr>
      </p:pic>
    </p:spTree>
    <p:extLst>
      <p:ext uri="{BB962C8B-B14F-4D97-AF65-F5344CB8AC3E}">
        <p14:creationId xmlns:p14="http://schemas.microsoft.com/office/powerpoint/2010/main" val="131170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91E44-67AD-81C3-58DE-DB7BF7B7F946}"/>
              </a:ext>
            </a:extLst>
          </p:cNvPr>
          <p:cNvSpPr>
            <a:spLocks noGrp="1"/>
          </p:cNvSpPr>
          <p:nvPr>
            <p:ph type="title"/>
          </p:nvPr>
        </p:nvSpPr>
        <p:spPr/>
        <p:txBody>
          <a:bodyPr/>
          <a:lstStyle/>
          <a:p>
            <a:r>
              <a:rPr lang="en-US"/>
              <a:t>Motivational </a:t>
            </a:r>
          </a:p>
        </p:txBody>
      </p:sp>
      <p:sp>
        <p:nvSpPr>
          <p:cNvPr id="3" name="Content Placeholder 2">
            <a:extLst>
              <a:ext uri="{FF2B5EF4-FFF2-40B4-BE49-F238E27FC236}">
                <a16:creationId xmlns:a16="http://schemas.microsoft.com/office/drawing/2014/main" id="{5AC7503E-7635-211A-ACE2-DD3D23FA5CC2}"/>
              </a:ext>
            </a:extLst>
          </p:cNvPr>
          <p:cNvSpPr>
            <a:spLocks noGrp="1"/>
          </p:cNvSpPr>
          <p:nvPr>
            <p:ph idx="1"/>
          </p:nvPr>
        </p:nvSpPr>
        <p:spPr/>
        <p:txBody>
          <a:bodyPr vert="horz" lIns="91440" tIns="45720" rIns="91440" bIns="45720" rtlCol="0" anchor="t">
            <a:normAutofit/>
          </a:bodyPr>
          <a:lstStyle/>
          <a:p>
            <a:pPr marL="246380" indent="-246380"/>
            <a:r>
              <a:rPr lang="en-US" b="1"/>
              <a:t>Heart Coaching aimed at enhancing motivation  </a:t>
            </a:r>
          </a:p>
          <a:p>
            <a:pPr marL="246380" indent="-246380"/>
            <a:endParaRPr lang="en-US"/>
          </a:p>
          <a:p>
            <a:pPr marL="246380" indent="-246380"/>
            <a:r>
              <a:rPr lang="en-US">
                <a:latin typeface="Times New Roman"/>
                <a:cs typeface="Times New Roman"/>
              </a:rPr>
              <a:t>Is the individual struggling because they are not putting forth enough effort? Are they not trying hard enough because they are embarrassed? Are they quitting too soon because of frustration or fear? Are they getting interference from other habits (e.g., someone well-versed in marketing speak may not know how to tell an authentic story)? </a:t>
            </a:r>
            <a:endParaRPr lang="en-US"/>
          </a:p>
          <a:p>
            <a:pPr marL="246380" indent="-246380"/>
            <a:endParaRPr lang="en-US" sz="6000"/>
          </a:p>
          <a:p>
            <a:pPr marL="246380" indent="-246380"/>
            <a:endParaRPr lang="en-US"/>
          </a:p>
        </p:txBody>
      </p:sp>
      <p:pic>
        <p:nvPicPr>
          <p:cNvPr id="4" name="Google Shape;239;p28">
            <a:extLst>
              <a:ext uri="{FF2B5EF4-FFF2-40B4-BE49-F238E27FC236}">
                <a16:creationId xmlns:a16="http://schemas.microsoft.com/office/drawing/2014/main" id="{E4076A30-1241-CE5B-860F-25ABC1E017F4}"/>
              </a:ext>
            </a:extLst>
          </p:cNvPr>
          <p:cNvPicPr preferRelativeResize="0"/>
          <p:nvPr/>
        </p:nvPicPr>
        <p:blipFill rotWithShape="1">
          <a:blip r:embed="rId2">
            <a:alphaModFix/>
          </a:blip>
          <a:srcRect/>
          <a:stretch/>
        </p:blipFill>
        <p:spPr>
          <a:xfrm rot="20292229">
            <a:off x="430310" y="2399544"/>
            <a:ext cx="1232639" cy="1219199"/>
          </a:xfrm>
          <a:prstGeom prst="rect">
            <a:avLst/>
          </a:prstGeom>
          <a:noFill/>
          <a:ln>
            <a:noFill/>
          </a:ln>
        </p:spPr>
      </p:pic>
    </p:spTree>
    <p:extLst>
      <p:ext uri="{BB962C8B-B14F-4D97-AF65-F5344CB8AC3E}">
        <p14:creationId xmlns:p14="http://schemas.microsoft.com/office/powerpoint/2010/main" val="263442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7499D-5179-E48A-F7A9-AB584C81F0EE}"/>
              </a:ext>
            </a:extLst>
          </p:cNvPr>
          <p:cNvSpPr>
            <a:spLocks noGrp="1"/>
          </p:cNvSpPr>
          <p:nvPr>
            <p:ph type="title"/>
          </p:nvPr>
        </p:nvSpPr>
        <p:spPr/>
        <p:txBody>
          <a:bodyPr/>
          <a:lstStyle/>
          <a:p>
            <a:r>
              <a:rPr lang="en-US"/>
              <a:t>Strategic Motivation</a:t>
            </a:r>
          </a:p>
        </p:txBody>
      </p:sp>
      <p:sp>
        <p:nvSpPr>
          <p:cNvPr id="3" name="Content Placeholder 2">
            <a:extLst>
              <a:ext uri="{FF2B5EF4-FFF2-40B4-BE49-F238E27FC236}">
                <a16:creationId xmlns:a16="http://schemas.microsoft.com/office/drawing/2014/main" id="{628FB51C-5204-DB55-8889-B566EE43C5D5}"/>
              </a:ext>
            </a:extLst>
          </p:cNvPr>
          <p:cNvSpPr>
            <a:spLocks noGrp="1"/>
          </p:cNvSpPr>
          <p:nvPr>
            <p:ph idx="1"/>
          </p:nvPr>
        </p:nvSpPr>
        <p:spPr/>
        <p:txBody>
          <a:bodyPr vert="horz" lIns="91440" tIns="45720" rIns="91440" bIns="45720" rtlCol="0" anchor="t">
            <a:normAutofit/>
          </a:bodyPr>
          <a:lstStyle/>
          <a:p>
            <a:pPr marL="246380" indent="-246380"/>
            <a:r>
              <a:rPr lang="en-US"/>
              <a:t>Head coaching aimed at helping plan, evaluate, strategize. </a:t>
            </a:r>
          </a:p>
          <a:p>
            <a:pPr marL="246380" indent="-246380"/>
            <a:r>
              <a:rPr lang="en-US">
                <a:latin typeface="Times New Roman"/>
                <a:cs typeface="Times New Roman"/>
              </a:rPr>
              <a:t>Is the individual struggling because they lack the skill to execute effectively? Do they not know how to do it? Are they getting interference from older habits or behaviors (like someone who is so used to selling things confusing this with telling a story of self)? Is it something you could model or role play with them? </a:t>
            </a:r>
            <a:endParaRPr lang="en-US"/>
          </a:p>
          <a:p>
            <a:pPr marL="246380" indent="-246380"/>
            <a:endParaRPr lang="en-US"/>
          </a:p>
        </p:txBody>
      </p:sp>
      <p:pic>
        <p:nvPicPr>
          <p:cNvPr id="5" name="Google Shape;240;p28" descr="A person with a mustache&#10;&#10;AI-generated content may be incorrect.">
            <a:extLst>
              <a:ext uri="{FF2B5EF4-FFF2-40B4-BE49-F238E27FC236}">
                <a16:creationId xmlns:a16="http://schemas.microsoft.com/office/drawing/2014/main" id="{F67CDC90-AB2D-FD2E-2611-CEBC3BB92396}"/>
              </a:ext>
            </a:extLst>
          </p:cNvPr>
          <p:cNvPicPr preferRelativeResize="0"/>
          <p:nvPr/>
        </p:nvPicPr>
        <p:blipFill rotWithShape="1">
          <a:blip r:embed="rId2">
            <a:alphaModFix/>
          </a:blip>
          <a:srcRect/>
          <a:stretch/>
        </p:blipFill>
        <p:spPr>
          <a:xfrm rot="926824">
            <a:off x="430048" y="3203146"/>
            <a:ext cx="1318141" cy="1129301"/>
          </a:xfrm>
          <a:prstGeom prst="rect">
            <a:avLst/>
          </a:prstGeom>
          <a:noFill/>
          <a:ln>
            <a:noFill/>
          </a:ln>
        </p:spPr>
      </p:pic>
    </p:spTree>
    <p:extLst>
      <p:ext uri="{BB962C8B-B14F-4D97-AF65-F5344CB8AC3E}">
        <p14:creationId xmlns:p14="http://schemas.microsoft.com/office/powerpoint/2010/main" val="414789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5B105-23FF-61A1-95A4-84185B799BA3}"/>
              </a:ext>
            </a:extLst>
          </p:cNvPr>
          <p:cNvSpPr>
            <a:spLocks noGrp="1"/>
          </p:cNvSpPr>
          <p:nvPr>
            <p:ph type="title"/>
          </p:nvPr>
        </p:nvSpPr>
        <p:spPr/>
        <p:txBody>
          <a:bodyPr/>
          <a:lstStyle/>
          <a:p>
            <a:r>
              <a:rPr lang="en-US"/>
              <a:t>Skills</a:t>
            </a:r>
          </a:p>
        </p:txBody>
      </p:sp>
      <p:pic>
        <p:nvPicPr>
          <p:cNvPr id="4" name="Content Placeholder 3" descr="MC900383136.WMF">
            <a:extLst>
              <a:ext uri="{FF2B5EF4-FFF2-40B4-BE49-F238E27FC236}">
                <a16:creationId xmlns:a16="http://schemas.microsoft.com/office/drawing/2014/main" id="{A4AA98EE-A4E9-67CF-8F29-6F3047F57A18}"/>
              </a:ext>
            </a:extLst>
          </p:cNvPr>
          <p:cNvPicPr>
            <a:picLocks noGrp="1" noChangeAspect="1"/>
          </p:cNvPicPr>
          <p:nvPr>
            <p:ph idx="1"/>
          </p:nvPr>
        </p:nvPicPr>
        <p:blipFill>
          <a:blip r:embed="rId2"/>
          <a:stretch>
            <a:fillRect/>
          </a:stretch>
        </p:blipFill>
        <p:spPr>
          <a:xfrm>
            <a:off x="426474" y="3123156"/>
            <a:ext cx="1076325" cy="1066800"/>
          </a:xfrm>
          <a:prstGeom prst="rect">
            <a:avLst/>
          </a:prstGeom>
        </p:spPr>
      </p:pic>
      <p:sp>
        <p:nvSpPr>
          <p:cNvPr id="6" name="TextBox 5">
            <a:extLst>
              <a:ext uri="{FF2B5EF4-FFF2-40B4-BE49-F238E27FC236}">
                <a16:creationId xmlns:a16="http://schemas.microsoft.com/office/drawing/2014/main" id="{0E702F86-6A70-2DB1-3FBA-A4DC159C0446}"/>
              </a:ext>
            </a:extLst>
          </p:cNvPr>
          <p:cNvSpPr txBox="1"/>
          <p:nvPr/>
        </p:nvSpPr>
        <p:spPr>
          <a:xfrm>
            <a:off x="1863661" y="1668769"/>
            <a:ext cx="8563099" cy="93564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Hands Coaching aimed at effective execution of a skill </a:t>
            </a:r>
            <a:endParaRPr lang="en-US" sz="2800">
              <a:latin typeface="Euphemia"/>
              <a:cs typeface="Times New Roman"/>
            </a:endParaRPr>
          </a:p>
          <a:p>
            <a:endParaRPr lang="en-US" sz="2800">
              <a:latin typeface="Times New Roman"/>
              <a:cs typeface="Times New Roman"/>
            </a:endParaRPr>
          </a:p>
          <a:p>
            <a:r>
              <a:rPr lang="en-US" sz="2800">
                <a:latin typeface="Times New Roman"/>
                <a:cs typeface="Times New Roman"/>
              </a:rPr>
              <a:t>Is the individual struggling because they do not know how to use the information or skills that they do have. Do they understand the concepts or underlying principles clearly? Have they not thought it through carefully? Are the goals not achievable? Does the strategy make sense? </a:t>
            </a:r>
            <a:endParaRPr lang="en-US" sz="2800"/>
          </a:p>
          <a:p>
            <a:endParaRPr lang="en-US" sz="4400"/>
          </a:p>
          <a:p>
            <a:endParaRPr lang="en-US" sz="6600"/>
          </a:p>
          <a:p>
            <a:endParaRPr lang="en-US" sz="6600"/>
          </a:p>
          <a:p>
            <a:endParaRPr lang="en-US" sz="6600"/>
          </a:p>
          <a:p>
            <a:endParaRPr lang="en-US" sz="6600"/>
          </a:p>
          <a:p>
            <a:endParaRPr lang="en-US" sz="4400"/>
          </a:p>
          <a:p>
            <a:endParaRPr lang="en-US"/>
          </a:p>
        </p:txBody>
      </p:sp>
    </p:spTree>
    <p:extLst>
      <p:ext uri="{BB962C8B-B14F-4D97-AF65-F5344CB8AC3E}">
        <p14:creationId xmlns:p14="http://schemas.microsoft.com/office/powerpoint/2010/main" val="209211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9FB04-55E5-8F65-0138-FE124215C274}"/>
              </a:ext>
            </a:extLst>
          </p:cNvPr>
          <p:cNvSpPr>
            <a:spLocks noGrp="1"/>
          </p:cNvSpPr>
          <p:nvPr>
            <p:ph type="title"/>
          </p:nvPr>
        </p:nvSpPr>
        <p:spPr/>
        <p:txBody>
          <a:bodyPr>
            <a:normAutofit fontScale="90000"/>
          </a:bodyPr>
          <a:lstStyle/>
          <a:p>
            <a:r>
              <a:rPr lang="en-US" sz="4000" b="1"/>
              <a:t>Activity, on a chart paper</a:t>
            </a:r>
            <a:br>
              <a:rPr lang="en-US"/>
            </a:br>
            <a:r>
              <a:rPr lang="en-US"/>
              <a:t>Come up with a team name, break into groups</a:t>
            </a:r>
          </a:p>
        </p:txBody>
      </p:sp>
      <p:sp>
        <p:nvSpPr>
          <p:cNvPr id="3" name="Content Placeholder 2">
            <a:extLst>
              <a:ext uri="{FF2B5EF4-FFF2-40B4-BE49-F238E27FC236}">
                <a16:creationId xmlns:a16="http://schemas.microsoft.com/office/drawing/2014/main" id="{E83D4E23-9902-5578-099D-5E69AACCD070}"/>
              </a:ext>
            </a:extLst>
          </p:cNvPr>
          <p:cNvSpPr>
            <a:spLocks noGrp="1"/>
          </p:cNvSpPr>
          <p:nvPr>
            <p:ph idx="1"/>
          </p:nvPr>
        </p:nvSpPr>
        <p:spPr/>
        <p:txBody>
          <a:bodyPr vert="horz" lIns="91440" tIns="45720" rIns="91440" bIns="45720" rtlCol="0" anchor="t">
            <a:normAutofit fontScale="92500" lnSpcReduction="20000"/>
          </a:bodyPr>
          <a:lstStyle/>
          <a:p>
            <a:pPr marL="246380" indent="-246380"/>
            <a:r>
              <a:rPr lang="en-US" sz="4000"/>
              <a:t>In your team: </a:t>
            </a:r>
          </a:p>
          <a:p>
            <a:pPr marL="612140" lvl="1" indent="-246380">
              <a:buFont typeface="Courier New" pitchFamily="34" charset="0"/>
              <a:buChar char="o"/>
            </a:pPr>
            <a:r>
              <a:rPr lang="en-US" sz="3600"/>
              <a:t>Diagnose the people on page 45. Is it strategic/head, motivation/heart, or skills/hands? </a:t>
            </a:r>
          </a:p>
          <a:p>
            <a:pPr marL="612140" lvl="1" indent="-246380">
              <a:buFont typeface="Courier New" pitchFamily="34" charset="0"/>
              <a:buChar char="o"/>
            </a:pPr>
            <a:endParaRPr lang="en-US" sz="3600"/>
          </a:p>
          <a:p>
            <a:pPr marL="612140" lvl="1" indent="-246380">
              <a:buFont typeface="Courier New" pitchFamily="34" charset="0"/>
              <a:buChar char="o"/>
            </a:pPr>
            <a:r>
              <a:rPr lang="en-US" sz="3600"/>
              <a:t>What questions would you ask as a coach to get to the 'right' diagnosis? </a:t>
            </a:r>
          </a:p>
          <a:p>
            <a:pPr marL="612140" lvl="1" indent="-246380">
              <a:buFont typeface="Courier New" pitchFamily="34" charset="0"/>
              <a:buChar char="o"/>
            </a:pPr>
            <a:endParaRPr lang="en-US" sz="3600"/>
          </a:p>
          <a:p>
            <a:pPr marL="612140" lvl="1" indent="-246380">
              <a:buFont typeface="Courier New" pitchFamily="34" charset="0"/>
              <a:buChar char="o"/>
            </a:pPr>
            <a:r>
              <a:rPr lang="en-US" sz="3600"/>
              <a:t>BONUS! Once you are secure in your diagnosis, what intervention questions do you ask?</a:t>
            </a:r>
          </a:p>
        </p:txBody>
      </p:sp>
    </p:spTree>
    <p:extLst>
      <p:ext uri="{BB962C8B-B14F-4D97-AF65-F5344CB8AC3E}">
        <p14:creationId xmlns:p14="http://schemas.microsoft.com/office/powerpoint/2010/main" val="3214428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50B7D3-AA8B-8AED-DEF5-8FA449C802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D9144-408A-3A70-9459-79DDF0458A19}"/>
              </a:ext>
            </a:extLst>
          </p:cNvPr>
          <p:cNvSpPr>
            <a:spLocks noGrp="1"/>
          </p:cNvSpPr>
          <p:nvPr>
            <p:ph type="title"/>
          </p:nvPr>
        </p:nvSpPr>
        <p:spPr>
          <a:xfrm>
            <a:off x="1448176" y="2643095"/>
            <a:ext cx="9785349" cy="1239837"/>
          </a:xfrm>
        </p:spPr>
        <p:txBody>
          <a:bodyPr anchor="ctr">
            <a:normAutofit/>
          </a:bodyPr>
          <a:lstStyle/>
          <a:p>
            <a:r>
              <a:rPr lang="en-US" sz="7200"/>
              <a:t>Share out! </a:t>
            </a:r>
            <a:endParaRPr lang="en-US"/>
          </a:p>
        </p:txBody>
      </p:sp>
      <p:sp>
        <p:nvSpPr>
          <p:cNvPr id="23" name="Content Placeholder 22">
            <a:extLst>
              <a:ext uri="{FF2B5EF4-FFF2-40B4-BE49-F238E27FC236}">
                <a16:creationId xmlns:a16="http://schemas.microsoft.com/office/drawing/2014/main" id="{A9130420-1F7F-4DA1-61E6-D997FCB4753D}"/>
              </a:ext>
            </a:extLst>
          </p:cNvPr>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76058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2D6E-BA9A-0DAA-CB53-1D534811142D}"/>
              </a:ext>
            </a:extLst>
          </p:cNvPr>
          <p:cNvSpPr>
            <a:spLocks noGrp="1"/>
          </p:cNvSpPr>
          <p:nvPr>
            <p:ph type="title"/>
          </p:nvPr>
        </p:nvSpPr>
        <p:spPr>
          <a:xfrm>
            <a:off x="-2182530" y="3786095"/>
            <a:ext cx="9785349" cy="1239837"/>
          </a:xfrm>
        </p:spPr>
        <p:txBody>
          <a:bodyPr vert="horz" lIns="91440" tIns="45720" rIns="91440" bIns="45720" rtlCol="0" anchor="b">
            <a:normAutofit/>
          </a:bodyPr>
          <a:lstStyle/>
          <a:p>
            <a:pPr algn="r"/>
            <a:r>
              <a:rPr lang="en-US" sz="6000" kern="1200">
                <a:solidFill>
                  <a:schemeClr val="tx1"/>
                </a:solidFill>
                <a:latin typeface="+mj-lt"/>
                <a:ea typeface="+mj-ea"/>
                <a:cs typeface="+mj-cs"/>
              </a:rPr>
              <a:t>As we wrap up... </a:t>
            </a:r>
            <a:br>
              <a:rPr lang="en-US" sz="6000" kern="1200">
                <a:solidFill>
                  <a:schemeClr val="tx1"/>
                </a:solidFill>
                <a:latin typeface="+mj-lt"/>
                <a:ea typeface="+mj-ea"/>
                <a:cs typeface="+mj-cs"/>
              </a:rPr>
            </a:br>
            <a:r>
              <a:rPr lang="en-US" sz="6000" kern="1200">
                <a:solidFill>
                  <a:schemeClr val="tx1"/>
                </a:solidFill>
                <a:latin typeface="+mj-lt"/>
                <a:ea typeface="+mj-ea"/>
                <a:cs typeface="+mj-cs"/>
              </a:rPr>
              <a:t>What happens if we misdiagnose?  </a:t>
            </a:r>
          </a:p>
        </p:txBody>
      </p:sp>
      <p:pic>
        <p:nvPicPr>
          <p:cNvPr id="7" name="Graphic 6" descr="Questions">
            <a:extLst>
              <a:ext uri="{FF2B5EF4-FFF2-40B4-BE49-F238E27FC236}">
                <a16:creationId xmlns:a16="http://schemas.microsoft.com/office/drawing/2014/main" id="{CE873628-EFC2-5FC6-C456-C72EFD18296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599140" y="2209474"/>
            <a:ext cx="2489416" cy="2489416"/>
          </a:xfrm>
          <a:prstGeom prst="rect">
            <a:avLst/>
          </a:prstGeom>
        </p:spPr>
      </p:pic>
    </p:spTree>
    <p:extLst>
      <p:ext uri="{BB962C8B-B14F-4D97-AF65-F5344CB8AC3E}">
        <p14:creationId xmlns:p14="http://schemas.microsoft.com/office/powerpoint/2010/main" val="773886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55649-56F9-A546-7150-736AE73D6AC4}"/>
              </a:ext>
            </a:extLst>
          </p:cNvPr>
          <p:cNvSpPr>
            <a:spLocks noGrp="1"/>
          </p:cNvSpPr>
          <p:nvPr>
            <p:ph type="title"/>
          </p:nvPr>
        </p:nvSpPr>
        <p:spPr/>
        <p:txBody>
          <a:bodyPr>
            <a:normAutofit/>
          </a:bodyPr>
          <a:lstStyle/>
          <a:p>
            <a:pPr algn="ctr"/>
            <a:r>
              <a:rPr lang="en-US" sz="5200">
                <a:highlight>
                  <a:srgbClr val="FFFFFF"/>
                </a:highlight>
                <a:latin typeface="Calibri"/>
                <a:ea typeface="Calibri"/>
                <a:cs typeface="Calibri"/>
              </a:rPr>
              <a:t>Key Points</a:t>
            </a:r>
            <a:endParaRPr lang="en-US" sz="5200"/>
          </a:p>
        </p:txBody>
      </p:sp>
      <p:graphicFrame>
        <p:nvGraphicFramePr>
          <p:cNvPr id="5" name="Content Placeholder 2">
            <a:extLst>
              <a:ext uri="{FF2B5EF4-FFF2-40B4-BE49-F238E27FC236}">
                <a16:creationId xmlns:a16="http://schemas.microsoft.com/office/drawing/2014/main" id="{AE59AC71-3817-A0AE-AFD3-DDC705FDD2A3}"/>
              </a:ext>
            </a:extLst>
          </p:cNvPr>
          <p:cNvGraphicFramePr>
            <a:graphicFrameLocks noGrp="1"/>
          </p:cNvGraphicFramePr>
          <p:nvPr>
            <p:ph idx="1"/>
            <p:extLst>
              <p:ext uri="{D42A27DB-BD31-4B8C-83A1-F6EECF244321}">
                <p14:modId xmlns:p14="http://schemas.microsoft.com/office/powerpoint/2010/main" val="741537559"/>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874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F56643-5DDE-DCBC-CAC5-76F02DC62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D365A-43FB-DC7C-AB64-8FB5B81AE0F4}"/>
              </a:ext>
            </a:extLst>
          </p:cNvPr>
          <p:cNvSpPr>
            <a:spLocks noGrp="1"/>
          </p:cNvSpPr>
          <p:nvPr>
            <p:ph type="title"/>
          </p:nvPr>
        </p:nvSpPr>
        <p:spPr/>
        <p:txBody>
          <a:bodyPr anchor="ctr">
            <a:normAutofit/>
          </a:bodyPr>
          <a:lstStyle/>
          <a:p>
            <a:r>
              <a:rPr lang="en-US" sz="4800"/>
              <a:t>Before Break... Think on your back home campaign... </a:t>
            </a:r>
          </a:p>
        </p:txBody>
      </p:sp>
      <p:graphicFrame>
        <p:nvGraphicFramePr>
          <p:cNvPr id="5" name="Content Placeholder 2">
            <a:extLst>
              <a:ext uri="{FF2B5EF4-FFF2-40B4-BE49-F238E27FC236}">
                <a16:creationId xmlns:a16="http://schemas.microsoft.com/office/drawing/2014/main" id="{83D669D1-5A89-F805-BF41-8C5C280F2721}"/>
              </a:ext>
            </a:extLst>
          </p:cNvPr>
          <p:cNvGraphicFramePr>
            <a:graphicFrameLocks noGrp="1"/>
          </p:cNvGraphicFramePr>
          <p:nvPr>
            <p:ph idx="1"/>
            <p:extLst>
              <p:ext uri="{D42A27DB-BD31-4B8C-83A1-F6EECF244321}">
                <p14:modId xmlns:p14="http://schemas.microsoft.com/office/powerpoint/2010/main" val="3493480231"/>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15871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453036-7072-DB7F-DBBB-0057732F8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B7DC5-35A5-A3F2-0281-8B788E66FA0F}"/>
              </a:ext>
            </a:extLst>
          </p:cNvPr>
          <p:cNvSpPr>
            <a:spLocks noGrp="1"/>
          </p:cNvSpPr>
          <p:nvPr>
            <p:ph type="title"/>
          </p:nvPr>
        </p:nvSpPr>
        <p:spPr/>
        <p:txBody>
          <a:bodyPr vert="horz" lIns="91440" tIns="45720" rIns="91440" bIns="45720" rtlCol="0" anchor="ctr">
            <a:normAutofit/>
          </a:bodyPr>
          <a:lstStyle/>
          <a:p>
            <a:pPr algn="ctr"/>
            <a:r>
              <a:rPr lang="en-US" sz="6000" kern="1200">
                <a:solidFill>
                  <a:schemeClr val="tx1"/>
                </a:solidFill>
                <a:latin typeface="+mj-lt"/>
                <a:ea typeface="+mj-ea"/>
                <a:cs typeface="+mj-cs"/>
              </a:rPr>
              <a:t>Break Time!</a:t>
            </a:r>
          </a:p>
        </p:txBody>
      </p:sp>
      <p:sp>
        <p:nvSpPr>
          <p:cNvPr id="3" name="Content Placeholder 2">
            <a:extLst>
              <a:ext uri="{FF2B5EF4-FFF2-40B4-BE49-F238E27FC236}">
                <a16:creationId xmlns:a16="http://schemas.microsoft.com/office/drawing/2014/main" id="{D040A306-8174-1E4F-BBF3-7261E4D3899C}"/>
              </a:ext>
            </a:extLst>
          </p:cNvPr>
          <p:cNvSpPr>
            <a:spLocks noGrp="1"/>
          </p:cNvSpPr>
          <p:nvPr>
            <p:ph idx="1"/>
          </p:nvPr>
        </p:nvSpPr>
        <p:spPr/>
        <p:txBody>
          <a:bodyPr/>
          <a:lstStyle/>
          <a:p>
            <a:endParaRPr lang="en-US"/>
          </a:p>
        </p:txBody>
      </p:sp>
      <p:pic>
        <p:nvPicPr>
          <p:cNvPr id="17" name="Graphic 16" descr="Stopwatch">
            <a:extLst>
              <a:ext uri="{FF2B5EF4-FFF2-40B4-BE49-F238E27FC236}">
                <a16:creationId xmlns:a16="http://schemas.microsoft.com/office/drawing/2014/main" id="{B1CC5F53-7611-188C-B9D8-32DD27E7D9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1749" y="1741932"/>
            <a:ext cx="3374136" cy="3374136"/>
          </a:xfrm>
          <a:prstGeom prst="rect">
            <a:avLst/>
          </a:prstGeom>
        </p:spPr>
      </p:pic>
    </p:spTree>
    <p:extLst>
      <p:ext uri="{BB962C8B-B14F-4D97-AF65-F5344CB8AC3E}">
        <p14:creationId xmlns:p14="http://schemas.microsoft.com/office/powerpoint/2010/main" val="34179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3AB6D-E6EA-F6D3-C4AD-46E3AAE1C4DA}"/>
              </a:ext>
            </a:extLst>
          </p:cNvPr>
          <p:cNvSpPr>
            <a:spLocks noGrp="1"/>
          </p:cNvSpPr>
          <p:nvPr>
            <p:ph type="title"/>
          </p:nvPr>
        </p:nvSpPr>
        <p:spPr/>
        <p:txBody>
          <a:bodyPr vert="horz" lIns="91440" tIns="45720" rIns="91440" bIns="45720" rtlCol="0" anchor="t">
            <a:normAutofit/>
          </a:bodyPr>
          <a:lstStyle/>
          <a:p>
            <a:pPr>
              <a:spcBef>
                <a:spcPct val="0"/>
              </a:spcBef>
            </a:pPr>
            <a:r>
              <a:rPr lang="en-US" sz="4000" kern="1200">
                <a:solidFill>
                  <a:schemeClr val="tx2"/>
                </a:solidFill>
                <a:latin typeface="+mj-lt"/>
                <a:ea typeface="+mj-ea"/>
                <a:cs typeface="+mj-cs"/>
              </a:rPr>
              <a:t>Diagnosis in Coaching</a:t>
            </a:r>
            <a:br>
              <a:rPr lang="en-US" sz="4000" kern="1200">
                <a:solidFill>
                  <a:schemeClr val="tx2"/>
                </a:solidFill>
                <a:latin typeface="+mj-lt"/>
                <a:ea typeface="+mj-ea"/>
                <a:cs typeface="+mj-cs"/>
              </a:rPr>
            </a:br>
            <a:endParaRPr lang="en-US" sz="4000" kern="1200">
              <a:solidFill>
                <a:schemeClr val="tx2"/>
              </a:solidFill>
              <a:latin typeface="+mj-lt"/>
              <a:ea typeface="+mj-ea"/>
              <a:cs typeface="+mj-cs"/>
            </a:endParaRPr>
          </a:p>
        </p:txBody>
      </p:sp>
      <p:sp>
        <p:nvSpPr>
          <p:cNvPr id="3" name="Content Placeholder 2">
            <a:extLst>
              <a:ext uri="{FF2B5EF4-FFF2-40B4-BE49-F238E27FC236}">
                <a16:creationId xmlns:a16="http://schemas.microsoft.com/office/drawing/2014/main" id="{A7F14EB7-D9BE-11B8-1BA3-A9DD23CBD37D}"/>
              </a:ext>
            </a:extLst>
          </p:cNvPr>
          <p:cNvSpPr>
            <a:spLocks noGrp="1"/>
          </p:cNvSpPr>
          <p:nvPr>
            <p:ph idx="1"/>
          </p:nvPr>
        </p:nvSpPr>
        <p:spPr/>
        <p:txBody>
          <a:bodyPr/>
          <a:lstStyle/>
          <a:p>
            <a:endParaRPr lang="en-US"/>
          </a:p>
        </p:txBody>
      </p:sp>
      <p:pic>
        <p:nvPicPr>
          <p:cNvPr id="6" name="Graphic 5" descr="Checkmark">
            <a:extLst>
              <a:ext uri="{FF2B5EF4-FFF2-40B4-BE49-F238E27FC236}">
                <a16:creationId xmlns:a16="http://schemas.microsoft.com/office/drawing/2014/main" id="{C4EDFF86-3E9D-96BE-875E-65F362DBBE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3456391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6143AB-6CA0-125B-CFEF-C871CA5A8451}"/>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Model! </a:t>
            </a:r>
          </a:p>
        </p:txBody>
      </p:sp>
      <p:sp>
        <p:nvSpPr>
          <p:cNvPr id="3" name="Text Placeholder 2">
            <a:extLst>
              <a:ext uri="{FF2B5EF4-FFF2-40B4-BE49-F238E27FC236}">
                <a16:creationId xmlns:a16="http://schemas.microsoft.com/office/drawing/2014/main" id="{09148C89-0EF4-4CDD-C213-8FEA9CDB9EBA}"/>
              </a:ext>
            </a:extLst>
          </p:cNvPr>
          <p:cNvSpPr>
            <a:spLocks noGrp="1"/>
          </p:cNvSpPr>
          <p:nvPr>
            <p:ph idx="1"/>
          </p:nvPr>
        </p:nvSpPr>
        <p:spPr>
          <a:xfrm>
            <a:off x="6590966" y="3428999"/>
            <a:ext cx="4805691" cy="838831"/>
          </a:xfrm>
        </p:spPr>
        <p:txBody>
          <a:bodyPr vert="horz" lIns="91440" tIns="45720" rIns="91440" bIns="45720" rtlCol="0" anchor="b">
            <a:normAutofit/>
          </a:bodyPr>
          <a:lstStyle/>
          <a:p>
            <a:pPr marL="0" indent="0">
              <a:buNone/>
            </a:pPr>
            <a:r>
              <a:rPr lang="en-US" sz="2000" kern="1200">
                <a:solidFill>
                  <a:schemeClr val="tx2"/>
                </a:solidFill>
                <a:latin typeface="+mn-lt"/>
                <a:ea typeface="+mn-ea"/>
                <a:cs typeface="+mn-cs"/>
              </a:rPr>
              <a:t>Two facilitators will demonstrate a coaching conversation</a:t>
            </a:r>
          </a:p>
        </p:txBody>
      </p:sp>
      <p:pic>
        <p:nvPicPr>
          <p:cNvPr id="7" name="Graphic 6" descr="Communications">
            <a:extLst>
              <a:ext uri="{FF2B5EF4-FFF2-40B4-BE49-F238E27FC236}">
                <a16:creationId xmlns:a16="http://schemas.microsoft.com/office/drawing/2014/main" id="{E7505AF6-DDE0-208A-7B89-37384C7F2FA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5" name="Group 4">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6" name="Freeform: Shape 5">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23789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C3BC0C-030D-93CC-A94B-FEB5ACEDA1D6}"/>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highlight>
                  <a:srgbClr val="FFFFFF"/>
                </a:highlight>
                <a:latin typeface="+mj-lt"/>
                <a:ea typeface="+mj-ea"/>
                <a:cs typeface="+mj-cs"/>
              </a:rPr>
              <a:t>Observations </a:t>
            </a:r>
            <a:endParaRPr lang="en-US" sz="4000" kern="1200">
              <a:solidFill>
                <a:schemeClr val="tx2"/>
              </a:solidFill>
              <a:latin typeface="+mj-lt"/>
              <a:ea typeface="+mj-ea"/>
              <a:cs typeface="+mj-cs"/>
            </a:endParaRPr>
          </a:p>
        </p:txBody>
      </p:sp>
      <p:pic>
        <p:nvPicPr>
          <p:cNvPr id="6" name="Graphic 5" descr="Eye">
            <a:extLst>
              <a:ext uri="{FF2B5EF4-FFF2-40B4-BE49-F238E27FC236}">
                <a16:creationId xmlns:a16="http://schemas.microsoft.com/office/drawing/2014/main" id="{0573EB97-D89C-4379-CBE7-2352485937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3" name="Group 12">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4" name="Freeform: Shape 13">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4955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DE896-9624-9DE7-E404-AE6C92ED4F4C}"/>
              </a:ext>
            </a:extLst>
          </p:cNvPr>
          <p:cNvSpPr>
            <a:spLocks noGrp="1"/>
          </p:cNvSpPr>
          <p:nvPr>
            <p:ph type="title"/>
          </p:nvPr>
        </p:nvSpPr>
        <p:spPr/>
        <p:txBody>
          <a:bodyPr anchor="ctr">
            <a:normAutofit/>
          </a:bodyPr>
          <a:lstStyle/>
          <a:p>
            <a:r>
              <a:rPr lang="en-US" sz="5000"/>
              <a:t>Find a new friend- Triad Practice </a:t>
            </a:r>
          </a:p>
        </p:txBody>
      </p:sp>
      <p:sp>
        <p:nvSpPr>
          <p:cNvPr id="3" name="Content Placeholder 2">
            <a:extLst>
              <a:ext uri="{FF2B5EF4-FFF2-40B4-BE49-F238E27FC236}">
                <a16:creationId xmlns:a16="http://schemas.microsoft.com/office/drawing/2014/main" id="{5503FD14-91A2-D429-9D53-13D1807D7ABA}"/>
              </a:ext>
            </a:extLst>
          </p:cNvPr>
          <p:cNvSpPr>
            <a:spLocks noGrp="1"/>
          </p:cNvSpPr>
          <p:nvPr>
            <p:ph idx="1"/>
          </p:nvPr>
        </p:nvSpPr>
        <p:spPr/>
        <p:txBody>
          <a:bodyPr vert="horz" lIns="91440" tIns="45720" rIns="91440" bIns="45720" rtlCol="0" anchor="t">
            <a:normAutofit/>
          </a:bodyPr>
          <a:lstStyle/>
          <a:p>
            <a:r>
              <a:rPr lang="en-US" sz="2200">
                <a:highlight>
                  <a:srgbClr val="FFFFFF"/>
                </a:highlight>
              </a:rPr>
              <a:t> Get into groups of 3. Someone you have not worked with today or yesterday if possible</a:t>
            </a:r>
            <a:endParaRPr lang="en-US" sz="2200"/>
          </a:p>
          <a:p>
            <a:pPr lvl="1">
              <a:buFont typeface="Courier New" panose="020B0604020202020204" pitchFamily="34" charset="0"/>
              <a:buChar char="o"/>
            </a:pPr>
            <a:r>
              <a:rPr lang="en-US" sz="2200">
                <a:highlight>
                  <a:srgbClr val="FFFFFF"/>
                </a:highlight>
              </a:rPr>
              <a:t>One person will coach</a:t>
            </a:r>
          </a:p>
          <a:p>
            <a:pPr lvl="1">
              <a:buFont typeface="Courier New" panose="020B0604020202020204" pitchFamily="34" charset="0"/>
              <a:buChar char="o"/>
            </a:pPr>
            <a:r>
              <a:rPr lang="en-US" sz="2200">
                <a:highlight>
                  <a:srgbClr val="FFFFFF"/>
                </a:highlight>
              </a:rPr>
              <a:t>One person will be coached</a:t>
            </a:r>
          </a:p>
          <a:p>
            <a:pPr lvl="1">
              <a:buFont typeface="Courier New" panose="020B0604020202020204" pitchFamily="34" charset="0"/>
              <a:buChar char="o"/>
            </a:pPr>
            <a:r>
              <a:rPr lang="en-US" sz="2200">
                <a:highlight>
                  <a:srgbClr val="FFFFFF"/>
                </a:highlight>
              </a:rPr>
              <a:t>One person will observe. </a:t>
            </a:r>
          </a:p>
          <a:p>
            <a:r>
              <a:rPr lang="en-US" sz="2200">
                <a:highlight>
                  <a:srgbClr val="FFFFFF"/>
                </a:highlight>
              </a:rPr>
              <a:t>10 minutes and switch to a new role. </a:t>
            </a:r>
          </a:p>
          <a:p>
            <a:r>
              <a:rPr lang="en-US" sz="2200">
                <a:highlight>
                  <a:srgbClr val="FFFFFF"/>
                </a:highlight>
              </a:rPr>
              <a:t>We will get to 2 of the 3 roles in your triad. </a:t>
            </a:r>
            <a:endParaRPr lang="en-US" sz="2200"/>
          </a:p>
          <a:p>
            <a:endParaRPr lang="en-US" sz="2200"/>
          </a:p>
          <a:p>
            <a:endParaRPr lang="en-US" sz="2200"/>
          </a:p>
          <a:p>
            <a:endParaRPr lang="en-US" sz="2200"/>
          </a:p>
          <a:p>
            <a:endParaRPr lang="en-US" sz="2200"/>
          </a:p>
        </p:txBody>
      </p:sp>
    </p:spTree>
    <p:extLst>
      <p:ext uri="{BB962C8B-B14F-4D97-AF65-F5344CB8AC3E}">
        <p14:creationId xmlns:p14="http://schemas.microsoft.com/office/powerpoint/2010/main" val="426454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6EDBF6-0B71-7FA2-C548-C2E986DDC4A2}"/>
              </a:ext>
            </a:extLst>
          </p:cNvPr>
          <p:cNvSpPr>
            <a:spLocks noGrp="1"/>
          </p:cNvSpPr>
          <p:nvPr>
            <p:ph type="title"/>
          </p:nvPr>
        </p:nvSpPr>
        <p:spPr>
          <a:xfrm>
            <a:off x="686834" y="1153572"/>
            <a:ext cx="3200400" cy="4461163"/>
          </a:xfrm>
        </p:spPr>
        <p:txBody>
          <a:bodyPr>
            <a:normAutofit/>
          </a:bodyPr>
          <a:lstStyle/>
          <a:p>
            <a:r>
              <a:rPr lang="en-US">
                <a:solidFill>
                  <a:srgbClr val="FFFFFF"/>
                </a:solidFill>
              </a:rPr>
              <a:t>Debrief: Do not move...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9F28713-27D1-2BB3-E373-1F8450DA33D4}"/>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buNone/>
            </a:pPr>
            <a:endParaRPr lang="en-US"/>
          </a:p>
          <a:p>
            <a:pPr marL="0" indent="0">
              <a:buNone/>
            </a:pPr>
            <a:endParaRPr lang="en-US">
              <a:highlight>
                <a:srgbClr val="FFFFFF"/>
              </a:highlight>
            </a:endParaRPr>
          </a:p>
          <a:p>
            <a:pPr marL="0" indent="0">
              <a:buNone/>
            </a:pPr>
            <a:r>
              <a:rPr lang="en-US">
                <a:highlight>
                  <a:srgbClr val="FFFFFF"/>
                </a:highlight>
              </a:rPr>
              <a:t>What was a question that you heard or had asked of you that helped bring  something to light?  </a:t>
            </a:r>
            <a:endParaRPr lang="en-US"/>
          </a:p>
        </p:txBody>
      </p:sp>
    </p:spTree>
    <p:extLst>
      <p:ext uri="{BB962C8B-B14F-4D97-AF65-F5344CB8AC3E}">
        <p14:creationId xmlns:p14="http://schemas.microsoft.com/office/powerpoint/2010/main" val="3846295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E3E6-0BF0-B3FF-4103-0F5A1E21C3A7}"/>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Coaching the Shift from Services to Organizing </a:t>
            </a:r>
          </a:p>
        </p:txBody>
      </p:sp>
      <p:sp>
        <p:nvSpPr>
          <p:cNvPr id="3" name="Text Placeholder 2">
            <a:extLst>
              <a:ext uri="{FF2B5EF4-FFF2-40B4-BE49-F238E27FC236}">
                <a16:creationId xmlns:a16="http://schemas.microsoft.com/office/drawing/2014/main" id="{091E6C3B-D76A-BC76-965F-F36089240907}"/>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Katie </a:t>
            </a:r>
          </a:p>
        </p:txBody>
      </p:sp>
    </p:spTree>
    <p:extLst>
      <p:ext uri="{BB962C8B-B14F-4D97-AF65-F5344CB8AC3E}">
        <p14:creationId xmlns:p14="http://schemas.microsoft.com/office/powerpoint/2010/main" val="324603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29D7-7842-7B9B-1FFC-515D97D741E8}"/>
              </a:ext>
            </a:extLst>
          </p:cNvPr>
          <p:cNvSpPr>
            <a:spLocks noGrp="1"/>
          </p:cNvSpPr>
          <p:nvPr>
            <p:ph type="title"/>
          </p:nvPr>
        </p:nvSpPr>
        <p:spPr>
          <a:xfrm>
            <a:off x="1593852" y="177801"/>
            <a:ext cx="9785349" cy="782637"/>
          </a:xfrm>
        </p:spPr>
        <p:txBody>
          <a:bodyPr vert="horz" lIns="91440" tIns="45720" rIns="91440" bIns="45720" rtlCol="0" anchor="b">
            <a:normAutofit/>
          </a:bodyPr>
          <a:lstStyle/>
          <a:p>
            <a:r>
              <a:rPr lang="en-US" sz="4600" kern="1200">
                <a:solidFill>
                  <a:schemeClr val="tx1"/>
                </a:solidFill>
                <a:latin typeface="+mj-lt"/>
                <a:ea typeface="+mj-ea"/>
                <a:cs typeface="+mj-cs"/>
              </a:rPr>
              <a:t>Service to Organizing </a:t>
            </a:r>
          </a:p>
        </p:txBody>
      </p:sp>
      <p:sp>
        <p:nvSpPr>
          <p:cNvPr id="3" name="Content Placeholder 2">
            <a:extLst>
              <a:ext uri="{FF2B5EF4-FFF2-40B4-BE49-F238E27FC236}">
                <a16:creationId xmlns:a16="http://schemas.microsoft.com/office/drawing/2014/main" id="{91FE1498-A532-A31C-E62F-85F45DAE83B3}"/>
              </a:ext>
            </a:extLst>
          </p:cNvPr>
          <p:cNvSpPr>
            <a:spLocks noGrp="1"/>
          </p:cNvSpPr>
          <p:nvPr>
            <p:ph idx="1"/>
          </p:nvPr>
        </p:nvSpPr>
        <p:spPr/>
        <p:txBody>
          <a:bodyPr/>
          <a:lstStyle/>
          <a:p>
            <a:endParaRPr lang="en-US"/>
          </a:p>
        </p:txBody>
      </p:sp>
      <p:pic>
        <p:nvPicPr>
          <p:cNvPr id="4" name="Picture 3" descr="A red person standing in front of a group of people&#10;&#10;AI-generated content may be incorrect.">
            <a:extLst>
              <a:ext uri="{FF2B5EF4-FFF2-40B4-BE49-F238E27FC236}">
                <a16:creationId xmlns:a16="http://schemas.microsoft.com/office/drawing/2014/main" id="{7B7C7AAF-9C1A-0F24-3109-942DF95B69A0}"/>
              </a:ext>
            </a:extLst>
          </p:cNvPr>
          <p:cNvPicPr>
            <a:picLocks noChangeAspect="1"/>
          </p:cNvPicPr>
          <p:nvPr/>
        </p:nvPicPr>
        <p:blipFill>
          <a:blip r:embed="rId3"/>
          <a:srcRect r="7925" b="1"/>
          <a:stretch>
            <a:fillRect/>
          </a:stretch>
        </p:blipFill>
        <p:spPr>
          <a:xfrm>
            <a:off x="1591431" y="991285"/>
            <a:ext cx="3383280" cy="5047735"/>
          </a:xfrm>
          <a:prstGeom prst="rect">
            <a:avLst/>
          </a:prstGeom>
        </p:spPr>
      </p:pic>
      <p:pic>
        <p:nvPicPr>
          <p:cNvPr id="5" name="Picture 4" descr="A diagram of people connected to each other&#10;&#10;AI-generated content may be incorrect.">
            <a:extLst>
              <a:ext uri="{FF2B5EF4-FFF2-40B4-BE49-F238E27FC236}">
                <a16:creationId xmlns:a16="http://schemas.microsoft.com/office/drawing/2014/main" id="{105493E0-8CC9-D515-DBD4-29CBC4EE2D64}"/>
              </a:ext>
            </a:extLst>
          </p:cNvPr>
          <p:cNvPicPr>
            <a:picLocks noChangeAspect="1"/>
          </p:cNvPicPr>
          <p:nvPr/>
        </p:nvPicPr>
        <p:blipFill>
          <a:blip r:embed="rId4"/>
          <a:srcRect r="3644" b="-288"/>
          <a:stretch>
            <a:fillRect/>
          </a:stretch>
        </p:blipFill>
        <p:spPr>
          <a:xfrm>
            <a:off x="7317057" y="962710"/>
            <a:ext cx="3697428" cy="5062308"/>
          </a:xfrm>
          <a:prstGeom prst="rect">
            <a:avLst/>
          </a:prstGeom>
        </p:spPr>
      </p:pic>
    </p:spTree>
    <p:extLst>
      <p:ext uri="{BB962C8B-B14F-4D97-AF65-F5344CB8AC3E}">
        <p14:creationId xmlns:p14="http://schemas.microsoft.com/office/powerpoint/2010/main" val="131694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B87AA-CB8E-13A0-EBF0-93E92E9B03FA}"/>
              </a:ext>
            </a:extLst>
          </p:cNvPr>
          <p:cNvSpPr>
            <a:spLocks noGrp="1"/>
          </p:cNvSpPr>
          <p:nvPr>
            <p:ph type="title"/>
          </p:nvPr>
        </p:nvSpPr>
        <p:spPr>
          <a:xfrm>
            <a:off x="1593852" y="177801"/>
            <a:ext cx="9785349" cy="820737"/>
          </a:xfrm>
        </p:spPr>
        <p:txBody>
          <a:bodyPr/>
          <a:lstStyle/>
          <a:p>
            <a:r>
              <a:rPr lang="en-US"/>
              <a:t>Two Models , page 107</a:t>
            </a:r>
          </a:p>
        </p:txBody>
      </p:sp>
      <p:sp>
        <p:nvSpPr>
          <p:cNvPr id="3" name="Content Placeholder 2">
            <a:extLst>
              <a:ext uri="{FF2B5EF4-FFF2-40B4-BE49-F238E27FC236}">
                <a16:creationId xmlns:a16="http://schemas.microsoft.com/office/drawing/2014/main" id="{3903D8A4-3146-76DD-8C9D-33DF7B33A1F3}"/>
              </a:ext>
            </a:extLst>
          </p:cNvPr>
          <p:cNvSpPr>
            <a:spLocks noGrp="1"/>
          </p:cNvSpPr>
          <p:nvPr>
            <p:ph idx="1"/>
          </p:nvPr>
        </p:nvSpPr>
        <p:spPr>
          <a:xfrm>
            <a:off x="698502" y="1981200"/>
            <a:ext cx="5680074" cy="4572000"/>
          </a:xfrm>
        </p:spPr>
        <p:txBody>
          <a:bodyPr vert="horz" lIns="91440" tIns="45720" rIns="91440" bIns="45720" rtlCol="0" anchor="t">
            <a:noAutofit/>
          </a:bodyPr>
          <a:lstStyle/>
          <a:p>
            <a:r>
              <a:rPr lang="en-US" sz="1800">
                <a:ea typeface="+mn-lt"/>
                <a:cs typeface="+mn-lt"/>
              </a:rPr>
              <a:t>Continual and power-building. </a:t>
            </a:r>
            <a:endParaRPr lang="en-US" sz="1800"/>
          </a:p>
          <a:p>
            <a:pPr marL="246380" indent="-246380"/>
            <a:r>
              <a:rPr lang="en-US" sz="1800">
                <a:ea typeface="+mn-lt"/>
                <a:cs typeface="+mn-lt"/>
              </a:rPr>
              <a:t>The union is understood as a collective vehicle for members to build power together. </a:t>
            </a:r>
            <a:endParaRPr lang="en-US" sz="1800"/>
          </a:p>
          <a:p>
            <a:pPr marL="246380" indent="-246380"/>
            <a:r>
              <a:rPr lang="en-US" sz="1800">
                <a:ea typeface="+mn-lt"/>
                <a:cs typeface="+mn-lt"/>
              </a:rPr>
              <a:t>Success is measured not just by contract wins, but by the number of members actively involved in identifying issues, leading campaigns, and solving problems. </a:t>
            </a:r>
          </a:p>
          <a:p>
            <a:pPr marL="246380" indent="-246380"/>
            <a:r>
              <a:rPr lang="en-US" sz="1800">
                <a:ea typeface="+mn-lt"/>
                <a:cs typeface="+mn-lt"/>
              </a:rPr>
              <a:t>Leadership is intentionally expanded — new leaders are consistently invited into roles such as building reps, issue organizers, and bargaining team members.</a:t>
            </a:r>
          </a:p>
          <a:p>
            <a:pPr marL="246380" indent="-246380"/>
            <a:r>
              <a:rPr lang="en-US" sz="1800">
                <a:ea typeface="+mn-lt"/>
                <a:cs typeface="+mn-lt"/>
              </a:rPr>
              <a:t>The culture reinforces the belief that “we are the union,” and that meaningful change comes from collective action, not just representation.</a:t>
            </a:r>
            <a:endParaRPr lang="en-US" sz="1800"/>
          </a:p>
        </p:txBody>
      </p:sp>
      <p:sp>
        <p:nvSpPr>
          <p:cNvPr id="5" name="Text Placeholder 4">
            <a:extLst>
              <a:ext uri="{FF2B5EF4-FFF2-40B4-BE49-F238E27FC236}">
                <a16:creationId xmlns:a16="http://schemas.microsoft.com/office/drawing/2014/main" id="{A9E7BE93-DB33-5F31-911F-20A9DC7A4A9D}"/>
              </a:ext>
            </a:extLst>
          </p:cNvPr>
          <p:cNvSpPr>
            <a:spLocks noGrp="1"/>
          </p:cNvSpPr>
          <p:nvPr>
            <p:ph type="body" sz="quarter" idx="4294967295"/>
          </p:nvPr>
        </p:nvSpPr>
        <p:spPr>
          <a:xfrm>
            <a:off x="6513513" y="1416050"/>
            <a:ext cx="5183187" cy="823913"/>
          </a:xfrm>
        </p:spPr>
        <p:txBody>
          <a:bodyPr/>
          <a:lstStyle/>
          <a:p>
            <a:r>
              <a:rPr lang="en-US"/>
              <a:t>Service</a:t>
            </a:r>
          </a:p>
        </p:txBody>
      </p:sp>
      <p:sp>
        <p:nvSpPr>
          <p:cNvPr id="4" name="Text Placeholder 3">
            <a:extLst>
              <a:ext uri="{FF2B5EF4-FFF2-40B4-BE49-F238E27FC236}">
                <a16:creationId xmlns:a16="http://schemas.microsoft.com/office/drawing/2014/main" id="{50CDBDE4-70C6-2EA2-8AC8-F2602A71E057}"/>
              </a:ext>
            </a:extLst>
          </p:cNvPr>
          <p:cNvSpPr>
            <a:spLocks noGrp="1"/>
          </p:cNvSpPr>
          <p:nvPr>
            <p:ph type="body" idx="4294967295"/>
          </p:nvPr>
        </p:nvSpPr>
        <p:spPr>
          <a:xfrm>
            <a:off x="695325" y="1419225"/>
            <a:ext cx="5157788" cy="823913"/>
          </a:xfrm>
        </p:spPr>
        <p:txBody>
          <a:bodyPr/>
          <a:lstStyle/>
          <a:p>
            <a:r>
              <a:rPr lang="en-US"/>
              <a:t>Organizing </a:t>
            </a:r>
          </a:p>
        </p:txBody>
      </p:sp>
      <p:sp>
        <p:nvSpPr>
          <p:cNvPr id="6" name="Content Placeholder 5">
            <a:extLst>
              <a:ext uri="{FF2B5EF4-FFF2-40B4-BE49-F238E27FC236}">
                <a16:creationId xmlns:a16="http://schemas.microsoft.com/office/drawing/2014/main" id="{56E3BFBE-AD93-CC61-9C33-FF8D562EAF33}"/>
              </a:ext>
            </a:extLst>
          </p:cNvPr>
          <p:cNvSpPr>
            <a:spLocks noGrp="1"/>
          </p:cNvSpPr>
          <p:nvPr>
            <p:ph sz="quarter" idx="4294967295"/>
          </p:nvPr>
        </p:nvSpPr>
        <p:spPr>
          <a:xfrm>
            <a:off x="6516688" y="1976438"/>
            <a:ext cx="5684837" cy="4070350"/>
          </a:xfrm>
        </p:spPr>
        <p:txBody>
          <a:bodyPr vert="horz" lIns="91440" tIns="45720" rIns="91440" bIns="45720" rtlCol="0" anchor="t">
            <a:noAutofit/>
          </a:bodyPr>
          <a:lstStyle/>
          <a:p>
            <a:r>
              <a:rPr lang="en-US" sz="1800">
                <a:ea typeface="+mn-lt"/>
                <a:cs typeface="+mn-lt"/>
              </a:rPr>
              <a:t>Episodically and transactionally. </a:t>
            </a:r>
            <a:endParaRPr lang="en-US" sz="1800"/>
          </a:p>
          <a:p>
            <a:pPr marL="246380" indent="-246380"/>
            <a:r>
              <a:rPr lang="en-US" sz="1800">
                <a:ea typeface="+mn-lt"/>
                <a:cs typeface="+mn-lt"/>
              </a:rPr>
              <a:t>The union is primarily seen as a provider of services: filing grievances, negotiating contracts, enforcing board policy, and resolving individual member issues. </a:t>
            </a:r>
          </a:p>
          <a:p>
            <a:pPr marL="246380" indent="-246380"/>
            <a:r>
              <a:rPr lang="en-US" sz="1800">
                <a:ea typeface="+mn-lt"/>
                <a:cs typeface="+mn-lt"/>
              </a:rPr>
              <a:t>Success is measured by outputs such as the number of grievances filed or resolved, contract settlements reached, and membership totals maintained. </a:t>
            </a:r>
          </a:p>
          <a:p>
            <a:pPr marL="246380" indent="-246380"/>
            <a:r>
              <a:rPr lang="en-US" sz="1800">
                <a:ea typeface="+mn-lt"/>
                <a:cs typeface="+mn-lt"/>
              </a:rPr>
              <a:t>Participation is concentrated in formal roles — officers, staff, bargaining teams — while most members engage only when they need assistance. </a:t>
            </a:r>
          </a:p>
          <a:p>
            <a:r>
              <a:rPr lang="en-US" sz="1800">
                <a:ea typeface="+mn-lt"/>
                <a:cs typeface="+mn-lt"/>
              </a:rPr>
              <a:t>The culture reinforces the idea that “the union handles it” on behalf of members.</a:t>
            </a:r>
            <a:endParaRPr lang="en-US" sz="1800"/>
          </a:p>
        </p:txBody>
      </p:sp>
    </p:spTree>
    <p:extLst>
      <p:ext uri="{BB962C8B-B14F-4D97-AF65-F5344CB8AC3E}">
        <p14:creationId xmlns:p14="http://schemas.microsoft.com/office/powerpoint/2010/main" val="107513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AEF23C5-005F-C207-D69C-8566423FC23D}"/>
              </a:ext>
            </a:extLst>
          </p:cNvPr>
          <p:cNvSpPr>
            <a:spLocks noGrp="1"/>
          </p:cNvSpPr>
          <p:nvPr>
            <p:ph type="title"/>
          </p:nvPr>
        </p:nvSpPr>
        <p:spPr>
          <a:xfrm>
            <a:off x="1593852" y="177801"/>
            <a:ext cx="9785349" cy="1239837"/>
          </a:xfrm>
        </p:spPr>
        <p:txBody>
          <a:bodyPr vert="horz" lIns="91440" tIns="45720" rIns="91440" bIns="45720" rtlCol="0" anchor="b">
            <a:normAutofit/>
          </a:bodyPr>
          <a:lstStyle/>
          <a:p>
            <a:r>
              <a:rPr lang="en-US" kern="1200"/>
              <a:t>Where is your local on the continuum?</a:t>
            </a:r>
          </a:p>
        </p:txBody>
      </p:sp>
      <p:pic>
        <p:nvPicPr>
          <p:cNvPr id="12" name="Content Placeholder 11" descr="A blue arrow pointing to a number&#10;&#10;AI-generated content may be incorrect.">
            <a:extLst>
              <a:ext uri="{FF2B5EF4-FFF2-40B4-BE49-F238E27FC236}">
                <a16:creationId xmlns:a16="http://schemas.microsoft.com/office/drawing/2014/main" id="{55552342-BE0F-9787-22F9-2114620B3B92}"/>
              </a:ext>
            </a:extLst>
          </p:cNvPr>
          <p:cNvPicPr>
            <a:picLocks noGrp="1" noChangeAspect="1"/>
          </p:cNvPicPr>
          <p:nvPr>
            <p:ph idx="1"/>
          </p:nvPr>
        </p:nvPicPr>
        <p:blipFill>
          <a:blip r:embed="rId2"/>
          <a:srcRect t="9180" r="-2" b="20822"/>
          <a:stretch>
            <a:fillRect/>
          </a:stretch>
        </p:blipFill>
        <p:spPr>
          <a:xfrm>
            <a:off x="1593852" y="1600200"/>
            <a:ext cx="9785349" cy="4572000"/>
          </a:xfrm>
          <a:prstGeom prst="rect">
            <a:avLst/>
          </a:prstGeom>
          <a:noFill/>
        </p:spPr>
      </p:pic>
    </p:spTree>
    <p:extLst>
      <p:ext uri="{BB962C8B-B14F-4D97-AF65-F5344CB8AC3E}">
        <p14:creationId xmlns:p14="http://schemas.microsoft.com/office/powerpoint/2010/main" val="3240889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A972-D84F-41D3-22D9-B66593F1C4AA}"/>
              </a:ext>
            </a:extLst>
          </p:cNvPr>
          <p:cNvSpPr>
            <a:spLocks noGrp="1"/>
          </p:cNvSpPr>
          <p:nvPr>
            <p:ph type="title"/>
          </p:nvPr>
        </p:nvSpPr>
        <p:spPr>
          <a:xfrm>
            <a:off x="7094553" y="423332"/>
            <a:ext cx="4477512" cy="1328932"/>
          </a:xfrm>
        </p:spPr>
        <p:txBody>
          <a:bodyPr anchor="b">
            <a:normAutofit/>
          </a:bodyPr>
          <a:lstStyle/>
          <a:p>
            <a:r>
              <a:rPr lang="en-US" sz="2000"/>
              <a:t>Activity! You choose!</a:t>
            </a:r>
            <a:br>
              <a:rPr lang="en-US" sz="2000"/>
            </a:br>
            <a:r>
              <a:rPr lang="en-US" sz="2000"/>
              <a:t>Keep the groups to 5-6, go to second choice if need be</a:t>
            </a:r>
            <a:br>
              <a:rPr lang="en-US" sz="2000"/>
            </a:br>
            <a:r>
              <a:rPr lang="en-US" sz="2000"/>
              <a:t> </a:t>
            </a:r>
          </a:p>
        </p:txBody>
      </p:sp>
      <p:pic>
        <p:nvPicPr>
          <p:cNvPr id="6" name="Graphic 5" descr="Meeting">
            <a:extLst>
              <a:ext uri="{FF2B5EF4-FFF2-40B4-BE49-F238E27FC236}">
                <a16:creationId xmlns:a16="http://schemas.microsoft.com/office/drawing/2014/main" id="{ECB6E35C-60C0-B71D-B820-E062945F61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4801" y="182880"/>
            <a:ext cx="6492240" cy="6492240"/>
          </a:xfrm>
          <a:prstGeom prst="rect">
            <a:avLst/>
          </a:prstGeom>
        </p:spPr>
      </p:pic>
      <p:sp>
        <p:nvSpPr>
          <p:cNvPr id="3" name="Content Placeholder 2">
            <a:extLst>
              <a:ext uri="{FF2B5EF4-FFF2-40B4-BE49-F238E27FC236}">
                <a16:creationId xmlns:a16="http://schemas.microsoft.com/office/drawing/2014/main" id="{58DC21FD-57A2-BFD1-0EA5-A396A3959F93}"/>
              </a:ext>
            </a:extLst>
          </p:cNvPr>
          <p:cNvSpPr>
            <a:spLocks noGrp="1"/>
          </p:cNvSpPr>
          <p:nvPr>
            <p:ph sz="quarter" idx="14"/>
          </p:nvPr>
        </p:nvSpPr>
        <p:spPr>
          <a:xfrm>
            <a:off x="7104889" y="1975106"/>
            <a:ext cx="4477512" cy="4282573"/>
          </a:xfrm>
        </p:spPr>
        <p:txBody>
          <a:bodyPr vert="horz" lIns="91440" tIns="45720" rIns="91440" bIns="45720" rtlCol="0">
            <a:normAutofit/>
          </a:bodyPr>
          <a:lstStyle/>
          <a:p>
            <a:pPr>
              <a:buAutoNum type="arabicParenR"/>
            </a:pPr>
            <a:r>
              <a:rPr lang="en-US" sz="2000">
                <a:highlight>
                  <a:srgbClr val="FFFFFF"/>
                </a:highlight>
              </a:rPr>
              <a:t>Political Action Committee Drive/Committee </a:t>
            </a:r>
            <a:endParaRPr lang="en-US" sz="2000"/>
          </a:p>
          <a:p>
            <a:pPr>
              <a:buAutoNum type="arabicParenR"/>
            </a:pPr>
            <a:r>
              <a:rPr lang="en-US" sz="2000">
                <a:highlight>
                  <a:srgbClr val="FFFFFF"/>
                </a:highlight>
              </a:rPr>
              <a:t>Bargaining</a:t>
            </a:r>
          </a:p>
          <a:p>
            <a:pPr>
              <a:buAutoNum type="arabicParenR"/>
            </a:pPr>
            <a:r>
              <a:rPr lang="en-US" sz="2000">
                <a:highlight>
                  <a:srgbClr val="FFFFFF"/>
                </a:highlight>
              </a:rPr>
              <a:t>Membership </a:t>
            </a:r>
          </a:p>
          <a:p>
            <a:pPr>
              <a:buAutoNum type="arabicParenR"/>
            </a:pPr>
            <a:r>
              <a:rPr lang="en-US" sz="2000">
                <a:highlight>
                  <a:srgbClr val="FFFFFF"/>
                </a:highlight>
              </a:rPr>
              <a:t>Grievances/Arbitration </a:t>
            </a:r>
          </a:p>
          <a:p>
            <a:pPr>
              <a:buAutoNum type="arabicParenR"/>
            </a:pPr>
            <a:r>
              <a:rPr lang="en-US" sz="2000">
                <a:highlight>
                  <a:srgbClr val="FFFFFF"/>
                </a:highlight>
              </a:rPr>
              <a:t>Answering Member Questions </a:t>
            </a:r>
          </a:p>
          <a:p>
            <a:pPr>
              <a:buAutoNum type="arabicParenR"/>
            </a:pPr>
            <a:r>
              <a:rPr lang="en-US" sz="2000">
                <a:highlight>
                  <a:srgbClr val="FFFFFF"/>
                </a:highlight>
              </a:rPr>
              <a:t>Budgeting </a:t>
            </a:r>
          </a:p>
          <a:p>
            <a:pPr>
              <a:buAutoNum type="arabicParenR"/>
            </a:pPr>
            <a:r>
              <a:rPr lang="en-US" sz="2000">
                <a:highlight>
                  <a:srgbClr val="FFFFFF"/>
                </a:highlight>
              </a:rPr>
              <a:t>Finding Members for Committees </a:t>
            </a:r>
          </a:p>
          <a:p>
            <a:pPr>
              <a:buAutoNum type="arabicParenR"/>
            </a:pPr>
            <a:r>
              <a:rPr lang="en-US" sz="2000">
                <a:highlight>
                  <a:srgbClr val="FFFFFF"/>
                </a:highlight>
              </a:rPr>
              <a:t>Information Sharing</a:t>
            </a:r>
            <a:endParaRPr lang="en-US" sz="2000"/>
          </a:p>
          <a:p>
            <a:pPr marL="0" indent="0">
              <a:buNone/>
            </a:pPr>
            <a:endParaRPr lang="en-US" sz="2000"/>
          </a:p>
        </p:txBody>
      </p:sp>
    </p:spTree>
    <p:extLst>
      <p:ext uri="{BB962C8B-B14F-4D97-AF65-F5344CB8AC3E}">
        <p14:creationId xmlns:p14="http://schemas.microsoft.com/office/powerpoint/2010/main" val="66288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6FEF6-0D43-BED3-01D3-DFBAB8B2435E}"/>
              </a:ext>
            </a:extLst>
          </p:cNvPr>
          <p:cNvSpPr>
            <a:spLocks noGrp="1"/>
          </p:cNvSpPr>
          <p:nvPr>
            <p:ph type="title"/>
          </p:nvPr>
        </p:nvSpPr>
        <p:spPr>
          <a:xfrm>
            <a:off x="1593852" y="177801"/>
            <a:ext cx="9785349" cy="1239837"/>
          </a:xfrm>
        </p:spPr>
        <p:txBody>
          <a:bodyPr anchor="b">
            <a:normAutofit/>
          </a:bodyPr>
          <a:lstStyle/>
          <a:p>
            <a:r>
              <a:rPr lang="en-US"/>
              <a:t>Create a T- Chart : Your Union Activities </a:t>
            </a:r>
          </a:p>
        </p:txBody>
      </p:sp>
      <p:sp>
        <p:nvSpPr>
          <p:cNvPr id="5" name="Text Placeholder 4">
            <a:extLst>
              <a:ext uri="{FF2B5EF4-FFF2-40B4-BE49-F238E27FC236}">
                <a16:creationId xmlns:a16="http://schemas.microsoft.com/office/drawing/2014/main" id="{EA522083-8D8C-32CE-05B5-BAF9A8709F2F}"/>
              </a:ext>
            </a:extLst>
          </p:cNvPr>
          <p:cNvSpPr>
            <a:spLocks noGrp="1"/>
          </p:cNvSpPr>
          <p:nvPr>
            <p:ph sz="half" idx="1"/>
          </p:nvPr>
        </p:nvSpPr>
        <p:spPr>
          <a:xfrm>
            <a:off x="1593851" y="1600200"/>
            <a:ext cx="4815840" cy="4572000"/>
          </a:xfrm>
        </p:spPr>
        <p:txBody>
          <a:bodyPr vert="horz" lIns="91440" tIns="45720" rIns="91440" bIns="45720" rtlCol="0">
            <a:normAutofit/>
          </a:bodyPr>
          <a:lstStyle/>
          <a:p>
            <a:r>
              <a:rPr lang="en-US" b="0">
                <a:highlight>
                  <a:srgbClr val="FFFFFF"/>
                </a:highlight>
              </a:rPr>
              <a:t>What could you change about this task that makes it closer to an organizing culture (right side)? </a:t>
            </a:r>
          </a:p>
          <a:p>
            <a:endParaRPr lang="en-US"/>
          </a:p>
        </p:txBody>
      </p:sp>
      <p:sp>
        <p:nvSpPr>
          <p:cNvPr id="4" name="Text Placeholder 3">
            <a:extLst>
              <a:ext uri="{FF2B5EF4-FFF2-40B4-BE49-F238E27FC236}">
                <a16:creationId xmlns:a16="http://schemas.microsoft.com/office/drawing/2014/main" id="{16778C25-3520-D9B3-6511-9B36186898D3}"/>
              </a:ext>
            </a:extLst>
          </p:cNvPr>
          <p:cNvSpPr>
            <a:spLocks noGrp="1"/>
          </p:cNvSpPr>
          <p:nvPr>
            <p:ph sz="half" idx="2"/>
          </p:nvPr>
        </p:nvSpPr>
        <p:spPr>
          <a:xfrm>
            <a:off x="6563360" y="1600200"/>
            <a:ext cx="4815840" cy="4572000"/>
          </a:xfrm>
        </p:spPr>
        <p:txBody>
          <a:bodyPr vert="horz" lIns="91440" tIns="45720" rIns="91440" bIns="45720" rtlCol="0">
            <a:normAutofit/>
          </a:bodyPr>
          <a:lstStyle/>
          <a:p>
            <a:r>
              <a:rPr lang="en-US" b="0">
                <a:highlight>
                  <a:srgbClr val="FFFFFF"/>
                </a:highlight>
              </a:rPr>
              <a:t>What current behaviors, mindsets, or practices about the task are service oriented ( Left Side)</a:t>
            </a:r>
            <a:endParaRPr lang="en-US"/>
          </a:p>
        </p:txBody>
      </p:sp>
    </p:spTree>
    <p:extLst>
      <p:ext uri="{BB962C8B-B14F-4D97-AF65-F5344CB8AC3E}">
        <p14:creationId xmlns:p14="http://schemas.microsoft.com/office/powerpoint/2010/main" val="408426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8E1F-336D-77B9-D089-7DF7769044EE}"/>
              </a:ext>
            </a:extLst>
          </p:cNvPr>
          <p:cNvSpPr>
            <a:spLocks noGrp="1"/>
          </p:cNvSpPr>
          <p:nvPr>
            <p:ph type="title"/>
          </p:nvPr>
        </p:nvSpPr>
        <p:spPr>
          <a:xfrm>
            <a:off x="1517652" y="1482726"/>
            <a:ext cx="7902761" cy="3249425"/>
          </a:xfrm>
        </p:spPr>
        <p:txBody>
          <a:bodyPr vert="horz" lIns="91440" tIns="45720" rIns="91440" bIns="45720" rtlCol="0" anchor="b">
            <a:normAutofit fontScale="90000"/>
          </a:bodyPr>
          <a:lstStyle/>
          <a:p>
            <a:r>
              <a:rPr lang="en-US" sz="5400" kern="1200" dirty="0">
                <a:highlight>
                  <a:srgbClr val="FFFFFF"/>
                </a:highlight>
              </a:rPr>
              <a:t>Changing the mindset, </a:t>
            </a:r>
            <a:r>
              <a:rPr lang="en-US" sz="5400" kern="1200">
                <a:highlight>
                  <a:srgbClr val="FFFFFF"/>
                </a:highlight>
              </a:rPr>
              <a:t>culture</a:t>
            </a:r>
            <a:r>
              <a:rPr lang="en-US" sz="5400">
                <a:highlight>
                  <a:srgbClr val="FFFFFF"/>
                </a:highlight>
              </a:rPr>
              <a:t>,</a:t>
            </a:r>
            <a:r>
              <a:rPr lang="en-US" sz="5400" kern="1200" dirty="0">
                <a:highlight>
                  <a:srgbClr val="FFFFFF"/>
                </a:highlight>
              </a:rPr>
              <a:t> and practices of being a </a:t>
            </a:r>
            <a:r>
              <a:rPr lang="en-US" sz="5400" dirty="0">
                <a:highlight>
                  <a:srgbClr val="FFFFFF"/>
                </a:highlight>
              </a:rPr>
              <a:t>service-oriented</a:t>
            </a:r>
            <a:r>
              <a:rPr lang="en-US" sz="5400" kern="1200" dirty="0">
                <a:highlight>
                  <a:srgbClr val="FFFFFF"/>
                </a:highlight>
              </a:rPr>
              <a:t> culture  </a:t>
            </a:r>
            <a:endParaRPr lang="en-US" sz="5400" kern="1200" dirty="0"/>
          </a:p>
        </p:txBody>
      </p:sp>
      <p:pic>
        <p:nvPicPr>
          <p:cNvPr id="5" name="Picture 4" descr="A red person standing in front of a group of people&#10;&#10;AI-generated content may be incorrect.">
            <a:extLst>
              <a:ext uri="{FF2B5EF4-FFF2-40B4-BE49-F238E27FC236}">
                <a16:creationId xmlns:a16="http://schemas.microsoft.com/office/drawing/2014/main" id="{865E0835-44CE-22C2-4C49-0DF0B7D72089}"/>
              </a:ext>
            </a:extLst>
          </p:cNvPr>
          <p:cNvPicPr>
            <a:picLocks noChangeAspect="1"/>
          </p:cNvPicPr>
          <p:nvPr/>
        </p:nvPicPr>
        <p:blipFill>
          <a:blip r:embed="rId3"/>
          <a:srcRect r="7925" b="1"/>
          <a:stretch>
            <a:fillRect/>
          </a:stretch>
        </p:blipFill>
        <p:spPr>
          <a:xfrm>
            <a:off x="8392281" y="734110"/>
            <a:ext cx="3383280" cy="5047735"/>
          </a:xfrm>
          <a:prstGeom prst="rect">
            <a:avLst/>
          </a:prstGeom>
        </p:spPr>
      </p:pic>
    </p:spTree>
    <p:extLst>
      <p:ext uri="{BB962C8B-B14F-4D97-AF65-F5344CB8AC3E}">
        <p14:creationId xmlns:p14="http://schemas.microsoft.com/office/powerpoint/2010/main" val="3117568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2FFAF-3416-3B28-2CD1-AC3FFFCA1C73}"/>
              </a:ext>
            </a:extLst>
          </p:cNvPr>
          <p:cNvSpPr>
            <a:spLocks noGrp="1"/>
          </p:cNvSpPr>
          <p:nvPr>
            <p:ph type="title"/>
          </p:nvPr>
        </p:nvSpPr>
        <p:spPr>
          <a:xfrm>
            <a:off x="1593852" y="177801"/>
            <a:ext cx="9785349" cy="782637"/>
          </a:xfrm>
        </p:spPr>
        <p:txBody>
          <a:bodyPr/>
          <a:lstStyle/>
          <a:p>
            <a:r>
              <a:rPr lang="en-US"/>
              <a:t>Coaching a Building Rep (page 104)</a:t>
            </a:r>
          </a:p>
        </p:txBody>
      </p:sp>
      <p:sp>
        <p:nvSpPr>
          <p:cNvPr id="3" name="Content Placeholder 2">
            <a:extLst>
              <a:ext uri="{FF2B5EF4-FFF2-40B4-BE49-F238E27FC236}">
                <a16:creationId xmlns:a16="http://schemas.microsoft.com/office/drawing/2014/main" id="{75D18967-06A5-A4FB-7FC4-6432AAAEC20D}"/>
              </a:ext>
            </a:extLst>
          </p:cNvPr>
          <p:cNvSpPr>
            <a:spLocks noGrp="1"/>
          </p:cNvSpPr>
          <p:nvPr>
            <p:ph idx="1"/>
          </p:nvPr>
        </p:nvSpPr>
        <p:spPr>
          <a:xfrm>
            <a:off x="1593852" y="1133475"/>
            <a:ext cx="9785349" cy="5038725"/>
          </a:xfrm>
        </p:spPr>
        <p:txBody>
          <a:bodyPr vert="horz" lIns="91440" tIns="45720" rIns="91440" bIns="45720" rtlCol="0" anchor="t">
            <a:normAutofit/>
          </a:bodyPr>
          <a:lstStyle/>
          <a:p>
            <a:pPr marL="0" indent="0">
              <a:buNone/>
            </a:pPr>
            <a:r>
              <a:rPr lang="en-US" sz="2400">
                <a:highlight>
                  <a:srgbClr val="FFFFFF"/>
                </a:highlight>
              </a:rPr>
              <a:t>Scenario for Triad Activity: </a:t>
            </a:r>
            <a:endParaRPr lang="en-US"/>
          </a:p>
          <a:p>
            <a:pPr marL="0" indent="0">
              <a:buNone/>
            </a:pPr>
            <a:r>
              <a:rPr lang="en-US" sz="2400">
                <a:highlight>
                  <a:srgbClr val="FFFFFF"/>
                </a:highlight>
              </a:rPr>
              <a:t>A building rep calls the office looking to get help with a member who is facing a bad evaluation. They want the local president/staff member to step in. </a:t>
            </a:r>
            <a:endParaRPr lang="en-US"/>
          </a:p>
          <a:p>
            <a:pPr marL="0" indent="0">
              <a:buNone/>
            </a:pPr>
            <a:r>
              <a:rPr lang="en-US" sz="2400">
                <a:highlight>
                  <a:srgbClr val="FFFFFF"/>
                </a:highlight>
              </a:rPr>
              <a:t>How do you coach the building rep to take on this situation and support their colleague. Note they like the admin and think the colleague may need help, but the admin is being overly harsh. </a:t>
            </a:r>
          </a:p>
          <a:p>
            <a:pPr marL="0" indent="0">
              <a:buNone/>
            </a:pPr>
            <a:endParaRPr lang="en-US" sz="2400">
              <a:solidFill>
                <a:srgbClr val="000000"/>
              </a:solidFill>
              <a:highlight>
                <a:srgbClr val="FFFFFF"/>
              </a:highlight>
              <a:latin typeface="Aptos" panose="020B0004020202020204"/>
              <a:cs typeface="Segoe UI"/>
            </a:endParaRPr>
          </a:p>
          <a:p>
            <a:pPr>
              <a:buFont typeface="Arial"/>
              <a:buChar char="•"/>
            </a:pPr>
            <a:r>
              <a:rPr lang="en-US" b="1">
                <a:highlight>
                  <a:srgbClr val="FFFFFF"/>
                </a:highlight>
                <a:latin typeface="Segoe UI"/>
                <a:cs typeface="Segoe UI"/>
              </a:rPr>
              <a:t>Person A – Building Rep:</a:t>
            </a:r>
            <a:r>
              <a:rPr lang="en-US">
                <a:highlight>
                  <a:srgbClr val="FFFFFF"/>
                </a:highlight>
                <a:latin typeface="Segoe UI"/>
                <a:cs typeface="Segoe UI"/>
              </a:rPr>
              <a:t> </a:t>
            </a:r>
            <a:endParaRPr lang="en-US"/>
          </a:p>
          <a:p>
            <a:pPr>
              <a:buFont typeface="Arial"/>
              <a:buChar char="•"/>
            </a:pPr>
            <a:r>
              <a:rPr lang="en-US" b="1">
                <a:highlight>
                  <a:srgbClr val="FFFFFF"/>
                </a:highlight>
                <a:latin typeface="Segoe UI"/>
                <a:cs typeface="Segoe UI"/>
              </a:rPr>
              <a:t>Person B – Coach:</a:t>
            </a:r>
            <a:endParaRPr lang="en-US">
              <a:highlight>
                <a:srgbClr val="FFFFFF"/>
              </a:highlight>
              <a:latin typeface="Segoe UI"/>
              <a:cs typeface="Segoe UI"/>
            </a:endParaRPr>
          </a:p>
          <a:p>
            <a:pPr>
              <a:buFont typeface="Arial"/>
              <a:buChar char="•"/>
            </a:pPr>
            <a:r>
              <a:rPr lang="en-US" b="1">
                <a:highlight>
                  <a:srgbClr val="FFFFFF"/>
                </a:highlight>
                <a:latin typeface="Segoe UI"/>
                <a:cs typeface="Segoe UI"/>
              </a:rPr>
              <a:t>Person C – Observer:</a:t>
            </a:r>
            <a:r>
              <a:rPr lang="en-US">
                <a:highlight>
                  <a:srgbClr val="FFFFFF"/>
                </a:highlight>
                <a:latin typeface="Segoe UI"/>
                <a:cs typeface="Segoe UI"/>
              </a:rPr>
              <a:t> </a:t>
            </a:r>
            <a:endParaRPr lang="en-US"/>
          </a:p>
          <a:p>
            <a:pPr marL="0" indent="0">
              <a:buNone/>
            </a:pPr>
            <a:endParaRPr lang="en-US" sz="1200">
              <a:solidFill>
                <a:srgbClr val="FF0000"/>
              </a:solidFill>
              <a:highlight>
                <a:srgbClr val="FFFFFF"/>
              </a:highlight>
            </a:endParaRPr>
          </a:p>
        </p:txBody>
      </p:sp>
    </p:spTree>
    <p:extLst>
      <p:ext uri="{BB962C8B-B14F-4D97-AF65-F5344CB8AC3E}">
        <p14:creationId xmlns:p14="http://schemas.microsoft.com/office/powerpoint/2010/main" val="124207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930EBA3-4D2E-42E8-B828-834555328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Graphic 6" descr="Minimize">
            <a:extLst>
              <a:ext uri="{FF2B5EF4-FFF2-40B4-BE49-F238E27FC236}">
                <a16:creationId xmlns:a16="http://schemas.microsoft.com/office/drawing/2014/main" id="{F9AA1A8A-5C56-8D31-0331-72DDACBEF0E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503808"/>
            <a:ext cx="5850384" cy="5850384"/>
          </a:xfrm>
          <a:custGeom>
            <a:avLst/>
            <a:gdLst/>
            <a:ahLst/>
            <a:cxnLst/>
            <a:rect l="l" t="t" r="r" b="b"/>
            <a:pathLst>
              <a:path w="6094252" h="6857998">
                <a:moveTo>
                  <a:pt x="0" y="0"/>
                </a:moveTo>
                <a:lnTo>
                  <a:pt x="5898122" y="0"/>
                </a:lnTo>
                <a:cubicBezTo>
                  <a:pt x="6006442" y="0"/>
                  <a:pt x="6094252" y="87810"/>
                  <a:pt x="6094252" y="196130"/>
                </a:cubicBezTo>
                <a:lnTo>
                  <a:pt x="6094252" y="6661869"/>
                </a:lnTo>
                <a:cubicBezTo>
                  <a:pt x="6094252" y="6756649"/>
                  <a:pt x="6027023" y="6835726"/>
                  <a:pt x="5937649" y="6854015"/>
                </a:cubicBezTo>
                <a:lnTo>
                  <a:pt x="5898132" y="6857998"/>
                </a:lnTo>
                <a:lnTo>
                  <a:pt x="0" y="6857998"/>
                </a:lnTo>
                <a:close/>
              </a:path>
            </a:pathLst>
          </a:custGeom>
        </p:spPr>
      </p:pic>
      <p:sp>
        <p:nvSpPr>
          <p:cNvPr id="33" name="Arc 32">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752E6EE-F323-12B8-1856-C0A395D8D5B8}"/>
              </a:ext>
            </a:extLst>
          </p:cNvPr>
          <p:cNvSpPr>
            <a:spLocks noGrp="1"/>
          </p:cNvSpPr>
          <p:nvPr>
            <p:ph type="title"/>
          </p:nvPr>
        </p:nvSpPr>
        <p:spPr>
          <a:xfrm>
            <a:off x="6417732" y="957715"/>
            <a:ext cx="5130798" cy="2750419"/>
          </a:xfrm>
        </p:spPr>
        <p:txBody>
          <a:bodyPr vert="horz" lIns="91440" tIns="45720" rIns="91440" bIns="45720" rtlCol="0" anchor="b">
            <a:normAutofit/>
          </a:bodyPr>
          <a:lstStyle/>
          <a:p>
            <a:pPr algn="ctr"/>
            <a:r>
              <a:rPr lang="en-US" kern="1200">
                <a:solidFill>
                  <a:schemeClr val="tx1"/>
                </a:solidFill>
                <a:latin typeface="+mj-lt"/>
                <a:ea typeface="+mj-ea"/>
                <a:cs typeface="+mj-cs"/>
              </a:rPr>
              <a:t>Share Out! </a:t>
            </a:r>
          </a:p>
        </p:txBody>
      </p:sp>
    </p:spTree>
    <p:extLst>
      <p:ext uri="{BB962C8B-B14F-4D97-AF65-F5344CB8AC3E}">
        <p14:creationId xmlns:p14="http://schemas.microsoft.com/office/powerpoint/2010/main" val="4367874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6E34-75A2-5AAA-821A-595B6CEDAD29}"/>
              </a:ext>
            </a:extLst>
          </p:cNvPr>
          <p:cNvSpPr>
            <a:spLocks noGrp="1"/>
          </p:cNvSpPr>
          <p:nvPr>
            <p:ph type="title"/>
          </p:nvPr>
        </p:nvSpPr>
        <p:spPr>
          <a:xfrm>
            <a:off x="1593852" y="-307974"/>
            <a:ext cx="9785349" cy="1239837"/>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4E8FEAF-7BAA-CD68-F65C-1D8764CE8856}"/>
              </a:ext>
            </a:extLst>
          </p:cNvPr>
          <p:cNvSpPr>
            <a:spLocks noGrp="1"/>
          </p:cNvSpPr>
          <p:nvPr>
            <p:ph idx="1"/>
          </p:nvPr>
        </p:nvSpPr>
        <p:spPr>
          <a:xfrm>
            <a:off x="1308102" y="1143000"/>
            <a:ext cx="9785349" cy="4572000"/>
          </a:xfrm>
        </p:spPr>
        <p:txBody>
          <a:bodyPr vert="horz" lIns="91440" tIns="45720" rIns="91440" bIns="45720" rtlCol="0" anchor="t">
            <a:normAutofit fontScale="92500" lnSpcReduction="10000"/>
          </a:bodyPr>
          <a:lstStyle/>
          <a:p>
            <a:pPr marL="246380" indent="-246380"/>
            <a:r>
              <a:rPr lang="en-US" sz="2400" dirty="0">
                <a:highlight>
                  <a:srgbClr val="FFFFFF"/>
                </a:highlight>
              </a:rPr>
              <a:t>Helping build member agency is how we shift a service culture to an </a:t>
            </a:r>
            <a:r>
              <a:rPr lang="en-US" sz="2400" dirty="0" err="1">
                <a:highlight>
                  <a:srgbClr val="FFFFFF"/>
                </a:highlight>
              </a:rPr>
              <a:t>organzing</a:t>
            </a:r>
            <a:r>
              <a:rPr lang="en-US" sz="2400" dirty="0">
                <a:highlight>
                  <a:srgbClr val="FFFFFF"/>
                </a:highlight>
              </a:rPr>
              <a:t> </a:t>
            </a:r>
            <a:r>
              <a:rPr lang="en-US" sz="2400" dirty="0" err="1">
                <a:highlight>
                  <a:srgbClr val="FFFFFF"/>
                </a:highlight>
              </a:rPr>
              <a:t>cul</a:t>
            </a:r>
            <a:r>
              <a:rPr lang="en-US" sz="2400" dirty="0">
                <a:highlight>
                  <a:srgbClr val="FFFFFF"/>
                </a:highlight>
              </a:rPr>
              <a:t>ture. </a:t>
            </a:r>
            <a:endParaRPr lang="en-US" dirty="0"/>
          </a:p>
          <a:p>
            <a:pPr marL="246380" indent="-246380"/>
            <a:r>
              <a:rPr lang="en-US" sz="2400" dirty="0">
                <a:highlight>
                  <a:srgbClr val="FFFFFF"/>
                </a:highlight>
              </a:rPr>
              <a:t>Engagement is the best way to retain members. </a:t>
            </a:r>
            <a:endParaRPr lang="en-US" sz="2400">
              <a:highlight>
                <a:srgbClr val="FFFFFF"/>
              </a:highlight>
            </a:endParaRPr>
          </a:p>
          <a:p>
            <a:pPr marL="246380" indent="-246380"/>
            <a:r>
              <a:rPr lang="en-US" sz="2400">
                <a:highlight>
                  <a:srgbClr val="FFFFFF"/>
                </a:highlight>
              </a:rPr>
              <a:t>Larger engagement of the members leads to more creative and not typically considered outcomes. Increases capacity of union to act and do more! </a:t>
            </a:r>
          </a:p>
          <a:p>
            <a:pPr marL="246380" indent="-246380"/>
            <a:r>
              <a:rPr lang="en-US" sz="2400">
                <a:highlight>
                  <a:srgbClr val="FFFFFF"/>
                </a:highlight>
              </a:rPr>
              <a:t>More people involved = harder to burn out and harder for the boss to come down on people. </a:t>
            </a:r>
          </a:p>
          <a:p>
            <a:pPr marL="246380" indent="-246380"/>
            <a:r>
              <a:rPr lang="en-US" sz="2400">
                <a:highlight>
                  <a:srgbClr val="FFFFFF"/>
                </a:highlight>
              </a:rPr>
              <a:t>Engagement and moving towards an organizing model is how we shift towards a more inclusive union culture, away from “the union” to “our union”. </a:t>
            </a:r>
          </a:p>
          <a:p>
            <a:pPr marL="246380" indent="-246380"/>
            <a:r>
              <a:rPr lang="en-US" sz="2400">
                <a:highlight>
                  <a:srgbClr val="FFFFFF"/>
                </a:highlight>
              </a:rPr>
              <a:t>Any plan that does not include engage members, cannot be a part of our plan. </a:t>
            </a:r>
          </a:p>
          <a:p>
            <a:pPr marL="0" indent="0">
              <a:buNone/>
            </a:pPr>
            <a:endParaRPr lang="en-US" sz="2400"/>
          </a:p>
        </p:txBody>
      </p:sp>
    </p:spTree>
    <p:extLst>
      <p:ext uri="{BB962C8B-B14F-4D97-AF65-F5344CB8AC3E}">
        <p14:creationId xmlns:p14="http://schemas.microsoft.com/office/powerpoint/2010/main" val="225666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9AC04-CA8E-06FB-2C4E-8CBF8F78ECEA}"/>
              </a:ext>
            </a:extLst>
          </p:cNvPr>
          <p:cNvSpPr>
            <a:spLocks noGrp="1"/>
          </p:cNvSpPr>
          <p:nvPr>
            <p:ph type="title"/>
          </p:nvPr>
        </p:nvSpPr>
        <p:spPr>
          <a:xfrm>
            <a:off x="7094553" y="423332"/>
            <a:ext cx="4477512" cy="1328932"/>
          </a:xfrm>
        </p:spPr>
        <p:txBody>
          <a:bodyPr vert="horz" lIns="91440" tIns="45720" rIns="91440" bIns="45720" rtlCol="0" anchor="b">
            <a:normAutofit/>
          </a:bodyPr>
          <a:lstStyle/>
          <a:p>
            <a:r>
              <a:rPr lang="en-US" sz="4800" kern="1200"/>
              <a:t>LUNCH</a:t>
            </a:r>
          </a:p>
        </p:txBody>
      </p:sp>
      <p:pic>
        <p:nvPicPr>
          <p:cNvPr id="7" name="Graphic 6" descr="Brunch">
            <a:extLst>
              <a:ext uri="{FF2B5EF4-FFF2-40B4-BE49-F238E27FC236}">
                <a16:creationId xmlns:a16="http://schemas.microsoft.com/office/drawing/2014/main" id="{DE2351B1-E966-C415-C64F-AE24D5556E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 y="182880"/>
            <a:ext cx="6492240" cy="6492240"/>
          </a:xfrm>
          <a:prstGeom prst="rect">
            <a:avLst/>
          </a:prstGeom>
        </p:spPr>
      </p:pic>
      <p:sp>
        <p:nvSpPr>
          <p:cNvPr id="3" name="Content Placeholder 2">
            <a:extLst>
              <a:ext uri="{FF2B5EF4-FFF2-40B4-BE49-F238E27FC236}">
                <a16:creationId xmlns:a16="http://schemas.microsoft.com/office/drawing/2014/main" id="{B1B9EA64-3004-AA82-9B73-4B96271B423A}"/>
              </a:ext>
            </a:extLst>
          </p:cNvPr>
          <p:cNvSpPr>
            <a:spLocks noGrp="1"/>
          </p:cNvSpPr>
          <p:nvPr>
            <p:ph sz="quarter" idx="14"/>
          </p:nvPr>
        </p:nvSpPr>
        <p:spPr>
          <a:xfrm>
            <a:off x="7104889" y="1975106"/>
            <a:ext cx="4477512" cy="4282573"/>
          </a:xfrm>
        </p:spPr>
        <p:txBody>
          <a:bodyPr vert="horz" lIns="91440" tIns="45720" rIns="91440" bIns="45720" rtlCol="0" anchor="t">
            <a:normAutofit/>
          </a:bodyPr>
          <a:lstStyle/>
          <a:p>
            <a:pPr marL="0" indent="0">
              <a:buNone/>
            </a:pPr>
            <a:r>
              <a:rPr lang="en-US" sz="4000" kern="1200"/>
              <a:t>12:00 – 1:00 P.M.</a:t>
            </a:r>
          </a:p>
        </p:txBody>
      </p:sp>
    </p:spTree>
    <p:extLst>
      <p:ext uri="{BB962C8B-B14F-4D97-AF65-F5344CB8AC3E}">
        <p14:creationId xmlns:p14="http://schemas.microsoft.com/office/powerpoint/2010/main" val="425938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89B06-0A6C-CFCD-8E00-296AD69B0F38}"/>
              </a:ext>
            </a:extLst>
          </p:cNvPr>
          <p:cNvSpPr>
            <a:spLocks noGrp="1"/>
          </p:cNvSpPr>
          <p:nvPr>
            <p:ph type="ctrTitle"/>
          </p:nvPr>
        </p:nvSpPr>
        <p:spPr/>
        <p:txBody>
          <a:bodyPr vert="horz" lIns="91440" tIns="45720" rIns="91440" bIns="45720" rtlCol="0" anchor="b">
            <a:normAutofit/>
          </a:bodyPr>
          <a:lstStyle/>
          <a:p>
            <a:r>
              <a:rPr lang="en-US"/>
              <a:t>Using Assessments to</a:t>
            </a:r>
            <a:r>
              <a:rPr lang="en-US" kern="1200"/>
              <a:t> Guide Coaching </a:t>
            </a:r>
          </a:p>
        </p:txBody>
      </p:sp>
      <p:sp>
        <p:nvSpPr>
          <p:cNvPr id="3" name="Text Placeholder 2">
            <a:extLst>
              <a:ext uri="{FF2B5EF4-FFF2-40B4-BE49-F238E27FC236}">
                <a16:creationId xmlns:a16="http://schemas.microsoft.com/office/drawing/2014/main" id="{87426DBB-4AA5-3560-A074-D544DCC445EA}"/>
              </a:ext>
            </a:extLst>
          </p:cNvPr>
          <p:cNvSpPr>
            <a:spLocks noGrp="1"/>
          </p:cNvSpPr>
          <p:nvPr>
            <p:ph type="subTitle" idx="1"/>
          </p:nvPr>
        </p:nvSpPr>
        <p:spPr/>
        <p:txBody>
          <a:bodyPr vert="horz" lIns="91440" tIns="45720" rIns="91440" bIns="45720" rtlCol="0">
            <a:normAutofit/>
          </a:bodyPr>
          <a:lstStyle/>
          <a:p>
            <a:r>
              <a:rPr lang="en-US"/>
              <a:t>Bekah</a:t>
            </a:r>
            <a:endParaRPr lang="en-US" kern="1200"/>
          </a:p>
        </p:txBody>
      </p:sp>
      <p:pic>
        <p:nvPicPr>
          <p:cNvPr id="7" name="Graphic 6" descr="Tools">
            <a:extLst>
              <a:ext uri="{FF2B5EF4-FFF2-40B4-BE49-F238E27FC236}">
                <a16:creationId xmlns:a16="http://schemas.microsoft.com/office/drawing/2014/main" id="{86E6CA76-8709-4526-57F7-9F42330356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945121" y="1143000"/>
            <a:ext cx="4572000" cy="4572000"/>
          </a:xfrm>
          <a:prstGeom prst="rect">
            <a:avLst/>
          </a:prstGeom>
        </p:spPr>
      </p:pic>
    </p:spTree>
    <p:extLst>
      <p:ext uri="{BB962C8B-B14F-4D97-AF65-F5344CB8AC3E}">
        <p14:creationId xmlns:p14="http://schemas.microsoft.com/office/powerpoint/2010/main" val="304350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0937-41C2-1925-F34D-3035A6A8854E}"/>
              </a:ext>
            </a:extLst>
          </p:cNvPr>
          <p:cNvSpPr>
            <a:spLocks noGrp="1"/>
          </p:cNvSpPr>
          <p:nvPr>
            <p:ph type="title"/>
          </p:nvPr>
        </p:nvSpPr>
        <p:spPr/>
        <p:txBody>
          <a:bodyPr anchor="ctr">
            <a:normAutofit/>
          </a:bodyPr>
          <a:lstStyle/>
          <a:p>
            <a:r>
              <a:rPr lang="en-US" sz="4800"/>
              <a:t>The Assessment Tool (pg 23 in PEPs)</a:t>
            </a:r>
          </a:p>
        </p:txBody>
      </p:sp>
      <p:sp>
        <p:nvSpPr>
          <p:cNvPr id="3" name="Text Placeholder 2">
            <a:extLst>
              <a:ext uri="{FF2B5EF4-FFF2-40B4-BE49-F238E27FC236}">
                <a16:creationId xmlns:a16="http://schemas.microsoft.com/office/drawing/2014/main" id="{E626B22E-5E9E-D393-9E5C-F71FCDD1E51E}"/>
              </a:ext>
            </a:extLst>
          </p:cNvPr>
          <p:cNvSpPr>
            <a:spLocks noGrp="1"/>
          </p:cNvSpPr>
          <p:nvPr>
            <p:ph idx="1"/>
          </p:nvPr>
        </p:nvSpPr>
        <p:spPr/>
        <p:txBody>
          <a:bodyPr vert="horz" lIns="91440" tIns="45720" rIns="91440" bIns="45720" rtlCol="0" anchor="ctr">
            <a:normAutofit/>
          </a:bodyPr>
          <a:lstStyle/>
          <a:p>
            <a:endParaRPr lang="en-US" sz="2400"/>
          </a:p>
          <a:p>
            <a:r>
              <a:rPr lang="en-US" sz="2400"/>
              <a:t>Vision: Having a clear vision of the power the leaders, and team are building.</a:t>
            </a:r>
          </a:p>
          <a:p>
            <a:endParaRPr lang="en-US" sz="2400"/>
          </a:p>
          <a:p>
            <a:r>
              <a:rPr lang="en-US" sz="2400"/>
              <a:t>The Now: Understanding where you are beginning.</a:t>
            </a:r>
          </a:p>
          <a:p>
            <a:endParaRPr lang="en-US" sz="2400"/>
          </a:p>
          <a:p>
            <a:r>
              <a:rPr lang="en-US" sz="2400"/>
              <a:t>The How: How to support team leads in using the tool </a:t>
            </a:r>
          </a:p>
        </p:txBody>
      </p:sp>
    </p:spTree>
    <p:extLst>
      <p:ext uri="{BB962C8B-B14F-4D97-AF65-F5344CB8AC3E}">
        <p14:creationId xmlns:p14="http://schemas.microsoft.com/office/powerpoint/2010/main" val="3390985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48422D-2439-471A-2D13-20527C8DCFD3}"/>
            </a:ext>
          </a:extLst>
        </p:cNvPr>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C6B2D-5E33-066D-0D95-26B99FFACEDE}"/>
              </a:ext>
            </a:extLst>
          </p:cNvPr>
          <p:cNvSpPr>
            <a:spLocks noGrp="1"/>
          </p:cNvSpPr>
          <p:nvPr>
            <p:ph type="title"/>
          </p:nvPr>
        </p:nvSpPr>
        <p:spPr>
          <a:xfrm>
            <a:off x="559743" y="207816"/>
            <a:ext cx="6529190" cy="6478486"/>
          </a:xfrm>
        </p:spPr>
        <p:txBody>
          <a:bodyPr vert="horz" lIns="91440" tIns="45720" rIns="91440" bIns="45720" rtlCol="0">
            <a:normAutofit/>
          </a:bodyPr>
          <a:lstStyle/>
          <a:p>
            <a:r>
              <a:rPr lang="en-US" sz="2200" kern="1200">
                <a:solidFill>
                  <a:schemeClr val="tx2"/>
                </a:solidFill>
                <a:latin typeface="+mj-lt"/>
                <a:ea typeface="+mj-ea"/>
                <a:cs typeface="+mj-cs"/>
              </a:rPr>
              <a:t>Group Work</a:t>
            </a:r>
            <a:r>
              <a:rPr lang="en-US" sz="2200">
                <a:solidFill>
                  <a:schemeClr val="tx2"/>
                </a:solidFill>
              </a:rPr>
              <a:t> (</a:t>
            </a:r>
            <a:r>
              <a:rPr lang="en-US" sz="2200" b="1" i="1">
                <a:solidFill>
                  <a:schemeClr val="tx2"/>
                </a:solidFill>
              </a:rPr>
              <a:t>20 minutes)</a:t>
            </a:r>
            <a:br>
              <a:rPr lang="en-US" sz="2200" b="1" i="1"/>
            </a:br>
            <a:br>
              <a:rPr lang="en-US" sz="2200" b="1" i="1"/>
            </a:br>
            <a:r>
              <a:rPr lang="en-US" sz="2200" b="1" i="1">
                <a:solidFill>
                  <a:schemeClr val="tx2"/>
                </a:solidFill>
              </a:rPr>
              <a:t>Divide into groups of 3: 2 people who completed an assessment and 1 person who did not. </a:t>
            </a:r>
            <a:br>
              <a:rPr lang="en-US" sz="2200" b="1" i="1">
                <a:solidFill>
                  <a:schemeClr val="tx2"/>
                </a:solidFill>
              </a:rPr>
            </a:br>
            <a:br>
              <a:rPr lang="en-US" sz="2200" b="1" i="1"/>
            </a:br>
            <a:r>
              <a:rPr lang="en-US" sz="2700">
                <a:solidFill>
                  <a:srgbClr val="000000"/>
                </a:solidFill>
                <a:highlight>
                  <a:srgbClr val="FFFFFF"/>
                </a:highlight>
                <a:latin typeface="Aptos"/>
              </a:rPr>
              <a:t>1. What are the union's strengths? </a:t>
            </a:r>
            <a:br>
              <a:rPr lang="en-US" sz="2700">
                <a:highlight>
                  <a:srgbClr val="FFFFFF"/>
                </a:highlight>
                <a:latin typeface="Aptos"/>
              </a:rPr>
            </a:br>
            <a:endParaRPr lang="en-US" sz="2700">
              <a:solidFill>
                <a:srgbClr val="000000"/>
              </a:solidFill>
              <a:highlight>
                <a:srgbClr val="FFFFFF"/>
              </a:highlight>
              <a:latin typeface="Aptos"/>
            </a:endParaRPr>
          </a:p>
          <a:p>
            <a:r>
              <a:rPr lang="en-US" sz="2700">
                <a:solidFill>
                  <a:srgbClr val="000000"/>
                </a:solidFill>
                <a:highlight>
                  <a:srgbClr val="FFFFFF"/>
                </a:highlight>
                <a:latin typeface="Aptos"/>
              </a:rPr>
              <a:t>2. Overall, what are the largest challenges? </a:t>
            </a:r>
            <a:br>
              <a:rPr lang="en-US" sz="2700">
                <a:highlight>
                  <a:srgbClr val="FFFFFF"/>
                </a:highlight>
                <a:latin typeface="Aptos"/>
              </a:rPr>
            </a:br>
            <a:endParaRPr lang="en-US" sz="2700">
              <a:solidFill>
                <a:srgbClr val="000000"/>
              </a:solidFill>
              <a:highlight>
                <a:srgbClr val="FFFFFF"/>
              </a:highlight>
              <a:latin typeface="Aptos"/>
            </a:endParaRPr>
          </a:p>
          <a:p>
            <a:r>
              <a:rPr lang="en-US" sz="2700">
                <a:solidFill>
                  <a:srgbClr val="000000"/>
                </a:solidFill>
                <a:highlight>
                  <a:srgbClr val="FFFFFF"/>
                </a:highlight>
                <a:latin typeface="Aptos"/>
              </a:rPr>
              <a:t>3. What are the main barriers?  </a:t>
            </a:r>
            <a:br>
              <a:rPr lang="en-US" sz="2700">
                <a:highlight>
                  <a:srgbClr val="FFFFFF"/>
                </a:highlight>
                <a:latin typeface="Aptos"/>
              </a:rPr>
            </a:br>
            <a:endParaRPr lang="en-US" sz="2700">
              <a:solidFill>
                <a:srgbClr val="000000"/>
              </a:solidFill>
              <a:highlight>
                <a:srgbClr val="FFFFFF"/>
              </a:highlight>
              <a:latin typeface="Aptos"/>
            </a:endParaRPr>
          </a:p>
          <a:p>
            <a:r>
              <a:rPr lang="en-US" sz="2700">
                <a:solidFill>
                  <a:srgbClr val="000000"/>
                </a:solidFill>
                <a:highlight>
                  <a:srgbClr val="FFFFFF"/>
                </a:highlight>
                <a:latin typeface="Aptos"/>
              </a:rPr>
              <a:t>4. What are the top 3 priorities?</a:t>
            </a:r>
            <a:br>
              <a:rPr lang="en-US" sz="2700">
                <a:highlight>
                  <a:srgbClr val="FFFFFF"/>
                </a:highlight>
                <a:latin typeface="Aptos"/>
              </a:rPr>
            </a:br>
            <a:endParaRPr lang="en-US" sz="2700">
              <a:solidFill>
                <a:srgbClr val="000000"/>
              </a:solidFill>
              <a:highlight>
                <a:srgbClr val="FFFFFF"/>
              </a:highlight>
              <a:latin typeface="Aptos"/>
            </a:endParaRPr>
          </a:p>
          <a:p>
            <a:r>
              <a:rPr lang="en-US" sz="2200" b="1" i="1"/>
              <a:t>10 tips for talking about race: additional resources</a:t>
            </a:r>
            <a:br>
              <a:rPr lang="en-US"/>
            </a:br>
            <a:br>
              <a:rPr lang="en-US" sz="2200" b="1" i="1"/>
            </a:br>
            <a:r>
              <a:rPr lang="en-US" sz="2200" b="1" i="1">
                <a:solidFill>
                  <a:schemeClr val="tx2"/>
                </a:solidFill>
              </a:rPr>
              <a:t>Coaching questions: PEPS pg. 98</a:t>
            </a:r>
            <a:br>
              <a:rPr lang="en-US" sz="2200" b="1" i="1"/>
            </a:br>
            <a:br>
              <a:rPr lang="en-US" sz="2200" b="1" i="1"/>
            </a:br>
            <a:r>
              <a:rPr lang="en-US" sz="2200" b="1" i="1">
                <a:solidFill>
                  <a:schemeClr val="tx2"/>
                </a:solidFill>
              </a:rPr>
              <a:t>Equity questions: pg. 43 </a:t>
            </a:r>
            <a:endParaRPr lang="en-US" sz="2200" b="1" i="1" kern="1200">
              <a:solidFill>
                <a:schemeClr val="tx2"/>
              </a:solidFill>
            </a:endParaRPr>
          </a:p>
        </p:txBody>
      </p:sp>
      <p:sp>
        <p:nvSpPr>
          <p:cNvPr id="3" name="Text Placeholder 2">
            <a:extLst>
              <a:ext uri="{FF2B5EF4-FFF2-40B4-BE49-F238E27FC236}">
                <a16:creationId xmlns:a16="http://schemas.microsoft.com/office/drawing/2014/main" id="{6CF6B858-116C-06E9-1176-23096F1738AA}"/>
              </a:ext>
            </a:extLst>
          </p:cNvPr>
          <p:cNvSpPr>
            <a:spLocks noGrp="1"/>
          </p:cNvSpPr>
          <p:nvPr>
            <p:ph idx="1"/>
          </p:nvPr>
        </p:nvSpPr>
        <p:spPr>
          <a:xfrm>
            <a:off x="804672" y="2421682"/>
            <a:ext cx="4977578" cy="3639289"/>
          </a:xfrm>
        </p:spPr>
        <p:txBody>
          <a:bodyPr vert="horz" lIns="91440" tIns="45720" rIns="91440" bIns="45720" rtlCol="0" anchor="ctr">
            <a:normAutofit/>
          </a:bodyPr>
          <a:lstStyle/>
          <a:p>
            <a:endParaRPr lang="en-US" sz="1800" kern="1200">
              <a:solidFill>
                <a:schemeClr val="tx2"/>
              </a:solidFill>
              <a:latin typeface="+mn-lt"/>
              <a:ea typeface="+mn-ea"/>
              <a:cs typeface="+mn-cs"/>
            </a:endParaRPr>
          </a:p>
          <a:p>
            <a:endParaRPr lang="en-US" sz="1800" kern="1200">
              <a:solidFill>
                <a:schemeClr val="tx2"/>
              </a:solidFill>
              <a:latin typeface="+mn-lt"/>
              <a:ea typeface="+mn-ea"/>
              <a:cs typeface="+mn-cs"/>
            </a:endParaRPr>
          </a:p>
        </p:txBody>
      </p:sp>
      <p:grpSp>
        <p:nvGrpSpPr>
          <p:cNvPr id="8" name="Group 7">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Graphic 8" descr="Users">
            <a:extLst>
              <a:ext uri="{FF2B5EF4-FFF2-40B4-BE49-F238E27FC236}">
                <a16:creationId xmlns:a16="http://schemas.microsoft.com/office/drawing/2014/main" id="{97069276-796B-E7C6-293C-282955F2B6F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293254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48CF-D5BD-CBBA-F3B0-1170789B9D91}"/>
              </a:ext>
            </a:extLst>
          </p:cNvPr>
          <p:cNvSpPr>
            <a:spLocks noGrp="1"/>
          </p:cNvSpPr>
          <p:nvPr>
            <p:ph type="title"/>
          </p:nvPr>
        </p:nvSpPr>
        <p:spPr/>
        <p:txBody>
          <a:bodyPr anchor="ctr">
            <a:normAutofit/>
          </a:bodyPr>
          <a:lstStyle/>
          <a:p>
            <a:r>
              <a:rPr lang="en-US" sz="4800"/>
              <a:t>Key Points </a:t>
            </a:r>
          </a:p>
        </p:txBody>
      </p:sp>
      <p:sp>
        <p:nvSpPr>
          <p:cNvPr id="3" name="Content Placeholder 2">
            <a:extLst>
              <a:ext uri="{FF2B5EF4-FFF2-40B4-BE49-F238E27FC236}">
                <a16:creationId xmlns:a16="http://schemas.microsoft.com/office/drawing/2014/main" id="{82EB6FF0-718F-9065-0A17-5C71DC3A5700}"/>
              </a:ext>
            </a:extLst>
          </p:cNvPr>
          <p:cNvSpPr>
            <a:spLocks noGrp="1"/>
          </p:cNvSpPr>
          <p:nvPr>
            <p:ph idx="1"/>
          </p:nvPr>
        </p:nvSpPr>
        <p:spPr/>
        <p:txBody>
          <a:bodyPr vert="horz" lIns="91440" tIns="45720" rIns="91440" bIns="45720" rtlCol="0" anchor="ctr">
            <a:normAutofit/>
          </a:bodyPr>
          <a:lstStyle/>
          <a:p>
            <a:pPr marL="246380" indent="-246380"/>
            <a:r>
              <a:rPr lang="en-US" sz="2400"/>
              <a:t>Helps you understand where are you  so you can be intentional about where you need to go.</a:t>
            </a:r>
            <a:endParaRPr lang="en-US"/>
          </a:p>
          <a:p>
            <a:pPr marL="246380" indent="-246380"/>
            <a:r>
              <a:rPr lang="en-US" sz="2400"/>
              <a:t>Helps to provide a shared objective picture</a:t>
            </a:r>
            <a:endParaRPr lang="en-US"/>
          </a:p>
          <a:p>
            <a:pPr marL="246380" indent="-246380"/>
            <a:r>
              <a:rPr lang="en-US" sz="2400"/>
              <a:t>Supports Strategic Planning </a:t>
            </a:r>
            <a:endParaRPr lang="en-US"/>
          </a:p>
          <a:p>
            <a:pPr marL="246380" indent="-246380"/>
            <a:r>
              <a:rPr lang="en-US" sz="2400"/>
              <a:t>Builds leadership awareness and accountability </a:t>
            </a:r>
            <a:endParaRPr lang="en-US"/>
          </a:p>
          <a:p>
            <a:pPr marL="246380" indent="-246380"/>
            <a:r>
              <a:rPr lang="en-US" sz="2400"/>
              <a:t>Encourages member driven action </a:t>
            </a:r>
            <a:endParaRPr lang="en-US"/>
          </a:p>
        </p:txBody>
      </p:sp>
    </p:spTree>
    <p:extLst>
      <p:ext uri="{BB962C8B-B14F-4D97-AF65-F5344CB8AC3E}">
        <p14:creationId xmlns:p14="http://schemas.microsoft.com/office/powerpoint/2010/main" val="16807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4CB4E-ADEE-2484-9572-10905EBDB1BA}"/>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Coaching A Campaign Leader</a:t>
            </a:r>
          </a:p>
        </p:txBody>
      </p:sp>
      <p:sp>
        <p:nvSpPr>
          <p:cNvPr id="3" name="Text Placeholder 2">
            <a:extLst>
              <a:ext uri="{FF2B5EF4-FFF2-40B4-BE49-F238E27FC236}">
                <a16:creationId xmlns:a16="http://schemas.microsoft.com/office/drawing/2014/main" id="{86AFE245-94FB-8BF5-BDFF-3470CD8A60AD}"/>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Kristin</a:t>
            </a:r>
          </a:p>
        </p:txBody>
      </p:sp>
    </p:spTree>
    <p:extLst>
      <p:ext uri="{BB962C8B-B14F-4D97-AF65-F5344CB8AC3E}">
        <p14:creationId xmlns:p14="http://schemas.microsoft.com/office/powerpoint/2010/main" val="55671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C8364-7B14-EBD5-07ED-9A35D86DFA9D}"/>
              </a:ext>
            </a:extLst>
          </p:cNvPr>
          <p:cNvSpPr>
            <a:spLocks noGrp="1"/>
          </p:cNvSpPr>
          <p:nvPr>
            <p:ph type="title"/>
          </p:nvPr>
        </p:nvSpPr>
        <p:spPr/>
        <p:txBody>
          <a:bodyPr/>
          <a:lstStyle/>
          <a:p>
            <a:r>
              <a:rPr lang="en-US"/>
              <a:t>CAMPAIGN PLAN EXAMPLE </a:t>
            </a:r>
          </a:p>
        </p:txBody>
      </p:sp>
      <p:sp>
        <p:nvSpPr>
          <p:cNvPr id="3" name="Content Placeholder 2">
            <a:extLst>
              <a:ext uri="{FF2B5EF4-FFF2-40B4-BE49-F238E27FC236}">
                <a16:creationId xmlns:a16="http://schemas.microsoft.com/office/drawing/2014/main" id="{DF65DB9A-0346-F28C-9D28-0459F5A13C58}"/>
              </a:ext>
            </a:extLst>
          </p:cNvPr>
          <p:cNvSpPr>
            <a:spLocks noGrp="1"/>
          </p:cNvSpPr>
          <p:nvPr>
            <p:ph idx="1"/>
          </p:nvPr>
        </p:nvSpPr>
        <p:spPr/>
        <p:txBody>
          <a:bodyPr vert="horz" lIns="91440" tIns="45720" rIns="91440" bIns="45720" rtlCol="0" anchor="t">
            <a:normAutofit/>
          </a:bodyPr>
          <a:lstStyle/>
          <a:p>
            <a:r>
              <a:rPr lang="en-US"/>
              <a:t>I need a graphic of filled out campaign mountain </a:t>
            </a:r>
          </a:p>
        </p:txBody>
      </p:sp>
      <p:pic>
        <p:nvPicPr>
          <p:cNvPr id="4" name="Picture 3">
            <a:extLst>
              <a:ext uri="{FF2B5EF4-FFF2-40B4-BE49-F238E27FC236}">
                <a16:creationId xmlns:a16="http://schemas.microsoft.com/office/drawing/2014/main" id="{B67EC9B9-7819-DF30-FC8D-3A90E7A5F1EB}"/>
              </a:ext>
            </a:extLst>
          </p:cNvPr>
          <p:cNvPicPr>
            <a:picLocks noChangeAspect="1"/>
          </p:cNvPicPr>
          <p:nvPr/>
        </p:nvPicPr>
        <p:blipFill>
          <a:blip r:embed="rId2"/>
          <a:srcRect t="5215" b="-183"/>
          <a:stretch>
            <a:fillRect/>
          </a:stretch>
        </p:blipFill>
        <p:spPr>
          <a:xfrm>
            <a:off x="523875" y="367123"/>
            <a:ext cx="11144250" cy="6169214"/>
          </a:xfrm>
          <a:prstGeom prst="rect">
            <a:avLst/>
          </a:prstGeom>
        </p:spPr>
      </p:pic>
      <p:sp>
        <p:nvSpPr>
          <p:cNvPr id="6" name="Rectangle 5">
            <a:extLst>
              <a:ext uri="{FF2B5EF4-FFF2-40B4-BE49-F238E27FC236}">
                <a16:creationId xmlns:a16="http://schemas.microsoft.com/office/drawing/2014/main" id="{1E79E1DD-96E2-C153-7EA2-AB25F8E165B5}"/>
              </a:ext>
            </a:extLst>
          </p:cNvPr>
          <p:cNvSpPr/>
          <p:nvPr/>
        </p:nvSpPr>
        <p:spPr>
          <a:xfrm>
            <a:off x="1824790" y="361773"/>
            <a:ext cx="4558692" cy="8232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5C9C72D-1F89-FACC-2FC6-36E5A8828D8D}"/>
              </a:ext>
            </a:extLst>
          </p:cNvPr>
          <p:cNvSpPr txBox="1"/>
          <p:nvPr/>
        </p:nvSpPr>
        <p:spPr>
          <a:xfrm>
            <a:off x="1818368" y="369656"/>
            <a:ext cx="371542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rPr>
              <a:t>Chilton's Campaign for a </a:t>
            </a:r>
          </a:p>
          <a:p>
            <a:r>
              <a:rPr lang="en-US" sz="2400" b="1">
                <a:solidFill>
                  <a:schemeClr val="bg1"/>
                </a:solidFill>
              </a:rPr>
              <a:t>New Salary Schedule</a:t>
            </a:r>
          </a:p>
        </p:txBody>
      </p:sp>
    </p:spTree>
    <p:extLst>
      <p:ext uri="{BB962C8B-B14F-4D97-AF65-F5344CB8AC3E}">
        <p14:creationId xmlns:p14="http://schemas.microsoft.com/office/powerpoint/2010/main" val="1477551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367C-1C38-D9F9-F937-1ADD713AFB78}"/>
              </a:ext>
            </a:extLst>
          </p:cNvPr>
          <p:cNvSpPr>
            <a:spLocks noGrp="1"/>
          </p:cNvSpPr>
          <p:nvPr>
            <p:ph type="title"/>
          </p:nvPr>
        </p:nvSpPr>
        <p:spPr>
          <a:xfrm>
            <a:off x="708027" y="177801"/>
            <a:ext cx="10671174" cy="1239837"/>
          </a:xfrm>
        </p:spPr>
        <p:txBody>
          <a:bodyPr>
            <a:normAutofit fontScale="90000"/>
          </a:bodyPr>
          <a:lstStyle/>
          <a:p>
            <a:r>
              <a:rPr lang="en-US" sz="5400"/>
              <a:t>The Stages of Campaign Planning </a:t>
            </a:r>
          </a:p>
        </p:txBody>
      </p:sp>
      <p:graphicFrame>
        <p:nvGraphicFramePr>
          <p:cNvPr id="15" name="Content Placeholder 2">
            <a:extLst>
              <a:ext uri="{FF2B5EF4-FFF2-40B4-BE49-F238E27FC236}">
                <a16:creationId xmlns:a16="http://schemas.microsoft.com/office/drawing/2014/main" id="{1764C022-7D34-69EB-5239-6B4039B2ABE6}"/>
              </a:ext>
            </a:extLst>
          </p:cNvPr>
          <p:cNvGraphicFramePr>
            <a:graphicFrameLocks noGrp="1"/>
          </p:cNvGraphicFramePr>
          <p:nvPr>
            <p:ph idx="1"/>
            <p:extLst>
              <p:ext uri="{D42A27DB-BD31-4B8C-83A1-F6EECF244321}">
                <p14:modId xmlns:p14="http://schemas.microsoft.com/office/powerpoint/2010/main" val="1713022961"/>
              </p:ext>
            </p:extLst>
          </p:nvPr>
        </p:nvGraphicFramePr>
        <p:xfrm>
          <a:off x="708025" y="161925"/>
          <a:ext cx="11042650" cy="6010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442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8B5F-C6EC-9AB6-9B9C-C146A29D1BB5}"/>
              </a:ext>
            </a:extLst>
          </p:cNvPr>
          <p:cNvSpPr>
            <a:spLocks noGrp="1"/>
          </p:cNvSpPr>
          <p:nvPr>
            <p:ph type="title"/>
          </p:nvPr>
        </p:nvSpPr>
        <p:spPr/>
        <p:txBody>
          <a:bodyPr>
            <a:normAutofit/>
          </a:bodyPr>
          <a:lstStyle/>
          <a:p>
            <a:r>
              <a:rPr lang="en-US" sz="4600"/>
              <a:t>Why does having a Campaign Plan matter?</a:t>
            </a:r>
          </a:p>
        </p:txBody>
      </p:sp>
      <p:graphicFrame>
        <p:nvGraphicFramePr>
          <p:cNvPr id="5" name="Content Placeholder 2">
            <a:extLst>
              <a:ext uri="{FF2B5EF4-FFF2-40B4-BE49-F238E27FC236}">
                <a16:creationId xmlns:a16="http://schemas.microsoft.com/office/drawing/2014/main" id="{D7C59E8D-8D13-BE58-FD4B-8F7F5E494C9A}"/>
              </a:ext>
            </a:extLst>
          </p:cNvPr>
          <p:cNvGraphicFramePr>
            <a:graphicFrameLocks noGrp="1"/>
          </p:cNvGraphicFramePr>
          <p:nvPr>
            <p:ph idx="1"/>
            <p:extLst>
              <p:ext uri="{D42A27DB-BD31-4B8C-83A1-F6EECF244321}">
                <p14:modId xmlns:p14="http://schemas.microsoft.com/office/powerpoint/2010/main" val="3145691834"/>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788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8B50D-2C2F-1751-1207-7520D91CFB41}"/>
              </a:ext>
            </a:extLst>
          </p:cNvPr>
          <p:cNvSpPr>
            <a:spLocks noGrp="1"/>
          </p:cNvSpPr>
          <p:nvPr>
            <p:ph type="title"/>
          </p:nvPr>
        </p:nvSpPr>
        <p:spPr>
          <a:xfrm>
            <a:off x="1593852" y="177801"/>
            <a:ext cx="9775824" cy="630237"/>
          </a:xfrm>
        </p:spPr>
        <p:txBody>
          <a:bodyPr>
            <a:normAutofit/>
          </a:bodyPr>
          <a:lstStyle/>
          <a:p>
            <a:pPr algn="ctr"/>
            <a:r>
              <a:rPr lang="en-US" b="1">
                <a:latin typeface="Arial"/>
                <a:cs typeface="Arial"/>
              </a:rPr>
              <a:t>Campaign Coaching</a:t>
            </a:r>
          </a:p>
        </p:txBody>
      </p:sp>
      <p:graphicFrame>
        <p:nvGraphicFramePr>
          <p:cNvPr id="5" name="Content Placeholder 4">
            <a:extLst>
              <a:ext uri="{FF2B5EF4-FFF2-40B4-BE49-F238E27FC236}">
                <a16:creationId xmlns:a16="http://schemas.microsoft.com/office/drawing/2014/main" id="{8117A569-EEE0-0405-040A-871035CB9B45}"/>
              </a:ext>
            </a:extLst>
          </p:cNvPr>
          <p:cNvGraphicFramePr>
            <a:graphicFrameLocks noGrp="1"/>
          </p:cNvGraphicFramePr>
          <p:nvPr>
            <p:ph idx="1"/>
            <p:extLst>
              <p:ext uri="{D42A27DB-BD31-4B8C-83A1-F6EECF244321}">
                <p14:modId xmlns:p14="http://schemas.microsoft.com/office/powerpoint/2010/main" val="1805776756"/>
              </p:ext>
            </p:extLst>
          </p:nvPr>
        </p:nvGraphicFramePr>
        <p:xfrm>
          <a:off x="1593850" y="809625"/>
          <a:ext cx="9785349" cy="5319131"/>
        </p:xfrm>
        <a:graphic>
          <a:graphicData uri="http://schemas.openxmlformats.org/drawingml/2006/table">
            <a:tbl>
              <a:tblPr bandRow="1">
                <a:tableStyleId>{5C22544A-7EE6-4342-B048-85BDC9FD1C3A}</a:tableStyleId>
              </a:tblPr>
              <a:tblGrid>
                <a:gridCol w="4700385">
                  <a:extLst>
                    <a:ext uri="{9D8B030D-6E8A-4147-A177-3AD203B41FA5}">
                      <a16:colId xmlns:a16="http://schemas.microsoft.com/office/drawing/2014/main" val="2835972595"/>
                    </a:ext>
                  </a:extLst>
                </a:gridCol>
                <a:gridCol w="5084964">
                  <a:extLst>
                    <a:ext uri="{9D8B030D-6E8A-4147-A177-3AD203B41FA5}">
                      <a16:colId xmlns:a16="http://schemas.microsoft.com/office/drawing/2014/main" val="2516280232"/>
                    </a:ext>
                  </a:extLst>
                </a:gridCol>
              </a:tblGrid>
              <a:tr h="719252">
                <a:tc>
                  <a:txBody>
                    <a:bodyPr/>
                    <a:lstStyle/>
                    <a:p>
                      <a:pPr algn="ctr" rtl="0" fontAlgn="base">
                        <a:lnSpc>
                          <a:spcPts val="1875"/>
                        </a:lnSpc>
                        <a:buNone/>
                      </a:pPr>
                      <a:r>
                        <a:rPr lang="en-US" sz="2700" b="1" i="0" u="none" strike="noStrike">
                          <a:solidFill>
                            <a:srgbClr val="FFFFFF"/>
                          </a:solidFill>
                          <a:effectLst/>
                          <a:latin typeface="Open Sans" panose="020B0606030504020204" pitchFamily="34" charset="0"/>
                        </a:rPr>
                        <a:t>What It Is</a:t>
                      </a:r>
                      <a:endParaRPr lang="en-US" b="0" i="0">
                        <a:solidFill>
                          <a:srgbClr val="000000"/>
                        </a:solidFill>
                        <a:effectLst/>
                      </a:endParaRPr>
                    </a:p>
                  </a:txBody>
                  <a:tcPr marL="36157" marR="36157" marT="36157" marB="36157" anchor="ctr">
                    <a:lnL w="9525" cap="flat" cmpd="sng" algn="ctr">
                      <a:solidFill>
                        <a:srgbClr val="A0C680"/>
                      </a:solidFill>
                      <a:prstDash val="solid"/>
                      <a:round/>
                      <a:headEnd type="none" w="med" len="med"/>
                      <a:tailEnd type="none" w="med" len="med"/>
                    </a:lnL>
                    <a:lnR w="21688" cap="flat" cmpd="sng" algn="ctr">
                      <a:solidFill>
                        <a:srgbClr val="40D680"/>
                      </a:solidFill>
                      <a:prstDash val="solid"/>
                      <a:round/>
                      <a:headEnd type="none" w="med" len="med"/>
                      <a:tailEnd type="none" w="med" len="med"/>
                    </a:lnR>
                    <a:lnT w="9525" cap="flat" cmpd="sng" algn="ctr">
                      <a:solidFill>
                        <a:srgbClr val="A0C680"/>
                      </a:solidFill>
                      <a:prstDash val="solid"/>
                      <a:round/>
                      <a:headEnd type="none" w="med" len="med"/>
                      <a:tailEnd type="none" w="med" len="med"/>
                    </a:lnT>
                    <a:lnB w="9525" cap="flat" cmpd="sng" algn="ctr">
                      <a:solidFill>
                        <a:srgbClr val="E0C780"/>
                      </a:solidFill>
                      <a:prstDash val="solid"/>
                      <a:round/>
                      <a:headEnd type="none" w="med" len="med"/>
                      <a:tailEnd type="none" w="med" len="med"/>
                    </a:lnB>
                    <a:solidFill>
                      <a:srgbClr val="102C53"/>
                    </a:solidFill>
                  </a:tcPr>
                </a:tc>
                <a:tc>
                  <a:txBody>
                    <a:bodyPr/>
                    <a:lstStyle/>
                    <a:p>
                      <a:pPr algn="ctr" rtl="0" fontAlgn="base">
                        <a:lnSpc>
                          <a:spcPts val="1875"/>
                        </a:lnSpc>
                        <a:buNone/>
                      </a:pPr>
                      <a:r>
                        <a:rPr lang="en-US" sz="2700" b="1" i="0" u="none" strike="noStrike">
                          <a:solidFill>
                            <a:srgbClr val="FFFFFF"/>
                          </a:solidFill>
                          <a:effectLst/>
                          <a:latin typeface="Open Sans"/>
                        </a:rPr>
                        <a:t>What It Isn’t</a:t>
                      </a:r>
                      <a:endParaRPr lang="en-US" b="0" i="0">
                        <a:solidFill>
                          <a:srgbClr val="000000"/>
                        </a:solidFill>
                        <a:effectLst/>
                        <a:latin typeface="Open Sans"/>
                      </a:endParaRPr>
                    </a:p>
                  </a:txBody>
                  <a:tcPr marL="36157" marR="36157" marT="36157" marB="36157" anchor="ctr">
                    <a:lnL w="21688" cap="flat" cmpd="sng" algn="ctr">
                      <a:solidFill>
                        <a:srgbClr val="40D680"/>
                      </a:solidFill>
                      <a:prstDash val="solid"/>
                      <a:round/>
                      <a:headEnd type="none" w="med" len="med"/>
                      <a:tailEnd type="none" w="med" len="med"/>
                    </a:lnL>
                    <a:lnR w="9525" cap="flat" cmpd="sng" algn="ctr">
                      <a:solidFill>
                        <a:srgbClr val="40D680"/>
                      </a:solidFill>
                      <a:prstDash val="solid"/>
                      <a:round/>
                      <a:headEnd type="none" w="med" len="med"/>
                      <a:tailEnd type="none" w="med" len="med"/>
                    </a:lnR>
                    <a:lnT w="9525" cap="flat" cmpd="sng" algn="ctr">
                      <a:solidFill>
                        <a:srgbClr val="40D680"/>
                      </a:solidFill>
                      <a:prstDash val="solid"/>
                      <a:round/>
                      <a:headEnd type="none" w="med" len="med"/>
                      <a:tailEnd type="none" w="med" len="med"/>
                    </a:lnT>
                    <a:lnB w="9525" cap="flat" cmpd="sng" algn="ctr">
                      <a:solidFill>
                        <a:srgbClr val="80D780"/>
                      </a:solidFill>
                      <a:prstDash val="solid"/>
                      <a:round/>
                      <a:headEnd type="none" w="med" len="med"/>
                      <a:tailEnd type="none" w="med" len="med"/>
                    </a:lnB>
                    <a:solidFill>
                      <a:srgbClr val="102C53"/>
                    </a:solidFill>
                  </a:tcPr>
                </a:tc>
                <a:extLst>
                  <a:ext uri="{0D108BD9-81ED-4DB2-BD59-A6C34878D82A}">
                    <a16:rowId xmlns:a16="http://schemas.microsoft.com/office/drawing/2014/main" val="738126607"/>
                  </a:ext>
                </a:extLst>
              </a:tr>
              <a:tr h="1689411">
                <a:tc>
                  <a:txBody>
                    <a:bodyPr/>
                    <a:lstStyle/>
                    <a:p>
                      <a:pPr algn="ctr" rtl="0" fontAlgn="base">
                        <a:lnSpc>
                          <a:spcPct val="100000"/>
                        </a:lnSpc>
                        <a:buNone/>
                      </a:pPr>
                      <a:r>
                        <a:rPr lang="en-US" sz="2400" b="0" i="0" u="none" strike="noStrike">
                          <a:solidFill>
                            <a:srgbClr val="000000"/>
                          </a:solidFill>
                          <a:effectLst/>
                          <a:latin typeface="Arial"/>
                          <a:cs typeface="Arial"/>
                        </a:rPr>
                        <a:t>Helping organizers become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strategists that lead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powerful campaigns </a:t>
                      </a:r>
                      <a:endParaRPr lang="en-US" sz="2400" b="0" i="0">
                        <a:solidFill>
                          <a:srgbClr val="000000"/>
                        </a:solidFill>
                        <a:effectLst/>
                        <a:latin typeface="Arial"/>
                        <a:cs typeface="Arial"/>
                      </a:endParaRPr>
                    </a:p>
                  </a:txBody>
                  <a:tcPr marL="36157" marR="36157" marT="36157" marB="36157" anchor="ctr">
                    <a:lnL w="9525" cap="flat" cmpd="sng" algn="ctr">
                      <a:solidFill>
                        <a:srgbClr val="E0C780"/>
                      </a:solidFill>
                      <a:prstDash val="solid"/>
                      <a:round/>
                      <a:headEnd type="none" w="med" len="med"/>
                      <a:tailEnd type="none" w="med" len="med"/>
                    </a:lnL>
                    <a:lnR w="21688" cap="flat" cmpd="sng" algn="ctr">
                      <a:solidFill>
                        <a:srgbClr val="80D780"/>
                      </a:solidFill>
                      <a:prstDash val="solid"/>
                      <a:round/>
                      <a:headEnd type="none" w="med" len="med"/>
                      <a:tailEnd type="none" w="med" len="med"/>
                    </a:lnR>
                    <a:lnT w="9525" cap="flat" cmpd="sng" algn="ctr">
                      <a:solidFill>
                        <a:srgbClr val="E0C780"/>
                      </a:solidFill>
                      <a:prstDash val="solid"/>
                      <a:round/>
                      <a:headEnd type="none" w="med" len="med"/>
                      <a:tailEnd type="none" w="med" len="med"/>
                    </a:lnT>
                    <a:lnB w="21688" cap="flat" cmpd="sng" algn="ctr">
                      <a:solidFill>
                        <a:srgbClr val="E0CE7A"/>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Open Sans"/>
                        </a:rPr>
                        <a:t>Making key strategy </a:t>
                      </a:r>
                      <a:endParaRPr lang="en-US" sz="2400" b="0" i="0">
                        <a:solidFill>
                          <a:srgbClr val="000000"/>
                        </a:solidFill>
                        <a:effectLst/>
                        <a:latin typeface="Open Sans"/>
                      </a:endParaRPr>
                    </a:p>
                    <a:p>
                      <a:pPr lvl="0" algn="ctr">
                        <a:lnSpc>
                          <a:spcPct val="100000"/>
                        </a:lnSpc>
                        <a:buNone/>
                      </a:pPr>
                      <a:r>
                        <a:rPr lang="en-US" sz="2400" b="0" i="0" u="none" strike="noStrike">
                          <a:solidFill>
                            <a:srgbClr val="000000"/>
                          </a:solidFill>
                          <a:effectLst/>
                          <a:latin typeface="Open Sans"/>
                        </a:rPr>
                        <a:t>decisions for a group</a:t>
                      </a:r>
                      <a:endParaRPr lang="en-US" sz="2400" b="0" i="0">
                        <a:solidFill>
                          <a:srgbClr val="000000"/>
                        </a:solidFill>
                        <a:effectLst/>
                        <a:latin typeface="Open Sans"/>
                      </a:endParaRPr>
                    </a:p>
                  </a:txBody>
                  <a:tcPr marL="36157" marR="36157" marT="36157" marB="36157" anchor="ctr">
                    <a:lnL w="21688" cap="flat" cmpd="sng" algn="ctr">
                      <a:solidFill>
                        <a:srgbClr val="80D780"/>
                      </a:solidFill>
                      <a:prstDash val="solid"/>
                      <a:round/>
                      <a:headEnd type="none" w="med" len="med"/>
                      <a:tailEnd type="none" w="med" len="med"/>
                    </a:lnL>
                    <a:lnR w="9525" cap="flat" cmpd="sng" algn="ctr">
                      <a:solidFill>
                        <a:srgbClr val="80D780"/>
                      </a:solidFill>
                      <a:prstDash val="solid"/>
                      <a:round/>
                      <a:headEnd type="none" w="med" len="med"/>
                      <a:tailEnd type="none" w="med" len="med"/>
                    </a:lnR>
                    <a:lnT w="9525" cap="flat" cmpd="sng" algn="ctr">
                      <a:solidFill>
                        <a:srgbClr val="80D780"/>
                      </a:solidFill>
                      <a:prstDash val="solid"/>
                      <a:round/>
                      <a:headEnd type="none" w="med" len="med"/>
                      <a:tailEnd type="none" w="med" len="med"/>
                    </a:lnT>
                    <a:lnB w="21688" cap="flat" cmpd="sng" algn="ctr">
                      <a:solidFill>
                        <a:srgbClr val="B01A16"/>
                      </a:solidFill>
                      <a:prstDash val="solid"/>
                      <a:round/>
                      <a:headEnd type="none" w="med" len="med"/>
                      <a:tailEnd type="none" w="med" len="med"/>
                    </a:lnB>
                    <a:noFill/>
                  </a:tcPr>
                </a:tc>
                <a:extLst>
                  <a:ext uri="{0D108BD9-81ED-4DB2-BD59-A6C34878D82A}">
                    <a16:rowId xmlns:a16="http://schemas.microsoft.com/office/drawing/2014/main" val="464074640"/>
                  </a:ext>
                </a:extLst>
              </a:tr>
              <a:tr h="1221057">
                <a:tc>
                  <a:txBody>
                    <a:bodyPr/>
                    <a:lstStyle/>
                    <a:p>
                      <a:pPr algn="ctr" rtl="0" fontAlgn="base">
                        <a:lnSpc>
                          <a:spcPct val="100000"/>
                        </a:lnSpc>
                        <a:buNone/>
                      </a:pPr>
                      <a:r>
                        <a:rPr lang="en-US" sz="2400" b="0" i="0" u="none" strike="noStrike">
                          <a:solidFill>
                            <a:srgbClr val="000000"/>
                          </a:solidFill>
                          <a:effectLst/>
                          <a:latin typeface="Arial"/>
                          <a:cs typeface="Arial"/>
                        </a:rPr>
                        <a:t>Supports a growth mindset that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includes reflection and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thinking through challenges</a:t>
                      </a:r>
                      <a:endParaRPr lang="en-US" sz="2400" b="0" i="0">
                        <a:solidFill>
                          <a:srgbClr val="000000"/>
                        </a:solidFill>
                        <a:effectLst/>
                        <a:latin typeface="Arial"/>
                        <a:cs typeface="Arial"/>
                      </a:endParaRPr>
                    </a:p>
                  </a:txBody>
                  <a:tcPr marL="36157" marR="36157" marT="36157" marB="36157" anchor="ctr">
                    <a:lnL w="9525" cap="flat" cmpd="sng" algn="ctr">
                      <a:solidFill>
                        <a:srgbClr val="E0CE7A"/>
                      </a:solidFill>
                      <a:prstDash val="solid"/>
                      <a:round/>
                      <a:headEnd type="none" w="med" len="med"/>
                      <a:tailEnd type="none" w="med" len="med"/>
                    </a:lnL>
                    <a:lnR w="21688" cap="flat" cmpd="sng" algn="ctr">
                      <a:solidFill>
                        <a:srgbClr val="B01A16"/>
                      </a:solidFill>
                      <a:prstDash val="solid"/>
                      <a:round/>
                      <a:headEnd type="none" w="med" len="med"/>
                      <a:tailEnd type="none" w="med" len="med"/>
                    </a:lnR>
                    <a:lnT w="21688" cap="flat" cmpd="sng" algn="ctr">
                      <a:solidFill>
                        <a:srgbClr val="E0CE7A"/>
                      </a:solidFill>
                      <a:prstDash val="solid"/>
                      <a:round/>
                      <a:headEnd type="none" w="med" len="med"/>
                      <a:tailEnd type="none" w="med" len="med"/>
                    </a:lnT>
                    <a:lnB w="21688" cap="flat" cmpd="sng" algn="ctr">
                      <a:solidFill>
                        <a:srgbClr val="C0F577"/>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Arial"/>
                          <a:cs typeface="Arial"/>
                        </a:rPr>
                        <a:t>“Answering questions that come up” </a:t>
                      </a:r>
                      <a:endParaRPr lang="en-US" sz="2400" b="0" i="0">
                        <a:solidFill>
                          <a:srgbClr val="000000"/>
                        </a:solidFill>
                        <a:effectLst/>
                        <a:latin typeface="Arial"/>
                        <a:cs typeface="Arial"/>
                      </a:endParaRPr>
                    </a:p>
                    <a:p>
                      <a:pPr lvl="0" algn="ctr">
                        <a:lnSpc>
                          <a:spcPct val="100000"/>
                        </a:lnSpc>
                        <a:buNone/>
                      </a:pPr>
                      <a:r>
                        <a:rPr lang="en-US" sz="2400" b="0" i="0" u="none" strike="noStrike">
                          <a:solidFill>
                            <a:srgbClr val="000000"/>
                          </a:solidFill>
                          <a:effectLst/>
                          <a:latin typeface="Arial"/>
                          <a:cs typeface="Arial"/>
                        </a:rPr>
                        <a:t>as an external consultant </a:t>
                      </a:r>
                      <a:endParaRPr lang="en-US" sz="2400" b="0" i="0">
                        <a:solidFill>
                          <a:srgbClr val="000000"/>
                        </a:solidFill>
                        <a:effectLst/>
                        <a:latin typeface="Arial"/>
                        <a:cs typeface="Arial"/>
                      </a:endParaRPr>
                    </a:p>
                  </a:txBody>
                  <a:tcPr marL="36157" marR="36157" marT="36157" marB="36157" anchor="ctr">
                    <a:lnL w="21688" cap="flat" cmpd="sng" algn="ctr">
                      <a:solidFill>
                        <a:srgbClr val="B01A16"/>
                      </a:solidFill>
                      <a:prstDash val="solid"/>
                      <a:round/>
                      <a:headEnd type="none" w="med" len="med"/>
                      <a:tailEnd type="none" w="med" len="med"/>
                    </a:lnL>
                    <a:lnR w="9525" cap="flat" cmpd="sng" algn="ctr">
                      <a:solidFill>
                        <a:srgbClr val="B01A16"/>
                      </a:solidFill>
                      <a:prstDash val="solid"/>
                      <a:round/>
                      <a:headEnd type="none" w="med" len="med"/>
                      <a:tailEnd type="none" w="med" len="med"/>
                    </a:lnR>
                    <a:lnT w="21688" cap="flat" cmpd="sng" algn="ctr">
                      <a:solidFill>
                        <a:srgbClr val="B01A16"/>
                      </a:solidFill>
                      <a:prstDash val="solid"/>
                      <a:round/>
                      <a:headEnd type="none" w="med" len="med"/>
                      <a:tailEnd type="none" w="med" len="med"/>
                    </a:lnT>
                    <a:lnB w="21688" cap="flat" cmpd="sng" algn="ctr">
                      <a:solidFill>
                        <a:srgbClr val="B089D8"/>
                      </a:solidFill>
                      <a:prstDash val="solid"/>
                      <a:round/>
                      <a:headEnd type="none" w="med" len="med"/>
                      <a:tailEnd type="none" w="med" len="med"/>
                    </a:lnB>
                    <a:noFill/>
                  </a:tcPr>
                </a:tc>
                <a:extLst>
                  <a:ext uri="{0D108BD9-81ED-4DB2-BD59-A6C34878D82A}">
                    <a16:rowId xmlns:a16="http://schemas.microsoft.com/office/drawing/2014/main" val="3798240059"/>
                  </a:ext>
                </a:extLst>
              </a:tr>
              <a:tr h="1689411">
                <a:tc>
                  <a:txBody>
                    <a:bodyPr/>
                    <a:lstStyle/>
                    <a:p>
                      <a:pPr algn="ctr" rtl="0" fontAlgn="base">
                        <a:lnSpc>
                          <a:spcPct val="100000"/>
                        </a:lnSpc>
                        <a:buNone/>
                      </a:pPr>
                      <a:r>
                        <a:rPr lang="en-US" sz="2400" b="0" i="0" u="none" strike="noStrike">
                          <a:solidFill>
                            <a:srgbClr val="000000"/>
                          </a:solidFill>
                          <a:effectLst/>
                          <a:latin typeface="Arial"/>
                          <a:cs typeface="Arial"/>
                        </a:rPr>
                        <a:t>Balancing the need to learn and develop skills with running a “live” campaign</a:t>
                      </a:r>
                      <a:endParaRPr lang="en-US" sz="2400" b="0" i="0">
                        <a:solidFill>
                          <a:srgbClr val="000000"/>
                        </a:solidFill>
                        <a:effectLst/>
                        <a:latin typeface="Arial"/>
                        <a:cs typeface="Arial"/>
                      </a:endParaRPr>
                    </a:p>
                  </a:txBody>
                  <a:tcPr marL="36157" marR="36157" marT="36157" marB="36157" anchor="ctr">
                    <a:lnL w="9525" cap="flat" cmpd="sng" algn="ctr">
                      <a:solidFill>
                        <a:srgbClr val="C0F577"/>
                      </a:solidFill>
                      <a:prstDash val="solid"/>
                      <a:round/>
                      <a:headEnd type="none" w="med" len="med"/>
                      <a:tailEnd type="none" w="med" len="med"/>
                    </a:lnL>
                    <a:lnR w="21688" cap="flat" cmpd="sng" algn="ctr">
                      <a:solidFill>
                        <a:srgbClr val="B089D8"/>
                      </a:solidFill>
                      <a:prstDash val="solid"/>
                      <a:round/>
                      <a:headEnd type="none" w="med" len="med"/>
                      <a:tailEnd type="none" w="med" len="med"/>
                    </a:lnR>
                    <a:lnT w="21688" cap="flat" cmpd="sng" algn="ctr">
                      <a:solidFill>
                        <a:srgbClr val="C0F577"/>
                      </a:solidFill>
                      <a:prstDash val="solid"/>
                      <a:round/>
                      <a:headEnd type="none" w="med" len="med"/>
                      <a:tailEnd type="none" w="med" len="med"/>
                    </a:lnT>
                    <a:lnB w="9525" cap="flat" cmpd="sng" algn="ctr">
                      <a:solidFill>
                        <a:srgbClr val="C0F577"/>
                      </a:solidFill>
                      <a:prstDash val="solid"/>
                      <a:round/>
                      <a:headEnd type="none" w="med" len="med"/>
                      <a:tailEnd type="none" w="med" len="med"/>
                    </a:lnB>
                    <a:noFill/>
                  </a:tcPr>
                </a:tc>
                <a:tc>
                  <a:txBody>
                    <a:bodyPr/>
                    <a:lstStyle/>
                    <a:p>
                      <a:pPr algn="ctr" rtl="0" fontAlgn="base">
                        <a:lnSpc>
                          <a:spcPct val="100000"/>
                        </a:lnSpc>
                        <a:buNone/>
                      </a:pPr>
                      <a:r>
                        <a:rPr lang="en-US" sz="2400" b="0" i="0" u="none" strike="noStrike">
                          <a:solidFill>
                            <a:srgbClr val="000000"/>
                          </a:solidFill>
                          <a:effectLst/>
                          <a:latin typeface="Arial"/>
                          <a:cs typeface="Arial"/>
                        </a:rPr>
                        <a:t>Having “catch up calls” without preparing questions to support the group through challenges</a:t>
                      </a:r>
                      <a:endParaRPr lang="en-US" sz="2400" b="0" i="0">
                        <a:solidFill>
                          <a:srgbClr val="000000"/>
                        </a:solidFill>
                        <a:effectLst/>
                        <a:latin typeface="Arial"/>
                        <a:cs typeface="Arial"/>
                      </a:endParaRPr>
                    </a:p>
                  </a:txBody>
                  <a:tcPr marL="36157" marR="36157" marT="36157" marB="36157" anchor="ctr">
                    <a:lnL w="21688" cap="flat" cmpd="sng" algn="ctr">
                      <a:solidFill>
                        <a:srgbClr val="B089D8"/>
                      </a:solidFill>
                      <a:prstDash val="solid"/>
                      <a:round/>
                      <a:headEnd type="none" w="med" len="med"/>
                      <a:tailEnd type="none" w="med" len="med"/>
                    </a:lnL>
                    <a:lnR w="9525" cap="flat" cmpd="sng" algn="ctr">
                      <a:solidFill>
                        <a:srgbClr val="B089D8"/>
                      </a:solidFill>
                      <a:prstDash val="solid"/>
                      <a:round/>
                      <a:headEnd type="none" w="med" len="med"/>
                      <a:tailEnd type="none" w="med" len="med"/>
                    </a:lnR>
                    <a:lnT w="21688" cap="flat" cmpd="sng" algn="ctr">
                      <a:solidFill>
                        <a:srgbClr val="B089D8"/>
                      </a:solidFill>
                      <a:prstDash val="solid"/>
                      <a:round/>
                      <a:headEnd type="none" w="med" len="med"/>
                      <a:tailEnd type="none" w="med" len="med"/>
                    </a:lnT>
                    <a:lnB w="9525" cap="flat" cmpd="sng" algn="ctr">
                      <a:solidFill>
                        <a:srgbClr val="B089D8"/>
                      </a:solidFill>
                      <a:prstDash val="solid"/>
                      <a:round/>
                      <a:headEnd type="none" w="med" len="med"/>
                      <a:tailEnd type="none" w="med" len="med"/>
                    </a:lnB>
                    <a:noFill/>
                  </a:tcPr>
                </a:tc>
                <a:extLst>
                  <a:ext uri="{0D108BD9-81ED-4DB2-BD59-A6C34878D82A}">
                    <a16:rowId xmlns:a16="http://schemas.microsoft.com/office/drawing/2014/main" val="4176936437"/>
                  </a:ext>
                </a:extLst>
              </a:tr>
            </a:tbl>
          </a:graphicData>
        </a:graphic>
      </p:graphicFrame>
    </p:spTree>
    <p:extLst>
      <p:ext uri="{BB962C8B-B14F-4D97-AF65-F5344CB8AC3E}">
        <p14:creationId xmlns:p14="http://schemas.microsoft.com/office/powerpoint/2010/main" val="415693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4B3800-107B-B11D-AD08-36270C4147B0}"/>
              </a:ext>
            </a:extLst>
          </p:cNvPr>
          <p:cNvSpPr txBox="1"/>
          <p:nvPr/>
        </p:nvSpPr>
        <p:spPr>
          <a:xfrm>
            <a:off x="466386" y="306091"/>
            <a:ext cx="6674405" cy="5658469"/>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nSpc>
                <a:spcPct val="90000"/>
              </a:lnSpc>
            </a:pPr>
            <a:r>
              <a:rPr lang="en-US" sz="3200"/>
              <a:t>Why is coaching critical to a winning campaign?</a:t>
            </a:r>
          </a:p>
          <a:p>
            <a:pPr indent="-228600">
              <a:lnSpc>
                <a:spcPct val="90000"/>
              </a:lnSpc>
              <a:buFont typeface="Arial" panose="020B0604020202020204" pitchFamily="34" charset="0"/>
              <a:buChar char="•"/>
            </a:pPr>
            <a:endParaRPr lang="en-US" sz="2800"/>
          </a:p>
          <a:p>
            <a:pPr>
              <a:lnSpc>
                <a:spcPct val="90000"/>
              </a:lnSpc>
              <a:spcAft>
                <a:spcPts val="1200"/>
              </a:spcAft>
            </a:pPr>
            <a:r>
              <a:rPr lang="en-US" sz="2800" i="1"/>
              <a:t>Coaching helps leaders.....</a:t>
            </a:r>
          </a:p>
          <a:p>
            <a:pPr>
              <a:lnSpc>
                <a:spcPct val="90000"/>
              </a:lnSpc>
              <a:spcAft>
                <a:spcPts val="1200"/>
              </a:spcAft>
            </a:pPr>
            <a:endParaRPr lang="en-US" sz="2800" i="1"/>
          </a:p>
          <a:p>
            <a:pPr marL="285750" indent="-228600">
              <a:lnSpc>
                <a:spcPct val="90000"/>
              </a:lnSpc>
              <a:spcAft>
                <a:spcPts val="1200"/>
              </a:spcAft>
              <a:buFont typeface="Arial" panose="020B0604020202020204" pitchFamily="34" charset="0"/>
              <a:buChar char="•"/>
            </a:pPr>
            <a:r>
              <a:rPr lang="en-US" sz="2800"/>
              <a:t>Center curiosity and how to improve effectiveness. </a:t>
            </a:r>
          </a:p>
          <a:p>
            <a:pPr marL="285750" indent="-228600">
              <a:lnSpc>
                <a:spcPct val="90000"/>
              </a:lnSpc>
              <a:spcAft>
                <a:spcPts val="1200"/>
              </a:spcAft>
              <a:buFont typeface="Arial" panose="020B0604020202020204" pitchFamily="34" charset="0"/>
              <a:buChar char="•"/>
            </a:pPr>
            <a:r>
              <a:rPr lang="en-US" sz="2800"/>
              <a:t>Build their own capacity to act.</a:t>
            </a:r>
          </a:p>
          <a:p>
            <a:pPr marL="285750" indent="-228600">
              <a:lnSpc>
                <a:spcPct val="90000"/>
              </a:lnSpc>
              <a:spcAft>
                <a:spcPts val="1200"/>
              </a:spcAft>
              <a:buFont typeface="Arial" panose="020B0604020202020204" pitchFamily="34" charset="0"/>
              <a:buChar char="•"/>
            </a:pPr>
            <a:r>
              <a:rPr lang="en-US" sz="2800"/>
              <a:t>Focus on how to grow and have a growth mindset.</a:t>
            </a:r>
          </a:p>
          <a:p>
            <a:pPr marL="285750" indent="-228600">
              <a:lnSpc>
                <a:spcPct val="90000"/>
              </a:lnSpc>
              <a:spcAft>
                <a:spcPts val="1200"/>
              </a:spcAft>
              <a:buFont typeface="Arial" panose="020B0604020202020204" pitchFamily="34" charset="0"/>
              <a:buChar char="•"/>
            </a:pPr>
            <a:r>
              <a:rPr lang="en-US" sz="2800"/>
              <a:t>Overcome challenges and tap new possibilities.</a:t>
            </a:r>
          </a:p>
          <a:p>
            <a:pPr indent="-228600">
              <a:lnSpc>
                <a:spcPct val="90000"/>
              </a:lnSpc>
              <a:buFont typeface="Arial" panose="020B0604020202020204" pitchFamily="34" charset="0"/>
              <a:buChar char="•"/>
            </a:pPr>
            <a:endParaRPr lang="en-US" sz="1700"/>
          </a:p>
        </p:txBody>
      </p:sp>
      <p:pic>
        <p:nvPicPr>
          <p:cNvPr id="6" name="Graphic 5" descr="Onboarding">
            <a:extLst>
              <a:ext uri="{FF2B5EF4-FFF2-40B4-BE49-F238E27FC236}">
                <a16:creationId xmlns:a16="http://schemas.microsoft.com/office/drawing/2014/main" id="{8A6207AA-0E50-163C-BC0A-C27CD4085A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87664" y="867064"/>
            <a:ext cx="4127692" cy="4127692"/>
          </a:xfrm>
          <a:prstGeom prst="rect">
            <a:avLst/>
          </a:prstGeom>
        </p:spPr>
      </p:pic>
    </p:spTree>
    <p:extLst>
      <p:ext uri="{BB962C8B-B14F-4D97-AF65-F5344CB8AC3E}">
        <p14:creationId xmlns:p14="http://schemas.microsoft.com/office/powerpoint/2010/main" val="1776590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75AF-28D6-D2B5-9D4C-AFFA538889BB}"/>
              </a:ext>
            </a:extLst>
          </p:cNvPr>
          <p:cNvSpPr>
            <a:spLocks noGrp="1"/>
          </p:cNvSpPr>
          <p:nvPr>
            <p:ph type="title"/>
          </p:nvPr>
        </p:nvSpPr>
        <p:spPr/>
        <p:txBody>
          <a:bodyPr/>
          <a:lstStyle/>
          <a:p>
            <a:r>
              <a:rPr lang="en" sz="3900" b="1">
                <a:solidFill>
                  <a:srgbClr val="102C53"/>
                </a:solidFill>
                <a:ea typeface="+mj-lt"/>
                <a:cs typeface="+mj-lt"/>
              </a:rPr>
              <a:t>Designing Interventions For Coaching </a:t>
            </a:r>
            <a:endParaRPr lang="en-US"/>
          </a:p>
        </p:txBody>
      </p:sp>
      <p:graphicFrame>
        <p:nvGraphicFramePr>
          <p:cNvPr id="5" name="Content Placeholder 2">
            <a:extLst>
              <a:ext uri="{FF2B5EF4-FFF2-40B4-BE49-F238E27FC236}">
                <a16:creationId xmlns:a16="http://schemas.microsoft.com/office/drawing/2014/main" id="{15C60CB5-E7ED-D716-5FC0-74837216126E}"/>
              </a:ext>
            </a:extLst>
          </p:cNvPr>
          <p:cNvGraphicFramePr>
            <a:graphicFrameLocks noGrp="1"/>
          </p:cNvGraphicFramePr>
          <p:nvPr>
            <p:ph idx="1"/>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591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3BEF-E2B2-D10B-C983-9A586A94131E}"/>
              </a:ext>
            </a:extLst>
          </p:cNvPr>
          <p:cNvSpPr>
            <a:spLocks noGrp="1"/>
          </p:cNvSpPr>
          <p:nvPr>
            <p:ph type="title"/>
          </p:nvPr>
        </p:nvSpPr>
        <p:spPr/>
        <p:txBody>
          <a:bodyPr/>
          <a:lstStyle/>
          <a:p>
            <a:r>
              <a:rPr lang="en-US"/>
              <a:t>Questions for Sharpening Assessments</a:t>
            </a:r>
          </a:p>
        </p:txBody>
      </p:sp>
      <p:graphicFrame>
        <p:nvGraphicFramePr>
          <p:cNvPr id="8" name="Content Placeholder 5">
            <a:extLst>
              <a:ext uri="{FF2B5EF4-FFF2-40B4-BE49-F238E27FC236}">
                <a16:creationId xmlns:a16="http://schemas.microsoft.com/office/drawing/2014/main" id="{68CF82D2-F0E3-222C-4DD6-5D20CBAB6BCF}"/>
              </a:ext>
            </a:extLst>
          </p:cNvPr>
          <p:cNvGraphicFramePr>
            <a:graphicFrameLocks noGrp="1"/>
          </p:cNvGraphicFramePr>
          <p:nvPr>
            <p:ph idx="1"/>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649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31C0A-95E9-2C2C-C04C-37C14ED1E2C3}"/>
              </a:ext>
            </a:extLst>
          </p:cNvPr>
          <p:cNvSpPr>
            <a:spLocks noGrp="1"/>
          </p:cNvSpPr>
          <p:nvPr>
            <p:ph type="title"/>
          </p:nvPr>
        </p:nvSpPr>
        <p:spPr>
          <a:xfrm>
            <a:off x="479427" y="177801"/>
            <a:ext cx="10899774" cy="1239837"/>
          </a:xfrm>
        </p:spPr>
        <p:txBody>
          <a:bodyPr vert="horz" lIns="91440" tIns="45720" rIns="91440" bIns="45720" rtlCol="0" anchor="ctr">
            <a:normAutofit fontScale="90000"/>
          </a:bodyPr>
          <a:lstStyle/>
          <a:p>
            <a:r>
              <a:rPr lang="en-US" sz="4800" kern="1200">
                <a:solidFill>
                  <a:schemeClr val="tx1"/>
                </a:solidFill>
                <a:latin typeface="+mj-lt"/>
                <a:ea typeface="+mj-ea"/>
                <a:cs typeface="+mj-cs"/>
              </a:rPr>
              <a:t>Questions for Getting "Under the Surface" </a:t>
            </a:r>
          </a:p>
        </p:txBody>
      </p:sp>
      <p:sp>
        <p:nvSpPr>
          <p:cNvPr id="3" name="TextBox 2">
            <a:extLst>
              <a:ext uri="{FF2B5EF4-FFF2-40B4-BE49-F238E27FC236}">
                <a16:creationId xmlns:a16="http://schemas.microsoft.com/office/drawing/2014/main" id="{AE6617D1-DD0B-A573-0FDE-D6655B770CF3}"/>
              </a:ext>
            </a:extLst>
          </p:cNvPr>
          <p:cNvSpPr txBox="1"/>
          <p:nvPr/>
        </p:nvSpPr>
        <p:spPr>
          <a:xfrm>
            <a:off x="1045028" y="1703072"/>
            <a:ext cx="10627119" cy="443910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marL="285750" indent="-228600">
              <a:lnSpc>
                <a:spcPct val="90000"/>
              </a:lnSpc>
              <a:spcAft>
                <a:spcPts val="600"/>
              </a:spcAft>
              <a:buFont typeface="Arial" panose="020B0604020202020204" pitchFamily="34" charset="0"/>
              <a:buChar char="•"/>
            </a:pPr>
            <a:r>
              <a:rPr lang="en-US" sz="2400"/>
              <a:t>You mentioned a challenge your group is dealing with. Let's slow down a bit. </a:t>
            </a:r>
            <a:r>
              <a:rPr lang="en-US" sz="2400" b="1"/>
              <a:t>What else might be going on there?</a:t>
            </a:r>
          </a:p>
          <a:p>
            <a:pPr marL="285750" indent="-228600">
              <a:lnSpc>
                <a:spcPct val="90000"/>
              </a:lnSpc>
              <a:spcAft>
                <a:spcPts val="600"/>
              </a:spcAft>
              <a:buFont typeface="Arial" panose="020B0604020202020204" pitchFamily="34" charset="0"/>
              <a:buChar char="•"/>
            </a:pPr>
            <a:r>
              <a:rPr lang="en-US" sz="2400"/>
              <a:t>Sounds like X has been challenging. </a:t>
            </a:r>
            <a:r>
              <a:rPr lang="en-US" sz="2400" b="1"/>
              <a:t>What might the bigger pattern or challenge be?  </a:t>
            </a:r>
          </a:p>
          <a:p>
            <a:pPr marL="285750" indent="-228600">
              <a:lnSpc>
                <a:spcPct val="90000"/>
              </a:lnSpc>
              <a:spcAft>
                <a:spcPts val="600"/>
              </a:spcAft>
              <a:buFont typeface="Arial" panose="020B0604020202020204" pitchFamily="34" charset="0"/>
              <a:buChar char="•"/>
            </a:pPr>
            <a:r>
              <a:rPr lang="en-US" sz="2400"/>
              <a:t>We've covered the urgency challenges rising to the surface this week. But I want to make sure to check in about 'the bigger picture.' </a:t>
            </a:r>
            <a:r>
              <a:rPr lang="en-US" sz="2400" b="1"/>
              <a:t>In the grand scheme of things, what other things are important for us to spend time on? </a:t>
            </a:r>
          </a:p>
          <a:p>
            <a:pPr indent="-228600">
              <a:lnSpc>
                <a:spcPct val="90000"/>
              </a:lnSpc>
              <a:spcAft>
                <a:spcPts val="600"/>
              </a:spcAft>
              <a:buFont typeface="Arial" panose="020B0604020202020204" pitchFamily="34" charset="0"/>
              <a:buChar char="•"/>
            </a:pPr>
            <a:endParaRPr lang="en-US" sz="2400"/>
          </a:p>
        </p:txBody>
      </p:sp>
    </p:spTree>
    <p:extLst>
      <p:ext uri="{BB962C8B-B14F-4D97-AF65-F5344CB8AC3E}">
        <p14:creationId xmlns:p14="http://schemas.microsoft.com/office/powerpoint/2010/main" val="19332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423B5-0E86-28C6-6166-6452680D5E27}"/>
              </a:ext>
            </a:extLst>
          </p:cNvPr>
          <p:cNvSpPr>
            <a:spLocks noGrp="1"/>
          </p:cNvSpPr>
          <p:nvPr>
            <p:ph type="title"/>
          </p:nvPr>
        </p:nvSpPr>
        <p:spPr/>
        <p:txBody>
          <a:bodyPr>
            <a:normAutofit/>
          </a:bodyPr>
          <a:lstStyle/>
          <a:p>
            <a:pPr algn="r"/>
            <a:r>
              <a:rPr lang="en-US" sz="6200"/>
              <a:t>Questions for Prioritizing:</a:t>
            </a:r>
          </a:p>
        </p:txBody>
      </p:sp>
      <p:graphicFrame>
        <p:nvGraphicFramePr>
          <p:cNvPr id="5" name="Content Placeholder 2">
            <a:extLst>
              <a:ext uri="{FF2B5EF4-FFF2-40B4-BE49-F238E27FC236}">
                <a16:creationId xmlns:a16="http://schemas.microsoft.com/office/drawing/2014/main" id="{AE87B6A0-845D-DF21-2C40-AE78626C6A5A}"/>
              </a:ext>
            </a:extLst>
          </p:cNvPr>
          <p:cNvGraphicFramePr>
            <a:graphicFrameLocks noGrp="1"/>
          </p:cNvGraphicFramePr>
          <p:nvPr>
            <p:ph idx="1"/>
            <p:extLst>
              <p:ext uri="{D42A27DB-BD31-4B8C-83A1-F6EECF244321}">
                <p14:modId xmlns:p14="http://schemas.microsoft.com/office/powerpoint/2010/main" val="2256642746"/>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881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099E1-4643-9D60-9699-1A287F2C6A82}"/>
              </a:ext>
            </a:extLst>
          </p:cNvPr>
          <p:cNvSpPr>
            <a:spLocks noGrp="1"/>
          </p:cNvSpPr>
          <p:nvPr>
            <p:ph type="title"/>
          </p:nvPr>
        </p:nvSpPr>
        <p:spPr/>
        <p:txBody>
          <a:bodyPr vert="horz" lIns="91440" tIns="45720" rIns="91440" bIns="45720" rtlCol="0" anchor="b">
            <a:normAutofit/>
          </a:bodyPr>
          <a:lstStyle/>
          <a:p>
            <a:pPr algn="ctr"/>
            <a:r>
              <a:rPr lang="en-US" sz="3600"/>
              <a:t>Knowing where you are will help your coaching</a:t>
            </a:r>
          </a:p>
        </p:txBody>
      </p:sp>
      <p:pic>
        <p:nvPicPr>
          <p:cNvPr id="5" name="Graphic 4" descr="Map with pin with solid fill">
            <a:extLst>
              <a:ext uri="{FF2B5EF4-FFF2-40B4-BE49-F238E27FC236}">
                <a16:creationId xmlns:a16="http://schemas.microsoft.com/office/drawing/2014/main" id="{08241994-19B3-4370-2C93-9AE458EBC9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589674" y="1257301"/>
            <a:ext cx="3716481" cy="3716481"/>
          </a:xfrm>
          <a:prstGeom prst="rect">
            <a:avLst/>
          </a:prstGeom>
        </p:spPr>
      </p:pic>
      <p:pic>
        <p:nvPicPr>
          <p:cNvPr id="4" name="Picture 3" descr="A graph showing the peak of a mountain&#10;&#10;AI-generated content may be incorrect.">
            <a:extLst>
              <a:ext uri="{FF2B5EF4-FFF2-40B4-BE49-F238E27FC236}">
                <a16:creationId xmlns:a16="http://schemas.microsoft.com/office/drawing/2014/main" id="{1B6EF1AA-1898-8847-CE2F-1EBD196548B0}"/>
              </a:ext>
            </a:extLst>
          </p:cNvPr>
          <p:cNvPicPr>
            <a:picLocks noChangeAspect="1"/>
          </p:cNvPicPr>
          <p:nvPr/>
        </p:nvPicPr>
        <p:blipFill>
          <a:blip r:embed="rId3"/>
          <a:stretch>
            <a:fillRect/>
          </a:stretch>
        </p:blipFill>
        <p:spPr>
          <a:xfrm>
            <a:off x="5095144" y="1808497"/>
            <a:ext cx="5114501" cy="3452288"/>
          </a:xfrm>
          <a:prstGeom prst="rect">
            <a:avLst/>
          </a:prstGeom>
        </p:spPr>
      </p:pic>
    </p:spTree>
    <p:extLst>
      <p:ext uri="{BB962C8B-B14F-4D97-AF65-F5344CB8AC3E}">
        <p14:creationId xmlns:p14="http://schemas.microsoft.com/office/powerpoint/2010/main" val="120132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F2CAF-C50D-5284-1DFE-B4B0509C926F}"/>
              </a:ext>
            </a:extLst>
          </p:cNvPr>
          <p:cNvSpPr>
            <a:spLocks noGrp="1"/>
          </p:cNvSpPr>
          <p:nvPr>
            <p:ph type="title"/>
          </p:nvPr>
        </p:nvSpPr>
        <p:spPr/>
        <p:txBody>
          <a:bodyPr anchor="ctr">
            <a:normAutofit/>
          </a:bodyPr>
          <a:lstStyle/>
          <a:p>
            <a:r>
              <a:rPr lang="en-US" sz="3400">
                <a:latin typeface="Calibri"/>
                <a:ea typeface="Calibri"/>
                <a:cs typeface="Calibri"/>
              </a:rPr>
              <a:t>Issue Identification </a:t>
            </a:r>
            <a:br>
              <a:rPr lang="en-US" sz="3400">
                <a:latin typeface="Calibri"/>
                <a:ea typeface="Calibri"/>
                <a:cs typeface="Calibri"/>
              </a:rPr>
            </a:br>
            <a:r>
              <a:rPr lang="en-US" sz="3400">
                <a:highlight>
                  <a:srgbClr val="FFFFFF"/>
                </a:highlight>
                <a:latin typeface="Calibri"/>
                <a:ea typeface="Calibri"/>
                <a:cs typeface="Calibri"/>
              </a:rPr>
              <a:t>Define the specific, tangible issue to address—moving from broad problems to actionable focus.</a:t>
            </a:r>
          </a:p>
        </p:txBody>
      </p:sp>
      <p:graphicFrame>
        <p:nvGraphicFramePr>
          <p:cNvPr id="5" name="Content Placeholder 2">
            <a:extLst>
              <a:ext uri="{FF2B5EF4-FFF2-40B4-BE49-F238E27FC236}">
                <a16:creationId xmlns:a16="http://schemas.microsoft.com/office/drawing/2014/main" id="{2DB9462B-6B97-1CD8-1A46-DA6A9D8E7BE8}"/>
              </a:ext>
            </a:extLst>
          </p:cNvPr>
          <p:cNvGraphicFramePr>
            <a:graphicFrameLocks noGrp="1"/>
          </p:cNvGraphicFramePr>
          <p:nvPr>
            <p:ph idx="1"/>
            <p:extLst>
              <p:ext uri="{D42A27DB-BD31-4B8C-83A1-F6EECF244321}">
                <p14:modId xmlns:p14="http://schemas.microsoft.com/office/powerpoint/2010/main" val="369190833"/>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960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F1FC-8674-1ADF-A8A3-C07A40E9559D}"/>
              </a:ext>
            </a:extLst>
          </p:cNvPr>
          <p:cNvSpPr>
            <a:spLocks noGrp="1"/>
          </p:cNvSpPr>
          <p:nvPr>
            <p:ph type="title"/>
          </p:nvPr>
        </p:nvSpPr>
        <p:spPr>
          <a:xfrm>
            <a:off x="1593852" y="635001"/>
            <a:ext cx="9785349" cy="1239837"/>
          </a:xfrm>
        </p:spPr>
        <p:txBody>
          <a:bodyPr>
            <a:normAutofit/>
          </a:bodyPr>
          <a:lstStyle/>
          <a:p>
            <a:pPr marL="228600" indent="-228600">
              <a:spcBef>
                <a:spcPts val="1000"/>
              </a:spcBef>
            </a:pPr>
            <a:r>
              <a:rPr lang="en-US" sz="4000">
                <a:latin typeface="Calibri"/>
                <a:ea typeface="Calibri"/>
                <a:cs typeface="Calibri"/>
              </a:rPr>
              <a:t>Team Formation </a:t>
            </a:r>
            <a:br>
              <a:rPr lang="en-US" sz="4000">
                <a:latin typeface="Calibri"/>
                <a:ea typeface="Calibri"/>
                <a:cs typeface="Calibri"/>
              </a:rPr>
            </a:br>
            <a:r>
              <a:rPr lang="en-US" sz="4000">
                <a:highlight>
                  <a:srgbClr val="FFFFFF"/>
                </a:highlight>
                <a:latin typeface="Calibri"/>
                <a:ea typeface="Calibri"/>
                <a:cs typeface="Calibri"/>
              </a:rPr>
              <a:t>Establish a core group with clear roles, shared purpose, and commitments.</a:t>
            </a:r>
            <a:r>
              <a:rPr lang="en-US" sz="4000">
                <a:latin typeface="Calibri"/>
                <a:ea typeface="Calibri"/>
                <a:cs typeface="Calibri"/>
              </a:rPr>
              <a:t> </a:t>
            </a:r>
            <a:endParaRPr lang="en-US" sz="4000">
              <a:highlight>
                <a:srgbClr val="FFFFFF"/>
              </a:highlight>
              <a:latin typeface="Calibri"/>
              <a:ea typeface="Calibri"/>
              <a:cs typeface="Calibri"/>
            </a:endParaRPr>
          </a:p>
        </p:txBody>
      </p:sp>
      <p:graphicFrame>
        <p:nvGraphicFramePr>
          <p:cNvPr id="5" name="Content Placeholder 2">
            <a:extLst>
              <a:ext uri="{FF2B5EF4-FFF2-40B4-BE49-F238E27FC236}">
                <a16:creationId xmlns:a16="http://schemas.microsoft.com/office/drawing/2014/main" id="{2D161C72-16BE-0037-39A2-FEB4144E85BD}"/>
              </a:ext>
            </a:extLst>
          </p:cNvPr>
          <p:cNvGraphicFramePr>
            <a:graphicFrameLocks noGrp="1"/>
          </p:cNvGraphicFramePr>
          <p:nvPr>
            <p:ph idx="1"/>
            <p:extLst>
              <p:ext uri="{D42A27DB-BD31-4B8C-83A1-F6EECF244321}">
                <p14:modId xmlns:p14="http://schemas.microsoft.com/office/powerpoint/2010/main" val="4042513600"/>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519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118FF-398E-1AA3-8D80-1BE2EC0F1900}"/>
              </a:ext>
            </a:extLst>
          </p:cNvPr>
          <p:cNvSpPr>
            <a:spLocks noGrp="1"/>
          </p:cNvSpPr>
          <p:nvPr>
            <p:ph type="title"/>
          </p:nvPr>
        </p:nvSpPr>
        <p:spPr/>
        <p:txBody>
          <a:bodyPr anchor="ctr">
            <a:normAutofit/>
          </a:bodyPr>
          <a:lstStyle/>
          <a:p>
            <a:r>
              <a:rPr lang="en-US" sz="3400">
                <a:latin typeface="Calibri"/>
                <a:ea typeface="Calibri"/>
                <a:cs typeface="Calibri"/>
              </a:rPr>
              <a:t>Power Analysis Questions</a:t>
            </a:r>
            <a:br>
              <a:rPr lang="en-US" sz="3400">
                <a:latin typeface="Calibri"/>
                <a:ea typeface="Calibri"/>
                <a:cs typeface="Calibri"/>
              </a:rPr>
            </a:br>
            <a:r>
              <a:rPr lang="en-US" sz="3400">
                <a:highlight>
                  <a:srgbClr val="FFFFFF"/>
                </a:highlight>
                <a:latin typeface="Calibri"/>
                <a:ea typeface="Calibri"/>
                <a:cs typeface="Calibri"/>
              </a:rPr>
              <a:t>Analyze the landscape: identify decision-makers, allies, opponents, and  the systems influencing the issue.</a:t>
            </a:r>
            <a:r>
              <a:rPr lang="en-US" sz="3400">
                <a:latin typeface="Calibri"/>
                <a:ea typeface="Calibri"/>
                <a:cs typeface="Calibri"/>
              </a:rPr>
              <a:t> </a:t>
            </a:r>
          </a:p>
        </p:txBody>
      </p:sp>
      <p:graphicFrame>
        <p:nvGraphicFramePr>
          <p:cNvPr id="5" name="Content Placeholder 2">
            <a:extLst>
              <a:ext uri="{FF2B5EF4-FFF2-40B4-BE49-F238E27FC236}">
                <a16:creationId xmlns:a16="http://schemas.microsoft.com/office/drawing/2014/main" id="{FE545D32-FD15-5E30-1A5E-B816A468401B}"/>
              </a:ext>
            </a:extLst>
          </p:cNvPr>
          <p:cNvGraphicFramePr>
            <a:graphicFrameLocks noGrp="1"/>
          </p:cNvGraphicFramePr>
          <p:nvPr>
            <p:ph idx="1"/>
            <p:extLst>
              <p:ext uri="{D42A27DB-BD31-4B8C-83A1-F6EECF244321}">
                <p14:modId xmlns:p14="http://schemas.microsoft.com/office/powerpoint/2010/main" val="520127497"/>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756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69E7E-C4AB-756A-D7AD-6758B592BD9D}"/>
              </a:ext>
            </a:extLst>
          </p:cNvPr>
          <p:cNvSpPr>
            <a:spLocks noGrp="1"/>
          </p:cNvSpPr>
          <p:nvPr>
            <p:ph type="title"/>
          </p:nvPr>
        </p:nvSpPr>
        <p:spPr/>
        <p:txBody>
          <a:bodyPr anchor="ctr">
            <a:normAutofit/>
          </a:bodyPr>
          <a:lstStyle/>
          <a:p>
            <a:r>
              <a:rPr lang="en-US" sz="3400">
                <a:latin typeface="Calibri"/>
                <a:ea typeface="Calibri"/>
                <a:cs typeface="Calibri"/>
              </a:rPr>
              <a:t>Goal Setting Questions </a:t>
            </a:r>
            <a:br>
              <a:rPr lang="en-US" sz="3400">
                <a:latin typeface="Calibri"/>
                <a:ea typeface="Calibri"/>
                <a:cs typeface="Calibri"/>
              </a:rPr>
            </a:br>
            <a:r>
              <a:rPr lang="en-US" sz="3400">
                <a:highlight>
                  <a:srgbClr val="FFFFFF"/>
                </a:highlight>
                <a:latin typeface="Calibri"/>
                <a:ea typeface="Calibri"/>
                <a:cs typeface="Calibri"/>
              </a:rPr>
              <a:t>Set clear, measurable, and motivating goals that define what success looks like for the campaign.</a:t>
            </a:r>
            <a:r>
              <a:rPr lang="en-US" sz="3400">
                <a:latin typeface="Calibri"/>
                <a:ea typeface="Calibri"/>
                <a:cs typeface="Calibri"/>
              </a:rPr>
              <a:t> </a:t>
            </a:r>
            <a:endParaRPr lang="en-US" sz="3400">
              <a:highlight>
                <a:srgbClr val="FFFFFF"/>
              </a:highlight>
              <a:latin typeface="Calibri"/>
              <a:ea typeface="Calibri"/>
              <a:cs typeface="Calibri"/>
            </a:endParaRPr>
          </a:p>
        </p:txBody>
      </p:sp>
      <p:graphicFrame>
        <p:nvGraphicFramePr>
          <p:cNvPr id="5" name="Content Placeholder 2">
            <a:extLst>
              <a:ext uri="{FF2B5EF4-FFF2-40B4-BE49-F238E27FC236}">
                <a16:creationId xmlns:a16="http://schemas.microsoft.com/office/drawing/2014/main" id="{4731682C-A5B8-B448-FF72-846219AA4B67}"/>
              </a:ext>
            </a:extLst>
          </p:cNvPr>
          <p:cNvGraphicFramePr>
            <a:graphicFrameLocks noGrp="1"/>
          </p:cNvGraphicFramePr>
          <p:nvPr>
            <p:ph idx="1"/>
            <p:extLst>
              <p:ext uri="{D42A27DB-BD31-4B8C-83A1-F6EECF244321}">
                <p14:modId xmlns:p14="http://schemas.microsoft.com/office/powerpoint/2010/main" val="3465090000"/>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561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187C2-4C84-315A-CFE9-E9897EB1C985}"/>
              </a:ext>
            </a:extLst>
          </p:cNvPr>
          <p:cNvSpPr>
            <a:spLocks noGrp="1"/>
          </p:cNvSpPr>
          <p:nvPr>
            <p:ph type="title"/>
          </p:nvPr>
        </p:nvSpPr>
        <p:spPr/>
        <p:txBody>
          <a:bodyPr anchor="ctr">
            <a:normAutofit/>
          </a:bodyPr>
          <a:lstStyle/>
          <a:p>
            <a:r>
              <a:rPr lang="en-US" sz="3400"/>
              <a:t>Implementation Questions</a:t>
            </a:r>
            <a:br>
              <a:rPr lang="en-US" sz="3400"/>
            </a:br>
            <a:r>
              <a:rPr lang="en-US" sz="3400">
                <a:highlight>
                  <a:srgbClr val="FFFFFF"/>
                </a:highlight>
                <a:latin typeface="Calibri"/>
                <a:ea typeface="Calibri"/>
                <a:cs typeface="Calibri"/>
              </a:rPr>
              <a:t>Put the plan into action, mobilizing people and resources to execute tactics effectively.</a:t>
            </a:r>
            <a:endParaRPr lang="en-US" sz="3400"/>
          </a:p>
        </p:txBody>
      </p:sp>
      <p:sp>
        <p:nvSpPr>
          <p:cNvPr id="3" name="Content Placeholder 2">
            <a:extLst>
              <a:ext uri="{FF2B5EF4-FFF2-40B4-BE49-F238E27FC236}">
                <a16:creationId xmlns:a16="http://schemas.microsoft.com/office/drawing/2014/main" id="{056FE557-2954-EEE5-3FD1-CCF4BF64E49A}"/>
              </a:ext>
            </a:extLst>
          </p:cNvPr>
          <p:cNvSpPr>
            <a:spLocks noGrp="1"/>
          </p:cNvSpPr>
          <p:nvPr>
            <p:ph idx="1"/>
          </p:nvPr>
        </p:nvSpPr>
        <p:spPr/>
        <p:txBody>
          <a:bodyPr vert="horz" lIns="91440" tIns="45720" rIns="91440" bIns="45720" rtlCol="0" anchor="ctr">
            <a:normAutofit/>
          </a:bodyPr>
          <a:lstStyle/>
          <a:p>
            <a:pPr marL="0" indent="0">
              <a:buNone/>
            </a:pPr>
            <a:endParaRPr lang="en-US" sz="3000">
              <a:highlight>
                <a:srgbClr val="FFFFFF"/>
              </a:highlight>
              <a:latin typeface="Calibri"/>
              <a:ea typeface="Calibri"/>
              <a:cs typeface="Calibri"/>
            </a:endParaRPr>
          </a:p>
          <a:p>
            <a:r>
              <a:rPr lang="en-US" sz="3000">
                <a:highlight>
                  <a:srgbClr val="FFFFFF"/>
                </a:highlight>
                <a:latin typeface="Calibri"/>
                <a:ea typeface="Calibri"/>
                <a:cs typeface="Calibri"/>
              </a:rPr>
              <a:t>How will you track who is doing what? </a:t>
            </a:r>
          </a:p>
          <a:p>
            <a:r>
              <a:rPr lang="en-US" sz="3000">
                <a:highlight>
                  <a:srgbClr val="FFFFFF"/>
                </a:highlight>
                <a:latin typeface="Calibri"/>
                <a:ea typeface="Calibri"/>
                <a:cs typeface="Calibri"/>
              </a:rPr>
              <a:t>How will you be in communication with leaders from each site? </a:t>
            </a:r>
          </a:p>
          <a:p>
            <a:endParaRPr lang="en-US" sz="3000">
              <a:highlight>
                <a:srgbClr val="FFFFFF"/>
              </a:highlight>
              <a:latin typeface="Calibri"/>
              <a:ea typeface="Calibri"/>
              <a:cs typeface="Calibri"/>
            </a:endParaRPr>
          </a:p>
        </p:txBody>
      </p:sp>
    </p:spTree>
    <p:extLst>
      <p:ext uri="{BB962C8B-B14F-4D97-AF65-F5344CB8AC3E}">
        <p14:creationId xmlns:p14="http://schemas.microsoft.com/office/powerpoint/2010/main" val="263907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450A1-8C48-A890-C453-DC4EC93188D9}"/>
              </a:ext>
            </a:extLst>
          </p:cNvPr>
          <p:cNvSpPr>
            <a:spLocks noGrp="1"/>
          </p:cNvSpPr>
          <p:nvPr>
            <p:ph type="title"/>
          </p:nvPr>
        </p:nvSpPr>
        <p:spPr>
          <a:xfrm>
            <a:off x="965202" y="1092201"/>
            <a:ext cx="9785349" cy="1239837"/>
          </a:xfrm>
        </p:spPr>
        <p:txBody>
          <a:bodyPr anchor="ctr">
            <a:normAutofit/>
          </a:bodyPr>
          <a:lstStyle/>
          <a:p>
            <a:r>
              <a:rPr lang="en-US" sz="2800">
                <a:highlight>
                  <a:srgbClr val="FFFFFF"/>
                </a:highlight>
                <a:latin typeface="Aptos"/>
                <a:ea typeface="Calibri"/>
                <a:cs typeface="Calibri"/>
              </a:rPr>
              <a:t>Evaluate outcomes, celebrate wins, and identify lessons to strengthen future campaigns.</a:t>
            </a:r>
            <a:r>
              <a:rPr lang="en-US" sz="2800">
                <a:latin typeface="Aptos"/>
              </a:rPr>
              <a:t> </a:t>
            </a:r>
          </a:p>
        </p:txBody>
      </p:sp>
      <p:sp>
        <p:nvSpPr>
          <p:cNvPr id="3" name="Content Placeholder 2">
            <a:extLst>
              <a:ext uri="{FF2B5EF4-FFF2-40B4-BE49-F238E27FC236}">
                <a16:creationId xmlns:a16="http://schemas.microsoft.com/office/drawing/2014/main" id="{34D07A88-A2CC-9FFC-0CF2-EF027ED20F94}"/>
              </a:ext>
            </a:extLst>
          </p:cNvPr>
          <p:cNvSpPr>
            <a:spLocks noGrp="1"/>
          </p:cNvSpPr>
          <p:nvPr>
            <p:ph idx="1"/>
          </p:nvPr>
        </p:nvSpPr>
        <p:spPr>
          <a:xfrm>
            <a:off x="1193802" y="2019300"/>
            <a:ext cx="9785349" cy="4572000"/>
          </a:xfrm>
        </p:spPr>
        <p:txBody>
          <a:bodyPr vert="horz" lIns="91440" tIns="45720" rIns="91440" bIns="45720" rtlCol="0" anchor="t">
            <a:normAutofit/>
          </a:bodyPr>
          <a:lstStyle/>
          <a:p>
            <a:pPr marL="0" indent="0">
              <a:buNone/>
            </a:pPr>
            <a:endParaRPr lang="en-US">
              <a:highlight>
                <a:srgbClr val="FFFFFF"/>
              </a:highlight>
              <a:latin typeface="Calibri"/>
              <a:ea typeface="Calibri"/>
              <a:cs typeface="Calibri"/>
            </a:endParaRPr>
          </a:p>
          <a:p>
            <a:r>
              <a:rPr lang="en-US">
                <a:highlight>
                  <a:srgbClr val="FFFFFF"/>
                </a:highlight>
                <a:latin typeface="Calibri"/>
                <a:ea typeface="Calibri"/>
                <a:cs typeface="Calibri"/>
              </a:rPr>
              <a:t>Knowing what you know now, what would you have done differently?</a:t>
            </a:r>
          </a:p>
          <a:p>
            <a:r>
              <a:rPr lang="en-US"/>
              <a:t>How could you have pushed through that challenge? </a:t>
            </a:r>
          </a:p>
        </p:txBody>
      </p:sp>
      <p:sp>
        <p:nvSpPr>
          <p:cNvPr id="4" name="TextBox 3">
            <a:extLst>
              <a:ext uri="{FF2B5EF4-FFF2-40B4-BE49-F238E27FC236}">
                <a16:creationId xmlns:a16="http://schemas.microsoft.com/office/drawing/2014/main" id="{42D9245F-F171-4941-574D-8FA1E5F0CFA7}"/>
              </a:ext>
            </a:extLst>
          </p:cNvPr>
          <p:cNvSpPr txBox="1"/>
          <p:nvPr/>
        </p:nvSpPr>
        <p:spPr>
          <a:xfrm>
            <a:off x="1192098" y="105730"/>
            <a:ext cx="820557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latin typeface="Aptos Display"/>
              </a:rPr>
              <a:t>Reflection Questions</a:t>
            </a:r>
            <a:endParaRPr lang="en-US" sz="3600"/>
          </a:p>
        </p:txBody>
      </p:sp>
    </p:spTree>
    <p:extLst>
      <p:ext uri="{BB962C8B-B14F-4D97-AF65-F5344CB8AC3E}">
        <p14:creationId xmlns:p14="http://schemas.microsoft.com/office/powerpoint/2010/main" val="192078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B634-BD33-5786-256E-D3CA745D4434}"/>
              </a:ext>
            </a:extLst>
          </p:cNvPr>
          <p:cNvSpPr>
            <a:spLocks noGrp="1"/>
          </p:cNvSpPr>
          <p:nvPr>
            <p:ph type="title"/>
          </p:nvPr>
        </p:nvSpPr>
        <p:spPr>
          <a:xfrm>
            <a:off x="1308102" y="473076"/>
            <a:ext cx="9785349" cy="1239837"/>
          </a:xfrm>
        </p:spPr>
        <p:txBody>
          <a:bodyPr>
            <a:normAutofit fontScale="90000"/>
          </a:bodyPr>
          <a:lstStyle/>
          <a:p>
            <a:r>
              <a:rPr lang="en-US" sz="3400"/>
              <a:t>Strategy and Tactics Questions</a:t>
            </a:r>
            <a:br>
              <a:rPr lang="en-US" sz="3400"/>
            </a:br>
            <a:br>
              <a:rPr lang="en-US" sz="3400"/>
            </a:br>
            <a:r>
              <a:rPr lang="en-US" sz="3400">
                <a:highlight>
                  <a:srgbClr val="FFFFFF"/>
                </a:highlight>
                <a:latin typeface="Calibri"/>
                <a:ea typeface="Calibri"/>
                <a:cs typeface="Calibri"/>
              </a:rPr>
              <a:t>Develop creative strategies and concrete tactics to leverage resources and achieve campaign goals.</a:t>
            </a:r>
            <a:endParaRPr lang="en-US" sz="3400"/>
          </a:p>
        </p:txBody>
      </p:sp>
      <p:graphicFrame>
        <p:nvGraphicFramePr>
          <p:cNvPr id="17" name="Content Placeholder 2">
            <a:extLst>
              <a:ext uri="{FF2B5EF4-FFF2-40B4-BE49-F238E27FC236}">
                <a16:creationId xmlns:a16="http://schemas.microsoft.com/office/drawing/2014/main" id="{FD6E55E8-2E69-5B6B-6D8C-A6169562E901}"/>
              </a:ext>
            </a:extLst>
          </p:cNvPr>
          <p:cNvGraphicFramePr>
            <a:graphicFrameLocks noGrp="1"/>
          </p:cNvGraphicFramePr>
          <p:nvPr>
            <p:ph idx="1"/>
            <p:extLst>
              <p:ext uri="{D42A27DB-BD31-4B8C-83A1-F6EECF244321}">
                <p14:modId xmlns:p14="http://schemas.microsoft.com/office/powerpoint/2010/main" val="1702581924"/>
              </p:ext>
            </p:extLst>
          </p:nvPr>
        </p:nvGraphicFramePr>
        <p:xfrm>
          <a:off x="765175" y="1990725"/>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2816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E7323-8DBB-F3DA-CC67-F4C93D49E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63082D-6AD0-754A-FDAB-F8F6E3073029}"/>
              </a:ext>
            </a:extLst>
          </p:cNvPr>
          <p:cNvSpPr>
            <a:spLocks noGrp="1"/>
          </p:cNvSpPr>
          <p:nvPr>
            <p:ph type="title"/>
          </p:nvPr>
        </p:nvSpPr>
        <p:spPr>
          <a:xfrm>
            <a:off x="1593852" y="177801"/>
            <a:ext cx="9785349" cy="1239837"/>
          </a:xfrm>
        </p:spPr>
        <p:txBody>
          <a:bodyPr vert="horz" lIns="91440" tIns="45720" rIns="91440" bIns="45720" rtlCol="0" anchor="b">
            <a:normAutofit/>
          </a:bodyPr>
          <a:lstStyle/>
          <a:p>
            <a:r>
              <a:rPr lang="en-US" kern="1200"/>
              <a:t>Break Time! </a:t>
            </a:r>
          </a:p>
        </p:txBody>
      </p:sp>
      <p:pic>
        <p:nvPicPr>
          <p:cNvPr id="7" name="Graphic 6" descr="Puzzle Pieces">
            <a:extLst>
              <a:ext uri="{FF2B5EF4-FFF2-40B4-BE49-F238E27FC236}">
                <a16:creationId xmlns:a16="http://schemas.microsoft.com/office/drawing/2014/main" id="{E952FB13-81CF-7DAF-920C-F001360A5C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039124" y="1286435"/>
            <a:ext cx="4572000" cy="4572000"/>
          </a:xfrm>
          <a:prstGeom prst="rect">
            <a:avLst/>
          </a:prstGeom>
        </p:spPr>
      </p:pic>
      <p:sp>
        <p:nvSpPr>
          <p:cNvPr id="12" name="Content Placeholder 3">
            <a:extLst>
              <a:ext uri="{FF2B5EF4-FFF2-40B4-BE49-F238E27FC236}">
                <a16:creationId xmlns:a16="http://schemas.microsoft.com/office/drawing/2014/main" id="{237F33B3-F5A2-0F8A-5EF7-B47EA8A3E32A}"/>
              </a:ext>
            </a:extLst>
          </p:cNvPr>
          <p:cNvSpPr>
            <a:spLocks noGrp="1"/>
          </p:cNvSpPr>
          <p:nvPr>
            <p:ph sz="half" idx="2"/>
          </p:nvPr>
        </p:nvSpPr>
        <p:spPr>
          <a:xfrm>
            <a:off x="6563360" y="1600200"/>
            <a:ext cx="4815840" cy="4572000"/>
          </a:xfrm>
        </p:spPr>
        <p:txBody>
          <a:bodyPr/>
          <a:lstStyle/>
          <a:p>
            <a:endParaRPr lang="en-US"/>
          </a:p>
        </p:txBody>
      </p:sp>
    </p:spTree>
    <p:extLst>
      <p:ext uri="{BB962C8B-B14F-4D97-AF65-F5344CB8AC3E}">
        <p14:creationId xmlns:p14="http://schemas.microsoft.com/office/powerpoint/2010/main" val="372230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A84D-1416-473B-1A02-8BE9449BF2E6}"/>
              </a:ext>
            </a:extLst>
          </p:cNvPr>
          <p:cNvSpPr>
            <a:spLocks noGrp="1"/>
          </p:cNvSpPr>
          <p:nvPr>
            <p:ph type="title"/>
          </p:nvPr>
        </p:nvSpPr>
        <p:spPr>
          <a:xfrm>
            <a:off x="1593852" y="177801"/>
            <a:ext cx="9785349" cy="668337"/>
          </a:xfrm>
        </p:spPr>
        <p:txBody>
          <a:bodyPr/>
          <a:lstStyle/>
          <a:p>
            <a:r>
              <a:rPr lang="en-US"/>
              <a:t>What's the Difference?</a:t>
            </a:r>
          </a:p>
        </p:txBody>
      </p:sp>
      <p:sp>
        <p:nvSpPr>
          <p:cNvPr id="3" name="Content Placeholder 2">
            <a:extLst>
              <a:ext uri="{FF2B5EF4-FFF2-40B4-BE49-F238E27FC236}">
                <a16:creationId xmlns:a16="http://schemas.microsoft.com/office/drawing/2014/main" id="{7884C986-5505-E2B6-6AE4-26437ACE4391}"/>
              </a:ext>
            </a:extLst>
          </p:cNvPr>
          <p:cNvSpPr>
            <a:spLocks noGrp="1"/>
          </p:cNvSpPr>
          <p:nvPr>
            <p:ph idx="1"/>
          </p:nvPr>
        </p:nvSpPr>
        <p:spPr>
          <a:xfrm>
            <a:off x="822327" y="2114550"/>
            <a:ext cx="5422899" cy="4552950"/>
          </a:xfrm>
        </p:spPr>
        <p:txBody>
          <a:bodyPr vert="horz" lIns="91440" tIns="45720" rIns="91440" bIns="45720" rtlCol="0" anchor="t">
            <a:normAutofit/>
          </a:bodyPr>
          <a:lstStyle/>
          <a:p>
            <a:pPr marL="246380" indent="-246380"/>
            <a:r>
              <a:rPr lang="en-US"/>
              <a:t>Holds campaigners accountable to their values and decisions</a:t>
            </a:r>
          </a:p>
          <a:p>
            <a:pPr marL="246380" indent="-246380"/>
            <a:r>
              <a:rPr lang="en-US"/>
              <a:t>Asks good questions to get "underneath" sticky situations, shares experiences and helpful resources</a:t>
            </a:r>
          </a:p>
          <a:p>
            <a:pPr marL="246380" indent="-246380"/>
            <a:r>
              <a:rPr lang="en-US"/>
              <a:t>Creates safe space for campaign lead to struggle and try out new ideas</a:t>
            </a:r>
          </a:p>
        </p:txBody>
      </p:sp>
      <p:sp>
        <p:nvSpPr>
          <p:cNvPr id="4" name="Text Placeholder 3">
            <a:extLst>
              <a:ext uri="{FF2B5EF4-FFF2-40B4-BE49-F238E27FC236}">
                <a16:creationId xmlns:a16="http://schemas.microsoft.com/office/drawing/2014/main" id="{1D0F0C83-BA69-45E1-5F8E-6E4F34F65667}"/>
              </a:ext>
            </a:extLst>
          </p:cNvPr>
          <p:cNvSpPr>
            <a:spLocks noGrp="1"/>
          </p:cNvSpPr>
          <p:nvPr>
            <p:ph type="body" idx="4294967295"/>
          </p:nvPr>
        </p:nvSpPr>
        <p:spPr>
          <a:xfrm>
            <a:off x="819150" y="1414463"/>
            <a:ext cx="5157788" cy="823912"/>
          </a:xfrm>
        </p:spPr>
        <p:txBody>
          <a:bodyPr/>
          <a:lstStyle/>
          <a:p>
            <a:r>
              <a:rPr lang="en-US"/>
              <a:t>Campaign Coach </a:t>
            </a:r>
          </a:p>
        </p:txBody>
      </p:sp>
      <p:sp>
        <p:nvSpPr>
          <p:cNvPr id="5" name="Text Placeholder 4">
            <a:extLst>
              <a:ext uri="{FF2B5EF4-FFF2-40B4-BE49-F238E27FC236}">
                <a16:creationId xmlns:a16="http://schemas.microsoft.com/office/drawing/2014/main" id="{04B94646-4CBC-AE68-F730-32A67FA2D33E}"/>
              </a:ext>
            </a:extLst>
          </p:cNvPr>
          <p:cNvSpPr>
            <a:spLocks noGrp="1"/>
          </p:cNvSpPr>
          <p:nvPr>
            <p:ph type="body" sz="quarter" idx="4294967295"/>
          </p:nvPr>
        </p:nvSpPr>
        <p:spPr>
          <a:xfrm>
            <a:off x="6637338" y="1414463"/>
            <a:ext cx="5183187" cy="823912"/>
          </a:xfrm>
        </p:spPr>
        <p:txBody>
          <a:bodyPr/>
          <a:lstStyle/>
          <a:p>
            <a:r>
              <a:rPr lang="en-US"/>
              <a:t>Campaign Organizer</a:t>
            </a:r>
          </a:p>
        </p:txBody>
      </p:sp>
      <p:sp>
        <p:nvSpPr>
          <p:cNvPr id="6" name="Content Placeholder 5">
            <a:extLst>
              <a:ext uri="{FF2B5EF4-FFF2-40B4-BE49-F238E27FC236}">
                <a16:creationId xmlns:a16="http://schemas.microsoft.com/office/drawing/2014/main" id="{D5CD6089-DCCF-5D2D-4D23-C65381132CA2}"/>
              </a:ext>
            </a:extLst>
          </p:cNvPr>
          <p:cNvSpPr>
            <a:spLocks noGrp="1"/>
          </p:cNvSpPr>
          <p:nvPr>
            <p:ph sz="quarter" idx="4294967295"/>
          </p:nvPr>
        </p:nvSpPr>
        <p:spPr>
          <a:xfrm>
            <a:off x="6484938" y="2124075"/>
            <a:ext cx="5707062" cy="4065588"/>
          </a:xfrm>
        </p:spPr>
        <p:txBody>
          <a:bodyPr vert="horz" lIns="91440" tIns="45720" rIns="91440" bIns="45720" rtlCol="0" anchor="t">
            <a:normAutofit/>
          </a:bodyPr>
          <a:lstStyle/>
          <a:p>
            <a:r>
              <a:rPr lang="en-US"/>
              <a:t>Holds members accountable to campaign tasks</a:t>
            </a:r>
          </a:p>
          <a:p>
            <a:r>
              <a:rPr lang="en-US"/>
              <a:t>Creates campaign plans</a:t>
            </a:r>
          </a:p>
          <a:p>
            <a:r>
              <a:rPr lang="en-US"/>
              <a:t>Tracks participation and outcome of tactics towards goal</a:t>
            </a:r>
          </a:p>
          <a:p>
            <a:r>
              <a:rPr lang="en-US"/>
              <a:t>Builds a campaign organizing team that is accountable to winning the campaign</a:t>
            </a:r>
          </a:p>
        </p:txBody>
      </p:sp>
    </p:spTree>
    <p:extLst>
      <p:ext uri="{BB962C8B-B14F-4D97-AF65-F5344CB8AC3E}">
        <p14:creationId xmlns:p14="http://schemas.microsoft.com/office/powerpoint/2010/main" val="214862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B71F-9652-8277-BF11-8C101C6AC67E}"/>
              </a:ext>
            </a:extLst>
          </p:cNvPr>
          <p:cNvSpPr>
            <a:spLocks noGrp="1"/>
          </p:cNvSpPr>
          <p:nvPr>
            <p:ph type="title"/>
          </p:nvPr>
        </p:nvSpPr>
        <p:spPr>
          <a:xfrm>
            <a:off x="869952" y="177801"/>
            <a:ext cx="11195049" cy="1030287"/>
          </a:xfrm>
        </p:spPr>
        <p:txBody>
          <a:bodyPr>
            <a:normAutofit/>
          </a:bodyPr>
          <a:lstStyle/>
          <a:p>
            <a:r>
              <a:rPr lang="en-US" sz="4000"/>
              <a:t>Campaign Diagnosis and Intervention Activity </a:t>
            </a:r>
          </a:p>
        </p:txBody>
      </p:sp>
      <p:graphicFrame>
        <p:nvGraphicFramePr>
          <p:cNvPr id="5" name="Content Placeholder 2">
            <a:extLst>
              <a:ext uri="{FF2B5EF4-FFF2-40B4-BE49-F238E27FC236}">
                <a16:creationId xmlns:a16="http://schemas.microsoft.com/office/drawing/2014/main" id="{356A137A-45B1-AD7B-16A2-D9A82627D19D}"/>
              </a:ext>
            </a:extLst>
          </p:cNvPr>
          <p:cNvGraphicFramePr>
            <a:graphicFrameLocks noGrp="1"/>
          </p:cNvGraphicFramePr>
          <p:nvPr>
            <p:ph idx="1"/>
            <p:extLst>
              <p:ext uri="{D42A27DB-BD31-4B8C-83A1-F6EECF244321}">
                <p14:modId xmlns:p14="http://schemas.microsoft.com/office/powerpoint/2010/main" val="763767788"/>
              </p:ext>
            </p:extLst>
          </p:nvPr>
        </p:nvGraphicFramePr>
        <p:xfrm>
          <a:off x="1593850" y="1600200"/>
          <a:ext cx="97853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840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5E03CD-E54D-256D-5C96-31E549331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A30B28-422A-0D44-6C2B-313C6A41C486}"/>
              </a:ext>
            </a:extLst>
          </p:cNvPr>
          <p:cNvSpPr>
            <a:spLocks noGrp="1"/>
          </p:cNvSpPr>
          <p:nvPr>
            <p:ph type="title"/>
          </p:nvPr>
        </p:nvSpPr>
        <p:spPr/>
        <p:txBody>
          <a:bodyPr anchor="b">
            <a:normAutofit/>
          </a:bodyPr>
          <a:lstStyle/>
          <a:p>
            <a:r>
              <a:rPr lang="en-US" sz="5400"/>
              <a:t>Key Points</a:t>
            </a:r>
          </a:p>
        </p:txBody>
      </p:sp>
      <p:sp>
        <p:nvSpPr>
          <p:cNvPr id="3" name="Content Placeholder 2">
            <a:extLst>
              <a:ext uri="{FF2B5EF4-FFF2-40B4-BE49-F238E27FC236}">
                <a16:creationId xmlns:a16="http://schemas.microsoft.com/office/drawing/2014/main" id="{02314562-7DA7-F716-88F9-43C8FF0173CD}"/>
              </a:ext>
            </a:extLst>
          </p:cNvPr>
          <p:cNvSpPr>
            <a:spLocks noGrp="1"/>
          </p:cNvSpPr>
          <p:nvPr>
            <p:ph idx="1"/>
          </p:nvPr>
        </p:nvSpPr>
        <p:spPr/>
        <p:txBody>
          <a:bodyPr vert="horz" lIns="91440" tIns="45720" rIns="91440" bIns="45720" rtlCol="0" anchor="ctr">
            <a:normAutofit/>
          </a:bodyPr>
          <a:lstStyle/>
          <a:p>
            <a:endParaRPr lang="en-US" sz="1600" b="1">
              <a:highlight>
                <a:srgbClr val="FFFFFF"/>
              </a:highlight>
            </a:endParaRPr>
          </a:p>
          <a:p>
            <a:r>
              <a:rPr lang="en-US" sz="1600">
                <a:highlight>
                  <a:srgbClr val="FFFFFF"/>
                </a:highlight>
              </a:rPr>
              <a:t>A campaign plan is a commitment the team has made. </a:t>
            </a:r>
          </a:p>
          <a:p>
            <a:r>
              <a:rPr lang="en-US" sz="1600">
                <a:highlight>
                  <a:srgbClr val="FFFFFF"/>
                </a:highlight>
              </a:rPr>
              <a:t>You are not directing the campaign but asking the questions that put its leaders on track </a:t>
            </a:r>
            <a:r>
              <a:rPr lang="en-US" sz="1600" b="1">
                <a:highlight>
                  <a:srgbClr val="FFFFFF"/>
                </a:highlight>
              </a:rPr>
              <a:t>for themselves</a:t>
            </a:r>
            <a:r>
              <a:rPr lang="en-US" sz="1600">
                <a:highlight>
                  <a:srgbClr val="FFFFFF"/>
                </a:highlight>
              </a:rPr>
              <a:t>. </a:t>
            </a:r>
          </a:p>
          <a:p>
            <a:r>
              <a:rPr lang="en-US" sz="1600">
                <a:highlight>
                  <a:srgbClr val="FFFFFF"/>
                </a:highlight>
              </a:rPr>
              <a:t>Your intervention can create a fresh perspective and provide insight on how the leader might approach: </a:t>
            </a:r>
          </a:p>
          <a:p>
            <a:pPr lvl="1">
              <a:buFont typeface="Courier New" panose="020B0604020202020204" pitchFamily="34" charset="0"/>
              <a:buChar char="o"/>
            </a:pPr>
            <a:r>
              <a:rPr lang="en-US" sz="1600">
                <a:highlight>
                  <a:srgbClr val="FFFFFF"/>
                </a:highlight>
              </a:rPr>
              <a:t>Fear</a:t>
            </a:r>
          </a:p>
          <a:p>
            <a:pPr lvl="1">
              <a:buFont typeface="Courier New" panose="020B0604020202020204" pitchFamily="34" charset="0"/>
              <a:buChar char="o"/>
            </a:pPr>
            <a:r>
              <a:rPr lang="en-US" sz="1600">
                <a:highlight>
                  <a:srgbClr val="FFFFFF"/>
                </a:highlight>
              </a:rPr>
              <a:t>Internal disagreements </a:t>
            </a:r>
          </a:p>
          <a:p>
            <a:pPr lvl="1">
              <a:buFont typeface="Courier New" panose="020B0604020202020204" pitchFamily="34" charset="0"/>
              <a:buChar char="o"/>
            </a:pPr>
            <a:r>
              <a:rPr lang="en-US" sz="1600">
                <a:highlight>
                  <a:srgbClr val="FFFFFF"/>
                </a:highlight>
              </a:rPr>
              <a:t>Unseen obstacles </a:t>
            </a:r>
          </a:p>
          <a:p>
            <a:pPr lvl="1">
              <a:buFont typeface="Courier New" panose="020B0604020202020204" pitchFamily="34" charset="0"/>
              <a:buChar char="o"/>
            </a:pPr>
            <a:r>
              <a:rPr lang="en-US" sz="1600">
                <a:highlight>
                  <a:srgbClr val="FFFFFF"/>
                </a:highlight>
              </a:rPr>
              <a:t>How communications on a win will be carried out </a:t>
            </a:r>
          </a:p>
          <a:p>
            <a:endParaRPr lang="en-US" sz="1600">
              <a:highlight>
                <a:srgbClr val="FFFFFF"/>
              </a:highlight>
            </a:endParaRPr>
          </a:p>
          <a:p>
            <a:endParaRPr lang="en-US" sz="1600"/>
          </a:p>
        </p:txBody>
      </p:sp>
    </p:spTree>
    <p:extLst>
      <p:ext uri="{BB962C8B-B14F-4D97-AF65-F5344CB8AC3E}">
        <p14:creationId xmlns:p14="http://schemas.microsoft.com/office/powerpoint/2010/main" val="80521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43140-3834-723A-F193-A99ACB5D7913}"/>
              </a:ext>
            </a:extLst>
          </p:cNvPr>
          <p:cNvSpPr>
            <a:spLocks noGrp="1"/>
          </p:cNvSpPr>
          <p:nvPr>
            <p:ph type="ctrTitle"/>
          </p:nvPr>
        </p:nvSpPr>
        <p:spPr/>
        <p:txBody>
          <a:bodyPr vert="horz" lIns="91440" tIns="45720" rIns="91440" bIns="45720" rtlCol="0" anchor="b">
            <a:normAutofit/>
          </a:bodyPr>
          <a:lstStyle/>
          <a:p>
            <a:r>
              <a:rPr lang="en-US" kern="1200"/>
              <a:t>Coaching Triads</a:t>
            </a:r>
          </a:p>
        </p:txBody>
      </p:sp>
      <p:sp>
        <p:nvSpPr>
          <p:cNvPr id="7" name="TextBox 6">
            <a:extLst>
              <a:ext uri="{FF2B5EF4-FFF2-40B4-BE49-F238E27FC236}">
                <a16:creationId xmlns:a16="http://schemas.microsoft.com/office/drawing/2014/main" id="{AF8B3614-BF9F-BC67-54EB-495E2229E99F}"/>
              </a:ext>
            </a:extLst>
          </p:cNvPr>
          <p:cNvSpPr txBox="1"/>
          <p:nvPr/>
        </p:nvSpPr>
        <p:spPr>
          <a:xfrm>
            <a:off x="3516465" y="4309413"/>
            <a:ext cx="7266515" cy="11502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spcAft>
                <a:spcPts val="600"/>
              </a:spcAft>
            </a:pPr>
            <a:r>
              <a:rPr lang="en-US" sz="3200" kern="1200"/>
              <a:t>Melissa Dan</a:t>
            </a:r>
          </a:p>
        </p:txBody>
      </p:sp>
    </p:spTree>
    <p:extLst>
      <p:ext uri="{BB962C8B-B14F-4D97-AF65-F5344CB8AC3E}">
        <p14:creationId xmlns:p14="http://schemas.microsoft.com/office/powerpoint/2010/main" val="181936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6F9B8-B60A-235F-81F3-D8DCE6810B53}"/>
              </a:ext>
            </a:extLst>
          </p:cNvPr>
          <p:cNvSpPr>
            <a:spLocks noGrp="1"/>
          </p:cNvSpPr>
          <p:nvPr>
            <p:ph type="title"/>
          </p:nvPr>
        </p:nvSpPr>
        <p:spPr/>
        <p:txBody>
          <a:bodyPr vert="horz" lIns="91440" tIns="45720" rIns="91440" bIns="45720" rtlCol="0" anchor="ctr">
            <a:normAutofit/>
          </a:bodyPr>
          <a:lstStyle/>
          <a:p>
            <a:r>
              <a:rPr lang="en-US" sz="4800" kern="1200">
                <a:solidFill>
                  <a:schemeClr val="tx1"/>
                </a:solidFill>
                <a:latin typeface="+mj-lt"/>
                <a:ea typeface="+mj-ea"/>
                <a:cs typeface="+mj-cs"/>
              </a:rPr>
              <a:t>Coaching Framework</a:t>
            </a:r>
          </a:p>
        </p:txBody>
      </p:sp>
      <p:sp>
        <p:nvSpPr>
          <p:cNvPr id="3" name="Text Placeholder 2">
            <a:extLst>
              <a:ext uri="{FF2B5EF4-FFF2-40B4-BE49-F238E27FC236}">
                <a16:creationId xmlns:a16="http://schemas.microsoft.com/office/drawing/2014/main" id="{ACFDC3BA-2C98-E5E3-1550-15E5BF6F3FB5}"/>
              </a:ext>
            </a:extLst>
          </p:cNvPr>
          <p:cNvSpPr>
            <a:spLocks noGrp="1"/>
          </p:cNvSpPr>
          <p:nvPr>
            <p:ph idx="1"/>
          </p:nvPr>
        </p:nvSpPr>
        <p:spPr/>
        <p:txBody>
          <a:bodyPr vert="horz" lIns="91440" tIns="45720" rIns="91440" bIns="45720" rtlCol="0" anchor="ctr">
            <a:normAutofit/>
          </a:bodyPr>
          <a:lstStyle/>
          <a:p>
            <a:pPr marL="342900" indent="-228600">
              <a:buFont typeface="Arial" panose="020B0604020202020204" pitchFamily="34" charset="0"/>
              <a:buChar char="•"/>
            </a:pPr>
            <a:r>
              <a:rPr lang="en-US" sz="2800" b="0"/>
              <a:t>Coach the person not the problem.</a:t>
            </a:r>
          </a:p>
          <a:p>
            <a:pPr marL="342900" indent="-228600">
              <a:buFont typeface="Arial" panose="020B0604020202020204" pitchFamily="34" charset="0"/>
              <a:buChar char="•"/>
            </a:pPr>
            <a:r>
              <a:rPr lang="en-US" sz="2800" b="0"/>
              <a:t>What are the barriers within yourself that is getting in the way of what you want or can do?</a:t>
            </a:r>
          </a:p>
          <a:p>
            <a:pPr marL="342900" indent="-228600">
              <a:buFont typeface="Arial" panose="020B0604020202020204" pitchFamily="34" charset="0"/>
              <a:buChar char="•"/>
            </a:pPr>
            <a:r>
              <a:rPr lang="en-US" sz="2800" b="0"/>
              <a:t>Expanding the capacity of leaders increases the capacity of the team to drive the campaign.</a:t>
            </a:r>
          </a:p>
        </p:txBody>
      </p:sp>
    </p:spTree>
    <p:extLst>
      <p:ext uri="{BB962C8B-B14F-4D97-AF65-F5344CB8AC3E}">
        <p14:creationId xmlns:p14="http://schemas.microsoft.com/office/powerpoint/2010/main" val="275037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6D640E-93A1-25D3-AC03-8FA5E7377D6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687E98-4854-CAD1-A45C-CB8D215BB03F}"/>
              </a:ext>
            </a:extLst>
          </p:cNvPr>
          <p:cNvSpPr>
            <a:spLocks noGrp="1"/>
          </p:cNvSpPr>
          <p:nvPr>
            <p:ph type="title"/>
          </p:nvPr>
        </p:nvSpPr>
        <p:spPr/>
        <p:txBody>
          <a:bodyPr anchor="b">
            <a:normAutofit/>
          </a:bodyPr>
          <a:lstStyle/>
          <a:p>
            <a:r>
              <a:rPr lang="en-US" sz="4800"/>
              <a:t>Core Competencies in Coaching</a:t>
            </a:r>
          </a:p>
        </p:txBody>
      </p:sp>
      <p:sp>
        <p:nvSpPr>
          <p:cNvPr id="4" name="Content Placeholder 3">
            <a:extLst>
              <a:ext uri="{FF2B5EF4-FFF2-40B4-BE49-F238E27FC236}">
                <a16:creationId xmlns:a16="http://schemas.microsoft.com/office/drawing/2014/main" id="{F1E29FA7-8269-B7B3-87AF-CB1D93C84D0B}"/>
              </a:ext>
            </a:extLst>
          </p:cNvPr>
          <p:cNvSpPr>
            <a:spLocks noGrp="1"/>
          </p:cNvSpPr>
          <p:nvPr>
            <p:ph idx="1"/>
          </p:nvPr>
        </p:nvSpPr>
        <p:spPr/>
        <p:txBody>
          <a:bodyPr vert="horz" lIns="91440" tIns="45720" rIns="91440" bIns="45720" rtlCol="0" anchor="ctr">
            <a:noAutofit/>
          </a:bodyPr>
          <a:lstStyle/>
          <a:p>
            <a:r>
              <a:rPr lang="en-US">
                <a:highlight>
                  <a:srgbClr val="FFFFFF"/>
                </a:highlight>
              </a:rPr>
              <a:t>Understanding the ways coaching can support growth</a:t>
            </a:r>
          </a:p>
          <a:p>
            <a:r>
              <a:rPr lang="en-US">
                <a:highlight>
                  <a:srgbClr val="FFFFFF"/>
                </a:highlight>
              </a:rPr>
              <a:t>Centering the Leader’s Agenda </a:t>
            </a:r>
          </a:p>
          <a:p>
            <a:r>
              <a:rPr lang="en-US">
                <a:highlight>
                  <a:srgbClr val="FFFFFF"/>
                </a:highlight>
              </a:rPr>
              <a:t>Asking Powerful Questions</a:t>
            </a:r>
          </a:p>
          <a:p>
            <a:r>
              <a:rPr lang="en-US">
                <a:highlight>
                  <a:srgbClr val="FFFFFF"/>
                </a:highlight>
              </a:rPr>
              <a:t>Active Listening</a:t>
            </a:r>
          </a:p>
          <a:p>
            <a:r>
              <a:rPr lang="en-US">
                <a:highlight>
                  <a:srgbClr val="FFFFFF"/>
                </a:highlight>
              </a:rPr>
              <a:t>Diagnosis</a:t>
            </a:r>
          </a:p>
          <a:p>
            <a:r>
              <a:rPr lang="en-US">
                <a:highlight>
                  <a:srgbClr val="FFFFFF"/>
                </a:highlight>
              </a:rPr>
              <a:t>Curiosity, Interrupting, and Acknowledgment</a:t>
            </a:r>
          </a:p>
          <a:p>
            <a:r>
              <a:rPr lang="en-US">
                <a:highlight>
                  <a:srgbClr val="FFFFFF"/>
                </a:highlight>
              </a:rPr>
              <a:t>Self-Management </a:t>
            </a:r>
          </a:p>
        </p:txBody>
      </p:sp>
      <p:pic>
        <p:nvPicPr>
          <p:cNvPr id="2" name="Picture 1" descr="Blooming Willow Coaching">
            <a:extLst>
              <a:ext uri="{FF2B5EF4-FFF2-40B4-BE49-F238E27FC236}">
                <a16:creationId xmlns:a16="http://schemas.microsoft.com/office/drawing/2014/main" id="{9F15AE2C-7F96-8AE7-B619-E996C1FB6E10}"/>
              </a:ext>
            </a:extLst>
          </p:cNvPr>
          <p:cNvPicPr>
            <a:picLocks noChangeAspect="1"/>
          </p:cNvPicPr>
          <p:nvPr/>
        </p:nvPicPr>
        <p:blipFill>
          <a:blip r:embed="rId3"/>
          <a:stretch>
            <a:fillRect/>
          </a:stretch>
        </p:blipFill>
        <p:spPr>
          <a:xfrm>
            <a:off x="9080483" y="5327712"/>
            <a:ext cx="2295802" cy="1147901"/>
          </a:xfrm>
          <a:prstGeom prst="rect">
            <a:avLst/>
          </a:prstGeom>
        </p:spPr>
      </p:pic>
    </p:spTree>
    <p:extLst>
      <p:ext uri="{BB962C8B-B14F-4D97-AF65-F5344CB8AC3E}">
        <p14:creationId xmlns:p14="http://schemas.microsoft.com/office/powerpoint/2010/main" val="87673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9A08F1-FB78-0257-1881-CDE6B6A3D1A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A70848-EDD1-F730-C49D-4EB68106E844}"/>
              </a:ext>
            </a:extLst>
          </p:cNvPr>
          <p:cNvSpPr>
            <a:spLocks noGrp="1"/>
          </p:cNvSpPr>
          <p:nvPr>
            <p:ph type="title"/>
          </p:nvPr>
        </p:nvSpPr>
        <p:spPr/>
        <p:txBody>
          <a:bodyPr anchor="b">
            <a:normAutofit/>
          </a:bodyPr>
          <a:lstStyle/>
          <a:p>
            <a:r>
              <a:rPr lang="en-US" sz="4800"/>
              <a:t>The Coaching Conversation</a:t>
            </a:r>
          </a:p>
        </p:txBody>
      </p:sp>
      <p:sp>
        <p:nvSpPr>
          <p:cNvPr id="4" name="Content Placeholder 3">
            <a:extLst>
              <a:ext uri="{FF2B5EF4-FFF2-40B4-BE49-F238E27FC236}">
                <a16:creationId xmlns:a16="http://schemas.microsoft.com/office/drawing/2014/main" id="{A7F16D68-293B-2730-074F-61224C679D95}"/>
              </a:ext>
            </a:extLst>
          </p:cNvPr>
          <p:cNvSpPr>
            <a:spLocks noGrp="1"/>
          </p:cNvSpPr>
          <p:nvPr>
            <p:ph idx="1"/>
          </p:nvPr>
        </p:nvSpPr>
        <p:spPr>
          <a:xfrm>
            <a:off x="650877" y="1543050"/>
            <a:ext cx="7213599" cy="4572000"/>
          </a:xfrm>
        </p:spPr>
        <p:txBody>
          <a:bodyPr vert="horz" lIns="91440" tIns="45720" rIns="91440" bIns="45720" rtlCol="0" anchor="ctr">
            <a:noAutofit/>
          </a:bodyPr>
          <a:lstStyle/>
          <a:p>
            <a:pPr marL="0" indent="0">
              <a:buNone/>
            </a:pPr>
            <a:endParaRPr lang="en-US" i="1">
              <a:highlight>
                <a:srgbClr val="FFFFFF"/>
              </a:highlight>
            </a:endParaRPr>
          </a:p>
          <a:p>
            <a:r>
              <a:rPr lang="en-US">
                <a:highlight>
                  <a:srgbClr val="FFFFFF"/>
                </a:highlight>
              </a:rPr>
              <a:t>Coaching supports campaign leaders. </a:t>
            </a:r>
          </a:p>
          <a:p>
            <a:pPr marL="246380" indent="-246380"/>
            <a:r>
              <a:rPr lang="en-US">
                <a:highlight>
                  <a:srgbClr val="FFFFFF"/>
                </a:highlight>
              </a:rPr>
              <a:t>Center curiosity and how to improve effectiveness.  </a:t>
            </a:r>
          </a:p>
          <a:p>
            <a:r>
              <a:rPr lang="en-US">
                <a:highlight>
                  <a:srgbClr val="FFFFFF"/>
                </a:highlight>
              </a:rPr>
              <a:t>Build their own capacity to act. </a:t>
            </a:r>
          </a:p>
          <a:p>
            <a:pPr marL="246380" indent="-246380"/>
            <a:r>
              <a:rPr lang="en-US">
                <a:highlight>
                  <a:srgbClr val="FFFFFF"/>
                </a:highlight>
              </a:rPr>
              <a:t>Focus on how to grow and have a growth mindset. </a:t>
            </a:r>
          </a:p>
          <a:p>
            <a:pPr marL="246380" indent="-246380"/>
            <a:r>
              <a:rPr lang="en-US">
                <a:highlight>
                  <a:srgbClr val="FFFFFF"/>
                </a:highlight>
              </a:rPr>
              <a:t>Overcome challenges and tap new possibilities.</a:t>
            </a:r>
          </a:p>
          <a:p>
            <a:endParaRPr lang="en-US" i="1">
              <a:highlight>
                <a:srgbClr val="FFFFFF"/>
              </a:highlight>
            </a:endParaRPr>
          </a:p>
        </p:txBody>
      </p:sp>
      <p:pic>
        <p:nvPicPr>
          <p:cNvPr id="2" name="Picture 1" descr="A group of people sitting at a table with a computer and notepads&#10;&#10;AI-generated content may be incorrect.">
            <a:extLst>
              <a:ext uri="{FF2B5EF4-FFF2-40B4-BE49-F238E27FC236}">
                <a16:creationId xmlns:a16="http://schemas.microsoft.com/office/drawing/2014/main" id="{6F6DD7FD-93F7-153A-9110-F9E372043150}"/>
              </a:ext>
            </a:extLst>
          </p:cNvPr>
          <p:cNvPicPr>
            <a:picLocks noChangeAspect="1"/>
          </p:cNvPicPr>
          <p:nvPr/>
        </p:nvPicPr>
        <p:blipFill>
          <a:blip r:embed="rId3"/>
          <a:stretch>
            <a:fillRect/>
          </a:stretch>
        </p:blipFill>
        <p:spPr>
          <a:xfrm>
            <a:off x="8092453" y="2682166"/>
            <a:ext cx="3807707" cy="2532229"/>
          </a:xfrm>
          <a:prstGeom prst="rect">
            <a:avLst/>
          </a:prstGeom>
        </p:spPr>
      </p:pic>
    </p:spTree>
    <p:extLst>
      <p:ext uri="{BB962C8B-B14F-4D97-AF65-F5344CB8AC3E}">
        <p14:creationId xmlns:p14="http://schemas.microsoft.com/office/powerpoint/2010/main" val="4258171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descr="Hill Road Images – Browse 1,991,244 Stock Photos, Vectors, and Video |  Adobe Stock">
            <a:extLst>
              <a:ext uri="{FF2B5EF4-FFF2-40B4-BE49-F238E27FC236}">
                <a16:creationId xmlns:a16="http://schemas.microsoft.com/office/drawing/2014/main" id="{B5BA9B32-33AE-F5DD-4E2F-EFDC5ABB46F5}"/>
              </a:ext>
            </a:extLst>
          </p:cNvPr>
          <p:cNvPicPr>
            <a:picLocks noChangeAspect="1"/>
          </p:cNvPicPr>
          <p:nvPr/>
        </p:nvPicPr>
        <p:blipFill>
          <a:blip r:embed="rId3"/>
          <a:srcRect l="5884" r="-1" b="-1"/>
          <a:stretch>
            <a:fillRect/>
          </a:stretch>
        </p:blipFill>
        <p:spPr>
          <a:xfrm>
            <a:off x="659947" y="1168122"/>
            <a:ext cx="5236806" cy="3715606"/>
          </a:xfrm>
          <a:prstGeom prst="rect">
            <a:avLst/>
          </a:prstGeom>
        </p:spPr>
      </p:pic>
      <p:graphicFrame>
        <p:nvGraphicFramePr>
          <p:cNvPr id="11" name="Text Placeholder 3">
            <a:extLst>
              <a:ext uri="{FF2B5EF4-FFF2-40B4-BE49-F238E27FC236}">
                <a16:creationId xmlns:a16="http://schemas.microsoft.com/office/drawing/2014/main" id="{CE7820DE-5D3A-F382-8972-56339666AF94}"/>
              </a:ext>
            </a:extLst>
          </p:cNvPr>
          <p:cNvGraphicFramePr/>
          <p:nvPr>
            <p:extLst>
              <p:ext uri="{D42A27DB-BD31-4B8C-83A1-F6EECF244321}">
                <p14:modId xmlns:p14="http://schemas.microsoft.com/office/powerpoint/2010/main" val="215238681"/>
              </p:ext>
            </p:extLst>
          </p:nvPr>
        </p:nvGraphicFramePr>
        <p:xfrm>
          <a:off x="6064840" y="555185"/>
          <a:ext cx="6018114" cy="55429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0" name="TextBox 29">
            <a:extLst>
              <a:ext uri="{FF2B5EF4-FFF2-40B4-BE49-F238E27FC236}">
                <a16:creationId xmlns:a16="http://schemas.microsoft.com/office/drawing/2014/main" id="{66735524-0C69-D599-81E3-1484732D88D7}"/>
              </a:ext>
            </a:extLst>
          </p:cNvPr>
          <p:cNvSpPr txBox="1"/>
          <p:nvPr/>
        </p:nvSpPr>
        <p:spPr>
          <a:xfrm>
            <a:off x="657704" y="3882118"/>
            <a:ext cx="434788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bg1"/>
                </a:solidFill>
                <a:latin typeface="Aharoni"/>
                <a:cs typeface="Aharoni"/>
              </a:rPr>
              <a:t>The Structure of a Coaching Conversation </a:t>
            </a:r>
          </a:p>
        </p:txBody>
      </p:sp>
    </p:spTree>
    <p:extLst>
      <p:ext uri="{BB962C8B-B14F-4D97-AF65-F5344CB8AC3E}">
        <p14:creationId xmlns:p14="http://schemas.microsoft.com/office/powerpoint/2010/main" val="107456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1797-DCCE-E6F0-2617-151923E27FCD}"/>
              </a:ext>
            </a:extLst>
          </p:cNvPr>
          <p:cNvSpPr>
            <a:spLocks noGrp="1"/>
          </p:cNvSpPr>
          <p:nvPr>
            <p:ph type="title"/>
          </p:nvPr>
        </p:nvSpPr>
        <p:spPr/>
        <p:txBody>
          <a:bodyPr anchor="ctr">
            <a:normAutofit/>
          </a:bodyPr>
          <a:lstStyle/>
          <a:p>
            <a:r>
              <a:rPr lang="en-US" sz="4800"/>
              <a:t>Coaching Practice - 15 minutes</a:t>
            </a:r>
          </a:p>
        </p:txBody>
      </p:sp>
      <p:sp>
        <p:nvSpPr>
          <p:cNvPr id="3" name="Content Placeholder 2">
            <a:extLst>
              <a:ext uri="{FF2B5EF4-FFF2-40B4-BE49-F238E27FC236}">
                <a16:creationId xmlns:a16="http://schemas.microsoft.com/office/drawing/2014/main" id="{DA0B8C60-B6F3-1860-5E01-37DD4F950D24}"/>
              </a:ext>
            </a:extLst>
          </p:cNvPr>
          <p:cNvSpPr>
            <a:spLocks noGrp="1"/>
          </p:cNvSpPr>
          <p:nvPr>
            <p:ph idx="1"/>
          </p:nvPr>
        </p:nvSpPr>
        <p:spPr/>
        <p:txBody>
          <a:bodyPr vert="horz" lIns="91440" tIns="45720" rIns="91440" bIns="45720" rtlCol="0" anchor="ctr">
            <a:noAutofit/>
          </a:bodyPr>
          <a:lstStyle/>
          <a:p>
            <a:r>
              <a:rPr lang="en-US">
                <a:highlight>
                  <a:srgbClr val="FFFFFF"/>
                </a:highlight>
              </a:rPr>
              <a:t>Scenario 1: </a:t>
            </a:r>
            <a:endParaRPr lang="en-US"/>
          </a:p>
          <a:p>
            <a:pPr marL="0" indent="0">
              <a:buNone/>
            </a:pPr>
            <a:endParaRPr lang="en-US" sz="1000" i="1">
              <a:highlight>
                <a:srgbClr val="FFFFFF"/>
              </a:highlight>
            </a:endParaRPr>
          </a:p>
          <a:p>
            <a:pPr marL="0" indent="0">
              <a:buNone/>
            </a:pPr>
            <a:r>
              <a:rPr lang="en-US">
                <a:highlight>
                  <a:srgbClr val="FFFFFF"/>
                </a:highlight>
              </a:rPr>
              <a:t>You left your last coaching session with action step to have 1:1s with 5 newly identified leaders. You emailed them all but only got one response and have had one 1:1.</a:t>
            </a:r>
            <a:endParaRPr lang="en-US"/>
          </a:p>
          <a:p>
            <a:pPr marL="0" indent="0">
              <a:buNone/>
            </a:pPr>
            <a:endParaRPr lang="en-US" sz="1000">
              <a:highlight>
                <a:srgbClr val="FFFFFF"/>
              </a:highlight>
            </a:endParaRPr>
          </a:p>
          <a:p>
            <a:pPr marL="457200" indent="-457200"/>
            <a:r>
              <a:rPr lang="en-US">
                <a:highlight>
                  <a:srgbClr val="FFFFFF"/>
                </a:highlight>
              </a:rPr>
              <a:t>Practice in pairs – 10 min</a:t>
            </a:r>
            <a:endParaRPr lang="en-US" i="1"/>
          </a:p>
          <a:p>
            <a:pPr marL="457200" indent="-457200"/>
            <a:r>
              <a:rPr lang="en-US">
                <a:highlight>
                  <a:srgbClr val="FFFFFF"/>
                </a:highlight>
              </a:rPr>
              <a:t>Whole Group Debrief – 5 min</a:t>
            </a:r>
            <a:endParaRPr lang="en-US" i="1"/>
          </a:p>
        </p:txBody>
      </p:sp>
    </p:spTree>
    <p:extLst>
      <p:ext uri="{BB962C8B-B14F-4D97-AF65-F5344CB8AC3E}">
        <p14:creationId xmlns:p14="http://schemas.microsoft.com/office/powerpoint/2010/main" val="1011132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A6CBEA-6C4B-4D5F-40D4-41248CBDB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3AFB2-42F2-0002-E243-F2DC73E5A68C}"/>
              </a:ext>
            </a:extLst>
          </p:cNvPr>
          <p:cNvSpPr>
            <a:spLocks noGrp="1"/>
          </p:cNvSpPr>
          <p:nvPr>
            <p:ph type="title"/>
          </p:nvPr>
        </p:nvSpPr>
        <p:spPr/>
        <p:txBody>
          <a:bodyPr anchor="ctr">
            <a:normAutofit/>
          </a:bodyPr>
          <a:lstStyle/>
          <a:p>
            <a:r>
              <a:rPr lang="en-US" sz="4800"/>
              <a:t>Coaching Practice – 15 minutes</a:t>
            </a:r>
            <a:endParaRPr lang="en-US" sz="4800" i="1"/>
          </a:p>
        </p:txBody>
      </p:sp>
      <p:sp>
        <p:nvSpPr>
          <p:cNvPr id="3" name="Content Placeholder 2">
            <a:extLst>
              <a:ext uri="{FF2B5EF4-FFF2-40B4-BE49-F238E27FC236}">
                <a16:creationId xmlns:a16="http://schemas.microsoft.com/office/drawing/2014/main" id="{C7877E62-4C15-1A73-426E-30A050171AB9}"/>
              </a:ext>
            </a:extLst>
          </p:cNvPr>
          <p:cNvSpPr>
            <a:spLocks noGrp="1"/>
          </p:cNvSpPr>
          <p:nvPr>
            <p:ph idx="1"/>
          </p:nvPr>
        </p:nvSpPr>
        <p:spPr/>
        <p:txBody>
          <a:bodyPr vert="horz" lIns="91440" tIns="45720" rIns="91440" bIns="45720" rtlCol="0" anchor="ctr">
            <a:noAutofit/>
          </a:bodyPr>
          <a:lstStyle/>
          <a:p>
            <a:r>
              <a:rPr lang="en-US">
                <a:highlight>
                  <a:srgbClr val="FFFFFF"/>
                </a:highlight>
                <a:ea typeface="+mn-lt"/>
                <a:cs typeface="+mn-lt"/>
              </a:rPr>
              <a:t>Scenario 2: </a:t>
            </a:r>
            <a:endParaRPr lang="en-US">
              <a:ea typeface="+mn-lt"/>
              <a:cs typeface="+mn-lt"/>
            </a:endParaRPr>
          </a:p>
          <a:p>
            <a:endParaRPr lang="en-US" sz="1000">
              <a:highlight>
                <a:srgbClr val="FFFFFF"/>
              </a:highlight>
              <a:ea typeface="+mn-lt"/>
              <a:cs typeface="+mn-lt"/>
            </a:endParaRPr>
          </a:p>
          <a:p>
            <a:pPr marL="0" indent="0">
              <a:buNone/>
            </a:pPr>
            <a:r>
              <a:rPr lang="en-US">
                <a:highlight>
                  <a:srgbClr val="FFFFFF"/>
                </a:highlight>
                <a:ea typeface="+mn-lt"/>
                <a:cs typeface="+mn-lt"/>
              </a:rPr>
              <a:t>You are creating an organizing team at a worksite. Two white veteran teachers signed up.  </a:t>
            </a:r>
            <a:endParaRPr lang="en-US">
              <a:ea typeface="+mn-lt"/>
              <a:cs typeface="+mn-lt"/>
            </a:endParaRPr>
          </a:p>
          <a:p>
            <a:pPr marL="0" indent="0">
              <a:buNone/>
            </a:pPr>
            <a:endParaRPr lang="en-US" sz="1000">
              <a:highlight>
                <a:srgbClr val="FFFFFF"/>
              </a:highlight>
            </a:endParaRPr>
          </a:p>
          <a:p>
            <a:r>
              <a:rPr lang="en-US">
                <a:highlight>
                  <a:srgbClr val="FFFFFF"/>
                </a:highlight>
              </a:rPr>
              <a:t>Practice in (new) pairs – 10 min</a:t>
            </a:r>
          </a:p>
          <a:p>
            <a:r>
              <a:rPr lang="en-US">
                <a:highlight>
                  <a:srgbClr val="FFFFFF"/>
                </a:highlight>
              </a:rPr>
              <a:t>Whole Group Debrief – 5 min</a:t>
            </a:r>
          </a:p>
        </p:txBody>
      </p:sp>
    </p:spTree>
    <p:extLst>
      <p:ext uri="{BB962C8B-B14F-4D97-AF65-F5344CB8AC3E}">
        <p14:creationId xmlns:p14="http://schemas.microsoft.com/office/powerpoint/2010/main" val="55520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55D7-2B02-36C1-B40B-77A179A7B5E5}"/>
              </a:ext>
            </a:extLst>
          </p:cNvPr>
          <p:cNvSpPr>
            <a:spLocks noGrp="1"/>
          </p:cNvSpPr>
          <p:nvPr>
            <p:ph type="title"/>
          </p:nvPr>
        </p:nvSpPr>
        <p:spPr/>
        <p:txBody>
          <a:bodyPr anchor="ctr">
            <a:normAutofit/>
          </a:bodyPr>
          <a:lstStyle/>
          <a:p>
            <a:r>
              <a:rPr lang="en-US" sz="7200"/>
              <a:t>Key Points</a:t>
            </a:r>
          </a:p>
        </p:txBody>
      </p:sp>
      <p:sp>
        <p:nvSpPr>
          <p:cNvPr id="3" name="Content Placeholder 2">
            <a:extLst>
              <a:ext uri="{FF2B5EF4-FFF2-40B4-BE49-F238E27FC236}">
                <a16:creationId xmlns:a16="http://schemas.microsoft.com/office/drawing/2014/main" id="{23EADF07-B06D-299E-19C2-22D78BE163D1}"/>
              </a:ext>
            </a:extLst>
          </p:cNvPr>
          <p:cNvSpPr>
            <a:spLocks noGrp="1"/>
          </p:cNvSpPr>
          <p:nvPr>
            <p:ph idx="1"/>
          </p:nvPr>
        </p:nvSpPr>
        <p:spPr>
          <a:xfrm>
            <a:off x="1593852" y="2219325"/>
            <a:ext cx="9785349" cy="3952875"/>
          </a:xfrm>
        </p:spPr>
        <p:txBody>
          <a:bodyPr vert="horz" lIns="91440" tIns="45720" rIns="91440" bIns="45720" rtlCol="0" anchor="t">
            <a:normAutofit/>
          </a:bodyPr>
          <a:lstStyle/>
          <a:p>
            <a:r>
              <a:rPr lang="en-US">
                <a:highlight>
                  <a:srgbClr val="FFFFFF"/>
                </a:highlight>
              </a:rPr>
              <a:t>The structure of a coaching conversation is to guide a person or team on the steps they need to take - not solve their issue or campaign.</a:t>
            </a:r>
            <a:endParaRPr lang="en-US"/>
          </a:p>
          <a:p>
            <a:r>
              <a:rPr lang="en-US">
                <a:highlight>
                  <a:srgbClr val="FFFFFF"/>
                </a:highlight>
              </a:rPr>
              <a:t>Coaching can help leaders get “unstuck.”</a:t>
            </a:r>
          </a:p>
          <a:p>
            <a:endParaRPr lang="en-US"/>
          </a:p>
        </p:txBody>
      </p:sp>
    </p:spTree>
    <p:extLst>
      <p:ext uri="{BB962C8B-B14F-4D97-AF65-F5344CB8AC3E}">
        <p14:creationId xmlns:p14="http://schemas.microsoft.com/office/powerpoint/2010/main" val="232900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2885-EF2C-BD24-ADEC-D6DBDCCBC75D}"/>
              </a:ext>
            </a:extLst>
          </p:cNvPr>
          <p:cNvSpPr>
            <a:spLocks noGrp="1"/>
          </p:cNvSpPr>
          <p:nvPr>
            <p:ph type="title"/>
          </p:nvPr>
        </p:nvSpPr>
        <p:spPr>
          <a:xfrm>
            <a:off x="1434525" y="2540001"/>
            <a:ext cx="4215822" cy="2749982"/>
          </a:xfrm>
        </p:spPr>
        <p:txBody>
          <a:bodyPr>
            <a:noAutofit/>
          </a:bodyPr>
          <a:lstStyle/>
          <a:p>
            <a:r>
              <a:rPr lang="en-US" sz="7200"/>
              <a:t>Give us Your Feedback Please</a:t>
            </a:r>
          </a:p>
        </p:txBody>
      </p:sp>
      <p:pic>
        <p:nvPicPr>
          <p:cNvPr id="6" name="Picture 5" descr="A qr code on a poster&#10;&#10;AI-generated content may be incorrect.">
            <a:extLst>
              <a:ext uri="{FF2B5EF4-FFF2-40B4-BE49-F238E27FC236}">
                <a16:creationId xmlns:a16="http://schemas.microsoft.com/office/drawing/2014/main" id="{FA99187D-6740-E933-B16E-93A217709C77}"/>
              </a:ext>
            </a:extLst>
          </p:cNvPr>
          <p:cNvPicPr>
            <a:picLocks noChangeAspect="1"/>
          </p:cNvPicPr>
          <p:nvPr/>
        </p:nvPicPr>
        <p:blipFill>
          <a:blip r:embed="rId2"/>
          <a:stretch>
            <a:fillRect/>
          </a:stretch>
        </p:blipFill>
        <p:spPr>
          <a:xfrm>
            <a:off x="6110288" y="423863"/>
            <a:ext cx="5629275" cy="5676900"/>
          </a:xfrm>
          <a:prstGeom prst="rect">
            <a:avLst/>
          </a:prstGeom>
        </p:spPr>
      </p:pic>
    </p:spTree>
    <p:extLst>
      <p:ext uri="{BB962C8B-B14F-4D97-AF65-F5344CB8AC3E}">
        <p14:creationId xmlns:p14="http://schemas.microsoft.com/office/powerpoint/2010/main" val="425158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D7D1-ECF8-75C8-7B33-3B2791489584}"/>
              </a:ext>
            </a:extLst>
          </p:cNvPr>
          <p:cNvSpPr>
            <a:spLocks noGrp="1"/>
          </p:cNvSpPr>
          <p:nvPr>
            <p:ph type="ctrTitle"/>
          </p:nvPr>
        </p:nvSpPr>
        <p:spPr/>
        <p:txBody>
          <a:bodyPr vert="horz" lIns="91440" tIns="45720" rIns="91440" bIns="45720" rtlCol="0" anchor="ctr">
            <a:normAutofit/>
          </a:bodyPr>
          <a:lstStyle/>
          <a:p>
            <a:pPr algn="ctr"/>
            <a:r>
              <a:rPr lang="en-US" sz="7200" kern="1200">
                <a:solidFill>
                  <a:schemeClr val="tx1"/>
                </a:solidFill>
                <a:latin typeface="+mj-lt"/>
                <a:ea typeface="+mj-ea"/>
                <a:cs typeface="+mj-cs"/>
              </a:rPr>
              <a:t>Ending it right </a:t>
            </a:r>
          </a:p>
        </p:txBody>
      </p:sp>
      <p:sp>
        <p:nvSpPr>
          <p:cNvPr id="3" name="Text Placeholder 2">
            <a:extLst>
              <a:ext uri="{FF2B5EF4-FFF2-40B4-BE49-F238E27FC236}">
                <a16:creationId xmlns:a16="http://schemas.microsoft.com/office/drawing/2014/main" id="{36137A1D-6CD5-9707-0A5A-FF6EA88ACAEF}"/>
              </a:ext>
            </a:extLst>
          </p:cNvPr>
          <p:cNvSpPr>
            <a:spLocks noGrp="1"/>
          </p:cNvSpPr>
          <p:nvPr>
            <p:ph type="subTitle" idx="1"/>
          </p:nvPr>
        </p:nvSpPr>
        <p:spPr/>
        <p:txBody>
          <a:bodyPr vert="horz" lIns="91440" tIns="45720" rIns="91440" bIns="45720" rtlCol="0" anchor="ctr">
            <a:normAutofit/>
          </a:bodyPr>
          <a:lstStyle/>
          <a:p>
            <a:pPr algn="ctr"/>
            <a:r>
              <a:rPr lang="en-US" sz="2800" kern="1200">
                <a:solidFill>
                  <a:schemeClr val="tx1"/>
                </a:solidFill>
                <a:latin typeface="+mn-lt"/>
                <a:ea typeface="+mn-ea"/>
                <a:cs typeface="+mn-cs"/>
              </a:rPr>
              <a:t>Carrie</a:t>
            </a:r>
          </a:p>
        </p:txBody>
      </p:sp>
    </p:spTree>
    <p:extLst>
      <p:ext uri="{BB962C8B-B14F-4D97-AF65-F5344CB8AC3E}">
        <p14:creationId xmlns:p14="http://schemas.microsoft.com/office/powerpoint/2010/main" val="290164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69512936-108C-4FA2-9A31-2221B5785EC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29C8007-D2E5-4DBB-9B83-44138251EA4F}">
  <ds:schemaRefs>
    <ds:schemaRef ds:uri="http://schemas.microsoft.com/sharepoint/v3/contenttype/forms"/>
  </ds:schemaRefs>
</ds:datastoreItem>
</file>

<file path=customXml/itemProps3.xml><?xml version="1.0" encoding="utf-8"?>
<ds:datastoreItem xmlns:ds="http://schemas.openxmlformats.org/officeDocument/2006/customXml" ds:itemID="{433C6A3A-81C4-44BF-8653-7CA69DEF3ADE}">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72</Slides>
  <Notes>12</Notes>
  <HiddenSlides>0</HiddenSlides>
  <ScaleCrop>false</ScaleCrop>
  <HeadingPairs>
    <vt:vector size="4" baseType="variant">
      <vt:variant>
        <vt:lpstr>Theme</vt:lpstr>
      </vt:variant>
      <vt:variant>
        <vt:i4>2</vt:i4>
      </vt:variant>
      <vt:variant>
        <vt:lpstr>Slide Titles</vt:lpstr>
      </vt:variant>
      <vt:variant>
        <vt:i4>72</vt:i4>
      </vt:variant>
    </vt:vector>
  </HeadingPairs>
  <TitlesOfParts>
    <vt:vector size="74" baseType="lpstr">
      <vt:lpstr>office theme</vt:lpstr>
      <vt:lpstr>Math 16x9</vt:lpstr>
      <vt:lpstr>Campaign Academy: Coaching Skills to Develop Campaign Leaders Day 2</vt:lpstr>
      <vt:lpstr>Feedback on Feedback </vt:lpstr>
      <vt:lpstr>Community Agreements</vt:lpstr>
      <vt:lpstr>Today's Agenda: Coaching Campaign Leaders</vt:lpstr>
      <vt:lpstr>Opening Activity  </vt:lpstr>
      <vt:lpstr> Diagnosis: head, heart, hand  </vt:lpstr>
      <vt:lpstr>Cycle of Coaching </vt:lpstr>
      <vt:lpstr>Coaching Approaches </vt:lpstr>
      <vt:lpstr>PowerPoint Presentation</vt:lpstr>
      <vt:lpstr>Coaching Is Not</vt:lpstr>
      <vt:lpstr>PowerPoint Presentation</vt:lpstr>
      <vt:lpstr>Motivational </vt:lpstr>
      <vt:lpstr>Strategic Motivation</vt:lpstr>
      <vt:lpstr>Skills</vt:lpstr>
      <vt:lpstr>Activity, on a chart paper Come up with a team name, break into groups</vt:lpstr>
      <vt:lpstr>Share out! </vt:lpstr>
      <vt:lpstr>As we wrap up...  What happens if we misdiagnose?  </vt:lpstr>
      <vt:lpstr>Key Points</vt:lpstr>
      <vt:lpstr>Before Break... Think on your back home campaign... </vt:lpstr>
      <vt:lpstr>Break Time!</vt:lpstr>
      <vt:lpstr>Diagnosis in Coaching </vt:lpstr>
      <vt:lpstr>Model! </vt:lpstr>
      <vt:lpstr>Observations </vt:lpstr>
      <vt:lpstr>Find a new friend- Triad Practice </vt:lpstr>
      <vt:lpstr>Debrief: Do not move...  </vt:lpstr>
      <vt:lpstr>Coaching the Shift from Services to Organizing </vt:lpstr>
      <vt:lpstr>Service to Organizing </vt:lpstr>
      <vt:lpstr>Two Models , page 107</vt:lpstr>
      <vt:lpstr>Where is your local on the continuum?</vt:lpstr>
      <vt:lpstr>Activity! You choose! Keep the groups to 5-6, go to second choice if need be  </vt:lpstr>
      <vt:lpstr>Create a T- Chart : Your Union Activities </vt:lpstr>
      <vt:lpstr>Changing the mindset, culture, and practices of being a service-oriented culture  </vt:lpstr>
      <vt:lpstr>Coaching a Building Rep (page 104)</vt:lpstr>
      <vt:lpstr>Share Out! </vt:lpstr>
      <vt:lpstr>Key Points!</vt:lpstr>
      <vt:lpstr>LUNCH</vt:lpstr>
      <vt:lpstr>Using Assessments to Guide Coaching </vt:lpstr>
      <vt:lpstr>The Assessment Tool (pg 23 in PEPs)</vt:lpstr>
      <vt:lpstr>Group Work (20 minutes)  Divide into groups of 3: 2 people who completed an assessment and 1 person who did not.   1. What are the union's strengths?   2. Overall, what are the largest challenges?   3. What are the main barriers?    4. What are the top 3 priorities?  10 tips for talking about race: additional resources  Coaching questions: PEPS pg. 98  Equity questions: pg. 43 </vt:lpstr>
      <vt:lpstr>Key Points </vt:lpstr>
      <vt:lpstr>Coaching A Campaign Leader</vt:lpstr>
      <vt:lpstr>CAMPAIGN PLAN EXAMPLE </vt:lpstr>
      <vt:lpstr>The Stages of Campaign Planning </vt:lpstr>
      <vt:lpstr>Why does having a Campaign Plan matter?</vt:lpstr>
      <vt:lpstr>Campaign Coaching</vt:lpstr>
      <vt:lpstr>PowerPoint Presentation</vt:lpstr>
      <vt:lpstr>Designing Interventions For Coaching </vt:lpstr>
      <vt:lpstr>Questions for Sharpening Assessments</vt:lpstr>
      <vt:lpstr>Questions for Getting "Under the Surface" </vt:lpstr>
      <vt:lpstr>Questions for Prioritizing:</vt:lpstr>
      <vt:lpstr>Knowing where you are will help your coaching</vt:lpstr>
      <vt:lpstr>Issue Identification  Define the specific, tangible issue to address—moving from broad problems to actionable focus.</vt:lpstr>
      <vt:lpstr>Team Formation  Establish a core group with clear roles, shared purpose, and commitments. </vt:lpstr>
      <vt:lpstr>Power Analysis Questions Analyze the landscape: identify decision-makers, allies, opponents, and  the systems influencing the issue. </vt:lpstr>
      <vt:lpstr>Goal Setting Questions  Set clear, measurable, and motivating goals that define what success looks like for the campaign. </vt:lpstr>
      <vt:lpstr>Implementation Questions Put the plan into action, mobilizing people and resources to execute tactics effectively.</vt:lpstr>
      <vt:lpstr>Evaluate outcomes, celebrate wins, and identify lessons to strengthen future campaigns. </vt:lpstr>
      <vt:lpstr>Strategy and Tactics Questions  Develop creative strategies and concrete tactics to leverage resources and achieve campaign goals.</vt:lpstr>
      <vt:lpstr>Break Time! </vt:lpstr>
      <vt:lpstr>What's the Difference?</vt:lpstr>
      <vt:lpstr>Campaign Diagnosis and Intervention Activity </vt:lpstr>
      <vt:lpstr>Key Points</vt:lpstr>
      <vt:lpstr>Coaching Triads</vt:lpstr>
      <vt:lpstr>Coaching Framework</vt:lpstr>
      <vt:lpstr>Core Competencies in Coaching</vt:lpstr>
      <vt:lpstr>The Coaching Conversation</vt:lpstr>
      <vt:lpstr>PowerPoint Presentation</vt:lpstr>
      <vt:lpstr>Coaching Practice - 15 minutes</vt:lpstr>
      <vt:lpstr>Coaching Practice – 15 minutes</vt:lpstr>
      <vt:lpstr>Key Points</vt:lpstr>
      <vt:lpstr>Give us Your Feedback Please</vt:lpstr>
      <vt:lpstr>Ending it right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220</cp:revision>
  <dcterms:created xsi:type="dcterms:W3CDTF">2026-02-18T22:23:15Z</dcterms:created>
  <dcterms:modified xsi:type="dcterms:W3CDTF">2026-06-11T18:14:53Z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