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9"/>
  </p:notesMasterIdLst>
  <p:sldIdLst>
    <p:sldId id="314" r:id="rId5"/>
    <p:sldId id="2665" r:id="rId6"/>
    <p:sldId id="891" r:id="rId7"/>
    <p:sldId id="2660" r:id="rId8"/>
    <p:sldId id="2663" r:id="rId9"/>
    <p:sldId id="2751" r:id="rId10"/>
    <p:sldId id="264" r:id="rId11"/>
    <p:sldId id="1173" r:id="rId12"/>
    <p:sldId id="2743" r:id="rId13"/>
    <p:sldId id="2768" r:id="rId14"/>
    <p:sldId id="2784" r:id="rId15"/>
    <p:sldId id="2758" r:id="rId16"/>
    <p:sldId id="2785" r:id="rId17"/>
    <p:sldId id="2770" r:id="rId18"/>
    <p:sldId id="2759" r:id="rId19"/>
    <p:sldId id="2658" r:id="rId20"/>
    <p:sldId id="2786" r:id="rId21"/>
    <p:sldId id="2788" r:id="rId22"/>
    <p:sldId id="2760" r:id="rId23"/>
    <p:sldId id="2761" r:id="rId24"/>
    <p:sldId id="2762" r:id="rId25"/>
    <p:sldId id="2779" r:id="rId26"/>
    <p:sldId id="2781" r:id="rId27"/>
    <p:sldId id="2783" r:id="rId28"/>
    <p:sldId id="2772" r:id="rId29"/>
    <p:sldId id="2773" r:id="rId30"/>
    <p:sldId id="2774" r:id="rId31"/>
    <p:sldId id="2790" r:id="rId32"/>
    <p:sldId id="2791" r:id="rId33"/>
    <p:sldId id="2789" r:id="rId34"/>
    <p:sldId id="2792" r:id="rId35"/>
    <p:sldId id="2749" r:id="rId36"/>
    <p:sldId id="2775" r:id="rId37"/>
    <p:sldId id="2782"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8AA1A"/>
    <a:srgbClr val="E6D840"/>
    <a:srgbClr val="E3D42D"/>
    <a:srgbClr val="EDE155"/>
    <a:srgbClr val="A3E6C9"/>
    <a:srgbClr val="B4E5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BC59B4-7254-ED09-E6A4-C4E36138895A}" v="10" dt="2026-03-14T19:01:28.080"/>
    <p1510:client id="{12D04958-0C7E-D5CA-AFE1-DA2308B27F4A}" v="3" dt="2026-03-15T14:01:58.160"/>
    <p1510:client id="{12E02E1A-A3D8-0F31-12D5-E0051E1C0AD5}" v="19" dt="2026-03-15T12:48:52.659"/>
    <p1510:client id="{230D8611-DF72-953F-C565-3D2B2FF5386C}" v="726" dt="2026-03-14T19:29:09.739"/>
    <p1510:client id="{4781C026-7903-7DB7-E704-27698D64FA3D}" v="385" dt="2026-03-14T22:10:30.702"/>
    <p1510:client id="{4935E463-15BD-4FD0-FD22-E80DAFC0F935}" v="153" dt="2026-03-14T22:29:29.010"/>
    <p1510:client id="{6CFC8E83-680C-AE74-F80B-C7E09DFC3397}" v="43" dt="2026-03-14T22:14:25.850"/>
    <p1510:client id="{6D6303B8-45D0-C364-93CF-3979AD4879FE}" v="15" dt="2026-03-14T22:06:09.870"/>
    <p1510:client id="{7557576F-BD74-3A1A-CE10-3DC7147FADCE}" v="68" dt="2026-03-14T21:26:33.151"/>
    <p1510:client id="{844BEAA0-BE88-375C-A8DD-5B7FBBB0B686}" v="74" dt="2026-03-14T21:45:14.488"/>
    <p1510:client id="{A11D9021-75A2-5445-DCEF-B215E01E894F}" v="306" dt="2026-03-14T22:31:11.159"/>
    <p1510:client id="{B5A09D5D-44BF-CFED-8151-DB3DC2C2FD05}" v="19" dt="2026-03-14T18:15:44.147"/>
    <p1510:client id="{BB66188E-2C6B-24B9-0CAC-607617988A0A}" v="170" dt="2026-03-14T19:39:34.670"/>
    <p1510:client id="{DDF34A6F-D0F9-CBA0-F0E2-D67B2F2A3AA6}" v="373" dt="2026-03-14T19:39:19.881"/>
    <p1510:client id="{EB432017-A229-8470-96FE-A67C4331BC1C}" v="3" dt="2026-03-15T13:27:26.6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 Melissa" userId="S::melissa.dan_floridaea.org#ext#@neahq.onmicrosoft.com::c4cbae29-c430-47cb-b8f3-3fa55c3f6821" providerId="AD" clId="Web-{12D04958-0C7E-D5CA-AFE1-DA2308B27F4A}"/>
    <pc:docChg chg="modSld">
      <pc:chgData name="Dan, Melissa" userId="S::melissa.dan_floridaea.org#ext#@neahq.onmicrosoft.com::c4cbae29-c430-47cb-b8f3-3fa55c3f6821" providerId="AD" clId="Web-{12D04958-0C7E-D5CA-AFE1-DA2308B27F4A}" dt="2026-03-15T14:01:58.160" v="2" actId="1076"/>
      <pc:docMkLst>
        <pc:docMk/>
      </pc:docMkLst>
      <pc:sldChg chg="delSp modSp">
        <pc:chgData name="Dan, Melissa" userId="S::melissa.dan_floridaea.org#ext#@neahq.onmicrosoft.com::c4cbae29-c430-47cb-b8f3-3fa55c3f6821" providerId="AD" clId="Web-{12D04958-0C7E-D5CA-AFE1-DA2308B27F4A}" dt="2026-03-15T14:01:58.160" v="2" actId="1076"/>
        <pc:sldMkLst>
          <pc:docMk/>
          <pc:sldMk cId="2498101875" sldId="2785"/>
        </pc:sldMkLst>
        <pc:spChg chg="mod">
          <ac:chgData name="Dan, Melissa" userId="S::melissa.dan_floridaea.org#ext#@neahq.onmicrosoft.com::c4cbae29-c430-47cb-b8f3-3fa55c3f6821" providerId="AD" clId="Web-{12D04958-0C7E-D5CA-AFE1-DA2308B27F4A}" dt="2026-03-15T14:01:58.160" v="2" actId="1076"/>
          <ac:spMkLst>
            <pc:docMk/>
            <pc:sldMk cId="2498101875" sldId="2785"/>
            <ac:spMk id="2" creationId="{9BCCBAB0-13BB-4005-D80A-D7947BEB1595}"/>
          </ac:spMkLst>
        </pc:spChg>
        <pc:spChg chg="del">
          <ac:chgData name="Dan, Melissa" userId="S::melissa.dan_floridaea.org#ext#@neahq.onmicrosoft.com::c4cbae29-c430-47cb-b8f3-3fa55c3f6821" providerId="AD" clId="Web-{12D04958-0C7E-D5CA-AFE1-DA2308B27F4A}" dt="2026-03-15T14:01:51.191" v="0"/>
          <ac:spMkLst>
            <pc:docMk/>
            <pc:sldMk cId="2498101875" sldId="2785"/>
            <ac:spMk id="3" creationId="{905AF33E-EEB5-7BBA-5711-1A36A5468749}"/>
          </ac:spMkLst>
        </pc:spChg>
      </pc:sldChg>
    </pc:docChg>
  </pc:docChgLst>
  <pc:docChgLst>
    <pc:chgData name="Rodriguez, Fabricio [MD]" userId="S::frodriguez_mseanea.org#ext#@neahq.onmicrosoft.com::bff10b71-9c9c-4939-a297-8550b1909c9f" providerId="AD" clId="Web-{DDF34A6F-D0F9-CBA0-F0E2-D67B2F2A3AA6}"/>
    <pc:docChg chg="addSld delSld modSld sldOrd">
      <pc:chgData name="Rodriguez, Fabricio [MD]" userId="S::frodriguez_mseanea.org#ext#@neahq.onmicrosoft.com::bff10b71-9c9c-4939-a297-8550b1909c9f" providerId="AD" clId="Web-{DDF34A6F-D0F9-CBA0-F0E2-D67B2F2A3AA6}" dt="2026-03-14T19:39:19.881" v="381" actId="20577"/>
      <pc:docMkLst>
        <pc:docMk/>
      </pc:docMkLst>
      <pc:sldChg chg="del">
        <pc:chgData name="Rodriguez, Fabricio [MD]" userId="S::frodriguez_mseanea.org#ext#@neahq.onmicrosoft.com::bff10b71-9c9c-4939-a297-8550b1909c9f" providerId="AD" clId="Web-{DDF34A6F-D0F9-CBA0-F0E2-D67B2F2A3AA6}" dt="2026-03-14T19:15:59.717" v="294"/>
        <pc:sldMkLst>
          <pc:docMk/>
          <pc:sldMk cId="3348498523" sldId="257"/>
        </pc:sldMkLst>
      </pc:sldChg>
      <pc:sldChg chg="del">
        <pc:chgData name="Rodriguez, Fabricio [MD]" userId="S::frodriguez_mseanea.org#ext#@neahq.onmicrosoft.com::bff10b71-9c9c-4939-a297-8550b1909c9f" providerId="AD" clId="Web-{DDF34A6F-D0F9-CBA0-F0E2-D67B2F2A3AA6}" dt="2026-03-14T19:15:59.717" v="291"/>
        <pc:sldMkLst>
          <pc:docMk/>
          <pc:sldMk cId="4144100278" sldId="258"/>
        </pc:sldMkLst>
      </pc:sldChg>
      <pc:sldChg chg="del">
        <pc:chgData name="Rodriguez, Fabricio [MD]" userId="S::frodriguez_mseanea.org#ext#@neahq.onmicrosoft.com::bff10b71-9c9c-4939-a297-8550b1909c9f" providerId="AD" clId="Web-{DDF34A6F-D0F9-CBA0-F0E2-D67B2F2A3AA6}" dt="2026-03-14T19:15:59.717" v="292"/>
        <pc:sldMkLst>
          <pc:docMk/>
          <pc:sldMk cId="1577561649" sldId="259"/>
        </pc:sldMkLst>
      </pc:sldChg>
      <pc:sldChg chg="del">
        <pc:chgData name="Rodriguez, Fabricio [MD]" userId="S::frodriguez_mseanea.org#ext#@neahq.onmicrosoft.com::bff10b71-9c9c-4939-a297-8550b1909c9f" providerId="AD" clId="Web-{DDF34A6F-D0F9-CBA0-F0E2-D67B2F2A3AA6}" dt="2026-03-14T19:15:59.717" v="293"/>
        <pc:sldMkLst>
          <pc:docMk/>
          <pc:sldMk cId="727559256" sldId="260"/>
        </pc:sldMkLst>
      </pc:sldChg>
      <pc:sldChg chg="modSp">
        <pc:chgData name="Rodriguez, Fabricio [MD]" userId="S::frodriguez_mseanea.org#ext#@neahq.onmicrosoft.com::bff10b71-9c9c-4939-a297-8550b1909c9f" providerId="AD" clId="Web-{DDF34A6F-D0F9-CBA0-F0E2-D67B2F2A3AA6}" dt="2026-03-14T15:33:40.558" v="198" actId="1076"/>
        <pc:sldMkLst>
          <pc:docMk/>
          <pc:sldMk cId="288710777" sldId="2759"/>
        </pc:sldMkLst>
        <pc:spChg chg="mod">
          <ac:chgData name="Rodriguez, Fabricio [MD]" userId="S::frodriguez_mseanea.org#ext#@neahq.onmicrosoft.com::bff10b71-9c9c-4939-a297-8550b1909c9f" providerId="AD" clId="Web-{DDF34A6F-D0F9-CBA0-F0E2-D67B2F2A3AA6}" dt="2026-03-14T15:33:40.558" v="198" actId="1076"/>
          <ac:spMkLst>
            <pc:docMk/>
            <pc:sldMk cId="288710777" sldId="2759"/>
            <ac:spMk id="2" creationId="{D173364E-4BE7-5122-B196-C24028CB9787}"/>
          </ac:spMkLst>
        </pc:spChg>
      </pc:sldChg>
      <pc:sldChg chg="modSp">
        <pc:chgData name="Rodriguez, Fabricio [MD]" userId="S::frodriguez_mseanea.org#ext#@neahq.onmicrosoft.com::bff10b71-9c9c-4939-a297-8550b1909c9f" providerId="AD" clId="Web-{DDF34A6F-D0F9-CBA0-F0E2-D67B2F2A3AA6}" dt="2026-03-14T19:18:44.764" v="329" actId="20577"/>
        <pc:sldMkLst>
          <pc:docMk/>
          <pc:sldMk cId="3522044381" sldId="2760"/>
        </pc:sldMkLst>
        <pc:spChg chg="mod">
          <ac:chgData name="Rodriguez, Fabricio [MD]" userId="S::frodriguez_mseanea.org#ext#@neahq.onmicrosoft.com::bff10b71-9c9c-4939-a297-8550b1909c9f" providerId="AD" clId="Web-{DDF34A6F-D0F9-CBA0-F0E2-D67B2F2A3AA6}" dt="2026-03-14T19:18:11.014" v="326" actId="20577"/>
          <ac:spMkLst>
            <pc:docMk/>
            <pc:sldMk cId="3522044381" sldId="2760"/>
            <ac:spMk id="2" creationId="{CDAA3306-AEFC-12A4-5315-682544D0A6B3}"/>
          </ac:spMkLst>
        </pc:spChg>
        <pc:spChg chg="mod">
          <ac:chgData name="Rodriguez, Fabricio [MD]" userId="S::frodriguez_mseanea.org#ext#@neahq.onmicrosoft.com::bff10b71-9c9c-4939-a297-8550b1909c9f" providerId="AD" clId="Web-{DDF34A6F-D0F9-CBA0-F0E2-D67B2F2A3AA6}" dt="2026-03-14T19:18:44.764" v="329" actId="20577"/>
          <ac:spMkLst>
            <pc:docMk/>
            <pc:sldMk cId="3522044381" sldId="2760"/>
            <ac:spMk id="3" creationId="{AC13DFDA-A615-2CCA-D841-D634841CC312}"/>
          </ac:spMkLst>
        </pc:spChg>
      </pc:sldChg>
      <pc:sldChg chg="addSp delSp modSp">
        <pc:chgData name="Rodriguez, Fabricio [MD]" userId="S::frodriguez_mseanea.org#ext#@neahq.onmicrosoft.com::bff10b71-9c9c-4939-a297-8550b1909c9f" providerId="AD" clId="Web-{DDF34A6F-D0F9-CBA0-F0E2-D67B2F2A3AA6}" dt="2026-03-14T19:39:19.881" v="381" actId="20577"/>
        <pc:sldMkLst>
          <pc:docMk/>
          <pc:sldMk cId="373348184" sldId="2762"/>
        </pc:sldMkLst>
        <pc:spChg chg="add del mod">
          <ac:chgData name="Rodriguez, Fabricio [MD]" userId="S::frodriguez_mseanea.org#ext#@neahq.onmicrosoft.com::bff10b71-9c9c-4939-a297-8550b1909c9f" providerId="AD" clId="Web-{DDF34A6F-D0F9-CBA0-F0E2-D67B2F2A3AA6}" dt="2026-03-14T19:19:16.689" v="334"/>
          <ac:spMkLst>
            <pc:docMk/>
            <pc:sldMk cId="373348184" sldId="2762"/>
            <ac:spMk id="2" creationId="{218BD773-6862-CFFB-C191-EE35042A7DAE}"/>
          </ac:spMkLst>
        </pc:spChg>
        <pc:spChg chg="del mod">
          <ac:chgData name="Rodriguez, Fabricio [MD]" userId="S::frodriguez_mseanea.org#ext#@neahq.onmicrosoft.com::bff10b71-9c9c-4939-a297-8550b1909c9f" providerId="AD" clId="Web-{DDF34A6F-D0F9-CBA0-F0E2-D67B2F2A3AA6}" dt="2026-03-14T19:19:26.127" v="336"/>
          <ac:spMkLst>
            <pc:docMk/>
            <pc:sldMk cId="373348184" sldId="2762"/>
            <ac:spMk id="3" creationId="{BD2E31D7-5CAA-CBC1-4598-1E23DF6085D5}"/>
          </ac:spMkLst>
        </pc:spChg>
        <pc:spChg chg="mod">
          <ac:chgData name="Rodriguez, Fabricio [MD]" userId="S::frodriguez_mseanea.org#ext#@neahq.onmicrosoft.com::bff10b71-9c9c-4939-a297-8550b1909c9f" providerId="AD" clId="Web-{DDF34A6F-D0F9-CBA0-F0E2-D67B2F2A3AA6}" dt="2026-03-14T19:39:19.881" v="381" actId="20577"/>
          <ac:spMkLst>
            <pc:docMk/>
            <pc:sldMk cId="373348184" sldId="2762"/>
            <ac:spMk id="5" creationId="{C6643A36-9EDF-8FBE-04C2-B68D4624F65D}"/>
          </ac:spMkLst>
        </pc:spChg>
      </pc:sldChg>
      <pc:sldChg chg="modSp">
        <pc:chgData name="Rodriguez, Fabricio [MD]" userId="S::frodriguez_mseanea.org#ext#@neahq.onmicrosoft.com::bff10b71-9c9c-4939-a297-8550b1909c9f" providerId="AD" clId="Web-{DDF34A6F-D0F9-CBA0-F0E2-D67B2F2A3AA6}" dt="2026-03-14T19:21:07.924" v="356" actId="20577"/>
        <pc:sldMkLst>
          <pc:docMk/>
          <pc:sldMk cId="3199424114" sldId="2763"/>
        </pc:sldMkLst>
        <pc:spChg chg="mod">
          <ac:chgData name="Rodriguez, Fabricio [MD]" userId="S::frodriguez_mseanea.org#ext#@neahq.onmicrosoft.com::bff10b71-9c9c-4939-a297-8550b1909c9f" providerId="AD" clId="Web-{DDF34A6F-D0F9-CBA0-F0E2-D67B2F2A3AA6}" dt="2026-03-14T19:21:07.924" v="356" actId="20577"/>
          <ac:spMkLst>
            <pc:docMk/>
            <pc:sldMk cId="3199424114" sldId="2763"/>
            <ac:spMk id="3" creationId="{0A670126-4E39-8141-5E3F-D627B8A98E34}"/>
          </ac:spMkLst>
        </pc:spChg>
      </pc:sldChg>
      <pc:sldChg chg="del">
        <pc:chgData name="Rodriguez, Fabricio [MD]" userId="S::frodriguez_mseanea.org#ext#@neahq.onmicrosoft.com::bff10b71-9c9c-4939-a297-8550b1909c9f" providerId="AD" clId="Web-{DDF34A6F-D0F9-CBA0-F0E2-D67B2F2A3AA6}" dt="2026-03-14T19:15:46.404" v="290"/>
        <pc:sldMkLst>
          <pc:docMk/>
          <pc:sldMk cId="4270309610" sldId="2764"/>
        </pc:sldMkLst>
      </pc:sldChg>
      <pc:sldChg chg="del">
        <pc:chgData name="Rodriguez, Fabricio [MD]" userId="S::frodriguez_mseanea.org#ext#@neahq.onmicrosoft.com::bff10b71-9c9c-4939-a297-8550b1909c9f" providerId="AD" clId="Web-{DDF34A6F-D0F9-CBA0-F0E2-D67B2F2A3AA6}" dt="2026-03-14T19:15:46.389" v="289"/>
        <pc:sldMkLst>
          <pc:docMk/>
          <pc:sldMk cId="3772128046" sldId="2765"/>
        </pc:sldMkLst>
      </pc:sldChg>
      <pc:sldChg chg="del">
        <pc:chgData name="Rodriguez, Fabricio [MD]" userId="S::frodriguez_mseanea.org#ext#@neahq.onmicrosoft.com::bff10b71-9c9c-4939-a297-8550b1909c9f" providerId="AD" clId="Web-{DDF34A6F-D0F9-CBA0-F0E2-D67B2F2A3AA6}" dt="2026-03-14T19:15:46.389" v="288"/>
        <pc:sldMkLst>
          <pc:docMk/>
          <pc:sldMk cId="3707532086" sldId="2766"/>
        </pc:sldMkLst>
      </pc:sldChg>
      <pc:sldChg chg="del">
        <pc:chgData name="Rodriguez, Fabricio [MD]" userId="S::frodriguez_mseanea.org#ext#@neahq.onmicrosoft.com::bff10b71-9c9c-4939-a297-8550b1909c9f" providerId="AD" clId="Web-{DDF34A6F-D0F9-CBA0-F0E2-D67B2F2A3AA6}" dt="2026-03-14T19:15:46.389" v="287"/>
        <pc:sldMkLst>
          <pc:docMk/>
          <pc:sldMk cId="3179760777" sldId="2767"/>
        </pc:sldMkLst>
      </pc:sldChg>
      <pc:sldChg chg="new ord">
        <pc:chgData name="Rodriguez, Fabricio [MD]" userId="S::frodriguez_mseanea.org#ext#@neahq.onmicrosoft.com::bff10b71-9c9c-4939-a297-8550b1909c9f" providerId="AD" clId="Web-{DDF34A6F-D0F9-CBA0-F0E2-D67B2F2A3AA6}" dt="2026-03-14T19:18:55.514" v="330"/>
        <pc:sldMkLst>
          <pc:docMk/>
          <pc:sldMk cId="4244511412" sldId="2769"/>
        </pc:sldMkLst>
      </pc:sldChg>
      <pc:sldChg chg="delSp modSp add ord replId">
        <pc:chgData name="Rodriguez, Fabricio [MD]" userId="S::frodriguez_mseanea.org#ext#@neahq.onmicrosoft.com::bff10b71-9c9c-4939-a297-8550b1909c9f" providerId="AD" clId="Web-{DDF34A6F-D0F9-CBA0-F0E2-D67B2F2A3AA6}" dt="2026-03-14T15:53:07.967" v="286"/>
        <pc:sldMkLst>
          <pc:docMk/>
          <pc:sldMk cId="3075275907" sldId="2770"/>
        </pc:sldMkLst>
        <pc:spChg chg="mod">
          <ac:chgData name="Rodriguez, Fabricio [MD]" userId="S::frodriguez_mseanea.org#ext#@neahq.onmicrosoft.com::bff10b71-9c9c-4939-a297-8550b1909c9f" providerId="AD" clId="Web-{DDF34A6F-D0F9-CBA0-F0E2-D67B2F2A3AA6}" dt="2026-03-14T15:51:55.403" v="285" actId="20577"/>
          <ac:spMkLst>
            <pc:docMk/>
            <pc:sldMk cId="3075275907" sldId="2770"/>
            <ac:spMk id="8" creationId="{33FF6F61-4D44-B163-DD78-892BCE6B8D85}"/>
          </ac:spMkLst>
        </pc:spChg>
        <pc:spChg chg="del">
          <ac:chgData name="Rodriguez, Fabricio [MD]" userId="S::frodriguez_mseanea.org#ext#@neahq.onmicrosoft.com::bff10b71-9c9c-4939-a297-8550b1909c9f" providerId="AD" clId="Web-{DDF34A6F-D0F9-CBA0-F0E2-D67B2F2A3AA6}" dt="2026-03-14T15:49:36.106" v="201"/>
          <ac:spMkLst>
            <pc:docMk/>
            <pc:sldMk cId="3075275907" sldId="2770"/>
            <ac:spMk id="9" creationId="{B96DC162-DB30-CA47-09BF-75D6AFD6A942}"/>
          </ac:spMkLst>
        </pc:spChg>
      </pc:sldChg>
      <pc:sldChg chg="modSp new ord">
        <pc:chgData name="Rodriguez, Fabricio [MD]" userId="S::frodriguez_mseanea.org#ext#@neahq.onmicrosoft.com::bff10b71-9c9c-4939-a297-8550b1909c9f" providerId="AD" clId="Web-{DDF34A6F-D0F9-CBA0-F0E2-D67B2F2A3AA6}" dt="2026-03-14T19:21:46.486" v="380" actId="20577"/>
        <pc:sldMkLst>
          <pc:docMk/>
          <pc:sldMk cId="120343432" sldId="2779"/>
        </pc:sldMkLst>
        <pc:spChg chg="mod">
          <ac:chgData name="Rodriguez, Fabricio [MD]" userId="S::frodriguez_mseanea.org#ext#@neahq.onmicrosoft.com::bff10b71-9c9c-4939-a297-8550b1909c9f" providerId="AD" clId="Web-{DDF34A6F-D0F9-CBA0-F0E2-D67B2F2A3AA6}" dt="2026-03-14T19:21:46.486" v="380" actId="20577"/>
          <ac:spMkLst>
            <pc:docMk/>
            <pc:sldMk cId="120343432" sldId="2779"/>
            <ac:spMk id="2" creationId="{0EA685D3-EEA4-2ECA-0CAC-1DB4621175F8}"/>
          </ac:spMkLst>
        </pc:spChg>
      </pc:sldChg>
    </pc:docChg>
  </pc:docChgLst>
  <pc:docChgLst>
    <pc:chgData name="Dan, Melissa" userId="S::melissa.dan_floridaea.org#ext#@neahq.onmicrosoft.com::c4cbae29-c430-47cb-b8f3-3fa55c3f6821" providerId="AD" clId="Web-{BB66188E-2C6B-24B9-0CAC-607617988A0A}"/>
    <pc:docChg chg="addSld delSld modSld sldOrd">
      <pc:chgData name="Dan, Melissa" userId="S::melissa.dan_floridaea.org#ext#@neahq.onmicrosoft.com::c4cbae29-c430-47cb-b8f3-3fa55c3f6821" providerId="AD" clId="Web-{BB66188E-2C6B-24B9-0CAC-607617988A0A}" dt="2026-03-14T19:39:34.670" v="167" actId="20577"/>
      <pc:docMkLst>
        <pc:docMk/>
      </pc:docMkLst>
      <pc:sldChg chg="add del">
        <pc:chgData name="Dan, Melissa" userId="S::melissa.dan_floridaea.org#ext#@neahq.onmicrosoft.com::c4cbae29-c430-47cb-b8f3-3fa55c3f6821" providerId="AD" clId="Web-{BB66188E-2C6B-24B9-0CAC-607617988A0A}" dt="2026-03-14T19:30:50.780" v="11"/>
        <pc:sldMkLst>
          <pc:docMk/>
          <pc:sldMk cId="3204258719" sldId="269"/>
        </pc:sldMkLst>
      </pc:sldChg>
      <pc:sldChg chg="del">
        <pc:chgData name="Dan, Melissa" userId="S::melissa.dan_floridaea.org#ext#@neahq.onmicrosoft.com::c4cbae29-c430-47cb-b8f3-3fa55c3f6821" providerId="AD" clId="Web-{BB66188E-2C6B-24B9-0CAC-607617988A0A}" dt="2026-03-14T19:33:58.895" v="52"/>
        <pc:sldMkLst>
          <pc:docMk/>
          <pc:sldMk cId="2231501690" sldId="1177"/>
        </pc:sldMkLst>
      </pc:sldChg>
      <pc:sldChg chg="del">
        <pc:chgData name="Dan, Melissa" userId="S::melissa.dan_floridaea.org#ext#@neahq.onmicrosoft.com::c4cbae29-c430-47cb-b8f3-3fa55c3f6821" providerId="AD" clId="Web-{BB66188E-2C6B-24B9-0CAC-607617988A0A}" dt="2026-03-14T19:33:58.895" v="51"/>
        <pc:sldMkLst>
          <pc:docMk/>
          <pc:sldMk cId="3820718840" sldId="2613"/>
        </pc:sldMkLst>
      </pc:sldChg>
      <pc:sldChg chg="del">
        <pc:chgData name="Dan, Melissa" userId="S::melissa.dan_floridaea.org#ext#@neahq.onmicrosoft.com::c4cbae29-c430-47cb-b8f3-3fa55c3f6821" providerId="AD" clId="Web-{BB66188E-2C6B-24B9-0CAC-607617988A0A}" dt="2026-03-14T19:33:58.895" v="53"/>
        <pc:sldMkLst>
          <pc:docMk/>
          <pc:sldMk cId="3329398716" sldId="2620"/>
        </pc:sldMkLst>
      </pc:sldChg>
      <pc:sldChg chg="modSp del">
        <pc:chgData name="Dan, Melissa" userId="S::melissa.dan_floridaea.org#ext#@neahq.onmicrosoft.com::c4cbae29-c430-47cb-b8f3-3fa55c3f6821" providerId="AD" clId="Web-{BB66188E-2C6B-24B9-0CAC-607617988A0A}" dt="2026-03-14T19:34:53.832" v="74"/>
        <pc:sldMkLst>
          <pc:docMk/>
          <pc:sldMk cId="2979330282" sldId="2622"/>
        </pc:sldMkLst>
        <pc:spChg chg="mod">
          <ac:chgData name="Dan, Melissa" userId="S::melissa.dan_floridaea.org#ext#@neahq.onmicrosoft.com::c4cbae29-c430-47cb-b8f3-3fa55c3f6821" providerId="AD" clId="Web-{BB66188E-2C6B-24B9-0CAC-607617988A0A}" dt="2026-03-14T19:34:41.661" v="72" actId="20577"/>
          <ac:spMkLst>
            <pc:docMk/>
            <pc:sldMk cId="2979330282" sldId="2622"/>
            <ac:spMk id="2" creationId="{3244A7DE-544B-816A-0C40-341611BB6427}"/>
          </ac:spMkLst>
        </pc:spChg>
      </pc:sldChg>
      <pc:sldChg chg="modSp">
        <pc:chgData name="Dan, Melissa" userId="S::melissa.dan_floridaea.org#ext#@neahq.onmicrosoft.com::c4cbae29-c430-47cb-b8f3-3fa55c3f6821" providerId="AD" clId="Web-{BB66188E-2C6B-24B9-0CAC-607617988A0A}" dt="2026-03-14T19:38:25.020" v="147" actId="1076"/>
        <pc:sldMkLst>
          <pc:docMk/>
          <pc:sldMk cId="2122053680" sldId="2658"/>
        </pc:sldMkLst>
        <pc:graphicFrameChg chg="mod">
          <ac:chgData name="Dan, Melissa" userId="S::melissa.dan_floridaea.org#ext#@neahq.onmicrosoft.com::c4cbae29-c430-47cb-b8f3-3fa55c3f6821" providerId="AD" clId="Web-{BB66188E-2C6B-24B9-0CAC-607617988A0A}" dt="2026-03-14T19:38:25.020" v="147" actId="1076"/>
          <ac:graphicFrameMkLst>
            <pc:docMk/>
            <pc:sldMk cId="2122053680" sldId="2658"/>
            <ac:graphicFrameMk id="371" creationId="{33C209A9-0A5F-049F-B354-0B5BCE5FABCC}"/>
          </ac:graphicFrameMkLst>
        </pc:graphicFrameChg>
      </pc:sldChg>
      <pc:sldChg chg="add del">
        <pc:chgData name="Dan, Melissa" userId="S::melissa.dan_floridaea.org#ext#@neahq.onmicrosoft.com::c4cbae29-c430-47cb-b8f3-3fa55c3f6821" providerId="AD" clId="Web-{BB66188E-2C6B-24B9-0CAC-607617988A0A}" dt="2026-03-14T19:30:46.921" v="8"/>
        <pc:sldMkLst>
          <pc:docMk/>
          <pc:sldMk cId="1703317218" sldId="2659"/>
        </pc:sldMkLst>
      </pc:sldChg>
      <pc:sldChg chg="del">
        <pc:chgData name="Dan, Melissa" userId="S::melissa.dan_floridaea.org#ext#@neahq.onmicrosoft.com::c4cbae29-c430-47cb-b8f3-3fa55c3f6821" providerId="AD" clId="Web-{BB66188E-2C6B-24B9-0CAC-607617988A0A}" dt="2026-03-14T19:34:01.317" v="55"/>
        <pc:sldMkLst>
          <pc:docMk/>
          <pc:sldMk cId="2409228865" sldId="2752"/>
        </pc:sldMkLst>
      </pc:sldChg>
      <pc:sldChg chg="del">
        <pc:chgData name="Dan, Melissa" userId="S::melissa.dan_floridaea.org#ext#@neahq.onmicrosoft.com::c4cbae29-c430-47cb-b8f3-3fa55c3f6821" providerId="AD" clId="Web-{BB66188E-2C6B-24B9-0CAC-607617988A0A}" dt="2026-03-14T19:34:01.317" v="54"/>
        <pc:sldMkLst>
          <pc:docMk/>
          <pc:sldMk cId="4139391496" sldId="2753"/>
        </pc:sldMkLst>
      </pc:sldChg>
      <pc:sldChg chg="add del">
        <pc:chgData name="Dan, Melissa" userId="S::melissa.dan_floridaea.org#ext#@neahq.onmicrosoft.com::c4cbae29-c430-47cb-b8f3-3fa55c3f6821" providerId="AD" clId="Web-{BB66188E-2C6B-24B9-0CAC-607617988A0A}" dt="2026-03-14T19:30:46.937" v="10"/>
        <pc:sldMkLst>
          <pc:docMk/>
          <pc:sldMk cId="299083133" sldId="2754"/>
        </pc:sldMkLst>
      </pc:sldChg>
      <pc:sldChg chg="add del">
        <pc:chgData name="Dan, Melissa" userId="S::melissa.dan_floridaea.org#ext#@neahq.onmicrosoft.com::c4cbae29-c430-47cb-b8f3-3fa55c3f6821" providerId="AD" clId="Web-{BB66188E-2C6B-24B9-0CAC-607617988A0A}" dt="2026-03-14T19:30:46.921" v="9"/>
        <pc:sldMkLst>
          <pc:docMk/>
          <pc:sldMk cId="1183597701" sldId="2755"/>
        </pc:sldMkLst>
      </pc:sldChg>
      <pc:sldChg chg="delSp modSp del">
        <pc:chgData name="Dan, Melissa" userId="S::melissa.dan_floridaea.org#ext#@neahq.onmicrosoft.com::c4cbae29-c430-47cb-b8f3-3fa55c3f6821" providerId="AD" clId="Web-{BB66188E-2C6B-24B9-0CAC-607617988A0A}" dt="2026-03-14T19:37:59.833" v="145"/>
        <pc:sldMkLst>
          <pc:docMk/>
          <pc:sldMk cId="1663576825" sldId="2756"/>
        </pc:sldMkLst>
        <pc:spChg chg="mod">
          <ac:chgData name="Dan, Melissa" userId="S::melissa.dan_floridaea.org#ext#@neahq.onmicrosoft.com::c4cbae29-c430-47cb-b8f3-3fa55c3f6821" providerId="AD" clId="Web-{BB66188E-2C6B-24B9-0CAC-607617988A0A}" dt="2026-03-14T19:32:54.207" v="50" actId="14100"/>
          <ac:spMkLst>
            <pc:docMk/>
            <pc:sldMk cId="1663576825" sldId="2756"/>
            <ac:spMk id="2" creationId="{CC506F71-89C1-CF46-6AED-FE31B6E15861}"/>
          </ac:spMkLst>
        </pc:spChg>
        <pc:spChg chg="del">
          <ac:chgData name="Dan, Melissa" userId="S::melissa.dan_floridaea.org#ext#@neahq.onmicrosoft.com::c4cbae29-c430-47cb-b8f3-3fa55c3f6821" providerId="AD" clId="Web-{BB66188E-2C6B-24B9-0CAC-607617988A0A}" dt="2026-03-14T19:32:30.499" v="46"/>
          <ac:spMkLst>
            <pc:docMk/>
            <pc:sldMk cId="1663576825" sldId="2756"/>
            <ac:spMk id="3" creationId="{357C7436-22F6-3241-8B2D-3DB70C6B1885}"/>
          </ac:spMkLst>
        </pc:spChg>
      </pc:sldChg>
      <pc:sldChg chg="modSp del">
        <pc:chgData name="Dan, Melissa" userId="S::melissa.dan_floridaea.org#ext#@neahq.onmicrosoft.com::c4cbae29-c430-47cb-b8f3-3fa55c3f6821" providerId="AD" clId="Web-{BB66188E-2C6B-24B9-0CAC-607617988A0A}" dt="2026-03-14T19:39:13.670" v="153"/>
        <pc:sldMkLst>
          <pc:docMk/>
          <pc:sldMk cId="272389791" sldId="2757"/>
        </pc:sldMkLst>
        <pc:spChg chg="mod">
          <ac:chgData name="Dan, Melissa" userId="S::melissa.dan_floridaea.org#ext#@neahq.onmicrosoft.com::c4cbae29-c430-47cb-b8f3-3fa55c3f6821" providerId="AD" clId="Web-{BB66188E-2C6B-24B9-0CAC-607617988A0A}" dt="2026-03-14T19:31:59.734" v="43" actId="14100"/>
          <ac:spMkLst>
            <pc:docMk/>
            <pc:sldMk cId="272389791" sldId="2757"/>
            <ac:spMk id="2" creationId="{2CACAF29-BE33-2E61-3F1C-8480DCA2F84C}"/>
          </ac:spMkLst>
        </pc:spChg>
        <pc:spChg chg="mod">
          <ac:chgData name="Dan, Melissa" userId="S::melissa.dan_floridaea.org#ext#@neahq.onmicrosoft.com::c4cbae29-c430-47cb-b8f3-3fa55c3f6821" providerId="AD" clId="Web-{BB66188E-2C6B-24B9-0CAC-607617988A0A}" dt="2026-03-14T19:32:08.171" v="45" actId="1076"/>
          <ac:spMkLst>
            <pc:docMk/>
            <pc:sldMk cId="272389791" sldId="2757"/>
            <ac:spMk id="3" creationId="{4E6E79E2-3CEF-86DA-3A74-8EEF1E6BE783}"/>
          </ac:spMkLst>
        </pc:spChg>
      </pc:sldChg>
      <pc:sldChg chg="modSp">
        <pc:chgData name="Dan, Melissa" userId="S::melissa.dan_floridaea.org#ext#@neahq.onmicrosoft.com::c4cbae29-c430-47cb-b8f3-3fa55c3f6821" providerId="AD" clId="Web-{BB66188E-2C6B-24B9-0CAC-607617988A0A}" dt="2026-03-14T19:38:34.770" v="151" actId="20577"/>
        <pc:sldMkLst>
          <pc:docMk/>
          <pc:sldMk cId="288710777" sldId="2759"/>
        </pc:sldMkLst>
        <pc:spChg chg="mod">
          <ac:chgData name="Dan, Melissa" userId="S::melissa.dan_floridaea.org#ext#@neahq.onmicrosoft.com::c4cbae29-c430-47cb-b8f3-3fa55c3f6821" providerId="AD" clId="Web-{BB66188E-2C6B-24B9-0CAC-607617988A0A}" dt="2026-03-14T19:38:34.770" v="151" actId="20577"/>
          <ac:spMkLst>
            <pc:docMk/>
            <pc:sldMk cId="288710777" sldId="2759"/>
            <ac:spMk id="2" creationId="{D173364E-4BE7-5122-B196-C24028CB9787}"/>
          </ac:spMkLst>
        </pc:spChg>
      </pc:sldChg>
      <pc:sldChg chg="del">
        <pc:chgData name="Dan, Melissa" userId="S::melissa.dan_floridaea.org#ext#@neahq.onmicrosoft.com::c4cbae29-c430-47cb-b8f3-3fa55c3f6821" providerId="AD" clId="Web-{BB66188E-2C6B-24B9-0CAC-607617988A0A}" dt="2026-03-14T19:31:10.390" v="12"/>
        <pc:sldMkLst>
          <pc:docMk/>
          <pc:sldMk cId="4244511412" sldId="2769"/>
        </pc:sldMkLst>
      </pc:sldChg>
      <pc:sldChg chg="modSp">
        <pc:chgData name="Dan, Melissa" userId="S::melissa.dan_floridaea.org#ext#@neahq.onmicrosoft.com::c4cbae29-c430-47cb-b8f3-3fa55c3f6821" providerId="AD" clId="Web-{BB66188E-2C6B-24B9-0CAC-607617988A0A}" dt="2026-03-14T19:37:27.755" v="132" actId="20577"/>
        <pc:sldMkLst>
          <pc:docMk/>
          <pc:sldMk cId="1679723024" sldId="2772"/>
        </pc:sldMkLst>
        <pc:spChg chg="mod">
          <ac:chgData name="Dan, Melissa" userId="S::melissa.dan_floridaea.org#ext#@neahq.onmicrosoft.com::c4cbae29-c430-47cb-b8f3-3fa55c3f6821" providerId="AD" clId="Web-{BB66188E-2C6B-24B9-0CAC-607617988A0A}" dt="2026-03-14T19:37:27.755" v="132" actId="20577"/>
          <ac:spMkLst>
            <pc:docMk/>
            <pc:sldMk cId="1679723024" sldId="2772"/>
            <ac:spMk id="3" creationId="{22BE78EC-C9DD-795B-2680-98A2BB648141}"/>
          </ac:spMkLst>
        </pc:spChg>
      </pc:sldChg>
      <pc:sldChg chg="modSp">
        <pc:chgData name="Dan, Melissa" userId="S::melissa.dan_floridaea.org#ext#@neahq.onmicrosoft.com::c4cbae29-c430-47cb-b8f3-3fa55c3f6821" providerId="AD" clId="Web-{BB66188E-2C6B-24B9-0CAC-607617988A0A}" dt="2026-03-14T19:37:10.395" v="129"/>
        <pc:sldMkLst>
          <pc:docMk/>
          <pc:sldMk cId="832933000" sldId="2773"/>
        </pc:sldMkLst>
        <pc:spChg chg="mod">
          <ac:chgData name="Dan, Melissa" userId="S::melissa.dan_floridaea.org#ext#@neahq.onmicrosoft.com::c4cbae29-c430-47cb-b8f3-3fa55c3f6821" providerId="AD" clId="Web-{BB66188E-2C6B-24B9-0CAC-607617988A0A}" dt="2026-03-14T19:37:10.395" v="129"/>
          <ac:spMkLst>
            <pc:docMk/>
            <pc:sldMk cId="832933000" sldId="2773"/>
            <ac:spMk id="3" creationId="{7BB057BD-03CE-7CEB-F2DB-601609C2409E}"/>
          </ac:spMkLst>
        </pc:spChg>
      </pc:sldChg>
      <pc:sldChg chg="modSp">
        <pc:chgData name="Dan, Melissa" userId="S::melissa.dan_floridaea.org#ext#@neahq.onmicrosoft.com::c4cbae29-c430-47cb-b8f3-3fa55c3f6821" providerId="AD" clId="Web-{BB66188E-2C6B-24B9-0CAC-607617988A0A}" dt="2026-03-14T19:36:33.239" v="125" actId="1076"/>
        <pc:sldMkLst>
          <pc:docMk/>
          <pc:sldMk cId="4149352404" sldId="2774"/>
        </pc:sldMkLst>
        <pc:spChg chg="mod">
          <ac:chgData name="Dan, Melissa" userId="S::melissa.dan_floridaea.org#ext#@neahq.onmicrosoft.com::c4cbae29-c430-47cb-b8f3-3fa55c3f6821" providerId="AD" clId="Web-{BB66188E-2C6B-24B9-0CAC-607617988A0A}" dt="2026-03-14T19:36:33.239" v="125" actId="1076"/>
          <ac:spMkLst>
            <pc:docMk/>
            <pc:sldMk cId="4149352404" sldId="2774"/>
            <ac:spMk id="2" creationId="{26166120-01B0-A110-9097-CE9339CA42BB}"/>
          </ac:spMkLst>
        </pc:spChg>
      </pc:sldChg>
      <pc:sldChg chg="delSp modSp del ord">
        <pc:chgData name="Dan, Melissa" userId="S::melissa.dan_floridaea.org#ext#@neahq.onmicrosoft.com::c4cbae29-c430-47cb-b8f3-3fa55c3f6821" providerId="AD" clId="Web-{BB66188E-2C6B-24B9-0CAC-607617988A0A}" dt="2026-03-14T19:35:55.176" v="115"/>
        <pc:sldMkLst>
          <pc:docMk/>
          <pc:sldMk cId="851030939" sldId="2776"/>
        </pc:sldMkLst>
        <pc:spChg chg="del mod">
          <ac:chgData name="Dan, Melissa" userId="S::melissa.dan_floridaea.org#ext#@neahq.onmicrosoft.com::c4cbae29-c430-47cb-b8f3-3fa55c3f6821" providerId="AD" clId="Web-{BB66188E-2C6B-24B9-0CAC-607617988A0A}" dt="2026-03-14T19:35:00.629" v="78"/>
          <ac:spMkLst>
            <pc:docMk/>
            <pc:sldMk cId="851030939" sldId="2776"/>
            <ac:spMk id="3" creationId="{90309817-100B-7BB6-6C0C-AD331B044137}"/>
          </ac:spMkLst>
        </pc:spChg>
        <pc:spChg chg="mod">
          <ac:chgData name="Dan, Melissa" userId="S::melissa.dan_floridaea.org#ext#@neahq.onmicrosoft.com::c4cbae29-c430-47cb-b8f3-3fa55c3f6821" providerId="AD" clId="Web-{BB66188E-2C6B-24B9-0CAC-607617988A0A}" dt="2026-03-14T19:35:38.692" v="112" actId="1076"/>
          <ac:spMkLst>
            <pc:docMk/>
            <pc:sldMk cId="851030939" sldId="2776"/>
            <ac:spMk id="11" creationId="{8E564322-BC6F-7A18-7BBB-FBA08AA80D5F}"/>
          </ac:spMkLst>
        </pc:spChg>
        <pc:picChg chg="del">
          <ac:chgData name="Dan, Melissa" userId="S::melissa.dan_floridaea.org#ext#@neahq.onmicrosoft.com::c4cbae29-c430-47cb-b8f3-3fa55c3f6821" providerId="AD" clId="Web-{BB66188E-2C6B-24B9-0CAC-607617988A0A}" dt="2026-03-14T19:34:58.457" v="75"/>
          <ac:picMkLst>
            <pc:docMk/>
            <pc:sldMk cId="851030939" sldId="2776"/>
            <ac:picMk id="2" creationId="{A987E3EE-B2B6-EAA8-D974-E52E51A3397B}"/>
          </ac:picMkLst>
        </pc:picChg>
        <pc:picChg chg="del">
          <ac:chgData name="Dan, Melissa" userId="S::melissa.dan_floridaea.org#ext#@neahq.onmicrosoft.com::c4cbae29-c430-47cb-b8f3-3fa55c3f6821" providerId="AD" clId="Web-{BB66188E-2C6B-24B9-0CAC-607617988A0A}" dt="2026-03-14T19:34:58.457" v="76"/>
          <ac:picMkLst>
            <pc:docMk/>
            <pc:sldMk cId="851030939" sldId="2776"/>
            <ac:picMk id="9" creationId="{6896ED94-40E0-232F-3920-13B1DD8604E3}"/>
          </ac:picMkLst>
        </pc:picChg>
      </pc:sldChg>
      <pc:sldChg chg="modSp">
        <pc:chgData name="Dan, Melissa" userId="S::melissa.dan_floridaea.org#ext#@neahq.onmicrosoft.com::c4cbae29-c430-47cb-b8f3-3fa55c3f6821" providerId="AD" clId="Web-{BB66188E-2C6B-24B9-0CAC-607617988A0A}" dt="2026-03-14T19:36:06.629" v="121" actId="20577"/>
        <pc:sldMkLst>
          <pc:docMk/>
          <pc:sldMk cId="598009529" sldId="2777"/>
        </pc:sldMkLst>
        <pc:spChg chg="mod">
          <ac:chgData name="Dan, Melissa" userId="S::melissa.dan_floridaea.org#ext#@neahq.onmicrosoft.com::c4cbae29-c430-47cb-b8f3-3fa55c3f6821" providerId="AD" clId="Web-{BB66188E-2C6B-24B9-0CAC-607617988A0A}" dt="2026-03-14T19:36:06.629" v="121" actId="20577"/>
          <ac:spMkLst>
            <pc:docMk/>
            <pc:sldMk cId="598009529" sldId="2777"/>
            <ac:spMk id="3" creationId="{23FF8A0B-8B31-2A66-84F8-A78308C96A85}"/>
          </ac:spMkLst>
        </pc:spChg>
      </pc:sldChg>
      <pc:sldChg chg="modSp">
        <pc:chgData name="Dan, Melissa" userId="S::melissa.dan_floridaea.org#ext#@neahq.onmicrosoft.com::c4cbae29-c430-47cb-b8f3-3fa55c3f6821" providerId="AD" clId="Web-{BB66188E-2C6B-24B9-0CAC-607617988A0A}" dt="2026-03-14T19:37:53.364" v="144" actId="20577"/>
        <pc:sldMkLst>
          <pc:docMk/>
          <pc:sldMk cId="3090279967" sldId="2781"/>
        </pc:sldMkLst>
        <pc:spChg chg="mod">
          <ac:chgData name="Dan, Melissa" userId="S::melissa.dan_floridaea.org#ext#@neahq.onmicrosoft.com::c4cbae29-c430-47cb-b8f3-3fa55c3f6821" providerId="AD" clId="Web-{BB66188E-2C6B-24B9-0CAC-607617988A0A}" dt="2026-03-14T19:37:46.739" v="136" actId="20577"/>
          <ac:spMkLst>
            <pc:docMk/>
            <pc:sldMk cId="3090279967" sldId="2781"/>
            <ac:spMk id="2" creationId="{1DBF0026-0969-9105-3632-1A0BACE3CBCD}"/>
          </ac:spMkLst>
        </pc:spChg>
        <pc:spChg chg="mod">
          <ac:chgData name="Dan, Melissa" userId="S::melissa.dan_floridaea.org#ext#@neahq.onmicrosoft.com::c4cbae29-c430-47cb-b8f3-3fa55c3f6821" providerId="AD" clId="Web-{BB66188E-2C6B-24B9-0CAC-607617988A0A}" dt="2026-03-14T19:37:53.364" v="144" actId="20577"/>
          <ac:spMkLst>
            <pc:docMk/>
            <pc:sldMk cId="3090279967" sldId="2781"/>
            <ac:spMk id="3" creationId="{C3CF01A7-15C4-2747-68E3-6FFA206249E5}"/>
          </ac:spMkLst>
        </pc:spChg>
      </pc:sldChg>
      <pc:sldChg chg="add del replId">
        <pc:chgData name="Dan, Melissa" userId="S::melissa.dan_floridaea.org#ext#@neahq.onmicrosoft.com::c4cbae29-c430-47cb-b8f3-3fa55c3f6821" providerId="AD" clId="Web-{BB66188E-2C6B-24B9-0CAC-607617988A0A}" dt="2026-03-14T19:35:53.301" v="114"/>
        <pc:sldMkLst>
          <pc:docMk/>
          <pc:sldMk cId="3610815681" sldId="2782"/>
        </pc:sldMkLst>
      </pc:sldChg>
      <pc:sldChg chg="add replId">
        <pc:chgData name="Dan, Melissa" userId="S::melissa.dan_floridaea.org#ext#@neahq.onmicrosoft.com::c4cbae29-c430-47cb-b8f3-3fa55c3f6821" providerId="AD" clId="Web-{BB66188E-2C6B-24B9-0CAC-607617988A0A}" dt="2026-03-14T19:37:40.614" v="133"/>
        <pc:sldMkLst>
          <pc:docMk/>
          <pc:sldMk cId="1322037394" sldId="2783"/>
        </pc:sldMkLst>
      </pc:sldChg>
      <pc:sldChg chg="modSp add replId">
        <pc:chgData name="Dan, Melissa" userId="S::melissa.dan_floridaea.org#ext#@neahq.onmicrosoft.com::c4cbae29-c430-47cb-b8f3-3fa55c3f6821" providerId="AD" clId="Web-{BB66188E-2C6B-24B9-0CAC-607617988A0A}" dt="2026-03-14T19:39:34.670" v="167" actId="20577"/>
        <pc:sldMkLst>
          <pc:docMk/>
          <pc:sldMk cId="4027745809" sldId="2784"/>
        </pc:sldMkLst>
        <pc:spChg chg="mod">
          <ac:chgData name="Dan, Melissa" userId="S::melissa.dan_floridaea.org#ext#@neahq.onmicrosoft.com::c4cbae29-c430-47cb-b8f3-3fa55c3f6821" providerId="AD" clId="Web-{BB66188E-2C6B-24B9-0CAC-607617988A0A}" dt="2026-03-14T19:39:30.936" v="166" actId="20577"/>
          <ac:spMkLst>
            <pc:docMk/>
            <pc:sldMk cId="4027745809" sldId="2784"/>
            <ac:spMk id="2" creationId="{1C1F4727-942B-9963-CFAC-632B2345A8F5}"/>
          </ac:spMkLst>
        </pc:spChg>
        <pc:spChg chg="mod">
          <ac:chgData name="Dan, Melissa" userId="S::melissa.dan_floridaea.org#ext#@neahq.onmicrosoft.com::c4cbae29-c430-47cb-b8f3-3fa55c3f6821" providerId="AD" clId="Web-{BB66188E-2C6B-24B9-0CAC-607617988A0A}" dt="2026-03-14T19:39:34.670" v="167" actId="20577"/>
          <ac:spMkLst>
            <pc:docMk/>
            <pc:sldMk cId="4027745809" sldId="2784"/>
            <ac:spMk id="3" creationId="{C5310D5B-CA45-4033-8B33-69B296232CE8}"/>
          </ac:spMkLst>
        </pc:spChg>
      </pc:sldChg>
    </pc:docChg>
  </pc:docChgLst>
  <pc:docChgLst>
    <pc:chgData name="Lytie, Kristin" userId="S::lytiek_weac.org#ext#@neahq.onmicrosoft.com::aec877d6-fdfa-437e-a4bd-110af0812344" providerId="AD" clId="Web-{EB432017-A229-8470-96FE-A67C4331BC1C}"/>
    <pc:docChg chg="modSld">
      <pc:chgData name="Lytie, Kristin" userId="S::lytiek_weac.org#ext#@neahq.onmicrosoft.com::aec877d6-fdfa-437e-a4bd-110af0812344" providerId="AD" clId="Web-{EB432017-A229-8470-96FE-A67C4331BC1C}" dt="2026-03-15T13:27:26.681" v="2" actId="20577"/>
      <pc:docMkLst>
        <pc:docMk/>
      </pc:docMkLst>
      <pc:sldChg chg="modSp">
        <pc:chgData name="Lytie, Kristin" userId="S::lytiek_weac.org#ext#@neahq.onmicrosoft.com::aec877d6-fdfa-437e-a4bd-110af0812344" providerId="AD" clId="Web-{EB432017-A229-8470-96FE-A67C4331BC1C}" dt="2026-03-15T13:27:26.681" v="2" actId="20577"/>
        <pc:sldMkLst>
          <pc:docMk/>
          <pc:sldMk cId="1679723024" sldId="2772"/>
        </pc:sldMkLst>
        <pc:spChg chg="mod">
          <ac:chgData name="Lytie, Kristin" userId="S::lytiek_weac.org#ext#@neahq.onmicrosoft.com::aec877d6-fdfa-437e-a4bd-110af0812344" providerId="AD" clId="Web-{EB432017-A229-8470-96FE-A67C4331BC1C}" dt="2026-03-15T13:27:26.681" v="2" actId="20577"/>
          <ac:spMkLst>
            <pc:docMk/>
            <pc:sldMk cId="1679723024" sldId="2772"/>
            <ac:spMk id="3" creationId="{22BE78EC-C9DD-795B-2680-98A2BB648141}"/>
          </ac:spMkLst>
        </pc:spChg>
      </pc:sldChg>
    </pc:docChg>
  </pc:docChgLst>
  <pc:docChgLst>
    <pc:chgData name="Rodriguez, Fabricio [MD]" userId="S::frodriguez_mseanea.org#ext#@neahq.onmicrosoft.com::bff10b71-9c9c-4939-a297-8550b1909c9f" providerId="AD" clId="Web-{12E02E1A-A3D8-0F31-12D5-E0051E1C0AD5}"/>
    <pc:docChg chg="modSld">
      <pc:chgData name="Rodriguez, Fabricio [MD]" userId="S::frodriguez_mseanea.org#ext#@neahq.onmicrosoft.com::bff10b71-9c9c-4939-a297-8550b1909c9f" providerId="AD" clId="Web-{12E02E1A-A3D8-0F31-12D5-E0051E1C0AD5}" dt="2026-03-15T12:43:01.129" v="17" actId="20577"/>
      <pc:docMkLst>
        <pc:docMk/>
      </pc:docMkLst>
      <pc:sldChg chg="modSp">
        <pc:chgData name="Rodriguez, Fabricio [MD]" userId="S::frodriguez_mseanea.org#ext#@neahq.onmicrosoft.com::bff10b71-9c9c-4939-a297-8550b1909c9f" providerId="AD" clId="Web-{12E02E1A-A3D8-0F31-12D5-E0051E1C0AD5}" dt="2026-03-15T12:43:01.129" v="17" actId="20577"/>
        <pc:sldMkLst>
          <pc:docMk/>
          <pc:sldMk cId="288710777" sldId="2759"/>
        </pc:sldMkLst>
        <pc:spChg chg="mod">
          <ac:chgData name="Rodriguez, Fabricio [MD]" userId="S::frodriguez_mseanea.org#ext#@neahq.onmicrosoft.com::bff10b71-9c9c-4939-a297-8550b1909c9f" providerId="AD" clId="Web-{12E02E1A-A3D8-0F31-12D5-E0051E1C0AD5}" dt="2026-03-15T12:43:01.129" v="17" actId="20577"/>
          <ac:spMkLst>
            <pc:docMk/>
            <pc:sldMk cId="288710777" sldId="2759"/>
            <ac:spMk id="2" creationId="{D173364E-4BE7-5122-B196-C24028CB9787}"/>
          </ac:spMkLst>
        </pc:spChg>
      </pc:sldChg>
    </pc:docChg>
  </pc:docChgLst>
  <pc:docChgLst>
    <pc:chgData name="Gleason, Carrie [NEA]" userId="S::cgleason@nea.org::31a7c8cd-92be-4cca-a62a-d67004c12b95" providerId="AD" clId="Web-{A11D9021-75A2-5445-DCEF-B215E01E894F}"/>
    <pc:docChg chg="addSld delSld modSld sldOrd">
      <pc:chgData name="Gleason, Carrie [NEA]" userId="S::cgleason@nea.org::31a7c8cd-92be-4cca-a62a-d67004c12b95" providerId="AD" clId="Web-{A11D9021-75A2-5445-DCEF-B215E01E894F}" dt="2026-03-14T22:31:11.159" v="305"/>
      <pc:docMkLst>
        <pc:docMk/>
      </pc:docMkLst>
      <pc:sldChg chg="modSp">
        <pc:chgData name="Gleason, Carrie [NEA]" userId="S::cgleason@nea.org::31a7c8cd-92be-4cca-a62a-d67004c12b95" providerId="AD" clId="Web-{A11D9021-75A2-5445-DCEF-B215E01E894F}" dt="2026-03-14T22:26:23.310" v="130" actId="20577"/>
        <pc:sldMkLst>
          <pc:docMk/>
          <pc:sldMk cId="4102083789" sldId="264"/>
        </pc:sldMkLst>
        <pc:spChg chg="mod">
          <ac:chgData name="Gleason, Carrie [NEA]" userId="S::cgleason@nea.org::31a7c8cd-92be-4cca-a62a-d67004c12b95" providerId="AD" clId="Web-{A11D9021-75A2-5445-DCEF-B215E01E894F}" dt="2026-03-14T22:24:27.603" v="0" actId="1076"/>
          <ac:spMkLst>
            <pc:docMk/>
            <pc:sldMk cId="4102083789" sldId="264"/>
            <ac:spMk id="2" creationId="{1EBBF5E8-9B9D-2789-C8A3-43775A0D238B}"/>
          </ac:spMkLst>
        </pc:spChg>
        <pc:spChg chg="mod">
          <ac:chgData name="Gleason, Carrie [NEA]" userId="S::cgleason@nea.org::31a7c8cd-92be-4cca-a62a-d67004c12b95" providerId="AD" clId="Web-{A11D9021-75A2-5445-DCEF-B215E01E894F}" dt="2026-03-14T22:26:23.310" v="130" actId="20577"/>
          <ac:spMkLst>
            <pc:docMk/>
            <pc:sldMk cId="4102083789" sldId="264"/>
            <ac:spMk id="3" creationId="{B7BA5F6D-AA22-64E6-FED3-8BB6971C445C}"/>
          </ac:spMkLst>
        </pc:spChg>
      </pc:sldChg>
      <pc:sldChg chg="add del ord">
        <pc:chgData name="Gleason, Carrie [NEA]" userId="S::cgleason@nea.org::31a7c8cd-92be-4cca-a62a-d67004c12b95" providerId="AD" clId="Web-{A11D9021-75A2-5445-DCEF-B215E01E894F}" dt="2026-03-14T22:31:11.159" v="305"/>
        <pc:sldMkLst>
          <pc:docMk/>
          <pc:sldMk cId="860483366" sldId="2780"/>
        </pc:sldMkLst>
      </pc:sldChg>
      <pc:sldChg chg="new del">
        <pc:chgData name="Gleason, Carrie [NEA]" userId="S::cgleason@nea.org::31a7c8cd-92be-4cca-a62a-d67004c12b95" providerId="AD" clId="Web-{A11D9021-75A2-5445-DCEF-B215E01E894F}" dt="2026-03-14T22:28:20.265" v="132"/>
        <pc:sldMkLst>
          <pc:docMk/>
          <pc:sldMk cId="505126396" sldId="2792"/>
        </pc:sldMkLst>
      </pc:sldChg>
      <pc:sldChg chg="delSp modSp new ord">
        <pc:chgData name="Gleason, Carrie [NEA]" userId="S::cgleason@nea.org::31a7c8cd-92be-4cca-a62a-d67004c12b95" providerId="AD" clId="Web-{A11D9021-75A2-5445-DCEF-B215E01E894F}" dt="2026-03-14T22:30:22.564" v="301" actId="20577"/>
        <pc:sldMkLst>
          <pc:docMk/>
          <pc:sldMk cId="809870881" sldId="2792"/>
        </pc:sldMkLst>
        <pc:spChg chg="del">
          <ac:chgData name="Gleason, Carrie [NEA]" userId="S::cgleason@nea.org::31a7c8cd-92be-4cca-a62a-d67004c12b95" providerId="AD" clId="Web-{A11D9021-75A2-5445-DCEF-B215E01E894F}" dt="2026-03-14T22:29:32.329" v="275"/>
          <ac:spMkLst>
            <pc:docMk/>
            <pc:sldMk cId="809870881" sldId="2792"/>
            <ac:spMk id="2" creationId="{669A2024-D9AE-BA3F-2195-32ECB74649D1}"/>
          </ac:spMkLst>
        </pc:spChg>
        <pc:spChg chg="mod">
          <ac:chgData name="Gleason, Carrie [NEA]" userId="S::cgleason@nea.org::31a7c8cd-92be-4cca-a62a-d67004c12b95" providerId="AD" clId="Web-{A11D9021-75A2-5445-DCEF-B215E01E894F}" dt="2026-03-14T22:30:22.564" v="301" actId="20577"/>
          <ac:spMkLst>
            <pc:docMk/>
            <pc:sldMk cId="809870881" sldId="2792"/>
            <ac:spMk id="3" creationId="{3A0D8B86-BFBD-8692-000C-7626520FD7E6}"/>
          </ac:spMkLst>
        </pc:spChg>
      </pc:sldChg>
    </pc:docChg>
  </pc:docChgLst>
  <pc:docChgLst>
    <pc:chgData name="Katie Bishop [WA]" userId="S::kbishop_washingtonea.org#ext#@neahq.onmicrosoft.com::49e01a96-684d-4216-96b4-584a08a22682" providerId="AD" clId="Web-{6D6303B8-45D0-C364-93CF-3979AD4879FE}"/>
    <pc:docChg chg="modSld">
      <pc:chgData name="Katie Bishop [WA]" userId="S::kbishop_washingtonea.org#ext#@neahq.onmicrosoft.com::49e01a96-684d-4216-96b4-584a08a22682" providerId="AD" clId="Web-{6D6303B8-45D0-C364-93CF-3979AD4879FE}" dt="2026-03-14T22:06:09.870" v="14" actId="20577"/>
      <pc:docMkLst>
        <pc:docMk/>
      </pc:docMkLst>
      <pc:sldChg chg="modSp">
        <pc:chgData name="Katie Bishop [WA]" userId="S::kbishop_washingtonea.org#ext#@neahq.onmicrosoft.com::49e01a96-684d-4216-96b4-584a08a22682" providerId="AD" clId="Web-{6D6303B8-45D0-C364-93CF-3979AD4879FE}" dt="2026-03-14T22:05:20.085" v="1" actId="14100"/>
        <pc:sldMkLst>
          <pc:docMk/>
          <pc:sldMk cId="2631623629" sldId="2761"/>
        </pc:sldMkLst>
        <pc:spChg chg="mod">
          <ac:chgData name="Katie Bishop [WA]" userId="S::kbishop_washingtonea.org#ext#@neahq.onmicrosoft.com::49e01a96-684d-4216-96b4-584a08a22682" providerId="AD" clId="Web-{6D6303B8-45D0-C364-93CF-3979AD4879FE}" dt="2026-03-14T22:05:20.085" v="1" actId="14100"/>
          <ac:spMkLst>
            <pc:docMk/>
            <pc:sldMk cId="2631623629" sldId="2761"/>
            <ac:spMk id="3" creationId="{8B4DA15E-DB3B-1F6E-CACE-2279992B223B}"/>
          </ac:spMkLst>
        </pc:spChg>
      </pc:sldChg>
      <pc:sldChg chg="modSp">
        <pc:chgData name="Katie Bishop [WA]" userId="S::kbishop_washingtonea.org#ext#@neahq.onmicrosoft.com::49e01a96-684d-4216-96b4-584a08a22682" providerId="AD" clId="Web-{6D6303B8-45D0-C364-93CF-3979AD4879FE}" dt="2026-03-14T22:06:09.870" v="14" actId="20577"/>
        <pc:sldMkLst>
          <pc:docMk/>
          <pc:sldMk cId="1322037394" sldId="2783"/>
        </pc:sldMkLst>
        <pc:spChg chg="mod">
          <ac:chgData name="Katie Bishop [WA]" userId="S::kbishop_washingtonea.org#ext#@neahq.onmicrosoft.com::49e01a96-684d-4216-96b4-584a08a22682" providerId="AD" clId="Web-{6D6303B8-45D0-C364-93CF-3979AD4879FE}" dt="2026-03-14T22:06:09.870" v="14" actId="20577"/>
          <ac:spMkLst>
            <pc:docMk/>
            <pc:sldMk cId="1322037394" sldId="2783"/>
            <ac:spMk id="3" creationId="{C90C8C17-DCAA-1A5C-04F8-9229C3CD5F0C}"/>
          </ac:spMkLst>
        </pc:spChg>
      </pc:sldChg>
    </pc:docChg>
  </pc:docChgLst>
  <pc:docChgLst>
    <pc:chgData name="Dan, Melissa" userId="S::melissa.dan_floridaea.org#ext#@neahq.onmicrosoft.com::c4cbae29-c430-47cb-b8f3-3fa55c3f6821" providerId="AD" clId="Web-{4935E463-15BD-4FD0-FD22-E80DAFC0F935}"/>
    <pc:docChg chg="addSld delSld modSld">
      <pc:chgData name="Dan, Melissa" userId="S::melissa.dan_floridaea.org#ext#@neahq.onmicrosoft.com::c4cbae29-c430-47cb-b8f3-3fa55c3f6821" providerId="AD" clId="Web-{4935E463-15BD-4FD0-FD22-E80DAFC0F935}" dt="2026-03-14T22:29:29.010" v="155"/>
      <pc:docMkLst>
        <pc:docMk/>
      </pc:docMkLst>
      <pc:sldChg chg="modSp del">
        <pc:chgData name="Dan, Melissa" userId="S::melissa.dan_floridaea.org#ext#@neahq.onmicrosoft.com::c4cbae29-c430-47cb-b8f3-3fa55c3f6821" providerId="AD" clId="Web-{4935E463-15BD-4FD0-FD22-E80DAFC0F935}" dt="2026-03-14T22:26:35.290" v="3"/>
        <pc:sldMkLst>
          <pc:docMk/>
          <pc:sldMk cId="598009529" sldId="2777"/>
        </pc:sldMkLst>
        <pc:spChg chg="mod">
          <ac:chgData name="Dan, Melissa" userId="S::melissa.dan_floridaea.org#ext#@neahq.onmicrosoft.com::c4cbae29-c430-47cb-b8f3-3fa55c3f6821" providerId="AD" clId="Web-{4935E463-15BD-4FD0-FD22-E80DAFC0F935}" dt="2026-03-14T22:26:29.993" v="1" actId="14100"/>
          <ac:spMkLst>
            <pc:docMk/>
            <pc:sldMk cId="598009529" sldId="2777"/>
            <ac:spMk id="2" creationId="{8BC20185-A22B-A274-168B-F3712061060F}"/>
          </ac:spMkLst>
        </pc:spChg>
        <pc:spChg chg="mod">
          <ac:chgData name="Dan, Melissa" userId="S::melissa.dan_floridaea.org#ext#@neahq.onmicrosoft.com::c4cbae29-c430-47cb-b8f3-3fa55c3f6821" providerId="AD" clId="Web-{4935E463-15BD-4FD0-FD22-E80DAFC0F935}" dt="2026-03-14T22:26:33.415" v="2" actId="14100"/>
          <ac:spMkLst>
            <pc:docMk/>
            <pc:sldMk cId="598009529" sldId="2777"/>
            <ac:spMk id="3" creationId="{23FF8A0B-8B31-2A66-84F8-A78308C96A85}"/>
          </ac:spMkLst>
        </pc:spChg>
      </pc:sldChg>
      <pc:sldChg chg="add replId">
        <pc:chgData name="Dan, Melissa" userId="S::melissa.dan_floridaea.org#ext#@neahq.onmicrosoft.com::c4cbae29-c430-47cb-b8f3-3fa55c3f6821" providerId="AD" clId="Web-{4935E463-15BD-4FD0-FD22-E80DAFC0F935}" dt="2026-03-14T22:26:24.039" v="0"/>
        <pc:sldMkLst>
          <pc:docMk/>
          <pc:sldMk cId="4188549165" sldId="2789"/>
        </pc:sldMkLst>
      </pc:sldChg>
      <pc:sldChg chg="addSp delSp modSp add replId">
        <pc:chgData name="Dan, Melissa" userId="S::melissa.dan_floridaea.org#ext#@neahq.onmicrosoft.com::c4cbae29-c430-47cb-b8f3-3fa55c3f6821" providerId="AD" clId="Web-{4935E463-15BD-4FD0-FD22-E80DAFC0F935}" dt="2026-03-14T22:29:13.041" v="152"/>
        <pc:sldMkLst>
          <pc:docMk/>
          <pc:sldMk cId="1800925116" sldId="2790"/>
        </pc:sldMkLst>
        <pc:spChg chg="mod">
          <ac:chgData name="Dan, Melissa" userId="S::melissa.dan_floridaea.org#ext#@neahq.onmicrosoft.com::c4cbae29-c430-47cb-b8f3-3fa55c3f6821" providerId="AD" clId="Web-{4935E463-15BD-4FD0-FD22-E80DAFC0F935}" dt="2026-03-14T22:29:06.697" v="150"/>
          <ac:spMkLst>
            <pc:docMk/>
            <pc:sldMk cId="1800925116" sldId="2790"/>
            <ac:spMk id="2" creationId="{3E8B5D12-3646-FB0B-ED33-5EF3091EC6E9}"/>
          </ac:spMkLst>
        </pc:spChg>
        <pc:spChg chg="add mod">
          <ac:chgData name="Dan, Melissa" userId="S::melissa.dan_floridaea.org#ext#@neahq.onmicrosoft.com::c4cbae29-c430-47cb-b8f3-3fa55c3f6821" providerId="AD" clId="Web-{4935E463-15BD-4FD0-FD22-E80DAFC0F935}" dt="2026-03-14T22:29:13.041" v="152"/>
          <ac:spMkLst>
            <pc:docMk/>
            <pc:sldMk cId="1800925116" sldId="2790"/>
            <ac:spMk id="5" creationId="{F0A61CC8-5EE1-5572-43F0-6EA4C0EBAA09}"/>
          </ac:spMkLst>
        </pc:spChg>
        <pc:picChg chg="del">
          <ac:chgData name="Dan, Melissa" userId="S::melissa.dan_floridaea.org#ext#@neahq.onmicrosoft.com::c4cbae29-c430-47cb-b8f3-3fa55c3f6821" providerId="AD" clId="Web-{4935E463-15BD-4FD0-FD22-E80DAFC0F935}" dt="2026-03-14T22:26:39.633" v="5"/>
          <ac:picMkLst>
            <pc:docMk/>
            <pc:sldMk cId="1800925116" sldId="2790"/>
            <ac:picMk id="4" creationId="{25552D48-C845-6367-65E9-239EB38E24BB}"/>
          </ac:picMkLst>
        </pc:picChg>
      </pc:sldChg>
      <pc:sldChg chg="modSp add replId">
        <pc:chgData name="Dan, Melissa" userId="S::melissa.dan_floridaea.org#ext#@neahq.onmicrosoft.com::c4cbae29-c430-47cb-b8f3-3fa55c3f6821" providerId="AD" clId="Web-{4935E463-15BD-4FD0-FD22-E80DAFC0F935}" dt="2026-03-14T22:29:29.010" v="155"/>
        <pc:sldMkLst>
          <pc:docMk/>
          <pc:sldMk cId="2209495866" sldId="2791"/>
        </pc:sldMkLst>
        <pc:spChg chg="mod">
          <ac:chgData name="Dan, Melissa" userId="S::melissa.dan_floridaea.org#ext#@neahq.onmicrosoft.com::c4cbae29-c430-47cb-b8f3-3fa55c3f6821" providerId="AD" clId="Web-{4935E463-15BD-4FD0-FD22-E80DAFC0F935}" dt="2026-03-14T22:29:19.150" v="153" actId="20577"/>
          <ac:spMkLst>
            <pc:docMk/>
            <pc:sldMk cId="2209495866" sldId="2791"/>
            <ac:spMk id="2" creationId="{4D590875-03D5-34CA-9B73-629E04C78E9D}"/>
          </ac:spMkLst>
        </pc:spChg>
        <pc:spChg chg="mod">
          <ac:chgData name="Dan, Melissa" userId="S::melissa.dan_floridaea.org#ext#@neahq.onmicrosoft.com::c4cbae29-c430-47cb-b8f3-3fa55c3f6821" providerId="AD" clId="Web-{4935E463-15BD-4FD0-FD22-E80DAFC0F935}" dt="2026-03-14T22:29:29.010" v="155"/>
          <ac:spMkLst>
            <pc:docMk/>
            <pc:sldMk cId="2209495866" sldId="2791"/>
            <ac:spMk id="5" creationId="{A9782577-7F81-E160-F927-8D28B561F355}"/>
          </ac:spMkLst>
        </pc:spChg>
      </pc:sldChg>
    </pc:docChg>
  </pc:docChgLst>
  <pc:docChgLst>
    <pc:chgData name="Dan, Melissa" userId="S::melissa.dan_floridaea.org#ext#@neahq.onmicrosoft.com::c4cbae29-c430-47cb-b8f3-3fa55c3f6821" providerId="AD" clId="Web-{7557576F-BD74-3A1A-CE10-3DC7147FADCE}"/>
    <pc:docChg chg="modSld">
      <pc:chgData name="Dan, Melissa" userId="S::melissa.dan_floridaea.org#ext#@neahq.onmicrosoft.com::c4cbae29-c430-47cb-b8f3-3fa55c3f6821" providerId="AD" clId="Web-{7557576F-BD74-3A1A-CE10-3DC7147FADCE}" dt="2026-03-14T21:26:33.151" v="67"/>
      <pc:docMkLst>
        <pc:docMk/>
      </pc:docMkLst>
      <pc:sldChg chg="modSp">
        <pc:chgData name="Dan, Melissa" userId="S::melissa.dan_floridaea.org#ext#@neahq.onmicrosoft.com::c4cbae29-c430-47cb-b8f3-3fa55c3f6821" providerId="AD" clId="Web-{7557576F-BD74-3A1A-CE10-3DC7147FADCE}" dt="2026-03-14T21:26:33.151" v="67"/>
        <pc:sldMkLst>
          <pc:docMk/>
          <pc:sldMk cId="1781932450" sldId="2768"/>
        </pc:sldMkLst>
        <pc:graphicFrameChg chg="mod modGraphic">
          <ac:chgData name="Dan, Melissa" userId="S::melissa.dan_floridaea.org#ext#@neahq.onmicrosoft.com::c4cbae29-c430-47cb-b8f3-3fa55c3f6821" providerId="AD" clId="Web-{7557576F-BD74-3A1A-CE10-3DC7147FADCE}" dt="2026-03-14T21:26:33.151" v="67"/>
          <ac:graphicFrameMkLst>
            <pc:docMk/>
            <pc:sldMk cId="1781932450" sldId="2768"/>
            <ac:graphicFrameMk id="4" creationId="{0A572DF0-0EF2-17FE-17F7-BE4E6658A252}"/>
          </ac:graphicFrameMkLst>
        </pc:graphicFrameChg>
      </pc:sldChg>
    </pc:docChg>
  </pc:docChgLst>
  <pc:docChgLst>
    <pc:chgData name="Katie Bishop [WA]" userId="S::kbishop_washingtonea.org#ext#@neahq.onmicrosoft.com::49e01a96-684d-4216-96b4-584a08a22682" providerId="AD" clId="Web-{B5A09D5D-44BF-CFED-8151-DB3DC2C2FD05}"/>
    <pc:docChg chg="addSld delSld modSld sldOrd">
      <pc:chgData name="Katie Bishop [WA]" userId="S::kbishop_washingtonea.org#ext#@neahq.onmicrosoft.com::49e01a96-684d-4216-96b4-584a08a22682" providerId="AD" clId="Web-{B5A09D5D-44BF-CFED-8151-DB3DC2C2FD05}" dt="2026-03-14T18:15:44.147" v="18" actId="20577"/>
      <pc:docMkLst>
        <pc:docMk/>
      </pc:docMkLst>
      <pc:sldChg chg="add del">
        <pc:chgData name="Katie Bishop [WA]" userId="S::kbishop_washingtonea.org#ext#@neahq.onmicrosoft.com::49e01a96-684d-4216-96b4-584a08a22682" providerId="AD" clId="Web-{B5A09D5D-44BF-CFED-8151-DB3DC2C2FD05}" dt="2026-03-14T18:06:59.930" v="6"/>
        <pc:sldMkLst>
          <pc:docMk/>
          <pc:sldMk cId="2231501690" sldId="1177"/>
        </pc:sldMkLst>
      </pc:sldChg>
      <pc:sldChg chg="add del">
        <pc:chgData name="Katie Bishop [WA]" userId="S::kbishop_washingtonea.org#ext#@neahq.onmicrosoft.com::49e01a96-684d-4216-96b4-584a08a22682" providerId="AD" clId="Web-{B5A09D5D-44BF-CFED-8151-DB3DC2C2FD05}" dt="2026-03-14T18:06:59.961" v="7"/>
        <pc:sldMkLst>
          <pc:docMk/>
          <pc:sldMk cId="3820718840" sldId="2613"/>
        </pc:sldMkLst>
      </pc:sldChg>
      <pc:sldChg chg="add del">
        <pc:chgData name="Katie Bishop [WA]" userId="S::kbishop_washingtonea.org#ext#@neahq.onmicrosoft.com::49e01a96-684d-4216-96b4-584a08a22682" providerId="AD" clId="Web-{B5A09D5D-44BF-CFED-8151-DB3DC2C2FD05}" dt="2026-03-14T18:06:59.820" v="5"/>
        <pc:sldMkLst>
          <pc:docMk/>
          <pc:sldMk cId="3329398716" sldId="2620"/>
        </pc:sldMkLst>
      </pc:sldChg>
      <pc:sldChg chg="add del">
        <pc:chgData name="Katie Bishop [WA]" userId="S::kbishop_washingtonea.org#ext#@neahq.onmicrosoft.com::49e01a96-684d-4216-96b4-584a08a22682" providerId="AD" clId="Web-{B5A09D5D-44BF-CFED-8151-DB3DC2C2FD05}" dt="2026-03-14T18:06:59.992" v="8"/>
        <pc:sldMkLst>
          <pc:docMk/>
          <pc:sldMk cId="2409228865" sldId="2752"/>
        </pc:sldMkLst>
      </pc:sldChg>
      <pc:sldChg chg="add del">
        <pc:chgData name="Katie Bishop [WA]" userId="S::kbishop_washingtonea.org#ext#@neahq.onmicrosoft.com::49e01a96-684d-4216-96b4-584a08a22682" providerId="AD" clId="Web-{B5A09D5D-44BF-CFED-8151-DB3DC2C2FD05}" dt="2026-03-14T18:07:00.008" v="9"/>
        <pc:sldMkLst>
          <pc:docMk/>
          <pc:sldMk cId="4139391496" sldId="2753"/>
        </pc:sldMkLst>
      </pc:sldChg>
      <pc:sldChg chg="modSp ord">
        <pc:chgData name="Katie Bishop [WA]" userId="S::kbishop_washingtonea.org#ext#@neahq.onmicrosoft.com::49e01a96-684d-4216-96b4-584a08a22682" providerId="AD" clId="Web-{B5A09D5D-44BF-CFED-8151-DB3DC2C2FD05}" dt="2026-03-14T18:15:44.147" v="18" actId="20577"/>
        <pc:sldMkLst>
          <pc:docMk/>
          <pc:sldMk cId="1663576825" sldId="2756"/>
        </pc:sldMkLst>
        <pc:spChg chg="mod">
          <ac:chgData name="Katie Bishop [WA]" userId="S::kbishop_washingtonea.org#ext#@neahq.onmicrosoft.com::49e01a96-684d-4216-96b4-584a08a22682" providerId="AD" clId="Web-{B5A09D5D-44BF-CFED-8151-DB3DC2C2FD05}" dt="2026-03-14T18:15:44.147" v="18" actId="20577"/>
          <ac:spMkLst>
            <pc:docMk/>
            <pc:sldMk cId="1663576825" sldId="2756"/>
            <ac:spMk id="2" creationId="{CC506F71-89C1-CF46-6AED-FE31B6E15861}"/>
          </ac:spMkLst>
        </pc:spChg>
      </pc:sldChg>
    </pc:docChg>
  </pc:docChgLst>
  <pc:docChgLst>
    <pc:chgData name="Holmes, Ellen [NEA]" userId="S::eholmes@nea.org::8df78491-616d-4641-a13e-176bb27a1b7f" providerId="AD" clId="Web-{02BC59B4-7254-ED09-E6A4-C4E36138895A}"/>
    <pc:docChg chg="addSld delSld modSld">
      <pc:chgData name="Holmes, Ellen [NEA]" userId="S::eholmes@nea.org::8df78491-616d-4641-a13e-176bb27a1b7f" providerId="AD" clId="Web-{02BC59B4-7254-ED09-E6A4-C4E36138895A}" dt="2026-03-14T19:01:28.080" v="8"/>
      <pc:docMkLst>
        <pc:docMk/>
      </pc:docMkLst>
      <pc:sldChg chg="add del">
        <pc:chgData name="Holmes, Ellen [NEA]" userId="S::eholmes@nea.org::8df78491-616d-4641-a13e-176bb27a1b7f" providerId="AD" clId="Web-{02BC59B4-7254-ED09-E6A4-C4E36138895A}" dt="2026-03-14T19:01:13.642" v="5"/>
        <pc:sldMkLst>
          <pc:docMk/>
          <pc:sldMk cId="1875530552" sldId="1173"/>
        </pc:sldMkLst>
      </pc:sldChg>
      <pc:sldChg chg="add del">
        <pc:chgData name="Holmes, Ellen [NEA]" userId="S::eholmes@nea.org::8df78491-616d-4641-a13e-176bb27a1b7f" providerId="AD" clId="Web-{02BC59B4-7254-ED09-E6A4-C4E36138895A}" dt="2026-03-14T19:01:13.783" v="6"/>
        <pc:sldMkLst>
          <pc:docMk/>
          <pc:sldMk cId="3544011662" sldId="2743"/>
        </pc:sldMkLst>
      </pc:sldChg>
      <pc:sldChg chg="addSp delSp modSp">
        <pc:chgData name="Holmes, Ellen [NEA]" userId="S::eholmes@nea.org::8df78491-616d-4641-a13e-176bb27a1b7f" providerId="AD" clId="Web-{02BC59B4-7254-ED09-E6A4-C4E36138895A}" dt="2026-03-14T19:00:24.158" v="2" actId="14100"/>
        <pc:sldMkLst>
          <pc:docMk/>
          <pc:sldMk cId="4251581900" sldId="2749"/>
        </pc:sldMkLst>
        <pc:spChg chg="del">
          <ac:chgData name="Holmes, Ellen [NEA]" userId="S::eholmes@nea.org::8df78491-616d-4641-a13e-176bb27a1b7f" providerId="AD" clId="Web-{02BC59B4-7254-ED09-E6A4-C4E36138895A}" dt="2026-03-14T19:00:12.548" v="0"/>
          <ac:spMkLst>
            <pc:docMk/>
            <pc:sldMk cId="4251581900" sldId="2749"/>
            <ac:spMk id="5" creationId="{DB3F1574-37C7-93F7-140C-536E9E59B7D6}"/>
          </ac:spMkLst>
        </pc:spChg>
        <pc:picChg chg="add mod ord">
          <ac:chgData name="Holmes, Ellen [NEA]" userId="S::eholmes@nea.org::8df78491-616d-4641-a13e-176bb27a1b7f" providerId="AD" clId="Web-{02BC59B4-7254-ED09-E6A4-C4E36138895A}" dt="2026-03-14T19:00:24.158" v="2" actId="14100"/>
          <ac:picMkLst>
            <pc:docMk/>
            <pc:sldMk cId="4251581900" sldId="2749"/>
            <ac:picMk id="3" creationId="{6AC5296B-6F16-4D0C-4E55-611F97A05944}"/>
          </ac:picMkLst>
        </pc:picChg>
      </pc:sldChg>
      <pc:sldChg chg="add">
        <pc:chgData name="Holmes, Ellen [NEA]" userId="S::eholmes@nea.org::8df78491-616d-4641-a13e-176bb27a1b7f" providerId="AD" clId="Web-{02BC59B4-7254-ED09-E6A4-C4E36138895A}" dt="2026-03-14T19:01:27.924" v="7"/>
        <pc:sldMkLst>
          <pc:docMk/>
          <pc:sldMk cId="918309808" sldId="2775"/>
        </pc:sldMkLst>
      </pc:sldChg>
      <pc:sldChg chg="add">
        <pc:chgData name="Holmes, Ellen [NEA]" userId="S::eholmes@nea.org::8df78491-616d-4641-a13e-176bb27a1b7f" providerId="AD" clId="Web-{02BC59B4-7254-ED09-E6A4-C4E36138895A}" dt="2026-03-14T19:01:28.080" v="8"/>
        <pc:sldMkLst>
          <pc:docMk/>
          <pc:sldMk cId="851030939" sldId="2776"/>
        </pc:sldMkLst>
      </pc:sldChg>
    </pc:docChg>
  </pc:docChgLst>
  <pc:docChgLst>
    <pc:chgData name="Gleason, Carrie [NEA]" userId="S::cgleason@nea.org::31a7c8cd-92be-4cca-a62a-d67004c12b95" providerId="AD" clId="Web-{4781C026-7903-7DB7-E704-27698D64FA3D}"/>
    <pc:docChg chg="addSld delSld modSld sldOrd">
      <pc:chgData name="Gleason, Carrie [NEA]" userId="S::cgleason@nea.org::31a7c8cd-92be-4cca-a62a-d67004c12b95" providerId="AD" clId="Web-{4781C026-7903-7DB7-E704-27698D64FA3D}" dt="2026-03-14T22:10:30.702" v="374" actId="20577"/>
      <pc:docMkLst>
        <pc:docMk/>
      </pc:docMkLst>
      <pc:sldChg chg="ord">
        <pc:chgData name="Gleason, Carrie [NEA]" userId="S::cgleason@nea.org::31a7c8cd-92be-4cca-a62a-d67004c12b95" providerId="AD" clId="Web-{4781C026-7903-7DB7-E704-27698D64FA3D}" dt="2026-03-14T22:06:25.712" v="345"/>
        <pc:sldMkLst>
          <pc:docMk/>
          <pc:sldMk cId="4102083789" sldId="264"/>
        </pc:sldMkLst>
      </pc:sldChg>
      <pc:sldChg chg="modSp">
        <pc:chgData name="Gleason, Carrie [NEA]" userId="S::cgleason@nea.org::31a7c8cd-92be-4cca-a62a-d67004c12b95" providerId="AD" clId="Web-{4781C026-7903-7DB7-E704-27698D64FA3D}" dt="2026-03-14T21:49:36.923" v="133" actId="20577"/>
        <pc:sldMkLst>
          <pc:docMk/>
          <pc:sldMk cId="288710777" sldId="2759"/>
        </pc:sldMkLst>
        <pc:spChg chg="mod">
          <ac:chgData name="Gleason, Carrie [NEA]" userId="S::cgleason@nea.org::31a7c8cd-92be-4cca-a62a-d67004c12b95" providerId="AD" clId="Web-{4781C026-7903-7DB7-E704-27698D64FA3D}" dt="2026-03-14T21:49:36.923" v="133" actId="20577"/>
          <ac:spMkLst>
            <pc:docMk/>
            <pc:sldMk cId="288710777" sldId="2759"/>
            <ac:spMk id="2" creationId="{D173364E-4BE7-5122-B196-C24028CB9787}"/>
          </ac:spMkLst>
        </pc:spChg>
      </pc:sldChg>
      <pc:sldChg chg="modSp">
        <pc:chgData name="Gleason, Carrie [NEA]" userId="S::cgleason@nea.org::31a7c8cd-92be-4cca-a62a-d67004c12b95" providerId="AD" clId="Web-{4781C026-7903-7DB7-E704-27698D64FA3D}" dt="2026-03-14T22:10:30.702" v="374" actId="20577"/>
        <pc:sldMkLst>
          <pc:docMk/>
          <pc:sldMk cId="3522044381" sldId="2760"/>
        </pc:sldMkLst>
        <pc:spChg chg="mod">
          <ac:chgData name="Gleason, Carrie [NEA]" userId="S::cgleason@nea.org::31a7c8cd-92be-4cca-a62a-d67004c12b95" providerId="AD" clId="Web-{4781C026-7903-7DB7-E704-27698D64FA3D}" dt="2026-03-14T22:10:30.702" v="374" actId="20577"/>
          <ac:spMkLst>
            <pc:docMk/>
            <pc:sldMk cId="3522044381" sldId="2760"/>
            <ac:spMk id="3" creationId="{AC13DFDA-A615-2CCA-D841-D634841CC312}"/>
          </ac:spMkLst>
        </pc:spChg>
      </pc:sldChg>
      <pc:sldChg chg="modSp">
        <pc:chgData name="Gleason, Carrie [NEA]" userId="S::cgleason@nea.org::31a7c8cd-92be-4cca-a62a-d67004c12b95" providerId="AD" clId="Web-{4781C026-7903-7DB7-E704-27698D64FA3D}" dt="2026-03-14T22:04:25.004" v="321" actId="1076"/>
        <pc:sldMkLst>
          <pc:docMk/>
          <pc:sldMk cId="2631623629" sldId="2761"/>
        </pc:sldMkLst>
        <pc:spChg chg="mod">
          <ac:chgData name="Gleason, Carrie [NEA]" userId="S::cgleason@nea.org::31a7c8cd-92be-4cca-a62a-d67004c12b95" providerId="AD" clId="Web-{4781C026-7903-7DB7-E704-27698D64FA3D}" dt="2026-03-14T22:04:25.004" v="321" actId="1076"/>
          <ac:spMkLst>
            <pc:docMk/>
            <pc:sldMk cId="2631623629" sldId="2761"/>
            <ac:spMk id="2" creationId="{0CF9DFC1-7196-065E-782F-2D3A1DEDF4C9}"/>
          </ac:spMkLst>
        </pc:spChg>
        <pc:spChg chg="mod">
          <ac:chgData name="Gleason, Carrie [NEA]" userId="S::cgleason@nea.org::31a7c8cd-92be-4cca-a62a-d67004c12b95" providerId="AD" clId="Web-{4781C026-7903-7DB7-E704-27698D64FA3D}" dt="2026-03-14T22:04:21.629" v="320" actId="14100"/>
          <ac:spMkLst>
            <pc:docMk/>
            <pc:sldMk cId="2631623629" sldId="2761"/>
            <ac:spMk id="3" creationId="{8B4DA15E-DB3B-1F6E-CACE-2279992B223B}"/>
          </ac:spMkLst>
        </pc:spChg>
      </pc:sldChg>
      <pc:sldChg chg="modSp">
        <pc:chgData name="Gleason, Carrie [NEA]" userId="S::cgleason@nea.org::31a7c8cd-92be-4cca-a62a-d67004c12b95" providerId="AD" clId="Web-{4781C026-7903-7DB7-E704-27698D64FA3D}" dt="2026-03-14T22:06:01.195" v="343" actId="20577"/>
        <pc:sldMkLst>
          <pc:docMk/>
          <pc:sldMk cId="373348184" sldId="2762"/>
        </pc:sldMkLst>
        <pc:spChg chg="mod">
          <ac:chgData name="Gleason, Carrie [NEA]" userId="S::cgleason@nea.org::31a7c8cd-92be-4cca-a62a-d67004c12b95" providerId="AD" clId="Web-{4781C026-7903-7DB7-E704-27698D64FA3D}" dt="2026-03-14T22:06:01.195" v="343" actId="20577"/>
          <ac:spMkLst>
            <pc:docMk/>
            <pc:sldMk cId="373348184" sldId="2762"/>
            <ac:spMk id="5" creationId="{C6643A36-9EDF-8FBE-04C2-B68D4624F65D}"/>
          </ac:spMkLst>
        </pc:spChg>
      </pc:sldChg>
      <pc:sldChg chg="del">
        <pc:chgData name="Gleason, Carrie [NEA]" userId="S::cgleason@nea.org::31a7c8cd-92be-4cca-a62a-d67004c12b95" providerId="AD" clId="Web-{4781C026-7903-7DB7-E704-27698D64FA3D}" dt="2026-03-14T22:05:45.507" v="335"/>
        <pc:sldMkLst>
          <pc:docMk/>
          <pc:sldMk cId="3199424114" sldId="2763"/>
        </pc:sldMkLst>
      </pc:sldChg>
      <pc:sldChg chg="modSp ord">
        <pc:chgData name="Gleason, Carrie [NEA]" userId="S::cgleason@nea.org::31a7c8cd-92be-4cca-a62a-d67004c12b95" providerId="AD" clId="Web-{4781C026-7903-7DB7-E704-27698D64FA3D}" dt="2026-03-14T21:53:10.084" v="156" actId="20577"/>
        <pc:sldMkLst>
          <pc:docMk/>
          <pc:sldMk cId="3075275907" sldId="2770"/>
        </pc:sldMkLst>
        <pc:spChg chg="mod">
          <ac:chgData name="Gleason, Carrie [NEA]" userId="S::cgleason@nea.org::31a7c8cd-92be-4cca-a62a-d67004c12b95" providerId="AD" clId="Web-{4781C026-7903-7DB7-E704-27698D64FA3D}" dt="2026-03-14T21:53:10.084" v="156" actId="20577"/>
          <ac:spMkLst>
            <pc:docMk/>
            <pc:sldMk cId="3075275907" sldId="2770"/>
            <ac:spMk id="8" creationId="{33FF6F61-4D44-B163-DD78-892BCE6B8D85}"/>
          </ac:spMkLst>
        </pc:spChg>
      </pc:sldChg>
      <pc:sldChg chg="ord">
        <pc:chgData name="Gleason, Carrie [NEA]" userId="S::cgleason@nea.org::31a7c8cd-92be-4cca-a62a-d67004c12b95" providerId="AD" clId="Web-{4781C026-7903-7DB7-E704-27698D64FA3D}" dt="2026-03-14T22:06:25.712" v="344"/>
        <pc:sldMkLst>
          <pc:docMk/>
          <pc:sldMk cId="1663482319" sldId="2771"/>
        </pc:sldMkLst>
      </pc:sldChg>
      <pc:sldChg chg="modSp new">
        <pc:chgData name="Gleason, Carrie [NEA]" userId="S::cgleason@nea.org::31a7c8cd-92be-4cca-a62a-d67004c12b95" providerId="AD" clId="Web-{4781C026-7903-7DB7-E704-27698D64FA3D}" dt="2026-03-14T21:48:37.140" v="80" actId="20577"/>
        <pc:sldMkLst>
          <pc:docMk/>
          <pc:sldMk cId="2498101875" sldId="2785"/>
        </pc:sldMkLst>
        <pc:spChg chg="mod">
          <ac:chgData name="Gleason, Carrie [NEA]" userId="S::cgleason@nea.org::31a7c8cd-92be-4cca-a62a-d67004c12b95" providerId="AD" clId="Web-{4781C026-7903-7DB7-E704-27698D64FA3D}" dt="2026-03-14T21:48:37.140" v="80" actId="20577"/>
          <ac:spMkLst>
            <pc:docMk/>
            <pc:sldMk cId="2498101875" sldId="2785"/>
            <ac:spMk id="2" creationId="{9BCCBAB0-13BB-4005-D80A-D7947BEB1595}"/>
          </ac:spMkLst>
        </pc:spChg>
        <pc:spChg chg="mod">
          <ac:chgData name="Gleason, Carrie [NEA]" userId="S::cgleason@nea.org::31a7c8cd-92be-4cca-a62a-d67004c12b95" providerId="AD" clId="Web-{4781C026-7903-7DB7-E704-27698D64FA3D}" dt="2026-03-14T21:48:27.499" v="62" actId="20577"/>
          <ac:spMkLst>
            <pc:docMk/>
            <pc:sldMk cId="2498101875" sldId="2785"/>
            <ac:spMk id="3" creationId="{905AF33E-EEB5-7BBA-5711-1A36A5468749}"/>
          </ac:spMkLst>
        </pc:spChg>
      </pc:sldChg>
      <pc:sldChg chg="modSp new">
        <pc:chgData name="Gleason, Carrie [NEA]" userId="S::cgleason@nea.org::31a7c8cd-92be-4cca-a62a-d67004c12b95" providerId="AD" clId="Web-{4781C026-7903-7DB7-E704-27698D64FA3D}" dt="2026-03-14T22:00:34.194" v="256" actId="20577"/>
        <pc:sldMkLst>
          <pc:docMk/>
          <pc:sldMk cId="3518671613" sldId="2786"/>
        </pc:sldMkLst>
        <pc:spChg chg="mod">
          <ac:chgData name="Gleason, Carrie [NEA]" userId="S::cgleason@nea.org::31a7c8cd-92be-4cca-a62a-d67004c12b95" providerId="AD" clId="Web-{4781C026-7903-7DB7-E704-27698D64FA3D}" dt="2026-03-14T21:56:41.275" v="208" actId="1076"/>
          <ac:spMkLst>
            <pc:docMk/>
            <pc:sldMk cId="3518671613" sldId="2786"/>
            <ac:spMk id="2" creationId="{3B3B1908-B3F3-75E7-9BDE-0F0C3C1443BB}"/>
          </ac:spMkLst>
        </pc:spChg>
        <pc:spChg chg="mod">
          <ac:chgData name="Gleason, Carrie [NEA]" userId="S::cgleason@nea.org::31a7c8cd-92be-4cca-a62a-d67004c12b95" providerId="AD" clId="Web-{4781C026-7903-7DB7-E704-27698D64FA3D}" dt="2026-03-14T22:00:34.194" v="256" actId="20577"/>
          <ac:spMkLst>
            <pc:docMk/>
            <pc:sldMk cId="3518671613" sldId="2786"/>
            <ac:spMk id="3" creationId="{38B026CA-542A-358D-CD75-1E56459FF7B0}"/>
          </ac:spMkLst>
        </pc:spChg>
      </pc:sldChg>
      <pc:sldChg chg="modSp new">
        <pc:chgData name="Gleason, Carrie [NEA]" userId="S::cgleason@nea.org::31a7c8cd-92be-4cca-a62a-d67004c12b95" providerId="AD" clId="Web-{4781C026-7903-7DB7-E704-27698D64FA3D}" dt="2026-03-14T22:10:06.592" v="348" actId="20577"/>
        <pc:sldMkLst>
          <pc:docMk/>
          <pc:sldMk cId="3212559047" sldId="2788"/>
        </pc:sldMkLst>
        <pc:spChg chg="mod">
          <ac:chgData name="Gleason, Carrie [NEA]" userId="S::cgleason@nea.org::31a7c8cd-92be-4cca-a62a-d67004c12b95" providerId="AD" clId="Web-{4781C026-7903-7DB7-E704-27698D64FA3D}" dt="2026-03-14T21:58:33.260" v="215" actId="20577"/>
          <ac:spMkLst>
            <pc:docMk/>
            <pc:sldMk cId="3212559047" sldId="2788"/>
            <ac:spMk id="2" creationId="{EE4C2A9A-C2AE-2950-E047-A2699348176F}"/>
          </ac:spMkLst>
        </pc:spChg>
        <pc:spChg chg="mod">
          <ac:chgData name="Gleason, Carrie [NEA]" userId="S::cgleason@nea.org::31a7c8cd-92be-4cca-a62a-d67004c12b95" providerId="AD" clId="Web-{4781C026-7903-7DB7-E704-27698D64FA3D}" dt="2026-03-14T22:10:06.592" v="348" actId="20577"/>
          <ac:spMkLst>
            <pc:docMk/>
            <pc:sldMk cId="3212559047" sldId="2788"/>
            <ac:spMk id="3" creationId="{7316C9C4-8BBE-612B-776F-C1FB0C8C39ED}"/>
          </ac:spMkLst>
        </pc:spChg>
      </pc:sldChg>
    </pc:docChg>
  </pc:docChgLst>
  <pc:docChgLst>
    <pc:chgData name="Holmes, Ellen [NEA]" userId="S::eholmes@nea.org::8df78491-616d-4641-a13e-176bb27a1b7f" providerId="AD" clId="Web-{6CFC8E83-680C-AE74-F80B-C7E09DFC3397}"/>
    <pc:docChg chg="addSld delSld modSld">
      <pc:chgData name="Holmes, Ellen [NEA]" userId="S::eholmes@nea.org::8df78491-616d-4641-a13e-176bb27a1b7f" providerId="AD" clId="Web-{6CFC8E83-680C-AE74-F80B-C7E09DFC3397}" dt="2026-03-14T22:14:25.850" v="42"/>
      <pc:docMkLst>
        <pc:docMk/>
      </pc:docMkLst>
      <pc:sldChg chg="modSp">
        <pc:chgData name="Holmes, Ellen [NEA]" userId="S::eholmes@nea.org::8df78491-616d-4641-a13e-176bb27a1b7f" providerId="AD" clId="Web-{6CFC8E83-680C-AE74-F80B-C7E09DFC3397}" dt="2026-03-14T21:50:30.845" v="31" actId="1076"/>
        <pc:sldMkLst>
          <pc:docMk/>
          <pc:sldMk cId="2416682070" sldId="2758"/>
        </pc:sldMkLst>
        <pc:spChg chg="mod">
          <ac:chgData name="Holmes, Ellen [NEA]" userId="S::eholmes@nea.org::8df78491-616d-4641-a13e-176bb27a1b7f" providerId="AD" clId="Web-{6CFC8E83-680C-AE74-F80B-C7E09DFC3397}" dt="2026-03-14T21:50:30.845" v="31" actId="1076"/>
          <ac:spMkLst>
            <pc:docMk/>
            <pc:sldMk cId="2416682070" sldId="2758"/>
            <ac:spMk id="8" creationId="{11CDF782-8BD0-68FD-62A2-C497F6D7D7D8}"/>
          </ac:spMkLst>
        </pc:spChg>
      </pc:sldChg>
      <pc:sldChg chg="modSp">
        <pc:chgData name="Holmes, Ellen [NEA]" userId="S::eholmes@nea.org::8df78491-616d-4641-a13e-176bb27a1b7f" providerId="AD" clId="Web-{6CFC8E83-680C-AE74-F80B-C7E09DFC3397}" dt="2026-03-14T21:55:30.518" v="36" actId="20577"/>
        <pc:sldMkLst>
          <pc:docMk/>
          <pc:sldMk cId="3522044381" sldId="2760"/>
        </pc:sldMkLst>
        <pc:spChg chg="mod">
          <ac:chgData name="Holmes, Ellen [NEA]" userId="S::eholmes@nea.org::8df78491-616d-4641-a13e-176bb27a1b7f" providerId="AD" clId="Web-{6CFC8E83-680C-AE74-F80B-C7E09DFC3397}" dt="2026-03-14T21:55:30.518" v="36" actId="20577"/>
          <ac:spMkLst>
            <pc:docMk/>
            <pc:sldMk cId="3522044381" sldId="2760"/>
            <ac:spMk id="2" creationId="{CDAA3306-AEFC-12A4-5315-682544D0A6B3}"/>
          </ac:spMkLst>
        </pc:spChg>
        <pc:spChg chg="mod">
          <ac:chgData name="Holmes, Ellen [NEA]" userId="S::eholmes@nea.org::8df78491-616d-4641-a13e-176bb27a1b7f" providerId="AD" clId="Web-{6CFC8E83-680C-AE74-F80B-C7E09DFC3397}" dt="2026-03-14T21:54:00.924" v="35" actId="14100"/>
          <ac:spMkLst>
            <pc:docMk/>
            <pc:sldMk cId="3522044381" sldId="2760"/>
            <ac:spMk id="3" creationId="{AC13DFDA-A615-2CCA-D841-D634841CC312}"/>
          </ac:spMkLst>
        </pc:spChg>
      </pc:sldChg>
      <pc:sldChg chg="del">
        <pc:chgData name="Holmes, Ellen [NEA]" userId="S::eholmes@nea.org::8df78491-616d-4641-a13e-176bb27a1b7f" providerId="AD" clId="Web-{6CFC8E83-680C-AE74-F80B-C7E09DFC3397}" dt="2026-03-14T22:14:25.850" v="42"/>
        <pc:sldMkLst>
          <pc:docMk/>
          <pc:sldMk cId="1663482319" sldId="2771"/>
        </pc:sldMkLst>
      </pc:sldChg>
      <pc:sldChg chg="modSp">
        <pc:chgData name="Holmes, Ellen [NEA]" userId="S::eholmes@nea.org::8df78491-616d-4641-a13e-176bb27a1b7f" providerId="AD" clId="Web-{6CFC8E83-680C-AE74-F80B-C7E09DFC3397}" dt="2026-03-14T22:08:17.053" v="41" actId="20577"/>
        <pc:sldMkLst>
          <pc:docMk/>
          <pc:sldMk cId="120343432" sldId="2779"/>
        </pc:sldMkLst>
        <pc:spChg chg="mod">
          <ac:chgData name="Holmes, Ellen [NEA]" userId="S::eholmes@nea.org::8df78491-616d-4641-a13e-176bb27a1b7f" providerId="AD" clId="Web-{6CFC8E83-680C-AE74-F80B-C7E09DFC3397}" dt="2026-03-14T22:08:17.053" v="41" actId="20577"/>
          <ac:spMkLst>
            <pc:docMk/>
            <pc:sldMk cId="120343432" sldId="2779"/>
            <ac:spMk id="3" creationId="{219A47F9-3796-A6A4-5D2F-79DE5C7DD401}"/>
          </ac:spMkLst>
        </pc:spChg>
      </pc:sldChg>
      <pc:sldChg chg="modSp">
        <pc:chgData name="Holmes, Ellen [NEA]" userId="S::eholmes@nea.org::8df78491-616d-4641-a13e-176bb27a1b7f" providerId="AD" clId="Web-{6CFC8E83-680C-AE74-F80B-C7E09DFC3397}" dt="2026-03-14T21:50:13.626" v="30" actId="1076"/>
        <pc:sldMkLst>
          <pc:docMk/>
          <pc:sldMk cId="2498101875" sldId="2785"/>
        </pc:sldMkLst>
        <pc:spChg chg="mod">
          <ac:chgData name="Holmes, Ellen [NEA]" userId="S::eholmes@nea.org::8df78491-616d-4641-a13e-176bb27a1b7f" providerId="AD" clId="Web-{6CFC8E83-680C-AE74-F80B-C7E09DFC3397}" dt="2026-03-14T21:50:13.626" v="30" actId="1076"/>
          <ac:spMkLst>
            <pc:docMk/>
            <pc:sldMk cId="2498101875" sldId="2785"/>
            <ac:spMk id="2" creationId="{9BCCBAB0-13BB-4005-D80A-D7947BEB1595}"/>
          </ac:spMkLst>
        </pc:spChg>
      </pc:sldChg>
      <pc:sldChg chg="new del">
        <pc:chgData name="Holmes, Ellen [NEA]" userId="S::eholmes@nea.org::8df78491-616d-4641-a13e-176bb27a1b7f" providerId="AD" clId="Web-{6CFC8E83-680C-AE74-F80B-C7E09DFC3397}" dt="2026-03-14T22:06:16.178" v="38"/>
        <pc:sldMkLst>
          <pc:docMk/>
          <pc:sldMk cId="2721701080" sldId="2787"/>
        </pc:sldMkLst>
      </pc:sldChg>
    </pc:docChg>
  </pc:docChgLst>
  <pc:docChgLst>
    <pc:chgData name="Holmes, Ellen [NEA]" userId="8df78491-616d-4641-a13e-176bb27a1b7f" providerId="ADAL" clId="{99F31D30-34A9-42AF-B4CD-6C5952E75C32}"/>
    <pc:docChg chg="undo custSel addSld delSld modSld sldOrd">
      <pc:chgData name="Holmes, Ellen [NEA]" userId="8df78491-616d-4641-a13e-176bb27a1b7f" providerId="ADAL" clId="{99F31D30-34A9-42AF-B4CD-6C5952E75C32}" dt="2026-03-13T22:50:29.897" v="175" actId="700"/>
      <pc:docMkLst>
        <pc:docMk/>
      </pc:docMkLst>
      <pc:sldChg chg="add modTransition">
        <pc:chgData name="Holmes, Ellen [NEA]" userId="8df78491-616d-4641-a13e-176bb27a1b7f" providerId="ADAL" clId="{99F31D30-34A9-42AF-B4CD-6C5952E75C32}" dt="2026-03-13T22:42:20.048" v="26"/>
        <pc:sldMkLst>
          <pc:docMk/>
          <pc:sldMk cId="4102083789" sldId="264"/>
        </pc:sldMkLst>
      </pc:sldChg>
      <pc:sldChg chg="modSp mod">
        <pc:chgData name="Holmes, Ellen [NEA]" userId="8df78491-616d-4641-a13e-176bb27a1b7f" providerId="ADAL" clId="{99F31D30-34A9-42AF-B4CD-6C5952E75C32}" dt="2026-03-13T22:42:59.480" v="36" actId="20577"/>
        <pc:sldMkLst>
          <pc:docMk/>
          <pc:sldMk cId="3195401881" sldId="314"/>
        </pc:sldMkLst>
        <pc:spChg chg="mod">
          <ac:chgData name="Holmes, Ellen [NEA]" userId="8df78491-616d-4641-a13e-176bb27a1b7f" providerId="ADAL" clId="{99F31D30-34A9-42AF-B4CD-6C5952E75C32}" dt="2026-03-13T22:42:59.480" v="36" actId="20577"/>
          <ac:spMkLst>
            <pc:docMk/>
            <pc:sldMk cId="3195401881" sldId="314"/>
            <ac:spMk id="2" creationId="{00000000-0000-0000-0000-000000000000}"/>
          </ac:spMkLst>
        </pc:spChg>
      </pc:sldChg>
      <pc:sldChg chg="delSp modSp add mod modTransition setBg delDesignElem">
        <pc:chgData name="Holmes, Ellen [NEA]" userId="8df78491-616d-4641-a13e-176bb27a1b7f" providerId="ADAL" clId="{99F31D30-34A9-42AF-B4CD-6C5952E75C32}" dt="2026-03-13T22:45:45.445" v="137" actId="1076"/>
        <pc:sldMkLst>
          <pc:docMk/>
          <pc:sldMk cId="1875530552" sldId="1173"/>
        </pc:sldMkLst>
        <pc:picChg chg="mod">
          <ac:chgData name="Holmes, Ellen [NEA]" userId="8df78491-616d-4641-a13e-176bb27a1b7f" providerId="ADAL" clId="{99F31D30-34A9-42AF-B4CD-6C5952E75C32}" dt="2026-03-13T22:45:45.445" v="137" actId="1076"/>
          <ac:picMkLst>
            <pc:docMk/>
            <pc:sldMk cId="1875530552" sldId="1173"/>
            <ac:picMk id="5" creationId="{8EBD38C6-EEBD-348A-37B1-6E5EB168F062}"/>
          </ac:picMkLst>
        </pc:picChg>
      </pc:sldChg>
      <pc:sldChg chg="delSp add modTransition setBg delDesignElem">
        <pc:chgData name="Holmes, Ellen [NEA]" userId="8df78491-616d-4641-a13e-176bb27a1b7f" providerId="ADAL" clId="{99F31D30-34A9-42AF-B4CD-6C5952E75C32}" dt="2026-03-13T22:42:20.048" v="26"/>
        <pc:sldMkLst>
          <pc:docMk/>
          <pc:sldMk cId="2122053680" sldId="2658"/>
        </pc:sldMkLst>
      </pc:sldChg>
      <pc:sldChg chg="addSp delSp modSp add mod ord modTransition setBg modClrScheme delDesignElem chgLayout">
        <pc:chgData name="Holmes, Ellen [NEA]" userId="8df78491-616d-4641-a13e-176bb27a1b7f" providerId="ADAL" clId="{99F31D30-34A9-42AF-B4CD-6C5952E75C32}" dt="2026-03-13T22:49:36.127" v="174" actId="700"/>
        <pc:sldMkLst>
          <pc:docMk/>
          <pc:sldMk cId="2803468406" sldId="2665"/>
        </pc:sldMkLst>
        <pc:spChg chg="mod ord">
          <ac:chgData name="Holmes, Ellen [NEA]" userId="8df78491-616d-4641-a13e-176bb27a1b7f" providerId="ADAL" clId="{99F31D30-34A9-42AF-B4CD-6C5952E75C32}" dt="2026-03-13T22:49:36.127" v="174" actId="700"/>
          <ac:spMkLst>
            <pc:docMk/>
            <pc:sldMk cId="2803468406" sldId="2665"/>
            <ac:spMk id="2" creationId="{B3E19B06-CDF0-F590-F7AC-10F2B9543203}"/>
          </ac:spMkLst>
        </pc:spChg>
        <pc:spChg chg="add mod ord">
          <ac:chgData name="Holmes, Ellen [NEA]" userId="8df78491-616d-4641-a13e-176bb27a1b7f" providerId="ADAL" clId="{99F31D30-34A9-42AF-B4CD-6C5952E75C32}" dt="2026-03-13T22:49:36.127" v="174" actId="700"/>
          <ac:spMkLst>
            <pc:docMk/>
            <pc:sldMk cId="2803468406" sldId="2665"/>
            <ac:spMk id="3" creationId="{3ED9ABF1-B13A-F5D9-2ACF-8C584A227FFD}"/>
          </ac:spMkLst>
        </pc:spChg>
      </pc:sldChg>
      <pc:sldChg chg="addSp delSp modSp add mod modTransition modClrScheme chgLayout">
        <pc:chgData name="Holmes, Ellen [NEA]" userId="8df78491-616d-4641-a13e-176bb27a1b7f" providerId="ADAL" clId="{99F31D30-34A9-42AF-B4CD-6C5952E75C32}" dt="2026-03-13T22:46:39.680" v="147" actId="1076"/>
        <pc:sldMkLst>
          <pc:docMk/>
          <pc:sldMk cId="3544011662" sldId="2743"/>
        </pc:sldMkLst>
        <pc:spChg chg="mod">
          <ac:chgData name="Holmes, Ellen [NEA]" userId="8df78491-616d-4641-a13e-176bb27a1b7f" providerId="ADAL" clId="{99F31D30-34A9-42AF-B4CD-6C5952E75C32}" dt="2026-03-13T22:46:19.367" v="141" actId="1076"/>
          <ac:spMkLst>
            <pc:docMk/>
            <pc:sldMk cId="3544011662" sldId="2743"/>
            <ac:spMk id="3" creationId="{90309817-100B-7BB6-6C0C-AD331B044137}"/>
          </ac:spMkLst>
        </pc:spChg>
        <pc:spChg chg="mod ord">
          <ac:chgData name="Holmes, Ellen [NEA]" userId="8df78491-616d-4641-a13e-176bb27a1b7f" providerId="ADAL" clId="{99F31D30-34A9-42AF-B4CD-6C5952E75C32}" dt="2026-03-13T22:46:29.186" v="143" actId="1076"/>
          <ac:spMkLst>
            <pc:docMk/>
            <pc:sldMk cId="3544011662" sldId="2743"/>
            <ac:spMk id="11" creationId="{8E564322-BC6F-7A18-7BBB-FBA08AA80D5F}"/>
          </ac:spMkLst>
        </pc:spChg>
        <pc:picChg chg="mod">
          <ac:chgData name="Holmes, Ellen [NEA]" userId="8df78491-616d-4641-a13e-176bb27a1b7f" providerId="ADAL" clId="{99F31D30-34A9-42AF-B4CD-6C5952E75C32}" dt="2026-03-13T22:46:39.680" v="147" actId="1076"/>
          <ac:picMkLst>
            <pc:docMk/>
            <pc:sldMk cId="3544011662" sldId="2743"/>
            <ac:picMk id="2" creationId="{A987E3EE-B2B6-EAA8-D974-E52E51A3397B}"/>
          </ac:picMkLst>
        </pc:picChg>
        <pc:picChg chg="mod">
          <ac:chgData name="Holmes, Ellen [NEA]" userId="8df78491-616d-4641-a13e-176bb27a1b7f" providerId="ADAL" clId="{99F31D30-34A9-42AF-B4CD-6C5952E75C32}" dt="2026-03-13T22:46:31.059" v="144" actId="1076"/>
          <ac:picMkLst>
            <pc:docMk/>
            <pc:sldMk cId="3544011662" sldId="2743"/>
            <ac:picMk id="9" creationId="{6896ED94-40E0-232F-3920-13B1DD8604E3}"/>
          </ac:picMkLst>
        </pc:picChg>
      </pc:sldChg>
      <pc:sldChg chg="addSp delSp modSp mod ord">
        <pc:chgData name="Holmes, Ellen [NEA]" userId="8df78491-616d-4641-a13e-176bb27a1b7f" providerId="ADAL" clId="{99F31D30-34A9-42AF-B4CD-6C5952E75C32}" dt="2026-03-13T22:42:39.389" v="34"/>
        <pc:sldMkLst>
          <pc:docMk/>
          <pc:sldMk cId="4251581900" sldId="2749"/>
        </pc:sldMkLst>
      </pc:sldChg>
      <pc:sldChg chg="modSp add mod modTransition">
        <pc:chgData name="Holmes, Ellen [NEA]" userId="8df78491-616d-4641-a13e-176bb27a1b7f" providerId="ADAL" clId="{99F31D30-34A9-42AF-B4CD-6C5952E75C32}" dt="2026-03-13T22:48:49.843" v="172" actId="20577"/>
        <pc:sldMkLst>
          <pc:docMk/>
          <pc:sldMk cId="2859802424" sldId="2751"/>
        </pc:sldMkLst>
        <pc:spChg chg="mod">
          <ac:chgData name="Holmes, Ellen [NEA]" userId="8df78491-616d-4641-a13e-176bb27a1b7f" providerId="ADAL" clId="{99F31D30-34A9-42AF-B4CD-6C5952E75C32}" dt="2026-03-13T22:48:49.843" v="172" actId="20577"/>
          <ac:spMkLst>
            <pc:docMk/>
            <pc:sldMk cId="2859802424" sldId="2751"/>
            <ac:spMk id="2" creationId="{EB518E3B-505C-DD16-B934-79F899FA5E5D}"/>
          </ac:spMkLst>
        </pc:spChg>
      </pc:sldChg>
      <pc:sldChg chg="delSp add modTransition setBg delDesignElem">
        <pc:chgData name="Holmes, Ellen [NEA]" userId="8df78491-616d-4641-a13e-176bb27a1b7f" providerId="ADAL" clId="{99F31D30-34A9-42AF-B4CD-6C5952E75C32}" dt="2026-03-13T22:42:20.048" v="26"/>
        <pc:sldMkLst>
          <pc:docMk/>
          <pc:sldMk cId="2416682070" sldId="2758"/>
        </pc:sldMkLst>
      </pc:sldChg>
      <pc:sldChg chg="delSp add modTransition setBg delDesignElem">
        <pc:chgData name="Holmes, Ellen [NEA]" userId="8df78491-616d-4641-a13e-176bb27a1b7f" providerId="ADAL" clId="{99F31D30-34A9-42AF-B4CD-6C5952E75C32}" dt="2026-03-13T22:42:20.048" v="26"/>
        <pc:sldMkLst>
          <pc:docMk/>
          <pc:sldMk cId="288710777" sldId="2759"/>
        </pc:sldMkLst>
      </pc:sldChg>
      <pc:sldChg chg="add modTransition">
        <pc:chgData name="Holmes, Ellen [NEA]" userId="8df78491-616d-4641-a13e-176bb27a1b7f" providerId="ADAL" clId="{99F31D30-34A9-42AF-B4CD-6C5952E75C32}" dt="2026-03-13T22:42:20.048" v="26"/>
        <pc:sldMkLst>
          <pc:docMk/>
          <pc:sldMk cId="3522044381" sldId="2760"/>
        </pc:sldMkLst>
      </pc:sldChg>
      <pc:sldChg chg="add modTransition">
        <pc:chgData name="Holmes, Ellen [NEA]" userId="8df78491-616d-4641-a13e-176bb27a1b7f" providerId="ADAL" clId="{99F31D30-34A9-42AF-B4CD-6C5952E75C32}" dt="2026-03-13T22:42:20.048" v="26"/>
        <pc:sldMkLst>
          <pc:docMk/>
          <pc:sldMk cId="2631623629" sldId="2761"/>
        </pc:sldMkLst>
      </pc:sldChg>
      <pc:sldChg chg="add modTransition">
        <pc:chgData name="Holmes, Ellen [NEA]" userId="8df78491-616d-4641-a13e-176bb27a1b7f" providerId="ADAL" clId="{99F31D30-34A9-42AF-B4CD-6C5952E75C32}" dt="2026-03-13T22:42:20.048" v="26"/>
        <pc:sldMkLst>
          <pc:docMk/>
          <pc:sldMk cId="373348184" sldId="2762"/>
        </pc:sldMkLst>
      </pc:sldChg>
      <pc:sldChg chg="new">
        <pc:chgData name="Holmes, Ellen [NEA]" userId="8df78491-616d-4641-a13e-176bb27a1b7f" providerId="ADAL" clId="{99F31D30-34A9-42AF-B4CD-6C5952E75C32}" dt="2026-03-13T22:49:00.842" v="173" actId="680"/>
        <pc:sldMkLst>
          <pc:docMk/>
          <pc:sldMk cId="1781932450" sldId="2768"/>
        </pc:sldMkLst>
      </pc:sldChg>
    </pc:docChg>
  </pc:docChgLst>
  <pc:docChgLst>
    <pc:chgData name="Dan, Melissa" userId="S::melissa.dan_floridaea.org#ext#@neahq.onmicrosoft.com::c4cbae29-c430-47cb-b8f3-3fa55c3f6821" providerId="AD" clId="Web-{844BEAA0-BE88-375C-A8DD-5B7FBBB0B686}"/>
    <pc:docChg chg="modSld">
      <pc:chgData name="Dan, Melissa" userId="S::melissa.dan_floridaea.org#ext#@neahq.onmicrosoft.com::c4cbae29-c430-47cb-b8f3-3fa55c3f6821" providerId="AD" clId="Web-{844BEAA0-BE88-375C-A8DD-5B7FBBB0B686}" dt="2026-03-14T21:45:14.488" v="73" actId="14100"/>
      <pc:docMkLst>
        <pc:docMk/>
      </pc:docMkLst>
      <pc:sldChg chg="modSp">
        <pc:chgData name="Dan, Melissa" userId="S::melissa.dan_floridaea.org#ext#@neahq.onmicrosoft.com::c4cbae29-c430-47cb-b8f3-3fa55c3f6821" providerId="AD" clId="Web-{844BEAA0-BE88-375C-A8DD-5B7FBBB0B686}" dt="2026-03-14T21:45:14.488" v="73" actId="14100"/>
        <pc:sldMkLst>
          <pc:docMk/>
          <pc:sldMk cId="120343432" sldId="2779"/>
        </pc:sldMkLst>
        <pc:spChg chg="mod">
          <ac:chgData name="Dan, Melissa" userId="S::melissa.dan_floridaea.org#ext#@neahq.onmicrosoft.com::c4cbae29-c430-47cb-b8f3-3fa55c3f6821" providerId="AD" clId="Web-{844BEAA0-BE88-375C-A8DD-5B7FBBB0B686}" dt="2026-03-14T21:45:14.488" v="73" actId="14100"/>
          <ac:spMkLst>
            <pc:docMk/>
            <pc:sldMk cId="120343432" sldId="2779"/>
            <ac:spMk id="3" creationId="{219A47F9-3796-A6A4-5D2F-79DE5C7DD401}"/>
          </ac:spMkLst>
        </pc:spChg>
      </pc:sldChg>
    </pc:docChg>
  </pc:docChgLst>
  <pc:docChgLst>
    <pc:chgData name="Katie Bishop [WA]" userId="S::kbishop_washingtonea.org#ext#@neahq.onmicrosoft.com::49e01a96-684d-4216-96b4-584a08a22682" providerId="AD" clId="Web-{230D8611-DF72-953F-C565-3D2B2FF5386C}"/>
    <pc:docChg chg="addSld delSld modSld">
      <pc:chgData name="Katie Bishop [WA]" userId="S::kbishop_washingtonea.org#ext#@neahq.onmicrosoft.com::49e01a96-684d-4216-96b4-584a08a22682" providerId="AD" clId="Web-{230D8611-DF72-953F-C565-3D2B2FF5386C}" dt="2026-03-14T19:29:09.724" v="728" actId="20577"/>
      <pc:docMkLst>
        <pc:docMk/>
      </pc:docMkLst>
      <pc:sldChg chg="add del">
        <pc:chgData name="Katie Bishop [WA]" userId="S::kbishop_washingtonea.org#ext#@neahq.onmicrosoft.com::49e01a96-684d-4216-96b4-584a08a22682" providerId="AD" clId="Web-{230D8611-DF72-953F-C565-3D2B2FF5386C}" dt="2026-03-14T18:59:41.582" v="402"/>
        <pc:sldMkLst>
          <pc:docMk/>
          <pc:sldMk cId="4102083789" sldId="264"/>
        </pc:sldMkLst>
      </pc:sldChg>
      <pc:sldChg chg="modSp">
        <pc:chgData name="Katie Bishop [WA]" userId="S::kbishop_washingtonea.org#ext#@neahq.onmicrosoft.com::49e01a96-684d-4216-96b4-584a08a22682" providerId="AD" clId="Web-{230D8611-DF72-953F-C565-3D2B2FF5386C}" dt="2026-03-14T19:00:34.442" v="413" actId="20577"/>
        <pc:sldMkLst>
          <pc:docMk/>
          <pc:sldMk cId="2979330282" sldId="2622"/>
        </pc:sldMkLst>
        <pc:spChg chg="mod">
          <ac:chgData name="Katie Bishop [WA]" userId="S::kbishop_washingtonea.org#ext#@neahq.onmicrosoft.com::49e01a96-684d-4216-96b4-584a08a22682" providerId="AD" clId="Web-{230D8611-DF72-953F-C565-3D2B2FF5386C}" dt="2026-03-14T19:00:34.442" v="413" actId="20577"/>
          <ac:spMkLst>
            <pc:docMk/>
            <pc:sldMk cId="2979330282" sldId="2622"/>
            <ac:spMk id="2" creationId="{3244A7DE-544B-816A-0C40-341611BB6427}"/>
          </ac:spMkLst>
        </pc:spChg>
      </pc:sldChg>
      <pc:sldChg chg="del">
        <pc:chgData name="Katie Bishop [WA]" userId="S::kbishop_washingtonea.org#ext#@neahq.onmicrosoft.com::49e01a96-684d-4216-96b4-584a08a22682" providerId="AD" clId="Web-{230D8611-DF72-953F-C565-3D2B2FF5386C}" dt="2026-03-14T18:58:46.801" v="390"/>
        <pc:sldMkLst>
          <pc:docMk/>
          <pc:sldMk cId="1806183612" sldId="2677"/>
        </pc:sldMkLst>
      </pc:sldChg>
      <pc:sldChg chg="del">
        <pc:chgData name="Katie Bishop [WA]" userId="S::kbishop_washingtonea.org#ext#@neahq.onmicrosoft.com::49e01a96-684d-4216-96b4-584a08a22682" providerId="AD" clId="Web-{230D8611-DF72-953F-C565-3D2B2FF5386C}" dt="2026-03-14T19:28:26.313" v="710"/>
        <pc:sldMkLst>
          <pc:docMk/>
          <pc:sldMk cId="1644160772" sldId="2739"/>
        </pc:sldMkLst>
      </pc:sldChg>
      <pc:sldChg chg="modSp add del">
        <pc:chgData name="Katie Bishop [WA]" userId="S::kbishop_washingtonea.org#ext#@neahq.onmicrosoft.com::49e01a96-684d-4216-96b4-584a08a22682" providerId="AD" clId="Web-{230D8611-DF72-953F-C565-3D2B2FF5386C}" dt="2026-03-14T18:59:41.411" v="398"/>
        <pc:sldMkLst>
          <pc:docMk/>
          <pc:sldMk cId="3522044381" sldId="2760"/>
        </pc:sldMkLst>
        <pc:spChg chg="mod">
          <ac:chgData name="Katie Bishop [WA]" userId="S::kbishop_washingtonea.org#ext#@neahq.onmicrosoft.com::49e01a96-684d-4216-96b4-584a08a22682" providerId="AD" clId="Web-{230D8611-DF72-953F-C565-3D2B2FF5386C}" dt="2026-03-14T18:56:45.128" v="352" actId="20577"/>
          <ac:spMkLst>
            <pc:docMk/>
            <pc:sldMk cId="3522044381" sldId="2760"/>
            <ac:spMk id="2" creationId="{CDAA3306-AEFC-12A4-5315-682544D0A6B3}"/>
          </ac:spMkLst>
        </pc:spChg>
        <pc:spChg chg="mod">
          <ac:chgData name="Katie Bishop [WA]" userId="S::kbishop_washingtonea.org#ext#@neahq.onmicrosoft.com::49e01a96-684d-4216-96b4-584a08a22682" providerId="AD" clId="Web-{230D8611-DF72-953F-C565-3D2B2FF5386C}" dt="2026-03-14T18:58:22.785" v="385" actId="20577"/>
          <ac:spMkLst>
            <pc:docMk/>
            <pc:sldMk cId="3522044381" sldId="2760"/>
            <ac:spMk id="3" creationId="{AC13DFDA-A615-2CCA-D841-D634841CC312}"/>
          </ac:spMkLst>
        </pc:spChg>
      </pc:sldChg>
      <pc:sldChg chg="add del">
        <pc:chgData name="Katie Bishop [WA]" userId="S::kbishop_washingtonea.org#ext#@neahq.onmicrosoft.com::49e01a96-684d-4216-96b4-584a08a22682" providerId="AD" clId="Web-{230D8611-DF72-953F-C565-3D2B2FF5386C}" dt="2026-03-14T18:59:41.457" v="399"/>
        <pc:sldMkLst>
          <pc:docMk/>
          <pc:sldMk cId="2631623629" sldId="2761"/>
        </pc:sldMkLst>
      </pc:sldChg>
      <pc:sldChg chg="modSp add del">
        <pc:chgData name="Katie Bishop [WA]" userId="S::kbishop_washingtonea.org#ext#@neahq.onmicrosoft.com::49e01a96-684d-4216-96b4-584a08a22682" providerId="AD" clId="Web-{230D8611-DF72-953F-C565-3D2B2FF5386C}" dt="2026-03-14T18:59:41.504" v="400"/>
        <pc:sldMkLst>
          <pc:docMk/>
          <pc:sldMk cId="373348184" sldId="2762"/>
        </pc:sldMkLst>
        <pc:spChg chg="mod">
          <ac:chgData name="Katie Bishop [WA]" userId="S::kbishop_washingtonea.org#ext#@neahq.onmicrosoft.com::49e01a96-684d-4216-96b4-584a08a22682" providerId="AD" clId="Web-{230D8611-DF72-953F-C565-3D2B2FF5386C}" dt="2026-03-14T18:58:35.957" v="388" actId="20577"/>
          <ac:spMkLst>
            <pc:docMk/>
            <pc:sldMk cId="373348184" sldId="2762"/>
            <ac:spMk id="3" creationId="{BD2E31D7-5CAA-CBC1-4598-1E23DF6085D5}"/>
          </ac:spMkLst>
        </pc:spChg>
        <pc:spChg chg="mod">
          <ac:chgData name="Katie Bishop [WA]" userId="S::kbishop_washingtonea.org#ext#@neahq.onmicrosoft.com::49e01a96-684d-4216-96b4-584a08a22682" providerId="AD" clId="Web-{230D8611-DF72-953F-C565-3D2B2FF5386C}" dt="2026-03-14T18:58:38.535" v="389" actId="1076"/>
          <ac:spMkLst>
            <pc:docMk/>
            <pc:sldMk cId="373348184" sldId="2762"/>
            <ac:spMk id="5" creationId="{C6643A36-9EDF-8FBE-04C2-B68D4624F65D}"/>
          </ac:spMkLst>
        </pc:spChg>
      </pc:sldChg>
      <pc:sldChg chg="add del">
        <pc:chgData name="Katie Bishop [WA]" userId="S::kbishop_washingtonea.org#ext#@neahq.onmicrosoft.com::49e01a96-684d-4216-96b4-584a08a22682" providerId="AD" clId="Web-{230D8611-DF72-953F-C565-3D2B2FF5386C}" dt="2026-03-14T18:59:41.551" v="401"/>
        <pc:sldMkLst>
          <pc:docMk/>
          <pc:sldMk cId="3199424114" sldId="2763"/>
        </pc:sldMkLst>
      </pc:sldChg>
      <pc:sldChg chg="addSp delSp modSp mod modClrScheme chgLayout">
        <pc:chgData name="Katie Bishop [WA]" userId="S::kbishop_washingtonea.org#ext#@neahq.onmicrosoft.com::49e01a96-684d-4216-96b4-584a08a22682" providerId="AD" clId="Web-{230D8611-DF72-953F-C565-3D2B2FF5386C}" dt="2026-03-14T18:55:52.705" v="343"/>
        <pc:sldMkLst>
          <pc:docMk/>
          <pc:sldMk cId="1781932450" sldId="2768"/>
        </pc:sldMkLst>
        <pc:spChg chg="mod ord">
          <ac:chgData name="Katie Bishop [WA]" userId="S::kbishop_washingtonea.org#ext#@neahq.onmicrosoft.com::49e01a96-684d-4216-96b4-584a08a22682" providerId="AD" clId="Web-{230D8611-DF72-953F-C565-3D2B2FF5386C}" dt="2026-03-14T18:48:21.946" v="0"/>
          <ac:spMkLst>
            <pc:docMk/>
            <pc:sldMk cId="1781932450" sldId="2768"/>
            <ac:spMk id="2" creationId="{BBA8CD3F-457C-2BB8-9EC5-9BB3B52F6DD6}"/>
          </ac:spMkLst>
        </pc:spChg>
        <pc:spChg chg="del mod ord">
          <ac:chgData name="Katie Bishop [WA]" userId="S::kbishop_washingtonea.org#ext#@neahq.onmicrosoft.com::49e01a96-684d-4216-96b4-584a08a22682" providerId="AD" clId="Web-{230D8611-DF72-953F-C565-3D2B2FF5386C}" dt="2026-03-14T18:48:35.042" v="1"/>
          <ac:spMkLst>
            <pc:docMk/>
            <pc:sldMk cId="1781932450" sldId="2768"/>
            <ac:spMk id="3" creationId="{063F9A5B-A943-B688-6358-DFF8B5A1D502}"/>
          </ac:spMkLst>
        </pc:spChg>
        <pc:graphicFrameChg chg="add mod ord modGraphic">
          <ac:chgData name="Katie Bishop [WA]" userId="S::kbishop_washingtonea.org#ext#@neahq.onmicrosoft.com::49e01a96-684d-4216-96b4-584a08a22682" providerId="AD" clId="Web-{230D8611-DF72-953F-C565-3D2B2FF5386C}" dt="2026-03-14T18:55:52.705" v="343"/>
          <ac:graphicFrameMkLst>
            <pc:docMk/>
            <pc:sldMk cId="1781932450" sldId="2768"/>
            <ac:graphicFrameMk id="4" creationId="{0A572DF0-0EF2-17FE-17F7-BE4E6658A252}"/>
          </ac:graphicFrameMkLst>
        </pc:graphicFrameChg>
      </pc:sldChg>
      <pc:sldChg chg="add del">
        <pc:chgData name="Katie Bishop [WA]" userId="S::kbishop_washingtonea.org#ext#@neahq.onmicrosoft.com::49e01a96-684d-4216-96b4-584a08a22682" providerId="AD" clId="Web-{230D8611-DF72-953F-C565-3D2B2FF5386C}" dt="2026-03-14T18:59:41.364" v="397"/>
        <pc:sldMkLst>
          <pc:docMk/>
          <pc:sldMk cId="4244511412" sldId="2769"/>
        </pc:sldMkLst>
      </pc:sldChg>
      <pc:sldChg chg="modSp new">
        <pc:chgData name="Katie Bishop [WA]" userId="S::kbishop_washingtonea.org#ext#@neahq.onmicrosoft.com::49e01a96-684d-4216-96b4-584a08a22682" providerId="AD" clId="Web-{230D8611-DF72-953F-C565-3D2B2FF5386C}" dt="2026-03-14T18:59:57.020" v="411" actId="20577"/>
        <pc:sldMkLst>
          <pc:docMk/>
          <pc:sldMk cId="1663482319" sldId="2771"/>
        </pc:sldMkLst>
        <pc:spChg chg="mod">
          <ac:chgData name="Katie Bishop [WA]" userId="S::kbishop_washingtonea.org#ext#@neahq.onmicrosoft.com::49e01a96-684d-4216-96b4-584a08a22682" providerId="AD" clId="Web-{230D8611-DF72-953F-C565-3D2B2FF5386C}" dt="2026-03-14T18:59:57.020" v="411" actId="20577"/>
          <ac:spMkLst>
            <pc:docMk/>
            <pc:sldMk cId="1663482319" sldId="2771"/>
            <ac:spMk id="2" creationId="{93014B77-0F2E-1997-8EC6-3D50BE33584C}"/>
          </ac:spMkLst>
        </pc:spChg>
      </pc:sldChg>
      <pc:sldChg chg="modSp new">
        <pc:chgData name="Katie Bishop [WA]" userId="S::kbishop_washingtonea.org#ext#@neahq.onmicrosoft.com::49e01a96-684d-4216-96b4-584a08a22682" providerId="AD" clId="Web-{230D8611-DF72-953F-C565-3D2B2FF5386C}" dt="2026-03-14T19:15:43.205" v="573" actId="20577"/>
        <pc:sldMkLst>
          <pc:docMk/>
          <pc:sldMk cId="1679723024" sldId="2772"/>
        </pc:sldMkLst>
        <pc:spChg chg="mod">
          <ac:chgData name="Katie Bishop [WA]" userId="S::kbishop_washingtonea.org#ext#@neahq.onmicrosoft.com::49e01a96-684d-4216-96b4-584a08a22682" providerId="AD" clId="Web-{230D8611-DF72-953F-C565-3D2B2FF5386C}" dt="2026-03-14T19:02:04.974" v="460" actId="20577"/>
          <ac:spMkLst>
            <pc:docMk/>
            <pc:sldMk cId="1679723024" sldId="2772"/>
            <ac:spMk id="2" creationId="{0CC5D3C1-5433-7D0D-57C0-A1EA7B445282}"/>
          </ac:spMkLst>
        </pc:spChg>
        <pc:spChg chg="mod">
          <ac:chgData name="Katie Bishop [WA]" userId="S::kbishop_washingtonea.org#ext#@neahq.onmicrosoft.com::49e01a96-684d-4216-96b4-584a08a22682" providerId="AD" clId="Web-{230D8611-DF72-953F-C565-3D2B2FF5386C}" dt="2026-03-14T19:15:43.205" v="573" actId="20577"/>
          <ac:spMkLst>
            <pc:docMk/>
            <pc:sldMk cId="1679723024" sldId="2772"/>
            <ac:spMk id="3" creationId="{22BE78EC-C9DD-795B-2680-98A2BB648141}"/>
          </ac:spMkLst>
        </pc:spChg>
      </pc:sldChg>
      <pc:sldChg chg="modSp new">
        <pc:chgData name="Katie Bishop [WA]" userId="S::kbishop_washingtonea.org#ext#@neahq.onmicrosoft.com::49e01a96-684d-4216-96b4-584a08a22682" providerId="AD" clId="Web-{230D8611-DF72-953F-C565-3D2B2FF5386C}" dt="2026-03-14T19:29:09.724" v="728" actId="20577"/>
        <pc:sldMkLst>
          <pc:docMk/>
          <pc:sldMk cId="832933000" sldId="2773"/>
        </pc:sldMkLst>
        <pc:spChg chg="mod">
          <ac:chgData name="Katie Bishop [WA]" userId="S::kbishop_washingtonea.org#ext#@neahq.onmicrosoft.com::49e01a96-684d-4216-96b4-584a08a22682" providerId="AD" clId="Web-{230D8611-DF72-953F-C565-3D2B2FF5386C}" dt="2026-03-14T19:17:52.149" v="631" actId="20577"/>
          <ac:spMkLst>
            <pc:docMk/>
            <pc:sldMk cId="832933000" sldId="2773"/>
            <ac:spMk id="2" creationId="{07A4FA86-1A98-D3D1-991E-A4A1492899FF}"/>
          </ac:spMkLst>
        </pc:spChg>
        <pc:spChg chg="mod">
          <ac:chgData name="Katie Bishop [WA]" userId="S::kbishop_washingtonea.org#ext#@neahq.onmicrosoft.com::49e01a96-684d-4216-96b4-584a08a22682" providerId="AD" clId="Web-{230D8611-DF72-953F-C565-3D2B2FF5386C}" dt="2026-03-14T19:29:09.724" v="728" actId="20577"/>
          <ac:spMkLst>
            <pc:docMk/>
            <pc:sldMk cId="832933000" sldId="2773"/>
            <ac:spMk id="3" creationId="{7BB057BD-03CE-7CEB-F2DB-601609C2409E}"/>
          </ac:spMkLst>
        </pc:spChg>
      </pc:sldChg>
      <pc:sldChg chg="addSp delSp modSp new">
        <pc:chgData name="Katie Bishop [WA]" userId="S::kbishop_washingtonea.org#ext#@neahq.onmicrosoft.com::49e01a96-684d-4216-96b4-584a08a22682" providerId="AD" clId="Web-{230D8611-DF72-953F-C565-3D2B2FF5386C}" dt="2026-03-14T19:22:08.284" v="652" actId="1076"/>
        <pc:sldMkLst>
          <pc:docMk/>
          <pc:sldMk cId="4149352404" sldId="2774"/>
        </pc:sldMkLst>
        <pc:spChg chg="mod">
          <ac:chgData name="Katie Bishop [WA]" userId="S::kbishop_washingtonea.org#ext#@neahq.onmicrosoft.com::49e01a96-684d-4216-96b4-584a08a22682" providerId="AD" clId="Web-{230D8611-DF72-953F-C565-3D2B2FF5386C}" dt="2026-03-14T19:21:37.518" v="649" actId="1076"/>
          <ac:spMkLst>
            <pc:docMk/>
            <pc:sldMk cId="4149352404" sldId="2774"/>
            <ac:spMk id="2" creationId="{26166120-01B0-A110-9097-CE9339CA42BB}"/>
          </ac:spMkLst>
        </pc:spChg>
        <pc:spChg chg="del">
          <ac:chgData name="Katie Bishop [WA]" userId="S::kbishop_washingtonea.org#ext#@neahq.onmicrosoft.com::49e01a96-684d-4216-96b4-584a08a22682" providerId="AD" clId="Web-{230D8611-DF72-953F-C565-3D2B2FF5386C}" dt="2026-03-14T19:20:59.767" v="642"/>
          <ac:spMkLst>
            <pc:docMk/>
            <pc:sldMk cId="4149352404" sldId="2774"/>
            <ac:spMk id="3" creationId="{57ACAC04-82C5-2572-28EA-1D9E430A8089}"/>
          </ac:spMkLst>
        </pc:spChg>
        <pc:picChg chg="add mod ord">
          <ac:chgData name="Katie Bishop [WA]" userId="S::kbishop_washingtonea.org#ext#@neahq.onmicrosoft.com::49e01a96-684d-4216-96b4-584a08a22682" providerId="AD" clId="Web-{230D8611-DF72-953F-C565-3D2B2FF5386C}" dt="2026-03-14T19:22:08.284" v="652" actId="1076"/>
          <ac:picMkLst>
            <pc:docMk/>
            <pc:sldMk cId="4149352404" sldId="2774"/>
            <ac:picMk id="4" creationId="{7024E925-A397-36D0-51A7-0E53841E006E}"/>
          </ac:picMkLst>
        </pc:picChg>
      </pc:sldChg>
      <pc:sldChg chg="modSp">
        <pc:chgData name="Katie Bishop [WA]" userId="S::kbishop_washingtonea.org#ext#@neahq.onmicrosoft.com::49e01a96-684d-4216-96b4-584a08a22682" providerId="AD" clId="Web-{230D8611-DF72-953F-C565-3D2B2FF5386C}" dt="2026-03-14T19:16:05.191" v="575" actId="20577"/>
        <pc:sldMkLst>
          <pc:docMk/>
          <pc:sldMk cId="851030939" sldId="2776"/>
        </pc:sldMkLst>
        <pc:spChg chg="mod">
          <ac:chgData name="Katie Bishop [WA]" userId="S::kbishop_washingtonea.org#ext#@neahq.onmicrosoft.com::49e01a96-684d-4216-96b4-584a08a22682" providerId="AD" clId="Web-{230D8611-DF72-953F-C565-3D2B2FF5386C}" dt="2026-03-14T19:16:05.191" v="575" actId="20577"/>
          <ac:spMkLst>
            <pc:docMk/>
            <pc:sldMk cId="851030939" sldId="2776"/>
            <ac:spMk id="11" creationId="{8E564322-BC6F-7A18-7BBB-FBA08AA80D5F}"/>
          </ac:spMkLst>
        </pc:spChg>
      </pc:sldChg>
      <pc:sldChg chg="modSp new">
        <pc:chgData name="Katie Bishop [WA]" userId="S::kbishop_washingtonea.org#ext#@neahq.onmicrosoft.com::49e01a96-684d-4216-96b4-584a08a22682" providerId="AD" clId="Web-{230D8611-DF72-953F-C565-3D2B2FF5386C}" dt="2026-03-14T19:26:52.889" v="675" actId="20577"/>
        <pc:sldMkLst>
          <pc:docMk/>
          <pc:sldMk cId="598009529" sldId="2777"/>
        </pc:sldMkLst>
        <pc:spChg chg="mod">
          <ac:chgData name="Katie Bishop [WA]" userId="S::kbishop_washingtonea.org#ext#@neahq.onmicrosoft.com::49e01a96-684d-4216-96b4-584a08a22682" providerId="AD" clId="Web-{230D8611-DF72-953F-C565-3D2B2FF5386C}" dt="2026-03-14T19:26:18.967" v="673" actId="20577"/>
          <ac:spMkLst>
            <pc:docMk/>
            <pc:sldMk cId="598009529" sldId="2777"/>
            <ac:spMk id="2" creationId="{8BC20185-A22B-A274-168B-F3712061060F}"/>
          </ac:spMkLst>
        </pc:spChg>
        <pc:spChg chg="mod">
          <ac:chgData name="Katie Bishop [WA]" userId="S::kbishop_washingtonea.org#ext#@neahq.onmicrosoft.com::49e01a96-684d-4216-96b4-584a08a22682" providerId="AD" clId="Web-{230D8611-DF72-953F-C565-3D2B2FF5386C}" dt="2026-03-14T19:26:52.889" v="675" actId="20577"/>
          <ac:spMkLst>
            <pc:docMk/>
            <pc:sldMk cId="598009529" sldId="2777"/>
            <ac:spMk id="3" creationId="{23FF8A0B-8B31-2A66-84F8-A78308C96A85}"/>
          </ac:spMkLst>
        </pc:spChg>
      </pc:sldChg>
      <pc:sldChg chg="new del">
        <pc:chgData name="Katie Bishop [WA]" userId="S::kbishop_washingtonea.org#ext#@neahq.onmicrosoft.com::49e01a96-684d-4216-96b4-584a08a22682" providerId="AD" clId="Web-{230D8611-DF72-953F-C565-3D2B2FF5386C}" dt="2026-03-14T19:21:18.783" v="645"/>
        <pc:sldMkLst>
          <pc:docMk/>
          <pc:sldMk cId="3946719794" sldId="2778"/>
        </pc:sldMkLst>
      </pc:sldChg>
      <pc:sldChg chg="modSp new mod modClrScheme chgLayout">
        <pc:chgData name="Katie Bishop [WA]" userId="S::kbishop_washingtonea.org#ext#@neahq.onmicrosoft.com::49e01a96-684d-4216-96b4-584a08a22682" providerId="AD" clId="Web-{230D8611-DF72-953F-C565-3D2B2FF5386C}" dt="2026-03-14T19:27:43.437" v="709" actId="20577"/>
        <pc:sldMkLst>
          <pc:docMk/>
          <pc:sldMk cId="860483366" sldId="2780"/>
        </pc:sldMkLst>
        <pc:spChg chg="mod ord">
          <ac:chgData name="Katie Bishop [WA]" userId="S::kbishop_washingtonea.org#ext#@neahq.onmicrosoft.com::49e01a96-684d-4216-96b4-584a08a22682" providerId="AD" clId="Web-{230D8611-DF72-953F-C565-3D2B2FF5386C}" dt="2026-03-14T19:27:27.765" v="699" actId="20577"/>
          <ac:spMkLst>
            <pc:docMk/>
            <pc:sldMk cId="860483366" sldId="2780"/>
            <ac:spMk id="2" creationId="{D98E8DAB-F7FF-D5ED-2698-49BDF44BF33F}"/>
          </ac:spMkLst>
        </pc:spChg>
        <pc:spChg chg="mod ord">
          <ac:chgData name="Katie Bishop [WA]" userId="S::kbishop_washingtonea.org#ext#@neahq.onmicrosoft.com::49e01a96-684d-4216-96b4-584a08a22682" providerId="AD" clId="Web-{230D8611-DF72-953F-C565-3D2B2FF5386C}" dt="2026-03-14T19:27:43.437" v="709" actId="20577"/>
          <ac:spMkLst>
            <pc:docMk/>
            <pc:sldMk cId="860483366" sldId="2780"/>
            <ac:spMk id="3" creationId="{4BA44794-4B60-8F1F-96A2-0FFE6A426600}"/>
          </ac:spMkLst>
        </pc:spChg>
      </pc:sldChg>
      <pc:sldChg chg="modSp new mod modClrScheme chgLayout">
        <pc:chgData name="Katie Bishop [WA]" userId="S::kbishop_washingtonea.org#ext#@neahq.onmicrosoft.com::49e01a96-684d-4216-96b4-584a08a22682" providerId="AD" clId="Web-{230D8611-DF72-953F-C565-3D2B2FF5386C}" dt="2026-03-14T19:28:44.502" v="725" actId="20577"/>
        <pc:sldMkLst>
          <pc:docMk/>
          <pc:sldMk cId="3090279967" sldId="2781"/>
        </pc:sldMkLst>
        <pc:spChg chg="mod ord">
          <ac:chgData name="Katie Bishop [WA]" userId="S::kbishop_washingtonea.org#ext#@neahq.onmicrosoft.com::49e01a96-684d-4216-96b4-584a08a22682" providerId="AD" clId="Web-{230D8611-DF72-953F-C565-3D2B2FF5386C}" dt="2026-03-14T19:28:44.502" v="725" actId="20577"/>
          <ac:spMkLst>
            <pc:docMk/>
            <pc:sldMk cId="3090279967" sldId="2781"/>
            <ac:spMk id="2" creationId="{1DBF0026-0969-9105-3632-1A0BACE3CBCD}"/>
          </ac:spMkLst>
        </pc:spChg>
        <pc:spChg chg="mod ord">
          <ac:chgData name="Katie Bishop [WA]" userId="S::kbishop_washingtonea.org#ext#@neahq.onmicrosoft.com::49e01a96-684d-4216-96b4-584a08a22682" providerId="AD" clId="Web-{230D8611-DF72-953F-C565-3D2B2FF5386C}" dt="2026-03-14T19:28:36.642" v="712"/>
          <ac:spMkLst>
            <pc:docMk/>
            <pc:sldMk cId="3090279967" sldId="2781"/>
            <ac:spMk id="3" creationId="{C3CF01A7-15C4-2747-68E3-6FFA206249E5}"/>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A97317-8F6C-47B3-8A96-9A0CDDB41C96}" type="doc">
      <dgm:prSet loTypeId="urn:microsoft.com/office/officeart/2016/7/layout/VerticalSolidActionList" loCatId="List" qsTypeId="urn:microsoft.com/office/officeart/2005/8/quickstyle/simple1" qsCatId="simple" csTypeId="urn:microsoft.com/office/officeart/2005/8/colors/accent1_2" csCatId="accent1" phldr="1"/>
      <dgm:spPr/>
      <dgm:t>
        <a:bodyPr/>
        <a:lstStyle/>
        <a:p>
          <a:endParaRPr lang="en-US"/>
        </a:p>
      </dgm:t>
    </dgm:pt>
    <dgm:pt modelId="{A1D1A3CE-A3B1-4E86-BC59-5431059F5531}">
      <dgm:prSet phldr="0"/>
      <dgm:spPr/>
      <dgm:t>
        <a:bodyPr/>
        <a:lstStyle/>
        <a:p>
          <a:pPr rtl="0"/>
          <a:r>
            <a:rPr lang="en-US" sz="2800">
              <a:latin typeface="Aptos Display" panose="020F0302020204030204"/>
            </a:rPr>
            <a:t>Shift</a:t>
          </a:r>
        </a:p>
      </dgm:t>
    </dgm:pt>
    <dgm:pt modelId="{34783899-C420-4966-A68B-437BC8ADDF2B}" type="parTrans" cxnId="{CF4E9D4F-7F30-4FDD-8456-2184D06812A9}">
      <dgm:prSet/>
      <dgm:spPr/>
      <dgm:t>
        <a:bodyPr/>
        <a:lstStyle/>
        <a:p>
          <a:endParaRPr lang="en-US"/>
        </a:p>
      </dgm:t>
    </dgm:pt>
    <dgm:pt modelId="{C8FE138B-9CB1-4556-9581-5199A3FD1514}" type="sibTrans" cxnId="{CF4E9D4F-7F30-4FDD-8456-2184D06812A9}">
      <dgm:prSet/>
      <dgm:spPr/>
      <dgm:t>
        <a:bodyPr/>
        <a:lstStyle/>
        <a:p>
          <a:endParaRPr lang="en-US"/>
        </a:p>
      </dgm:t>
    </dgm:pt>
    <dgm:pt modelId="{73E8708A-36AA-445B-90AC-89194133A588}">
      <dgm:prSet/>
      <dgm:spPr/>
      <dgm:t>
        <a:bodyPr/>
        <a:lstStyle/>
        <a:p>
          <a:r>
            <a:rPr lang="en-US" sz="2800"/>
            <a:t>Notice</a:t>
          </a:r>
        </a:p>
      </dgm:t>
    </dgm:pt>
    <dgm:pt modelId="{25613FA2-A9A8-44A1-8DC2-EAAB1456B139}" type="parTrans" cxnId="{FDA7554D-E9CE-42F1-83C4-4C9738D50A73}">
      <dgm:prSet/>
      <dgm:spPr/>
      <dgm:t>
        <a:bodyPr/>
        <a:lstStyle/>
        <a:p>
          <a:endParaRPr lang="en-US"/>
        </a:p>
      </dgm:t>
    </dgm:pt>
    <dgm:pt modelId="{A479427C-BEEC-436D-A5D2-D4007762902B}" type="sibTrans" cxnId="{FDA7554D-E9CE-42F1-83C4-4C9738D50A73}">
      <dgm:prSet/>
      <dgm:spPr/>
      <dgm:t>
        <a:bodyPr/>
        <a:lstStyle/>
        <a:p>
          <a:endParaRPr lang="en-US"/>
        </a:p>
      </dgm:t>
    </dgm:pt>
    <dgm:pt modelId="{981BFB5C-F135-4746-909B-450ED0B2A2D6}">
      <dgm:prSet/>
      <dgm:spPr/>
      <dgm:t>
        <a:bodyPr/>
        <a:lstStyle/>
        <a:p>
          <a:r>
            <a:rPr lang="en-US" sz="2800"/>
            <a:t> </a:t>
          </a:r>
          <a:r>
            <a:rPr lang="en-US" sz="2800">
              <a:latin typeface="Aptos Display" panose="020F0302020204030204"/>
            </a:rPr>
            <a:t>Recurring</a:t>
          </a:r>
          <a:r>
            <a:rPr lang="en-US" sz="2800"/>
            <a:t> patterns and our own role in creating them.</a:t>
          </a:r>
        </a:p>
      </dgm:t>
    </dgm:pt>
    <dgm:pt modelId="{9591B367-4C6F-4204-9399-B421F7B10D11}" type="parTrans" cxnId="{6834B152-B3CF-42E3-89B8-CB80E55525B7}">
      <dgm:prSet/>
      <dgm:spPr/>
      <dgm:t>
        <a:bodyPr/>
        <a:lstStyle/>
        <a:p>
          <a:endParaRPr lang="en-US"/>
        </a:p>
      </dgm:t>
    </dgm:pt>
    <dgm:pt modelId="{7E029719-CDDC-4621-A36D-AF265F38830B}" type="sibTrans" cxnId="{6834B152-B3CF-42E3-89B8-CB80E55525B7}">
      <dgm:prSet/>
      <dgm:spPr/>
      <dgm:t>
        <a:bodyPr/>
        <a:lstStyle/>
        <a:p>
          <a:endParaRPr lang="en-US"/>
        </a:p>
      </dgm:t>
    </dgm:pt>
    <dgm:pt modelId="{1D4F20F9-88CA-4000-97B0-4095B5F66D03}">
      <dgm:prSet/>
      <dgm:spPr/>
      <dgm:t>
        <a:bodyPr/>
        <a:lstStyle/>
        <a:p>
          <a:r>
            <a:rPr lang="en-US" sz="2800"/>
            <a:t>Move away</a:t>
          </a:r>
        </a:p>
      </dgm:t>
    </dgm:pt>
    <dgm:pt modelId="{500C0015-D11C-4156-9569-A4ED1EE26F69}" type="parTrans" cxnId="{514EBD6B-64A1-4598-ACD8-6F26EAB8DAD8}">
      <dgm:prSet/>
      <dgm:spPr/>
      <dgm:t>
        <a:bodyPr/>
        <a:lstStyle/>
        <a:p>
          <a:endParaRPr lang="en-US"/>
        </a:p>
      </dgm:t>
    </dgm:pt>
    <dgm:pt modelId="{1342879E-86CD-4264-A9AF-B18649BE84F0}" type="sibTrans" cxnId="{514EBD6B-64A1-4598-ACD8-6F26EAB8DAD8}">
      <dgm:prSet/>
      <dgm:spPr/>
      <dgm:t>
        <a:bodyPr/>
        <a:lstStyle/>
        <a:p>
          <a:endParaRPr lang="en-US"/>
        </a:p>
      </dgm:t>
    </dgm:pt>
    <dgm:pt modelId="{A30C9787-D98E-4641-B1B9-E35FC216EEA4}">
      <dgm:prSet/>
      <dgm:spPr/>
      <dgm:t>
        <a:bodyPr/>
        <a:lstStyle/>
        <a:p>
          <a:r>
            <a:rPr lang="en-US" sz="2800"/>
            <a:t> </a:t>
          </a:r>
          <a:r>
            <a:rPr lang="en-US" sz="2800">
              <a:latin typeface="Aptos Display" panose="020F0302020204030204"/>
            </a:rPr>
            <a:t>From</a:t>
          </a:r>
          <a:r>
            <a:rPr lang="en-US" sz="2800"/>
            <a:t> "reacting to the past" towards "sensing the future" and what is emerging.</a:t>
          </a:r>
        </a:p>
      </dgm:t>
    </dgm:pt>
    <dgm:pt modelId="{C369D464-B14D-44C7-847A-F3CD2BD55D6D}" type="parTrans" cxnId="{17EA8C0B-3F02-4BF6-B128-69839AA0F7B0}">
      <dgm:prSet/>
      <dgm:spPr/>
      <dgm:t>
        <a:bodyPr/>
        <a:lstStyle/>
        <a:p>
          <a:endParaRPr lang="en-US"/>
        </a:p>
      </dgm:t>
    </dgm:pt>
    <dgm:pt modelId="{5AEBC881-3442-487F-A81E-890EBFB99DBF}" type="sibTrans" cxnId="{17EA8C0B-3F02-4BF6-B128-69839AA0F7B0}">
      <dgm:prSet/>
      <dgm:spPr/>
      <dgm:t>
        <a:bodyPr/>
        <a:lstStyle/>
        <a:p>
          <a:endParaRPr lang="en-US"/>
        </a:p>
      </dgm:t>
    </dgm:pt>
    <dgm:pt modelId="{B9B97A92-1203-451F-B955-30C9239D3EA8}">
      <dgm:prSet/>
      <dgm:spPr/>
      <dgm:t>
        <a:bodyPr/>
        <a:lstStyle/>
        <a:p>
          <a:r>
            <a:rPr lang="en-US" sz="2800"/>
            <a:t>Help</a:t>
          </a:r>
        </a:p>
      </dgm:t>
    </dgm:pt>
    <dgm:pt modelId="{7726FBE0-8CD7-4019-9A58-4A4FC6F9BC44}" type="parTrans" cxnId="{AE99DD63-C631-4964-ABE5-2C80724A7E3A}">
      <dgm:prSet/>
      <dgm:spPr/>
      <dgm:t>
        <a:bodyPr/>
        <a:lstStyle/>
        <a:p>
          <a:endParaRPr lang="en-US"/>
        </a:p>
      </dgm:t>
    </dgm:pt>
    <dgm:pt modelId="{E3F3F057-D2BB-45AE-BBD2-CEA11A5CFBC5}" type="sibTrans" cxnId="{AE99DD63-C631-4964-ABE5-2C80724A7E3A}">
      <dgm:prSet/>
      <dgm:spPr/>
      <dgm:t>
        <a:bodyPr/>
        <a:lstStyle/>
        <a:p>
          <a:endParaRPr lang="en-US"/>
        </a:p>
      </dgm:t>
    </dgm:pt>
    <dgm:pt modelId="{2E93D3D1-2A10-4655-A4A9-E5BB260CA7E3}">
      <dgm:prSet/>
      <dgm:spPr/>
      <dgm:t>
        <a:bodyPr/>
        <a:lstStyle/>
        <a:p>
          <a:r>
            <a:rPr lang="en-US" sz="2800">
              <a:latin typeface="Aptos Display" panose="020F0302020204030204"/>
            </a:rPr>
            <a:t>Leaders</a:t>
          </a:r>
          <a:r>
            <a:rPr lang="en-US" sz="2800"/>
            <a:t> test new ways of acting, learning quickly from failures rather than fearing them.</a:t>
          </a:r>
        </a:p>
      </dgm:t>
    </dgm:pt>
    <dgm:pt modelId="{6E7BEC89-3890-4067-BD87-676162B91733}" type="parTrans" cxnId="{F61B2EE6-4B9A-4182-82D5-03818C6B58ED}">
      <dgm:prSet/>
      <dgm:spPr/>
      <dgm:t>
        <a:bodyPr/>
        <a:lstStyle/>
        <a:p>
          <a:endParaRPr lang="en-US"/>
        </a:p>
      </dgm:t>
    </dgm:pt>
    <dgm:pt modelId="{DA5C1C51-0930-46DE-8964-BD8292C40422}" type="sibTrans" cxnId="{F61B2EE6-4B9A-4182-82D5-03818C6B58ED}">
      <dgm:prSet/>
      <dgm:spPr/>
      <dgm:t>
        <a:bodyPr/>
        <a:lstStyle/>
        <a:p>
          <a:endParaRPr lang="en-US"/>
        </a:p>
      </dgm:t>
    </dgm:pt>
    <dgm:pt modelId="{2CA4FC9A-4607-48EE-A491-E99C1569A793}">
      <dgm:prSet/>
      <dgm:spPr/>
      <dgm:t>
        <a:bodyPr/>
        <a:lstStyle/>
        <a:p>
          <a:r>
            <a:rPr lang="en-US" sz="2800"/>
            <a:t>Build</a:t>
          </a:r>
        </a:p>
      </dgm:t>
    </dgm:pt>
    <dgm:pt modelId="{1C39DCEA-90B6-4DF2-BA56-FE6E0CDFD676}" type="parTrans" cxnId="{DEB707B3-3DD5-4820-8100-26B1B55F8DF1}">
      <dgm:prSet/>
      <dgm:spPr/>
      <dgm:t>
        <a:bodyPr/>
        <a:lstStyle/>
        <a:p>
          <a:endParaRPr lang="en-US"/>
        </a:p>
      </dgm:t>
    </dgm:pt>
    <dgm:pt modelId="{CF1657F7-2802-4142-AADB-B6E6BD6298DA}" type="sibTrans" cxnId="{DEB707B3-3DD5-4820-8100-26B1B55F8DF1}">
      <dgm:prSet/>
      <dgm:spPr/>
      <dgm:t>
        <a:bodyPr/>
        <a:lstStyle/>
        <a:p>
          <a:endParaRPr lang="en-US"/>
        </a:p>
      </dgm:t>
    </dgm:pt>
    <dgm:pt modelId="{21418561-6D1F-4F01-ADC9-9B354EF5B99E}">
      <dgm:prSet/>
      <dgm:spPr/>
      <dgm:t>
        <a:bodyPr/>
        <a:lstStyle/>
        <a:p>
          <a:pPr rtl="0"/>
          <a:r>
            <a:rPr lang="en-US" sz="2800">
              <a:latin typeface="Aptos Display" panose="020F0302020204030204"/>
            </a:rPr>
            <a:t>New</a:t>
          </a:r>
          <a:r>
            <a:rPr lang="en-US" sz="2800"/>
            <a:t> structures that support and sustain the change.</a:t>
          </a:r>
        </a:p>
      </dgm:t>
    </dgm:pt>
    <dgm:pt modelId="{6FC0CB00-D876-419B-9D49-05113CE587FF}" type="parTrans" cxnId="{21890746-4513-4F19-A54A-4D5C3559F25B}">
      <dgm:prSet/>
      <dgm:spPr/>
      <dgm:t>
        <a:bodyPr/>
        <a:lstStyle/>
        <a:p>
          <a:endParaRPr lang="en-US"/>
        </a:p>
      </dgm:t>
    </dgm:pt>
    <dgm:pt modelId="{D7489D91-B4E9-4E46-9407-9C53808FE56D}" type="sibTrans" cxnId="{21890746-4513-4F19-A54A-4D5C3559F25B}">
      <dgm:prSet/>
      <dgm:spPr/>
      <dgm:t>
        <a:bodyPr/>
        <a:lstStyle/>
        <a:p>
          <a:endParaRPr lang="en-US"/>
        </a:p>
      </dgm:t>
    </dgm:pt>
    <dgm:pt modelId="{6C115DC9-7A92-416B-9464-650CA5408EC7}">
      <dgm:prSet phldr="0"/>
      <dgm:spPr/>
      <dgm:t>
        <a:bodyPr/>
        <a:lstStyle/>
        <a:p>
          <a:r>
            <a:rPr lang="en-US" sz="2800">
              <a:latin typeface="Aptos Display" panose="020F0302020204030204"/>
            </a:rPr>
            <a:t>Beyond</a:t>
          </a:r>
          <a:r>
            <a:rPr lang="en-US" sz="2800"/>
            <a:t> an individual perspective into sensing the broader </a:t>
          </a:r>
          <a:r>
            <a:rPr lang="en-US" sz="2800">
              <a:latin typeface="Aptos Display" panose="020F0302020204030204"/>
            </a:rPr>
            <a:t>system.</a:t>
          </a:r>
          <a:endParaRPr lang="en-US" sz="2800"/>
        </a:p>
      </dgm:t>
    </dgm:pt>
    <dgm:pt modelId="{A40A80A9-AEE5-4CD7-819B-B22CEF9F5130}" type="parTrans" cxnId="{68353B68-4977-4A39-835B-D05C759523E1}">
      <dgm:prSet/>
      <dgm:spPr/>
    </dgm:pt>
    <dgm:pt modelId="{30499085-C02E-406A-A572-D46862E1B117}" type="sibTrans" cxnId="{68353B68-4977-4A39-835B-D05C759523E1}">
      <dgm:prSet/>
      <dgm:spPr/>
    </dgm:pt>
    <dgm:pt modelId="{8C174C82-4992-4FC0-BBC6-1566DF394D34}" type="pres">
      <dgm:prSet presAssocID="{7CA97317-8F6C-47B3-8A96-9A0CDDB41C96}" presName="Name0" presStyleCnt="0">
        <dgm:presLayoutVars>
          <dgm:dir/>
          <dgm:animLvl val="lvl"/>
          <dgm:resizeHandles val="exact"/>
        </dgm:presLayoutVars>
      </dgm:prSet>
      <dgm:spPr/>
    </dgm:pt>
    <dgm:pt modelId="{52CD5296-A9B9-4926-BC13-0F0C64A393FE}" type="pres">
      <dgm:prSet presAssocID="{A1D1A3CE-A3B1-4E86-BC59-5431059F5531}" presName="linNode" presStyleCnt="0"/>
      <dgm:spPr/>
    </dgm:pt>
    <dgm:pt modelId="{838FEE5F-7C87-4E9E-A1E9-4B9F0E31AAFA}" type="pres">
      <dgm:prSet presAssocID="{A1D1A3CE-A3B1-4E86-BC59-5431059F5531}" presName="parentText" presStyleLbl="alignNode1" presStyleIdx="0" presStyleCnt="5">
        <dgm:presLayoutVars>
          <dgm:chMax val="1"/>
          <dgm:bulletEnabled/>
        </dgm:presLayoutVars>
      </dgm:prSet>
      <dgm:spPr/>
    </dgm:pt>
    <dgm:pt modelId="{77012F53-286D-495A-930D-D08FA6A3DE19}" type="pres">
      <dgm:prSet presAssocID="{A1D1A3CE-A3B1-4E86-BC59-5431059F5531}" presName="descendantText" presStyleLbl="alignAccFollowNode1" presStyleIdx="0" presStyleCnt="5">
        <dgm:presLayoutVars>
          <dgm:bulletEnabled/>
        </dgm:presLayoutVars>
      </dgm:prSet>
      <dgm:spPr/>
    </dgm:pt>
    <dgm:pt modelId="{8311D9D4-8F52-4B38-B6F6-C366C1661222}" type="pres">
      <dgm:prSet presAssocID="{C8FE138B-9CB1-4556-9581-5199A3FD1514}" presName="sp" presStyleCnt="0"/>
      <dgm:spPr/>
    </dgm:pt>
    <dgm:pt modelId="{E02B75A4-6BA6-4A01-854C-D2C1DFEDBF43}" type="pres">
      <dgm:prSet presAssocID="{73E8708A-36AA-445B-90AC-89194133A588}" presName="linNode" presStyleCnt="0"/>
      <dgm:spPr/>
    </dgm:pt>
    <dgm:pt modelId="{2CE9C607-CF3F-40C0-9C82-F569B2DA216B}" type="pres">
      <dgm:prSet presAssocID="{73E8708A-36AA-445B-90AC-89194133A588}" presName="parentText" presStyleLbl="alignNode1" presStyleIdx="1" presStyleCnt="5">
        <dgm:presLayoutVars>
          <dgm:chMax val="1"/>
          <dgm:bulletEnabled/>
        </dgm:presLayoutVars>
      </dgm:prSet>
      <dgm:spPr/>
    </dgm:pt>
    <dgm:pt modelId="{6177667B-E477-4333-99AA-95D9735780E2}" type="pres">
      <dgm:prSet presAssocID="{73E8708A-36AA-445B-90AC-89194133A588}" presName="descendantText" presStyleLbl="alignAccFollowNode1" presStyleIdx="1" presStyleCnt="5">
        <dgm:presLayoutVars>
          <dgm:bulletEnabled/>
        </dgm:presLayoutVars>
      </dgm:prSet>
      <dgm:spPr/>
    </dgm:pt>
    <dgm:pt modelId="{561D93FA-780A-417E-B330-595343C1AB1F}" type="pres">
      <dgm:prSet presAssocID="{A479427C-BEEC-436D-A5D2-D4007762902B}" presName="sp" presStyleCnt="0"/>
      <dgm:spPr/>
    </dgm:pt>
    <dgm:pt modelId="{24B85920-8C2C-48FD-BD52-E1A0F7ACEA1C}" type="pres">
      <dgm:prSet presAssocID="{1D4F20F9-88CA-4000-97B0-4095B5F66D03}" presName="linNode" presStyleCnt="0"/>
      <dgm:spPr/>
    </dgm:pt>
    <dgm:pt modelId="{600DBAA3-CEE6-4A15-BCCC-9C0E40570736}" type="pres">
      <dgm:prSet presAssocID="{1D4F20F9-88CA-4000-97B0-4095B5F66D03}" presName="parentText" presStyleLbl="alignNode1" presStyleIdx="2" presStyleCnt="5">
        <dgm:presLayoutVars>
          <dgm:chMax val="1"/>
          <dgm:bulletEnabled/>
        </dgm:presLayoutVars>
      </dgm:prSet>
      <dgm:spPr/>
    </dgm:pt>
    <dgm:pt modelId="{A384F70A-ACF9-4027-81BA-58F8698C3501}" type="pres">
      <dgm:prSet presAssocID="{1D4F20F9-88CA-4000-97B0-4095B5F66D03}" presName="descendantText" presStyleLbl="alignAccFollowNode1" presStyleIdx="2" presStyleCnt="5">
        <dgm:presLayoutVars>
          <dgm:bulletEnabled/>
        </dgm:presLayoutVars>
      </dgm:prSet>
      <dgm:spPr/>
    </dgm:pt>
    <dgm:pt modelId="{6074EB6E-F6E2-42AC-BF18-A4729D098E32}" type="pres">
      <dgm:prSet presAssocID="{1342879E-86CD-4264-A9AF-B18649BE84F0}" presName="sp" presStyleCnt="0"/>
      <dgm:spPr/>
    </dgm:pt>
    <dgm:pt modelId="{F48D2B6D-123C-4834-B753-53E5DB41BF36}" type="pres">
      <dgm:prSet presAssocID="{B9B97A92-1203-451F-B955-30C9239D3EA8}" presName="linNode" presStyleCnt="0"/>
      <dgm:spPr/>
    </dgm:pt>
    <dgm:pt modelId="{C186BD62-FDCD-4AAF-8F12-A5C1619E7A7E}" type="pres">
      <dgm:prSet presAssocID="{B9B97A92-1203-451F-B955-30C9239D3EA8}" presName="parentText" presStyleLbl="alignNode1" presStyleIdx="3" presStyleCnt="5">
        <dgm:presLayoutVars>
          <dgm:chMax val="1"/>
          <dgm:bulletEnabled/>
        </dgm:presLayoutVars>
      </dgm:prSet>
      <dgm:spPr/>
    </dgm:pt>
    <dgm:pt modelId="{0B9ACC25-910D-4991-8B93-F21AAE811A07}" type="pres">
      <dgm:prSet presAssocID="{B9B97A92-1203-451F-B955-30C9239D3EA8}" presName="descendantText" presStyleLbl="alignAccFollowNode1" presStyleIdx="3" presStyleCnt="5">
        <dgm:presLayoutVars>
          <dgm:bulletEnabled/>
        </dgm:presLayoutVars>
      </dgm:prSet>
      <dgm:spPr/>
    </dgm:pt>
    <dgm:pt modelId="{7EAC4339-3EA2-4F3B-A5C0-C07189F37AF3}" type="pres">
      <dgm:prSet presAssocID="{E3F3F057-D2BB-45AE-BBD2-CEA11A5CFBC5}" presName="sp" presStyleCnt="0"/>
      <dgm:spPr/>
    </dgm:pt>
    <dgm:pt modelId="{B7F36DCC-EE68-4347-BFD4-2E9BDAA880B0}" type="pres">
      <dgm:prSet presAssocID="{2CA4FC9A-4607-48EE-A491-E99C1569A793}" presName="linNode" presStyleCnt="0"/>
      <dgm:spPr/>
    </dgm:pt>
    <dgm:pt modelId="{D0CA1240-E901-4EF2-A181-2B41899712F9}" type="pres">
      <dgm:prSet presAssocID="{2CA4FC9A-4607-48EE-A491-E99C1569A793}" presName="parentText" presStyleLbl="alignNode1" presStyleIdx="4" presStyleCnt="5">
        <dgm:presLayoutVars>
          <dgm:chMax val="1"/>
          <dgm:bulletEnabled/>
        </dgm:presLayoutVars>
      </dgm:prSet>
      <dgm:spPr/>
    </dgm:pt>
    <dgm:pt modelId="{4AB9ED6C-6571-4913-B6B8-C9692C425BE5}" type="pres">
      <dgm:prSet presAssocID="{2CA4FC9A-4607-48EE-A491-E99C1569A793}" presName="descendantText" presStyleLbl="alignAccFollowNode1" presStyleIdx="4" presStyleCnt="5">
        <dgm:presLayoutVars>
          <dgm:bulletEnabled/>
        </dgm:presLayoutVars>
      </dgm:prSet>
      <dgm:spPr/>
    </dgm:pt>
  </dgm:ptLst>
  <dgm:cxnLst>
    <dgm:cxn modelId="{17EA8C0B-3F02-4BF6-B128-69839AA0F7B0}" srcId="{1D4F20F9-88CA-4000-97B0-4095B5F66D03}" destId="{A30C9787-D98E-4641-B1B9-E35FC216EEA4}" srcOrd="0" destOrd="0" parTransId="{C369D464-B14D-44C7-847A-F3CD2BD55D6D}" sibTransId="{5AEBC881-3442-487F-A81E-890EBFB99DBF}"/>
    <dgm:cxn modelId="{5BDB6233-710F-4BD5-AF14-CED57760AB83}" type="presOf" srcId="{2CA4FC9A-4607-48EE-A491-E99C1569A793}" destId="{D0CA1240-E901-4EF2-A181-2B41899712F9}" srcOrd="0" destOrd="0" presId="urn:microsoft.com/office/officeart/2016/7/layout/VerticalSolidActionList"/>
    <dgm:cxn modelId="{A3AD9837-E04D-4809-9620-81200A7A4DCE}" type="presOf" srcId="{B9B97A92-1203-451F-B955-30C9239D3EA8}" destId="{C186BD62-FDCD-4AAF-8F12-A5C1619E7A7E}" srcOrd="0" destOrd="0" presId="urn:microsoft.com/office/officeart/2016/7/layout/VerticalSolidActionList"/>
    <dgm:cxn modelId="{0E2B7F3B-0457-44D0-AE8B-37DB5903F274}" type="presOf" srcId="{A1D1A3CE-A3B1-4E86-BC59-5431059F5531}" destId="{838FEE5F-7C87-4E9E-A1E9-4B9F0E31AAFA}" srcOrd="0" destOrd="0" presId="urn:microsoft.com/office/officeart/2016/7/layout/VerticalSolidActionList"/>
    <dgm:cxn modelId="{40E1A75D-B3D0-4D6E-9BE5-AA78A1A7BFFC}" type="presOf" srcId="{2E93D3D1-2A10-4655-A4A9-E5BB260CA7E3}" destId="{0B9ACC25-910D-4991-8B93-F21AAE811A07}" srcOrd="0" destOrd="0" presId="urn:microsoft.com/office/officeart/2016/7/layout/VerticalSolidActionList"/>
    <dgm:cxn modelId="{AE99DD63-C631-4964-ABE5-2C80724A7E3A}" srcId="{7CA97317-8F6C-47B3-8A96-9A0CDDB41C96}" destId="{B9B97A92-1203-451F-B955-30C9239D3EA8}" srcOrd="3" destOrd="0" parTransId="{7726FBE0-8CD7-4019-9A58-4A4FC6F9BC44}" sibTransId="{E3F3F057-D2BB-45AE-BBD2-CEA11A5CFBC5}"/>
    <dgm:cxn modelId="{21890746-4513-4F19-A54A-4D5C3559F25B}" srcId="{2CA4FC9A-4607-48EE-A491-E99C1569A793}" destId="{21418561-6D1F-4F01-ADC9-9B354EF5B99E}" srcOrd="0" destOrd="0" parTransId="{6FC0CB00-D876-419B-9D49-05113CE587FF}" sibTransId="{D7489D91-B4E9-4E46-9407-9C53808FE56D}"/>
    <dgm:cxn modelId="{68353B68-4977-4A39-835B-D05C759523E1}" srcId="{A1D1A3CE-A3B1-4E86-BC59-5431059F5531}" destId="{6C115DC9-7A92-416B-9464-650CA5408EC7}" srcOrd="0" destOrd="0" parTransId="{A40A80A9-AEE5-4CD7-819B-B22CEF9F5130}" sibTransId="{30499085-C02E-406A-A572-D46862E1B117}"/>
    <dgm:cxn modelId="{514EBD6B-64A1-4598-ACD8-6F26EAB8DAD8}" srcId="{7CA97317-8F6C-47B3-8A96-9A0CDDB41C96}" destId="{1D4F20F9-88CA-4000-97B0-4095B5F66D03}" srcOrd="2" destOrd="0" parTransId="{500C0015-D11C-4156-9569-A4ED1EE26F69}" sibTransId="{1342879E-86CD-4264-A9AF-B18649BE84F0}"/>
    <dgm:cxn modelId="{FDA7554D-E9CE-42F1-83C4-4C9738D50A73}" srcId="{7CA97317-8F6C-47B3-8A96-9A0CDDB41C96}" destId="{73E8708A-36AA-445B-90AC-89194133A588}" srcOrd="1" destOrd="0" parTransId="{25613FA2-A9A8-44A1-8DC2-EAAB1456B139}" sibTransId="{A479427C-BEEC-436D-A5D2-D4007762902B}"/>
    <dgm:cxn modelId="{CF4E9D4F-7F30-4FDD-8456-2184D06812A9}" srcId="{7CA97317-8F6C-47B3-8A96-9A0CDDB41C96}" destId="{A1D1A3CE-A3B1-4E86-BC59-5431059F5531}" srcOrd="0" destOrd="0" parTransId="{34783899-C420-4966-A68B-437BC8ADDF2B}" sibTransId="{C8FE138B-9CB1-4556-9581-5199A3FD1514}"/>
    <dgm:cxn modelId="{6834B152-B3CF-42E3-89B8-CB80E55525B7}" srcId="{73E8708A-36AA-445B-90AC-89194133A588}" destId="{981BFB5C-F135-4746-909B-450ED0B2A2D6}" srcOrd="0" destOrd="0" parTransId="{9591B367-4C6F-4204-9399-B421F7B10D11}" sibTransId="{7E029719-CDDC-4621-A36D-AF265F38830B}"/>
    <dgm:cxn modelId="{FDA58F59-DFB0-4E19-8249-A7823C98C448}" type="presOf" srcId="{73E8708A-36AA-445B-90AC-89194133A588}" destId="{2CE9C607-CF3F-40C0-9C82-F569B2DA216B}" srcOrd="0" destOrd="0" presId="urn:microsoft.com/office/officeart/2016/7/layout/VerticalSolidActionList"/>
    <dgm:cxn modelId="{D06A7E89-185B-4E8B-BE8D-A648C08CBF98}" type="presOf" srcId="{1D4F20F9-88CA-4000-97B0-4095B5F66D03}" destId="{600DBAA3-CEE6-4A15-BCCC-9C0E40570736}" srcOrd="0" destOrd="0" presId="urn:microsoft.com/office/officeart/2016/7/layout/VerticalSolidActionList"/>
    <dgm:cxn modelId="{9A75FD95-195D-4874-A6E2-2B7684AD7EC8}" type="presOf" srcId="{6C115DC9-7A92-416B-9464-650CA5408EC7}" destId="{77012F53-286D-495A-930D-D08FA6A3DE19}" srcOrd="0" destOrd="0" presId="urn:microsoft.com/office/officeart/2016/7/layout/VerticalSolidActionList"/>
    <dgm:cxn modelId="{E959A59F-0B15-4A80-9D08-01064F9C88A8}" type="presOf" srcId="{7CA97317-8F6C-47B3-8A96-9A0CDDB41C96}" destId="{8C174C82-4992-4FC0-BBC6-1566DF394D34}" srcOrd="0" destOrd="0" presId="urn:microsoft.com/office/officeart/2016/7/layout/VerticalSolidActionList"/>
    <dgm:cxn modelId="{1D4195AC-21D1-4191-A427-87825DA39B40}" type="presOf" srcId="{A30C9787-D98E-4641-B1B9-E35FC216EEA4}" destId="{A384F70A-ACF9-4027-81BA-58F8698C3501}" srcOrd="0" destOrd="0" presId="urn:microsoft.com/office/officeart/2016/7/layout/VerticalSolidActionList"/>
    <dgm:cxn modelId="{DEB707B3-3DD5-4820-8100-26B1B55F8DF1}" srcId="{7CA97317-8F6C-47B3-8A96-9A0CDDB41C96}" destId="{2CA4FC9A-4607-48EE-A491-E99C1569A793}" srcOrd="4" destOrd="0" parTransId="{1C39DCEA-90B6-4DF2-BA56-FE6E0CDFD676}" sibTransId="{CF1657F7-2802-4142-AADB-B6E6BD6298DA}"/>
    <dgm:cxn modelId="{4CFC05E1-7333-47F3-AAD4-621D7934FF82}" type="presOf" srcId="{21418561-6D1F-4F01-ADC9-9B354EF5B99E}" destId="{4AB9ED6C-6571-4913-B6B8-C9692C425BE5}" srcOrd="0" destOrd="0" presId="urn:microsoft.com/office/officeart/2016/7/layout/VerticalSolidActionList"/>
    <dgm:cxn modelId="{F61B2EE6-4B9A-4182-82D5-03818C6B58ED}" srcId="{B9B97A92-1203-451F-B955-30C9239D3EA8}" destId="{2E93D3D1-2A10-4655-A4A9-E5BB260CA7E3}" srcOrd="0" destOrd="0" parTransId="{6E7BEC89-3890-4067-BD87-676162B91733}" sibTransId="{DA5C1C51-0930-46DE-8964-BD8292C40422}"/>
    <dgm:cxn modelId="{36B7D7F7-081C-469D-B800-7ED947B56F49}" type="presOf" srcId="{981BFB5C-F135-4746-909B-450ED0B2A2D6}" destId="{6177667B-E477-4333-99AA-95D9735780E2}" srcOrd="0" destOrd="0" presId="urn:microsoft.com/office/officeart/2016/7/layout/VerticalSolidActionList"/>
    <dgm:cxn modelId="{D671D185-B5AE-4F11-A8D5-1F2F86749476}" type="presParOf" srcId="{8C174C82-4992-4FC0-BBC6-1566DF394D34}" destId="{52CD5296-A9B9-4926-BC13-0F0C64A393FE}" srcOrd="0" destOrd="0" presId="urn:microsoft.com/office/officeart/2016/7/layout/VerticalSolidActionList"/>
    <dgm:cxn modelId="{E7AFE199-6A8A-49AD-B8F2-75B1FE87F467}" type="presParOf" srcId="{52CD5296-A9B9-4926-BC13-0F0C64A393FE}" destId="{838FEE5F-7C87-4E9E-A1E9-4B9F0E31AAFA}" srcOrd="0" destOrd="0" presId="urn:microsoft.com/office/officeart/2016/7/layout/VerticalSolidActionList"/>
    <dgm:cxn modelId="{A7E77868-0311-4040-A00F-DB90EFE276C4}" type="presParOf" srcId="{52CD5296-A9B9-4926-BC13-0F0C64A393FE}" destId="{77012F53-286D-495A-930D-D08FA6A3DE19}" srcOrd="1" destOrd="0" presId="urn:microsoft.com/office/officeart/2016/7/layout/VerticalSolidActionList"/>
    <dgm:cxn modelId="{C880BBD4-F33F-4E57-8BA6-639380A6EACF}" type="presParOf" srcId="{8C174C82-4992-4FC0-BBC6-1566DF394D34}" destId="{8311D9D4-8F52-4B38-B6F6-C366C1661222}" srcOrd="1" destOrd="0" presId="urn:microsoft.com/office/officeart/2016/7/layout/VerticalSolidActionList"/>
    <dgm:cxn modelId="{7A802FCB-1D26-4B89-97E3-7191693D5E90}" type="presParOf" srcId="{8C174C82-4992-4FC0-BBC6-1566DF394D34}" destId="{E02B75A4-6BA6-4A01-854C-D2C1DFEDBF43}" srcOrd="2" destOrd="0" presId="urn:microsoft.com/office/officeart/2016/7/layout/VerticalSolidActionList"/>
    <dgm:cxn modelId="{88069006-24C8-4A49-A606-8A3BC37EEE4E}" type="presParOf" srcId="{E02B75A4-6BA6-4A01-854C-D2C1DFEDBF43}" destId="{2CE9C607-CF3F-40C0-9C82-F569B2DA216B}" srcOrd="0" destOrd="0" presId="urn:microsoft.com/office/officeart/2016/7/layout/VerticalSolidActionList"/>
    <dgm:cxn modelId="{B3B9BD13-71FF-4BBB-A272-1466947C4336}" type="presParOf" srcId="{E02B75A4-6BA6-4A01-854C-D2C1DFEDBF43}" destId="{6177667B-E477-4333-99AA-95D9735780E2}" srcOrd="1" destOrd="0" presId="urn:microsoft.com/office/officeart/2016/7/layout/VerticalSolidActionList"/>
    <dgm:cxn modelId="{6F44A115-A43A-4361-AFB9-C330C4A9672C}" type="presParOf" srcId="{8C174C82-4992-4FC0-BBC6-1566DF394D34}" destId="{561D93FA-780A-417E-B330-595343C1AB1F}" srcOrd="3" destOrd="0" presId="urn:microsoft.com/office/officeart/2016/7/layout/VerticalSolidActionList"/>
    <dgm:cxn modelId="{991F9093-B425-4C6A-BD91-B63F93B04BCA}" type="presParOf" srcId="{8C174C82-4992-4FC0-BBC6-1566DF394D34}" destId="{24B85920-8C2C-48FD-BD52-E1A0F7ACEA1C}" srcOrd="4" destOrd="0" presId="urn:microsoft.com/office/officeart/2016/7/layout/VerticalSolidActionList"/>
    <dgm:cxn modelId="{CDDC1454-F2CE-4109-9717-0990FE108654}" type="presParOf" srcId="{24B85920-8C2C-48FD-BD52-E1A0F7ACEA1C}" destId="{600DBAA3-CEE6-4A15-BCCC-9C0E40570736}" srcOrd="0" destOrd="0" presId="urn:microsoft.com/office/officeart/2016/7/layout/VerticalSolidActionList"/>
    <dgm:cxn modelId="{2352BA8D-CC92-4B49-AF1D-BD355693B58F}" type="presParOf" srcId="{24B85920-8C2C-48FD-BD52-E1A0F7ACEA1C}" destId="{A384F70A-ACF9-4027-81BA-58F8698C3501}" srcOrd="1" destOrd="0" presId="urn:microsoft.com/office/officeart/2016/7/layout/VerticalSolidActionList"/>
    <dgm:cxn modelId="{296FD82E-1DDC-4749-AFDB-1972289EEBFF}" type="presParOf" srcId="{8C174C82-4992-4FC0-BBC6-1566DF394D34}" destId="{6074EB6E-F6E2-42AC-BF18-A4729D098E32}" srcOrd="5" destOrd="0" presId="urn:microsoft.com/office/officeart/2016/7/layout/VerticalSolidActionList"/>
    <dgm:cxn modelId="{7687675E-4980-4879-97CC-C5CA56DD1D0D}" type="presParOf" srcId="{8C174C82-4992-4FC0-BBC6-1566DF394D34}" destId="{F48D2B6D-123C-4834-B753-53E5DB41BF36}" srcOrd="6" destOrd="0" presId="urn:microsoft.com/office/officeart/2016/7/layout/VerticalSolidActionList"/>
    <dgm:cxn modelId="{14452AF0-0333-43EB-87EF-DDF36579EDE0}" type="presParOf" srcId="{F48D2B6D-123C-4834-B753-53E5DB41BF36}" destId="{C186BD62-FDCD-4AAF-8F12-A5C1619E7A7E}" srcOrd="0" destOrd="0" presId="urn:microsoft.com/office/officeart/2016/7/layout/VerticalSolidActionList"/>
    <dgm:cxn modelId="{BA1D79C9-EBE4-4424-9673-F52527725C74}" type="presParOf" srcId="{F48D2B6D-123C-4834-B753-53E5DB41BF36}" destId="{0B9ACC25-910D-4991-8B93-F21AAE811A07}" srcOrd="1" destOrd="0" presId="urn:microsoft.com/office/officeart/2016/7/layout/VerticalSolidActionList"/>
    <dgm:cxn modelId="{8690F4AC-F245-4589-9F66-04757361F08B}" type="presParOf" srcId="{8C174C82-4992-4FC0-BBC6-1566DF394D34}" destId="{7EAC4339-3EA2-4F3B-A5C0-C07189F37AF3}" srcOrd="7" destOrd="0" presId="urn:microsoft.com/office/officeart/2016/7/layout/VerticalSolidActionList"/>
    <dgm:cxn modelId="{C52AA598-8589-4232-A6CA-70976B27EEB2}" type="presParOf" srcId="{8C174C82-4992-4FC0-BBC6-1566DF394D34}" destId="{B7F36DCC-EE68-4347-BFD4-2E9BDAA880B0}" srcOrd="8" destOrd="0" presId="urn:microsoft.com/office/officeart/2016/7/layout/VerticalSolidActionList"/>
    <dgm:cxn modelId="{38AF0BD3-81C2-4C54-83D9-059A02171F08}" type="presParOf" srcId="{B7F36DCC-EE68-4347-BFD4-2E9BDAA880B0}" destId="{D0CA1240-E901-4EF2-A181-2B41899712F9}" srcOrd="0" destOrd="0" presId="urn:microsoft.com/office/officeart/2016/7/layout/VerticalSolidActionList"/>
    <dgm:cxn modelId="{846C3274-43F6-4700-9D4A-12982A55EDBE}" type="presParOf" srcId="{B7F36DCC-EE68-4347-BFD4-2E9BDAA880B0}" destId="{4AB9ED6C-6571-4913-B6B8-C9692C425BE5}" srcOrd="1" destOrd="0" presId="urn:microsoft.com/office/officeart/2016/7/layout/VerticalSolid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012F53-286D-495A-930D-D08FA6A3DE19}">
      <dsp:nvSpPr>
        <dsp:cNvPr id="0" name=""/>
        <dsp:cNvSpPr/>
      </dsp:nvSpPr>
      <dsp:spPr>
        <a:xfrm>
          <a:off x="2213237" y="2575"/>
          <a:ext cx="8852948" cy="11300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772" tIns="287024" rIns="171772" bIns="287024" numCol="1" spcCol="1270" anchor="ctr" anchorCtr="0">
          <a:noAutofit/>
        </a:bodyPr>
        <a:lstStyle/>
        <a:p>
          <a:pPr marL="0" lvl="0" indent="0" algn="l" defTabSz="800100">
            <a:lnSpc>
              <a:spcPct val="90000"/>
            </a:lnSpc>
            <a:spcBef>
              <a:spcPct val="0"/>
            </a:spcBef>
            <a:spcAft>
              <a:spcPct val="35000"/>
            </a:spcAft>
            <a:buNone/>
          </a:pPr>
          <a:r>
            <a:rPr lang="en-US" sz="1800" kern="1200">
              <a:latin typeface="Aptos Display" panose="020F0302020204030204"/>
            </a:rPr>
            <a:t>Beyond</a:t>
          </a:r>
          <a:r>
            <a:rPr lang="en-US" sz="1800" kern="1200"/>
            <a:t> an individual perspective into sensing the broader </a:t>
          </a:r>
          <a:r>
            <a:rPr lang="en-US" sz="1800" kern="1200">
              <a:latin typeface="Aptos Display" panose="020F0302020204030204"/>
            </a:rPr>
            <a:t>system.</a:t>
          </a:r>
          <a:endParaRPr lang="en-US" sz="1800" kern="1200"/>
        </a:p>
      </dsp:txBody>
      <dsp:txXfrm>
        <a:off x="2213237" y="2575"/>
        <a:ext cx="8852948" cy="1130015"/>
      </dsp:txXfrm>
    </dsp:sp>
    <dsp:sp modelId="{838FEE5F-7C87-4E9E-A1E9-4B9F0E31AAFA}">
      <dsp:nvSpPr>
        <dsp:cNvPr id="0" name=""/>
        <dsp:cNvSpPr/>
      </dsp:nvSpPr>
      <dsp:spPr>
        <a:xfrm>
          <a:off x="0" y="2575"/>
          <a:ext cx="2213237" cy="113001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117" tIns="111620" rIns="117117" bIns="111620" numCol="1" spcCol="1270" anchor="ctr" anchorCtr="0">
          <a:noAutofit/>
        </a:bodyPr>
        <a:lstStyle/>
        <a:p>
          <a:pPr marL="0" lvl="0" indent="0" algn="ctr" defTabSz="1022350" rtl="0">
            <a:lnSpc>
              <a:spcPct val="90000"/>
            </a:lnSpc>
            <a:spcBef>
              <a:spcPct val="0"/>
            </a:spcBef>
            <a:spcAft>
              <a:spcPct val="35000"/>
            </a:spcAft>
            <a:buNone/>
          </a:pPr>
          <a:r>
            <a:rPr lang="en-US" sz="2300" kern="1200">
              <a:latin typeface="Aptos Display" panose="020F0302020204030204"/>
            </a:rPr>
            <a:t>Shift</a:t>
          </a:r>
        </a:p>
      </dsp:txBody>
      <dsp:txXfrm>
        <a:off x="0" y="2575"/>
        <a:ext cx="2213237" cy="1130015"/>
      </dsp:txXfrm>
    </dsp:sp>
    <dsp:sp modelId="{6177667B-E477-4333-99AA-95D9735780E2}">
      <dsp:nvSpPr>
        <dsp:cNvPr id="0" name=""/>
        <dsp:cNvSpPr/>
      </dsp:nvSpPr>
      <dsp:spPr>
        <a:xfrm>
          <a:off x="2213237" y="1200391"/>
          <a:ext cx="8852948" cy="11300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772" tIns="287024" rIns="171772" bIns="287024" numCol="1" spcCol="1270" anchor="ctr" anchorCtr="0">
          <a:noAutofit/>
        </a:bodyPr>
        <a:lstStyle/>
        <a:p>
          <a:pPr marL="0" lvl="0" indent="0" algn="l" defTabSz="800100">
            <a:lnSpc>
              <a:spcPct val="90000"/>
            </a:lnSpc>
            <a:spcBef>
              <a:spcPct val="0"/>
            </a:spcBef>
            <a:spcAft>
              <a:spcPct val="35000"/>
            </a:spcAft>
            <a:buNone/>
          </a:pPr>
          <a:r>
            <a:rPr lang="en-US" sz="1800" kern="1200"/>
            <a:t> </a:t>
          </a:r>
          <a:r>
            <a:rPr lang="en-US" sz="1800" kern="1200">
              <a:latin typeface="Aptos Display" panose="020F0302020204030204"/>
            </a:rPr>
            <a:t>Recurring</a:t>
          </a:r>
          <a:r>
            <a:rPr lang="en-US" sz="1800" kern="1200"/>
            <a:t> patterns and our own role in creating them.</a:t>
          </a:r>
        </a:p>
      </dsp:txBody>
      <dsp:txXfrm>
        <a:off x="2213237" y="1200391"/>
        <a:ext cx="8852948" cy="1130015"/>
      </dsp:txXfrm>
    </dsp:sp>
    <dsp:sp modelId="{2CE9C607-CF3F-40C0-9C82-F569B2DA216B}">
      <dsp:nvSpPr>
        <dsp:cNvPr id="0" name=""/>
        <dsp:cNvSpPr/>
      </dsp:nvSpPr>
      <dsp:spPr>
        <a:xfrm>
          <a:off x="0" y="1200391"/>
          <a:ext cx="2213237" cy="113001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117" tIns="111620" rIns="117117" bIns="111620" numCol="1" spcCol="1270" anchor="ctr" anchorCtr="0">
          <a:noAutofit/>
        </a:bodyPr>
        <a:lstStyle/>
        <a:p>
          <a:pPr marL="0" lvl="0" indent="0" algn="ctr" defTabSz="1022350">
            <a:lnSpc>
              <a:spcPct val="90000"/>
            </a:lnSpc>
            <a:spcBef>
              <a:spcPct val="0"/>
            </a:spcBef>
            <a:spcAft>
              <a:spcPct val="35000"/>
            </a:spcAft>
            <a:buNone/>
          </a:pPr>
          <a:r>
            <a:rPr lang="en-US" sz="2300" kern="1200"/>
            <a:t>Notice</a:t>
          </a:r>
        </a:p>
      </dsp:txBody>
      <dsp:txXfrm>
        <a:off x="0" y="1200391"/>
        <a:ext cx="2213237" cy="1130015"/>
      </dsp:txXfrm>
    </dsp:sp>
    <dsp:sp modelId="{A384F70A-ACF9-4027-81BA-58F8698C3501}">
      <dsp:nvSpPr>
        <dsp:cNvPr id="0" name=""/>
        <dsp:cNvSpPr/>
      </dsp:nvSpPr>
      <dsp:spPr>
        <a:xfrm>
          <a:off x="2213237" y="2398207"/>
          <a:ext cx="8852948" cy="11300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772" tIns="287024" rIns="171772" bIns="287024" numCol="1" spcCol="1270" anchor="ctr" anchorCtr="0">
          <a:noAutofit/>
        </a:bodyPr>
        <a:lstStyle/>
        <a:p>
          <a:pPr marL="0" lvl="0" indent="0" algn="l" defTabSz="800100">
            <a:lnSpc>
              <a:spcPct val="90000"/>
            </a:lnSpc>
            <a:spcBef>
              <a:spcPct val="0"/>
            </a:spcBef>
            <a:spcAft>
              <a:spcPct val="35000"/>
            </a:spcAft>
            <a:buNone/>
          </a:pPr>
          <a:r>
            <a:rPr lang="en-US" sz="1800" kern="1200"/>
            <a:t> </a:t>
          </a:r>
          <a:r>
            <a:rPr lang="en-US" sz="1800" kern="1200">
              <a:latin typeface="Aptos Display" panose="020F0302020204030204"/>
            </a:rPr>
            <a:t>From</a:t>
          </a:r>
          <a:r>
            <a:rPr lang="en-US" sz="1800" kern="1200"/>
            <a:t> "reacting to the past" towards "sensing the future" and what is emerging.</a:t>
          </a:r>
        </a:p>
      </dsp:txBody>
      <dsp:txXfrm>
        <a:off x="2213237" y="2398207"/>
        <a:ext cx="8852948" cy="1130015"/>
      </dsp:txXfrm>
    </dsp:sp>
    <dsp:sp modelId="{600DBAA3-CEE6-4A15-BCCC-9C0E40570736}">
      <dsp:nvSpPr>
        <dsp:cNvPr id="0" name=""/>
        <dsp:cNvSpPr/>
      </dsp:nvSpPr>
      <dsp:spPr>
        <a:xfrm>
          <a:off x="0" y="2398207"/>
          <a:ext cx="2213237" cy="113001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117" tIns="111620" rIns="117117" bIns="111620" numCol="1" spcCol="1270" anchor="ctr" anchorCtr="0">
          <a:noAutofit/>
        </a:bodyPr>
        <a:lstStyle/>
        <a:p>
          <a:pPr marL="0" lvl="0" indent="0" algn="ctr" defTabSz="1022350">
            <a:lnSpc>
              <a:spcPct val="90000"/>
            </a:lnSpc>
            <a:spcBef>
              <a:spcPct val="0"/>
            </a:spcBef>
            <a:spcAft>
              <a:spcPct val="35000"/>
            </a:spcAft>
            <a:buNone/>
          </a:pPr>
          <a:r>
            <a:rPr lang="en-US" sz="2300" kern="1200"/>
            <a:t>Move away</a:t>
          </a:r>
        </a:p>
      </dsp:txBody>
      <dsp:txXfrm>
        <a:off x="0" y="2398207"/>
        <a:ext cx="2213237" cy="1130015"/>
      </dsp:txXfrm>
    </dsp:sp>
    <dsp:sp modelId="{0B9ACC25-910D-4991-8B93-F21AAE811A07}">
      <dsp:nvSpPr>
        <dsp:cNvPr id="0" name=""/>
        <dsp:cNvSpPr/>
      </dsp:nvSpPr>
      <dsp:spPr>
        <a:xfrm>
          <a:off x="2213237" y="3596024"/>
          <a:ext cx="8852948" cy="11300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772" tIns="287024" rIns="171772" bIns="287024" numCol="1" spcCol="1270" anchor="ctr" anchorCtr="0">
          <a:noAutofit/>
        </a:bodyPr>
        <a:lstStyle/>
        <a:p>
          <a:pPr marL="0" lvl="0" indent="0" algn="l" defTabSz="800100">
            <a:lnSpc>
              <a:spcPct val="90000"/>
            </a:lnSpc>
            <a:spcBef>
              <a:spcPct val="0"/>
            </a:spcBef>
            <a:spcAft>
              <a:spcPct val="35000"/>
            </a:spcAft>
            <a:buNone/>
          </a:pPr>
          <a:r>
            <a:rPr lang="en-US" sz="1800" kern="1200">
              <a:latin typeface="Aptos Display" panose="020F0302020204030204"/>
            </a:rPr>
            <a:t>Leaders</a:t>
          </a:r>
          <a:r>
            <a:rPr lang="en-US" sz="1800" kern="1200"/>
            <a:t> test new ways of acting, learning quickly from failures rather than fearing them.</a:t>
          </a:r>
        </a:p>
      </dsp:txBody>
      <dsp:txXfrm>
        <a:off x="2213237" y="3596024"/>
        <a:ext cx="8852948" cy="1130015"/>
      </dsp:txXfrm>
    </dsp:sp>
    <dsp:sp modelId="{C186BD62-FDCD-4AAF-8F12-A5C1619E7A7E}">
      <dsp:nvSpPr>
        <dsp:cNvPr id="0" name=""/>
        <dsp:cNvSpPr/>
      </dsp:nvSpPr>
      <dsp:spPr>
        <a:xfrm>
          <a:off x="0" y="3596024"/>
          <a:ext cx="2213237" cy="113001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117" tIns="111620" rIns="117117" bIns="111620" numCol="1" spcCol="1270" anchor="ctr" anchorCtr="0">
          <a:noAutofit/>
        </a:bodyPr>
        <a:lstStyle/>
        <a:p>
          <a:pPr marL="0" lvl="0" indent="0" algn="ctr" defTabSz="1022350">
            <a:lnSpc>
              <a:spcPct val="90000"/>
            </a:lnSpc>
            <a:spcBef>
              <a:spcPct val="0"/>
            </a:spcBef>
            <a:spcAft>
              <a:spcPct val="35000"/>
            </a:spcAft>
            <a:buNone/>
          </a:pPr>
          <a:r>
            <a:rPr lang="en-US" sz="2300" kern="1200"/>
            <a:t>Help</a:t>
          </a:r>
        </a:p>
      </dsp:txBody>
      <dsp:txXfrm>
        <a:off x="0" y="3596024"/>
        <a:ext cx="2213237" cy="1130015"/>
      </dsp:txXfrm>
    </dsp:sp>
    <dsp:sp modelId="{4AB9ED6C-6571-4913-B6B8-C9692C425BE5}">
      <dsp:nvSpPr>
        <dsp:cNvPr id="0" name=""/>
        <dsp:cNvSpPr/>
      </dsp:nvSpPr>
      <dsp:spPr>
        <a:xfrm>
          <a:off x="2213237" y="4793840"/>
          <a:ext cx="8852948" cy="11300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772" tIns="287024" rIns="171772" bIns="287024" numCol="1" spcCol="1270" anchor="ctr" anchorCtr="0">
          <a:noAutofit/>
        </a:bodyPr>
        <a:lstStyle/>
        <a:p>
          <a:pPr marL="0" lvl="0" indent="0" algn="l" defTabSz="800100" rtl="0">
            <a:lnSpc>
              <a:spcPct val="90000"/>
            </a:lnSpc>
            <a:spcBef>
              <a:spcPct val="0"/>
            </a:spcBef>
            <a:spcAft>
              <a:spcPct val="35000"/>
            </a:spcAft>
            <a:buNone/>
          </a:pPr>
          <a:r>
            <a:rPr lang="en-US" sz="1800" kern="1200">
              <a:latin typeface="Aptos Display" panose="020F0302020204030204"/>
            </a:rPr>
            <a:t>New</a:t>
          </a:r>
          <a:r>
            <a:rPr lang="en-US" sz="1800" kern="1200"/>
            <a:t> structures that support and sustain the change.</a:t>
          </a:r>
        </a:p>
      </dsp:txBody>
      <dsp:txXfrm>
        <a:off x="2213237" y="4793840"/>
        <a:ext cx="8852948" cy="1130015"/>
      </dsp:txXfrm>
    </dsp:sp>
    <dsp:sp modelId="{D0CA1240-E901-4EF2-A181-2B41899712F9}">
      <dsp:nvSpPr>
        <dsp:cNvPr id="0" name=""/>
        <dsp:cNvSpPr/>
      </dsp:nvSpPr>
      <dsp:spPr>
        <a:xfrm>
          <a:off x="0" y="4793840"/>
          <a:ext cx="2213237" cy="113001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7117" tIns="111620" rIns="117117" bIns="111620" numCol="1" spcCol="1270" anchor="ctr" anchorCtr="0">
          <a:noAutofit/>
        </a:bodyPr>
        <a:lstStyle/>
        <a:p>
          <a:pPr marL="0" lvl="0" indent="0" algn="ctr" defTabSz="1022350">
            <a:lnSpc>
              <a:spcPct val="90000"/>
            </a:lnSpc>
            <a:spcBef>
              <a:spcPct val="0"/>
            </a:spcBef>
            <a:spcAft>
              <a:spcPct val="35000"/>
            </a:spcAft>
            <a:buNone/>
          </a:pPr>
          <a:r>
            <a:rPr lang="en-US" sz="2300" kern="1200"/>
            <a:t>Build</a:t>
          </a:r>
        </a:p>
      </dsp:txBody>
      <dsp:txXfrm>
        <a:off x="0" y="4793840"/>
        <a:ext cx="2213237" cy="1130015"/>
      </dsp:txXfrm>
    </dsp:sp>
  </dsp:spTree>
</dsp:drawing>
</file>

<file path=ppt/diagrams/layout1.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D943CA-5B3D-443D-A47F-1342958F1301}" type="datetimeFigureOut">
              <a:t>3/15/2026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C99938-B263-40E3-8D01-DFEFBD68C390}" type="slidenum">
              <a:t>‹#›</a:t>
            </a:fld>
            <a:endParaRPr lang="en-US"/>
          </a:p>
        </p:txBody>
      </p:sp>
    </p:spTree>
    <p:extLst>
      <p:ext uri="{BB962C8B-B14F-4D97-AF65-F5344CB8AC3E}">
        <p14:creationId xmlns:p14="http://schemas.microsoft.com/office/powerpoint/2010/main" val="1807364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2506198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65834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Carrie- Shine up the slide</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A0C99938-B263-40E3-8D01-DFEFBD68C390}" type="slidenum">
              <a:rPr lang="en-US"/>
              <a:t>8</a:t>
            </a:fld>
            <a:endParaRPr lang="en-US"/>
          </a:p>
        </p:txBody>
      </p:sp>
    </p:spTree>
    <p:extLst>
      <p:ext uri="{BB962C8B-B14F-4D97-AF65-F5344CB8AC3E}">
        <p14:creationId xmlns:p14="http://schemas.microsoft.com/office/powerpoint/2010/main" val="3244955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Carrie- Shine up the slide</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A0C99938-B263-40E3-8D01-DFEFBD68C390}" type="slidenum">
              <a:rPr lang="en-US"/>
              <a:t>33</a:t>
            </a:fld>
            <a:endParaRPr lang="en-US"/>
          </a:p>
        </p:txBody>
      </p:sp>
    </p:spTree>
    <p:extLst>
      <p:ext uri="{BB962C8B-B14F-4D97-AF65-F5344CB8AC3E}">
        <p14:creationId xmlns:p14="http://schemas.microsoft.com/office/powerpoint/2010/main" val="32449555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9490" y="6172200"/>
            <a:ext cx="6096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11277601" y="6172200"/>
            <a:ext cx="304800"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0" name="Rectangle 9"/>
          <p:cNvSpPr/>
          <p:nvPr/>
        </p:nvSpPr>
        <p:spPr bwMode="ltGray">
          <a:xfrm>
            <a:off x="1835890" y="0"/>
            <a:ext cx="609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1" name="Rectangle 10"/>
          <p:cNvSpPr/>
          <p:nvPr/>
        </p:nvSpPr>
        <p:spPr bwMode="gray">
          <a:xfrm>
            <a:off x="0" y="0"/>
            <a:ext cx="181361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2" name="Rectangle 11"/>
          <p:cNvSpPr/>
          <p:nvPr/>
        </p:nvSpPr>
        <p:spPr bwMode="ltGray">
          <a:xfrm>
            <a:off x="1" y="6172200"/>
            <a:ext cx="12192000"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3" name="Straight Connector 12"/>
          <p:cNvCxnSpPr/>
          <p:nvPr/>
        </p:nvCxnSpPr>
        <p:spPr bwMode="white">
          <a:xfrm>
            <a:off x="11576308"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0" y="6172200"/>
            <a:ext cx="1791331"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5" name="Straight Connector 14"/>
          <p:cNvCxnSpPr/>
          <p:nvPr/>
        </p:nvCxnSpPr>
        <p:spPr bwMode="white">
          <a:xfrm>
            <a:off x="1813610"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549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854" y="1600994"/>
            <a:ext cx="833120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854" y="4394775"/>
            <a:ext cx="7518400"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3/15/2026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9191" y="6356352"/>
            <a:ext cx="609600"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27" y="4234917"/>
            <a:ext cx="1723178"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3/15/2026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82401" y="5638800"/>
            <a:ext cx="6096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0" name="Rectangle 19"/>
          <p:cNvSpPr/>
          <p:nvPr/>
        </p:nvSpPr>
        <p:spPr bwMode="gray">
          <a:xfrm>
            <a:off x="11277601" y="5638800"/>
            <a:ext cx="304800"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4" name="Rectangle 23"/>
          <p:cNvSpPr/>
          <p:nvPr/>
        </p:nvSpPr>
        <p:spPr bwMode="gray">
          <a:xfrm>
            <a:off x="1216469" y="5638800"/>
            <a:ext cx="6096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1" name="Rectangle 20"/>
          <p:cNvSpPr/>
          <p:nvPr/>
        </p:nvSpPr>
        <p:spPr bwMode="ltGray">
          <a:xfrm>
            <a:off x="1" y="5638800"/>
            <a:ext cx="12192000"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22" name="Straight Connector 21"/>
          <p:cNvCxnSpPr/>
          <p:nvPr/>
        </p:nvCxnSpPr>
        <p:spPr bwMode="white">
          <a:xfrm>
            <a:off x="11576308"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469"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23" name="Straight Connector 22"/>
          <p:cNvCxnSpPr/>
          <p:nvPr/>
        </p:nvCxnSpPr>
        <p:spPr bwMode="white">
          <a:xfrm>
            <a:off x="1216469"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82401" y="0"/>
            <a:ext cx="6096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7" name="Rectangle 26"/>
          <p:cNvSpPr/>
          <p:nvPr/>
        </p:nvSpPr>
        <p:spPr bwMode="gray">
          <a:xfrm>
            <a:off x="11277601" y="0"/>
            <a:ext cx="304800"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8" name="Rectangle 27"/>
          <p:cNvSpPr/>
          <p:nvPr/>
        </p:nvSpPr>
        <p:spPr bwMode="gray">
          <a:xfrm>
            <a:off x="1219201" y="0"/>
            <a:ext cx="6096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9" name="Rectangle 28"/>
          <p:cNvSpPr/>
          <p:nvPr/>
        </p:nvSpPr>
        <p:spPr>
          <a:xfrm>
            <a:off x="-2" y="0"/>
            <a:ext cx="121920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30" name="Rectangle 29"/>
          <p:cNvSpPr/>
          <p:nvPr/>
        </p:nvSpPr>
        <p:spPr bwMode="ltGray">
          <a:xfrm>
            <a:off x="1" y="0"/>
            <a:ext cx="12192000"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31" name="Straight Connector 30"/>
          <p:cNvCxnSpPr/>
          <p:nvPr/>
        </p:nvCxnSpPr>
        <p:spPr bwMode="white">
          <a:xfrm>
            <a:off x="11576308"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469"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33" name="Straight Connector 32"/>
          <p:cNvCxnSpPr/>
          <p:nvPr/>
        </p:nvCxnSpPr>
        <p:spPr bwMode="white">
          <a:xfrm>
            <a:off x="1219202"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4524" y="1605932"/>
            <a:ext cx="8285430"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6465" y="4309413"/>
            <a:ext cx="7266515"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3/15/2026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9350" y="6356352"/>
            <a:ext cx="609600"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52" y="1752600"/>
            <a:ext cx="3104571"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851" y="1600200"/>
            <a:ext cx="481584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3360" y="1600200"/>
            <a:ext cx="4815840"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3/15/2026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851" y="1499616"/>
            <a:ext cx="4820143"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851" y="2514707"/>
            <a:ext cx="4815840"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9057" y="1499616"/>
            <a:ext cx="4820143"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9057" y="2514600"/>
            <a:ext cx="4820143"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3/15/2026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3/15/2026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403" y="0"/>
            <a:ext cx="3048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6" name="Rectangle 5"/>
          <p:cNvSpPr/>
          <p:nvPr/>
        </p:nvSpPr>
        <p:spPr bwMode="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cxnSp>
        <p:nvCxnSpPr>
          <p:cNvPr id="7" name="Straight Connector 6"/>
          <p:cNvCxnSpPr/>
          <p:nvPr/>
        </p:nvCxnSpPr>
        <p:spPr bwMode="white">
          <a:xfrm>
            <a:off x="61730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72800" y="0"/>
            <a:ext cx="92286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black">
          <a:xfrm>
            <a:off x="11895662" y="0"/>
            <a:ext cx="3048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Date Placeholder 1"/>
          <p:cNvSpPr>
            <a:spLocks noGrp="1"/>
          </p:cNvSpPr>
          <p:nvPr>
            <p:ph type="dt" sz="half" idx="10"/>
          </p:nvPr>
        </p:nvSpPr>
        <p:spPr/>
        <p:txBody>
          <a:bodyPr/>
          <a:lstStyle/>
          <a:p>
            <a:fld id="{C2C6F8EA-316C-41DE-B9A4-EDCC3A85ED9A}" type="datetimeFigureOut">
              <a:rPr lang="en-US"/>
              <a:t>3/15/2026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4" y="6063388"/>
            <a:ext cx="604858"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955" y="0"/>
            <a:ext cx="414879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lt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cxnSp>
        <p:nvCxnSpPr>
          <p:cNvPr id="10" name="Straight Connector 9"/>
          <p:cNvCxnSpPr/>
          <p:nvPr/>
        </p:nvCxnSpPr>
        <p:spPr bwMode="white">
          <a:xfrm>
            <a:off x="62195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7200" y="0"/>
            <a:ext cx="3048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Title 1"/>
          <p:cNvSpPr>
            <a:spLocks noGrp="1"/>
          </p:cNvSpPr>
          <p:nvPr>
            <p:ph type="title"/>
          </p:nvPr>
        </p:nvSpPr>
        <p:spPr bwMode="white">
          <a:xfrm>
            <a:off x="1074520" y="381000"/>
            <a:ext cx="3294280"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1600" y="482600"/>
            <a:ext cx="6197600"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520" y="1828800"/>
            <a:ext cx="3294280"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3/15/2026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79" y="6172201"/>
            <a:ext cx="53575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black">
          <a:xfrm>
            <a:off x="11887200" y="0"/>
            <a:ext cx="3048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ltGray">
          <a:xfrm>
            <a:off x="4876800" y="0"/>
            <a:ext cx="7018862"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Title 1"/>
          <p:cNvSpPr>
            <a:spLocks noGrp="1"/>
          </p:cNvSpPr>
          <p:nvPr>
            <p:ph type="title"/>
          </p:nvPr>
        </p:nvSpPr>
        <p:spPr>
          <a:xfrm>
            <a:off x="1074520" y="381000"/>
            <a:ext cx="3294280"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1600" y="482600"/>
            <a:ext cx="6197600"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520" y="1828800"/>
            <a:ext cx="3294280"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3/15/2026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8296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6114" y="5874432"/>
            <a:ext cx="1951428"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3/15/2026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7200" y="0"/>
            <a:ext cx="3048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ltGray">
          <a:xfrm>
            <a:off x="617304" y="0"/>
            <a:ext cx="609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0" y="0"/>
            <a:ext cx="609600"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1" name="Straight Connector 10"/>
          <p:cNvCxnSpPr/>
          <p:nvPr/>
        </p:nvCxnSpPr>
        <p:spPr bwMode="white">
          <a:xfrm>
            <a:off x="617304" y="7362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30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602112" y="685800"/>
            <a:ext cx="1787992"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9030" y="685800"/>
            <a:ext cx="7850643"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3/15/2026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862" y="719763"/>
            <a:ext cx="559181" cy="616905"/>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1_Picture with Caption">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57200" y="4960138"/>
            <a:ext cx="7772400"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4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a:spLocks noGrp="1"/>
          </p:cNvSpPr>
          <p:nvPr>
            <p:ph type="pic" idx="2"/>
          </p:nvPr>
        </p:nvSpPr>
        <p:spPr>
          <a:xfrm>
            <a:off x="0" y="-1"/>
            <a:ext cx="12188952" cy="4572000"/>
          </a:xfrm>
          <a:prstGeom prst="rect">
            <a:avLst/>
          </a:prstGeom>
          <a:solidFill>
            <a:srgbClr val="76CEEF"/>
          </a:solidFill>
          <a:ln>
            <a:noFill/>
          </a:ln>
        </p:spPr>
        <p:txBody>
          <a:bodyPr/>
          <a:lstStyle/>
          <a:p>
            <a:endParaRPr lang="en-US"/>
          </a:p>
        </p:txBody>
      </p:sp>
      <p:sp>
        <p:nvSpPr>
          <p:cNvPr id="71" name="Google Shape;71;p10"/>
          <p:cNvSpPr txBox="1">
            <a:spLocks noGrp="1"/>
          </p:cNvSpPr>
          <p:nvPr>
            <p:ph type="body" idx="1"/>
          </p:nvPr>
        </p:nvSpPr>
        <p:spPr>
          <a:xfrm>
            <a:off x="8610600" y="4960138"/>
            <a:ext cx="3200400" cy="1463040"/>
          </a:xfrm>
          <a:prstGeom prst="rect">
            <a:avLst/>
          </a:prstGeom>
          <a:noFill/>
          <a:ln>
            <a:noFill/>
          </a:ln>
        </p:spPr>
        <p:txBody>
          <a:bodyPr spcFirstLastPara="1" wrap="square" lIns="91425" tIns="45700" rIns="91425" bIns="45700" anchor="ctr" anchorCtr="0">
            <a:normAutofit/>
          </a:bodyPr>
          <a:lstStyle>
            <a:lvl1pPr marL="457063" lvl="0" indent="-228531" algn="l">
              <a:lnSpc>
                <a:spcPct val="100000"/>
              </a:lnSpc>
              <a:spcBef>
                <a:spcPts val="0"/>
              </a:spcBef>
              <a:spcAft>
                <a:spcPts val="0"/>
              </a:spcAft>
              <a:buSzPts val="1800"/>
              <a:buNone/>
              <a:defRPr sz="1799">
                <a:solidFill>
                  <a:srgbClr val="0C0C0C"/>
                </a:solidFill>
              </a:defRPr>
            </a:lvl1pPr>
            <a:lvl2pPr marL="914126" lvl="1" indent="-228531" algn="l">
              <a:lnSpc>
                <a:spcPct val="90000"/>
              </a:lnSpc>
              <a:spcBef>
                <a:spcPts val="200"/>
              </a:spcBef>
              <a:spcAft>
                <a:spcPts val="0"/>
              </a:spcAft>
              <a:buSzPts val="1400"/>
              <a:buNone/>
              <a:defRPr sz="1400"/>
            </a:lvl2pPr>
            <a:lvl3pPr marL="1371189" lvl="2" indent="-228531" algn="l">
              <a:lnSpc>
                <a:spcPct val="90000"/>
              </a:lnSpc>
              <a:spcBef>
                <a:spcPts val="400"/>
              </a:spcBef>
              <a:spcAft>
                <a:spcPts val="0"/>
              </a:spcAft>
              <a:buSzPts val="1200"/>
              <a:buNone/>
              <a:defRPr sz="1200"/>
            </a:lvl3pPr>
            <a:lvl4pPr marL="1828251" lvl="3" indent="-228531" algn="l">
              <a:lnSpc>
                <a:spcPct val="90000"/>
              </a:lnSpc>
              <a:spcBef>
                <a:spcPts val="400"/>
              </a:spcBef>
              <a:spcAft>
                <a:spcPts val="0"/>
              </a:spcAft>
              <a:buSzPts val="1000"/>
              <a:buNone/>
              <a:defRPr sz="1000"/>
            </a:lvl4pPr>
            <a:lvl5pPr marL="2285314" lvl="4" indent="-228531" algn="l">
              <a:lnSpc>
                <a:spcPct val="90000"/>
              </a:lnSpc>
              <a:spcBef>
                <a:spcPts val="400"/>
              </a:spcBef>
              <a:spcAft>
                <a:spcPts val="0"/>
              </a:spcAft>
              <a:buSzPts val="1000"/>
              <a:buNone/>
              <a:defRPr sz="1000"/>
            </a:lvl5pPr>
            <a:lvl6pPr marL="2742377" lvl="5" indent="-228531" algn="l">
              <a:lnSpc>
                <a:spcPct val="90000"/>
              </a:lnSpc>
              <a:spcBef>
                <a:spcPts val="400"/>
              </a:spcBef>
              <a:spcAft>
                <a:spcPts val="0"/>
              </a:spcAft>
              <a:buSzPts val="1000"/>
              <a:buNone/>
              <a:defRPr sz="1000"/>
            </a:lvl6pPr>
            <a:lvl7pPr marL="3199440" lvl="6" indent="-228531" algn="l">
              <a:lnSpc>
                <a:spcPct val="90000"/>
              </a:lnSpc>
              <a:spcBef>
                <a:spcPts val="400"/>
              </a:spcBef>
              <a:spcAft>
                <a:spcPts val="0"/>
              </a:spcAft>
              <a:buSzPts val="1000"/>
              <a:buNone/>
              <a:defRPr sz="1000"/>
            </a:lvl7pPr>
            <a:lvl8pPr marL="3656503" lvl="7" indent="-228531" algn="l">
              <a:lnSpc>
                <a:spcPct val="90000"/>
              </a:lnSpc>
              <a:spcBef>
                <a:spcPts val="400"/>
              </a:spcBef>
              <a:spcAft>
                <a:spcPts val="0"/>
              </a:spcAft>
              <a:buSzPts val="1000"/>
              <a:buNone/>
              <a:defRPr sz="1000"/>
            </a:lvl8pPr>
            <a:lvl9pPr marL="4113566" lvl="8" indent="-228531" algn="l">
              <a:lnSpc>
                <a:spcPct val="90000"/>
              </a:lnSpc>
              <a:spcBef>
                <a:spcPts val="400"/>
              </a:spcBef>
              <a:spcAft>
                <a:spcPts val="400"/>
              </a:spcAft>
              <a:buSzPts val="1000"/>
              <a:buNone/>
              <a:defRPr sz="1000"/>
            </a:lvl9pPr>
          </a:lstStyle>
          <a:p>
            <a:endParaRPr/>
          </a:p>
        </p:txBody>
      </p:sp>
      <p:sp>
        <p:nvSpPr>
          <p:cNvPr id="72" name="Google Shape;72;p10"/>
          <p:cNvSpPr txBox="1">
            <a:spLocks noGrp="1"/>
          </p:cNvSpPr>
          <p:nvPr>
            <p:ph type="dt" idx="10"/>
          </p:nvPr>
        </p:nvSpPr>
        <p:spPr>
          <a:xfrm>
            <a:off x="1024130" y="6470704"/>
            <a:ext cx="2154143"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10837334" y="6470704"/>
            <a:ext cx="973667"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fld id="{00000000-1234-1234-1234-123412341234}" type="slidenum">
              <a:rPr lang="en-US" smtClean="0"/>
              <a:pPr/>
              <a:t>‹#›</a:t>
            </a:fld>
            <a:endParaRPr lang="en-US"/>
          </a:p>
        </p:txBody>
      </p:sp>
      <p:cxnSp>
        <p:nvCxnSpPr>
          <p:cNvPr id="75" name="Google Shape;75;p10"/>
          <p:cNvCxnSpPr/>
          <p:nvPr/>
        </p:nvCxnSpPr>
        <p:spPr>
          <a:xfrm rot="10800000">
            <a:off x="8386843" y="5264106"/>
            <a:ext cx="0" cy="914400"/>
          </a:xfrm>
          <a:prstGeom prst="straightConnector1">
            <a:avLst/>
          </a:prstGeom>
          <a:noFill/>
          <a:ln w="190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257720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Section Head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53C90-8C33-0C80-CBD4-B3BEE604E231}"/>
              </a:ext>
            </a:extLst>
          </p:cNvPr>
          <p:cNvSpPr>
            <a:spLocks noGrp="1"/>
          </p:cNvSpPr>
          <p:nvPr>
            <p:ph type="title"/>
          </p:nvPr>
        </p:nvSpPr>
        <p:spPr>
          <a:xfrm>
            <a:off x="111758" y="1869105"/>
            <a:ext cx="9337042" cy="4906929"/>
          </a:xfrm>
        </p:spPr>
        <p:txBody>
          <a:bodyPr>
            <a:normAutofit/>
          </a:bodyPr>
          <a:lstStyle>
            <a:lvl1pPr>
              <a:defRPr sz="7398"/>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137390"/>
            <a:ext cx="2805405"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3929" y="137390"/>
            <a:ext cx="2202644" cy="365125"/>
          </a:xfrm>
        </p:spPr>
        <p:txBody>
          <a:bodyPr/>
          <a:lstStyle/>
          <a:p>
            <a:fld id="{710AE426-CBD1-49BA-A1DA-945CCEE2ED80}" type="datetimeFigureOut">
              <a:rPr lang="en-US" smtClean="0"/>
              <a:t>3/15/2026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7" y="137390"/>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61173402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userDrawn="1">
          <p15:clr>
            <a:srgbClr val="FBAE40"/>
          </p15:clr>
        </p15:guide>
        <p15:guide id="6" pos="3841"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9" y="706802"/>
            <a:ext cx="4672584" cy="1269482"/>
          </a:xfrm>
        </p:spPr>
        <p:txBody>
          <a:bodyPr vert="horz" lIns="91440" tIns="45720" rIns="91440" bIns="45720" rtlCol="0" anchor="t">
            <a:normAutofit/>
          </a:bodyPr>
          <a:lstStyle>
            <a:lvl1pPr>
              <a:defRPr lang="en-US" dirty="0"/>
            </a:lvl1pPr>
          </a:lstStyle>
          <a:p>
            <a:pPr lvl="0"/>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20468" y="2173850"/>
            <a:ext cx="4564763" cy="3963682"/>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905563" y="732157"/>
            <a:ext cx="5676838" cy="54053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10AE426-CBD1-49BA-A1DA-945CCEE2ED80}" type="datetimeFigureOut">
              <a:rPr lang="en-US" smtClean="0"/>
              <a:t>3/15/2026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8708311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2_Section Head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53C90-8C33-0C80-CBD4-B3BEE604E231}"/>
              </a:ext>
            </a:extLst>
          </p:cNvPr>
          <p:cNvSpPr>
            <a:spLocks noGrp="1"/>
          </p:cNvSpPr>
          <p:nvPr>
            <p:ph type="title"/>
          </p:nvPr>
        </p:nvSpPr>
        <p:spPr>
          <a:xfrm>
            <a:off x="111758" y="1869105"/>
            <a:ext cx="9337042" cy="4906929"/>
          </a:xfrm>
        </p:spPr>
        <p:txBody>
          <a:bodyPr>
            <a:normAutofit/>
          </a:bodyPr>
          <a:lstStyle>
            <a:lvl1pPr>
              <a:defRPr sz="7398"/>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137390"/>
            <a:ext cx="2805405"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3929" y="137390"/>
            <a:ext cx="2202644" cy="365125"/>
          </a:xfrm>
        </p:spPr>
        <p:txBody>
          <a:bodyPr/>
          <a:lstStyle/>
          <a:p>
            <a:fld id="{710AE426-CBD1-49BA-A1DA-945CCEE2ED80}" type="datetimeFigureOut">
              <a:rPr lang="en-US" smtClean="0"/>
              <a:t>3/15/2026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7" y="137390"/>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26192547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userDrawn="1">
          <p15:clr>
            <a:srgbClr val="FBAE40"/>
          </p15:clr>
        </p15:guide>
        <p15:guide id="6" pos="3841"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94553" y="423332"/>
            <a:ext cx="4477512" cy="1328932"/>
          </a:xfrm>
        </p:spPr>
        <p:txBody>
          <a:bodyPr vert="horz" lIns="91440" tIns="45720" rIns="91440" bIns="45720" rtlCol="0" anchor="b">
            <a:normAutofit/>
          </a:bodyPr>
          <a:lstStyle>
            <a:lvl1pPr>
              <a:defRPr lang="en-US" dirty="0"/>
            </a:lvl1pPr>
          </a:lstStyle>
          <a:p>
            <a:pPr lvl="0"/>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6492240" cy="6858000"/>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04889" y="1975106"/>
            <a:ext cx="4477512" cy="42825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104890" y="6343957"/>
            <a:ext cx="2105099" cy="365125"/>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375068" y="6343957"/>
            <a:ext cx="1772029" cy="365125"/>
          </a:xfrm>
        </p:spPr>
        <p:txBody>
          <a:bodyPr/>
          <a:lstStyle>
            <a:lvl1pPr>
              <a:defRPr>
                <a:solidFill>
                  <a:schemeClr val="tx1"/>
                </a:solidFill>
                <a:effectLst/>
              </a:defRPr>
            </a:lvl1pPr>
          </a:lstStyle>
          <a:p>
            <a:fld id="{710AE426-CBD1-49BA-A1DA-945CCEE2ED80}" type="datetimeFigureOut">
              <a:rPr lang="en-US" smtClean="0"/>
              <a:t>3/15/2026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7" y="6343957"/>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42737505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break 1 1 1">
  <p:cSld name="Section break 1 1 1">
    <p:bg>
      <p:bgPr>
        <a:solidFill>
          <a:schemeClr val="lt1"/>
        </a:solidFill>
        <a:effectLst/>
      </p:bgPr>
    </p:bg>
    <p:spTree>
      <p:nvGrpSpPr>
        <p:cNvPr id="1" name="Shape 165"/>
        <p:cNvGrpSpPr/>
        <p:nvPr/>
      </p:nvGrpSpPr>
      <p:grpSpPr>
        <a:xfrm>
          <a:off x="0" y="0"/>
          <a:ext cx="0" cy="0"/>
          <a:chOff x="0" y="0"/>
          <a:chExt cx="0" cy="0"/>
        </a:xfrm>
      </p:grpSpPr>
      <p:sp>
        <p:nvSpPr>
          <p:cNvPr id="166" name="Google Shape;166;p29"/>
          <p:cNvSpPr txBox="1">
            <a:spLocks noGrp="1"/>
          </p:cNvSpPr>
          <p:nvPr>
            <p:ph type="title"/>
          </p:nvPr>
        </p:nvSpPr>
        <p:spPr>
          <a:xfrm>
            <a:off x="859633" y="1582875"/>
            <a:ext cx="57572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4700"/>
              <a:buNone/>
              <a:defRPr sz="4700">
                <a:solidFill>
                  <a:schemeClr val="dk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752737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51564" y="517565"/>
            <a:ext cx="488870" cy="12192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ltGray">
          <a:xfrm>
            <a:off x="250357" y="0"/>
            <a:ext cx="25035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1" y="0"/>
            <a:ext cx="250356"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4" name="Straight Connector 13"/>
          <p:cNvCxnSpPr/>
          <p:nvPr/>
        </p:nvCxnSpPr>
        <p:spPr bwMode="white">
          <a:xfrm>
            <a:off x="617304" y="7362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304" y="13458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356"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852" y="177801"/>
            <a:ext cx="9785349"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852" y="1600200"/>
            <a:ext cx="9785349"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1600" y="6356352"/>
            <a:ext cx="1219201"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3/15/2026</a:t>
            </a:fld>
            <a:endParaRPr lang="en-US"/>
          </a:p>
        </p:txBody>
      </p:sp>
      <p:sp>
        <p:nvSpPr>
          <p:cNvPr id="5" name="Footer Placeholder 4"/>
          <p:cNvSpPr>
            <a:spLocks noGrp="1"/>
          </p:cNvSpPr>
          <p:nvPr>
            <p:ph type="ftr" sz="quarter" idx="3"/>
          </p:nvPr>
        </p:nvSpPr>
        <p:spPr>
          <a:xfrm>
            <a:off x="6597652" y="6356352"/>
            <a:ext cx="3975100"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9601" y="6356352"/>
            <a:ext cx="609600"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9">
            <a:alphaModFix/>
          </a:blip>
          <a:srcRect/>
          <a:stretch/>
        </p:blipFill>
        <p:spPr>
          <a:xfrm>
            <a:off x="10572752" y="6019800"/>
            <a:ext cx="1767043" cy="1326234"/>
          </a:xfrm>
          <a:prstGeom prst="rect">
            <a:avLst/>
          </a:prstGeom>
          <a:noFill/>
          <a:ln>
            <a:noFill/>
          </a:ln>
        </p:spPr>
      </p:pic>
      <p:cxnSp>
        <p:nvCxnSpPr>
          <p:cNvPr id="18" name="Straight Connector 17"/>
          <p:cNvCxnSpPr/>
          <p:nvPr userDrawn="1"/>
        </p:nvCxnSpPr>
        <p:spPr bwMode="white">
          <a:xfrm>
            <a:off x="-1" y="6354579"/>
            <a:ext cx="1828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98" r:id="rId17"/>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mailto:gmarquez@nea.org" TargetMode="External"/><Relationship Id="rId4" Type="http://schemas.openxmlformats.org/officeDocument/2006/relationships/hyperlink" Target="mailto:rmartin@nea.or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4735" y="1600994"/>
            <a:ext cx="9101166" cy="2680127"/>
          </a:xfrm>
        </p:spPr>
        <p:txBody>
          <a:bodyPr/>
          <a:lstStyle/>
          <a:p>
            <a:r>
              <a:rPr lang="en-US" altLang="en-US" sz="4000"/>
              <a:t>Campaign Academy: Coaching Skills to Develop Campaign Leaders </a:t>
            </a:r>
            <a:br>
              <a:rPr lang="en-US" altLang="en-US" sz="4000"/>
            </a:br>
            <a:r>
              <a:rPr lang="en-US" altLang="en-US" sz="4000"/>
              <a:t>Day 3</a:t>
            </a:r>
          </a:p>
        </p:txBody>
      </p:sp>
      <p:sp>
        <p:nvSpPr>
          <p:cNvPr id="102402" name="Content Placeholder 2"/>
          <p:cNvSpPr>
            <a:spLocks noGrp="1"/>
          </p:cNvSpPr>
          <p:nvPr>
            <p:ph type="subTitle" idx="1"/>
          </p:nvPr>
        </p:nvSpPr>
        <p:spPr/>
        <p:txBody>
          <a:bodyPr vert="horz" lIns="91440" tIns="45720" rIns="91440" bIns="45720" rtlCol="0" anchor="t">
            <a:normAutofit/>
          </a:bodyPr>
          <a:lstStyle/>
          <a:p>
            <a:r>
              <a:rPr lang="en-US" altLang="en-US" sz="4700"/>
              <a:t>March 2026</a:t>
            </a:r>
          </a:p>
          <a:p>
            <a:pPr marL="0" indent="0" algn="ctr">
              <a:buNone/>
            </a:pPr>
            <a:endParaRPr lang="en-US" altLang="en-US" sz="9597"/>
          </a:p>
        </p:txBody>
      </p:sp>
    </p:spTree>
    <p:extLst>
      <p:ext uri="{BB962C8B-B14F-4D97-AF65-F5344CB8AC3E}">
        <p14:creationId xmlns:p14="http://schemas.microsoft.com/office/powerpoint/2010/main" val="31954018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19B06-CDF0-F590-F7AC-10F2B9543203}"/>
              </a:ext>
            </a:extLst>
          </p:cNvPr>
          <p:cNvSpPr>
            <a:spLocks noGrp="1"/>
          </p:cNvSpPr>
          <p:nvPr>
            <p:ph type="ctrTitle"/>
          </p:nvPr>
        </p:nvSpPr>
        <p:spPr/>
        <p:txBody>
          <a:bodyPr vert="horz" lIns="91440" tIns="45720" rIns="91440" bIns="45720" rtlCol="0" anchor="b">
            <a:normAutofit/>
          </a:bodyPr>
          <a:lstStyle/>
          <a:p>
            <a:pPr algn="ctr"/>
            <a:r>
              <a:rPr lang="en-US" sz="5200" kern="1200">
                <a:solidFill>
                  <a:schemeClr val="tx2"/>
                </a:solidFill>
                <a:latin typeface="+mj-lt"/>
                <a:ea typeface="+mj-ea"/>
                <a:cs typeface="+mj-cs"/>
              </a:rPr>
              <a:t>Carrie </a:t>
            </a:r>
          </a:p>
        </p:txBody>
      </p:sp>
      <p:sp>
        <p:nvSpPr>
          <p:cNvPr id="3" name="Subtitle 2">
            <a:extLst>
              <a:ext uri="{FF2B5EF4-FFF2-40B4-BE49-F238E27FC236}">
                <a16:creationId xmlns:a16="http://schemas.microsoft.com/office/drawing/2014/main" id="{3ED9ABF1-B13A-F5D9-2ACF-8C584A227FFD}"/>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8034684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605515" y="1242596"/>
            <a:ext cx="7902536"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Campaign Academy</a:t>
            </a:r>
            <a:endParaRPr lang="en-US" sz="4099">
              <a:ea typeface="Calibri Light" panose="020F0302020204030204"/>
              <a:cs typeface="Calibri Light" panose="020F0302020204030204"/>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1032460" y="282239"/>
            <a:ext cx="2467703" cy="2868929"/>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1207537" y="3271592"/>
            <a:ext cx="10789577" cy="2117361"/>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0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a:t>
            </a:r>
            <a:r>
              <a:rPr lang="en-US" sz="1999" err="1">
                <a:solidFill>
                  <a:schemeClr val="tx1"/>
                </a:solidFill>
                <a:ea typeface="+mj-lt"/>
                <a:cs typeface="+mj-lt"/>
              </a:rPr>
              <a:t>Serrette</a:t>
            </a:r>
            <a:r>
              <a:rPr lang="en-US" sz="1999">
                <a:solidFill>
                  <a:schemeClr val="tx1"/>
                </a:solidFill>
                <a:ea typeface="+mj-lt"/>
                <a:cs typeface="+mj-lt"/>
              </a:rPr>
              <a:t>.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6635955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326900" y="259784"/>
            <a:ext cx="8419985" cy="918993"/>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 NEA Standards of Conduct</a:t>
            </a:r>
            <a:endParaRPr lang="en-US" sz="4799"/>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398765" y="1592759"/>
            <a:ext cx="2255733" cy="2641776"/>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3055429" y="1388750"/>
            <a:ext cx="8961562" cy="4894724"/>
          </a:xfrm>
          <a:prstGeom prst="rect">
            <a:avLst/>
          </a:prstGeom>
          <a:ln>
            <a:noFill/>
          </a:ln>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40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lang="en-US" sz="2400">
                <a:solidFill>
                  <a:schemeClr val="tx1"/>
                </a:solidFill>
                <a:ea typeface="+mj-lt"/>
                <a:cs typeface="+mj-lt"/>
                <a:hlinkClick r:id="rId4">
                  <a:extLst>
                    <a:ext uri="{A12FA001-AC4F-418D-AE19-62706E023703}">
                      <ahyp:hlinkClr xmlns:ahyp="http://schemas.microsoft.com/office/drawing/2018/hyperlinkcolor" val="tx"/>
                    </a:ext>
                  </a:extLst>
                </a:hlinkClick>
              </a:rPr>
              <a:t>rmartin@nea.org</a:t>
            </a:r>
            <a:r>
              <a:rPr lang="en-US" sz="2400">
                <a:solidFill>
                  <a:schemeClr val="tx1"/>
                </a:solidFill>
                <a:ea typeface="+mj-lt"/>
                <a:cs typeface="+mj-lt"/>
              </a:rPr>
              <a:t>) and Gladys Marquez (</a:t>
            </a:r>
            <a:r>
              <a:rPr lang="en-US" sz="2400">
                <a:solidFill>
                  <a:schemeClr val="tx1"/>
                </a:solidFill>
                <a:ea typeface="+mj-lt"/>
                <a:cs typeface="+mj-lt"/>
                <a:hlinkClick r:id="rId5">
                  <a:extLst>
                    <a:ext uri="{A12FA001-AC4F-418D-AE19-62706E023703}">
                      <ahyp:hlinkClr xmlns:ahyp="http://schemas.microsoft.com/office/drawing/2018/hyperlinkcolor" val="tx"/>
                    </a:ext>
                  </a:extLst>
                </a:hlinkClick>
              </a:rPr>
              <a:t>gmarquez@nea.org</a:t>
            </a:r>
            <a:r>
              <a:rPr lang="en-US" sz="2400">
                <a:solidFill>
                  <a:schemeClr val="tx1"/>
                </a:solidFill>
                <a:ea typeface="+mj-lt"/>
                <a:cs typeface="+mj-lt"/>
              </a:rPr>
              <a:t>). Thank you for your commitment to ensuring a positive event for all. </a:t>
            </a:r>
            <a:endParaRPr lang="en-US" sz="2400">
              <a:solidFill>
                <a:schemeClr val="tx1"/>
              </a:solidFill>
              <a:ea typeface="Calibri Light"/>
              <a:cs typeface="Calibri Light"/>
            </a:endParaRPr>
          </a:p>
          <a:p>
            <a:pPr>
              <a:lnSpc>
                <a:spcPct val="100000"/>
              </a:lnSpc>
            </a:pPr>
            <a:endParaRPr lang="en-US" sz="27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2629572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17646"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94598" y="558197"/>
            <a:ext cx="10615825" cy="584200"/>
          </a:xfrm>
        </p:spPr>
        <p:txBody>
          <a:bodyPr>
            <a:normAutofit fontScale="90000"/>
          </a:bodyPr>
          <a:lstStyle/>
          <a:p>
            <a:r>
              <a:rPr lang="en-US" b="1"/>
              <a:t>Community Agreements</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318598" y="1294556"/>
            <a:ext cx="8335001" cy="4572000"/>
          </a:xfrm>
          <a:solidFill>
            <a:schemeClr val="bg1">
              <a:alpha val="0"/>
            </a:schemeClr>
          </a:solidFill>
        </p:spPr>
        <p:txBody>
          <a:bodyPr vert="horz" lIns="0" tIns="45708" rIns="0" bIns="45708" rtlCol="0" anchor="t">
            <a:noAutofit/>
          </a:bodyPr>
          <a:lstStyle/>
          <a:p>
            <a:pPr marL="0" indent="0">
              <a:buNone/>
            </a:pPr>
            <a:r>
              <a:rPr lang="en-US" sz="2400"/>
              <a:t>Using Self-Awareness and Self-Knowledge </a:t>
            </a:r>
          </a:p>
          <a:p>
            <a:pPr marL="0" indent="0">
              <a:buNone/>
            </a:pPr>
            <a:r>
              <a:rPr lang="en-US" sz="2400"/>
              <a:t>Listening for Understanding</a:t>
            </a:r>
          </a:p>
          <a:p>
            <a:pPr marL="0" indent="0">
              <a:buNone/>
            </a:pPr>
            <a:r>
              <a:rPr lang="en-US" sz="2400"/>
              <a:t>Being Gracious</a:t>
            </a:r>
          </a:p>
          <a:p>
            <a:pPr marL="0" indent="0">
              <a:buNone/>
            </a:pPr>
            <a:r>
              <a:rPr lang="en-US" sz="2400"/>
              <a:t>Staying Engaged</a:t>
            </a:r>
          </a:p>
          <a:p>
            <a:pPr marL="0" indent="0">
              <a:buNone/>
            </a:pPr>
            <a:r>
              <a:rPr lang="en-US" sz="2400"/>
              <a:t>Being Open and Suspend Judgment</a:t>
            </a:r>
          </a:p>
          <a:p>
            <a:pPr marL="0" indent="0">
              <a:buNone/>
            </a:pPr>
            <a:r>
              <a:rPr lang="en-US" sz="2400"/>
              <a:t>Saying “I”- tell your truth</a:t>
            </a:r>
          </a:p>
          <a:p>
            <a:pPr marL="0" indent="0">
              <a:buNone/>
            </a:pPr>
            <a:r>
              <a:rPr lang="en-US" sz="2400"/>
              <a:t>Lean into Discomfort </a:t>
            </a:r>
          </a:p>
          <a:p>
            <a:pPr marL="0" indent="0">
              <a:buNone/>
            </a:pPr>
            <a:r>
              <a:rPr lang="en-US" sz="2400"/>
              <a:t>Reaching Empathy</a:t>
            </a:r>
          </a:p>
          <a:p>
            <a:pPr marL="0" indent="0">
              <a:buNone/>
            </a:pPr>
            <a:r>
              <a:rPr lang="en-US" sz="2400"/>
              <a:t>Expecting Non-Resolution and Non-Closure</a:t>
            </a:r>
          </a:p>
          <a:p>
            <a:pPr marL="0" indent="0">
              <a:buNone/>
            </a:pPr>
            <a:r>
              <a:rPr lang="en-US" sz="2750"/>
              <a:t> </a:t>
            </a:r>
            <a:r>
              <a:rPr lang="en-US" sz="1200"/>
              <a:t>Adapted from “Embracing equity and inclusion”, Annie E. Casey Foundation</a:t>
            </a:r>
          </a:p>
        </p:txBody>
      </p:sp>
    </p:spTree>
    <p:extLst>
      <p:ext uri="{BB962C8B-B14F-4D97-AF65-F5344CB8AC3E}">
        <p14:creationId xmlns:p14="http://schemas.microsoft.com/office/powerpoint/2010/main" val="9567431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18E3B-505C-DD16-B934-79F899FA5E5D}"/>
              </a:ext>
            </a:extLst>
          </p:cNvPr>
          <p:cNvSpPr>
            <a:spLocks noGrp="1"/>
          </p:cNvSpPr>
          <p:nvPr>
            <p:ph type="title"/>
          </p:nvPr>
        </p:nvSpPr>
        <p:spPr/>
        <p:txBody>
          <a:bodyPr/>
          <a:lstStyle/>
          <a:p>
            <a:r>
              <a:rPr lang="en-US"/>
              <a:t>Feedback on Feedback  </a:t>
            </a:r>
          </a:p>
        </p:txBody>
      </p:sp>
      <p:sp>
        <p:nvSpPr>
          <p:cNvPr id="3" name="Content Placeholder 2">
            <a:extLst>
              <a:ext uri="{FF2B5EF4-FFF2-40B4-BE49-F238E27FC236}">
                <a16:creationId xmlns:a16="http://schemas.microsoft.com/office/drawing/2014/main" id="{EBBD4153-E52F-1B36-7BF5-5671B54BC39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8598024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BF5E8-9B9D-2789-C8A3-43775A0D238B}"/>
              </a:ext>
            </a:extLst>
          </p:cNvPr>
          <p:cNvSpPr>
            <a:spLocks noGrp="1"/>
          </p:cNvSpPr>
          <p:nvPr>
            <p:ph type="title"/>
          </p:nvPr>
        </p:nvSpPr>
        <p:spPr>
          <a:xfrm>
            <a:off x="1208370" y="-1493"/>
            <a:ext cx="9785349" cy="1239837"/>
          </a:xfrm>
        </p:spPr>
        <p:txBody>
          <a:bodyPr/>
          <a:lstStyle/>
          <a:p>
            <a:r>
              <a:rPr lang="en-US"/>
              <a:t>Reflection</a:t>
            </a:r>
          </a:p>
        </p:txBody>
      </p:sp>
      <p:sp>
        <p:nvSpPr>
          <p:cNvPr id="3" name="Content Placeholder 2">
            <a:extLst>
              <a:ext uri="{FF2B5EF4-FFF2-40B4-BE49-F238E27FC236}">
                <a16:creationId xmlns:a16="http://schemas.microsoft.com/office/drawing/2014/main" id="{B7BA5F6D-AA22-64E6-FED3-8BB6971C445C}"/>
              </a:ext>
            </a:extLst>
          </p:cNvPr>
          <p:cNvSpPr>
            <a:spLocks noGrp="1"/>
          </p:cNvSpPr>
          <p:nvPr>
            <p:ph idx="1"/>
          </p:nvPr>
        </p:nvSpPr>
        <p:spPr>
          <a:xfrm>
            <a:off x="1154582" y="1645023"/>
            <a:ext cx="10224619" cy="4527177"/>
          </a:xfrm>
        </p:spPr>
        <p:txBody>
          <a:bodyPr vert="horz" lIns="91440" tIns="45720" rIns="91440" bIns="45720" rtlCol="0" anchor="t">
            <a:normAutofit/>
          </a:bodyPr>
          <a:lstStyle/>
          <a:p>
            <a:pPr marL="246380" indent="-246380"/>
            <a:r>
              <a:rPr lang="en-US">
                <a:highlight>
                  <a:srgbClr val="FFFFFF"/>
                </a:highlight>
              </a:rPr>
              <a:t>How might your coaching skills help you build the capacity of your local union? </a:t>
            </a:r>
            <a:endParaRPr lang="en-US"/>
          </a:p>
          <a:p>
            <a:pPr marL="0" indent="0">
              <a:buNone/>
            </a:pPr>
            <a:endParaRPr lang="en-US">
              <a:highlight>
                <a:srgbClr val="FFFFFF"/>
              </a:highlight>
            </a:endParaRPr>
          </a:p>
          <a:p>
            <a:pPr marL="246380" indent="-246380"/>
            <a:r>
              <a:rPr lang="en-US">
                <a:highlight>
                  <a:srgbClr val="FFFFFF"/>
                </a:highlight>
              </a:rPr>
              <a:t>How might developing coaching skills help you grow as a person?</a:t>
            </a:r>
          </a:p>
          <a:p>
            <a:pPr marL="0" indent="0">
              <a:buNone/>
            </a:pPr>
            <a:endParaRPr lang="en-US"/>
          </a:p>
        </p:txBody>
      </p:sp>
    </p:spTree>
    <p:extLst>
      <p:ext uri="{BB962C8B-B14F-4D97-AF65-F5344CB8AC3E}">
        <p14:creationId xmlns:p14="http://schemas.microsoft.com/office/powerpoint/2010/main" val="41020837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holding megaphones&#10;&#10;AI-generated content may be incorrect.">
            <a:extLst>
              <a:ext uri="{FF2B5EF4-FFF2-40B4-BE49-F238E27FC236}">
                <a16:creationId xmlns:a16="http://schemas.microsoft.com/office/drawing/2014/main" id="{8EBD38C6-EEBD-348A-37B1-6E5EB168F062}"/>
              </a:ext>
            </a:extLst>
          </p:cNvPr>
          <p:cNvPicPr>
            <a:picLocks noChangeAspect="1"/>
          </p:cNvPicPr>
          <p:nvPr/>
        </p:nvPicPr>
        <p:blipFill>
          <a:blip r:embed="rId3"/>
          <a:srcRect l="4133" r="16203"/>
          <a:stretch>
            <a:fillRect/>
          </a:stretch>
        </p:blipFill>
        <p:spPr>
          <a:xfrm>
            <a:off x="838201" y="1060184"/>
            <a:ext cx="6455991" cy="4578776"/>
          </a:xfrm>
          <a:prstGeom prst="rect">
            <a:avLst/>
          </a:prstGeom>
        </p:spPr>
      </p:pic>
      <p:sp>
        <p:nvSpPr>
          <p:cNvPr id="2" name="Title 1">
            <a:extLst>
              <a:ext uri="{FF2B5EF4-FFF2-40B4-BE49-F238E27FC236}">
                <a16:creationId xmlns:a16="http://schemas.microsoft.com/office/drawing/2014/main" id="{758303E9-A152-DAAA-0E9A-FD5EEC13A8EC}"/>
              </a:ext>
            </a:extLst>
          </p:cNvPr>
          <p:cNvSpPr>
            <a:spLocks noGrp="1"/>
          </p:cNvSpPr>
          <p:nvPr>
            <p:ph type="title"/>
          </p:nvPr>
        </p:nvSpPr>
        <p:spPr>
          <a:xfrm>
            <a:off x="7531610" y="365125"/>
            <a:ext cx="3822189" cy="1899912"/>
          </a:xfrm>
        </p:spPr>
        <p:txBody>
          <a:bodyPr>
            <a:normAutofit/>
          </a:bodyPr>
          <a:lstStyle/>
          <a:p>
            <a:r>
              <a:rPr lang="en-US" sz="4000"/>
              <a:t>What is Campaign Lab?</a:t>
            </a:r>
          </a:p>
        </p:txBody>
      </p:sp>
      <p:sp>
        <p:nvSpPr>
          <p:cNvPr id="3" name="Content Placeholder 2">
            <a:extLst>
              <a:ext uri="{FF2B5EF4-FFF2-40B4-BE49-F238E27FC236}">
                <a16:creationId xmlns:a16="http://schemas.microsoft.com/office/drawing/2014/main" id="{4D87AD19-BE7A-90EA-5B7B-6EF58CDDBF56}"/>
              </a:ext>
            </a:extLst>
          </p:cNvPr>
          <p:cNvSpPr>
            <a:spLocks noGrp="1"/>
          </p:cNvSpPr>
          <p:nvPr>
            <p:ph idx="1"/>
          </p:nvPr>
        </p:nvSpPr>
        <p:spPr>
          <a:xfrm>
            <a:off x="7531610" y="2434201"/>
            <a:ext cx="3822189" cy="3742762"/>
          </a:xfrm>
        </p:spPr>
        <p:txBody>
          <a:bodyPr vert="horz" lIns="91440" tIns="45720" rIns="91440" bIns="45720" rtlCol="0">
            <a:normAutofit/>
          </a:bodyPr>
          <a:lstStyle/>
          <a:p>
            <a:pPr marL="514350" indent="-514350">
              <a:spcAft>
                <a:spcPts val="1200"/>
              </a:spcAft>
              <a:buAutoNum type="arabicPeriod"/>
            </a:pPr>
            <a:r>
              <a:rPr lang="en-US" sz="2000"/>
              <a:t>Leadership Development through Peer Coaching</a:t>
            </a:r>
          </a:p>
          <a:p>
            <a:pPr marL="514350" indent="-514350">
              <a:spcAft>
                <a:spcPts val="1200"/>
              </a:spcAft>
              <a:buAutoNum type="arabicPeriod"/>
            </a:pPr>
            <a:r>
              <a:rPr lang="en-US" sz="2000"/>
              <a:t>Campaign and Organizing Fundamentals: Tools and Training</a:t>
            </a:r>
          </a:p>
          <a:p>
            <a:pPr marL="514350" indent="-514350">
              <a:spcAft>
                <a:spcPts val="1200"/>
              </a:spcAft>
              <a:buAutoNum type="arabicPeriod"/>
            </a:pPr>
            <a:r>
              <a:rPr lang="en-US" sz="2000"/>
              <a:t>Assessment, Evaluation, and Centering Equity </a:t>
            </a:r>
          </a:p>
          <a:p>
            <a:pPr marL="514350" indent="-514350">
              <a:spcAft>
                <a:spcPts val="1200"/>
              </a:spcAft>
              <a:buAutoNum type="arabicPeriod"/>
            </a:pPr>
            <a:r>
              <a:rPr lang="en-US" sz="2000"/>
              <a:t>Strategizing and Collaboration</a:t>
            </a:r>
          </a:p>
          <a:p>
            <a:pPr marL="914400" lvl="1" indent="-457200">
              <a:buAutoNum type="arabicPeriod"/>
            </a:pPr>
            <a:endParaRPr lang="en-US" sz="2000"/>
          </a:p>
          <a:p>
            <a:pPr marL="457200" lvl="1" indent="0">
              <a:buNone/>
            </a:pPr>
            <a:endParaRPr lang="en-US" sz="2000"/>
          </a:p>
          <a:p>
            <a:pPr>
              <a:buAutoNum type="arabicPeriod"/>
            </a:pPr>
            <a:endParaRPr lang="en-US" sz="2000"/>
          </a:p>
        </p:txBody>
      </p:sp>
    </p:spTree>
    <p:extLst>
      <p:ext uri="{BB962C8B-B14F-4D97-AF65-F5344CB8AC3E}">
        <p14:creationId xmlns:p14="http://schemas.microsoft.com/office/powerpoint/2010/main" val="18755305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qr code with a blue background&#10;&#10;AI-generated content may be incorrect.">
            <a:extLst>
              <a:ext uri="{FF2B5EF4-FFF2-40B4-BE49-F238E27FC236}">
                <a16:creationId xmlns:a16="http://schemas.microsoft.com/office/drawing/2014/main" id="{6896ED94-40E0-232F-3920-13B1DD8604E3}"/>
              </a:ext>
            </a:extLst>
          </p:cNvPr>
          <p:cNvPicPr>
            <a:picLocks noChangeAspect="1"/>
          </p:cNvPicPr>
          <p:nvPr/>
        </p:nvPicPr>
        <p:blipFill>
          <a:blip r:embed="rId2"/>
          <a:stretch>
            <a:fillRect/>
          </a:stretch>
        </p:blipFill>
        <p:spPr>
          <a:xfrm>
            <a:off x="1464707" y="2067645"/>
            <a:ext cx="4114800" cy="4124325"/>
          </a:xfrm>
          <a:prstGeom prst="rect">
            <a:avLst/>
          </a:prstGeom>
        </p:spPr>
      </p:pic>
      <p:sp>
        <p:nvSpPr>
          <p:cNvPr id="11" name="Content Placeholder 10">
            <a:extLst>
              <a:ext uri="{FF2B5EF4-FFF2-40B4-BE49-F238E27FC236}">
                <a16:creationId xmlns:a16="http://schemas.microsoft.com/office/drawing/2014/main" id="{8E564322-BC6F-7A18-7BBB-FBA08AA80D5F}"/>
              </a:ext>
            </a:extLst>
          </p:cNvPr>
          <p:cNvSpPr>
            <a:spLocks noGrp="1"/>
          </p:cNvSpPr>
          <p:nvPr>
            <p:ph idx="1"/>
          </p:nvPr>
        </p:nvSpPr>
        <p:spPr>
          <a:xfrm>
            <a:off x="1322184" y="467139"/>
            <a:ext cx="4833452" cy="4572000"/>
          </a:xfrm>
        </p:spPr>
        <p:txBody>
          <a:bodyPr vert="horz" lIns="91440" tIns="45720" rIns="91440" bIns="45720" rtlCol="0" anchor="t">
            <a:normAutofit/>
          </a:bodyPr>
          <a:lstStyle/>
          <a:p>
            <a:pPr marL="0" indent="0">
              <a:buNone/>
            </a:pPr>
            <a:r>
              <a:rPr lang="en-US" b="1"/>
              <a:t>Do you want to build the power of your local? </a:t>
            </a:r>
          </a:p>
          <a:p>
            <a:pPr marL="0" indent="0">
              <a:buNone/>
            </a:pPr>
            <a:r>
              <a:rPr lang="en-US" b="1"/>
              <a:t>Apply to the Campaign Lab.</a:t>
            </a:r>
          </a:p>
        </p:txBody>
      </p:sp>
      <p:pic>
        <p:nvPicPr>
          <p:cNvPr id="2" name="Picture 1" descr="A qr code on a white background&#10;&#10;AI-generated content may be incorrect.">
            <a:extLst>
              <a:ext uri="{FF2B5EF4-FFF2-40B4-BE49-F238E27FC236}">
                <a16:creationId xmlns:a16="http://schemas.microsoft.com/office/drawing/2014/main" id="{A987E3EE-B2B6-EAA8-D974-E52E51A3397B}"/>
              </a:ext>
            </a:extLst>
          </p:cNvPr>
          <p:cNvPicPr>
            <a:picLocks noChangeAspect="1"/>
          </p:cNvPicPr>
          <p:nvPr/>
        </p:nvPicPr>
        <p:blipFill>
          <a:blip r:embed="rId3"/>
          <a:stretch>
            <a:fillRect/>
          </a:stretch>
        </p:blipFill>
        <p:spPr>
          <a:xfrm>
            <a:off x="7092191" y="1806308"/>
            <a:ext cx="4603526" cy="4476816"/>
          </a:xfrm>
          <a:prstGeom prst="rect">
            <a:avLst/>
          </a:prstGeom>
        </p:spPr>
      </p:pic>
      <p:sp>
        <p:nvSpPr>
          <p:cNvPr id="3" name="TextBox 2">
            <a:extLst>
              <a:ext uri="{FF2B5EF4-FFF2-40B4-BE49-F238E27FC236}">
                <a16:creationId xmlns:a16="http://schemas.microsoft.com/office/drawing/2014/main" id="{90309817-100B-7BB6-6C0C-AD331B044137}"/>
              </a:ext>
            </a:extLst>
          </p:cNvPr>
          <p:cNvSpPr txBox="1"/>
          <p:nvPr/>
        </p:nvSpPr>
        <p:spPr>
          <a:xfrm>
            <a:off x="7092191" y="296821"/>
            <a:ext cx="5099809"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t>Experienced in leading campaigns? </a:t>
            </a:r>
          </a:p>
          <a:p>
            <a:r>
              <a:rPr lang="en-US" sz="3200" b="1"/>
              <a:t>Apply to be a Coach!</a:t>
            </a:r>
          </a:p>
        </p:txBody>
      </p:sp>
    </p:spTree>
    <p:extLst>
      <p:ext uri="{BB962C8B-B14F-4D97-AF65-F5344CB8AC3E}">
        <p14:creationId xmlns:p14="http://schemas.microsoft.com/office/powerpoint/2010/main" val="35440116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8CD3F-457C-2BB8-9EC5-9BB3B52F6DD6}"/>
              </a:ext>
            </a:extLst>
          </p:cNvPr>
          <p:cNvSpPr>
            <a:spLocks noGrp="1"/>
          </p:cNvSpPr>
          <p:nvPr>
            <p:ph type="title"/>
          </p:nvPr>
        </p:nvSpPr>
        <p:spPr/>
        <p:txBody>
          <a:bodyPr/>
          <a:lstStyle/>
          <a:p>
            <a:endParaRPr lang="en-US"/>
          </a:p>
        </p:txBody>
      </p:sp>
      <p:graphicFrame>
        <p:nvGraphicFramePr>
          <p:cNvPr id="4" name="Content Placeholder 3">
            <a:extLst>
              <a:ext uri="{FF2B5EF4-FFF2-40B4-BE49-F238E27FC236}">
                <a16:creationId xmlns:a16="http://schemas.microsoft.com/office/drawing/2014/main" id="{0A572DF0-0EF2-17FE-17F7-BE4E6658A252}"/>
              </a:ext>
            </a:extLst>
          </p:cNvPr>
          <p:cNvGraphicFramePr>
            <a:graphicFrameLocks noGrp="1"/>
          </p:cNvGraphicFramePr>
          <p:nvPr>
            <p:ph idx="1"/>
            <p:extLst>
              <p:ext uri="{D42A27DB-BD31-4B8C-83A1-F6EECF244321}">
                <p14:modId xmlns:p14="http://schemas.microsoft.com/office/powerpoint/2010/main" val="3350746313"/>
              </p:ext>
            </p:extLst>
          </p:nvPr>
        </p:nvGraphicFramePr>
        <p:xfrm>
          <a:off x="1593850" y="389965"/>
          <a:ext cx="9785347" cy="4910128"/>
        </p:xfrm>
        <a:graphic>
          <a:graphicData uri="http://schemas.openxmlformats.org/drawingml/2006/table">
            <a:tbl>
              <a:tblPr firstRow="1" bandRow="1">
                <a:tableStyleId>{5C22544A-7EE6-4342-B048-85BDC9FD1C3A}</a:tableStyleId>
              </a:tblPr>
              <a:tblGrid>
                <a:gridCol w="2651759">
                  <a:extLst>
                    <a:ext uri="{9D8B030D-6E8A-4147-A177-3AD203B41FA5}">
                      <a16:colId xmlns:a16="http://schemas.microsoft.com/office/drawing/2014/main" val="2554152068"/>
                    </a:ext>
                  </a:extLst>
                </a:gridCol>
                <a:gridCol w="7133588">
                  <a:extLst>
                    <a:ext uri="{9D8B030D-6E8A-4147-A177-3AD203B41FA5}">
                      <a16:colId xmlns:a16="http://schemas.microsoft.com/office/drawing/2014/main" val="1764666488"/>
                    </a:ext>
                  </a:extLst>
                </a:gridCol>
              </a:tblGrid>
              <a:tr h="617626">
                <a:tc>
                  <a:txBody>
                    <a:bodyPr/>
                    <a:lstStyle/>
                    <a:p>
                      <a:r>
                        <a:rPr lang="en-US"/>
                        <a:t>Time</a:t>
                      </a:r>
                    </a:p>
                  </a:txBody>
                  <a:tcPr>
                    <a:lnL w="12700">
                      <a:solidFill>
                        <a:schemeClr val="tx1"/>
                      </a:solidFill>
                    </a:lnL>
                    <a:lnR w="12700">
                      <a:solidFill>
                        <a:schemeClr val="tx1"/>
                      </a:solidFill>
                    </a:lnR>
                    <a:lnT w="12700">
                      <a:solidFill>
                        <a:schemeClr val="tx1"/>
                      </a:solidFill>
                    </a:lnT>
                    <a:lnB w="12700">
                      <a:solidFill>
                        <a:schemeClr val="tx1"/>
                      </a:solidFill>
                    </a:lnB>
                  </a:tcPr>
                </a:tc>
                <a:tc>
                  <a:txBody>
                    <a:bodyPr/>
                    <a:lstStyle/>
                    <a:p>
                      <a:r>
                        <a:rPr lang="en-US"/>
                        <a:t>Activity </a:t>
                      </a:r>
                    </a:p>
                  </a:txBody>
                  <a:tcPr>
                    <a:lnL w="12700">
                      <a:solidFill>
                        <a:schemeClr val="tx1"/>
                      </a:solidFill>
                    </a:lnL>
                    <a:lnR w="12700">
                      <a:solidFill>
                        <a:schemeClr val="tx1"/>
                      </a:solidFill>
                    </a:lnR>
                    <a:lnT w="12700">
                      <a:solidFill>
                        <a:schemeClr val="tx1"/>
                      </a:solidFill>
                    </a:lnT>
                    <a:lnB w="12700">
                      <a:solidFill>
                        <a:schemeClr val="tx1"/>
                      </a:solidFill>
                    </a:lnB>
                  </a:tcPr>
                </a:tc>
                <a:extLst>
                  <a:ext uri="{0D108BD9-81ED-4DB2-BD59-A6C34878D82A}">
                    <a16:rowId xmlns:a16="http://schemas.microsoft.com/office/drawing/2014/main" val="3738807150"/>
                  </a:ext>
                </a:extLst>
              </a:tr>
              <a:tr h="617626">
                <a:tc>
                  <a:txBody>
                    <a:bodyPr/>
                    <a:lstStyle/>
                    <a:p>
                      <a:r>
                        <a:rPr lang="en-US">
                          <a:solidFill>
                            <a:schemeClr val="tx2"/>
                          </a:solidFill>
                          <a:latin typeface="Calibri"/>
                          <a:ea typeface="Calibri"/>
                          <a:cs typeface="Calibri"/>
                        </a:rPr>
                        <a:t>8:30am-8:50am</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lvl="0">
                        <a:buNone/>
                      </a:pPr>
                      <a:r>
                        <a:rPr lang="en-US" sz="1800" b="0" i="0" u="none" strike="noStrike" baseline="0" noProof="0">
                          <a:solidFill>
                            <a:schemeClr val="tx2"/>
                          </a:solidFill>
                          <a:latin typeface="Calibri"/>
                          <a:ea typeface="Calibri"/>
                          <a:cs typeface="Calibri"/>
                        </a:rPr>
                        <a:t>Welcome, Feedback, and Changing Relationships</a:t>
                      </a:r>
                      <a:endParaRPr lang="en-US">
                        <a:solidFill>
                          <a:schemeClr val="tx2"/>
                        </a:solidFill>
                        <a:latin typeface="Calibri"/>
                        <a:ea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854572068"/>
                  </a:ext>
                </a:extLst>
              </a:tr>
              <a:tr h="617626">
                <a:tc>
                  <a:txBody>
                    <a:bodyPr/>
                    <a:lstStyle/>
                    <a:p>
                      <a:r>
                        <a:rPr lang="en-US">
                          <a:solidFill>
                            <a:schemeClr val="tx2"/>
                          </a:solidFill>
                          <a:latin typeface="Calibri"/>
                          <a:ea typeface="Calibri"/>
                          <a:cs typeface="Calibri"/>
                        </a:rPr>
                        <a:t>8:50am – 10:20am</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lvl="0">
                        <a:buNone/>
                      </a:pPr>
                      <a:r>
                        <a:rPr lang="en-US" sz="1800" b="0" i="0" u="none" strike="noStrike" baseline="0" noProof="0">
                          <a:solidFill>
                            <a:schemeClr val="tx2"/>
                          </a:solidFill>
                          <a:latin typeface="Calibri"/>
                          <a:ea typeface="Calibri"/>
                          <a:cs typeface="Calibri"/>
                        </a:rPr>
                        <a:t>Awareness-Based Systems Change</a:t>
                      </a:r>
                      <a:endParaRPr lang="en-US">
                        <a:solidFill>
                          <a:schemeClr val="tx2"/>
                        </a:solidFill>
                        <a:latin typeface="Calibri"/>
                        <a:ea typeface="Calibri"/>
                        <a:cs typeface="Calibri"/>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118500561"/>
                  </a:ext>
                </a:extLst>
              </a:tr>
              <a:tr h="617626">
                <a:tc>
                  <a:txBody>
                    <a:bodyPr/>
                    <a:lstStyle/>
                    <a:p>
                      <a:r>
                        <a:rPr lang="en-US">
                          <a:solidFill>
                            <a:schemeClr val="tx2"/>
                          </a:solidFill>
                          <a:latin typeface="Calibri"/>
                          <a:ea typeface="Calibri"/>
                          <a:cs typeface="Calibri"/>
                        </a:rPr>
                        <a:t>10:20am- 10:35am</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r>
                        <a:rPr lang="en-US">
                          <a:solidFill>
                            <a:schemeClr val="tx2"/>
                          </a:solidFill>
                          <a:latin typeface="Calibri"/>
                          <a:ea typeface="Calibri"/>
                          <a:cs typeface="Calibri"/>
                        </a:rPr>
                        <a:t>BREAK</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173206112"/>
                  </a:ext>
                </a:extLst>
              </a:tr>
              <a:tr h="1204372">
                <a:tc>
                  <a:txBody>
                    <a:bodyPr/>
                    <a:lstStyle/>
                    <a:p>
                      <a:r>
                        <a:rPr lang="en-US">
                          <a:solidFill>
                            <a:schemeClr val="tx2"/>
                          </a:solidFill>
                          <a:latin typeface="Calibri"/>
                          <a:ea typeface="Calibri"/>
                          <a:cs typeface="Calibri"/>
                        </a:rPr>
                        <a:t>10:35am- 11:45am</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lvl="0">
                        <a:buNone/>
                      </a:pPr>
                      <a:r>
                        <a:rPr lang="en-US" sz="2000" b="0" i="0" u="none" strike="noStrike" noProof="0">
                          <a:solidFill>
                            <a:schemeClr val="tx2"/>
                          </a:solidFill>
                          <a:highlight>
                            <a:srgbClr val="FFFFFF"/>
                          </a:highlight>
                          <a:latin typeface="Calibri"/>
                          <a:ea typeface="Calibri"/>
                          <a:cs typeface="Calibri"/>
                        </a:rPr>
                        <a:t>Back Home Planning: Review assessment, coaching agenda, coaching campaign, system beliefs</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169060712"/>
                  </a:ext>
                </a:extLst>
              </a:tr>
              <a:tr h="617626">
                <a:tc>
                  <a:txBody>
                    <a:bodyPr/>
                    <a:lstStyle/>
                    <a:p>
                      <a:pPr lvl="0">
                        <a:buNone/>
                      </a:pPr>
                      <a:r>
                        <a:rPr lang="en-US">
                          <a:solidFill>
                            <a:schemeClr val="tx2"/>
                          </a:solidFill>
                          <a:latin typeface="Calibri"/>
                          <a:ea typeface="Calibri"/>
                          <a:cs typeface="Calibri"/>
                        </a:rPr>
                        <a:t>11:45am – 12:20pm</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lvl="0">
                        <a:buNone/>
                      </a:pPr>
                      <a:r>
                        <a:rPr lang="en-US">
                          <a:solidFill>
                            <a:schemeClr val="tx2"/>
                          </a:solidFill>
                          <a:latin typeface="Calibri"/>
                          <a:ea typeface="Calibri"/>
                          <a:cs typeface="Calibri"/>
                        </a:rPr>
                        <a:t>Presentations</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492643148"/>
                  </a:ext>
                </a:extLst>
              </a:tr>
              <a:tr h="617626">
                <a:tc>
                  <a:txBody>
                    <a:bodyPr/>
                    <a:lstStyle/>
                    <a:p>
                      <a:pPr lvl="0">
                        <a:buNone/>
                      </a:pPr>
                      <a:r>
                        <a:rPr lang="en-US">
                          <a:solidFill>
                            <a:schemeClr val="tx2"/>
                          </a:solidFill>
                          <a:latin typeface="Calibri"/>
                          <a:ea typeface="Calibri"/>
                          <a:cs typeface="Calibri"/>
                        </a:rPr>
                        <a:t>12:20pm- 12:40pm</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lvl="0">
                        <a:buNone/>
                      </a:pPr>
                      <a:r>
                        <a:rPr lang="en-US">
                          <a:solidFill>
                            <a:schemeClr val="tx2"/>
                          </a:solidFill>
                          <a:latin typeface="Calibri"/>
                          <a:ea typeface="Calibri"/>
                          <a:cs typeface="Calibri"/>
                        </a:rPr>
                        <a:t>Closing</a:t>
                      </a:r>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900367123"/>
                  </a:ext>
                </a:extLst>
              </a:tr>
            </a:tbl>
          </a:graphicData>
        </a:graphic>
      </p:graphicFrame>
    </p:spTree>
    <p:extLst>
      <p:ext uri="{BB962C8B-B14F-4D97-AF65-F5344CB8AC3E}">
        <p14:creationId xmlns:p14="http://schemas.microsoft.com/office/powerpoint/2010/main" val="17819324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83648-AF0D-61B0-3ED7-BBCF2BFBFA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1F4727-942B-9963-CFAC-632B2345A8F5}"/>
              </a:ext>
            </a:extLst>
          </p:cNvPr>
          <p:cNvSpPr>
            <a:spLocks noGrp="1"/>
          </p:cNvSpPr>
          <p:nvPr>
            <p:ph type="title"/>
          </p:nvPr>
        </p:nvSpPr>
        <p:spPr/>
        <p:txBody>
          <a:bodyPr/>
          <a:lstStyle/>
          <a:p>
            <a:r>
              <a:rPr lang="en-US"/>
              <a:t>Awareness-Based Systems Change</a:t>
            </a:r>
          </a:p>
        </p:txBody>
      </p:sp>
      <p:sp>
        <p:nvSpPr>
          <p:cNvPr id="3" name="Content Placeholder 2">
            <a:extLst>
              <a:ext uri="{FF2B5EF4-FFF2-40B4-BE49-F238E27FC236}">
                <a16:creationId xmlns:a16="http://schemas.microsoft.com/office/drawing/2014/main" id="{C5310D5B-CA45-4033-8B33-69B296232CE8}"/>
              </a:ext>
            </a:extLst>
          </p:cNvPr>
          <p:cNvSpPr>
            <a:spLocks noGrp="1"/>
          </p:cNvSpPr>
          <p:nvPr>
            <p:ph type="body" idx="1"/>
          </p:nvPr>
        </p:nvSpPr>
        <p:spPr/>
        <p:txBody>
          <a:bodyPr/>
          <a:lstStyle/>
          <a:p>
            <a:r>
              <a:rPr lang="en-US"/>
              <a:t>Fabricio</a:t>
            </a:r>
          </a:p>
        </p:txBody>
      </p:sp>
    </p:spTree>
    <p:extLst>
      <p:ext uri="{BB962C8B-B14F-4D97-AF65-F5344CB8AC3E}">
        <p14:creationId xmlns:p14="http://schemas.microsoft.com/office/powerpoint/2010/main" val="40277458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1">
            <a:extLst>
              <a:ext uri="{FF2B5EF4-FFF2-40B4-BE49-F238E27FC236}">
                <a16:creationId xmlns:a16="http://schemas.microsoft.com/office/drawing/2014/main" id="{1C410759-0DB8-E01F-0B40-67F311EEA9CA}"/>
              </a:ext>
            </a:extLst>
          </p:cNvPr>
          <p:cNvSpPr txBox="1"/>
          <p:nvPr/>
        </p:nvSpPr>
        <p:spPr>
          <a:xfrm>
            <a:off x="640080" y="-561441"/>
            <a:ext cx="8277136" cy="1956841"/>
          </a:xfrm>
          <a:prstGeom prst="rect">
            <a:avLst/>
          </a:prstGeom>
        </p:spPr>
        <p:txBody>
          <a:bodyPr rot="0" spcFirstLastPara="0" vert="horz" lIns="91440" tIns="45720" rIns="91440" bIns="45720" numCol="1" spcCol="0" rtlCol="0" fromWordArt="0" anchor="b" anchorCtr="0" forceAA="0" compatLnSpc="1">
            <a:prstTxWarp prst="textNoShape">
              <a:avLst/>
            </a:prstTxWarp>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Bef>
                <a:spcPct val="0"/>
              </a:spcBef>
              <a:spcAft>
                <a:spcPts val="600"/>
              </a:spcAft>
            </a:pPr>
            <a:r>
              <a:rPr lang="en-US" sz="4200" b="1">
                <a:latin typeface="+mj-lt"/>
                <a:ea typeface="+mj-ea"/>
                <a:cs typeface="+mj-cs"/>
              </a:rPr>
              <a:t>Awareness-Based Systems Thinking</a:t>
            </a:r>
          </a:p>
        </p:txBody>
      </p:sp>
      <p:sp>
        <p:nvSpPr>
          <p:cNvPr id="8" name="TextBox 4">
            <a:extLst>
              <a:ext uri="{FF2B5EF4-FFF2-40B4-BE49-F238E27FC236}">
                <a16:creationId xmlns:a16="http://schemas.microsoft.com/office/drawing/2014/main" id="{11CDF782-8BD0-68FD-62A2-C497F6D7D7D8}"/>
              </a:ext>
            </a:extLst>
          </p:cNvPr>
          <p:cNvSpPr txBox="1"/>
          <p:nvPr/>
        </p:nvSpPr>
        <p:spPr>
          <a:xfrm>
            <a:off x="553131" y="1517901"/>
            <a:ext cx="7688352" cy="4746133"/>
          </a:xfrm>
          <a:prstGeom prst="rect">
            <a:avLst/>
          </a:prstGeom>
          <a:solidFill>
            <a:schemeClr val="bg1"/>
          </a:solidFill>
        </p:spPr>
        <p:txBody>
          <a:bodyPr rot="0" spcFirstLastPara="0" vert="horz" lIns="91440" tIns="45720" rIns="9144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28600">
              <a:lnSpc>
                <a:spcPct val="90000"/>
              </a:lnSpc>
              <a:spcBef>
                <a:spcPts val="1000"/>
              </a:spcBef>
              <a:buFont typeface="Arial" panose="020B0604020202020204" pitchFamily="34" charset="0"/>
              <a:buChar char="•"/>
            </a:pPr>
            <a:r>
              <a:rPr lang="en-US" sz="2400"/>
              <a:t>To change a system, you have to understand it. </a:t>
            </a:r>
          </a:p>
          <a:p>
            <a:pPr marL="285750" indent="-228600">
              <a:lnSpc>
                <a:spcPct val="90000"/>
              </a:lnSpc>
              <a:spcBef>
                <a:spcPts val="1000"/>
              </a:spcBef>
              <a:buFont typeface="Arial" panose="020B0604020202020204" pitchFamily="34" charset="0"/>
              <a:buChar char="•"/>
            </a:pPr>
            <a:r>
              <a:rPr lang="en-US" sz="2400"/>
              <a:t>To truly understand the system, you must also understand how the people inside the system </a:t>
            </a:r>
            <a:r>
              <a:rPr lang="en-US" sz="2400" b="1"/>
              <a:t>think</a:t>
            </a:r>
            <a:r>
              <a:rPr lang="en-US" sz="2400"/>
              <a:t>.</a:t>
            </a:r>
          </a:p>
          <a:p>
            <a:pPr marL="285750" indent="-228600">
              <a:lnSpc>
                <a:spcPct val="90000"/>
              </a:lnSpc>
              <a:spcBef>
                <a:spcPts val="1000"/>
              </a:spcBef>
              <a:buFont typeface="Arial" panose="020B0604020202020204" pitchFamily="34" charset="0"/>
              <a:buChar char="•"/>
            </a:pPr>
            <a:r>
              <a:rPr lang="en-US" sz="2400"/>
              <a:t>To change the system, you have to make people understand that they ARE a part of the system, they have to a role to play in making the change, must decide they want to change it, and act on that decision.</a:t>
            </a:r>
          </a:p>
          <a:p>
            <a:pPr marL="285750" indent="-228600">
              <a:lnSpc>
                <a:spcPct val="90000"/>
              </a:lnSpc>
              <a:spcBef>
                <a:spcPts val="1000"/>
              </a:spcBef>
              <a:buFont typeface="Arial" panose="020B0604020202020204" pitchFamily="34" charset="0"/>
              <a:buChar char="•"/>
            </a:pPr>
            <a:r>
              <a:rPr lang="en-US" sz="2400"/>
              <a:t>To make transformational change, you must be able to imagine and embody what a different, emerging, possible, future can be.</a:t>
            </a:r>
          </a:p>
        </p:txBody>
      </p:sp>
      <p:pic>
        <p:nvPicPr>
          <p:cNvPr id="7" name="Picture 6" descr="An iceberg in the water&#10;&#10;AI-generated content may be incorrect.">
            <a:extLst>
              <a:ext uri="{FF2B5EF4-FFF2-40B4-BE49-F238E27FC236}">
                <a16:creationId xmlns:a16="http://schemas.microsoft.com/office/drawing/2014/main" id="{E43FEACC-FBDD-A271-EF2C-1DEFBD765051}"/>
              </a:ext>
            </a:extLst>
          </p:cNvPr>
          <p:cNvPicPr>
            <a:picLocks noChangeAspect="1"/>
          </p:cNvPicPr>
          <p:nvPr/>
        </p:nvPicPr>
        <p:blipFill>
          <a:blip r:embed="rId2">
            <a:extLst>
              <a:ext uri="{BEBA8EAE-BF5A-486C-A8C5-ECC9F3942E4B}">
                <a14:imgProps xmlns:a14="http://schemas.microsoft.com/office/drawing/2010/main">
                  <a14:imgLayer r:embed="rId3">
                    <a14:imgEffect>
                      <a14:saturation sat="88000"/>
                    </a14:imgEffect>
                    <a14:imgEffect>
                      <a14:brightnessContrast bright="-18000" contrast="-33000"/>
                    </a14:imgEffect>
                  </a14:imgLayer>
                </a14:imgProps>
              </a:ext>
            </a:extLst>
          </a:blip>
          <a:srcRect l="28133" r="17391" b="-96"/>
          <a:stretch>
            <a:fillRect/>
          </a:stretch>
        </p:blipFill>
        <p:spPr>
          <a:xfrm>
            <a:off x="8484512" y="10"/>
            <a:ext cx="5596864" cy="6864497"/>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4166820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CBAB0-13BB-4005-D80A-D7947BEB1595}"/>
              </a:ext>
            </a:extLst>
          </p:cNvPr>
          <p:cNvSpPr>
            <a:spLocks noGrp="1"/>
          </p:cNvSpPr>
          <p:nvPr>
            <p:ph type="title"/>
          </p:nvPr>
        </p:nvSpPr>
        <p:spPr>
          <a:xfrm>
            <a:off x="3238672" y="2186710"/>
            <a:ext cx="5706408" cy="1239837"/>
          </a:xfrm>
        </p:spPr>
        <p:txBody>
          <a:bodyPr/>
          <a:lstStyle/>
          <a:p>
            <a:r>
              <a:rPr lang="en-US"/>
              <a:t>Can you name a system?</a:t>
            </a:r>
          </a:p>
        </p:txBody>
      </p:sp>
    </p:spTree>
    <p:extLst>
      <p:ext uri="{BB962C8B-B14F-4D97-AF65-F5344CB8AC3E}">
        <p14:creationId xmlns:p14="http://schemas.microsoft.com/office/powerpoint/2010/main" val="24981018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15FA0-F98D-B599-6C74-11D5C76C5B64}"/>
            </a:ext>
          </a:extLst>
        </p:cNvPr>
        <p:cNvGrpSpPr/>
        <p:nvPr/>
      </p:nvGrpSpPr>
      <p:grpSpPr>
        <a:xfrm>
          <a:off x="0" y="0"/>
          <a:ext cx="0" cy="0"/>
          <a:chOff x="0" y="0"/>
          <a:chExt cx="0" cy="0"/>
        </a:xfrm>
      </p:grpSpPr>
      <p:sp>
        <p:nvSpPr>
          <p:cNvPr id="8" name="TextBox 4">
            <a:extLst>
              <a:ext uri="{FF2B5EF4-FFF2-40B4-BE49-F238E27FC236}">
                <a16:creationId xmlns:a16="http://schemas.microsoft.com/office/drawing/2014/main" id="{33FF6F61-4D44-B163-DD78-892BCE6B8D85}"/>
              </a:ext>
            </a:extLst>
          </p:cNvPr>
          <p:cNvSpPr txBox="1"/>
          <p:nvPr/>
        </p:nvSpPr>
        <p:spPr>
          <a:xfrm>
            <a:off x="1011804" y="362226"/>
            <a:ext cx="7695280" cy="5773727"/>
          </a:xfrm>
          <a:prstGeom prst="rect">
            <a:avLst/>
          </a:prstGeom>
          <a:solidFill>
            <a:schemeClr val="bg1"/>
          </a:solidFill>
        </p:spPr>
        <p:txBody>
          <a:bodyPr rot="0" spcFirstLastPara="0" vert="horz" lIns="91440" tIns="45720" rIns="9144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57150">
              <a:lnSpc>
                <a:spcPct val="90000"/>
              </a:lnSpc>
              <a:spcBef>
                <a:spcPts val="1000"/>
              </a:spcBef>
            </a:pPr>
            <a:r>
              <a:rPr lang="en-US" sz="3600"/>
              <a:t>Our ability to make change in our lives, our union, our schools and the world....</a:t>
            </a:r>
            <a:endParaRPr lang="en-US"/>
          </a:p>
          <a:p>
            <a:pPr marL="57150">
              <a:lnSpc>
                <a:spcPct val="90000"/>
              </a:lnSpc>
              <a:spcBef>
                <a:spcPts val="1000"/>
              </a:spcBef>
            </a:pPr>
            <a:endParaRPr lang="en-US" sz="3600"/>
          </a:p>
          <a:p>
            <a:pPr marL="57150">
              <a:lnSpc>
                <a:spcPct val="90000"/>
              </a:lnSpc>
              <a:spcBef>
                <a:spcPts val="1000"/>
              </a:spcBef>
            </a:pPr>
            <a:r>
              <a:rPr lang="en-US" sz="3600"/>
              <a:t>is enabled and/or limited by...</a:t>
            </a:r>
            <a:endParaRPr lang="en-US"/>
          </a:p>
          <a:p>
            <a:pPr marL="57150">
              <a:lnSpc>
                <a:spcPct val="90000"/>
              </a:lnSpc>
              <a:spcBef>
                <a:spcPts val="1000"/>
              </a:spcBef>
            </a:pPr>
            <a:endParaRPr lang="en-US" sz="3600"/>
          </a:p>
          <a:p>
            <a:pPr marL="57150">
              <a:lnSpc>
                <a:spcPct val="90000"/>
              </a:lnSpc>
              <a:spcBef>
                <a:spcPts val="1000"/>
              </a:spcBef>
            </a:pPr>
            <a:r>
              <a:rPr lang="en-US" sz="3600"/>
              <a:t>the condi</a:t>
            </a:r>
            <a:r>
              <a:rPr lang="en-US" sz="3600">
                <a:solidFill>
                  <a:srgbClr val="465562"/>
                </a:solidFill>
                <a:latin typeface="Euphemia"/>
              </a:rPr>
              <a:t>tions</a:t>
            </a:r>
            <a:r>
              <a:rPr lang="en-US" sz="3600"/>
              <a:t> inside of us, our local and our union.</a:t>
            </a:r>
            <a:endParaRPr lang="en-US"/>
          </a:p>
        </p:txBody>
      </p:sp>
      <p:pic>
        <p:nvPicPr>
          <p:cNvPr id="7" name="Picture 6" descr="An iceberg in the water&#10;&#10;AI-generated content may be incorrect.">
            <a:extLst>
              <a:ext uri="{FF2B5EF4-FFF2-40B4-BE49-F238E27FC236}">
                <a16:creationId xmlns:a16="http://schemas.microsoft.com/office/drawing/2014/main" id="{D05A2314-C5C4-DDD5-0BF5-73555544BB37}"/>
              </a:ext>
            </a:extLst>
          </p:cNvPr>
          <p:cNvPicPr>
            <a:picLocks noChangeAspect="1"/>
          </p:cNvPicPr>
          <p:nvPr/>
        </p:nvPicPr>
        <p:blipFill>
          <a:blip r:embed="rId2">
            <a:extLst>
              <a:ext uri="{BEBA8EAE-BF5A-486C-A8C5-ECC9F3942E4B}">
                <a14:imgProps xmlns:a14="http://schemas.microsoft.com/office/drawing/2010/main">
                  <a14:imgLayer r:embed="rId3">
                    <a14:imgEffect>
                      <a14:saturation sat="88000"/>
                    </a14:imgEffect>
                    <a14:imgEffect>
                      <a14:brightnessContrast bright="-18000" contrast="-33000"/>
                    </a14:imgEffect>
                  </a14:imgLayer>
                </a14:imgProps>
              </a:ext>
            </a:extLst>
          </a:blip>
          <a:srcRect l="28133" r="17391" b="-96"/>
          <a:stretch>
            <a:fillRect/>
          </a:stretch>
        </p:blipFill>
        <p:spPr>
          <a:xfrm>
            <a:off x="8484512" y="10"/>
            <a:ext cx="5596864" cy="6864497"/>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0752759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1DD65-E202-0708-7F89-152261FF3E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73364E-4BE7-5122-B196-C24028CB9787}"/>
              </a:ext>
            </a:extLst>
          </p:cNvPr>
          <p:cNvSpPr>
            <a:spLocks noGrp="1"/>
          </p:cNvSpPr>
          <p:nvPr>
            <p:ph type="title"/>
          </p:nvPr>
        </p:nvSpPr>
        <p:spPr>
          <a:xfrm>
            <a:off x="926897" y="1109179"/>
            <a:ext cx="10732635" cy="5754796"/>
          </a:xfrm>
        </p:spPr>
        <p:txBody>
          <a:bodyPr vert="horz" lIns="91440" tIns="45720" rIns="91440" bIns="45720" rtlCol="0" anchor="b">
            <a:normAutofit fontScale="90000"/>
          </a:bodyPr>
          <a:lstStyle/>
          <a:p>
            <a:r>
              <a:rPr lang="en-US" sz="4800">
                <a:solidFill>
                  <a:schemeClr val="tx2"/>
                </a:solidFill>
              </a:rPr>
              <a:t>Find a partner who you don't work with. </a:t>
            </a:r>
            <a:br>
              <a:rPr lang="en-US" sz="4800"/>
            </a:br>
            <a:br>
              <a:rPr lang="en-US" sz="4800"/>
            </a:br>
            <a:r>
              <a:rPr lang="en-US" sz="2400">
                <a:solidFill>
                  <a:schemeClr val="tx2"/>
                </a:solidFill>
              </a:rPr>
              <a:t>2 Minute Talk and Swap: </a:t>
            </a:r>
            <a:br>
              <a:rPr lang="en-US" sz="4800"/>
            </a:br>
            <a:r>
              <a:rPr lang="en-US" sz="4800">
                <a:solidFill>
                  <a:schemeClr val="tx2"/>
                </a:solidFill>
              </a:rPr>
              <a:t>Discuss a time when you, or someone else, proposed trying something new in your union and the idea was shut down. </a:t>
            </a:r>
            <a:br>
              <a:rPr lang="en-US" sz="4800"/>
            </a:br>
            <a:br>
              <a:rPr lang="en-US" sz="4800"/>
            </a:br>
            <a:r>
              <a:rPr lang="en-US" sz="4800">
                <a:solidFill>
                  <a:schemeClr val="tx2"/>
                </a:solidFill>
              </a:rPr>
              <a:t>What was the mindset and patterns that were working in that example? How can you disrupt the pattern in the future?</a:t>
            </a:r>
            <a:br>
              <a:rPr lang="en-US" sz="4800"/>
            </a:br>
            <a:br>
              <a:rPr lang="en-US" sz="4800"/>
            </a:br>
            <a:endParaRPr lang="en-US" sz="4800" kern="1200">
              <a:solidFill>
                <a:schemeClr val="tx2"/>
              </a:solidFill>
              <a:latin typeface="+mj-lt"/>
            </a:endParaRPr>
          </a:p>
        </p:txBody>
      </p:sp>
    </p:spTree>
    <p:extLst>
      <p:ext uri="{BB962C8B-B14F-4D97-AF65-F5344CB8AC3E}">
        <p14:creationId xmlns:p14="http://schemas.microsoft.com/office/powerpoint/2010/main" val="2887107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1" name="Content Placeholder 2">
            <a:extLst>
              <a:ext uri="{FF2B5EF4-FFF2-40B4-BE49-F238E27FC236}">
                <a16:creationId xmlns:a16="http://schemas.microsoft.com/office/drawing/2014/main" id="{33C209A9-0A5F-049F-B354-0B5BCE5FABCC}"/>
              </a:ext>
            </a:extLst>
          </p:cNvPr>
          <p:cNvGraphicFramePr>
            <a:graphicFrameLocks noGrp="1"/>
          </p:cNvGraphicFramePr>
          <p:nvPr>
            <p:extLst>
              <p:ext uri="{D42A27DB-BD31-4B8C-83A1-F6EECF244321}">
                <p14:modId xmlns:p14="http://schemas.microsoft.com/office/powerpoint/2010/main" val="2887002594"/>
              </p:ext>
            </p:extLst>
          </p:nvPr>
        </p:nvGraphicFramePr>
        <p:xfrm>
          <a:off x="790930" y="238020"/>
          <a:ext cx="11066186" cy="59264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220536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B1908-B3F3-75E7-9BDE-0F0C3C1443BB}"/>
              </a:ext>
            </a:extLst>
          </p:cNvPr>
          <p:cNvSpPr>
            <a:spLocks noGrp="1"/>
          </p:cNvSpPr>
          <p:nvPr>
            <p:ph type="title"/>
          </p:nvPr>
        </p:nvSpPr>
        <p:spPr>
          <a:xfrm>
            <a:off x="1026405" y="177801"/>
            <a:ext cx="9785349" cy="1239837"/>
          </a:xfrm>
        </p:spPr>
        <p:txBody>
          <a:bodyPr/>
          <a:lstStyle/>
          <a:p>
            <a:r>
              <a:rPr lang="en-US"/>
              <a:t>Systems Awareness: Group Activity</a:t>
            </a:r>
          </a:p>
        </p:txBody>
      </p:sp>
      <p:sp>
        <p:nvSpPr>
          <p:cNvPr id="3" name="Content Placeholder 2">
            <a:extLst>
              <a:ext uri="{FF2B5EF4-FFF2-40B4-BE49-F238E27FC236}">
                <a16:creationId xmlns:a16="http://schemas.microsoft.com/office/drawing/2014/main" id="{38B026CA-542A-358D-CD75-1E56459FF7B0}"/>
              </a:ext>
            </a:extLst>
          </p:cNvPr>
          <p:cNvSpPr>
            <a:spLocks noGrp="1"/>
          </p:cNvSpPr>
          <p:nvPr>
            <p:ph idx="1"/>
          </p:nvPr>
        </p:nvSpPr>
        <p:spPr>
          <a:xfrm>
            <a:off x="1026406" y="1648838"/>
            <a:ext cx="10352795" cy="4523362"/>
          </a:xfrm>
        </p:spPr>
        <p:txBody>
          <a:bodyPr vert="horz" lIns="91440" tIns="45720" rIns="91440" bIns="45720" rtlCol="0" anchor="t">
            <a:noAutofit/>
          </a:bodyPr>
          <a:lstStyle/>
          <a:p>
            <a:pPr marL="246380" indent="-246380"/>
            <a:r>
              <a:rPr lang="en-US" b="1" u="sng">
                <a:highlight>
                  <a:srgbClr val="FFFFFF"/>
                </a:highlight>
                <a:latin typeface="Aptos"/>
              </a:rPr>
              <a:t>Instructions: </a:t>
            </a:r>
            <a:endParaRPr lang="en-US">
              <a:highlight>
                <a:srgbClr val="FFFFFF"/>
              </a:highlight>
              <a:latin typeface="Aptos"/>
            </a:endParaRPr>
          </a:p>
          <a:p>
            <a:pPr marL="246380" indent="-246380"/>
            <a:r>
              <a:rPr lang="en-US">
                <a:highlight>
                  <a:srgbClr val="FFFFFF"/>
                </a:highlight>
                <a:latin typeface="Aptos"/>
              </a:rPr>
              <a:t>You all are union member leaders in an imaginary local union.</a:t>
            </a:r>
          </a:p>
          <a:p>
            <a:pPr marL="246380" indent="-246380"/>
            <a:r>
              <a:rPr lang="en-US" b="1" u="sng">
                <a:highlight>
                  <a:srgbClr val="FFFFFF"/>
                </a:highlight>
                <a:latin typeface="Aptos"/>
              </a:rPr>
              <a:t>Select one scenario</a:t>
            </a:r>
            <a:r>
              <a:rPr lang="en-US">
                <a:highlight>
                  <a:srgbClr val="FFFFFF"/>
                </a:highlight>
                <a:latin typeface="Aptos"/>
              </a:rPr>
              <a:t> you want to work on. </a:t>
            </a:r>
          </a:p>
          <a:p>
            <a:pPr marL="246380" indent="-246380"/>
            <a:r>
              <a:rPr lang="en-US" b="1">
                <a:highlight>
                  <a:srgbClr val="FFFFFF"/>
                </a:highlight>
                <a:latin typeface="Aptos"/>
              </a:rPr>
              <a:t>Select one person to write</a:t>
            </a:r>
            <a:r>
              <a:rPr lang="en-US">
                <a:highlight>
                  <a:srgbClr val="FFFFFF"/>
                </a:highlight>
                <a:latin typeface="Aptos"/>
              </a:rPr>
              <a:t> the responses on the butcher paper.</a:t>
            </a:r>
          </a:p>
          <a:p>
            <a:pPr marL="246380" indent="-246380"/>
            <a:r>
              <a:rPr lang="en-US" b="1">
                <a:highlight>
                  <a:srgbClr val="FFFFFF"/>
                </a:highlight>
                <a:latin typeface="Aptos"/>
              </a:rPr>
              <a:t>Select one person to read</a:t>
            </a:r>
            <a:r>
              <a:rPr lang="en-US">
                <a:highlight>
                  <a:srgbClr val="FFFFFF"/>
                </a:highlight>
                <a:latin typeface="Aptos"/>
              </a:rPr>
              <a:t> the scenario, out loud, to the group.</a:t>
            </a:r>
          </a:p>
          <a:p>
            <a:pPr marL="246380" indent="-246380"/>
            <a:r>
              <a:rPr lang="en-US">
                <a:highlight>
                  <a:srgbClr val="FFFFFF"/>
                </a:highlight>
                <a:latin typeface="Aptos"/>
              </a:rPr>
              <a:t>Draw an iceberg on the paper and a water line. </a:t>
            </a:r>
          </a:p>
          <a:p>
            <a:pPr marL="0" indent="0">
              <a:buNone/>
            </a:pPr>
            <a:r>
              <a:rPr lang="en-US">
                <a:highlight>
                  <a:srgbClr val="FFFFFF"/>
                </a:highlight>
                <a:latin typeface="Aptos"/>
              </a:rPr>
              <a:t>Be sure to leave a lot of room on the paper to write the responses to the following questions. </a:t>
            </a:r>
            <a:endParaRPr lang="en-US"/>
          </a:p>
          <a:p>
            <a:pPr marL="246380" indent="-246380"/>
            <a:endParaRPr lang="en-US"/>
          </a:p>
        </p:txBody>
      </p:sp>
    </p:spTree>
    <p:extLst>
      <p:ext uri="{BB962C8B-B14F-4D97-AF65-F5344CB8AC3E}">
        <p14:creationId xmlns:p14="http://schemas.microsoft.com/office/powerpoint/2010/main" val="35186716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C2A9A-C2AE-2950-E047-A2699348176F}"/>
              </a:ext>
            </a:extLst>
          </p:cNvPr>
          <p:cNvSpPr>
            <a:spLocks noGrp="1"/>
          </p:cNvSpPr>
          <p:nvPr>
            <p:ph type="title"/>
          </p:nvPr>
        </p:nvSpPr>
        <p:spPr/>
        <p:txBody>
          <a:bodyPr>
            <a:normAutofit/>
          </a:bodyPr>
          <a:lstStyle/>
          <a:p>
            <a:r>
              <a:rPr lang="en-US" b="1" u="sng">
                <a:solidFill>
                  <a:srgbClr val="465562"/>
                </a:solidFill>
                <a:highlight>
                  <a:srgbClr val="FFFFFF"/>
                </a:highlight>
                <a:latin typeface="Aptos"/>
              </a:rPr>
              <a:t>3 Scenarios</a:t>
            </a:r>
            <a:endParaRPr lang="en-US"/>
          </a:p>
        </p:txBody>
      </p:sp>
      <p:sp>
        <p:nvSpPr>
          <p:cNvPr id="3" name="Content Placeholder 2">
            <a:extLst>
              <a:ext uri="{FF2B5EF4-FFF2-40B4-BE49-F238E27FC236}">
                <a16:creationId xmlns:a16="http://schemas.microsoft.com/office/drawing/2014/main" id="{7316C9C4-8BBE-612B-776F-C1FB0C8C39ED}"/>
              </a:ext>
            </a:extLst>
          </p:cNvPr>
          <p:cNvSpPr>
            <a:spLocks noGrp="1"/>
          </p:cNvSpPr>
          <p:nvPr>
            <p:ph idx="1"/>
          </p:nvPr>
        </p:nvSpPr>
        <p:spPr>
          <a:xfrm>
            <a:off x="1042618" y="1421859"/>
            <a:ext cx="10539242" cy="4523362"/>
          </a:xfrm>
        </p:spPr>
        <p:txBody>
          <a:bodyPr vert="horz" lIns="91440" tIns="45720" rIns="91440" bIns="45720" rtlCol="0" anchor="t">
            <a:normAutofit/>
          </a:bodyPr>
          <a:lstStyle/>
          <a:p>
            <a:pPr marL="246380" indent="-246380">
              <a:buAutoNum type="arabicPeriod"/>
            </a:pPr>
            <a:endParaRPr lang="en-US" sz="3600" b="1" u="sng">
              <a:highlight>
                <a:srgbClr val="FFFFFF"/>
              </a:highlight>
              <a:latin typeface="Aptos"/>
            </a:endParaRPr>
          </a:p>
          <a:p>
            <a:pPr marL="742950" indent="-742950">
              <a:buAutoNum type="arabicPeriod"/>
            </a:pPr>
            <a:r>
              <a:rPr lang="en-US" sz="3600" b="1">
                <a:highlight>
                  <a:srgbClr val="FFFFFF"/>
                </a:highlight>
                <a:latin typeface="Aptos"/>
              </a:rPr>
              <a:t>A divided union in a large urban district</a:t>
            </a:r>
            <a:endParaRPr lang="en-US" sz="3600">
              <a:highlight>
                <a:srgbClr val="FFFFFF"/>
              </a:highlight>
              <a:latin typeface="Aptos"/>
            </a:endParaRPr>
          </a:p>
          <a:p>
            <a:pPr marL="246380" indent="-246380">
              <a:buAutoNum type="arabicPeriod"/>
            </a:pPr>
            <a:r>
              <a:rPr lang="en-US" sz="3600" b="1">
                <a:highlight>
                  <a:srgbClr val="FFFFFF"/>
                </a:highlight>
                <a:latin typeface="Aptos"/>
              </a:rPr>
              <a:t>    Rebuilding the union and winning raises in a suburban district</a:t>
            </a:r>
            <a:endParaRPr lang="en-US" sz="3600">
              <a:highlight>
                <a:srgbClr val="FFFFFF"/>
              </a:highlight>
              <a:latin typeface="Aptos"/>
            </a:endParaRPr>
          </a:p>
          <a:p>
            <a:pPr marL="246380" indent="-246380">
              <a:buAutoNum type="arabicPeriod"/>
            </a:pPr>
            <a:r>
              <a:rPr lang="en-US" sz="3600" b="1">
                <a:highlight>
                  <a:srgbClr val="FFFFFF"/>
                </a:highlight>
                <a:latin typeface="Aptos"/>
              </a:rPr>
              <a:t>  Building community defense with immigrant families</a:t>
            </a:r>
            <a:endParaRPr lang="en-US" sz="3600">
              <a:highlight>
                <a:srgbClr val="FFFFFF"/>
              </a:highlight>
              <a:latin typeface="Aptos"/>
            </a:endParaRPr>
          </a:p>
          <a:p>
            <a:pPr marL="246380" indent="-246380">
              <a:buAutoNum type="arabicPeriod"/>
            </a:pPr>
            <a:endParaRPr lang="en-US"/>
          </a:p>
        </p:txBody>
      </p:sp>
    </p:spTree>
    <p:extLst>
      <p:ext uri="{BB962C8B-B14F-4D97-AF65-F5344CB8AC3E}">
        <p14:creationId xmlns:p14="http://schemas.microsoft.com/office/powerpoint/2010/main" val="32125590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A3306-AEFC-12A4-5315-682544D0A6B3}"/>
              </a:ext>
            </a:extLst>
          </p:cNvPr>
          <p:cNvSpPr>
            <a:spLocks noGrp="1"/>
          </p:cNvSpPr>
          <p:nvPr>
            <p:ph type="title"/>
          </p:nvPr>
        </p:nvSpPr>
        <p:spPr/>
        <p:txBody>
          <a:bodyPr vert="horz" lIns="91440" tIns="45720" rIns="91440" bIns="45720" rtlCol="0" anchor="t">
            <a:normAutofit/>
          </a:bodyPr>
          <a:lstStyle/>
          <a:p>
            <a:r>
              <a:rPr lang="en-US"/>
              <a:t>Developing Systems Awareness </a:t>
            </a:r>
          </a:p>
        </p:txBody>
      </p:sp>
      <p:sp>
        <p:nvSpPr>
          <p:cNvPr id="3" name="Content Placeholder 2">
            <a:extLst>
              <a:ext uri="{FF2B5EF4-FFF2-40B4-BE49-F238E27FC236}">
                <a16:creationId xmlns:a16="http://schemas.microsoft.com/office/drawing/2014/main" id="{AC13DFDA-A615-2CCA-D841-D634841CC312}"/>
              </a:ext>
            </a:extLst>
          </p:cNvPr>
          <p:cNvSpPr>
            <a:spLocks noGrp="1"/>
          </p:cNvSpPr>
          <p:nvPr>
            <p:ph idx="1"/>
          </p:nvPr>
        </p:nvSpPr>
        <p:spPr>
          <a:xfrm>
            <a:off x="1102016" y="1016303"/>
            <a:ext cx="10277185" cy="5593642"/>
          </a:xfrm>
        </p:spPr>
        <p:txBody>
          <a:bodyPr vert="horz" lIns="91440" tIns="45720" rIns="91440" bIns="45720" rtlCol="0" anchor="t">
            <a:noAutofit/>
          </a:bodyPr>
          <a:lstStyle/>
          <a:p>
            <a:pPr marL="246380" indent="-246380">
              <a:buNone/>
            </a:pPr>
            <a:r>
              <a:rPr lang="en-US">
                <a:solidFill>
                  <a:srgbClr val="000000"/>
                </a:solidFill>
                <a:highlight>
                  <a:srgbClr val="FFFFFF"/>
                </a:highlight>
                <a:latin typeface="Aptos"/>
                <a:ea typeface="+mn-lt"/>
                <a:cs typeface="+mn-lt"/>
              </a:rPr>
              <a:t>   Consider the different people affected by the scenario. </a:t>
            </a:r>
            <a:endParaRPr lang="en-US"/>
          </a:p>
          <a:p>
            <a:pPr marL="246380" indent="-246380">
              <a:buNone/>
            </a:pPr>
            <a:r>
              <a:rPr lang="en-US">
                <a:solidFill>
                  <a:srgbClr val="000000"/>
                </a:solidFill>
                <a:highlight>
                  <a:srgbClr val="FFFFFF"/>
                </a:highlight>
                <a:latin typeface="Aptos"/>
                <a:ea typeface="+mn-lt"/>
                <a:cs typeface="+mn-lt"/>
              </a:rPr>
              <a:t>   Write your responses down the left side of the iceberg:</a:t>
            </a:r>
            <a:endParaRPr lang="en-US"/>
          </a:p>
          <a:p>
            <a:pPr marL="246380" indent="-246380">
              <a:buNone/>
            </a:pPr>
            <a:endParaRPr lang="en-US" b="1" u="sng">
              <a:solidFill>
                <a:srgbClr val="000000"/>
              </a:solidFill>
              <a:highlight>
                <a:srgbClr val="FFFFFF"/>
              </a:highlight>
              <a:latin typeface="Aptos"/>
              <a:ea typeface="+mn-lt"/>
              <a:cs typeface="+mn-lt"/>
            </a:endParaRPr>
          </a:p>
          <a:p>
            <a:pPr marL="246380" indent="-246380">
              <a:buNone/>
            </a:pPr>
            <a:r>
              <a:rPr lang="en-US" b="1" u="sng">
                <a:solidFill>
                  <a:srgbClr val="000000"/>
                </a:solidFill>
                <a:highlight>
                  <a:srgbClr val="FFFFFF"/>
                </a:highlight>
                <a:latin typeface="Aptos"/>
                <a:ea typeface="+mn-lt"/>
                <a:cs typeface="+mn-lt"/>
              </a:rPr>
              <a:t>STEP 1: Seeing the problem with fresh eyes and from different perspectives.</a:t>
            </a:r>
            <a:endParaRPr lang="en-US">
              <a:solidFill>
                <a:srgbClr val="000000"/>
              </a:solidFill>
              <a:highlight>
                <a:srgbClr val="FFFFFF"/>
              </a:highlight>
              <a:latin typeface="Aptos"/>
              <a:ea typeface="+mn-lt"/>
              <a:cs typeface="+mn-lt"/>
            </a:endParaRPr>
          </a:p>
          <a:p>
            <a:pPr marL="246380" indent="-246380">
              <a:buNone/>
            </a:pPr>
            <a:r>
              <a:rPr lang="en-US">
                <a:solidFill>
                  <a:srgbClr val="000000"/>
                </a:solidFill>
                <a:highlight>
                  <a:srgbClr val="FFFFFF"/>
                </a:highlight>
                <a:latin typeface="Aptos"/>
                <a:ea typeface="+mn-lt"/>
                <a:cs typeface="+mn-lt"/>
              </a:rPr>
              <a:t>1. How is the way the union is structured impact what’s happening (behaviors + events)? </a:t>
            </a:r>
          </a:p>
          <a:p>
            <a:pPr marL="246380" indent="-246380">
              <a:buNone/>
            </a:pPr>
            <a:r>
              <a:rPr lang="en-US">
                <a:solidFill>
                  <a:srgbClr val="000000"/>
                </a:solidFill>
                <a:highlight>
                  <a:srgbClr val="FFFFFF"/>
                </a:highlight>
                <a:latin typeface="Aptos"/>
                <a:ea typeface="+mn-lt"/>
                <a:cs typeface="+mn-lt"/>
              </a:rPr>
              <a:t>2. In a sentence, state what each group of people believes about the union and their relationship to it.   </a:t>
            </a:r>
          </a:p>
          <a:p>
            <a:pPr marL="246380" indent="-246380">
              <a:buNone/>
            </a:pPr>
            <a:endParaRPr lang="en-US">
              <a:solidFill>
                <a:srgbClr val="465562"/>
              </a:solidFill>
              <a:ea typeface="+mn-lt"/>
              <a:cs typeface="+mn-lt"/>
            </a:endParaRPr>
          </a:p>
          <a:p>
            <a:pPr marL="246380" indent="-246380">
              <a:buNone/>
            </a:pPr>
            <a:endParaRPr lang="en-US" sz="1800">
              <a:solidFill>
                <a:srgbClr val="000000"/>
              </a:solidFill>
              <a:highlight>
                <a:srgbClr val="FFFFFF"/>
              </a:highlight>
            </a:endParaRPr>
          </a:p>
          <a:p>
            <a:pPr marL="0" indent="0">
              <a:buNone/>
            </a:pPr>
            <a:endParaRPr lang="en-US" sz="1800">
              <a:solidFill>
                <a:srgbClr val="000000"/>
              </a:solidFill>
              <a:highlight>
                <a:srgbClr val="FFFFFF"/>
              </a:highlight>
              <a:latin typeface="Aptos"/>
            </a:endParaRPr>
          </a:p>
        </p:txBody>
      </p:sp>
    </p:spTree>
    <p:extLst>
      <p:ext uri="{BB962C8B-B14F-4D97-AF65-F5344CB8AC3E}">
        <p14:creationId xmlns:p14="http://schemas.microsoft.com/office/powerpoint/2010/main" val="35220443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09332-4FF3-28BE-5C22-65530DB3F5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F9DFC1-7196-065E-782F-2D3A1DEDF4C9}"/>
              </a:ext>
            </a:extLst>
          </p:cNvPr>
          <p:cNvSpPr>
            <a:spLocks noGrp="1"/>
          </p:cNvSpPr>
          <p:nvPr>
            <p:ph type="title"/>
          </p:nvPr>
        </p:nvSpPr>
        <p:spPr>
          <a:xfrm>
            <a:off x="1204746" y="202120"/>
            <a:ext cx="9785349" cy="1239837"/>
          </a:xfrm>
        </p:spPr>
        <p:txBody>
          <a:bodyPr>
            <a:normAutofit/>
          </a:bodyPr>
          <a:lstStyle/>
          <a:p>
            <a:r>
              <a:rPr lang="en-US" b="1" u="sng">
                <a:solidFill>
                  <a:srgbClr val="465562"/>
                </a:solidFill>
                <a:highlight>
                  <a:srgbClr val="FFFFFF"/>
                </a:highlight>
                <a:latin typeface="Aptos"/>
              </a:rPr>
              <a:t>STEP 2: Force for and against change</a:t>
            </a:r>
            <a:endParaRPr lang="en-US"/>
          </a:p>
        </p:txBody>
      </p:sp>
      <p:sp>
        <p:nvSpPr>
          <p:cNvPr id="3" name="Content Placeholder 2">
            <a:extLst>
              <a:ext uri="{FF2B5EF4-FFF2-40B4-BE49-F238E27FC236}">
                <a16:creationId xmlns:a16="http://schemas.microsoft.com/office/drawing/2014/main" id="{8B4DA15E-DB3B-1F6E-CACE-2279992B223B}"/>
              </a:ext>
            </a:extLst>
          </p:cNvPr>
          <p:cNvSpPr>
            <a:spLocks noGrp="1"/>
          </p:cNvSpPr>
          <p:nvPr>
            <p:ph idx="1"/>
          </p:nvPr>
        </p:nvSpPr>
        <p:spPr>
          <a:xfrm>
            <a:off x="1202414" y="1701029"/>
            <a:ext cx="10176787" cy="3688295"/>
          </a:xfrm>
        </p:spPr>
        <p:txBody>
          <a:bodyPr vert="horz" lIns="91440" tIns="45720" rIns="91440" bIns="45720" rtlCol="0" anchor="t">
            <a:noAutofit/>
          </a:bodyPr>
          <a:lstStyle/>
          <a:p>
            <a:pPr marL="246380" indent="-246380">
              <a:buNone/>
            </a:pPr>
            <a:r>
              <a:rPr lang="en-US" sz="3600">
                <a:highlight>
                  <a:srgbClr val="FFFFFF"/>
                </a:highlight>
                <a:latin typeface="Aptos"/>
                <a:cs typeface="Segoe UI"/>
              </a:rPr>
              <a:t>3. What patterns are you seeing that keep the problem in place? </a:t>
            </a:r>
            <a:r>
              <a:rPr lang="en-US" sz="3600" i="1">
                <a:highlight>
                  <a:srgbClr val="FFFFFF"/>
                </a:highlight>
                <a:latin typeface="Aptos"/>
                <a:cs typeface="Segoe UI"/>
              </a:rPr>
              <a:t>By patterns we mean habits, people dynamics, union or member behaviors.</a:t>
            </a:r>
            <a:endParaRPr lang="en-US"/>
          </a:p>
          <a:p>
            <a:pPr marL="246380" indent="-246380">
              <a:buNone/>
            </a:pPr>
            <a:r>
              <a:rPr lang="en-US" sz="3600">
                <a:highlight>
                  <a:srgbClr val="FFFFFF"/>
                </a:highlight>
                <a:latin typeface="Aptos"/>
                <a:cs typeface="Segoe UI"/>
              </a:rPr>
              <a:t>4. What incentives are there to keep the problem in place? What incentives are there to disrupt it?</a:t>
            </a:r>
          </a:p>
          <a:p>
            <a:pPr marL="0" indent="0">
              <a:buNone/>
            </a:pPr>
            <a:endParaRPr lang="en-US" sz="1100">
              <a:latin typeface="Aptos"/>
              <a:cs typeface="Segoe UI"/>
            </a:endParaRPr>
          </a:p>
          <a:p>
            <a:pPr marL="457200" lvl="1" indent="0">
              <a:buNone/>
            </a:pPr>
            <a:endParaRPr lang="en-US" sz="2400">
              <a:latin typeface="Segoe UI"/>
              <a:cs typeface="Segoe UI"/>
            </a:endParaRPr>
          </a:p>
        </p:txBody>
      </p:sp>
    </p:spTree>
    <p:extLst>
      <p:ext uri="{BB962C8B-B14F-4D97-AF65-F5344CB8AC3E}">
        <p14:creationId xmlns:p14="http://schemas.microsoft.com/office/powerpoint/2010/main" val="26316236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643A36-9EDF-8FBE-04C2-B68D4624F65D}"/>
              </a:ext>
            </a:extLst>
          </p:cNvPr>
          <p:cNvSpPr txBox="1"/>
          <p:nvPr/>
        </p:nvSpPr>
        <p:spPr>
          <a:xfrm>
            <a:off x="1727" y="368933"/>
            <a:ext cx="11786812" cy="802937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2"/>
            <a:r>
              <a:rPr lang="en-US" sz="3200" i="1" u="sng">
                <a:highlight>
                  <a:srgbClr val="FFFFFF"/>
                </a:highlight>
                <a:latin typeface="Aptos"/>
              </a:rPr>
              <a:t> RIGHT SIDE OF THE ICEBERG</a:t>
            </a:r>
            <a:r>
              <a:rPr lang="en-US" sz="3200" b="1" u="sng">
                <a:highlight>
                  <a:srgbClr val="FFFFFF"/>
                </a:highlight>
                <a:latin typeface="Aptos"/>
              </a:rPr>
              <a:t>  </a:t>
            </a:r>
            <a:endParaRPr lang="en-US" sz="3200">
              <a:highlight>
                <a:srgbClr val="FFFFFF"/>
              </a:highlight>
              <a:latin typeface="Aptos"/>
            </a:endParaRPr>
          </a:p>
          <a:p>
            <a:pPr lvl="2"/>
            <a:r>
              <a:rPr lang="en-US" sz="3200" b="1" u="sng">
                <a:highlight>
                  <a:srgbClr val="FFFFFF"/>
                </a:highlight>
                <a:latin typeface="Aptos"/>
              </a:rPr>
              <a:t>STEP 3: What needs to change?</a:t>
            </a:r>
            <a:endParaRPr lang="en-US" sz="3200">
              <a:highlight>
                <a:srgbClr val="FFFFFF"/>
              </a:highlight>
              <a:latin typeface="Aptos"/>
            </a:endParaRPr>
          </a:p>
          <a:p>
            <a:pPr lvl="2"/>
            <a:endParaRPr lang="en-US" sz="3200" b="1" u="sng">
              <a:highlight>
                <a:srgbClr val="FFFFFF"/>
              </a:highlight>
              <a:latin typeface="Aptos"/>
            </a:endParaRPr>
          </a:p>
          <a:p>
            <a:pPr lvl="2"/>
            <a:r>
              <a:rPr lang="en-US" sz="3200" b="1">
                <a:highlight>
                  <a:srgbClr val="FFFFFF"/>
                </a:highlight>
                <a:latin typeface="Aptos"/>
              </a:rPr>
              <a:t>5. Awareness: </a:t>
            </a:r>
            <a:r>
              <a:rPr lang="en-US" sz="3200">
                <a:highlight>
                  <a:srgbClr val="FFFFFF"/>
                </a:highlight>
                <a:latin typeface="Aptos"/>
              </a:rPr>
              <a:t>What </a:t>
            </a:r>
            <a:r>
              <a:rPr lang="en-US" sz="3200" b="1">
                <a:highlight>
                  <a:srgbClr val="FFFFFF"/>
                </a:highlight>
                <a:latin typeface="Aptos"/>
              </a:rPr>
              <a:t>awareness</a:t>
            </a:r>
            <a:r>
              <a:rPr lang="en-US" sz="3200">
                <a:highlight>
                  <a:srgbClr val="FFFFFF"/>
                </a:highlight>
                <a:latin typeface="Aptos"/>
              </a:rPr>
              <a:t> do the leaders need to cultivate to address this problem?  </a:t>
            </a:r>
          </a:p>
          <a:p>
            <a:pPr lvl="2"/>
            <a:r>
              <a:rPr lang="en-US" sz="3200" b="1">
                <a:highlight>
                  <a:srgbClr val="FFFFFF"/>
                </a:highlight>
                <a:latin typeface="Aptos"/>
              </a:rPr>
              <a:t>6. Organizing: What can the leaders do </a:t>
            </a:r>
            <a:r>
              <a:rPr lang="en-US" sz="3200">
                <a:highlight>
                  <a:srgbClr val="FFFFFF"/>
                </a:highlight>
                <a:latin typeface="Aptos"/>
              </a:rPr>
              <a:t>in relation to each constituent group to achieve their goal of more powerful union?  </a:t>
            </a:r>
          </a:p>
          <a:p>
            <a:pPr lvl="2"/>
            <a:r>
              <a:rPr lang="en-US" sz="3200" b="1">
                <a:highlight>
                  <a:srgbClr val="FFFFFF"/>
                </a:highlight>
                <a:latin typeface="Aptos"/>
              </a:rPr>
              <a:t>7. Mindset:</a:t>
            </a:r>
            <a:r>
              <a:rPr lang="en-US" sz="3200">
                <a:highlight>
                  <a:srgbClr val="FFFFFF"/>
                </a:highlight>
                <a:latin typeface="Aptos"/>
              </a:rPr>
              <a:t> What</a:t>
            </a:r>
            <a:r>
              <a:rPr lang="en-US" sz="3200" b="1">
                <a:highlight>
                  <a:srgbClr val="FFFFFF"/>
                </a:highlight>
                <a:latin typeface="Aptos"/>
              </a:rPr>
              <a:t> beliefs and mindsets </a:t>
            </a:r>
            <a:r>
              <a:rPr lang="en-US" sz="3200">
                <a:highlight>
                  <a:srgbClr val="FFFFFF"/>
                </a:highlight>
                <a:latin typeface="Aptos"/>
              </a:rPr>
              <a:t>in the union will support this change?  </a:t>
            </a:r>
          </a:p>
          <a:p>
            <a:pPr lvl="2"/>
            <a:r>
              <a:rPr lang="en-US" sz="3200" b="1">
                <a:highlight>
                  <a:srgbClr val="FFFFFF"/>
                </a:highlight>
                <a:latin typeface="Aptos"/>
              </a:rPr>
              <a:t>8.  Practices:</a:t>
            </a:r>
            <a:r>
              <a:rPr lang="en-US" sz="3200">
                <a:highlight>
                  <a:srgbClr val="FFFFFF"/>
                </a:highlight>
                <a:latin typeface="Aptos"/>
              </a:rPr>
              <a:t> What </a:t>
            </a:r>
            <a:r>
              <a:rPr lang="en-US" sz="3200" b="1">
                <a:highlight>
                  <a:srgbClr val="FFFFFF"/>
                </a:highlight>
                <a:latin typeface="Aptos"/>
              </a:rPr>
              <a:t>practices and behaviors </a:t>
            </a:r>
            <a:r>
              <a:rPr lang="en-US" sz="3200">
                <a:highlight>
                  <a:srgbClr val="FFFFFF"/>
                </a:highlight>
                <a:latin typeface="Aptos"/>
              </a:rPr>
              <a:t>do you think will support change? </a:t>
            </a:r>
          </a:p>
          <a:p>
            <a:pPr lvl="2"/>
            <a:endParaRPr lang="en-US" sz="3200"/>
          </a:p>
          <a:p>
            <a:pPr lvl="2"/>
            <a:endParaRPr lang="en-US" sz="3200"/>
          </a:p>
          <a:p>
            <a:pPr lvl="2"/>
            <a:endParaRPr lang="en-US" sz="2400"/>
          </a:p>
          <a:p>
            <a:pPr lvl="2"/>
            <a:endParaRPr lang="en-US"/>
          </a:p>
          <a:p>
            <a:pPr lvl="2">
              <a:lnSpc>
                <a:spcPct val="90000"/>
              </a:lnSpc>
              <a:spcBef>
                <a:spcPts val="500"/>
              </a:spcBef>
            </a:pPr>
            <a:endParaRPr lang="en-US" sz="2400"/>
          </a:p>
        </p:txBody>
      </p:sp>
    </p:spTree>
    <p:extLst>
      <p:ext uri="{BB962C8B-B14F-4D97-AF65-F5344CB8AC3E}">
        <p14:creationId xmlns:p14="http://schemas.microsoft.com/office/powerpoint/2010/main" val="3733481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685D3-EEA4-2ECA-0CAC-1DB4621175F8}"/>
              </a:ext>
            </a:extLst>
          </p:cNvPr>
          <p:cNvSpPr>
            <a:spLocks noGrp="1"/>
          </p:cNvSpPr>
          <p:nvPr>
            <p:ph type="title"/>
          </p:nvPr>
        </p:nvSpPr>
        <p:spPr/>
        <p:txBody>
          <a:bodyPr/>
          <a:lstStyle/>
          <a:p>
            <a:r>
              <a:rPr lang="en-US"/>
              <a:t>Building Systems Awareness Debrief</a:t>
            </a:r>
          </a:p>
        </p:txBody>
      </p:sp>
      <p:sp>
        <p:nvSpPr>
          <p:cNvPr id="3" name="Content Placeholder 2">
            <a:extLst>
              <a:ext uri="{FF2B5EF4-FFF2-40B4-BE49-F238E27FC236}">
                <a16:creationId xmlns:a16="http://schemas.microsoft.com/office/drawing/2014/main" id="{219A47F9-3796-A6A4-5D2F-79DE5C7DD401}"/>
              </a:ext>
            </a:extLst>
          </p:cNvPr>
          <p:cNvSpPr>
            <a:spLocks noGrp="1"/>
          </p:cNvSpPr>
          <p:nvPr>
            <p:ph idx="1"/>
          </p:nvPr>
        </p:nvSpPr>
        <p:spPr>
          <a:xfrm>
            <a:off x="1593852" y="1950961"/>
            <a:ext cx="9785349" cy="4221239"/>
          </a:xfrm>
        </p:spPr>
        <p:txBody>
          <a:bodyPr vert="horz" lIns="91440" tIns="45720" rIns="91440" bIns="45720" rtlCol="0" anchor="t">
            <a:normAutofit/>
          </a:bodyPr>
          <a:lstStyle/>
          <a:p>
            <a:pPr marL="246380" indent="-246380"/>
            <a:r>
              <a:rPr lang="en-US" sz="4400"/>
              <a:t>What did you learn? </a:t>
            </a:r>
          </a:p>
          <a:p>
            <a:pPr marL="246380" indent="-246380"/>
            <a:r>
              <a:rPr lang="en-US" sz="4400"/>
              <a:t>What are the patterns you can disrupt?</a:t>
            </a:r>
          </a:p>
          <a:p>
            <a:pPr marL="246380" indent="-246380"/>
            <a:r>
              <a:rPr lang="en-US" sz="4400"/>
              <a:t>How can you use this when you go home?</a:t>
            </a:r>
          </a:p>
        </p:txBody>
      </p:sp>
    </p:spTree>
    <p:extLst>
      <p:ext uri="{BB962C8B-B14F-4D97-AF65-F5344CB8AC3E}">
        <p14:creationId xmlns:p14="http://schemas.microsoft.com/office/powerpoint/2010/main" val="1203434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F0026-0969-9105-3632-1A0BACE3CBCD}"/>
              </a:ext>
            </a:extLst>
          </p:cNvPr>
          <p:cNvSpPr>
            <a:spLocks noGrp="1"/>
          </p:cNvSpPr>
          <p:nvPr>
            <p:ph type="title"/>
          </p:nvPr>
        </p:nvSpPr>
        <p:spPr/>
        <p:txBody>
          <a:bodyPr/>
          <a:lstStyle/>
          <a:p>
            <a:r>
              <a:rPr lang="en-US"/>
              <a:t>Break!</a:t>
            </a:r>
          </a:p>
        </p:txBody>
      </p:sp>
      <p:sp>
        <p:nvSpPr>
          <p:cNvPr id="3" name="Content Placeholder 2">
            <a:extLst>
              <a:ext uri="{FF2B5EF4-FFF2-40B4-BE49-F238E27FC236}">
                <a16:creationId xmlns:a16="http://schemas.microsoft.com/office/drawing/2014/main" id="{C3CF01A7-15C4-2747-68E3-6FFA206249E5}"/>
              </a:ext>
            </a:extLst>
          </p:cNvPr>
          <p:cNvSpPr>
            <a:spLocks noGrp="1"/>
          </p:cNvSpPr>
          <p:nvPr>
            <p:ph type="body" idx="1"/>
          </p:nvPr>
        </p:nvSpPr>
        <p:spPr/>
        <p:txBody>
          <a:bodyPr/>
          <a:lstStyle/>
          <a:p>
            <a:r>
              <a:rPr lang="en-US"/>
              <a:t>10:20 – 10:35 A.M.</a:t>
            </a:r>
          </a:p>
        </p:txBody>
      </p:sp>
    </p:spTree>
    <p:extLst>
      <p:ext uri="{BB962C8B-B14F-4D97-AF65-F5344CB8AC3E}">
        <p14:creationId xmlns:p14="http://schemas.microsoft.com/office/powerpoint/2010/main" val="30902799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53B7A-2894-D51C-A71F-D08569549A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DF2863-184D-D057-4601-2FDEC68FD182}"/>
              </a:ext>
            </a:extLst>
          </p:cNvPr>
          <p:cNvSpPr>
            <a:spLocks noGrp="1"/>
          </p:cNvSpPr>
          <p:nvPr>
            <p:ph type="title"/>
          </p:nvPr>
        </p:nvSpPr>
        <p:spPr/>
        <p:txBody>
          <a:bodyPr/>
          <a:lstStyle/>
          <a:p>
            <a:r>
              <a:rPr lang="en-US"/>
              <a:t>Back Home Planning</a:t>
            </a:r>
          </a:p>
        </p:txBody>
      </p:sp>
      <p:sp>
        <p:nvSpPr>
          <p:cNvPr id="3" name="Content Placeholder 2">
            <a:extLst>
              <a:ext uri="{FF2B5EF4-FFF2-40B4-BE49-F238E27FC236}">
                <a16:creationId xmlns:a16="http://schemas.microsoft.com/office/drawing/2014/main" id="{C90C8C17-DCAA-1A5C-04F8-9229C3CD5F0C}"/>
              </a:ext>
            </a:extLst>
          </p:cNvPr>
          <p:cNvSpPr>
            <a:spLocks noGrp="1"/>
          </p:cNvSpPr>
          <p:nvPr>
            <p:ph type="body" idx="1"/>
          </p:nvPr>
        </p:nvSpPr>
        <p:spPr/>
        <p:txBody>
          <a:bodyPr/>
          <a:lstStyle/>
          <a:p>
            <a:r>
              <a:rPr lang="en-US"/>
              <a:t>Kristin and Katie</a:t>
            </a:r>
          </a:p>
        </p:txBody>
      </p:sp>
    </p:spTree>
    <p:extLst>
      <p:ext uri="{BB962C8B-B14F-4D97-AF65-F5344CB8AC3E}">
        <p14:creationId xmlns:p14="http://schemas.microsoft.com/office/powerpoint/2010/main" val="13220373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5D3C1-5433-7D0D-57C0-A1EA7B445282}"/>
              </a:ext>
            </a:extLst>
          </p:cNvPr>
          <p:cNvSpPr>
            <a:spLocks noGrp="1"/>
          </p:cNvSpPr>
          <p:nvPr>
            <p:ph type="title"/>
          </p:nvPr>
        </p:nvSpPr>
        <p:spPr/>
        <p:txBody>
          <a:bodyPr vert="horz" lIns="91440" tIns="45720" rIns="91440" bIns="45720" rtlCol="0" anchor="t">
            <a:normAutofit/>
          </a:bodyPr>
          <a:lstStyle/>
          <a:p>
            <a:r>
              <a:rPr lang="en-US"/>
              <a:t>Back Home Planning </a:t>
            </a:r>
          </a:p>
        </p:txBody>
      </p:sp>
      <p:sp>
        <p:nvSpPr>
          <p:cNvPr id="3" name="Content Placeholder 2">
            <a:extLst>
              <a:ext uri="{FF2B5EF4-FFF2-40B4-BE49-F238E27FC236}">
                <a16:creationId xmlns:a16="http://schemas.microsoft.com/office/drawing/2014/main" id="{22BE78EC-C9DD-795B-2680-98A2BB648141}"/>
              </a:ext>
            </a:extLst>
          </p:cNvPr>
          <p:cNvSpPr>
            <a:spLocks noGrp="1"/>
          </p:cNvSpPr>
          <p:nvPr>
            <p:ph idx="1"/>
          </p:nvPr>
        </p:nvSpPr>
        <p:spPr>
          <a:xfrm>
            <a:off x="1593852" y="1006289"/>
            <a:ext cx="9785349" cy="5165911"/>
          </a:xfrm>
        </p:spPr>
        <p:txBody>
          <a:bodyPr vert="horz" lIns="91440" tIns="45720" rIns="91440" bIns="45720" rtlCol="0" anchor="t">
            <a:noAutofit/>
          </a:bodyPr>
          <a:lstStyle/>
          <a:p>
            <a:pPr marL="246380" indent="-246380">
              <a:buFont typeface="Courier New" pitchFamily="34" charset="0"/>
              <a:buChar char="o"/>
            </a:pPr>
            <a:r>
              <a:rPr lang="en-US" sz="2600">
                <a:solidFill>
                  <a:srgbClr val="000000"/>
                </a:solidFill>
                <a:highlight>
                  <a:srgbClr val="FFFFFF"/>
                </a:highlight>
                <a:latin typeface="Calibri"/>
                <a:ea typeface="Calibri"/>
                <a:cs typeface="Calibri"/>
              </a:rPr>
              <a:t>Review your self-assessment of local union strength and growth.</a:t>
            </a:r>
            <a:endParaRPr lang="en-US" sz="2600">
              <a:solidFill>
                <a:srgbClr val="465562"/>
              </a:solidFill>
              <a:latin typeface="Euphemia"/>
              <a:ea typeface="Calibri"/>
              <a:cs typeface="Calibri"/>
            </a:endParaRPr>
          </a:p>
          <a:p>
            <a:pPr marL="612140" lvl="1" indent="-246380">
              <a:buFont typeface="Courier New" pitchFamily="34" charset="0"/>
              <a:buChar char="o"/>
            </a:pPr>
            <a:r>
              <a:rPr lang="en-US" sz="2600">
                <a:solidFill>
                  <a:srgbClr val="000000"/>
                </a:solidFill>
                <a:highlight>
                  <a:srgbClr val="FFFFFF"/>
                </a:highlight>
                <a:latin typeface="Calibri"/>
                <a:ea typeface="Calibri"/>
                <a:cs typeface="Calibri"/>
              </a:rPr>
              <a:t>If you do not have one- look at the materials on the additional resources page to find the filled-out assessments and sections to use. </a:t>
            </a:r>
            <a:endParaRPr lang="en-US" sz="2600"/>
          </a:p>
          <a:p>
            <a:pPr marL="365760" lvl="1" indent="0">
              <a:buNone/>
            </a:pPr>
            <a:endParaRPr lang="en-US" sz="2000">
              <a:solidFill>
                <a:srgbClr val="000000"/>
              </a:solidFill>
              <a:highlight>
                <a:srgbClr val="FFFFFF"/>
              </a:highlight>
              <a:latin typeface="Calibri"/>
              <a:ea typeface="Calibri"/>
              <a:cs typeface="Calibri"/>
            </a:endParaRPr>
          </a:p>
          <a:p>
            <a:pPr marL="246380" indent="-246380">
              <a:buFont typeface="Courier New" pitchFamily="34" charset="0"/>
              <a:buChar char="o"/>
            </a:pPr>
            <a:r>
              <a:rPr lang="en-US" sz="2600">
                <a:solidFill>
                  <a:srgbClr val="000000"/>
                </a:solidFill>
                <a:highlight>
                  <a:srgbClr val="FFFFFF"/>
                </a:highlight>
                <a:latin typeface="Calibri"/>
                <a:ea typeface="Calibri"/>
                <a:cs typeface="Calibri"/>
              </a:rPr>
              <a:t>Select one section to create a coaching agenda to take back home to your local.</a:t>
            </a:r>
          </a:p>
          <a:p>
            <a:pPr marL="708660" indent="-342900">
              <a:buFont typeface="Courier New" pitchFamily="34" charset="0"/>
              <a:buChar char="o"/>
            </a:pPr>
            <a:r>
              <a:rPr lang="en-US" sz="2600">
                <a:solidFill>
                  <a:srgbClr val="000000"/>
                </a:solidFill>
                <a:highlight>
                  <a:srgbClr val="FFFFFF"/>
                </a:highlight>
                <a:latin typeface="Calibri"/>
                <a:ea typeface="Calibri"/>
                <a:cs typeface="Calibri"/>
              </a:rPr>
              <a:t>Organizing and Engaged Membership</a:t>
            </a:r>
          </a:p>
          <a:p>
            <a:pPr marL="612140" lvl="1" indent="-246380">
              <a:buFont typeface="Courier New" pitchFamily="34" charset="0"/>
              <a:buChar char="o"/>
            </a:pPr>
            <a:r>
              <a:rPr lang="en-US" sz="2600">
                <a:solidFill>
                  <a:srgbClr val="000000"/>
                </a:solidFill>
                <a:highlight>
                  <a:srgbClr val="FFFFFF"/>
                </a:highlight>
                <a:latin typeface="Calibri"/>
                <a:ea typeface="Calibri"/>
                <a:cs typeface="Calibri"/>
              </a:rPr>
              <a:t>Bargaining and Worksite Advocacy</a:t>
            </a:r>
          </a:p>
          <a:p>
            <a:pPr marL="612140" lvl="1" indent="-246380">
              <a:buFont typeface="Courier New" pitchFamily="34" charset="0"/>
              <a:buChar char="o"/>
            </a:pPr>
            <a:r>
              <a:rPr lang="en-US" sz="2600">
                <a:solidFill>
                  <a:srgbClr val="000000"/>
                </a:solidFill>
                <a:highlight>
                  <a:srgbClr val="FFFFFF"/>
                </a:highlight>
                <a:latin typeface="Calibri"/>
                <a:ea typeface="Calibri"/>
                <a:cs typeface="Calibri"/>
              </a:rPr>
              <a:t>Communications</a:t>
            </a:r>
          </a:p>
          <a:p>
            <a:pPr marL="612140" lvl="1" indent="-246380">
              <a:buFont typeface="Courier New" pitchFamily="34" charset="0"/>
              <a:buChar char="o"/>
            </a:pPr>
            <a:r>
              <a:rPr lang="en-US" sz="2600">
                <a:solidFill>
                  <a:srgbClr val="000000"/>
                </a:solidFill>
                <a:highlight>
                  <a:srgbClr val="FFFFFF"/>
                </a:highlight>
                <a:latin typeface="Calibri"/>
                <a:ea typeface="Calibri"/>
                <a:cs typeface="Calibri"/>
              </a:rPr>
              <a:t>Politics and Policy</a:t>
            </a:r>
          </a:p>
          <a:p>
            <a:pPr marL="612140" lvl="1" indent="-246380">
              <a:buFont typeface="Courier New" pitchFamily="34" charset="0"/>
              <a:buChar char="o"/>
            </a:pPr>
            <a:r>
              <a:rPr lang="en-US" sz="2600">
                <a:solidFill>
                  <a:srgbClr val="000000"/>
                </a:solidFill>
                <a:highlight>
                  <a:srgbClr val="FFFFFF"/>
                </a:highlight>
                <a:latin typeface="Calibri"/>
                <a:ea typeface="Calibri"/>
                <a:cs typeface="Calibri"/>
              </a:rPr>
              <a:t>Infrastructure</a:t>
            </a:r>
          </a:p>
          <a:p>
            <a:pPr marL="365760" lvl="1" indent="0">
              <a:buNone/>
            </a:pPr>
            <a:endParaRPr lang="en-US" sz="2600">
              <a:solidFill>
                <a:srgbClr val="000000"/>
              </a:solidFill>
              <a:highlight>
                <a:srgbClr val="FFFFFF"/>
              </a:highlight>
              <a:latin typeface="Calibri"/>
              <a:ea typeface="Calibri"/>
              <a:cs typeface="Calibri"/>
            </a:endParaRPr>
          </a:p>
          <a:p>
            <a:pPr marL="246380" indent="-246380">
              <a:buFont typeface="Courier New" pitchFamily="34" charset="0"/>
              <a:buChar char="o"/>
            </a:pPr>
            <a:endParaRPr lang="en-US" sz="2600">
              <a:solidFill>
                <a:srgbClr val="000000"/>
              </a:solidFill>
              <a:highlight>
                <a:srgbClr val="FFFFFF"/>
              </a:highlight>
              <a:latin typeface="Calibri"/>
              <a:ea typeface="Calibri"/>
              <a:cs typeface="Calibri"/>
            </a:endParaRPr>
          </a:p>
          <a:p>
            <a:pPr marL="0" indent="0">
              <a:buNone/>
            </a:pPr>
            <a:endParaRPr lang="en-US" sz="2600">
              <a:solidFill>
                <a:srgbClr val="000000"/>
              </a:solidFill>
              <a:highlight>
                <a:srgbClr val="FFFFFF"/>
              </a:highlight>
              <a:latin typeface="Calibri"/>
              <a:ea typeface="Calibri"/>
              <a:cs typeface="Calibri"/>
            </a:endParaRPr>
          </a:p>
        </p:txBody>
      </p:sp>
    </p:spTree>
    <p:extLst>
      <p:ext uri="{BB962C8B-B14F-4D97-AF65-F5344CB8AC3E}">
        <p14:creationId xmlns:p14="http://schemas.microsoft.com/office/powerpoint/2010/main" val="16797230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4FA86-1A98-D3D1-991E-A4A1492899FF}"/>
              </a:ext>
            </a:extLst>
          </p:cNvPr>
          <p:cNvSpPr>
            <a:spLocks noGrp="1"/>
          </p:cNvSpPr>
          <p:nvPr>
            <p:ph type="title"/>
          </p:nvPr>
        </p:nvSpPr>
        <p:spPr/>
        <p:txBody>
          <a:bodyPr vert="horz" lIns="91440" tIns="45720" rIns="91440" bIns="45720" rtlCol="0" anchor="t">
            <a:normAutofit/>
          </a:bodyPr>
          <a:lstStyle/>
          <a:p>
            <a:r>
              <a:rPr lang="en-US"/>
              <a:t>Planning a Coaching Agenda – 60 minutes </a:t>
            </a:r>
          </a:p>
        </p:txBody>
      </p:sp>
      <p:sp>
        <p:nvSpPr>
          <p:cNvPr id="3" name="Content Placeholder 2">
            <a:extLst>
              <a:ext uri="{FF2B5EF4-FFF2-40B4-BE49-F238E27FC236}">
                <a16:creationId xmlns:a16="http://schemas.microsoft.com/office/drawing/2014/main" id="{7BB057BD-03CE-7CEB-F2DB-601609C2409E}"/>
              </a:ext>
            </a:extLst>
          </p:cNvPr>
          <p:cNvSpPr>
            <a:spLocks noGrp="1"/>
          </p:cNvSpPr>
          <p:nvPr>
            <p:ph idx="1"/>
          </p:nvPr>
        </p:nvSpPr>
        <p:spPr>
          <a:xfrm>
            <a:off x="1593852" y="1039483"/>
            <a:ext cx="9785349" cy="5132717"/>
          </a:xfrm>
        </p:spPr>
        <p:txBody>
          <a:bodyPr vert="horz" lIns="91440" tIns="45720" rIns="91440" bIns="45720" rtlCol="0" anchor="t">
            <a:noAutofit/>
          </a:bodyPr>
          <a:lstStyle/>
          <a:p>
            <a:pPr marL="246380" indent="-246380">
              <a:buNone/>
            </a:pPr>
            <a:r>
              <a:rPr lang="en-US" sz="2400">
                <a:solidFill>
                  <a:srgbClr val="000000"/>
                </a:solidFill>
                <a:highlight>
                  <a:srgbClr val="FFFFFF"/>
                </a:highlight>
                <a:latin typeface="Calibri"/>
                <a:ea typeface="Calibri"/>
                <a:cs typeface="Calibri"/>
              </a:rPr>
              <a:t>Get into your local teams or individually to work on an agenda to take back home. </a:t>
            </a:r>
          </a:p>
          <a:p>
            <a:pPr marL="246380" indent="-246380">
              <a:buNone/>
            </a:pPr>
            <a:r>
              <a:rPr lang="en-US" sz="2400" b="1">
                <a:solidFill>
                  <a:srgbClr val="000000"/>
                </a:solidFill>
                <a:highlight>
                  <a:srgbClr val="FFFFFF"/>
                </a:highlight>
                <a:latin typeface="Calibri"/>
                <a:ea typeface="Calibri"/>
                <a:cs typeface="Calibri"/>
              </a:rPr>
              <a:t>On chart paper</a:t>
            </a:r>
            <a:r>
              <a:rPr lang="en-US" sz="2400">
                <a:solidFill>
                  <a:srgbClr val="000000"/>
                </a:solidFill>
                <a:highlight>
                  <a:srgbClr val="FFFFFF"/>
                </a:highlight>
                <a:latin typeface="Calibri"/>
                <a:ea typeface="Calibri"/>
                <a:cs typeface="Calibri"/>
              </a:rPr>
              <a:t> create a plan that includes:</a:t>
            </a:r>
          </a:p>
          <a:p>
            <a:pPr marL="457200" indent="-457200">
              <a:buAutoNum type="arabicPeriod"/>
            </a:pPr>
            <a:r>
              <a:rPr lang="en-US" sz="2400">
                <a:solidFill>
                  <a:srgbClr val="000000"/>
                </a:solidFill>
                <a:highlight>
                  <a:srgbClr val="FFFFFF"/>
                </a:highlight>
                <a:latin typeface="Calibri"/>
                <a:ea typeface="Calibri"/>
                <a:cs typeface="Calibri"/>
              </a:rPr>
              <a:t>What section is the largest challenge for your campaign?</a:t>
            </a:r>
          </a:p>
          <a:p>
            <a:pPr marL="457200" indent="-457200">
              <a:buAutoNum type="arabicPeriod"/>
            </a:pPr>
            <a:r>
              <a:rPr lang="en-US" sz="2400">
                <a:solidFill>
                  <a:srgbClr val="000000"/>
                </a:solidFill>
                <a:highlight>
                  <a:srgbClr val="FFFFFF"/>
                </a:highlight>
                <a:latin typeface="Calibri"/>
                <a:ea typeface="Calibri"/>
                <a:cs typeface="Calibri"/>
              </a:rPr>
              <a:t>Has your team set goals for growth and participation?</a:t>
            </a:r>
          </a:p>
          <a:p>
            <a:pPr marL="457200" indent="-457200">
              <a:buAutoNum type="arabicPeriod"/>
            </a:pPr>
            <a:r>
              <a:rPr lang="en-US" sz="2400">
                <a:solidFill>
                  <a:srgbClr val="000000"/>
                </a:solidFill>
                <a:highlight>
                  <a:srgbClr val="FFFFFF"/>
                </a:highlight>
                <a:latin typeface="Calibri"/>
                <a:ea typeface="Calibri"/>
                <a:cs typeface="Calibri"/>
              </a:rPr>
              <a:t>Based on these goals who are the leaders you want to coach?</a:t>
            </a:r>
          </a:p>
          <a:p>
            <a:pPr marL="457200" indent="-457200">
              <a:buAutoNum type="arabicPeriod"/>
            </a:pPr>
            <a:r>
              <a:rPr lang="en-US" sz="2400">
                <a:solidFill>
                  <a:srgbClr val="000000"/>
                </a:solidFill>
                <a:highlight>
                  <a:srgbClr val="FFFFFF"/>
                </a:highlight>
                <a:latin typeface="Calibri"/>
                <a:ea typeface="Calibri"/>
                <a:cs typeface="Calibri"/>
              </a:rPr>
              <a:t>What do you think are your strengths that will allow you to build an effective campaign?</a:t>
            </a:r>
          </a:p>
          <a:p>
            <a:pPr marL="457200" indent="-457200">
              <a:buAutoNum type="arabicPeriod"/>
            </a:pPr>
            <a:r>
              <a:rPr lang="en-US" sz="2400">
                <a:solidFill>
                  <a:srgbClr val="000000"/>
                </a:solidFill>
                <a:highlight>
                  <a:srgbClr val="FFFFFF"/>
                </a:highlight>
                <a:latin typeface="Calibri"/>
                <a:ea typeface="Calibri"/>
                <a:cs typeface="Calibri"/>
              </a:rPr>
              <a:t>What are the main barriers you face?</a:t>
            </a:r>
          </a:p>
          <a:p>
            <a:pPr marL="457200" indent="-457200">
              <a:buAutoNum type="arabicPeriod"/>
            </a:pPr>
            <a:r>
              <a:rPr lang="en-US" sz="2400">
                <a:solidFill>
                  <a:srgbClr val="000000"/>
                </a:solidFill>
                <a:highlight>
                  <a:srgbClr val="FFFFFF"/>
                </a:highlight>
                <a:latin typeface="Calibri"/>
                <a:ea typeface="Calibri"/>
                <a:cs typeface="Calibri"/>
              </a:rPr>
              <a:t>What is the timeline?</a:t>
            </a:r>
          </a:p>
          <a:p>
            <a:pPr marL="457200" indent="-457200">
              <a:buAutoNum type="arabicPeriod"/>
            </a:pPr>
            <a:r>
              <a:rPr lang="en-US" sz="2400">
                <a:solidFill>
                  <a:srgbClr val="000000"/>
                </a:solidFill>
                <a:highlight>
                  <a:srgbClr val="FFFFFF"/>
                </a:highlight>
                <a:latin typeface="Calibri"/>
                <a:ea typeface="Calibri"/>
                <a:cs typeface="Calibri"/>
              </a:rPr>
              <a:t>How are you centering equity around your campaign?</a:t>
            </a:r>
          </a:p>
        </p:txBody>
      </p:sp>
    </p:spTree>
    <p:extLst>
      <p:ext uri="{BB962C8B-B14F-4D97-AF65-F5344CB8AC3E}">
        <p14:creationId xmlns:p14="http://schemas.microsoft.com/office/powerpoint/2010/main" val="8329330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66120-01B0-A110-9097-CE9339CA42BB}"/>
              </a:ext>
            </a:extLst>
          </p:cNvPr>
          <p:cNvSpPr>
            <a:spLocks noGrp="1"/>
          </p:cNvSpPr>
          <p:nvPr>
            <p:ph type="title"/>
          </p:nvPr>
        </p:nvSpPr>
        <p:spPr>
          <a:xfrm>
            <a:off x="1123205" y="2452595"/>
            <a:ext cx="3173880" cy="668337"/>
          </a:xfrm>
        </p:spPr>
        <p:txBody>
          <a:bodyPr/>
          <a:lstStyle/>
          <a:p>
            <a:r>
              <a:rPr lang="en-US"/>
              <a:t>Presentations</a:t>
            </a:r>
          </a:p>
        </p:txBody>
      </p:sp>
      <p:pic>
        <p:nvPicPr>
          <p:cNvPr id="4" name="Content Placeholder 3" descr="memes, bones funny, humor">
            <a:extLst>
              <a:ext uri="{FF2B5EF4-FFF2-40B4-BE49-F238E27FC236}">
                <a16:creationId xmlns:a16="http://schemas.microsoft.com/office/drawing/2014/main" id="{7024E925-A397-36D0-51A7-0E53841E006E}"/>
              </a:ext>
            </a:extLst>
          </p:cNvPr>
          <p:cNvPicPr>
            <a:picLocks noGrp="1" noChangeAspect="1"/>
          </p:cNvPicPr>
          <p:nvPr>
            <p:ph idx="1"/>
          </p:nvPr>
        </p:nvPicPr>
        <p:blipFill>
          <a:blip r:embed="rId2"/>
          <a:stretch>
            <a:fillRect/>
          </a:stretch>
        </p:blipFill>
        <p:spPr>
          <a:xfrm>
            <a:off x="4955525" y="405373"/>
            <a:ext cx="5448858" cy="5448858"/>
          </a:xfrm>
          <a:prstGeom prst="rect">
            <a:avLst/>
          </a:prstGeom>
        </p:spPr>
      </p:pic>
    </p:spTree>
    <p:extLst>
      <p:ext uri="{BB962C8B-B14F-4D97-AF65-F5344CB8AC3E}">
        <p14:creationId xmlns:p14="http://schemas.microsoft.com/office/powerpoint/2010/main" val="41493524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4B83A-549F-1725-DEE6-103D6B728C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8B5D12-3646-FB0B-ED33-5EF3091EC6E9}"/>
              </a:ext>
            </a:extLst>
          </p:cNvPr>
          <p:cNvSpPr>
            <a:spLocks noGrp="1"/>
          </p:cNvSpPr>
          <p:nvPr>
            <p:ph type="title"/>
          </p:nvPr>
        </p:nvSpPr>
        <p:spPr>
          <a:xfrm>
            <a:off x="1593852" y="323477"/>
            <a:ext cx="5639174" cy="668337"/>
          </a:xfrm>
        </p:spPr>
        <p:txBody>
          <a:bodyPr>
            <a:normAutofit/>
          </a:bodyPr>
          <a:lstStyle/>
          <a:p>
            <a:r>
              <a:rPr lang="en-US" sz="4000"/>
              <a:t>Team Presentations</a:t>
            </a:r>
          </a:p>
        </p:txBody>
      </p:sp>
      <p:sp>
        <p:nvSpPr>
          <p:cNvPr id="5" name="Content Placeholder 4">
            <a:extLst>
              <a:ext uri="{FF2B5EF4-FFF2-40B4-BE49-F238E27FC236}">
                <a16:creationId xmlns:a16="http://schemas.microsoft.com/office/drawing/2014/main" id="{F0A61CC8-5EE1-5572-43F0-6EA4C0EBAA09}"/>
              </a:ext>
            </a:extLst>
          </p:cNvPr>
          <p:cNvSpPr>
            <a:spLocks noGrp="1"/>
          </p:cNvSpPr>
          <p:nvPr>
            <p:ph idx="1"/>
          </p:nvPr>
        </p:nvSpPr>
        <p:spPr>
          <a:xfrm>
            <a:off x="1593852" y="1420906"/>
            <a:ext cx="9785349" cy="4572000"/>
          </a:xfrm>
        </p:spPr>
        <p:txBody>
          <a:bodyPr vert="horz" lIns="91440" tIns="45720" rIns="91440" bIns="45720" rtlCol="0" anchor="t">
            <a:normAutofit/>
          </a:bodyPr>
          <a:lstStyle/>
          <a:p>
            <a:pPr marL="246380" indent="-246380"/>
            <a:r>
              <a:rPr lang="en-US" sz="3000">
                <a:solidFill>
                  <a:srgbClr val="000000"/>
                </a:solidFill>
                <a:highlight>
                  <a:srgbClr val="FFFFFF"/>
                </a:highlight>
                <a:latin typeface="Calibri"/>
                <a:ea typeface="Calibri"/>
                <a:cs typeface="Calibri"/>
              </a:rPr>
              <a:t>Take your chart and find another group. </a:t>
            </a:r>
            <a:endParaRPr lang="en-US" sz="3000"/>
          </a:p>
          <a:p>
            <a:pPr marL="246380" indent="-246380"/>
            <a:r>
              <a:rPr lang="en-US" sz="3000">
                <a:solidFill>
                  <a:srgbClr val="000000"/>
                </a:solidFill>
                <a:highlight>
                  <a:srgbClr val="FFFFFF"/>
                </a:highlight>
                <a:latin typeface="Calibri"/>
                <a:ea typeface="Calibri"/>
                <a:cs typeface="Calibri"/>
              </a:rPr>
              <a:t>20 minutes total </a:t>
            </a:r>
          </a:p>
          <a:p>
            <a:pPr marL="612140" lvl="1" indent="-246380"/>
            <a:r>
              <a:rPr lang="en-US" sz="3000">
                <a:solidFill>
                  <a:srgbClr val="000000"/>
                </a:solidFill>
                <a:highlight>
                  <a:srgbClr val="FFFFFF"/>
                </a:highlight>
                <a:latin typeface="Calibri"/>
                <a:ea typeface="Calibri"/>
                <a:cs typeface="Calibri"/>
              </a:rPr>
              <a:t>5 minutes to present to one group. </a:t>
            </a:r>
          </a:p>
          <a:p>
            <a:pPr marL="612140" lvl="1" indent="-246380"/>
            <a:r>
              <a:rPr lang="en-US" sz="3000">
                <a:solidFill>
                  <a:srgbClr val="000000"/>
                </a:solidFill>
                <a:highlight>
                  <a:srgbClr val="FFFFFF"/>
                </a:highlight>
                <a:latin typeface="Calibri"/>
                <a:ea typeface="Calibri"/>
                <a:cs typeface="Calibri"/>
              </a:rPr>
              <a:t>5 minutes to get coaching feedback</a:t>
            </a:r>
          </a:p>
          <a:p>
            <a:pPr marL="612140" lvl="1" indent="-246380"/>
            <a:r>
              <a:rPr lang="en-US" sz="3000">
                <a:solidFill>
                  <a:srgbClr val="000000"/>
                </a:solidFill>
                <a:highlight>
                  <a:srgbClr val="FFFFFF"/>
                </a:highlight>
                <a:latin typeface="Calibri"/>
                <a:ea typeface="Calibri"/>
                <a:cs typeface="Calibri"/>
              </a:rPr>
              <a:t>(swap for a total of 20 minutes of time). </a:t>
            </a:r>
          </a:p>
          <a:p>
            <a:pPr marL="246380" indent="-246380"/>
            <a:endParaRPr lang="en-US" sz="3000">
              <a:solidFill>
                <a:srgbClr val="465562"/>
              </a:solidFill>
              <a:latin typeface="Euphemia"/>
              <a:ea typeface="Calibri"/>
              <a:cs typeface="Calibri"/>
            </a:endParaRPr>
          </a:p>
        </p:txBody>
      </p:sp>
    </p:spTree>
    <p:extLst>
      <p:ext uri="{BB962C8B-B14F-4D97-AF65-F5344CB8AC3E}">
        <p14:creationId xmlns:p14="http://schemas.microsoft.com/office/powerpoint/2010/main" val="18009251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532AD-0753-04EB-EEED-8B5D1C0C87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590875-03D5-34CA-9B73-629E04C78E9D}"/>
              </a:ext>
            </a:extLst>
          </p:cNvPr>
          <p:cNvSpPr>
            <a:spLocks noGrp="1"/>
          </p:cNvSpPr>
          <p:nvPr>
            <p:ph type="title"/>
          </p:nvPr>
        </p:nvSpPr>
        <p:spPr>
          <a:xfrm>
            <a:off x="1593852" y="323477"/>
            <a:ext cx="5639174" cy="668337"/>
          </a:xfrm>
        </p:spPr>
        <p:txBody>
          <a:bodyPr>
            <a:normAutofit fontScale="90000"/>
          </a:bodyPr>
          <a:lstStyle/>
          <a:p>
            <a:r>
              <a:rPr lang="en-US"/>
              <a:t>Gallery </a:t>
            </a:r>
            <a:r>
              <a:rPr lang="en-US" sz="4000"/>
              <a:t>Walk</a:t>
            </a:r>
            <a:r>
              <a:rPr lang="en-US"/>
              <a:t> – 10 minutes</a:t>
            </a:r>
          </a:p>
        </p:txBody>
      </p:sp>
      <p:sp>
        <p:nvSpPr>
          <p:cNvPr id="5" name="Content Placeholder 4">
            <a:extLst>
              <a:ext uri="{FF2B5EF4-FFF2-40B4-BE49-F238E27FC236}">
                <a16:creationId xmlns:a16="http://schemas.microsoft.com/office/drawing/2014/main" id="{A9782577-7F81-E160-F927-8D28B561F355}"/>
              </a:ext>
            </a:extLst>
          </p:cNvPr>
          <p:cNvSpPr>
            <a:spLocks noGrp="1"/>
          </p:cNvSpPr>
          <p:nvPr>
            <p:ph idx="1"/>
          </p:nvPr>
        </p:nvSpPr>
        <p:spPr/>
        <p:txBody>
          <a:bodyPr vert="horz" lIns="91440" tIns="45720" rIns="91440" bIns="45720" rtlCol="0" anchor="t">
            <a:normAutofit/>
          </a:bodyPr>
          <a:lstStyle/>
          <a:p>
            <a:pPr marL="457200" indent="-457200"/>
            <a:r>
              <a:rPr lang="en-US" sz="3000">
                <a:solidFill>
                  <a:srgbClr val="000000"/>
                </a:solidFill>
                <a:highlight>
                  <a:srgbClr val="FFFFFF"/>
                </a:highlight>
                <a:latin typeface="Calibri"/>
                <a:ea typeface="Calibri"/>
                <a:cs typeface="Calibri"/>
              </a:rPr>
              <a:t>Put your chart on the wall and complete a gallery walk to see other plans.</a:t>
            </a:r>
            <a:endParaRPr lang="en-US" sz="3000">
              <a:solidFill>
                <a:srgbClr val="465562"/>
              </a:solidFill>
              <a:latin typeface="Euphemia"/>
              <a:ea typeface="Calibri"/>
              <a:cs typeface="Calibri"/>
            </a:endParaRPr>
          </a:p>
          <a:p>
            <a:pPr marL="457200" indent="-457200"/>
            <a:r>
              <a:rPr lang="en-US" sz="3000">
                <a:solidFill>
                  <a:srgbClr val="000000"/>
                </a:solidFill>
                <a:highlight>
                  <a:srgbClr val="FFFFFF"/>
                </a:highlight>
                <a:latin typeface="Calibri"/>
                <a:ea typeface="Calibri"/>
                <a:cs typeface="Calibri"/>
              </a:rPr>
              <a:t>Leave feedback/wonderings on post it notes for each chart.  </a:t>
            </a:r>
            <a:endParaRPr lang="en-US" sz="3000"/>
          </a:p>
          <a:p>
            <a:pPr marL="246380" indent="-246380"/>
            <a:endParaRPr lang="en-US" sz="3000">
              <a:solidFill>
                <a:srgbClr val="465562"/>
              </a:solidFill>
              <a:latin typeface="Euphemia"/>
              <a:ea typeface="Calibri"/>
              <a:cs typeface="Calibri"/>
            </a:endParaRPr>
          </a:p>
        </p:txBody>
      </p:sp>
    </p:spTree>
    <p:extLst>
      <p:ext uri="{BB962C8B-B14F-4D97-AF65-F5344CB8AC3E}">
        <p14:creationId xmlns:p14="http://schemas.microsoft.com/office/powerpoint/2010/main" val="22094958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C0D5B-1212-1E61-FF15-12C8AAB05A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C6A7E4-24F1-F704-D818-8EBB86310973}"/>
              </a:ext>
            </a:extLst>
          </p:cNvPr>
          <p:cNvSpPr>
            <a:spLocks noGrp="1"/>
          </p:cNvSpPr>
          <p:nvPr>
            <p:ph type="title"/>
          </p:nvPr>
        </p:nvSpPr>
        <p:spPr/>
        <p:txBody>
          <a:bodyPr/>
          <a:lstStyle/>
          <a:p>
            <a:r>
              <a:rPr lang="en-US"/>
              <a:t>Closing It Out</a:t>
            </a:r>
          </a:p>
        </p:txBody>
      </p:sp>
      <p:sp>
        <p:nvSpPr>
          <p:cNvPr id="3" name="Text Placeholder 2">
            <a:extLst>
              <a:ext uri="{FF2B5EF4-FFF2-40B4-BE49-F238E27FC236}">
                <a16:creationId xmlns:a16="http://schemas.microsoft.com/office/drawing/2014/main" id="{A421774A-2603-0388-C85A-12E8F8F39F74}"/>
              </a:ext>
            </a:extLst>
          </p:cNvPr>
          <p:cNvSpPr>
            <a:spLocks noGrp="1"/>
          </p:cNvSpPr>
          <p:nvPr>
            <p:ph type="body" idx="1"/>
          </p:nvPr>
        </p:nvSpPr>
        <p:spPr/>
        <p:txBody>
          <a:bodyPr>
            <a:normAutofit/>
          </a:bodyPr>
          <a:lstStyle/>
          <a:p>
            <a:r>
              <a:rPr lang="en-US" sz="2800" i="1">
                <a:solidFill>
                  <a:srgbClr val="000000"/>
                </a:solidFill>
                <a:highlight>
                  <a:srgbClr val="FFFFFF"/>
                </a:highlight>
                <a:latin typeface="Calibri"/>
                <a:ea typeface="Calibri"/>
                <a:cs typeface="Calibri"/>
              </a:rPr>
              <a:t>Carrie</a:t>
            </a:r>
          </a:p>
        </p:txBody>
      </p:sp>
    </p:spTree>
    <p:extLst>
      <p:ext uri="{BB962C8B-B14F-4D97-AF65-F5344CB8AC3E}">
        <p14:creationId xmlns:p14="http://schemas.microsoft.com/office/powerpoint/2010/main" val="41885491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0D8B86-BFBD-8692-000C-7626520FD7E6}"/>
              </a:ext>
            </a:extLst>
          </p:cNvPr>
          <p:cNvSpPr>
            <a:spLocks noGrp="1"/>
          </p:cNvSpPr>
          <p:nvPr>
            <p:ph idx="1"/>
          </p:nvPr>
        </p:nvSpPr>
        <p:spPr>
          <a:xfrm>
            <a:off x="1432487" y="748553"/>
            <a:ext cx="9785349" cy="4572000"/>
          </a:xfrm>
        </p:spPr>
        <p:txBody>
          <a:bodyPr vert="horz" lIns="91440" tIns="45720" rIns="91440" bIns="45720" rtlCol="0" anchor="t">
            <a:normAutofit/>
          </a:bodyPr>
          <a:lstStyle/>
          <a:p>
            <a:pPr marL="246380" indent="-246380"/>
            <a:r>
              <a:rPr lang="en-US"/>
              <a:t>What is your commitment?</a:t>
            </a:r>
          </a:p>
          <a:p>
            <a:pPr marL="0" indent="0">
              <a:buNone/>
            </a:pPr>
            <a:endParaRPr lang="en-US"/>
          </a:p>
          <a:p>
            <a:pPr marL="246380" indent="-246380"/>
            <a:r>
              <a:rPr lang="en-US"/>
              <a:t>What can before you leave today to take a step toward your commitment?</a:t>
            </a:r>
          </a:p>
          <a:p>
            <a:pPr marL="246380" indent="-246380"/>
            <a:endParaRPr lang="en-US"/>
          </a:p>
          <a:p>
            <a:pPr marL="246380" indent="-246380"/>
            <a:r>
              <a:rPr lang="en-US"/>
              <a:t>What can do this month?</a:t>
            </a:r>
          </a:p>
          <a:p>
            <a:pPr marL="246380" indent="-246380"/>
            <a:endParaRPr lang="en-US"/>
          </a:p>
        </p:txBody>
      </p:sp>
    </p:spTree>
    <p:extLst>
      <p:ext uri="{BB962C8B-B14F-4D97-AF65-F5344CB8AC3E}">
        <p14:creationId xmlns:p14="http://schemas.microsoft.com/office/powerpoint/2010/main" val="8098708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12885-EF2C-BD24-ADEC-D6DBDCCBC75D}"/>
              </a:ext>
            </a:extLst>
          </p:cNvPr>
          <p:cNvSpPr>
            <a:spLocks noGrp="1"/>
          </p:cNvSpPr>
          <p:nvPr>
            <p:ph type="title"/>
          </p:nvPr>
        </p:nvSpPr>
        <p:spPr>
          <a:xfrm>
            <a:off x="1434525" y="2540001"/>
            <a:ext cx="4215822" cy="2749982"/>
          </a:xfrm>
        </p:spPr>
        <p:txBody>
          <a:bodyPr>
            <a:noAutofit/>
          </a:bodyPr>
          <a:lstStyle/>
          <a:p>
            <a:r>
              <a:rPr lang="en-US" sz="7200"/>
              <a:t>Give us Your Feedback Please</a:t>
            </a:r>
          </a:p>
        </p:txBody>
      </p:sp>
      <p:pic>
        <p:nvPicPr>
          <p:cNvPr id="3" name="Content Placeholder 2" descr="A qr code on a poster&#10;&#10;AI-generated content may be incorrect.">
            <a:extLst>
              <a:ext uri="{FF2B5EF4-FFF2-40B4-BE49-F238E27FC236}">
                <a16:creationId xmlns:a16="http://schemas.microsoft.com/office/drawing/2014/main" id="{6AC5296B-6F16-4D0C-4E55-611F97A05944}"/>
              </a:ext>
            </a:extLst>
          </p:cNvPr>
          <p:cNvPicPr>
            <a:picLocks noGrp="1" noChangeAspect="1"/>
          </p:cNvPicPr>
          <p:nvPr>
            <p:ph idx="1"/>
          </p:nvPr>
        </p:nvPicPr>
        <p:blipFill>
          <a:blip r:embed="rId2"/>
          <a:stretch>
            <a:fillRect/>
          </a:stretch>
        </p:blipFill>
        <p:spPr>
          <a:xfrm>
            <a:off x="6105526" y="485775"/>
            <a:ext cx="5457825" cy="5562600"/>
          </a:xfrm>
          <a:prstGeom prst="rect">
            <a:avLst/>
          </a:prstGeom>
        </p:spPr>
      </p:pic>
    </p:spTree>
    <p:extLst>
      <p:ext uri="{BB962C8B-B14F-4D97-AF65-F5344CB8AC3E}">
        <p14:creationId xmlns:p14="http://schemas.microsoft.com/office/powerpoint/2010/main" val="42515819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holding megaphones&#10;&#10;AI-generated content may be incorrect.">
            <a:extLst>
              <a:ext uri="{FF2B5EF4-FFF2-40B4-BE49-F238E27FC236}">
                <a16:creationId xmlns:a16="http://schemas.microsoft.com/office/drawing/2014/main" id="{8EBD38C6-EEBD-348A-37B1-6E5EB168F062}"/>
              </a:ext>
            </a:extLst>
          </p:cNvPr>
          <p:cNvPicPr>
            <a:picLocks noChangeAspect="1"/>
          </p:cNvPicPr>
          <p:nvPr/>
        </p:nvPicPr>
        <p:blipFill>
          <a:blip r:embed="rId3"/>
          <a:srcRect l="4133" r="16203"/>
          <a:stretch>
            <a:fillRect/>
          </a:stretch>
        </p:blipFill>
        <p:spPr>
          <a:xfrm>
            <a:off x="838201" y="1060184"/>
            <a:ext cx="6455991" cy="4578776"/>
          </a:xfrm>
          <a:prstGeom prst="rect">
            <a:avLst/>
          </a:prstGeom>
        </p:spPr>
      </p:pic>
      <p:sp>
        <p:nvSpPr>
          <p:cNvPr id="2" name="Title 1">
            <a:extLst>
              <a:ext uri="{FF2B5EF4-FFF2-40B4-BE49-F238E27FC236}">
                <a16:creationId xmlns:a16="http://schemas.microsoft.com/office/drawing/2014/main" id="{758303E9-A152-DAAA-0E9A-FD5EEC13A8EC}"/>
              </a:ext>
            </a:extLst>
          </p:cNvPr>
          <p:cNvSpPr>
            <a:spLocks noGrp="1"/>
          </p:cNvSpPr>
          <p:nvPr>
            <p:ph type="title"/>
          </p:nvPr>
        </p:nvSpPr>
        <p:spPr>
          <a:xfrm>
            <a:off x="7531610" y="365125"/>
            <a:ext cx="3822189" cy="1899912"/>
          </a:xfrm>
        </p:spPr>
        <p:txBody>
          <a:bodyPr>
            <a:normAutofit/>
          </a:bodyPr>
          <a:lstStyle/>
          <a:p>
            <a:r>
              <a:rPr lang="en-US" sz="4000"/>
              <a:t>What is Campaign Lab?</a:t>
            </a:r>
          </a:p>
        </p:txBody>
      </p:sp>
      <p:sp>
        <p:nvSpPr>
          <p:cNvPr id="3" name="Content Placeholder 2">
            <a:extLst>
              <a:ext uri="{FF2B5EF4-FFF2-40B4-BE49-F238E27FC236}">
                <a16:creationId xmlns:a16="http://schemas.microsoft.com/office/drawing/2014/main" id="{4D87AD19-BE7A-90EA-5B7B-6EF58CDDBF56}"/>
              </a:ext>
            </a:extLst>
          </p:cNvPr>
          <p:cNvSpPr>
            <a:spLocks noGrp="1"/>
          </p:cNvSpPr>
          <p:nvPr>
            <p:ph idx="1"/>
          </p:nvPr>
        </p:nvSpPr>
        <p:spPr>
          <a:xfrm>
            <a:off x="7531610" y="2434201"/>
            <a:ext cx="3822189" cy="3742762"/>
          </a:xfrm>
        </p:spPr>
        <p:txBody>
          <a:bodyPr vert="horz" lIns="91440" tIns="45720" rIns="91440" bIns="45720" rtlCol="0">
            <a:normAutofit/>
          </a:bodyPr>
          <a:lstStyle/>
          <a:p>
            <a:pPr marL="514350" indent="-514350">
              <a:spcAft>
                <a:spcPts val="1200"/>
              </a:spcAft>
              <a:buAutoNum type="arabicPeriod"/>
            </a:pPr>
            <a:r>
              <a:rPr lang="en-US" sz="2000"/>
              <a:t>Leadership Development through Peer Coaching</a:t>
            </a:r>
          </a:p>
          <a:p>
            <a:pPr marL="514350" indent="-514350">
              <a:spcAft>
                <a:spcPts val="1200"/>
              </a:spcAft>
              <a:buAutoNum type="arabicPeriod"/>
            </a:pPr>
            <a:r>
              <a:rPr lang="en-US" sz="2000"/>
              <a:t>Campaign and Organizing Fundamentals: Tools and Training</a:t>
            </a:r>
          </a:p>
          <a:p>
            <a:pPr marL="514350" indent="-514350">
              <a:spcAft>
                <a:spcPts val="1200"/>
              </a:spcAft>
              <a:buAutoNum type="arabicPeriod"/>
            </a:pPr>
            <a:r>
              <a:rPr lang="en-US" sz="2000"/>
              <a:t>Assessment, Evaluation, and Centering Equity </a:t>
            </a:r>
          </a:p>
          <a:p>
            <a:pPr marL="514350" indent="-514350">
              <a:spcAft>
                <a:spcPts val="1200"/>
              </a:spcAft>
              <a:buAutoNum type="arabicPeriod"/>
            </a:pPr>
            <a:r>
              <a:rPr lang="en-US" sz="2000"/>
              <a:t>Strategizing and Collaboration</a:t>
            </a:r>
          </a:p>
          <a:p>
            <a:pPr marL="914400" lvl="1" indent="-457200">
              <a:buAutoNum type="arabicPeriod"/>
            </a:pPr>
            <a:endParaRPr lang="en-US" sz="2000"/>
          </a:p>
          <a:p>
            <a:pPr marL="457200" lvl="1" indent="0">
              <a:buNone/>
            </a:pPr>
            <a:endParaRPr lang="en-US" sz="2000"/>
          </a:p>
          <a:p>
            <a:pPr>
              <a:buAutoNum type="arabicPeriod"/>
            </a:pPr>
            <a:endParaRPr lang="en-US" sz="2000"/>
          </a:p>
        </p:txBody>
      </p:sp>
    </p:spTree>
    <p:extLst>
      <p:ext uri="{BB962C8B-B14F-4D97-AF65-F5344CB8AC3E}">
        <p14:creationId xmlns:p14="http://schemas.microsoft.com/office/powerpoint/2010/main" val="9183098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78A99-5768-6EE6-D2A5-D00108412FE2}"/>
            </a:ext>
          </a:extLst>
        </p:cNvPr>
        <p:cNvGrpSpPr/>
        <p:nvPr/>
      </p:nvGrpSpPr>
      <p:grpSpPr>
        <a:xfrm>
          <a:off x="0" y="0"/>
          <a:ext cx="0" cy="0"/>
          <a:chOff x="0" y="0"/>
          <a:chExt cx="0" cy="0"/>
        </a:xfrm>
      </p:grpSpPr>
      <p:pic>
        <p:nvPicPr>
          <p:cNvPr id="9" name="Picture 8" descr="A qr code with a blue background&#10;&#10;AI-generated content may be incorrect.">
            <a:extLst>
              <a:ext uri="{FF2B5EF4-FFF2-40B4-BE49-F238E27FC236}">
                <a16:creationId xmlns:a16="http://schemas.microsoft.com/office/drawing/2014/main" id="{7C6C3BD2-8A28-F8A5-C557-6DC215F80939}"/>
              </a:ext>
            </a:extLst>
          </p:cNvPr>
          <p:cNvPicPr>
            <a:picLocks noChangeAspect="1"/>
          </p:cNvPicPr>
          <p:nvPr/>
        </p:nvPicPr>
        <p:blipFill>
          <a:blip r:embed="rId2"/>
          <a:stretch>
            <a:fillRect/>
          </a:stretch>
        </p:blipFill>
        <p:spPr>
          <a:xfrm>
            <a:off x="1464707" y="2067645"/>
            <a:ext cx="4114800" cy="4124325"/>
          </a:xfrm>
          <a:prstGeom prst="rect">
            <a:avLst/>
          </a:prstGeom>
        </p:spPr>
      </p:pic>
      <p:sp>
        <p:nvSpPr>
          <p:cNvPr id="11" name="Content Placeholder 10">
            <a:extLst>
              <a:ext uri="{FF2B5EF4-FFF2-40B4-BE49-F238E27FC236}">
                <a16:creationId xmlns:a16="http://schemas.microsoft.com/office/drawing/2014/main" id="{C6D65BEA-0F0D-AC23-E52F-27A30785D5C3}"/>
              </a:ext>
            </a:extLst>
          </p:cNvPr>
          <p:cNvSpPr>
            <a:spLocks noGrp="1"/>
          </p:cNvSpPr>
          <p:nvPr>
            <p:ph idx="1"/>
          </p:nvPr>
        </p:nvSpPr>
        <p:spPr>
          <a:xfrm>
            <a:off x="1322184" y="467139"/>
            <a:ext cx="4833452" cy="4572000"/>
          </a:xfrm>
        </p:spPr>
        <p:txBody>
          <a:bodyPr vert="horz" lIns="91440" tIns="45720" rIns="91440" bIns="45720" rtlCol="0" anchor="t">
            <a:normAutofit/>
          </a:bodyPr>
          <a:lstStyle/>
          <a:p>
            <a:pPr marL="0" indent="0">
              <a:buNone/>
            </a:pPr>
            <a:r>
              <a:rPr lang="en-US" b="1"/>
              <a:t>Do you want to build the power of your local? </a:t>
            </a:r>
          </a:p>
          <a:p>
            <a:pPr marL="0" indent="0">
              <a:buNone/>
            </a:pPr>
            <a:r>
              <a:rPr lang="en-US" b="1"/>
              <a:t>Apply to the Campaign Lab.</a:t>
            </a:r>
          </a:p>
        </p:txBody>
      </p:sp>
      <p:pic>
        <p:nvPicPr>
          <p:cNvPr id="2" name="Picture 1" descr="A qr code on a white background&#10;&#10;AI-generated content may be incorrect.">
            <a:extLst>
              <a:ext uri="{FF2B5EF4-FFF2-40B4-BE49-F238E27FC236}">
                <a16:creationId xmlns:a16="http://schemas.microsoft.com/office/drawing/2014/main" id="{22C8D342-BE81-A212-E25C-804601393D52}"/>
              </a:ext>
            </a:extLst>
          </p:cNvPr>
          <p:cNvPicPr>
            <a:picLocks noChangeAspect="1"/>
          </p:cNvPicPr>
          <p:nvPr/>
        </p:nvPicPr>
        <p:blipFill>
          <a:blip r:embed="rId3"/>
          <a:stretch>
            <a:fillRect/>
          </a:stretch>
        </p:blipFill>
        <p:spPr>
          <a:xfrm>
            <a:off x="7092191" y="1806308"/>
            <a:ext cx="4603526" cy="4476816"/>
          </a:xfrm>
          <a:prstGeom prst="rect">
            <a:avLst/>
          </a:prstGeom>
        </p:spPr>
      </p:pic>
      <p:sp>
        <p:nvSpPr>
          <p:cNvPr id="3" name="TextBox 2">
            <a:extLst>
              <a:ext uri="{FF2B5EF4-FFF2-40B4-BE49-F238E27FC236}">
                <a16:creationId xmlns:a16="http://schemas.microsoft.com/office/drawing/2014/main" id="{68F2C3D5-46C3-A6C4-69ED-743C18A77EEF}"/>
              </a:ext>
            </a:extLst>
          </p:cNvPr>
          <p:cNvSpPr txBox="1"/>
          <p:nvPr/>
        </p:nvSpPr>
        <p:spPr>
          <a:xfrm>
            <a:off x="7092191" y="296821"/>
            <a:ext cx="5099809"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t>Experienced in leading campaigns? </a:t>
            </a:r>
          </a:p>
          <a:p>
            <a:r>
              <a:rPr lang="en-US" sz="3200" b="1"/>
              <a:t>Apply to be a Coach!</a:t>
            </a:r>
          </a:p>
        </p:txBody>
      </p:sp>
    </p:spTree>
    <p:extLst>
      <p:ext uri="{BB962C8B-B14F-4D97-AF65-F5344CB8AC3E}">
        <p14:creationId xmlns:p14="http://schemas.microsoft.com/office/powerpoint/2010/main" val="36108156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ection xmlns="05627597-0322-42fc-bc19-1d0dde15c694" xsi:nil="true"/>
    <lcf76f155ced4ddcb4097134ff3c332f xmlns="05627597-0322-42fc-bc19-1d0dde15c694">
      <Terms xmlns="http://schemas.microsoft.com/office/infopath/2007/PartnerControls"/>
    </lcf76f155ced4ddcb4097134ff3c332f>
    <TaxCatchAll xmlns="5ed5bd0d-9aa5-480d-8c58-25f9f57090c9" xsi:nil="true"/>
  </documentManagement>
</p:properties>
</file>

<file path=customXml/itemProps1.xml><?xml version="1.0" encoding="utf-8"?>
<ds:datastoreItem xmlns:ds="http://schemas.openxmlformats.org/officeDocument/2006/customXml" ds:itemID="{981BE71A-147F-4F71-B098-6217D942880A}">
  <ds:schemaRefs>
    <ds:schemaRef ds:uri="http://schemas.microsoft.com/sharepoint/v3/contenttype/forms"/>
  </ds:schemaRefs>
</ds:datastoreItem>
</file>

<file path=customXml/itemProps2.xml><?xml version="1.0" encoding="utf-8"?>
<ds:datastoreItem xmlns:ds="http://schemas.openxmlformats.org/officeDocument/2006/customXml" ds:itemID="{CCBCE070-EADB-421A-B317-1C8344CA1968}">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2326C3E-3CA0-4F2E-B822-F607CC55E643}">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34</Slides>
  <Notes>5</Notes>
  <HiddenSlides>0</HiddenSlide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Math 16x9</vt:lpstr>
      <vt:lpstr>Campaign Academy: Coaching Skills to Develop Campaign Leaders  Day 3</vt:lpstr>
      <vt:lpstr>Carrie </vt:lpstr>
      <vt:lpstr>PowerPoint Presentation</vt:lpstr>
      <vt:lpstr>PowerPoint Presentation</vt:lpstr>
      <vt:lpstr>Community Agreements</vt:lpstr>
      <vt:lpstr>Feedback on Feedback  </vt:lpstr>
      <vt:lpstr>Reflection</vt:lpstr>
      <vt:lpstr>What is Campaign Lab?</vt:lpstr>
      <vt:lpstr>PowerPoint Presentation</vt:lpstr>
      <vt:lpstr>PowerPoint Presentation</vt:lpstr>
      <vt:lpstr>Awareness-Based Systems Change</vt:lpstr>
      <vt:lpstr>PowerPoint Presentation</vt:lpstr>
      <vt:lpstr>Can you name a system?</vt:lpstr>
      <vt:lpstr>PowerPoint Presentation</vt:lpstr>
      <vt:lpstr>Find a partner who you don't work with.   2 Minute Talk and Swap:  Discuss a time when you, or someone else, proposed trying something new in your union and the idea was shut down.   What was the mindset and patterns that were working in that example? How can you disrupt the pattern in the future?  </vt:lpstr>
      <vt:lpstr>PowerPoint Presentation</vt:lpstr>
      <vt:lpstr>Systems Awareness: Group Activity</vt:lpstr>
      <vt:lpstr>3 Scenarios</vt:lpstr>
      <vt:lpstr>Developing Systems Awareness </vt:lpstr>
      <vt:lpstr>STEP 2: Force for and against change</vt:lpstr>
      <vt:lpstr>PowerPoint Presentation</vt:lpstr>
      <vt:lpstr>Building Systems Awareness Debrief</vt:lpstr>
      <vt:lpstr>Break!</vt:lpstr>
      <vt:lpstr>Back Home Planning</vt:lpstr>
      <vt:lpstr>Back Home Planning </vt:lpstr>
      <vt:lpstr>Planning a Coaching Agenda – 60 minutes </vt:lpstr>
      <vt:lpstr>Presentations</vt:lpstr>
      <vt:lpstr>Team Presentations</vt:lpstr>
      <vt:lpstr>Gallery Walk – 10 minutes</vt:lpstr>
      <vt:lpstr>Closing It Out</vt:lpstr>
      <vt:lpstr>PowerPoint Presentation</vt:lpstr>
      <vt:lpstr>Give us Your Feedback Please</vt:lpstr>
      <vt:lpstr>What is Campaign Lab?</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Holmes, Ellen [NEA]</dc:creator>
  <cp:revision>1</cp:revision>
  <dcterms:created xsi:type="dcterms:W3CDTF">2026-01-08T19:46:39Z</dcterms:created>
  <dcterms:modified xsi:type="dcterms:W3CDTF">2026-03-15T14:02:39Z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0x0101004F15A52AE31FEC4EB9E74AAFCF7B6AD7</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