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38B_2B8E8543.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3E0_286ADFB5.xml" ContentType="application/vnd.ms-powerpoint.comments+xml"/>
  <Override PartName="/ppt/notesSlides/notesSlide7.xml" ContentType="application/vnd.openxmlformats-officedocument.presentationml.notesSlide+xml"/>
  <Override PartName="/ppt/comments/modernComment_3E3_6038F0DD.xml" ContentType="application/vnd.ms-powerpoint.comments+xml"/>
  <Override PartName="/ppt/comments/modernComment_3E5_B36F781A.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3F3_A7A54589.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1.xml" ContentType="application/inkml+xml"/>
  <Override PartName="/ppt/comments/modernComment_394_BD9EE67F.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2.xml" ContentType="application/inkml+xml"/>
  <Override PartName="/ppt/notesSlides/notesSlide24.xml" ContentType="application/vnd.openxmlformats-officedocument.presentationml.notesSlide+xml"/>
  <Override PartName="/ppt/comments/modernComment_3FE_538C1E2A.xml" ContentType="application/vnd.ms-powerpoint.comments+xml"/>
  <Override PartName="/ppt/comments/modernComment_3FF_9A2A70D4.xml" ContentType="application/vnd.ms-powerpoint.comments+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7"/>
  </p:notesMasterIdLst>
  <p:sldIdLst>
    <p:sldId id="899" r:id="rId5"/>
    <p:sldId id="976" r:id="rId6"/>
    <p:sldId id="904" r:id="rId7"/>
    <p:sldId id="907" r:id="rId8"/>
    <p:sldId id="978" r:id="rId9"/>
    <p:sldId id="924" r:id="rId10"/>
    <p:sldId id="980" r:id="rId11"/>
    <p:sldId id="981" r:id="rId12"/>
    <p:sldId id="982" r:id="rId13"/>
    <p:sldId id="983" r:id="rId14"/>
    <p:sldId id="984" r:id="rId15"/>
    <p:sldId id="985" r:id="rId16"/>
    <p:sldId id="986" r:id="rId17"/>
    <p:sldId id="987" r:id="rId18"/>
    <p:sldId id="988" r:id="rId19"/>
    <p:sldId id="989" r:id="rId20"/>
    <p:sldId id="990" r:id="rId21"/>
    <p:sldId id="979" r:id="rId22"/>
    <p:sldId id="991" r:id="rId23"/>
    <p:sldId id="992" r:id="rId24"/>
    <p:sldId id="993" r:id="rId25"/>
    <p:sldId id="927" r:id="rId26"/>
    <p:sldId id="994" r:id="rId27"/>
    <p:sldId id="995" r:id="rId28"/>
    <p:sldId id="996" r:id="rId29"/>
    <p:sldId id="997" r:id="rId30"/>
    <p:sldId id="999" r:id="rId31"/>
    <p:sldId id="1000" r:id="rId32"/>
    <p:sldId id="1004" r:id="rId33"/>
    <p:sldId id="1005" r:id="rId34"/>
    <p:sldId id="1006" r:id="rId35"/>
    <p:sldId id="1007" r:id="rId36"/>
    <p:sldId id="1008" r:id="rId37"/>
    <p:sldId id="1009" r:id="rId38"/>
    <p:sldId id="1010" r:id="rId39"/>
    <p:sldId id="1011" r:id="rId40"/>
    <p:sldId id="1012" r:id="rId41"/>
    <p:sldId id="1013" r:id="rId42"/>
    <p:sldId id="1014" r:id="rId43"/>
    <p:sldId id="1015" r:id="rId44"/>
    <p:sldId id="1016" r:id="rId45"/>
    <p:sldId id="1017" r:id="rId46"/>
    <p:sldId id="1018" r:id="rId47"/>
    <p:sldId id="916" r:id="rId48"/>
    <p:sldId id="1019" r:id="rId49"/>
    <p:sldId id="1020" r:id="rId50"/>
    <p:sldId id="1021" r:id="rId51"/>
    <p:sldId id="1022" r:id="rId52"/>
    <p:sldId id="1023" r:id="rId53"/>
    <p:sldId id="1024" r:id="rId54"/>
    <p:sldId id="972" r:id="rId55"/>
    <p:sldId id="975"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87F5027-6378-70D7-03EF-E0351A76D30C}" name="Yvie Johnson" initials="YJ" userId="S::yvonne.johnson_oregoned.org#ext#@neahq.onmicrosoft.com::329e8a35-80c5-464d-8280-a867152f8de6" providerId="AD"/>
  <p188:author id="{02B0B337-2703-614E-452A-D6CAC4FB615F}" name="Kail, Amanda [NEA-FO]" initials="KA" userId="S::akail@nea.org::57fa41ed-6196-4a36-b76e-152a844f9ae8" providerId="AD"/>
  <p188:author id="{5B4F133D-4874-0E23-43A8-C2AB67582E7C}" name="Tollett, Rachel" initials="TR" userId="S::rachel.tollett_ieanea.org#ext#@neahq.onmicrosoft.com::6cada244-8158-4709-a186-18652aadebd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9B7970-A17F-F881-B529-7E752DA971D8}" v="345" dt="2026-06-30T16:19:45.426"/>
    <p1510:client id="{B80C7E9A-24A6-337D-8781-C8CA02A57F08}" v="687" dt="2026-06-30T09:00:05.242"/>
    <p1510:client id="{BDEB7C98-9BCC-B699-3426-8A4D65CBA0A9}" v="3" dt="2026-06-30T18:53:29.076"/>
    <p1510:client id="{CB4F439C-455A-50CB-F31B-6647009E585E}" v="3" dt="2026-06-30T16:37:42.173"/>
    <p1510:client id="{DDC24694-3CBC-D8F8-DA3E-8B3A34C290B8}" v="26" dt="2026-06-30T18:53:53.5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il, Amanda [NEA-FO]" userId="S::akail@nea.org::57fa41ed-6196-4a36-b76e-152a844f9ae8" providerId="AD" clId="Web-{BDEB7C98-9BCC-B699-3426-8A4D65CBA0A9}"/>
    <pc:docChg chg="mod">
      <pc:chgData name="Kail, Amanda [NEA-FO]" userId="S::akail@nea.org::57fa41ed-6196-4a36-b76e-152a844f9ae8" providerId="AD" clId="Web-{BDEB7C98-9BCC-B699-3426-8A4D65CBA0A9}" dt="2026-06-30T18:13:54.311" v="0"/>
      <pc:docMkLst>
        <pc:docMk/>
      </pc:docMkLst>
    </pc:docChg>
  </pc:docChgLst>
  <pc:docChgLst>
    <pc:chgData name="Yvie Johnson" userId="S::yvonne.johnson_oregoned.org#ext#@neahq.onmicrosoft.com::329e8a35-80c5-464d-8280-a867152f8de6" providerId="AD" clId="Web-{269B7970-A17F-F881-B529-7E752DA971D8}"/>
    <pc:docChg chg="addSld delSld modSld sldOrd">
      <pc:chgData name="Yvie Johnson" userId="S::yvonne.johnson_oregoned.org#ext#@neahq.onmicrosoft.com::329e8a35-80c5-464d-8280-a867152f8de6" providerId="AD" clId="Web-{269B7970-A17F-F881-B529-7E752DA971D8}" dt="2026-06-30T16:19:45.426" v="342"/>
      <pc:docMkLst>
        <pc:docMk/>
      </pc:docMkLst>
      <pc:sldChg chg="del">
        <pc:chgData name="Yvie Johnson" userId="S::yvonne.johnson_oregoned.org#ext#@neahq.onmicrosoft.com::329e8a35-80c5-464d-8280-a867152f8de6" providerId="AD" clId="Web-{269B7970-A17F-F881-B529-7E752DA971D8}" dt="2026-06-30T15:27:13.489" v="13"/>
        <pc:sldMkLst>
          <pc:docMk/>
          <pc:sldMk cId="2327477459" sldId="900"/>
        </pc:sldMkLst>
      </pc:sldChg>
      <pc:sldChg chg="del">
        <pc:chgData name="Yvie Johnson" userId="S::yvonne.johnson_oregoned.org#ext#@neahq.onmicrosoft.com::329e8a35-80c5-464d-8280-a867152f8de6" providerId="AD" clId="Web-{269B7970-A17F-F881-B529-7E752DA971D8}" dt="2026-06-30T15:27:16.895" v="14"/>
        <pc:sldMkLst>
          <pc:docMk/>
          <pc:sldMk cId="3398673129" sldId="901"/>
        </pc:sldMkLst>
      </pc:sldChg>
      <pc:sldChg chg="del">
        <pc:chgData name="Yvie Johnson" userId="S::yvonne.johnson_oregoned.org#ext#@neahq.onmicrosoft.com::329e8a35-80c5-464d-8280-a867152f8de6" providerId="AD" clId="Web-{269B7970-A17F-F881-B529-7E752DA971D8}" dt="2026-06-30T15:27:19.380" v="15"/>
        <pc:sldMkLst>
          <pc:docMk/>
          <pc:sldMk cId="942463931" sldId="902"/>
        </pc:sldMkLst>
      </pc:sldChg>
      <pc:sldChg chg="del">
        <pc:chgData name="Yvie Johnson" userId="S::yvonne.johnson_oregoned.org#ext#@neahq.onmicrosoft.com::329e8a35-80c5-464d-8280-a867152f8de6" providerId="AD" clId="Web-{269B7970-A17F-F881-B529-7E752DA971D8}" dt="2026-06-30T15:30:14.005" v="17"/>
        <pc:sldMkLst>
          <pc:docMk/>
          <pc:sldMk cId="2211274901" sldId="903"/>
        </pc:sldMkLst>
      </pc:sldChg>
      <pc:sldChg chg="modSp">
        <pc:chgData name="Yvie Johnson" userId="S::yvonne.johnson_oregoned.org#ext#@neahq.onmicrosoft.com::329e8a35-80c5-464d-8280-a867152f8de6" providerId="AD" clId="Web-{269B7970-A17F-F881-B529-7E752DA971D8}" dt="2026-06-30T15:40:36.462" v="144" actId="20577"/>
        <pc:sldMkLst>
          <pc:docMk/>
          <pc:sldMk cId="2124386868" sldId="904"/>
        </pc:sldMkLst>
        <pc:spChg chg="mod">
          <ac:chgData name="Yvie Johnson" userId="S::yvonne.johnson_oregoned.org#ext#@neahq.onmicrosoft.com::329e8a35-80c5-464d-8280-a867152f8de6" providerId="AD" clId="Web-{269B7970-A17F-F881-B529-7E752DA971D8}" dt="2026-06-30T15:40:36.462" v="144" actId="20577"/>
          <ac:spMkLst>
            <pc:docMk/>
            <pc:sldMk cId="2124386868" sldId="904"/>
            <ac:spMk id="3" creationId="{00000000-0000-0000-0000-000000000000}"/>
          </ac:spMkLst>
        </pc:spChg>
      </pc:sldChg>
      <pc:sldChg chg="del">
        <pc:chgData name="Yvie Johnson" userId="S::yvonne.johnson_oregoned.org#ext#@neahq.onmicrosoft.com::329e8a35-80c5-464d-8280-a867152f8de6" providerId="AD" clId="Web-{269B7970-A17F-F881-B529-7E752DA971D8}" dt="2026-06-30T15:29:59.458" v="16"/>
        <pc:sldMkLst>
          <pc:docMk/>
          <pc:sldMk cId="2173541406" sldId="905"/>
        </pc:sldMkLst>
      </pc:sldChg>
      <pc:sldChg chg="del">
        <pc:chgData name="Yvie Johnson" userId="S::yvonne.johnson_oregoned.org#ext#@neahq.onmicrosoft.com::329e8a35-80c5-464d-8280-a867152f8de6" providerId="AD" clId="Web-{269B7970-A17F-F881-B529-7E752DA971D8}" dt="2026-06-30T15:55:22.278" v="198"/>
        <pc:sldMkLst>
          <pc:docMk/>
          <pc:sldMk cId="661240108" sldId="908"/>
        </pc:sldMkLst>
      </pc:sldChg>
      <pc:sldChg chg="del">
        <pc:chgData name="Yvie Johnson" userId="S::yvonne.johnson_oregoned.org#ext#@neahq.onmicrosoft.com::329e8a35-80c5-464d-8280-a867152f8de6" providerId="AD" clId="Web-{269B7970-A17F-F881-B529-7E752DA971D8}" dt="2026-06-30T15:55:41.434" v="199"/>
        <pc:sldMkLst>
          <pc:docMk/>
          <pc:sldMk cId="627229441" sldId="910"/>
        </pc:sldMkLst>
      </pc:sldChg>
      <pc:sldChg chg="del">
        <pc:chgData name="Yvie Johnson" userId="S::yvonne.johnson_oregoned.org#ext#@neahq.onmicrosoft.com::329e8a35-80c5-464d-8280-a867152f8de6" providerId="AD" clId="Web-{269B7970-A17F-F881-B529-7E752DA971D8}" dt="2026-06-30T15:55:42.137" v="200"/>
        <pc:sldMkLst>
          <pc:docMk/>
          <pc:sldMk cId="3958321788" sldId="912"/>
        </pc:sldMkLst>
      </pc:sldChg>
      <pc:sldChg chg="del">
        <pc:chgData name="Yvie Johnson" userId="S::yvonne.johnson_oregoned.org#ext#@neahq.onmicrosoft.com::329e8a35-80c5-464d-8280-a867152f8de6" providerId="AD" clId="Web-{269B7970-A17F-F881-B529-7E752DA971D8}" dt="2026-06-30T16:11:05.423" v="267"/>
        <pc:sldMkLst>
          <pc:docMk/>
          <pc:sldMk cId="4032431135" sldId="913"/>
        </pc:sldMkLst>
      </pc:sldChg>
      <pc:sldChg chg="del">
        <pc:chgData name="Yvie Johnson" userId="S::yvonne.johnson_oregoned.org#ext#@neahq.onmicrosoft.com::329e8a35-80c5-464d-8280-a867152f8de6" providerId="AD" clId="Web-{269B7970-A17F-F881-B529-7E752DA971D8}" dt="2026-06-30T15:55:46.809" v="201"/>
        <pc:sldMkLst>
          <pc:docMk/>
          <pc:sldMk cId="3813078058" sldId="914"/>
        </pc:sldMkLst>
      </pc:sldChg>
      <pc:sldChg chg="del">
        <pc:chgData name="Yvie Johnson" userId="S::yvonne.johnson_oregoned.org#ext#@neahq.onmicrosoft.com::329e8a35-80c5-464d-8280-a867152f8de6" providerId="AD" clId="Web-{269B7970-A17F-F881-B529-7E752DA971D8}" dt="2026-06-30T16:14:18.346" v="282"/>
        <pc:sldMkLst>
          <pc:docMk/>
          <pc:sldMk cId="256146140" sldId="915"/>
        </pc:sldMkLst>
      </pc:sldChg>
      <pc:sldChg chg="modSp ord">
        <pc:chgData name="Yvie Johnson" userId="S::yvonne.johnson_oregoned.org#ext#@neahq.onmicrosoft.com::329e8a35-80c5-464d-8280-a867152f8de6" providerId="AD" clId="Web-{269B7970-A17F-F881-B529-7E752DA971D8}" dt="2026-06-30T16:17:04.113" v="299" actId="20577"/>
        <pc:sldMkLst>
          <pc:docMk/>
          <pc:sldMk cId="3181307519" sldId="916"/>
        </pc:sldMkLst>
        <pc:spChg chg="mod">
          <ac:chgData name="Yvie Johnson" userId="S::yvonne.johnson_oregoned.org#ext#@neahq.onmicrosoft.com::329e8a35-80c5-464d-8280-a867152f8de6" providerId="AD" clId="Web-{269B7970-A17F-F881-B529-7E752DA971D8}" dt="2026-06-30T16:17:04.113" v="299" actId="20577"/>
          <ac:spMkLst>
            <pc:docMk/>
            <pc:sldMk cId="3181307519" sldId="916"/>
            <ac:spMk id="2" creationId="{BD6DB015-0313-6DCC-995C-7B5AEA2EC9A9}"/>
          </ac:spMkLst>
        </pc:spChg>
      </pc:sldChg>
      <pc:sldChg chg="del">
        <pc:chgData name="Yvie Johnson" userId="S::yvonne.johnson_oregoned.org#ext#@neahq.onmicrosoft.com::329e8a35-80c5-464d-8280-a867152f8de6" providerId="AD" clId="Web-{269B7970-A17F-F881-B529-7E752DA971D8}" dt="2026-06-30T15:50:45.980" v="174"/>
        <pc:sldMkLst>
          <pc:docMk/>
          <pc:sldMk cId="1808690494" sldId="918"/>
        </pc:sldMkLst>
      </pc:sldChg>
      <pc:sldChg chg="del">
        <pc:chgData name="Yvie Johnson" userId="S::yvonne.johnson_oregoned.org#ext#@neahq.onmicrosoft.com::329e8a35-80c5-464d-8280-a867152f8de6" providerId="AD" clId="Web-{269B7970-A17F-F881-B529-7E752DA971D8}" dt="2026-06-30T15:51:08.121" v="175"/>
        <pc:sldMkLst>
          <pc:docMk/>
          <pc:sldMk cId="860697006" sldId="919"/>
        </pc:sldMkLst>
      </pc:sldChg>
      <pc:sldChg chg="del">
        <pc:chgData name="Yvie Johnson" userId="S::yvonne.johnson_oregoned.org#ext#@neahq.onmicrosoft.com::329e8a35-80c5-464d-8280-a867152f8de6" providerId="AD" clId="Web-{269B7970-A17F-F881-B529-7E752DA971D8}" dt="2026-06-30T15:51:08.761" v="176"/>
        <pc:sldMkLst>
          <pc:docMk/>
          <pc:sldMk cId="942498628" sldId="920"/>
        </pc:sldMkLst>
      </pc:sldChg>
      <pc:sldChg chg="del">
        <pc:chgData name="Yvie Johnson" userId="S::yvonne.johnson_oregoned.org#ext#@neahq.onmicrosoft.com::329e8a35-80c5-464d-8280-a867152f8de6" providerId="AD" clId="Web-{269B7970-A17F-F881-B529-7E752DA971D8}" dt="2026-06-30T15:51:09.308" v="177"/>
        <pc:sldMkLst>
          <pc:docMk/>
          <pc:sldMk cId="2545389723" sldId="921"/>
        </pc:sldMkLst>
      </pc:sldChg>
      <pc:sldChg chg="del">
        <pc:chgData name="Yvie Johnson" userId="S::yvonne.johnson_oregoned.org#ext#@neahq.onmicrosoft.com::329e8a35-80c5-464d-8280-a867152f8de6" providerId="AD" clId="Web-{269B7970-A17F-F881-B529-7E752DA971D8}" dt="2026-06-30T15:51:09.824" v="178"/>
        <pc:sldMkLst>
          <pc:docMk/>
          <pc:sldMk cId="550337031" sldId="922"/>
        </pc:sldMkLst>
      </pc:sldChg>
      <pc:sldChg chg="modSp ord">
        <pc:chgData name="Yvie Johnson" userId="S::yvonne.johnson_oregoned.org#ext#@neahq.onmicrosoft.com::329e8a35-80c5-464d-8280-a867152f8de6" providerId="AD" clId="Web-{269B7970-A17F-F881-B529-7E752DA971D8}" dt="2026-06-30T15:46:41.276" v="162" actId="20577"/>
        <pc:sldMkLst>
          <pc:docMk/>
          <pc:sldMk cId="1319145346" sldId="924"/>
        </pc:sldMkLst>
        <pc:spChg chg="mod">
          <ac:chgData name="Yvie Johnson" userId="S::yvonne.johnson_oregoned.org#ext#@neahq.onmicrosoft.com::329e8a35-80c5-464d-8280-a867152f8de6" providerId="AD" clId="Web-{269B7970-A17F-F881-B529-7E752DA971D8}" dt="2026-06-30T15:46:41.276" v="162" actId="20577"/>
          <ac:spMkLst>
            <pc:docMk/>
            <pc:sldMk cId="1319145346" sldId="924"/>
            <ac:spMk id="2" creationId="{00000000-0000-0000-0000-000000000000}"/>
          </ac:spMkLst>
        </pc:spChg>
      </pc:sldChg>
      <pc:sldChg chg="del">
        <pc:chgData name="Yvie Johnson" userId="S::yvonne.johnson_oregoned.org#ext#@neahq.onmicrosoft.com::329e8a35-80c5-464d-8280-a867152f8de6" providerId="AD" clId="Web-{269B7970-A17F-F881-B529-7E752DA971D8}" dt="2026-06-30T16:11:31.626" v="274"/>
        <pc:sldMkLst>
          <pc:docMk/>
          <pc:sldMk cId="1399436404" sldId="925"/>
        </pc:sldMkLst>
      </pc:sldChg>
      <pc:sldChg chg="modSp">
        <pc:chgData name="Yvie Johnson" userId="S::yvonne.johnson_oregoned.org#ext#@neahq.onmicrosoft.com::329e8a35-80c5-464d-8280-a867152f8de6" providerId="AD" clId="Web-{269B7970-A17F-F881-B529-7E752DA971D8}" dt="2026-06-30T15:56:05.981" v="213" actId="20577"/>
        <pc:sldMkLst>
          <pc:docMk/>
          <pc:sldMk cId="597736507" sldId="927"/>
        </pc:sldMkLst>
        <pc:spChg chg="mod">
          <ac:chgData name="Yvie Johnson" userId="S::yvonne.johnson_oregoned.org#ext#@neahq.onmicrosoft.com::329e8a35-80c5-464d-8280-a867152f8de6" providerId="AD" clId="Web-{269B7970-A17F-F881-B529-7E752DA971D8}" dt="2026-06-30T15:55:59.575" v="208" actId="20577"/>
          <ac:spMkLst>
            <pc:docMk/>
            <pc:sldMk cId="597736507" sldId="927"/>
            <ac:spMk id="2" creationId="{00000000-0000-0000-0000-000000000000}"/>
          </ac:spMkLst>
        </pc:spChg>
        <pc:spChg chg="mod">
          <ac:chgData name="Yvie Johnson" userId="S::yvonne.johnson_oregoned.org#ext#@neahq.onmicrosoft.com::329e8a35-80c5-464d-8280-a867152f8de6" providerId="AD" clId="Web-{269B7970-A17F-F881-B529-7E752DA971D8}" dt="2026-06-30T15:56:05.981" v="213" actId="20577"/>
          <ac:spMkLst>
            <pc:docMk/>
            <pc:sldMk cId="597736507" sldId="927"/>
            <ac:spMk id="3" creationId="{00000000-0000-0000-0000-000000000000}"/>
          </ac:spMkLst>
        </pc:spChg>
      </pc:sldChg>
      <pc:sldChg chg="del">
        <pc:chgData name="Yvie Johnson" userId="S::yvonne.johnson_oregoned.org#ext#@neahq.onmicrosoft.com::329e8a35-80c5-464d-8280-a867152f8de6" providerId="AD" clId="Web-{269B7970-A17F-F881-B529-7E752DA971D8}" dt="2026-06-30T16:12:21.095" v="280"/>
        <pc:sldMkLst>
          <pc:docMk/>
          <pc:sldMk cId="3078971062" sldId="928"/>
        </pc:sldMkLst>
      </pc:sldChg>
      <pc:sldChg chg="del">
        <pc:chgData name="Yvie Johnson" userId="S::yvonne.johnson_oregoned.org#ext#@neahq.onmicrosoft.com::329e8a35-80c5-464d-8280-a867152f8de6" providerId="AD" clId="Web-{269B7970-A17F-F881-B529-7E752DA971D8}" dt="2026-06-30T16:18:47.770" v="305"/>
        <pc:sldMkLst>
          <pc:docMk/>
          <pc:sldMk cId="2506683540" sldId="930"/>
        </pc:sldMkLst>
      </pc:sldChg>
      <pc:sldChg chg="del">
        <pc:chgData name="Yvie Johnson" userId="S::yvonne.johnson_oregoned.org#ext#@neahq.onmicrosoft.com::329e8a35-80c5-464d-8280-a867152f8de6" providerId="AD" clId="Web-{269B7970-A17F-F881-B529-7E752DA971D8}" dt="2026-06-30T16:18:55.332" v="306"/>
        <pc:sldMkLst>
          <pc:docMk/>
          <pc:sldMk cId="4203782909" sldId="931"/>
        </pc:sldMkLst>
      </pc:sldChg>
      <pc:sldChg chg="del">
        <pc:chgData name="Yvie Johnson" userId="S::yvonne.johnson_oregoned.org#ext#@neahq.onmicrosoft.com::329e8a35-80c5-464d-8280-a867152f8de6" providerId="AD" clId="Web-{269B7970-A17F-F881-B529-7E752DA971D8}" dt="2026-06-30T16:18:57.395" v="308"/>
        <pc:sldMkLst>
          <pc:docMk/>
          <pc:sldMk cId="2443314493" sldId="933"/>
        </pc:sldMkLst>
      </pc:sldChg>
      <pc:sldChg chg="del">
        <pc:chgData name="Yvie Johnson" userId="S::yvonne.johnson_oregoned.org#ext#@neahq.onmicrosoft.com::329e8a35-80c5-464d-8280-a867152f8de6" providerId="AD" clId="Web-{269B7970-A17F-F881-B529-7E752DA971D8}" dt="2026-06-30T16:18:57.801" v="309"/>
        <pc:sldMkLst>
          <pc:docMk/>
          <pc:sldMk cId="232279903" sldId="934"/>
        </pc:sldMkLst>
      </pc:sldChg>
      <pc:sldChg chg="del">
        <pc:chgData name="Yvie Johnson" userId="S::yvonne.johnson_oregoned.org#ext#@neahq.onmicrosoft.com::329e8a35-80c5-464d-8280-a867152f8de6" providerId="AD" clId="Web-{269B7970-A17F-F881-B529-7E752DA971D8}" dt="2026-06-30T16:18:58.254" v="310"/>
        <pc:sldMkLst>
          <pc:docMk/>
          <pc:sldMk cId="61475117" sldId="935"/>
        </pc:sldMkLst>
      </pc:sldChg>
      <pc:sldChg chg="del">
        <pc:chgData name="Yvie Johnson" userId="S::yvonne.johnson_oregoned.org#ext#@neahq.onmicrosoft.com::329e8a35-80c5-464d-8280-a867152f8de6" providerId="AD" clId="Web-{269B7970-A17F-F881-B529-7E752DA971D8}" dt="2026-06-30T16:19:00.739" v="311"/>
        <pc:sldMkLst>
          <pc:docMk/>
          <pc:sldMk cId="1473501619" sldId="936"/>
        </pc:sldMkLst>
      </pc:sldChg>
      <pc:sldChg chg="del">
        <pc:chgData name="Yvie Johnson" userId="S::yvonne.johnson_oregoned.org#ext#@neahq.onmicrosoft.com::329e8a35-80c5-464d-8280-a867152f8de6" providerId="AD" clId="Web-{269B7970-A17F-F881-B529-7E752DA971D8}" dt="2026-06-30T16:19:01.598" v="312"/>
        <pc:sldMkLst>
          <pc:docMk/>
          <pc:sldMk cId="2875138168" sldId="937"/>
        </pc:sldMkLst>
      </pc:sldChg>
      <pc:sldChg chg="del">
        <pc:chgData name="Yvie Johnson" userId="S::yvonne.johnson_oregoned.org#ext#@neahq.onmicrosoft.com::329e8a35-80c5-464d-8280-a867152f8de6" providerId="AD" clId="Web-{269B7970-A17F-F881-B529-7E752DA971D8}" dt="2026-06-30T16:19:02.473" v="313"/>
        <pc:sldMkLst>
          <pc:docMk/>
          <pc:sldMk cId="140057386" sldId="938"/>
        </pc:sldMkLst>
      </pc:sldChg>
      <pc:sldChg chg="del">
        <pc:chgData name="Yvie Johnson" userId="S::yvonne.johnson_oregoned.org#ext#@neahq.onmicrosoft.com::329e8a35-80c5-464d-8280-a867152f8de6" providerId="AD" clId="Web-{269B7970-A17F-F881-B529-7E752DA971D8}" dt="2026-06-30T16:19:33.489" v="337"/>
        <pc:sldMkLst>
          <pc:docMk/>
          <pc:sldMk cId="988012426" sldId="939"/>
        </pc:sldMkLst>
      </pc:sldChg>
      <pc:sldChg chg="del">
        <pc:chgData name="Yvie Johnson" userId="S::yvonne.johnson_oregoned.org#ext#@neahq.onmicrosoft.com::329e8a35-80c5-464d-8280-a867152f8de6" providerId="AD" clId="Web-{269B7970-A17F-F881-B529-7E752DA971D8}" dt="2026-06-30T16:19:33.489" v="336"/>
        <pc:sldMkLst>
          <pc:docMk/>
          <pc:sldMk cId="352565177" sldId="940"/>
        </pc:sldMkLst>
      </pc:sldChg>
      <pc:sldChg chg="del">
        <pc:chgData name="Yvie Johnson" userId="S::yvonne.johnson_oregoned.org#ext#@neahq.onmicrosoft.com::329e8a35-80c5-464d-8280-a867152f8de6" providerId="AD" clId="Web-{269B7970-A17F-F881-B529-7E752DA971D8}" dt="2026-06-30T16:19:33.489" v="335"/>
        <pc:sldMkLst>
          <pc:docMk/>
          <pc:sldMk cId="238625598" sldId="941"/>
        </pc:sldMkLst>
      </pc:sldChg>
      <pc:sldChg chg="del">
        <pc:chgData name="Yvie Johnson" userId="S::yvonne.johnson_oregoned.org#ext#@neahq.onmicrosoft.com::329e8a35-80c5-464d-8280-a867152f8de6" providerId="AD" clId="Web-{269B7970-A17F-F881-B529-7E752DA971D8}" dt="2026-06-30T16:19:33.489" v="334"/>
        <pc:sldMkLst>
          <pc:docMk/>
          <pc:sldMk cId="3025926764" sldId="942"/>
        </pc:sldMkLst>
      </pc:sldChg>
      <pc:sldChg chg="del">
        <pc:chgData name="Yvie Johnson" userId="S::yvonne.johnson_oregoned.org#ext#@neahq.onmicrosoft.com::329e8a35-80c5-464d-8280-a867152f8de6" providerId="AD" clId="Web-{269B7970-A17F-F881-B529-7E752DA971D8}" dt="2026-06-30T16:19:33.489" v="333"/>
        <pc:sldMkLst>
          <pc:docMk/>
          <pc:sldMk cId="725877151" sldId="943"/>
        </pc:sldMkLst>
      </pc:sldChg>
      <pc:sldChg chg="del">
        <pc:chgData name="Yvie Johnson" userId="S::yvonne.johnson_oregoned.org#ext#@neahq.onmicrosoft.com::329e8a35-80c5-464d-8280-a867152f8de6" providerId="AD" clId="Web-{269B7970-A17F-F881-B529-7E752DA971D8}" dt="2026-06-30T16:19:33.489" v="332"/>
        <pc:sldMkLst>
          <pc:docMk/>
          <pc:sldMk cId="2948430045" sldId="944"/>
        </pc:sldMkLst>
      </pc:sldChg>
      <pc:sldChg chg="del">
        <pc:chgData name="Yvie Johnson" userId="S::yvonne.johnson_oregoned.org#ext#@neahq.onmicrosoft.com::329e8a35-80c5-464d-8280-a867152f8de6" providerId="AD" clId="Web-{269B7970-A17F-F881-B529-7E752DA971D8}" dt="2026-06-30T16:19:33.489" v="331"/>
        <pc:sldMkLst>
          <pc:docMk/>
          <pc:sldMk cId="1542929699" sldId="945"/>
        </pc:sldMkLst>
      </pc:sldChg>
      <pc:sldChg chg="del">
        <pc:chgData name="Yvie Johnson" userId="S::yvonne.johnson_oregoned.org#ext#@neahq.onmicrosoft.com::329e8a35-80c5-464d-8280-a867152f8de6" providerId="AD" clId="Web-{269B7970-A17F-F881-B529-7E752DA971D8}" dt="2026-06-30T16:19:33.473" v="330"/>
        <pc:sldMkLst>
          <pc:docMk/>
          <pc:sldMk cId="3319774002" sldId="946"/>
        </pc:sldMkLst>
      </pc:sldChg>
      <pc:sldChg chg="del">
        <pc:chgData name="Yvie Johnson" userId="S::yvonne.johnson_oregoned.org#ext#@neahq.onmicrosoft.com::329e8a35-80c5-464d-8280-a867152f8de6" providerId="AD" clId="Web-{269B7970-A17F-F881-B529-7E752DA971D8}" dt="2026-06-30T16:18:56.707" v="307"/>
        <pc:sldMkLst>
          <pc:docMk/>
          <pc:sldMk cId="3568630689" sldId="947"/>
        </pc:sldMkLst>
      </pc:sldChg>
      <pc:sldChg chg="del">
        <pc:chgData name="Yvie Johnson" userId="S::yvonne.johnson_oregoned.org#ext#@neahq.onmicrosoft.com::329e8a35-80c5-464d-8280-a867152f8de6" providerId="AD" clId="Web-{269B7970-A17F-F881-B529-7E752DA971D8}" dt="2026-06-30T16:19:33.473" v="328"/>
        <pc:sldMkLst>
          <pc:docMk/>
          <pc:sldMk cId="3152392207" sldId="949"/>
        </pc:sldMkLst>
      </pc:sldChg>
      <pc:sldChg chg="del">
        <pc:chgData name="Yvie Johnson" userId="S::yvonne.johnson_oregoned.org#ext#@neahq.onmicrosoft.com::329e8a35-80c5-464d-8280-a867152f8de6" providerId="AD" clId="Web-{269B7970-A17F-F881-B529-7E752DA971D8}" dt="2026-06-30T16:19:33.473" v="327"/>
        <pc:sldMkLst>
          <pc:docMk/>
          <pc:sldMk cId="2005518358" sldId="950"/>
        </pc:sldMkLst>
      </pc:sldChg>
      <pc:sldChg chg="del">
        <pc:chgData name="Yvie Johnson" userId="S::yvonne.johnson_oregoned.org#ext#@neahq.onmicrosoft.com::329e8a35-80c5-464d-8280-a867152f8de6" providerId="AD" clId="Web-{269B7970-A17F-F881-B529-7E752DA971D8}" dt="2026-06-30T16:19:33.473" v="326"/>
        <pc:sldMkLst>
          <pc:docMk/>
          <pc:sldMk cId="3680110410" sldId="951"/>
        </pc:sldMkLst>
      </pc:sldChg>
      <pc:sldChg chg="del">
        <pc:chgData name="Yvie Johnson" userId="S::yvonne.johnson_oregoned.org#ext#@neahq.onmicrosoft.com::329e8a35-80c5-464d-8280-a867152f8de6" providerId="AD" clId="Web-{269B7970-A17F-F881-B529-7E752DA971D8}" dt="2026-06-30T16:19:33.473" v="325"/>
        <pc:sldMkLst>
          <pc:docMk/>
          <pc:sldMk cId="1574126362" sldId="952"/>
        </pc:sldMkLst>
      </pc:sldChg>
      <pc:sldChg chg="del">
        <pc:chgData name="Yvie Johnson" userId="S::yvonne.johnson_oregoned.org#ext#@neahq.onmicrosoft.com::329e8a35-80c5-464d-8280-a867152f8de6" providerId="AD" clId="Web-{269B7970-A17F-F881-B529-7E752DA971D8}" dt="2026-06-30T16:19:33.473" v="329"/>
        <pc:sldMkLst>
          <pc:docMk/>
          <pc:sldMk cId="2334804691" sldId="953"/>
        </pc:sldMkLst>
      </pc:sldChg>
      <pc:sldChg chg="del">
        <pc:chgData name="Yvie Johnson" userId="S::yvonne.johnson_oregoned.org#ext#@neahq.onmicrosoft.com::329e8a35-80c5-464d-8280-a867152f8de6" providerId="AD" clId="Web-{269B7970-A17F-F881-B529-7E752DA971D8}" dt="2026-06-30T16:19:45.426" v="338"/>
        <pc:sldMkLst>
          <pc:docMk/>
          <pc:sldMk cId="3668390017" sldId="955"/>
        </pc:sldMkLst>
      </pc:sldChg>
      <pc:sldChg chg="del">
        <pc:chgData name="Yvie Johnson" userId="S::yvonne.johnson_oregoned.org#ext#@neahq.onmicrosoft.com::329e8a35-80c5-464d-8280-a867152f8de6" providerId="AD" clId="Web-{269B7970-A17F-F881-B529-7E752DA971D8}" dt="2026-06-30T16:19:33.473" v="324"/>
        <pc:sldMkLst>
          <pc:docMk/>
          <pc:sldMk cId="863732561" sldId="956"/>
        </pc:sldMkLst>
      </pc:sldChg>
      <pc:sldChg chg="del">
        <pc:chgData name="Yvie Johnson" userId="S::yvonne.johnson_oregoned.org#ext#@neahq.onmicrosoft.com::329e8a35-80c5-464d-8280-a867152f8de6" providerId="AD" clId="Web-{269B7970-A17F-F881-B529-7E752DA971D8}" dt="2026-06-30T16:19:33.473" v="323"/>
        <pc:sldMkLst>
          <pc:docMk/>
          <pc:sldMk cId="2626772256" sldId="957"/>
        </pc:sldMkLst>
      </pc:sldChg>
      <pc:sldChg chg="del">
        <pc:chgData name="Yvie Johnson" userId="S::yvonne.johnson_oregoned.org#ext#@neahq.onmicrosoft.com::329e8a35-80c5-464d-8280-a867152f8de6" providerId="AD" clId="Web-{269B7970-A17F-F881-B529-7E752DA971D8}" dt="2026-06-30T16:19:33.473" v="322"/>
        <pc:sldMkLst>
          <pc:docMk/>
          <pc:sldMk cId="3665482974" sldId="958"/>
        </pc:sldMkLst>
      </pc:sldChg>
      <pc:sldChg chg="del">
        <pc:chgData name="Yvie Johnson" userId="S::yvonne.johnson_oregoned.org#ext#@neahq.onmicrosoft.com::329e8a35-80c5-464d-8280-a867152f8de6" providerId="AD" clId="Web-{269B7970-A17F-F881-B529-7E752DA971D8}" dt="2026-06-30T16:19:33.473" v="321"/>
        <pc:sldMkLst>
          <pc:docMk/>
          <pc:sldMk cId="2050069104" sldId="959"/>
        </pc:sldMkLst>
      </pc:sldChg>
      <pc:sldChg chg="del">
        <pc:chgData name="Yvie Johnson" userId="S::yvonne.johnson_oregoned.org#ext#@neahq.onmicrosoft.com::329e8a35-80c5-464d-8280-a867152f8de6" providerId="AD" clId="Web-{269B7970-A17F-F881-B529-7E752DA971D8}" dt="2026-06-30T16:19:33.473" v="320"/>
        <pc:sldMkLst>
          <pc:docMk/>
          <pc:sldMk cId="2119214758" sldId="960"/>
        </pc:sldMkLst>
      </pc:sldChg>
      <pc:sldChg chg="del">
        <pc:chgData name="Yvie Johnson" userId="S::yvonne.johnson_oregoned.org#ext#@neahq.onmicrosoft.com::329e8a35-80c5-464d-8280-a867152f8de6" providerId="AD" clId="Web-{269B7970-A17F-F881-B529-7E752DA971D8}" dt="2026-06-30T16:19:33.473" v="319"/>
        <pc:sldMkLst>
          <pc:docMk/>
          <pc:sldMk cId="1520347546" sldId="961"/>
        </pc:sldMkLst>
      </pc:sldChg>
      <pc:sldChg chg="del">
        <pc:chgData name="Yvie Johnson" userId="S::yvonne.johnson_oregoned.org#ext#@neahq.onmicrosoft.com::329e8a35-80c5-464d-8280-a867152f8de6" providerId="AD" clId="Web-{269B7970-A17F-F881-B529-7E752DA971D8}" dt="2026-06-30T16:19:33.458" v="318"/>
        <pc:sldMkLst>
          <pc:docMk/>
          <pc:sldMk cId="3880458516" sldId="962"/>
        </pc:sldMkLst>
      </pc:sldChg>
      <pc:sldChg chg="del">
        <pc:chgData name="Yvie Johnson" userId="S::yvonne.johnson_oregoned.org#ext#@neahq.onmicrosoft.com::329e8a35-80c5-464d-8280-a867152f8de6" providerId="AD" clId="Web-{269B7970-A17F-F881-B529-7E752DA971D8}" dt="2026-06-30T16:19:33.458" v="317"/>
        <pc:sldMkLst>
          <pc:docMk/>
          <pc:sldMk cId="2483299057" sldId="963"/>
        </pc:sldMkLst>
      </pc:sldChg>
      <pc:sldChg chg="del">
        <pc:chgData name="Yvie Johnson" userId="S::yvonne.johnson_oregoned.org#ext#@neahq.onmicrosoft.com::329e8a35-80c5-464d-8280-a867152f8de6" providerId="AD" clId="Web-{269B7970-A17F-F881-B529-7E752DA971D8}" dt="2026-06-30T16:19:33.458" v="316"/>
        <pc:sldMkLst>
          <pc:docMk/>
          <pc:sldMk cId="1688093791" sldId="964"/>
        </pc:sldMkLst>
      </pc:sldChg>
      <pc:sldChg chg="del">
        <pc:chgData name="Yvie Johnson" userId="S::yvonne.johnson_oregoned.org#ext#@neahq.onmicrosoft.com::329e8a35-80c5-464d-8280-a867152f8de6" providerId="AD" clId="Web-{269B7970-A17F-F881-B529-7E752DA971D8}" dt="2026-06-30T16:19:33.458" v="315"/>
        <pc:sldMkLst>
          <pc:docMk/>
          <pc:sldMk cId="506245718" sldId="965"/>
        </pc:sldMkLst>
      </pc:sldChg>
      <pc:sldChg chg="del">
        <pc:chgData name="Yvie Johnson" userId="S::yvonne.johnson_oregoned.org#ext#@neahq.onmicrosoft.com::329e8a35-80c5-464d-8280-a867152f8de6" providerId="AD" clId="Web-{269B7970-A17F-F881-B529-7E752DA971D8}" dt="2026-06-30T16:19:33.458" v="314"/>
        <pc:sldMkLst>
          <pc:docMk/>
          <pc:sldMk cId="3286934617" sldId="966"/>
        </pc:sldMkLst>
      </pc:sldChg>
      <pc:sldChg chg="del">
        <pc:chgData name="Yvie Johnson" userId="S::yvonne.johnson_oregoned.org#ext#@neahq.onmicrosoft.com::329e8a35-80c5-464d-8280-a867152f8de6" providerId="AD" clId="Web-{269B7970-A17F-F881-B529-7E752DA971D8}" dt="2026-06-30T16:19:45.426" v="342"/>
        <pc:sldMkLst>
          <pc:docMk/>
          <pc:sldMk cId="1579912482" sldId="967"/>
        </pc:sldMkLst>
      </pc:sldChg>
      <pc:sldChg chg="del">
        <pc:chgData name="Yvie Johnson" userId="S::yvonne.johnson_oregoned.org#ext#@neahq.onmicrosoft.com::329e8a35-80c5-464d-8280-a867152f8de6" providerId="AD" clId="Web-{269B7970-A17F-F881-B529-7E752DA971D8}" dt="2026-06-30T16:19:45.426" v="341"/>
        <pc:sldMkLst>
          <pc:docMk/>
          <pc:sldMk cId="1413935097" sldId="968"/>
        </pc:sldMkLst>
      </pc:sldChg>
      <pc:sldChg chg="del">
        <pc:chgData name="Yvie Johnson" userId="S::yvonne.johnson_oregoned.org#ext#@neahq.onmicrosoft.com::329e8a35-80c5-464d-8280-a867152f8de6" providerId="AD" clId="Web-{269B7970-A17F-F881-B529-7E752DA971D8}" dt="2026-06-30T16:19:45.426" v="340"/>
        <pc:sldMkLst>
          <pc:docMk/>
          <pc:sldMk cId="940753855" sldId="969"/>
        </pc:sldMkLst>
      </pc:sldChg>
      <pc:sldChg chg="del">
        <pc:chgData name="Yvie Johnson" userId="S::yvonne.johnson_oregoned.org#ext#@neahq.onmicrosoft.com::329e8a35-80c5-464d-8280-a867152f8de6" providerId="AD" clId="Web-{269B7970-A17F-F881-B529-7E752DA971D8}" dt="2026-06-30T16:19:45.426" v="339"/>
        <pc:sldMkLst>
          <pc:docMk/>
          <pc:sldMk cId="2164158075" sldId="970"/>
        </pc:sldMkLst>
      </pc:sldChg>
      <pc:sldChg chg="modSp add">
        <pc:chgData name="Yvie Johnson" userId="S::yvonne.johnson_oregoned.org#ext#@neahq.onmicrosoft.com::329e8a35-80c5-464d-8280-a867152f8de6" providerId="AD" clId="Web-{269B7970-A17F-F881-B529-7E752DA971D8}" dt="2026-06-30T15:27:09.270" v="12" actId="20577"/>
        <pc:sldMkLst>
          <pc:docMk/>
          <pc:sldMk cId="1634982835" sldId="976"/>
        </pc:sldMkLst>
        <pc:spChg chg="mod">
          <ac:chgData name="Yvie Johnson" userId="S::yvonne.johnson_oregoned.org#ext#@neahq.onmicrosoft.com::329e8a35-80c5-464d-8280-a867152f8de6" providerId="AD" clId="Web-{269B7970-A17F-F881-B529-7E752DA971D8}" dt="2026-06-30T15:27:09.270" v="12" actId="20577"/>
          <ac:spMkLst>
            <pc:docMk/>
            <pc:sldMk cId="1634982835" sldId="976"/>
            <ac:spMk id="2" creationId="{8F958B0C-DF80-61B9-6066-3A07D9AD5571}"/>
          </ac:spMkLst>
        </pc:spChg>
      </pc:sldChg>
      <pc:sldChg chg="new del">
        <pc:chgData name="Yvie Johnson" userId="S::yvonne.johnson_oregoned.org#ext#@neahq.onmicrosoft.com::329e8a35-80c5-464d-8280-a867152f8de6" providerId="AD" clId="Web-{269B7970-A17F-F881-B529-7E752DA971D8}" dt="2026-06-30T15:45:03.213" v="147"/>
        <pc:sldMkLst>
          <pc:docMk/>
          <pc:sldMk cId="2044000534" sldId="977"/>
        </pc:sldMkLst>
      </pc:sldChg>
      <pc:sldChg chg="add">
        <pc:chgData name="Yvie Johnson" userId="S::yvonne.johnson_oregoned.org#ext#@neahq.onmicrosoft.com::329e8a35-80c5-464d-8280-a867152f8de6" providerId="AD" clId="Web-{269B7970-A17F-F881-B529-7E752DA971D8}" dt="2026-06-30T15:44:57.978" v="146"/>
        <pc:sldMkLst>
          <pc:docMk/>
          <pc:sldMk cId="1371186062" sldId="978"/>
        </pc:sldMkLst>
      </pc:sldChg>
      <pc:sldChg chg="modSp add replId">
        <pc:chgData name="Yvie Johnson" userId="S::yvonne.johnson_oregoned.org#ext#@neahq.onmicrosoft.com::329e8a35-80c5-464d-8280-a867152f8de6" providerId="AD" clId="Web-{269B7970-A17F-F881-B529-7E752DA971D8}" dt="2026-06-30T15:54:50.825" v="183" actId="20577"/>
        <pc:sldMkLst>
          <pc:docMk/>
          <pc:sldMk cId="4279180675" sldId="979"/>
        </pc:sldMkLst>
        <pc:spChg chg="mod">
          <ac:chgData name="Yvie Johnson" userId="S::yvonne.johnson_oregoned.org#ext#@neahq.onmicrosoft.com::329e8a35-80c5-464d-8280-a867152f8de6" providerId="AD" clId="Web-{269B7970-A17F-F881-B529-7E752DA971D8}" dt="2026-06-30T15:54:45.746" v="182" actId="20577"/>
          <ac:spMkLst>
            <pc:docMk/>
            <pc:sldMk cId="4279180675" sldId="979"/>
            <ac:spMk id="2" creationId="{198C4E0B-266E-D035-D849-E7226F30C2C8}"/>
          </ac:spMkLst>
        </pc:spChg>
        <pc:spChg chg="mod">
          <ac:chgData name="Yvie Johnson" userId="S::yvonne.johnson_oregoned.org#ext#@neahq.onmicrosoft.com::329e8a35-80c5-464d-8280-a867152f8de6" providerId="AD" clId="Web-{269B7970-A17F-F881-B529-7E752DA971D8}" dt="2026-06-30T15:54:50.825" v="183" actId="20577"/>
          <ac:spMkLst>
            <pc:docMk/>
            <pc:sldMk cId="4279180675" sldId="979"/>
            <ac:spMk id="3" creationId="{89D3ED80-ED66-7A8C-B04B-C6F84742EBE4}"/>
          </ac:spMkLst>
        </pc:spChg>
      </pc:sldChg>
      <pc:sldChg chg="add">
        <pc:chgData name="Yvie Johnson" userId="S::yvonne.johnson_oregoned.org#ext#@neahq.onmicrosoft.com::329e8a35-80c5-464d-8280-a867152f8de6" providerId="AD" clId="Web-{269B7970-A17F-F881-B529-7E752DA971D8}" dt="2026-06-30T15:50:38.917" v="163"/>
        <pc:sldMkLst>
          <pc:docMk/>
          <pc:sldMk cId="3542088957" sldId="980"/>
        </pc:sldMkLst>
      </pc:sldChg>
      <pc:sldChg chg="add">
        <pc:chgData name="Yvie Johnson" userId="S::yvonne.johnson_oregoned.org#ext#@neahq.onmicrosoft.com::329e8a35-80c5-464d-8280-a867152f8de6" providerId="AD" clId="Web-{269B7970-A17F-F881-B529-7E752DA971D8}" dt="2026-06-30T15:50:39.011" v="164"/>
        <pc:sldMkLst>
          <pc:docMk/>
          <pc:sldMk cId="2784811623" sldId="981"/>
        </pc:sldMkLst>
      </pc:sldChg>
      <pc:sldChg chg="add">
        <pc:chgData name="Yvie Johnson" userId="S::yvonne.johnson_oregoned.org#ext#@neahq.onmicrosoft.com::329e8a35-80c5-464d-8280-a867152f8de6" providerId="AD" clId="Web-{269B7970-A17F-F881-B529-7E752DA971D8}" dt="2026-06-30T15:50:39.167" v="165"/>
        <pc:sldMkLst>
          <pc:docMk/>
          <pc:sldMk cId="2845207640" sldId="982"/>
        </pc:sldMkLst>
      </pc:sldChg>
      <pc:sldChg chg="add">
        <pc:chgData name="Yvie Johnson" userId="S::yvonne.johnson_oregoned.org#ext#@neahq.onmicrosoft.com::329e8a35-80c5-464d-8280-a867152f8de6" providerId="AD" clId="Web-{269B7970-A17F-F881-B529-7E752DA971D8}" dt="2026-06-30T15:50:39.308" v="166"/>
        <pc:sldMkLst>
          <pc:docMk/>
          <pc:sldMk cId="2167469261" sldId="983"/>
        </pc:sldMkLst>
      </pc:sldChg>
      <pc:sldChg chg="add">
        <pc:chgData name="Yvie Johnson" userId="S::yvonne.johnson_oregoned.org#ext#@neahq.onmicrosoft.com::329e8a35-80c5-464d-8280-a867152f8de6" providerId="AD" clId="Web-{269B7970-A17F-F881-B529-7E752DA971D8}" dt="2026-06-30T15:50:39.449" v="167"/>
        <pc:sldMkLst>
          <pc:docMk/>
          <pc:sldMk cId="1159003086" sldId="984"/>
        </pc:sldMkLst>
      </pc:sldChg>
      <pc:sldChg chg="add">
        <pc:chgData name="Yvie Johnson" userId="S::yvonne.johnson_oregoned.org#ext#@neahq.onmicrosoft.com::329e8a35-80c5-464d-8280-a867152f8de6" providerId="AD" clId="Web-{269B7970-A17F-F881-B529-7E752DA971D8}" dt="2026-06-30T15:50:39.574" v="168"/>
        <pc:sldMkLst>
          <pc:docMk/>
          <pc:sldMk cId="3882654834" sldId="985"/>
        </pc:sldMkLst>
      </pc:sldChg>
      <pc:sldChg chg="add">
        <pc:chgData name="Yvie Johnson" userId="S::yvonne.johnson_oregoned.org#ext#@neahq.onmicrosoft.com::329e8a35-80c5-464d-8280-a867152f8de6" providerId="AD" clId="Web-{269B7970-A17F-F881-B529-7E752DA971D8}" dt="2026-06-30T15:50:39.730" v="169"/>
        <pc:sldMkLst>
          <pc:docMk/>
          <pc:sldMk cId="2427923076" sldId="986"/>
        </pc:sldMkLst>
      </pc:sldChg>
      <pc:sldChg chg="add">
        <pc:chgData name="Yvie Johnson" userId="S::yvonne.johnson_oregoned.org#ext#@neahq.onmicrosoft.com::329e8a35-80c5-464d-8280-a867152f8de6" providerId="AD" clId="Web-{269B7970-A17F-F881-B529-7E752DA971D8}" dt="2026-06-30T15:50:39.824" v="170"/>
        <pc:sldMkLst>
          <pc:docMk/>
          <pc:sldMk cId="2144498499" sldId="987"/>
        </pc:sldMkLst>
      </pc:sldChg>
      <pc:sldChg chg="add">
        <pc:chgData name="Yvie Johnson" userId="S::yvonne.johnson_oregoned.org#ext#@neahq.onmicrosoft.com::329e8a35-80c5-464d-8280-a867152f8de6" providerId="AD" clId="Web-{269B7970-A17F-F881-B529-7E752DA971D8}" dt="2026-06-30T15:50:39.980" v="171"/>
        <pc:sldMkLst>
          <pc:docMk/>
          <pc:sldMk cId="1216194996" sldId="988"/>
        </pc:sldMkLst>
      </pc:sldChg>
      <pc:sldChg chg="add">
        <pc:chgData name="Yvie Johnson" userId="S::yvonne.johnson_oregoned.org#ext#@neahq.onmicrosoft.com::329e8a35-80c5-464d-8280-a867152f8de6" providerId="AD" clId="Web-{269B7970-A17F-F881-B529-7E752DA971D8}" dt="2026-06-30T15:50:40.089" v="172"/>
        <pc:sldMkLst>
          <pc:docMk/>
          <pc:sldMk cId="815550078" sldId="989"/>
        </pc:sldMkLst>
      </pc:sldChg>
      <pc:sldChg chg="add">
        <pc:chgData name="Yvie Johnson" userId="S::yvonne.johnson_oregoned.org#ext#@neahq.onmicrosoft.com::329e8a35-80c5-464d-8280-a867152f8de6" providerId="AD" clId="Web-{269B7970-A17F-F881-B529-7E752DA971D8}" dt="2026-06-30T15:50:40.230" v="173"/>
        <pc:sldMkLst>
          <pc:docMk/>
          <pc:sldMk cId="3906009778" sldId="990"/>
        </pc:sldMkLst>
      </pc:sldChg>
      <pc:sldChg chg="modSp add replId">
        <pc:chgData name="Yvie Johnson" userId="S::yvonne.johnson_oregoned.org#ext#@neahq.onmicrosoft.com::329e8a35-80c5-464d-8280-a867152f8de6" providerId="AD" clId="Web-{269B7970-A17F-F881-B529-7E752DA971D8}" dt="2026-06-30T15:55:00.622" v="195" actId="20577"/>
        <pc:sldMkLst>
          <pc:docMk/>
          <pc:sldMk cId="893587435" sldId="991"/>
        </pc:sldMkLst>
        <pc:spChg chg="mod">
          <ac:chgData name="Yvie Johnson" userId="S::yvonne.johnson_oregoned.org#ext#@neahq.onmicrosoft.com::329e8a35-80c5-464d-8280-a867152f8de6" providerId="AD" clId="Web-{269B7970-A17F-F881-B529-7E752DA971D8}" dt="2026-06-30T15:55:00.622" v="195" actId="20577"/>
          <ac:spMkLst>
            <pc:docMk/>
            <pc:sldMk cId="893587435" sldId="991"/>
            <ac:spMk id="2" creationId="{EF700618-0AC0-62E3-7E8F-5F6295237B1C}"/>
          </ac:spMkLst>
        </pc:spChg>
      </pc:sldChg>
      <pc:sldChg chg="add">
        <pc:chgData name="Yvie Johnson" userId="S::yvonne.johnson_oregoned.org#ext#@neahq.onmicrosoft.com::329e8a35-80c5-464d-8280-a867152f8de6" providerId="AD" clId="Web-{269B7970-A17F-F881-B529-7E752DA971D8}" dt="2026-06-30T15:55:16.934" v="196"/>
        <pc:sldMkLst>
          <pc:docMk/>
          <pc:sldMk cId="678092725" sldId="992"/>
        </pc:sldMkLst>
      </pc:sldChg>
      <pc:sldChg chg="add">
        <pc:chgData name="Yvie Johnson" userId="S::yvonne.johnson_oregoned.org#ext#@neahq.onmicrosoft.com::329e8a35-80c5-464d-8280-a867152f8de6" providerId="AD" clId="Web-{269B7970-A17F-F881-B529-7E752DA971D8}" dt="2026-06-30T15:55:17.059" v="197"/>
        <pc:sldMkLst>
          <pc:docMk/>
          <pc:sldMk cId="3027496786" sldId="993"/>
        </pc:sldMkLst>
      </pc:sldChg>
      <pc:sldChg chg="modSp add replId">
        <pc:chgData name="Yvie Johnson" userId="S::yvonne.johnson_oregoned.org#ext#@neahq.onmicrosoft.com::329e8a35-80c5-464d-8280-a867152f8de6" providerId="AD" clId="Web-{269B7970-A17F-F881-B529-7E752DA971D8}" dt="2026-06-30T15:58:45.076" v="219" actId="20577"/>
        <pc:sldMkLst>
          <pc:docMk/>
          <pc:sldMk cId="1019608571" sldId="994"/>
        </pc:sldMkLst>
        <pc:spChg chg="mod">
          <ac:chgData name="Yvie Johnson" userId="S::yvonne.johnson_oregoned.org#ext#@neahq.onmicrosoft.com::329e8a35-80c5-464d-8280-a867152f8de6" providerId="AD" clId="Web-{269B7970-A17F-F881-B529-7E752DA971D8}" dt="2026-06-30T15:58:38.092" v="218" actId="20577"/>
          <ac:spMkLst>
            <pc:docMk/>
            <pc:sldMk cId="1019608571" sldId="994"/>
            <ac:spMk id="2" creationId="{D6D5BC1F-FED4-440F-8319-7E9E8CF8C416}"/>
          </ac:spMkLst>
        </pc:spChg>
        <pc:spChg chg="mod">
          <ac:chgData name="Yvie Johnson" userId="S::yvonne.johnson_oregoned.org#ext#@neahq.onmicrosoft.com::329e8a35-80c5-464d-8280-a867152f8de6" providerId="AD" clId="Web-{269B7970-A17F-F881-B529-7E752DA971D8}" dt="2026-06-30T15:58:45.076" v="219" actId="20577"/>
          <ac:spMkLst>
            <pc:docMk/>
            <pc:sldMk cId="1019608571" sldId="994"/>
            <ac:spMk id="3" creationId="{F3DEE0B7-4253-87A4-18E6-BBE5BD0B0264}"/>
          </ac:spMkLst>
        </pc:spChg>
      </pc:sldChg>
      <pc:sldChg chg="modSp add ord replId">
        <pc:chgData name="Yvie Johnson" userId="S::yvonne.johnson_oregoned.org#ext#@neahq.onmicrosoft.com::329e8a35-80c5-464d-8280-a867152f8de6" providerId="AD" clId="Web-{269B7970-A17F-F881-B529-7E752DA971D8}" dt="2026-06-30T15:59:21.436" v="231" actId="20577"/>
        <pc:sldMkLst>
          <pc:docMk/>
          <pc:sldMk cId="1614344413" sldId="995"/>
        </pc:sldMkLst>
        <pc:spChg chg="mod">
          <ac:chgData name="Yvie Johnson" userId="S::yvonne.johnson_oregoned.org#ext#@neahq.onmicrosoft.com::329e8a35-80c5-464d-8280-a867152f8de6" providerId="AD" clId="Web-{269B7970-A17F-F881-B529-7E752DA971D8}" dt="2026-06-30T15:59:21.436" v="231" actId="20577"/>
          <ac:spMkLst>
            <pc:docMk/>
            <pc:sldMk cId="1614344413" sldId="995"/>
            <ac:spMk id="2" creationId="{3E9BD42E-47EB-DFAB-7AF1-A01D849A6663}"/>
          </ac:spMkLst>
        </pc:spChg>
      </pc:sldChg>
      <pc:sldChg chg="modSp add ord replId">
        <pc:chgData name="Yvie Johnson" userId="S::yvonne.johnson_oregoned.org#ext#@neahq.onmicrosoft.com::329e8a35-80c5-464d-8280-a867152f8de6" providerId="AD" clId="Web-{269B7970-A17F-F881-B529-7E752DA971D8}" dt="2026-06-30T16:00:41.905" v="238"/>
        <pc:sldMkLst>
          <pc:docMk/>
          <pc:sldMk cId="1947085817" sldId="996"/>
        </pc:sldMkLst>
        <pc:spChg chg="mod">
          <ac:chgData name="Yvie Johnson" userId="S::yvonne.johnson_oregoned.org#ext#@neahq.onmicrosoft.com::329e8a35-80c5-464d-8280-a867152f8de6" providerId="AD" clId="Web-{269B7970-A17F-F881-B529-7E752DA971D8}" dt="2026-06-30T16:00:05.655" v="235" actId="20577"/>
          <ac:spMkLst>
            <pc:docMk/>
            <pc:sldMk cId="1947085817" sldId="996"/>
            <ac:spMk id="2" creationId="{A3ABE677-EAE2-8E9F-DF7E-97A24284D81B}"/>
          </ac:spMkLst>
        </pc:spChg>
      </pc:sldChg>
      <pc:sldChg chg="modSp add ord replId">
        <pc:chgData name="Yvie Johnson" userId="S::yvonne.johnson_oregoned.org#ext#@neahq.onmicrosoft.com::329e8a35-80c5-464d-8280-a867152f8de6" providerId="AD" clId="Web-{269B7970-A17F-F881-B529-7E752DA971D8}" dt="2026-06-30T16:07:15.516" v="256" actId="20577"/>
        <pc:sldMkLst>
          <pc:docMk/>
          <pc:sldMk cId="3010426906" sldId="997"/>
        </pc:sldMkLst>
        <pc:spChg chg="mod">
          <ac:chgData name="Yvie Johnson" userId="S::yvonne.johnson_oregoned.org#ext#@neahq.onmicrosoft.com::329e8a35-80c5-464d-8280-a867152f8de6" providerId="AD" clId="Web-{269B7970-A17F-F881-B529-7E752DA971D8}" dt="2026-06-30T16:07:15.516" v="256" actId="20577"/>
          <ac:spMkLst>
            <pc:docMk/>
            <pc:sldMk cId="3010426906" sldId="997"/>
            <ac:spMk id="2" creationId="{0567EB6E-6CEF-480D-E70B-7CF6C8934AF2}"/>
          </ac:spMkLst>
        </pc:spChg>
      </pc:sldChg>
      <pc:sldChg chg="add del">
        <pc:chgData name="Yvie Johnson" userId="S::yvonne.johnson_oregoned.org#ext#@neahq.onmicrosoft.com::329e8a35-80c5-464d-8280-a867152f8de6" providerId="AD" clId="Web-{269B7970-A17F-F881-B529-7E752DA971D8}" dt="2026-06-30T16:11:08.564" v="268"/>
        <pc:sldMkLst>
          <pc:docMk/>
          <pc:sldMk cId="74161789" sldId="998"/>
        </pc:sldMkLst>
      </pc:sldChg>
      <pc:sldChg chg="add">
        <pc:chgData name="Yvie Johnson" userId="S::yvonne.johnson_oregoned.org#ext#@neahq.onmicrosoft.com::329e8a35-80c5-464d-8280-a867152f8de6" providerId="AD" clId="Web-{269B7970-A17F-F881-B529-7E752DA971D8}" dt="2026-06-30T16:10:25.767" v="258"/>
        <pc:sldMkLst>
          <pc:docMk/>
          <pc:sldMk cId="3887383387" sldId="999"/>
        </pc:sldMkLst>
      </pc:sldChg>
      <pc:sldChg chg="add">
        <pc:chgData name="Yvie Johnson" userId="S::yvonne.johnson_oregoned.org#ext#@neahq.onmicrosoft.com::329e8a35-80c5-464d-8280-a867152f8de6" providerId="AD" clId="Web-{269B7970-A17F-F881-B529-7E752DA971D8}" dt="2026-06-30T16:10:25.860" v="259"/>
        <pc:sldMkLst>
          <pc:docMk/>
          <pc:sldMk cId="2408516443" sldId="1000"/>
        </pc:sldMkLst>
      </pc:sldChg>
      <pc:sldChg chg="add">
        <pc:chgData name="Yvie Johnson" userId="S::yvonne.johnson_oregoned.org#ext#@neahq.onmicrosoft.com::329e8a35-80c5-464d-8280-a867152f8de6" providerId="AD" clId="Web-{269B7970-A17F-F881-B529-7E752DA971D8}" dt="2026-06-30T16:10:26.001" v="260"/>
        <pc:sldMkLst>
          <pc:docMk/>
          <pc:sldMk cId="1053315151" sldId="1001"/>
        </pc:sldMkLst>
      </pc:sldChg>
      <pc:sldChg chg="add">
        <pc:chgData name="Yvie Johnson" userId="S::yvonne.johnson_oregoned.org#ext#@neahq.onmicrosoft.com::329e8a35-80c5-464d-8280-a867152f8de6" providerId="AD" clId="Web-{269B7970-A17F-F881-B529-7E752DA971D8}" dt="2026-06-30T16:10:26.110" v="261"/>
        <pc:sldMkLst>
          <pc:docMk/>
          <pc:sldMk cId="3719931377" sldId="1002"/>
        </pc:sldMkLst>
      </pc:sldChg>
      <pc:sldChg chg="add">
        <pc:chgData name="Yvie Johnson" userId="S::yvonne.johnson_oregoned.org#ext#@neahq.onmicrosoft.com::329e8a35-80c5-464d-8280-a867152f8de6" providerId="AD" clId="Web-{269B7970-A17F-F881-B529-7E752DA971D8}" dt="2026-06-30T16:10:26.298" v="262"/>
        <pc:sldMkLst>
          <pc:docMk/>
          <pc:sldMk cId="4193559347" sldId="1003"/>
        </pc:sldMkLst>
      </pc:sldChg>
      <pc:sldChg chg="add">
        <pc:chgData name="Yvie Johnson" userId="S::yvonne.johnson_oregoned.org#ext#@neahq.onmicrosoft.com::329e8a35-80c5-464d-8280-a867152f8de6" providerId="AD" clId="Web-{269B7970-A17F-F881-B529-7E752DA971D8}" dt="2026-06-30T16:10:26.439" v="263"/>
        <pc:sldMkLst>
          <pc:docMk/>
          <pc:sldMk cId="3510299410" sldId="1004"/>
        </pc:sldMkLst>
      </pc:sldChg>
      <pc:sldChg chg="add">
        <pc:chgData name="Yvie Johnson" userId="S::yvonne.johnson_oregoned.org#ext#@neahq.onmicrosoft.com::329e8a35-80c5-464d-8280-a867152f8de6" providerId="AD" clId="Web-{269B7970-A17F-F881-B529-7E752DA971D8}" dt="2026-06-30T16:10:26.689" v="264"/>
        <pc:sldMkLst>
          <pc:docMk/>
          <pc:sldMk cId="1037000913" sldId="1005"/>
        </pc:sldMkLst>
      </pc:sldChg>
      <pc:sldChg chg="add">
        <pc:chgData name="Yvie Johnson" userId="S::yvonne.johnson_oregoned.org#ext#@neahq.onmicrosoft.com::329e8a35-80c5-464d-8280-a867152f8de6" providerId="AD" clId="Web-{269B7970-A17F-F881-B529-7E752DA971D8}" dt="2026-06-30T16:10:27.189" v="265"/>
        <pc:sldMkLst>
          <pc:docMk/>
          <pc:sldMk cId="747876774" sldId="1006"/>
        </pc:sldMkLst>
      </pc:sldChg>
      <pc:sldChg chg="add">
        <pc:chgData name="Yvie Johnson" userId="S::yvonne.johnson_oregoned.org#ext#@neahq.onmicrosoft.com::329e8a35-80c5-464d-8280-a867152f8de6" providerId="AD" clId="Web-{269B7970-A17F-F881-B529-7E752DA971D8}" dt="2026-06-30T16:10:27.642" v="266"/>
        <pc:sldMkLst>
          <pc:docMk/>
          <pc:sldMk cId="695922938" sldId="1007"/>
        </pc:sldMkLst>
      </pc:sldChg>
      <pc:sldChg chg="add">
        <pc:chgData name="Yvie Johnson" userId="S::yvonne.johnson_oregoned.org#ext#@neahq.onmicrosoft.com::329e8a35-80c5-464d-8280-a867152f8de6" providerId="AD" clId="Web-{269B7970-A17F-F881-B529-7E752DA971D8}" dt="2026-06-30T16:11:25.423" v="269"/>
        <pc:sldMkLst>
          <pc:docMk/>
          <pc:sldMk cId="2295659050" sldId="1008"/>
        </pc:sldMkLst>
      </pc:sldChg>
      <pc:sldChg chg="add">
        <pc:chgData name="Yvie Johnson" userId="S::yvonne.johnson_oregoned.org#ext#@neahq.onmicrosoft.com::329e8a35-80c5-464d-8280-a867152f8de6" providerId="AD" clId="Web-{269B7970-A17F-F881-B529-7E752DA971D8}" dt="2026-06-30T16:11:25.595" v="270"/>
        <pc:sldMkLst>
          <pc:docMk/>
          <pc:sldMk cId="4238051625" sldId="1009"/>
        </pc:sldMkLst>
      </pc:sldChg>
      <pc:sldChg chg="add">
        <pc:chgData name="Yvie Johnson" userId="S::yvonne.johnson_oregoned.org#ext#@neahq.onmicrosoft.com::329e8a35-80c5-464d-8280-a867152f8de6" providerId="AD" clId="Web-{269B7970-A17F-F881-B529-7E752DA971D8}" dt="2026-06-30T16:11:25.736" v="271"/>
        <pc:sldMkLst>
          <pc:docMk/>
          <pc:sldMk cId="2004196217" sldId="1010"/>
        </pc:sldMkLst>
      </pc:sldChg>
      <pc:sldChg chg="add">
        <pc:chgData name="Yvie Johnson" userId="S::yvonne.johnson_oregoned.org#ext#@neahq.onmicrosoft.com::329e8a35-80c5-464d-8280-a867152f8de6" providerId="AD" clId="Web-{269B7970-A17F-F881-B529-7E752DA971D8}" dt="2026-06-30T16:11:25.814" v="272"/>
        <pc:sldMkLst>
          <pc:docMk/>
          <pc:sldMk cId="2812626313" sldId="1011"/>
        </pc:sldMkLst>
      </pc:sldChg>
      <pc:sldChg chg="add">
        <pc:chgData name="Yvie Johnson" userId="S::yvonne.johnson_oregoned.org#ext#@neahq.onmicrosoft.com::329e8a35-80c5-464d-8280-a867152f8de6" providerId="AD" clId="Web-{269B7970-A17F-F881-B529-7E752DA971D8}" dt="2026-06-30T16:11:25.954" v="273"/>
        <pc:sldMkLst>
          <pc:docMk/>
          <pc:sldMk cId="3072677439" sldId="1012"/>
        </pc:sldMkLst>
      </pc:sldChg>
      <pc:sldChg chg="add">
        <pc:chgData name="Yvie Johnson" userId="S::yvonne.johnson_oregoned.org#ext#@neahq.onmicrosoft.com::329e8a35-80c5-464d-8280-a867152f8de6" providerId="AD" clId="Web-{269B7970-A17F-F881-B529-7E752DA971D8}" dt="2026-06-30T16:12:15.986" v="275"/>
        <pc:sldMkLst>
          <pc:docMk/>
          <pc:sldMk cId="2027706912" sldId="1013"/>
        </pc:sldMkLst>
      </pc:sldChg>
      <pc:sldChg chg="add">
        <pc:chgData name="Yvie Johnson" userId="S::yvonne.johnson_oregoned.org#ext#@neahq.onmicrosoft.com::329e8a35-80c5-464d-8280-a867152f8de6" providerId="AD" clId="Web-{269B7970-A17F-F881-B529-7E752DA971D8}" dt="2026-06-30T16:12:16.205" v="276"/>
        <pc:sldMkLst>
          <pc:docMk/>
          <pc:sldMk cId="2999941255" sldId="1014"/>
        </pc:sldMkLst>
      </pc:sldChg>
      <pc:sldChg chg="add">
        <pc:chgData name="Yvie Johnson" userId="S::yvonne.johnson_oregoned.org#ext#@neahq.onmicrosoft.com::329e8a35-80c5-464d-8280-a867152f8de6" providerId="AD" clId="Web-{269B7970-A17F-F881-B529-7E752DA971D8}" dt="2026-06-30T16:12:16.361" v="277"/>
        <pc:sldMkLst>
          <pc:docMk/>
          <pc:sldMk cId="4274047097" sldId="1015"/>
        </pc:sldMkLst>
      </pc:sldChg>
      <pc:sldChg chg="add">
        <pc:chgData name="Yvie Johnson" userId="S::yvonne.johnson_oregoned.org#ext#@neahq.onmicrosoft.com::329e8a35-80c5-464d-8280-a867152f8de6" providerId="AD" clId="Web-{269B7970-A17F-F881-B529-7E752DA971D8}" dt="2026-06-30T16:12:16.439" v="278"/>
        <pc:sldMkLst>
          <pc:docMk/>
          <pc:sldMk cId="3195002213" sldId="1016"/>
        </pc:sldMkLst>
      </pc:sldChg>
      <pc:sldChg chg="add">
        <pc:chgData name="Yvie Johnson" userId="S::yvonne.johnson_oregoned.org#ext#@neahq.onmicrosoft.com::329e8a35-80c5-464d-8280-a867152f8de6" providerId="AD" clId="Web-{269B7970-A17F-F881-B529-7E752DA971D8}" dt="2026-06-30T16:12:16.533" v="279"/>
        <pc:sldMkLst>
          <pc:docMk/>
          <pc:sldMk cId="3278286921" sldId="1017"/>
        </pc:sldMkLst>
      </pc:sldChg>
      <pc:sldChg chg="add">
        <pc:chgData name="Yvie Johnson" userId="S::yvonne.johnson_oregoned.org#ext#@neahq.onmicrosoft.com::329e8a35-80c5-464d-8280-a867152f8de6" providerId="AD" clId="Web-{269B7970-A17F-F881-B529-7E752DA971D8}" dt="2026-06-30T16:14:10.206" v="281"/>
        <pc:sldMkLst>
          <pc:docMk/>
          <pc:sldMk cId="2940420962" sldId="1018"/>
        </pc:sldMkLst>
      </pc:sldChg>
      <pc:sldChg chg="add">
        <pc:chgData name="Yvie Johnson" userId="S::yvonne.johnson_oregoned.org#ext#@neahq.onmicrosoft.com::329e8a35-80c5-464d-8280-a867152f8de6" providerId="AD" clId="Web-{269B7970-A17F-F881-B529-7E752DA971D8}" dt="2026-06-30T16:17:55.848" v="300"/>
        <pc:sldMkLst>
          <pc:docMk/>
          <pc:sldMk cId="3745253046" sldId="1019"/>
        </pc:sldMkLst>
      </pc:sldChg>
      <pc:sldChg chg="add">
        <pc:chgData name="Yvie Johnson" userId="S::yvonne.johnson_oregoned.org#ext#@neahq.onmicrosoft.com::329e8a35-80c5-464d-8280-a867152f8de6" providerId="AD" clId="Web-{269B7970-A17F-F881-B529-7E752DA971D8}" dt="2026-06-30T16:17:55.973" v="301"/>
        <pc:sldMkLst>
          <pc:docMk/>
          <pc:sldMk cId="3413157183" sldId="1020"/>
        </pc:sldMkLst>
      </pc:sldChg>
      <pc:sldChg chg="add">
        <pc:chgData name="Yvie Johnson" userId="S::yvonne.johnson_oregoned.org#ext#@neahq.onmicrosoft.com::329e8a35-80c5-464d-8280-a867152f8de6" providerId="AD" clId="Web-{269B7970-A17F-F881-B529-7E752DA971D8}" dt="2026-06-30T16:17:56.192" v="302"/>
        <pc:sldMkLst>
          <pc:docMk/>
          <pc:sldMk cId="3416017764" sldId="1021"/>
        </pc:sldMkLst>
      </pc:sldChg>
      <pc:sldChg chg="add">
        <pc:chgData name="Yvie Johnson" userId="S::yvonne.johnson_oregoned.org#ext#@neahq.onmicrosoft.com::329e8a35-80c5-464d-8280-a867152f8de6" providerId="AD" clId="Web-{269B7970-A17F-F881-B529-7E752DA971D8}" dt="2026-06-30T16:17:56.426" v="303"/>
        <pc:sldMkLst>
          <pc:docMk/>
          <pc:sldMk cId="1401691690" sldId="1022"/>
        </pc:sldMkLst>
      </pc:sldChg>
      <pc:sldChg chg="add">
        <pc:chgData name="Yvie Johnson" userId="S::yvonne.johnson_oregoned.org#ext#@neahq.onmicrosoft.com::329e8a35-80c5-464d-8280-a867152f8de6" providerId="AD" clId="Web-{269B7970-A17F-F881-B529-7E752DA971D8}" dt="2026-06-30T16:17:56.645" v="304"/>
        <pc:sldMkLst>
          <pc:docMk/>
          <pc:sldMk cId="2586472660" sldId="1023"/>
        </pc:sldMkLst>
      </pc:sldChg>
      <pc:sldMasterChg chg="addSldLayout">
        <pc:chgData name="Yvie Johnson" userId="S::yvonne.johnson_oregoned.org#ext#@neahq.onmicrosoft.com::329e8a35-80c5-464d-8280-a867152f8de6" providerId="AD" clId="Web-{269B7970-A17F-F881-B529-7E752DA971D8}" dt="2026-06-30T16:11:25.814" v="272"/>
        <pc:sldMasterMkLst>
          <pc:docMk/>
          <pc:sldMasterMk cId="2054322300" sldId="2147483648"/>
        </pc:sldMasterMkLst>
        <pc:sldLayoutChg chg="add">
          <pc:chgData name="Yvie Johnson" userId="S::yvonne.johnson_oregoned.org#ext#@neahq.onmicrosoft.com::329e8a35-80c5-464d-8280-a867152f8de6" providerId="AD" clId="Web-{269B7970-A17F-F881-B529-7E752DA971D8}" dt="2026-06-30T16:11:25.814" v="272"/>
          <pc:sldLayoutMkLst>
            <pc:docMk/>
            <pc:sldMasterMk cId="2054322300" sldId="2147483648"/>
            <pc:sldLayoutMk cId="3944309290" sldId="2147483673"/>
          </pc:sldLayoutMkLst>
        </pc:sldLayoutChg>
      </pc:sldMasterChg>
    </pc:docChg>
  </pc:docChgLst>
  <pc:docChgLst>
    <pc:chgData name="Yvie Johnson" userId="S::yvonne.johnson_oregoned.org#ext#@neahq.onmicrosoft.com::329e8a35-80c5-464d-8280-a867152f8de6" providerId="AD" clId="Web-{CB4F439C-455A-50CB-F31B-6647009E585E}"/>
    <pc:docChg chg="addSld delSld sldOrd">
      <pc:chgData name="Yvie Johnson" userId="S::yvonne.johnson_oregoned.org#ext#@neahq.onmicrosoft.com::329e8a35-80c5-464d-8280-a867152f8de6" providerId="AD" clId="Web-{CB4F439C-455A-50CB-F31B-6647009E585E}" dt="2026-06-30T16:37:42.173" v="2"/>
      <pc:docMkLst>
        <pc:docMk/>
      </pc:docMkLst>
      <pc:sldChg chg="del">
        <pc:chgData name="Yvie Johnson" userId="S::yvonne.johnson_oregoned.org#ext#@neahq.onmicrosoft.com::329e8a35-80c5-464d-8280-a867152f8de6" providerId="AD" clId="Web-{CB4F439C-455A-50CB-F31B-6647009E585E}" dt="2026-06-30T16:37:05.330" v="0"/>
        <pc:sldMkLst>
          <pc:docMk/>
          <pc:sldMk cId="109857222" sldId="256"/>
        </pc:sldMkLst>
      </pc:sldChg>
      <pc:sldChg chg="add ord">
        <pc:chgData name="Yvie Johnson" userId="S::yvonne.johnson_oregoned.org#ext#@neahq.onmicrosoft.com::329e8a35-80c5-464d-8280-a867152f8de6" providerId="AD" clId="Web-{CB4F439C-455A-50CB-F31B-6647009E585E}" dt="2026-06-30T16:37:42.173" v="2"/>
        <pc:sldMkLst>
          <pc:docMk/>
          <pc:sldMk cId="2894847459" sldId="1024"/>
        </pc:sldMkLst>
      </pc:sldChg>
    </pc:docChg>
  </pc:docChgLst>
  <pc:docChgLst>
    <pc:chgData name="Yvie Johnson" userId="S::yvonne.johnson_oregoned.org#ext#@neahq.onmicrosoft.com::329e8a35-80c5-464d-8280-a867152f8de6" providerId="AD" clId="Web-{DDC24694-3CBC-D8F8-DA3E-8B3A34C290B8}"/>
    <pc:docChg chg="delSld modSld">
      <pc:chgData name="Yvie Johnson" userId="S::yvonne.johnson_oregoned.org#ext#@neahq.onmicrosoft.com::329e8a35-80c5-464d-8280-a867152f8de6" providerId="AD" clId="Web-{DDC24694-3CBC-D8F8-DA3E-8B3A34C290B8}" dt="2026-06-30T18:53:53.559" v="19"/>
      <pc:docMkLst>
        <pc:docMk/>
      </pc:docMkLst>
      <pc:sldChg chg="del">
        <pc:chgData name="Yvie Johnson" userId="S::yvonne.johnson_oregoned.org#ext#@neahq.onmicrosoft.com::329e8a35-80c5-464d-8280-a867152f8de6" providerId="AD" clId="Web-{DDC24694-3CBC-D8F8-DA3E-8B3A34C290B8}" dt="2026-06-30T18:33:56.176" v="0"/>
        <pc:sldMkLst>
          <pc:docMk/>
          <pc:sldMk cId="3337926353" sldId="911"/>
        </pc:sldMkLst>
      </pc:sldChg>
      <pc:sldChg chg="del">
        <pc:chgData name="Yvie Johnson" userId="S::yvonne.johnson_oregoned.org#ext#@neahq.onmicrosoft.com::329e8a35-80c5-464d-8280-a867152f8de6" providerId="AD" clId="Web-{DDC24694-3CBC-D8F8-DA3E-8B3A34C290B8}" dt="2026-06-30T18:53:53.559" v="19"/>
        <pc:sldMkLst>
          <pc:docMk/>
          <pc:sldMk cId="2318254167" sldId="971"/>
        </pc:sldMkLst>
      </pc:sldChg>
      <pc:sldChg chg="modSp">
        <pc:chgData name="Yvie Johnson" userId="S::yvonne.johnson_oregoned.org#ext#@neahq.onmicrosoft.com::329e8a35-80c5-464d-8280-a867152f8de6" providerId="AD" clId="Web-{DDC24694-3CBC-D8F8-DA3E-8B3A34C290B8}" dt="2026-06-30T18:36:08.568" v="12" actId="20577"/>
        <pc:sldMkLst>
          <pc:docMk/>
          <pc:sldMk cId="893587435" sldId="991"/>
        </pc:sldMkLst>
        <pc:spChg chg="mod">
          <ac:chgData name="Yvie Johnson" userId="S::yvonne.johnson_oregoned.org#ext#@neahq.onmicrosoft.com::329e8a35-80c5-464d-8280-a867152f8de6" providerId="AD" clId="Web-{DDC24694-3CBC-D8F8-DA3E-8B3A34C290B8}" dt="2026-06-30T18:36:08.568" v="12" actId="20577"/>
          <ac:spMkLst>
            <pc:docMk/>
            <pc:sldMk cId="893587435" sldId="991"/>
            <ac:spMk id="2" creationId="{EF700618-0AC0-62E3-7E8F-5F6295237B1C}"/>
          </ac:spMkLst>
        </pc:spChg>
      </pc:sldChg>
      <pc:sldChg chg="modSp">
        <pc:chgData name="Yvie Johnson" userId="S::yvonne.johnson_oregoned.org#ext#@neahq.onmicrosoft.com::329e8a35-80c5-464d-8280-a867152f8de6" providerId="AD" clId="Web-{DDC24694-3CBC-D8F8-DA3E-8B3A34C290B8}" dt="2026-06-30T18:38:33.553" v="15" actId="20577"/>
        <pc:sldMkLst>
          <pc:docMk/>
          <pc:sldMk cId="3010426906" sldId="997"/>
        </pc:sldMkLst>
        <pc:spChg chg="mod">
          <ac:chgData name="Yvie Johnson" userId="S::yvonne.johnson_oregoned.org#ext#@neahq.onmicrosoft.com::329e8a35-80c5-464d-8280-a867152f8de6" providerId="AD" clId="Web-{DDC24694-3CBC-D8F8-DA3E-8B3A34C290B8}" dt="2026-06-30T18:38:33.553" v="15" actId="20577"/>
          <ac:spMkLst>
            <pc:docMk/>
            <pc:sldMk cId="3010426906" sldId="997"/>
            <ac:spMk id="2" creationId="{0567EB6E-6CEF-480D-E70B-7CF6C8934AF2}"/>
          </ac:spMkLst>
        </pc:spChg>
      </pc:sldChg>
      <pc:sldChg chg="del">
        <pc:chgData name="Yvie Johnson" userId="S::yvonne.johnson_oregoned.org#ext#@neahq.onmicrosoft.com::329e8a35-80c5-464d-8280-a867152f8de6" providerId="AD" clId="Web-{DDC24694-3CBC-D8F8-DA3E-8B3A34C290B8}" dt="2026-06-30T18:41:09.476" v="16"/>
        <pc:sldMkLst>
          <pc:docMk/>
          <pc:sldMk cId="1053315151" sldId="1001"/>
        </pc:sldMkLst>
      </pc:sldChg>
      <pc:sldChg chg="del">
        <pc:chgData name="Yvie Johnson" userId="S::yvonne.johnson_oregoned.org#ext#@neahq.onmicrosoft.com::329e8a35-80c5-464d-8280-a867152f8de6" providerId="AD" clId="Web-{DDC24694-3CBC-D8F8-DA3E-8B3A34C290B8}" dt="2026-06-30T18:41:16.882" v="17"/>
        <pc:sldMkLst>
          <pc:docMk/>
          <pc:sldMk cId="3719931377" sldId="1002"/>
        </pc:sldMkLst>
      </pc:sldChg>
      <pc:sldChg chg="del">
        <pc:chgData name="Yvie Johnson" userId="S::yvonne.johnson_oregoned.org#ext#@neahq.onmicrosoft.com::329e8a35-80c5-464d-8280-a867152f8de6" providerId="AD" clId="Web-{DDC24694-3CBC-D8F8-DA3E-8B3A34C290B8}" dt="2026-06-30T18:41:51.664" v="18"/>
        <pc:sldMkLst>
          <pc:docMk/>
          <pc:sldMk cId="4193559347" sldId="1003"/>
        </pc:sldMkLst>
      </pc:sldChg>
    </pc:docChg>
  </pc:docChgLst>
  <pc:docChgLst>
    <pc:chgData name="Yvie Johnson" userId="S::yvonne.johnson_oregoned.org#ext#@neahq.onmicrosoft.com::329e8a35-80c5-464d-8280-a867152f8de6" providerId="AD" clId="Web-{B80C7E9A-24A6-337D-8781-C8CA02A57F08}"/>
    <pc:docChg chg="mod addSld delSld modSld sldOrd addMainMaster">
      <pc:chgData name="Yvie Johnson" userId="S::yvonne.johnson_oregoned.org#ext#@neahq.onmicrosoft.com::329e8a35-80c5-464d-8280-a867152f8de6" providerId="AD" clId="Web-{B80C7E9A-24A6-337D-8781-C8CA02A57F08}" dt="2026-06-30T09:00:05.242" v="677"/>
      <pc:docMkLst>
        <pc:docMk/>
      </pc:docMkLst>
      <pc:sldChg chg="modSp add del">
        <pc:chgData name="Yvie Johnson" userId="S::yvonne.johnson_oregoned.org#ext#@neahq.onmicrosoft.com::329e8a35-80c5-464d-8280-a867152f8de6" providerId="AD" clId="Web-{B80C7E9A-24A6-337D-8781-C8CA02A57F08}" dt="2026-06-30T08:08:42.724" v="320"/>
        <pc:sldMkLst>
          <pc:docMk/>
          <pc:sldMk cId="1951025563" sldId="261"/>
        </pc:sldMkLst>
        <pc:spChg chg="mod">
          <ac:chgData name="Yvie Johnson" userId="S::yvonne.johnson_oregoned.org#ext#@neahq.onmicrosoft.com::329e8a35-80c5-464d-8280-a867152f8de6" providerId="AD" clId="Web-{B80C7E9A-24A6-337D-8781-C8CA02A57F08}" dt="2026-06-30T08:08:07.318" v="318" actId="14100"/>
          <ac:spMkLst>
            <pc:docMk/>
            <pc:sldMk cId="1951025563" sldId="261"/>
            <ac:spMk id="2" creationId="{88FBAF93-14F9-F723-C38C-391CE4768873}"/>
          </ac:spMkLst>
        </pc:spChg>
      </pc:sldChg>
      <pc:sldChg chg="add del">
        <pc:chgData name="Yvie Johnson" userId="S::yvonne.johnson_oregoned.org#ext#@neahq.onmicrosoft.com::329e8a35-80c5-464d-8280-a867152f8de6" providerId="AD" clId="Web-{B80C7E9A-24A6-337D-8781-C8CA02A57F08}" dt="2026-06-30T08:12:26.474" v="376"/>
        <pc:sldMkLst>
          <pc:docMk/>
          <pc:sldMk cId="2964872321" sldId="262"/>
        </pc:sldMkLst>
      </pc:sldChg>
      <pc:sldChg chg="add del">
        <pc:chgData name="Yvie Johnson" userId="S::yvonne.johnson_oregoned.org#ext#@neahq.onmicrosoft.com::329e8a35-80c5-464d-8280-a867152f8de6" providerId="AD" clId="Web-{B80C7E9A-24A6-337D-8781-C8CA02A57F08}" dt="2026-06-30T08:19:48.681" v="402"/>
        <pc:sldMkLst>
          <pc:docMk/>
          <pc:sldMk cId="1166001847" sldId="263"/>
        </pc:sldMkLst>
      </pc:sldChg>
      <pc:sldChg chg="add del">
        <pc:chgData name="Yvie Johnson" userId="S::yvonne.johnson_oregoned.org#ext#@neahq.onmicrosoft.com::329e8a35-80c5-464d-8280-a867152f8de6" providerId="AD" clId="Web-{B80C7E9A-24A6-337D-8781-C8CA02A57F08}" dt="2026-06-30T08:22:03.978" v="424"/>
        <pc:sldMkLst>
          <pc:docMk/>
          <pc:sldMk cId="3338210643" sldId="265"/>
        </pc:sldMkLst>
      </pc:sldChg>
      <pc:sldChg chg="add del">
        <pc:chgData name="Yvie Johnson" userId="S::yvonne.johnson_oregoned.org#ext#@neahq.onmicrosoft.com::329e8a35-80c5-464d-8280-a867152f8de6" providerId="AD" clId="Web-{B80C7E9A-24A6-337D-8781-C8CA02A57F08}" dt="2026-06-30T07:36:04.285" v="24"/>
        <pc:sldMkLst>
          <pc:docMk/>
          <pc:sldMk cId="3195401881" sldId="314"/>
        </pc:sldMkLst>
      </pc:sldChg>
      <pc:sldChg chg="add del">
        <pc:chgData name="Yvie Johnson" userId="S::yvonne.johnson_oregoned.org#ext#@neahq.onmicrosoft.com::329e8a35-80c5-464d-8280-a867152f8de6" providerId="AD" clId="Web-{B80C7E9A-24A6-337D-8781-C8CA02A57F08}" dt="2026-06-30T07:36:18.831" v="33"/>
        <pc:sldMkLst>
          <pc:docMk/>
          <pc:sldMk cId="1382116723" sldId="814"/>
        </pc:sldMkLst>
      </pc:sldChg>
      <pc:sldChg chg="add del">
        <pc:chgData name="Yvie Johnson" userId="S::yvonne.johnson_oregoned.org#ext#@neahq.onmicrosoft.com::329e8a35-80c5-464d-8280-a867152f8de6" providerId="AD" clId="Web-{B80C7E9A-24A6-337D-8781-C8CA02A57F08}" dt="2026-06-30T07:36:05.972" v="26"/>
        <pc:sldMkLst>
          <pc:docMk/>
          <pc:sldMk cId="2297483547" sldId="859"/>
        </pc:sldMkLst>
      </pc:sldChg>
      <pc:sldChg chg="add del">
        <pc:chgData name="Yvie Johnson" userId="S::yvonne.johnson_oregoned.org#ext#@neahq.onmicrosoft.com::329e8a35-80c5-464d-8280-a867152f8de6" providerId="AD" clId="Web-{B80C7E9A-24A6-337D-8781-C8CA02A57F08}" dt="2026-06-30T07:36:17.581" v="31"/>
        <pc:sldMkLst>
          <pc:docMk/>
          <pc:sldMk cId="680754673" sldId="860"/>
        </pc:sldMkLst>
      </pc:sldChg>
      <pc:sldChg chg="add del">
        <pc:chgData name="Yvie Johnson" userId="S::yvonne.johnson_oregoned.org#ext#@neahq.onmicrosoft.com::329e8a35-80c5-464d-8280-a867152f8de6" providerId="AD" clId="Web-{B80C7E9A-24A6-337D-8781-C8CA02A57F08}" dt="2026-06-30T07:36:15.222" v="28"/>
        <pc:sldMkLst>
          <pc:docMk/>
          <pc:sldMk cId="1278620575" sldId="861"/>
        </pc:sldMkLst>
      </pc:sldChg>
      <pc:sldChg chg="add del">
        <pc:chgData name="Yvie Johnson" userId="S::yvonne.johnson_oregoned.org#ext#@neahq.onmicrosoft.com::329e8a35-80c5-464d-8280-a867152f8de6" providerId="AD" clId="Web-{B80C7E9A-24A6-337D-8781-C8CA02A57F08}" dt="2026-06-30T07:36:45.238" v="35"/>
        <pc:sldMkLst>
          <pc:docMk/>
          <pc:sldMk cId="799015218" sldId="885"/>
        </pc:sldMkLst>
      </pc:sldChg>
      <pc:sldChg chg="add del">
        <pc:chgData name="Yvie Johnson" userId="S::yvonne.johnson_oregoned.org#ext#@neahq.onmicrosoft.com::329e8a35-80c5-464d-8280-a867152f8de6" providerId="AD" clId="Web-{B80C7E9A-24A6-337D-8781-C8CA02A57F08}" dt="2026-06-30T07:36:05.331" v="25"/>
        <pc:sldMkLst>
          <pc:docMk/>
          <pc:sldMk cId="3663595538" sldId="891"/>
        </pc:sldMkLst>
      </pc:sldChg>
      <pc:sldChg chg="add del">
        <pc:chgData name="Yvie Johnson" userId="S::yvonne.johnson_oregoned.org#ext#@neahq.onmicrosoft.com::329e8a35-80c5-464d-8280-a867152f8de6" providerId="AD" clId="Web-{B80C7E9A-24A6-337D-8781-C8CA02A57F08}" dt="2026-06-30T07:36:06.441" v="27"/>
        <pc:sldMkLst>
          <pc:docMk/>
          <pc:sldMk cId="3098731252" sldId="893"/>
        </pc:sldMkLst>
      </pc:sldChg>
      <pc:sldChg chg="add del">
        <pc:chgData name="Yvie Johnson" userId="S::yvonne.johnson_oregoned.org#ext#@neahq.onmicrosoft.com::329e8a35-80c5-464d-8280-a867152f8de6" providerId="AD" clId="Web-{B80C7E9A-24A6-337D-8781-C8CA02A57F08}" dt="2026-06-30T07:36:16.331" v="29"/>
        <pc:sldMkLst>
          <pc:docMk/>
          <pc:sldMk cId="3250686682" sldId="894"/>
        </pc:sldMkLst>
      </pc:sldChg>
      <pc:sldChg chg="add del">
        <pc:chgData name="Yvie Johnson" userId="S::yvonne.johnson_oregoned.org#ext#@neahq.onmicrosoft.com::329e8a35-80c5-464d-8280-a867152f8de6" providerId="AD" clId="Web-{B80C7E9A-24A6-337D-8781-C8CA02A57F08}" dt="2026-06-30T07:36:16.941" v="30"/>
        <pc:sldMkLst>
          <pc:docMk/>
          <pc:sldMk cId="2403110345" sldId="895"/>
        </pc:sldMkLst>
      </pc:sldChg>
      <pc:sldChg chg="add del">
        <pc:chgData name="Yvie Johnson" userId="S::yvonne.johnson_oregoned.org#ext#@neahq.onmicrosoft.com::329e8a35-80c5-464d-8280-a867152f8de6" providerId="AD" clId="Web-{B80C7E9A-24A6-337D-8781-C8CA02A57F08}" dt="2026-06-30T07:36:41.191" v="34"/>
        <pc:sldMkLst>
          <pc:docMk/>
          <pc:sldMk cId="2177775410" sldId="897"/>
        </pc:sldMkLst>
      </pc:sldChg>
      <pc:sldChg chg="add del">
        <pc:chgData name="Yvie Johnson" userId="S::yvonne.johnson_oregoned.org#ext#@neahq.onmicrosoft.com::329e8a35-80c5-464d-8280-a867152f8de6" providerId="AD" clId="Web-{B80C7E9A-24A6-337D-8781-C8CA02A57F08}" dt="2026-06-30T07:36:18.175" v="32"/>
        <pc:sldMkLst>
          <pc:docMk/>
          <pc:sldMk cId="956743193" sldId="898"/>
        </pc:sldMkLst>
      </pc:sldChg>
      <pc:sldChg chg="modSp add">
        <pc:chgData name="Yvie Johnson" userId="S::yvonne.johnson_oregoned.org#ext#@neahq.onmicrosoft.com::329e8a35-80c5-464d-8280-a867152f8de6" providerId="AD" clId="Web-{B80C7E9A-24A6-337D-8781-C8CA02A57F08}" dt="2026-06-30T07:37:44.894" v="61" actId="20577"/>
        <pc:sldMkLst>
          <pc:docMk/>
          <pc:sldMk cId="732494308" sldId="899"/>
        </pc:sldMkLst>
        <pc:spChg chg="mod">
          <ac:chgData name="Yvie Johnson" userId="S::yvonne.johnson_oregoned.org#ext#@neahq.onmicrosoft.com::329e8a35-80c5-464d-8280-a867152f8de6" providerId="AD" clId="Web-{B80C7E9A-24A6-337D-8781-C8CA02A57F08}" dt="2026-06-30T07:37:24.097" v="54" actId="20577"/>
          <ac:spMkLst>
            <pc:docMk/>
            <pc:sldMk cId="732494308" sldId="899"/>
            <ac:spMk id="2" creationId="{00000000-0000-0000-0000-000000000000}"/>
          </ac:spMkLst>
        </pc:spChg>
        <pc:spChg chg="mod">
          <ac:chgData name="Yvie Johnson" userId="S::yvonne.johnson_oregoned.org#ext#@neahq.onmicrosoft.com::329e8a35-80c5-464d-8280-a867152f8de6" providerId="AD" clId="Web-{B80C7E9A-24A6-337D-8781-C8CA02A57F08}" dt="2026-06-30T07:37:44.894" v="61" actId="20577"/>
          <ac:spMkLst>
            <pc:docMk/>
            <pc:sldMk cId="732494308" sldId="899"/>
            <ac:spMk id="102402" creationId="{00000000-0000-0000-0000-000000000000}"/>
          </ac:spMkLst>
        </pc:spChg>
      </pc:sldChg>
      <pc:sldChg chg="add">
        <pc:chgData name="Yvie Johnson" userId="S::yvonne.johnson_oregoned.org#ext#@neahq.onmicrosoft.com::329e8a35-80c5-464d-8280-a867152f8de6" providerId="AD" clId="Web-{B80C7E9A-24A6-337D-8781-C8CA02A57F08}" dt="2026-06-30T07:35:45.878" v="13"/>
        <pc:sldMkLst>
          <pc:docMk/>
          <pc:sldMk cId="2327477459" sldId="900"/>
        </pc:sldMkLst>
      </pc:sldChg>
      <pc:sldChg chg="add">
        <pc:chgData name="Yvie Johnson" userId="S::yvonne.johnson_oregoned.org#ext#@neahq.onmicrosoft.com::329e8a35-80c5-464d-8280-a867152f8de6" providerId="AD" clId="Web-{B80C7E9A-24A6-337D-8781-C8CA02A57F08}" dt="2026-06-30T07:35:45.972" v="14"/>
        <pc:sldMkLst>
          <pc:docMk/>
          <pc:sldMk cId="3398673129" sldId="901"/>
        </pc:sldMkLst>
      </pc:sldChg>
      <pc:sldChg chg="modSp add">
        <pc:chgData name="Yvie Johnson" userId="S::yvonne.johnson_oregoned.org#ext#@neahq.onmicrosoft.com::329e8a35-80c5-464d-8280-a867152f8de6" providerId="AD" clId="Web-{B80C7E9A-24A6-337D-8781-C8CA02A57F08}" dt="2026-06-30T07:38:33.394" v="113"/>
        <pc:sldMkLst>
          <pc:docMk/>
          <pc:sldMk cId="942463931" sldId="902"/>
        </pc:sldMkLst>
        <pc:graphicFrameChg chg="mod modGraphic">
          <ac:chgData name="Yvie Johnson" userId="S::yvonne.johnson_oregoned.org#ext#@neahq.onmicrosoft.com::329e8a35-80c5-464d-8280-a867152f8de6" providerId="AD" clId="Web-{B80C7E9A-24A6-337D-8781-C8CA02A57F08}" dt="2026-06-30T07:38:33.394" v="113"/>
          <ac:graphicFrameMkLst>
            <pc:docMk/>
            <pc:sldMk cId="942463931" sldId="902"/>
            <ac:graphicFrameMk id="4" creationId="{00000000-0000-0000-0000-000000000000}"/>
          </ac:graphicFrameMkLst>
        </pc:graphicFrameChg>
      </pc:sldChg>
      <pc:sldChg chg="modSp add">
        <pc:chgData name="Yvie Johnson" userId="S::yvonne.johnson_oregoned.org#ext#@neahq.onmicrosoft.com::329e8a35-80c5-464d-8280-a867152f8de6" providerId="AD" clId="Web-{B80C7E9A-24A6-337D-8781-C8CA02A57F08}" dt="2026-06-30T07:42:21.941" v="151" actId="20577"/>
        <pc:sldMkLst>
          <pc:docMk/>
          <pc:sldMk cId="2211274901" sldId="903"/>
        </pc:sldMkLst>
        <pc:spChg chg="mod">
          <ac:chgData name="Yvie Johnson" userId="S::yvonne.johnson_oregoned.org#ext#@neahq.onmicrosoft.com::329e8a35-80c5-464d-8280-a867152f8de6" providerId="AD" clId="Web-{B80C7E9A-24A6-337D-8781-C8CA02A57F08}" dt="2026-06-30T07:42:21.941" v="151" actId="20577"/>
          <ac:spMkLst>
            <pc:docMk/>
            <pc:sldMk cId="2211274901" sldId="903"/>
            <ac:spMk id="3" creationId="{D5A9E3C9-07AA-41F6-A08B-5C66AAB1A24E}"/>
          </ac:spMkLst>
        </pc:spChg>
      </pc:sldChg>
      <pc:sldChg chg="modSp add del">
        <pc:chgData name="Yvie Johnson" userId="S::yvonne.johnson_oregoned.org#ext#@neahq.onmicrosoft.com::329e8a35-80c5-464d-8280-a867152f8de6" providerId="AD" clId="Web-{B80C7E9A-24A6-337D-8781-C8CA02A57F08}" dt="2026-06-30T07:50:16.932" v="303" actId="1076"/>
        <pc:sldMkLst>
          <pc:docMk/>
          <pc:sldMk cId="2124386868" sldId="904"/>
        </pc:sldMkLst>
        <pc:spChg chg="mod">
          <ac:chgData name="Yvie Johnson" userId="S::yvonne.johnson_oregoned.org#ext#@neahq.onmicrosoft.com::329e8a35-80c5-464d-8280-a867152f8de6" providerId="AD" clId="Web-{B80C7E9A-24A6-337D-8781-C8CA02A57F08}" dt="2026-06-30T07:41:58.660" v="149" actId="20577"/>
          <ac:spMkLst>
            <pc:docMk/>
            <pc:sldMk cId="2124386868" sldId="904"/>
            <ac:spMk id="2" creationId="{00000000-0000-0000-0000-000000000000}"/>
          </ac:spMkLst>
        </pc:spChg>
        <pc:spChg chg="mod">
          <ac:chgData name="Yvie Johnson" userId="S::yvonne.johnson_oregoned.org#ext#@neahq.onmicrosoft.com::329e8a35-80c5-464d-8280-a867152f8de6" providerId="AD" clId="Web-{B80C7E9A-24A6-337D-8781-C8CA02A57F08}" dt="2026-06-30T07:50:16.932" v="303" actId="1076"/>
          <ac:spMkLst>
            <pc:docMk/>
            <pc:sldMk cId="2124386868" sldId="904"/>
            <ac:spMk id="3" creationId="{00000000-0000-0000-0000-000000000000}"/>
          </ac:spMkLst>
        </pc:spChg>
      </pc:sldChg>
      <pc:sldChg chg="add">
        <pc:chgData name="Yvie Johnson" userId="S::yvonne.johnson_oregoned.org#ext#@neahq.onmicrosoft.com::329e8a35-80c5-464d-8280-a867152f8de6" providerId="AD" clId="Web-{B80C7E9A-24A6-337D-8781-C8CA02A57F08}" dt="2026-06-30T07:35:46.503" v="18"/>
        <pc:sldMkLst>
          <pc:docMk/>
          <pc:sldMk cId="2173541406" sldId="905"/>
        </pc:sldMkLst>
      </pc:sldChg>
      <pc:sldChg chg="add del ord">
        <pc:chgData name="Yvie Johnson" userId="S::yvonne.johnson_oregoned.org#ext#@neahq.onmicrosoft.com::329e8a35-80c5-464d-8280-a867152f8de6" providerId="AD" clId="Web-{B80C7E9A-24A6-337D-8781-C8CA02A57F08}" dt="2026-06-30T08:34:02.577" v="443"/>
        <pc:sldMkLst>
          <pc:docMk/>
          <pc:sldMk cId="2554485750" sldId="906"/>
        </pc:sldMkLst>
      </pc:sldChg>
      <pc:sldChg chg="add">
        <pc:chgData name="Yvie Johnson" userId="S::yvonne.johnson_oregoned.org#ext#@neahq.onmicrosoft.com::329e8a35-80c5-464d-8280-a867152f8de6" providerId="AD" clId="Web-{B80C7E9A-24A6-337D-8781-C8CA02A57F08}" dt="2026-06-30T07:35:46.894" v="20"/>
        <pc:sldMkLst>
          <pc:docMk/>
          <pc:sldMk cId="730760515" sldId="907"/>
        </pc:sldMkLst>
      </pc:sldChg>
      <pc:sldChg chg="modSp add">
        <pc:chgData name="Yvie Johnson" userId="S::yvonne.johnson_oregoned.org#ext#@neahq.onmicrosoft.com::329e8a35-80c5-464d-8280-a867152f8de6" providerId="AD" clId="Web-{B80C7E9A-24A6-337D-8781-C8CA02A57F08}" dt="2026-06-30T08:16:16.929" v="383" actId="20577"/>
        <pc:sldMkLst>
          <pc:docMk/>
          <pc:sldMk cId="661240108" sldId="908"/>
        </pc:sldMkLst>
        <pc:spChg chg="mod">
          <ac:chgData name="Yvie Johnson" userId="S::yvonne.johnson_oregoned.org#ext#@neahq.onmicrosoft.com::329e8a35-80c5-464d-8280-a867152f8de6" providerId="AD" clId="Web-{B80C7E9A-24A6-337D-8781-C8CA02A57F08}" dt="2026-06-30T08:16:16.929" v="383" actId="20577"/>
          <ac:spMkLst>
            <pc:docMk/>
            <pc:sldMk cId="661240108" sldId="908"/>
            <ac:spMk id="3" creationId="{00000000-0000-0000-0000-000000000000}"/>
          </ac:spMkLst>
        </pc:spChg>
      </pc:sldChg>
      <pc:sldChg chg="new del">
        <pc:chgData name="Yvie Johnson" userId="S::yvonne.johnson_oregoned.org#ext#@neahq.onmicrosoft.com::329e8a35-80c5-464d-8280-a867152f8de6" providerId="AD" clId="Web-{B80C7E9A-24A6-337D-8781-C8CA02A57F08}" dt="2026-06-30T08:10:38.793" v="339"/>
        <pc:sldMkLst>
          <pc:docMk/>
          <pc:sldMk cId="396685620" sldId="909"/>
        </pc:sldMkLst>
      </pc:sldChg>
      <pc:sldChg chg="add del">
        <pc:chgData name="Yvie Johnson" userId="S::yvonne.johnson_oregoned.org#ext#@neahq.onmicrosoft.com::329e8a35-80c5-464d-8280-a867152f8de6" providerId="AD" clId="Web-{B80C7E9A-24A6-337D-8781-C8CA02A57F08}" dt="2026-06-30T08:06:25.849" v="311"/>
        <pc:sldMkLst>
          <pc:docMk/>
          <pc:sldMk cId="2386974870" sldId="909"/>
        </pc:sldMkLst>
      </pc:sldChg>
      <pc:sldChg chg="addSp delSp modSp add replId">
        <pc:chgData name="Yvie Johnson" userId="S::yvonne.johnson_oregoned.org#ext#@neahq.onmicrosoft.com::329e8a35-80c5-464d-8280-a867152f8de6" providerId="AD" clId="Web-{B80C7E9A-24A6-337D-8781-C8CA02A57F08}" dt="2026-06-30T08:18:38.790" v="389" actId="20577"/>
        <pc:sldMkLst>
          <pc:docMk/>
          <pc:sldMk cId="627229441" sldId="910"/>
        </pc:sldMkLst>
        <pc:spChg chg="mod">
          <ac:chgData name="Yvie Johnson" userId="S::yvonne.johnson_oregoned.org#ext#@neahq.onmicrosoft.com::329e8a35-80c5-464d-8280-a867152f8de6" providerId="AD" clId="Web-{B80C7E9A-24A6-337D-8781-C8CA02A57F08}" dt="2026-06-30T08:18:38.790" v="389" actId="20577"/>
          <ac:spMkLst>
            <pc:docMk/>
            <pc:sldMk cId="627229441" sldId="910"/>
            <ac:spMk id="3" creationId="{32A42C11-34B5-E5B8-E1B0-F0E7870FD11C}"/>
          </ac:spMkLst>
        </pc:spChg>
        <pc:picChg chg="del">
          <ac:chgData name="Yvie Johnson" userId="S::yvonne.johnson_oregoned.org#ext#@neahq.onmicrosoft.com::329e8a35-80c5-464d-8280-a867152f8de6" providerId="AD" clId="Web-{B80C7E9A-24A6-337D-8781-C8CA02A57F08}" dt="2026-06-30T08:11:05.002" v="369"/>
          <ac:picMkLst>
            <pc:docMk/>
            <pc:sldMk cId="627229441" sldId="910"/>
            <ac:picMk id="4" creationId="{DF12F780-4617-F07D-3554-14CD5807FCF1}"/>
          </ac:picMkLst>
        </pc:picChg>
        <pc:picChg chg="add mod">
          <ac:chgData name="Yvie Johnson" userId="S::yvonne.johnson_oregoned.org#ext#@neahq.onmicrosoft.com::329e8a35-80c5-464d-8280-a867152f8de6" providerId="AD" clId="Web-{B80C7E9A-24A6-337D-8781-C8CA02A57F08}" dt="2026-06-30T08:12:16.052" v="375" actId="1076"/>
          <ac:picMkLst>
            <pc:docMk/>
            <pc:sldMk cId="627229441" sldId="910"/>
            <ac:picMk id="5" creationId="{6C56E544-6DD8-ADEF-4B04-6878CBEAE0C5}"/>
          </ac:picMkLst>
        </pc:picChg>
      </pc:sldChg>
      <pc:sldChg chg="add del replId">
        <pc:chgData name="Yvie Johnson" userId="S::yvonne.johnson_oregoned.org#ext#@neahq.onmicrosoft.com::329e8a35-80c5-464d-8280-a867152f8de6" providerId="AD" clId="Web-{B80C7E9A-24A6-337D-8781-C8CA02A57F08}" dt="2026-06-30T08:10:20.309" v="337"/>
        <pc:sldMkLst>
          <pc:docMk/>
          <pc:sldMk cId="1060645699" sldId="910"/>
        </pc:sldMkLst>
      </pc:sldChg>
      <pc:sldChg chg="add del">
        <pc:chgData name="Yvie Johnson" userId="S::yvonne.johnson_oregoned.org#ext#@neahq.onmicrosoft.com::329e8a35-80c5-464d-8280-a867152f8de6" providerId="AD" clId="Web-{B80C7E9A-24A6-337D-8781-C8CA02A57F08}" dt="2026-06-30T08:06:30.177" v="312"/>
        <pc:sldMkLst>
          <pc:docMk/>
          <pc:sldMk cId="3294502442" sldId="910"/>
        </pc:sldMkLst>
      </pc:sldChg>
      <pc:sldChg chg="new">
        <pc:chgData name="Yvie Johnson" userId="S::yvonne.johnson_oregoned.org#ext#@neahq.onmicrosoft.com::329e8a35-80c5-464d-8280-a867152f8de6" providerId="AD" clId="Web-{B80C7E9A-24A6-337D-8781-C8CA02A57F08}" dt="2026-06-30T08:15:21.085" v="378"/>
        <pc:sldMkLst>
          <pc:docMk/>
          <pc:sldMk cId="3337926353" sldId="911"/>
        </pc:sldMkLst>
      </pc:sldChg>
      <pc:sldChg chg="addSp modSp new del">
        <pc:chgData name="Yvie Johnson" userId="S::yvonne.johnson_oregoned.org#ext#@neahq.onmicrosoft.com::329e8a35-80c5-464d-8280-a867152f8de6" providerId="AD" clId="Web-{B80C7E9A-24A6-337D-8781-C8CA02A57F08}" dt="2026-06-30T08:08:35.677" v="319"/>
        <pc:sldMkLst>
          <pc:docMk/>
          <pc:sldMk cId="3942787382" sldId="911"/>
        </pc:sldMkLst>
        <pc:picChg chg="add mod">
          <ac:chgData name="Yvie Johnson" userId="S::yvonne.johnson_oregoned.org#ext#@neahq.onmicrosoft.com::329e8a35-80c5-464d-8280-a867152f8de6" providerId="AD" clId="Web-{B80C7E9A-24A6-337D-8781-C8CA02A57F08}" dt="2026-06-30T08:07:46.739" v="317" actId="1076"/>
          <ac:picMkLst>
            <pc:docMk/>
            <pc:sldMk cId="3942787382" sldId="911"/>
            <ac:picMk id="5" creationId="{6E4E1D2C-40E6-0383-4640-E8D7FFDA32DA}"/>
          </ac:picMkLst>
        </pc:picChg>
      </pc:sldChg>
      <pc:sldChg chg="addSp delSp modSp add replId">
        <pc:chgData name="Yvie Johnson" userId="S::yvonne.johnson_oregoned.org#ext#@neahq.onmicrosoft.com::329e8a35-80c5-464d-8280-a867152f8de6" providerId="AD" clId="Web-{B80C7E9A-24A6-337D-8781-C8CA02A57F08}" dt="2026-06-30T08:20:49.572" v="409" actId="14100"/>
        <pc:sldMkLst>
          <pc:docMk/>
          <pc:sldMk cId="3958321788" sldId="912"/>
        </pc:sldMkLst>
        <pc:spChg chg="mod">
          <ac:chgData name="Yvie Johnson" userId="S::yvonne.johnson_oregoned.org#ext#@neahq.onmicrosoft.com::329e8a35-80c5-464d-8280-a867152f8de6" providerId="AD" clId="Web-{B80C7E9A-24A6-337D-8781-C8CA02A57F08}" dt="2026-06-30T08:19:00.493" v="396" actId="20577"/>
          <ac:spMkLst>
            <pc:docMk/>
            <pc:sldMk cId="3958321788" sldId="912"/>
            <ac:spMk id="3" creationId="{D2ACF0BB-A529-420E-1016-493C546417F6}"/>
          </ac:spMkLst>
        </pc:spChg>
        <pc:picChg chg="add del mod">
          <ac:chgData name="Yvie Johnson" userId="S::yvonne.johnson_oregoned.org#ext#@neahq.onmicrosoft.com::329e8a35-80c5-464d-8280-a867152f8de6" providerId="AD" clId="Web-{B80C7E9A-24A6-337D-8781-C8CA02A57F08}" dt="2026-06-30T08:20:30.478" v="403"/>
          <ac:picMkLst>
            <pc:docMk/>
            <pc:sldMk cId="3958321788" sldId="912"/>
            <ac:picMk id="4" creationId="{2EA95AF4-E24B-827D-899D-11EA38FCB37D}"/>
          </ac:picMkLst>
        </pc:picChg>
        <pc:picChg chg="del">
          <ac:chgData name="Yvie Johnson" userId="S::yvonne.johnson_oregoned.org#ext#@neahq.onmicrosoft.com::329e8a35-80c5-464d-8280-a867152f8de6" providerId="AD" clId="Web-{B80C7E9A-24A6-337D-8781-C8CA02A57F08}" dt="2026-06-30T08:19:10.009" v="397"/>
          <ac:picMkLst>
            <pc:docMk/>
            <pc:sldMk cId="3958321788" sldId="912"/>
            <ac:picMk id="5" creationId="{240DB841-B80C-CA8D-729B-7A350116B9F2}"/>
          </ac:picMkLst>
        </pc:picChg>
        <pc:picChg chg="add mod modCrop">
          <ac:chgData name="Yvie Johnson" userId="S::yvonne.johnson_oregoned.org#ext#@neahq.onmicrosoft.com::329e8a35-80c5-464d-8280-a867152f8de6" providerId="AD" clId="Web-{B80C7E9A-24A6-337D-8781-C8CA02A57F08}" dt="2026-06-30T08:20:49.572" v="409" actId="14100"/>
          <ac:picMkLst>
            <pc:docMk/>
            <pc:sldMk cId="3958321788" sldId="912"/>
            <ac:picMk id="6" creationId="{2D7DD6E7-FE7A-5B8A-5D19-BE1417B3E9DC}"/>
          </ac:picMkLst>
        </pc:picChg>
      </pc:sldChg>
      <pc:sldChg chg="addSp delSp modSp add replId">
        <pc:chgData name="Yvie Johnson" userId="S::yvonne.johnson_oregoned.org#ext#@neahq.onmicrosoft.com::329e8a35-80c5-464d-8280-a867152f8de6" providerId="AD" clId="Web-{B80C7E9A-24A6-337D-8781-C8CA02A57F08}" dt="2026-06-30T08:22:00.744" v="423" actId="1076"/>
        <pc:sldMkLst>
          <pc:docMk/>
          <pc:sldMk cId="4032431135" sldId="913"/>
        </pc:sldMkLst>
        <pc:spChg chg="mod">
          <ac:chgData name="Yvie Johnson" userId="S::yvonne.johnson_oregoned.org#ext#@neahq.onmicrosoft.com::329e8a35-80c5-464d-8280-a867152f8de6" providerId="AD" clId="Web-{B80C7E9A-24A6-337D-8781-C8CA02A57F08}" dt="2026-06-30T08:21:27.822" v="420" actId="20577"/>
          <ac:spMkLst>
            <pc:docMk/>
            <pc:sldMk cId="4032431135" sldId="913"/>
            <ac:spMk id="3" creationId="{B60B75E6-DD36-ED46-3CFC-9780BF388B90}"/>
          </ac:spMkLst>
        </pc:spChg>
        <pc:picChg chg="add mod">
          <ac:chgData name="Yvie Johnson" userId="S::yvonne.johnson_oregoned.org#ext#@neahq.onmicrosoft.com::329e8a35-80c5-464d-8280-a867152f8de6" providerId="AD" clId="Web-{B80C7E9A-24A6-337D-8781-C8CA02A57F08}" dt="2026-06-30T08:22:00.744" v="423" actId="1076"/>
          <ac:picMkLst>
            <pc:docMk/>
            <pc:sldMk cId="4032431135" sldId="913"/>
            <ac:picMk id="4" creationId="{C68DAC08-7118-9C65-835F-FE3797EEF6E1}"/>
          </ac:picMkLst>
        </pc:picChg>
        <pc:picChg chg="del">
          <ac:chgData name="Yvie Johnson" userId="S::yvonne.johnson_oregoned.org#ext#@neahq.onmicrosoft.com::329e8a35-80c5-464d-8280-a867152f8de6" providerId="AD" clId="Web-{B80C7E9A-24A6-337D-8781-C8CA02A57F08}" dt="2026-06-30T08:21:46.744" v="421"/>
          <ac:picMkLst>
            <pc:docMk/>
            <pc:sldMk cId="4032431135" sldId="913"/>
            <ac:picMk id="6" creationId="{2667951E-5022-FA80-BE8A-E79AC46F668F}"/>
          </ac:picMkLst>
        </pc:picChg>
      </pc:sldChg>
      <pc:sldChg chg="new ord">
        <pc:chgData name="Yvie Johnson" userId="S::yvonne.johnson_oregoned.org#ext#@neahq.onmicrosoft.com::329e8a35-80c5-464d-8280-a867152f8de6" providerId="AD" clId="Web-{B80C7E9A-24A6-337D-8781-C8CA02A57F08}" dt="2026-06-30T08:40:45.890" v="497"/>
        <pc:sldMkLst>
          <pc:docMk/>
          <pc:sldMk cId="3813078058" sldId="914"/>
        </pc:sldMkLst>
      </pc:sldChg>
      <pc:sldChg chg="modSp new">
        <pc:chgData name="Yvie Johnson" userId="S::yvonne.johnson_oregoned.org#ext#@neahq.onmicrosoft.com::329e8a35-80c5-464d-8280-a867152f8de6" providerId="AD" clId="Web-{B80C7E9A-24A6-337D-8781-C8CA02A57F08}" dt="2026-06-30T08:29:02.822" v="428" actId="20577"/>
        <pc:sldMkLst>
          <pc:docMk/>
          <pc:sldMk cId="256146140" sldId="915"/>
        </pc:sldMkLst>
        <pc:spChg chg="mod">
          <ac:chgData name="Yvie Johnson" userId="S::yvonne.johnson_oregoned.org#ext#@neahq.onmicrosoft.com::329e8a35-80c5-464d-8280-a867152f8de6" providerId="AD" clId="Web-{B80C7E9A-24A6-337D-8781-C8CA02A57F08}" dt="2026-06-30T08:29:02.822" v="428" actId="20577"/>
          <ac:spMkLst>
            <pc:docMk/>
            <pc:sldMk cId="256146140" sldId="915"/>
            <ac:spMk id="2" creationId="{9B2C0418-3413-7034-BBFC-140C28889134}"/>
          </ac:spMkLst>
        </pc:spChg>
      </pc:sldChg>
      <pc:sldChg chg="modSp new">
        <pc:chgData name="Yvie Johnson" userId="S::yvonne.johnson_oregoned.org#ext#@neahq.onmicrosoft.com::329e8a35-80c5-464d-8280-a867152f8de6" providerId="AD" clId="Web-{B80C7E9A-24A6-337D-8781-C8CA02A57F08}" dt="2026-06-30T08:30:46.400" v="435" actId="20577"/>
        <pc:sldMkLst>
          <pc:docMk/>
          <pc:sldMk cId="3181307519" sldId="916"/>
        </pc:sldMkLst>
        <pc:spChg chg="mod">
          <ac:chgData name="Yvie Johnson" userId="S::yvonne.johnson_oregoned.org#ext#@neahq.onmicrosoft.com::329e8a35-80c5-464d-8280-a867152f8de6" providerId="AD" clId="Web-{B80C7E9A-24A6-337D-8781-C8CA02A57F08}" dt="2026-06-30T08:30:46.400" v="435" actId="20577"/>
          <ac:spMkLst>
            <pc:docMk/>
            <pc:sldMk cId="3181307519" sldId="916"/>
            <ac:spMk id="2" creationId="{BD6DB015-0313-6DCC-995C-7B5AEA2EC9A9}"/>
          </ac:spMkLst>
        </pc:spChg>
      </pc:sldChg>
      <pc:sldChg chg="new del">
        <pc:chgData name="Yvie Johnson" userId="S::yvonne.johnson_oregoned.org#ext#@neahq.onmicrosoft.com::329e8a35-80c5-464d-8280-a867152f8de6" providerId="AD" clId="Web-{B80C7E9A-24A6-337D-8781-C8CA02A57F08}" dt="2026-06-30T08:33:27.124" v="442"/>
        <pc:sldMkLst>
          <pc:docMk/>
          <pc:sldMk cId="142123417" sldId="917"/>
        </pc:sldMkLst>
      </pc:sldChg>
      <pc:sldChg chg="add">
        <pc:chgData name="Yvie Johnson" userId="S::yvonne.johnson_oregoned.org#ext#@neahq.onmicrosoft.com::329e8a35-80c5-464d-8280-a867152f8de6" providerId="AD" clId="Web-{B80C7E9A-24A6-337D-8781-C8CA02A57F08}" dt="2026-06-30T08:33:16.030" v="437"/>
        <pc:sldMkLst>
          <pc:docMk/>
          <pc:sldMk cId="1808690494" sldId="918"/>
        </pc:sldMkLst>
      </pc:sldChg>
      <pc:sldChg chg="modSp add">
        <pc:chgData name="Yvie Johnson" userId="S::yvonne.johnson_oregoned.org#ext#@neahq.onmicrosoft.com::329e8a35-80c5-464d-8280-a867152f8de6" providerId="AD" clId="Web-{B80C7E9A-24A6-337D-8781-C8CA02A57F08}" dt="2026-06-30T08:35:19.780" v="455" actId="14100"/>
        <pc:sldMkLst>
          <pc:docMk/>
          <pc:sldMk cId="860697006" sldId="919"/>
        </pc:sldMkLst>
        <pc:spChg chg="mod">
          <ac:chgData name="Yvie Johnson" userId="S::yvonne.johnson_oregoned.org#ext#@neahq.onmicrosoft.com::329e8a35-80c5-464d-8280-a867152f8de6" providerId="AD" clId="Web-{B80C7E9A-24A6-337D-8781-C8CA02A57F08}" dt="2026-06-30T08:34:50.546" v="451" actId="1076"/>
          <ac:spMkLst>
            <pc:docMk/>
            <pc:sldMk cId="860697006" sldId="919"/>
            <ac:spMk id="2" creationId="{BA3D9075-0058-4A2B-8FFB-0D242D0FEDB7}"/>
          </ac:spMkLst>
        </pc:spChg>
        <pc:spChg chg="mod">
          <ac:chgData name="Yvie Johnson" userId="S::yvonne.johnson_oregoned.org#ext#@neahq.onmicrosoft.com::329e8a35-80c5-464d-8280-a867152f8de6" providerId="AD" clId="Web-{B80C7E9A-24A6-337D-8781-C8CA02A57F08}" dt="2026-06-30T08:34:31.764" v="448" actId="20577"/>
          <ac:spMkLst>
            <pc:docMk/>
            <pc:sldMk cId="860697006" sldId="919"/>
            <ac:spMk id="3" creationId="{E90F637A-28BF-4A83-9C2E-79664D85C545}"/>
          </ac:spMkLst>
        </pc:spChg>
        <pc:spChg chg="mod">
          <ac:chgData name="Yvie Johnson" userId="S::yvonne.johnson_oregoned.org#ext#@neahq.onmicrosoft.com::329e8a35-80c5-464d-8280-a867152f8de6" providerId="AD" clId="Web-{B80C7E9A-24A6-337D-8781-C8CA02A57F08}" dt="2026-06-30T08:35:19.780" v="455" actId="14100"/>
          <ac:spMkLst>
            <pc:docMk/>
            <pc:sldMk cId="860697006" sldId="919"/>
            <ac:spMk id="4" creationId="{A941B162-A2D2-4EAE-A036-DE4AB187CF91}"/>
          </ac:spMkLst>
        </pc:spChg>
        <pc:picChg chg="mod">
          <ac:chgData name="Yvie Johnson" userId="S::yvonne.johnson_oregoned.org#ext#@neahq.onmicrosoft.com::329e8a35-80c5-464d-8280-a867152f8de6" providerId="AD" clId="Web-{B80C7E9A-24A6-337D-8781-C8CA02A57F08}" dt="2026-06-30T08:35:12.249" v="454" actId="14100"/>
          <ac:picMkLst>
            <pc:docMk/>
            <pc:sldMk cId="860697006" sldId="919"/>
            <ac:picMk id="6146" creationId="{41DF5C9F-590C-44B6-9075-34E584202643}"/>
          </ac:picMkLst>
        </pc:picChg>
      </pc:sldChg>
      <pc:sldChg chg="modSp add">
        <pc:chgData name="Yvie Johnson" userId="S::yvonne.johnson_oregoned.org#ext#@neahq.onmicrosoft.com::329e8a35-80c5-464d-8280-a867152f8de6" providerId="AD" clId="Web-{B80C7E9A-24A6-337D-8781-C8CA02A57F08}" dt="2026-06-30T08:35:32.717" v="456" actId="20577"/>
        <pc:sldMkLst>
          <pc:docMk/>
          <pc:sldMk cId="942498628" sldId="920"/>
        </pc:sldMkLst>
        <pc:spChg chg="mod">
          <ac:chgData name="Yvie Johnson" userId="S::yvonne.johnson_oregoned.org#ext#@neahq.onmicrosoft.com::329e8a35-80c5-464d-8280-a867152f8de6" providerId="AD" clId="Web-{B80C7E9A-24A6-337D-8781-C8CA02A57F08}" dt="2026-06-30T08:35:32.717" v="456" actId="20577"/>
          <ac:spMkLst>
            <pc:docMk/>
            <pc:sldMk cId="942498628" sldId="920"/>
            <ac:spMk id="3" creationId="{00000000-0000-0000-0000-000000000000}"/>
          </ac:spMkLst>
        </pc:spChg>
      </pc:sldChg>
      <pc:sldChg chg="add">
        <pc:chgData name="Yvie Johnson" userId="S::yvonne.johnson_oregoned.org#ext#@neahq.onmicrosoft.com::329e8a35-80c5-464d-8280-a867152f8de6" providerId="AD" clId="Web-{B80C7E9A-24A6-337D-8781-C8CA02A57F08}" dt="2026-06-30T08:33:16.655" v="440"/>
        <pc:sldMkLst>
          <pc:docMk/>
          <pc:sldMk cId="2545389723" sldId="921"/>
        </pc:sldMkLst>
      </pc:sldChg>
      <pc:sldChg chg="add">
        <pc:chgData name="Yvie Johnson" userId="S::yvonne.johnson_oregoned.org#ext#@neahq.onmicrosoft.com::329e8a35-80c5-464d-8280-a867152f8de6" providerId="AD" clId="Web-{B80C7E9A-24A6-337D-8781-C8CA02A57F08}" dt="2026-06-30T08:33:16.920" v="441"/>
        <pc:sldMkLst>
          <pc:docMk/>
          <pc:sldMk cId="550337031" sldId="922"/>
        </pc:sldMkLst>
      </pc:sldChg>
      <pc:sldChg chg="new del">
        <pc:chgData name="Yvie Johnson" userId="S::yvonne.johnson_oregoned.org#ext#@neahq.onmicrosoft.com::329e8a35-80c5-464d-8280-a867152f8de6" providerId="AD" clId="Web-{B80C7E9A-24A6-337D-8781-C8CA02A57F08}" dt="2026-06-30T08:37:12.311" v="459"/>
        <pc:sldMkLst>
          <pc:docMk/>
          <pc:sldMk cId="1965775481" sldId="923"/>
        </pc:sldMkLst>
      </pc:sldChg>
      <pc:sldChg chg="modSp add">
        <pc:chgData name="Yvie Johnson" userId="S::yvonne.johnson_oregoned.org#ext#@neahq.onmicrosoft.com::329e8a35-80c5-464d-8280-a867152f8de6" providerId="AD" clId="Web-{B80C7E9A-24A6-337D-8781-C8CA02A57F08}" dt="2026-06-30T08:38:04.124" v="483" actId="20577"/>
        <pc:sldMkLst>
          <pc:docMk/>
          <pc:sldMk cId="1319145346" sldId="924"/>
        </pc:sldMkLst>
        <pc:spChg chg="mod">
          <ac:chgData name="Yvie Johnson" userId="S::yvonne.johnson_oregoned.org#ext#@neahq.onmicrosoft.com::329e8a35-80c5-464d-8280-a867152f8de6" providerId="AD" clId="Web-{B80C7E9A-24A6-337D-8781-C8CA02A57F08}" dt="2026-06-30T08:37:36.186" v="466" actId="20577"/>
          <ac:spMkLst>
            <pc:docMk/>
            <pc:sldMk cId="1319145346" sldId="924"/>
            <ac:spMk id="2" creationId="{00000000-0000-0000-0000-000000000000}"/>
          </ac:spMkLst>
        </pc:spChg>
        <pc:spChg chg="mod">
          <ac:chgData name="Yvie Johnson" userId="S::yvonne.johnson_oregoned.org#ext#@neahq.onmicrosoft.com::329e8a35-80c5-464d-8280-a867152f8de6" providerId="AD" clId="Web-{B80C7E9A-24A6-337D-8781-C8CA02A57F08}" dt="2026-06-30T08:38:04.124" v="483" actId="20577"/>
          <ac:spMkLst>
            <pc:docMk/>
            <pc:sldMk cId="1319145346" sldId="924"/>
            <ac:spMk id="3" creationId="{00000000-0000-0000-0000-000000000000}"/>
          </ac:spMkLst>
        </pc:spChg>
      </pc:sldChg>
      <pc:sldChg chg="new">
        <pc:chgData name="Yvie Johnson" userId="S::yvonne.johnson_oregoned.org#ext#@neahq.onmicrosoft.com::329e8a35-80c5-464d-8280-a867152f8de6" providerId="AD" clId="Web-{B80C7E9A-24A6-337D-8781-C8CA02A57F08}" dt="2026-06-30T08:38:26.233" v="484"/>
        <pc:sldMkLst>
          <pc:docMk/>
          <pc:sldMk cId="1399436404" sldId="925"/>
        </pc:sldMkLst>
      </pc:sldChg>
      <pc:sldChg chg="new del">
        <pc:chgData name="Yvie Johnson" userId="S::yvonne.johnson_oregoned.org#ext#@neahq.onmicrosoft.com::329e8a35-80c5-464d-8280-a867152f8de6" providerId="AD" clId="Web-{B80C7E9A-24A6-337D-8781-C8CA02A57F08}" dt="2026-06-30T08:40:10.593" v="488"/>
        <pc:sldMkLst>
          <pc:docMk/>
          <pc:sldMk cId="653888186" sldId="926"/>
        </pc:sldMkLst>
      </pc:sldChg>
      <pc:sldChg chg="modSp add">
        <pc:chgData name="Yvie Johnson" userId="S::yvonne.johnson_oregoned.org#ext#@neahq.onmicrosoft.com::329e8a35-80c5-464d-8280-a867152f8de6" providerId="AD" clId="Web-{B80C7E9A-24A6-337D-8781-C8CA02A57F08}" dt="2026-06-30T08:40:20.733" v="496" actId="20577"/>
        <pc:sldMkLst>
          <pc:docMk/>
          <pc:sldMk cId="597736507" sldId="927"/>
        </pc:sldMkLst>
        <pc:spChg chg="mod">
          <ac:chgData name="Yvie Johnson" userId="S::yvonne.johnson_oregoned.org#ext#@neahq.onmicrosoft.com::329e8a35-80c5-464d-8280-a867152f8de6" providerId="AD" clId="Web-{B80C7E9A-24A6-337D-8781-C8CA02A57F08}" dt="2026-06-30T08:40:20.733" v="496" actId="20577"/>
          <ac:spMkLst>
            <pc:docMk/>
            <pc:sldMk cId="597736507" sldId="927"/>
            <ac:spMk id="2" creationId="{00000000-0000-0000-0000-000000000000}"/>
          </ac:spMkLst>
        </pc:spChg>
      </pc:sldChg>
      <pc:sldChg chg="modSp add">
        <pc:chgData name="Yvie Johnson" userId="S::yvonne.johnson_oregoned.org#ext#@neahq.onmicrosoft.com::329e8a35-80c5-464d-8280-a867152f8de6" providerId="AD" clId="Web-{B80C7E9A-24A6-337D-8781-C8CA02A57F08}" dt="2026-06-30T08:41:35.140" v="522" actId="20577"/>
        <pc:sldMkLst>
          <pc:docMk/>
          <pc:sldMk cId="3078971062" sldId="928"/>
        </pc:sldMkLst>
        <pc:spChg chg="mod">
          <ac:chgData name="Yvie Johnson" userId="S::yvonne.johnson_oregoned.org#ext#@neahq.onmicrosoft.com::329e8a35-80c5-464d-8280-a867152f8de6" providerId="AD" clId="Web-{B80C7E9A-24A6-337D-8781-C8CA02A57F08}" dt="2026-06-30T08:41:25.624" v="518" actId="20577"/>
          <ac:spMkLst>
            <pc:docMk/>
            <pc:sldMk cId="3078971062" sldId="928"/>
            <ac:spMk id="2" creationId="{00000000-0000-0000-0000-000000000000}"/>
          </ac:spMkLst>
        </pc:spChg>
        <pc:spChg chg="mod">
          <ac:chgData name="Yvie Johnson" userId="S::yvonne.johnson_oregoned.org#ext#@neahq.onmicrosoft.com::329e8a35-80c5-464d-8280-a867152f8de6" providerId="AD" clId="Web-{B80C7E9A-24A6-337D-8781-C8CA02A57F08}" dt="2026-06-30T08:41:35.140" v="522" actId="20577"/>
          <ac:spMkLst>
            <pc:docMk/>
            <pc:sldMk cId="3078971062" sldId="928"/>
            <ac:spMk id="3" creationId="{00000000-0000-0000-0000-000000000000}"/>
          </ac:spMkLst>
        </pc:spChg>
      </pc:sldChg>
      <pc:sldChg chg="new del">
        <pc:chgData name="Yvie Johnson" userId="S::yvonne.johnson_oregoned.org#ext#@neahq.onmicrosoft.com::329e8a35-80c5-464d-8280-a867152f8de6" providerId="AD" clId="Web-{B80C7E9A-24A6-337D-8781-C8CA02A57F08}" dt="2026-06-30T08:42:06.796" v="525"/>
        <pc:sldMkLst>
          <pc:docMk/>
          <pc:sldMk cId="454564586" sldId="929"/>
        </pc:sldMkLst>
      </pc:sldChg>
      <pc:sldChg chg="modSp add">
        <pc:chgData name="Yvie Johnson" userId="S::yvonne.johnson_oregoned.org#ext#@neahq.onmicrosoft.com::329e8a35-80c5-464d-8280-a867152f8de6" providerId="AD" clId="Web-{B80C7E9A-24A6-337D-8781-C8CA02A57F08}" dt="2026-06-30T08:42:51.484" v="539" actId="20577"/>
        <pc:sldMkLst>
          <pc:docMk/>
          <pc:sldMk cId="2506683540" sldId="930"/>
        </pc:sldMkLst>
        <pc:spChg chg="mod">
          <ac:chgData name="Yvie Johnson" userId="S::yvonne.johnson_oregoned.org#ext#@neahq.onmicrosoft.com::329e8a35-80c5-464d-8280-a867152f8de6" providerId="AD" clId="Web-{B80C7E9A-24A6-337D-8781-C8CA02A57F08}" dt="2026-06-30T08:42:31.937" v="534" actId="20577"/>
          <ac:spMkLst>
            <pc:docMk/>
            <pc:sldMk cId="2506683540" sldId="930"/>
            <ac:spMk id="2" creationId="{00000000-0000-0000-0000-000000000000}"/>
          </ac:spMkLst>
        </pc:spChg>
        <pc:spChg chg="mod">
          <ac:chgData name="Yvie Johnson" userId="S::yvonne.johnson_oregoned.org#ext#@neahq.onmicrosoft.com::329e8a35-80c5-464d-8280-a867152f8de6" providerId="AD" clId="Web-{B80C7E9A-24A6-337D-8781-C8CA02A57F08}" dt="2026-06-30T08:42:51.484" v="539" actId="20577"/>
          <ac:spMkLst>
            <pc:docMk/>
            <pc:sldMk cId="2506683540" sldId="930"/>
            <ac:spMk id="3" creationId="{00000000-0000-0000-0000-000000000000}"/>
          </ac:spMkLst>
        </pc:spChg>
      </pc:sldChg>
      <pc:sldChg chg="new">
        <pc:chgData name="Yvie Johnson" userId="S::yvonne.johnson_oregoned.org#ext#@neahq.onmicrosoft.com::329e8a35-80c5-464d-8280-a867152f8de6" providerId="AD" clId="Web-{B80C7E9A-24A6-337D-8781-C8CA02A57F08}" dt="2026-06-30T08:44:45.984" v="540"/>
        <pc:sldMkLst>
          <pc:docMk/>
          <pc:sldMk cId="4203782909" sldId="931"/>
        </pc:sldMkLst>
      </pc:sldChg>
      <pc:sldChg chg="new del">
        <pc:chgData name="Yvie Johnson" userId="S::yvonne.johnson_oregoned.org#ext#@neahq.onmicrosoft.com::329e8a35-80c5-464d-8280-a867152f8de6" providerId="AD" clId="Web-{B80C7E9A-24A6-337D-8781-C8CA02A57F08}" dt="2026-06-30T08:45:47.062" v="556"/>
        <pc:sldMkLst>
          <pc:docMk/>
          <pc:sldMk cId="2678372824" sldId="932"/>
        </pc:sldMkLst>
      </pc:sldChg>
      <pc:sldChg chg="add">
        <pc:chgData name="Yvie Johnson" userId="S::yvonne.johnson_oregoned.org#ext#@neahq.onmicrosoft.com::329e8a35-80c5-464d-8280-a867152f8de6" providerId="AD" clId="Web-{B80C7E9A-24A6-337D-8781-C8CA02A57F08}" dt="2026-06-30T08:45:05.624" v="542"/>
        <pc:sldMkLst>
          <pc:docMk/>
          <pc:sldMk cId="2443314493" sldId="933"/>
        </pc:sldMkLst>
      </pc:sldChg>
      <pc:sldChg chg="add">
        <pc:chgData name="Yvie Johnson" userId="S::yvonne.johnson_oregoned.org#ext#@neahq.onmicrosoft.com::329e8a35-80c5-464d-8280-a867152f8de6" providerId="AD" clId="Web-{B80C7E9A-24A6-337D-8781-C8CA02A57F08}" dt="2026-06-30T08:45:05.703" v="543"/>
        <pc:sldMkLst>
          <pc:docMk/>
          <pc:sldMk cId="232279903" sldId="934"/>
        </pc:sldMkLst>
      </pc:sldChg>
      <pc:sldChg chg="add">
        <pc:chgData name="Yvie Johnson" userId="S::yvonne.johnson_oregoned.org#ext#@neahq.onmicrosoft.com::329e8a35-80c5-464d-8280-a867152f8de6" providerId="AD" clId="Web-{B80C7E9A-24A6-337D-8781-C8CA02A57F08}" dt="2026-06-30T08:45:05.859" v="544"/>
        <pc:sldMkLst>
          <pc:docMk/>
          <pc:sldMk cId="61475117" sldId="935"/>
        </pc:sldMkLst>
      </pc:sldChg>
      <pc:sldChg chg="add">
        <pc:chgData name="Yvie Johnson" userId="S::yvonne.johnson_oregoned.org#ext#@neahq.onmicrosoft.com::329e8a35-80c5-464d-8280-a867152f8de6" providerId="AD" clId="Web-{B80C7E9A-24A6-337D-8781-C8CA02A57F08}" dt="2026-06-30T08:45:05.953" v="545"/>
        <pc:sldMkLst>
          <pc:docMk/>
          <pc:sldMk cId="1473501619" sldId="936"/>
        </pc:sldMkLst>
      </pc:sldChg>
      <pc:sldChg chg="add">
        <pc:chgData name="Yvie Johnson" userId="S::yvonne.johnson_oregoned.org#ext#@neahq.onmicrosoft.com::329e8a35-80c5-464d-8280-a867152f8de6" providerId="AD" clId="Web-{B80C7E9A-24A6-337D-8781-C8CA02A57F08}" dt="2026-06-30T08:45:06.078" v="546"/>
        <pc:sldMkLst>
          <pc:docMk/>
          <pc:sldMk cId="2875138168" sldId="937"/>
        </pc:sldMkLst>
      </pc:sldChg>
      <pc:sldChg chg="add">
        <pc:chgData name="Yvie Johnson" userId="S::yvonne.johnson_oregoned.org#ext#@neahq.onmicrosoft.com::329e8a35-80c5-464d-8280-a867152f8de6" providerId="AD" clId="Web-{B80C7E9A-24A6-337D-8781-C8CA02A57F08}" dt="2026-06-30T08:45:06.234" v="547"/>
        <pc:sldMkLst>
          <pc:docMk/>
          <pc:sldMk cId="140057386" sldId="938"/>
        </pc:sldMkLst>
      </pc:sldChg>
      <pc:sldChg chg="add">
        <pc:chgData name="Yvie Johnson" userId="S::yvonne.johnson_oregoned.org#ext#@neahq.onmicrosoft.com::329e8a35-80c5-464d-8280-a867152f8de6" providerId="AD" clId="Web-{B80C7E9A-24A6-337D-8781-C8CA02A57F08}" dt="2026-06-30T08:45:06.390" v="548"/>
        <pc:sldMkLst>
          <pc:docMk/>
          <pc:sldMk cId="988012426" sldId="939"/>
        </pc:sldMkLst>
      </pc:sldChg>
      <pc:sldChg chg="add">
        <pc:chgData name="Yvie Johnson" userId="S::yvonne.johnson_oregoned.org#ext#@neahq.onmicrosoft.com::329e8a35-80c5-464d-8280-a867152f8de6" providerId="AD" clId="Web-{B80C7E9A-24A6-337D-8781-C8CA02A57F08}" dt="2026-06-30T08:45:06.593" v="549"/>
        <pc:sldMkLst>
          <pc:docMk/>
          <pc:sldMk cId="352565177" sldId="940"/>
        </pc:sldMkLst>
      </pc:sldChg>
      <pc:sldChg chg="add">
        <pc:chgData name="Yvie Johnson" userId="S::yvonne.johnson_oregoned.org#ext#@neahq.onmicrosoft.com::329e8a35-80c5-464d-8280-a867152f8de6" providerId="AD" clId="Web-{B80C7E9A-24A6-337D-8781-C8CA02A57F08}" dt="2026-06-30T08:45:06.781" v="550"/>
        <pc:sldMkLst>
          <pc:docMk/>
          <pc:sldMk cId="238625598" sldId="941"/>
        </pc:sldMkLst>
      </pc:sldChg>
      <pc:sldChg chg="add">
        <pc:chgData name="Yvie Johnson" userId="S::yvonne.johnson_oregoned.org#ext#@neahq.onmicrosoft.com::329e8a35-80c5-464d-8280-a867152f8de6" providerId="AD" clId="Web-{B80C7E9A-24A6-337D-8781-C8CA02A57F08}" dt="2026-06-30T08:45:06.984" v="551"/>
        <pc:sldMkLst>
          <pc:docMk/>
          <pc:sldMk cId="3025926764" sldId="942"/>
        </pc:sldMkLst>
      </pc:sldChg>
      <pc:sldChg chg="add">
        <pc:chgData name="Yvie Johnson" userId="S::yvonne.johnson_oregoned.org#ext#@neahq.onmicrosoft.com::329e8a35-80c5-464d-8280-a867152f8de6" providerId="AD" clId="Web-{B80C7E9A-24A6-337D-8781-C8CA02A57F08}" dt="2026-06-30T08:45:07.124" v="552"/>
        <pc:sldMkLst>
          <pc:docMk/>
          <pc:sldMk cId="725877151" sldId="943"/>
        </pc:sldMkLst>
      </pc:sldChg>
      <pc:sldChg chg="add">
        <pc:chgData name="Yvie Johnson" userId="S::yvonne.johnson_oregoned.org#ext#@neahq.onmicrosoft.com::329e8a35-80c5-464d-8280-a867152f8de6" providerId="AD" clId="Web-{B80C7E9A-24A6-337D-8781-C8CA02A57F08}" dt="2026-06-30T08:45:07.265" v="553"/>
        <pc:sldMkLst>
          <pc:docMk/>
          <pc:sldMk cId="2948430045" sldId="944"/>
        </pc:sldMkLst>
      </pc:sldChg>
      <pc:sldChg chg="add">
        <pc:chgData name="Yvie Johnson" userId="S::yvonne.johnson_oregoned.org#ext#@neahq.onmicrosoft.com::329e8a35-80c5-464d-8280-a867152f8de6" providerId="AD" clId="Web-{B80C7E9A-24A6-337D-8781-C8CA02A57F08}" dt="2026-06-30T08:45:07.390" v="554"/>
        <pc:sldMkLst>
          <pc:docMk/>
          <pc:sldMk cId="1542929699" sldId="945"/>
        </pc:sldMkLst>
      </pc:sldChg>
      <pc:sldChg chg="add">
        <pc:chgData name="Yvie Johnson" userId="S::yvonne.johnson_oregoned.org#ext#@neahq.onmicrosoft.com::329e8a35-80c5-464d-8280-a867152f8de6" providerId="AD" clId="Web-{B80C7E9A-24A6-337D-8781-C8CA02A57F08}" dt="2026-06-30T08:45:07.531" v="555"/>
        <pc:sldMkLst>
          <pc:docMk/>
          <pc:sldMk cId="3319774002" sldId="946"/>
        </pc:sldMkLst>
      </pc:sldChg>
      <pc:sldChg chg="modSp add">
        <pc:chgData name="Yvie Johnson" userId="S::yvonne.johnson_oregoned.org#ext#@neahq.onmicrosoft.com::329e8a35-80c5-464d-8280-a867152f8de6" providerId="AD" clId="Web-{B80C7E9A-24A6-337D-8781-C8CA02A57F08}" dt="2026-06-30T08:46:17.906" v="563" actId="20577"/>
        <pc:sldMkLst>
          <pc:docMk/>
          <pc:sldMk cId="3568630689" sldId="947"/>
        </pc:sldMkLst>
        <pc:spChg chg="mod">
          <ac:chgData name="Yvie Johnson" userId="S::yvonne.johnson_oregoned.org#ext#@neahq.onmicrosoft.com::329e8a35-80c5-464d-8280-a867152f8de6" providerId="AD" clId="Web-{B80C7E9A-24A6-337D-8781-C8CA02A57F08}" dt="2026-06-30T08:46:11.078" v="561" actId="20577"/>
          <ac:spMkLst>
            <pc:docMk/>
            <pc:sldMk cId="3568630689" sldId="947"/>
            <ac:spMk id="2" creationId="{00000000-0000-0000-0000-000000000000}"/>
          </ac:spMkLst>
        </pc:spChg>
        <pc:spChg chg="mod">
          <ac:chgData name="Yvie Johnson" userId="S::yvonne.johnson_oregoned.org#ext#@neahq.onmicrosoft.com::329e8a35-80c5-464d-8280-a867152f8de6" providerId="AD" clId="Web-{B80C7E9A-24A6-337D-8781-C8CA02A57F08}" dt="2026-06-30T08:46:17.906" v="563" actId="20577"/>
          <ac:spMkLst>
            <pc:docMk/>
            <pc:sldMk cId="3568630689" sldId="947"/>
            <ac:spMk id="3" creationId="{00000000-0000-0000-0000-000000000000}"/>
          </ac:spMkLst>
        </pc:spChg>
      </pc:sldChg>
      <pc:sldChg chg="new del">
        <pc:chgData name="Yvie Johnson" userId="S::yvonne.johnson_oregoned.org#ext#@neahq.onmicrosoft.com::329e8a35-80c5-464d-8280-a867152f8de6" providerId="AD" clId="Web-{B80C7E9A-24A6-337D-8781-C8CA02A57F08}" dt="2026-06-30T08:51:22.117" v="594"/>
        <pc:sldMkLst>
          <pc:docMk/>
          <pc:sldMk cId="1708742830" sldId="948"/>
        </pc:sldMkLst>
      </pc:sldChg>
      <pc:sldChg chg="add">
        <pc:chgData name="Yvie Johnson" userId="S::yvonne.johnson_oregoned.org#ext#@neahq.onmicrosoft.com::329e8a35-80c5-464d-8280-a867152f8de6" providerId="AD" clId="Web-{B80C7E9A-24A6-337D-8781-C8CA02A57F08}" dt="2026-06-30T08:49:35.070" v="565"/>
        <pc:sldMkLst>
          <pc:docMk/>
          <pc:sldMk cId="3152392207" sldId="949"/>
        </pc:sldMkLst>
      </pc:sldChg>
      <pc:sldChg chg="add">
        <pc:chgData name="Yvie Johnson" userId="S::yvonne.johnson_oregoned.org#ext#@neahq.onmicrosoft.com::329e8a35-80c5-464d-8280-a867152f8de6" providerId="AD" clId="Web-{B80C7E9A-24A6-337D-8781-C8CA02A57F08}" dt="2026-06-30T08:49:35.257" v="566"/>
        <pc:sldMkLst>
          <pc:docMk/>
          <pc:sldMk cId="2005518358" sldId="950"/>
        </pc:sldMkLst>
      </pc:sldChg>
      <pc:sldChg chg="add">
        <pc:chgData name="Yvie Johnson" userId="S::yvonne.johnson_oregoned.org#ext#@neahq.onmicrosoft.com::329e8a35-80c5-464d-8280-a867152f8de6" providerId="AD" clId="Web-{B80C7E9A-24A6-337D-8781-C8CA02A57F08}" dt="2026-06-30T08:49:35.367" v="567"/>
        <pc:sldMkLst>
          <pc:docMk/>
          <pc:sldMk cId="3680110410" sldId="951"/>
        </pc:sldMkLst>
      </pc:sldChg>
      <pc:sldChg chg="add ord">
        <pc:chgData name="Yvie Johnson" userId="S::yvonne.johnson_oregoned.org#ext#@neahq.onmicrosoft.com::329e8a35-80c5-464d-8280-a867152f8de6" providerId="AD" clId="Web-{B80C7E9A-24A6-337D-8781-C8CA02A57F08}" dt="2026-06-30T08:52:06.601" v="596"/>
        <pc:sldMkLst>
          <pc:docMk/>
          <pc:sldMk cId="1574126362" sldId="952"/>
        </pc:sldMkLst>
      </pc:sldChg>
      <pc:sldChg chg="modSp add">
        <pc:chgData name="Yvie Johnson" userId="S::yvonne.johnson_oregoned.org#ext#@neahq.onmicrosoft.com::329e8a35-80c5-464d-8280-a867152f8de6" providerId="AD" clId="Web-{B80C7E9A-24A6-337D-8781-C8CA02A57F08}" dt="2026-06-30T08:51:18.163" v="593" actId="20577"/>
        <pc:sldMkLst>
          <pc:docMk/>
          <pc:sldMk cId="2334804691" sldId="953"/>
        </pc:sldMkLst>
        <pc:spChg chg="mod">
          <ac:chgData name="Yvie Johnson" userId="S::yvonne.johnson_oregoned.org#ext#@neahq.onmicrosoft.com::329e8a35-80c5-464d-8280-a867152f8de6" providerId="AD" clId="Web-{B80C7E9A-24A6-337D-8781-C8CA02A57F08}" dt="2026-06-30T08:51:03.929" v="588" actId="20577"/>
          <ac:spMkLst>
            <pc:docMk/>
            <pc:sldMk cId="2334804691" sldId="953"/>
            <ac:spMk id="2" creationId="{00000000-0000-0000-0000-000000000000}"/>
          </ac:spMkLst>
        </pc:spChg>
        <pc:spChg chg="mod">
          <ac:chgData name="Yvie Johnson" userId="S::yvonne.johnson_oregoned.org#ext#@neahq.onmicrosoft.com::329e8a35-80c5-464d-8280-a867152f8de6" providerId="AD" clId="Web-{B80C7E9A-24A6-337D-8781-C8CA02A57F08}" dt="2026-06-30T08:51:18.163" v="593" actId="20577"/>
          <ac:spMkLst>
            <pc:docMk/>
            <pc:sldMk cId="2334804691" sldId="953"/>
            <ac:spMk id="3" creationId="{00000000-0000-0000-0000-000000000000}"/>
          </ac:spMkLst>
        </pc:spChg>
      </pc:sldChg>
      <pc:sldChg chg="new del">
        <pc:chgData name="Yvie Johnson" userId="S::yvonne.johnson_oregoned.org#ext#@neahq.onmicrosoft.com::329e8a35-80c5-464d-8280-a867152f8de6" providerId="AD" clId="Web-{B80C7E9A-24A6-337D-8781-C8CA02A57F08}" dt="2026-06-30T08:52:26.429" v="599"/>
        <pc:sldMkLst>
          <pc:docMk/>
          <pc:sldMk cId="161071682" sldId="954"/>
        </pc:sldMkLst>
      </pc:sldChg>
      <pc:sldChg chg="modSp add">
        <pc:chgData name="Yvie Johnson" userId="S::yvonne.johnson_oregoned.org#ext#@neahq.onmicrosoft.com::329e8a35-80c5-464d-8280-a867152f8de6" providerId="AD" clId="Web-{B80C7E9A-24A6-337D-8781-C8CA02A57F08}" dt="2026-06-30T08:56:11.350" v="639" actId="20577"/>
        <pc:sldMkLst>
          <pc:docMk/>
          <pc:sldMk cId="3668390017" sldId="955"/>
        </pc:sldMkLst>
        <pc:spChg chg="mod">
          <ac:chgData name="Yvie Johnson" userId="S::yvonne.johnson_oregoned.org#ext#@neahq.onmicrosoft.com::329e8a35-80c5-464d-8280-a867152f8de6" providerId="AD" clId="Web-{B80C7E9A-24A6-337D-8781-C8CA02A57F08}" dt="2026-06-30T08:56:11.350" v="639" actId="20577"/>
          <ac:spMkLst>
            <pc:docMk/>
            <pc:sldMk cId="3668390017" sldId="955"/>
            <ac:spMk id="2" creationId="{00000000-0000-0000-0000-000000000000}"/>
          </ac:spMkLst>
        </pc:spChg>
        <pc:spChg chg="mod">
          <ac:chgData name="Yvie Johnson" userId="S::yvonne.johnson_oregoned.org#ext#@neahq.onmicrosoft.com::329e8a35-80c5-464d-8280-a867152f8de6" providerId="AD" clId="Web-{B80C7E9A-24A6-337D-8781-C8CA02A57F08}" dt="2026-06-30T08:52:55.460" v="614" actId="20577"/>
          <ac:spMkLst>
            <pc:docMk/>
            <pc:sldMk cId="3668390017" sldId="955"/>
            <ac:spMk id="3" creationId="{00000000-0000-0000-0000-000000000000}"/>
          </ac:spMkLst>
        </pc:spChg>
      </pc:sldChg>
      <pc:sldChg chg="new">
        <pc:chgData name="Yvie Johnson" userId="S::yvonne.johnson_oregoned.org#ext#@neahq.onmicrosoft.com::329e8a35-80c5-464d-8280-a867152f8de6" providerId="AD" clId="Web-{B80C7E9A-24A6-337D-8781-C8CA02A57F08}" dt="2026-06-30T08:53:07.147" v="615"/>
        <pc:sldMkLst>
          <pc:docMk/>
          <pc:sldMk cId="863732561" sldId="956"/>
        </pc:sldMkLst>
      </pc:sldChg>
      <pc:sldChg chg="add">
        <pc:chgData name="Yvie Johnson" userId="S::yvonne.johnson_oregoned.org#ext#@neahq.onmicrosoft.com::329e8a35-80c5-464d-8280-a867152f8de6" providerId="AD" clId="Web-{B80C7E9A-24A6-337D-8781-C8CA02A57F08}" dt="2026-06-30T08:54:32.038" v="616"/>
        <pc:sldMkLst>
          <pc:docMk/>
          <pc:sldMk cId="2626772256" sldId="957"/>
        </pc:sldMkLst>
      </pc:sldChg>
      <pc:sldChg chg="add">
        <pc:chgData name="Yvie Johnson" userId="S::yvonne.johnson_oregoned.org#ext#@neahq.onmicrosoft.com::329e8a35-80c5-464d-8280-a867152f8de6" providerId="AD" clId="Web-{B80C7E9A-24A6-337D-8781-C8CA02A57F08}" dt="2026-06-30T08:54:32.100" v="617"/>
        <pc:sldMkLst>
          <pc:docMk/>
          <pc:sldMk cId="3665482974" sldId="958"/>
        </pc:sldMkLst>
      </pc:sldChg>
      <pc:sldChg chg="add">
        <pc:chgData name="Yvie Johnson" userId="S::yvonne.johnson_oregoned.org#ext#@neahq.onmicrosoft.com::329e8a35-80c5-464d-8280-a867152f8de6" providerId="AD" clId="Web-{B80C7E9A-24A6-337D-8781-C8CA02A57F08}" dt="2026-06-30T08:54:32.241" v="618"/>
        <pc:sldMkLst>
          <pc:docMk/>
          <pc:sldMk cId="2050069104" sldId="959"/>
        </pc:sldMkLst>
      </pc:sldChg>
      <pc:sldChg chg="add">
        <pc:chgData name="Yvie Johnson" userId="S::yvonne.johnson_oregoned.org#ext#@neahq.onmicrosoft.com::329e8a35-80c5-464d-8280-a867152f8de6" providerId="AD" clId="Web-{B80C7E9A-24A6-337D-8781-C8CA02A57F08}" dt="2026-06-30T08:54:32.397" v="619"/>
        <pc:sldMkLst>
          <pc:docMk/>
          <pc:sldMk cId="2119214758" sldId="960"/>
        </pc:sldMkLst>
      </pc:sldChg>
      <pc:sldChg chg="add">
        <pc:chgData name="Yvie Johnson" userId="S::yvonne.johnson_oregoned.org#ext#@neahq.onmicrosoft.com::329e8a35-80c5-464d-8280-a867152f8de6" providerId="AD" clId="Web-{B80C7E9A-24A6-337D-8781-C8CA02A57F08}" dt="2026-06-30T08:54:32.569" v="620"/>
        <pc:sldMkLst>
          <pc:docMk/>
          <pc:sldMk cId="1520347546" sldId="961"/>
        </pc:sldMkLst>
      </pc:sldChg>
      <pc:sldChg chg="add">
        <pc:chgData name="Yvie Johnson" userId="S::yvonne.johnson_oregoned.org#ext#@neahq.onmicrosoft.com::329e8a35-80c5-464d-8280-a867152f8de6" providerId="AD" clId="Web-{B80C7E9A-24A6-337D-8781-C8CA02A57F08}" dt="2026-06-30T08:54:33.303" v="621"/>
        <pc:sldMkLst>
          <pc:docMk/>
          <pc:sldMk cId="3880458516" sldId="962"/>
        </pc:sldMkLst>
      </pc:sldChg>
      <pc:sldChg chg="add">
        <pc:chgData name="Yvie Johnson" userId="S::yvonne.johnson_oregoned.org#ext#@neahq.onmicrosoft.com::329e8a35-80c5-464d-8280-a867152f8de6" providerId="AD" clId="Web-{B80C7E9A-24A6-337D-8781-C8CA02A57F08}" dt="2026-06-30T08:54:33.413" v="622"/>
        <pc:sldMkLst>
          <pc:docMk/>
          <pc:sldMk cId="2483299057" sldId="963"/>
        </pc:sldMkLst>
      </pc:sldChg>
      <pc:sldChg chg="add">
        <pc:chgData name="Yvie Johnson" userId="S::yvonne.johnson_oregoned.org#ext#@neahq.onmicrosoft.com::329e8a35-80c5-464d-8280-a867152f8de6" providerId="AD" clId="Web-{B80C7E9A-24A6-337D-8781-C8CA02A57F08}" dt="2026-06-30T08:54:33.506" v="623"/>
        <pc:sldMkLst>
          <pc:docMk/>
          <pc:sldMk cId="1688093791" sldId="964"/>
        </pc:sldMkLst>
      </pc:sldChg>
      <pc:sldChg chg="add">
        <pc:chgData name="Yvie Johnson" userId="S::yvonne.johnson_oregoned.org#ext#@neahq.onmicrosoft.com::329e8a35-80c5-464d-8280-a867152f8de6" providerId="AD" clId="Web-{B80C7E9A-24A6-337D-8781-C8CA02A57F08}" dt="2026-06-30T08:54:33.647" v="624"/>
        <pc:sldMkLst>
          <pc:docMk/>
          <pc:sldMk cId="506245718" sldId="965"/>
        </pc:sldMkLst>
      </pc:sldChg>
      <pc:sldChg chg="add">
        <pc:chgData name="Yvie Johnson" userId="S::yvonne.johnson_oregoned.org#ext#@neahq.onmicrosoft.com::329e8a35-80c5-464d-8280-a867152f8de6" providerId="AD" clId="Web-{B80C7E9A-24A6-337D-8781-C8CA02A57F08}" dt="2026-06-30T08:54:33.772" v="625"/>
        <pc:sldMkLst>
          <pc:docMk/>
          <pc:sldMk cId="3286934617" sldId="966"/>
        </pc:sldMkLst>
      </pc:sldChg>
      <pc:sldChg chg="add">
        <pc:chgData name="Yvie Johnson" userId="S::yvonne.johnson_oregoned.org#ext#@neahq.onmicrosoft.com::329e8a35-80c5-464d-8280-a867152f8de6" providerId="AD" clId="Web-{B80C7E9A-24A6-337D-8781-C8CA02A57F08}" dt="2026-06-30T08:54:33.897" v="626"/>
        <pc:sldMkLst>
          <pc:docMk/>
          <pc:sldMk cId="1579912482" sldId="967"/>
        </pc:sldMkLst>
      </pc:sldChg>
      <pc:sldChg chg="add">
        <pc:chgData name="Yvie Johnson" userId="S::yvonne.johnson_oregoned.org#ext#@neahq.onmicrosoft.com::329e8a35-80c5-464d-8280-a867152f8de6" providerId="AD" clId="Web-{B80C7E9A-24A6-337D-8781-C8CA02A57F08}" dt="2026-06-30T08:54:34.022" v="627"/>
        <pc:sldMkLst>
          <pc:docMk/>
          <pc:sldMk cId="1413935097" sldId="968"/>
        </pc:sldMkLst>
      </pc:sldChg>
      <pc:sldChg chg="add">
        <pc:chgData name="Yvie Johnson" userId="S::yvonne.johnson_oregoned.org#ext#@neahq.onmicrosoft.com::329e8a35-80c5-464d-8280-a867152f8de6" providerId="AD" clId="Web-{B80C7E9A-24A6-337D-8781-C8CA02A57F08}" dt="2026-06-30T08:54:34.147" v="628"/>
        <pc:sldMkLst>
          <pc:docMk/>
          <pc:sldMk cId="940753855" sldId="969"/>
        </pc:sldMkLst>
      </pc:sldChg>
      <pc:sldChg chg="add">
        <pc:chgData name="Yvie Johnson" userId="S::yvonne.johnson_oregoned.org#ext#@neahq.onmicrosoft.com::329e8a35-80c5-464d-8280-a867152f8de6" providerId="AD" clId="Web-{B80C7E9A-24A6-337D-8781-C8CA02A57F08}" dt="2026-06-30T08:54:34.272" v="629"/>
        <pc:sldMkLst>
          <pc:docMk/>
          <pc:sldMk cId="2164158075" sldId="970"/>
        </pc:sldMkLst>
      </pc:sldChg>
      <pc:sldChg chg="add replId">
        <pc:chgData name="Yvie Johnson" userId="S::yvonne.johnson_oregoned.org#ext#@neahq.onmicrosoft.com::329e8a35-80c5-464d-8280-a867152f8de6" providerId="AD" clId="Web-{B80C7E9A-24A6-337D-8781-C8CA02A57F08}" dt="2026-06-30T08:55:56.163" v="630"/>
        <pc:sldMkLst>
          <pc:docMk/>
          <pc:sldMk cId="2318254167" sldId="971"/>
        </pc:sldMkLst>
      </pc:sldChg>
      <pc:sldChg chg="new del">
        <pc:chgData name="Yvie Johnson" userId="S::yvonne.johnson_oregoned.org#ext#@neahq.onmicrosoft.com::329e8a35-80c5-464d-8280-a867152f8de6" providerId="AD" clId="Web-{B80C7E9A-24A6-337D-8781-C8CA02A57F08}" dt="2026-06-30T08:57:29.865" v="641"/>
        <pc:sldMkLst>
          <pc:docMk/>
          <pc:sldMk cId="632952165" sldId="972"/>
        </pc:sldMkLst>
      </pc:sldChg>
      <pc:sldChg chg="addSp delSp modSp new ord">
        <pc:chgData name="Yvie Johnson" userId="S::yvonne.johnson_oregoned.org#ext#@neahq.onmicrosoft.com::329e8a35-80c5-464d-8280-a867152f8de6" providerId="AD" clId="Web-{B80C7E9A-24A6-337D-8781-C8CA02A57F08}" dt="2026-06-30T08:59:45.367" v="675" actId="1076"/>
        <pc:sldMkLst>
          <pc:docMk/>
          <pc:sldMk cId="2834644929" sldId="972"/>
        </pc:sldMkLst>
        <pc:spChg chg="mod">
          <ac:chgData name="Yvie Johnson" userId="S::yvonne.johnson_oregoned.org#ext#@neahq.onmicrosoft.com::329e8a35-80c5-464d-8280-a867152f8de6" providerId="AD" clId="Web-{B80C7E9A-24A6-337D-8781-C8CA02A57F08}" dt="2026-06-30T08:59:39.383" v="674" actId="20577"/>
          <ac:spMkLst>
            <pc:docMk/>
            <pc:sldMk cId="2834644929" sldId="972"/>
            <ac:spMk id="2" creationId="{E3640BF3-4A04-3FBA-D772-4E96852D5A91}"/>
          </ac:spMkLst>
        </pc:spChg>
        <pc:spChg chg="del">
          <ac:chgData name="Yvie Johnson" userId="S::yvonne.johnson_oregoned.org#ext#@neahq.onmicrosoft.com::329e8a35-80c5-464d-8280-a867152f8de6" providerId="AD" clId="Web-{B80C7E9A-24A6-337D-8781-C8CA02A57F08}" dt="2026-06-30T08:59:28.805" v="657"/>
          <ac:spMkLst>
            <pc:docMk/>
            <pc:sldMk cId="2834644929" sldId="972"/>
            <ac:spMk id="3" creationId="{BFAD9CDB-DC66-D61B-5812-009DFA53E22C}"/>
          </ac:spMkLst>
        </pc:spChg>
        <pc:picChg chg="add mod ord modCrop">
          <ac:chgData name="Yvie Johnson" userId="S::yvonne.johnson_oregoned.org#ext#@neahq.onmicrosoft.com::329e8a35-80c5-464d-8280-a867152f8de6" providerId="AD" clId="Web-{B80C7E9A-24A6-337D-8781-C8CA02A57F08}" dt="2026-06-30T08:59:45.367" v="675" actId="1076"/>
          <ac:picMkLst>
            <pc:docMk/>
            <pc:sldMk cId="2834644929" sldId="972"/>
            <ac:picMk id="4" creationId="{8D9ADBB1-8982-8E76-20A7-13CDB8BC02FD}"/>
          </ac:picMkLst>
        </pc:picChg>
      </pc:sldChg>
      <pc:sldChg chg="new del">
        <pc:chgData name="Yvie Johnson" userId="S::yvonne.johnson_oregoned.org#ext#@neahq.onmicrosoft.com::329e8a35-80c5-464d-8280-a867152f8de6" providerId="AD" clId="Web-{B80C7E9A-24A6-337D-8781-C8CA02A57F08}" dt="2026-06-30T09:00:05.242" v="677"/>
        <pc:sldMkLst>
          <pc:docMk/>
          <pc:sldMk cId="2398073166" sldId="973"/>
        </pc:sldMkLst>
      </pc:sldChg>
      <pc:sldChg chg="add del">
        <pc:chgData name="Yvie Johnson" userId="S::yvonne.johnson_oregoned.org#ext#@neahq.onmicrosoft.com::329e8a35-80c5-464d-8280-a867152f8de6" providerId="AD" clId="Web-{B80C7E9A-24A6-337D-8781-C8CA02A57F08}" dt="2026-06-30T08:58:19.881" v="648"/>
        <pc:sldMkLst>
          <pc:docMk/>
          <pc:sldMk cId="2795889781" sldId="973"/>
        </pc:sldMkLst>
      </pc:sldChg>
      <pc:sldChg chg="delSp add del">
        <pc:chgData name="Yvie Johnson" userId="S::yvonne.johnson_oregoned.org#ext#@neahq.onmicrosoft.com::329e8a35-80c5-464d-8280-a867152f8de6" providerId="AD" clId="Web-{B80C7E9A-24A6-337D-8781-C8CA02A57F08}" dt="2026-06-30T08:59:56.852" v="676"/>
        <pc:sldMkLst>
          <pc:docMk/>
          <pc:sldMk cId="2795889781" sldId="974"/>
        </pc:sldMkLst>
        <pc:picChg chg="del">
          <ac:chgData name="Yvie Johnson" userId="S::yvonne.johnson_oregoned.org#ext#@neahq.onmicrosoft.com::329e8a35-80c5-464d-8280-a867152f8de6" providerId="AD" clId="Web-{B80C7E9A-24A6-337D-8781-C8CA02A57F08}" dt="2026-06-30T08:59:21.492" v="656"/>
          <ac:picMkLst>
            <pc:docMk/>
            <pc:sldMk cId="2795889781" sldId="974"/>
            <ac:picMk id="35842" creationId="{0AA124A2-D9EB-4BA1-A594-7294A8FCE836}"/>
          </ac:picMkLst>
        </pc:picChg>
      </pc:sldChg>
      <pc:sldChg chg="add del">
        <pc:chgData name="Yvie Johnson" userId="S::yvonne.johnson_oregoned.org#ext#@neahq.onmicrosoft.com::329e8a35-80c5-464d-8280-a867152f8de6" providerId="AD" clId="Web-{B80C7E9A-24A6-337D-8781-C8CA02A57F08}" dt="2026-06-30T08:58:19.881" v="647"/>
        <pc:sldMkLst>
          <pc:docMk/>
          <pc:sldMk cId="3850168068" sldId="974"/>
        </pc:sldMkLst>
      </pc:sldChg>
      <pc:sldChg chg="add del">
        <pc:chgData name="Yvie Johnson" userId="S::yvonne.johnson_oregoned.org#ext#@neahq.onmicrosoft.com::329e8a35-80c5-464d-8280-a867152f8de6" providerId="AD" clId="Web-{B80C7E9A-24A6-337D-8781-C8CA02A57F08}" dt="2026-06-30T08:59:05.211" v="655"/>
        <pc:sldMkLst>
          <pc:docMk/>
          <pc:sldMk cId="3850168068" sldId="975"/>
        </pc:sldMkLst>
      </pc:sldChg>
      <pc:sldMasterChg chg="add addSldLayout">
        <pc:chgData name="Yvie Johnson" userId="S::yvonne.johnson_oregoned.org#ext#@neahq.onmicrosoft.com::329e8a35-80c5-464d-8280-a867152f8de6" providerId="AD" clId="Web-{B80C7E9A-24A6-337D-8781-C8CA02A57F08}" dt="2026-06-30T08:06:11.911" v="307"/>
        <pc:sldMasterMkLst>
          <pc:docMk/>
          <pc:sldMasterMk cId="2054322300" sldId="2147483648"/>
        </pc:sldMasterMkLst>
        <pc:sldLayoutChg chg="add">
          <pc:chgData name="Yvie Johnson" userId="S::yvonne.johnson_oregoned.org#ext#@neahq.onmicrosoft.com::329e8a35-80c5-464d-8280-a867152f8de6" providerId="AD" clId="Web-{B80C7E9A-24A6-337D-8781-C8CA02A57F08}" dt="2026-06-30T07:35:45.660" v="12"/>
          <pc:sldLayoutMkLst>
            <pc:docMk/>
            <pc:sldMasterMk cId="2054322300" sldId="2147483648"/>
            <pc:sldLayoutMk cId="3817955988" sldId="2147483649"/>
          </pc:sldLayoutMkLst>
        </pc:sldLayoutChg>
        <pc:sldLayoutChg chg="add">
          <pc:chgData name="Yvie Johnson" userId="S::yvonne.johnson_oregoned.org#ext#@neahq.onmicrosoft.com::329e8a35-80c5-464d-8280-a867152f8de6" providerId="AD" clId="Web-{B80C7E9A-24A6-337D-8781-C8CA02A57F08}" dt="2026-06-30T07:35:45.660" v="12"/>
          <pc:sldLayoutMkLst>
            <pc:docMk/>
            <pc:sldMasterMk cId="2054322300" sldId="2147483648"/>
            <pc:sldLayoutMk cId="2185532848" sldId="2147483650"/>
          </pc:sldLayoutMkLst>
        </pc:sldLayoutChg>
        <pc:sldLayoutChg chg="add">
          <pc:chgData name="Yvie Johnson" userId="S::yvonne.johnson_oregoned.org#ext#@neahq.onmicrosoft.com::329e8a35-80c5-464d-8280-a867152f8de6" providerId="AD" clId="Web-{B80C7E9A-24A6-337D-8781-C8CA02A57F08}" dt="2026-06-30T07:35:45.660" v="12"/>
          <pc:sldLayoutMkLst>
            <pc:docMk/>
            <pc:sldMasterMk cId="2054322300" sldId="2147483648"/>
            <pc:sldLayoutMk cId="3234467543" sldId="2147483651"/>
          </pc:sldLayoutMkLst>
        </pc:sldLayoutChg>
        <pc:sldLayoutChg chg="add">
          <pc:chgData name="Yvie Johnson" userId="S::yvonne.johnson_oregoned.org#ext#@neahq.onmicrosoft.com::329e8a35-80c5-464d-8280-a867152f8de6" providerId="AD" clId="Web-{B80C7E9A-24A6-337D-8781-C8CA02A57F08}" dt="2026-06-30T07:35:45.660" v="12"/>
          <pc:sldLayoutMkLst>
            <pc:docMk/>
            <pc:sldMasterMk cId="2054322300" sldId="2147483648"/>
            <pc:sldLayoutMk cId="1239113715" sldId="2147483652"/>
          </pc:sldLayoutMkLst>
        </pc:sldLayoutChg>
        <pc:sldLayoutChg chg="add">
          <pc:chgData name="Yvie Johnson" userId="S::yvonne.johnson_oregoned.org#ext#@neahq.onmicrosoft.com::329e8a35-80c5-464d-8280-a867152f8de6" providerId="AD" clId="Web-{B80C7E9A-24A6-337D-8781-C8CA02A57F08}" dt="2026-06-30T07:35:45.660" v="12"/>
          <pc:sldLayoutMkLst>
            <pc:docMk/>
            <pc:sldMasterMk cId="2054322300" sldId="2147483648"/>
            <pc:sldLayoutMk cId="2138358032" sldId="2147483653"/>
          </pc:sldLayoutMkLst>
        </pc:sldLayoutChg>
        <pc:sldLayoutChg chg="add">
          <pc:chgData name="Yvie Johnson" userId="S::yvonne.johnson_oregoned.org#ext#@neahq.onmicrosoft.com::329e8a35-80c5-464d-8280-a867152f8de6" providerId="AD" clId="Web-{B80C7E9A-24A6-337D-8781-C8CA02A57F08}" dt="2026-06-30T07:35:45.660" v="12"/>
          <pc:sldLayoutMkLst>
            <pc:docMk/>
            <pc:sldMasterMk cId="2054322300" sldId="2147483648"/>
            <pc:sldLayoutMk cId="3163578801" sldId="2147483654"/>
          </pc:sldLayoutMkLst>
        </pc:sldLayoutChg>
        <pc:sldLayoutChg chg="add">
          <pc:chgData name="Yvie Johnson" userId="S::yvonne.johnson_oregoned.org#ext#@neahq.onmicrosoft.com::329e8a35-80c5-464d-8280-a867152f8de6" providerId="AD" clId="Web-{B80C7E9A-24A6-337D-8781-C8CA02A57F08}" dt="2026-06-30T07:35:45.660" v="12"/>
          <pc:sldLayoutMkLst>
            <pc:docMk/>
            <pc:sldMasterMk cId="2054322300" sldId="2147483648"/>
            <pc:sldLayoutMk cId="178381615" sldId="2147483655"/>
          </pc:sldLayoutMkLst>
        </pc:sldLayoutChg>
        <pc:sldLayoutChg chg="add">
          <pc:chgData name="Yvie Johnson" userId="S::yvonne.johnson_oregoned.org#ext#@neahq.onmicrosoft.com::329e8a35-80c5-464d-8280-a867152f8de6" providerId="AD" clId="Web-{B80C7E9A-24A6-337D-8781-C8CA02A57F08}" dt="2026-06-30T07:35:45.660" v="12"/>
          <pc:sldLayoutMkLst>
            <pc:docMk/>
            <pc:sldMasterMk cId="2054322300" sldId="2147483648"/>
            <pc:sldLayoutMk cId="3518043182" sldId="2147483656"/>
          </pc:sldLayoutMkLst>
        </pc:sldLayoutChg>
        <pc:sldLayoutChg chg="add">
          <pc:chgData name="Yvie Johnson" userId="S::yvonne.johnson_oregoned.org#ext#@neahq.onmicrosoft.com::329e8a35-80c5-464d-8280-a867152f8de6" providerId="AD" clId="Web-{B80C7E9A-24A6-337D-8781-C8CA02A57F08}" dt="2026-06-30T07:35:45.660" v="12"/>
          <pc:sldLayoutMkLst>
            <pc:docMk/>
            <pc:sldMasterMk cId="2054322300" sldId="2147483648"/>
            <pc:sldLayoutMk cId="3973900260" sldId="2147483657"/>
          </pc:sldLayoutMkLst>
        </pc:sldLayoutChg>
        <pc:sldLayoutChg chg="add">
          <pc:chgData name="Yvie Johnson" userId="S::yvonne.johnson_oregoned.org#ext#@neahq.onmicrosoft.com::329e8a35-80c5-464d-8280-a867152f8de6" providerId="AD" clId="Web-{B80C7E9A-24A6-337D-8781-C8CA02A57F08}" dt="2026-06-30T07:35:45.660" v="12"/>
          <pc:sldLayoutMkLst>
            <pc:docMk/>
            <pc:sldMasterMk cId="2054322300" sldId="2147483648"/>
            <pc:sldLayoutMk cId="2040880889" sldId="2147483658"/>
          </pc:sldLayoutMkLst>
        </pc:sldLayoutChg>
        <pc:sldLayoutChg chg="add">
          <pc:chgData name="Yvie Johnson" userId="S::yvonne.johnson_oregoned.org#ext#@neahq.onmicrosoft.com::329e8a35-80c5-464d-8280-a867152f8de6" providerId="AD" clId="Web-{B80C7E9A-24A6-337D-8781-C8CA02A57F08}" dt="2026-06-30T07:35:45.660" v="12"/>
          <pc:sldLayoutMkLst>
            <pc:docMk/>
            <pc:sldMasterMk cId="2054322300" sldId="2147483648"/>
            <pc:sldLayoutMk cId="612817689" sldId="2147483659"/>
          </pc:sldLayoutMkLst>
        </pc:sldLayoutChg>
        <pc:sldLayoutChg chg="add replId">
          <pc:chgData name="Yvie Johnson" userId="S::yvonne.johnson_oregoned.org#ext#@neahq.onmicrosoft.com::329e8a35-80c5-464d-8280-a867152f8de6" providerId="AD" clId="Web-{B80C7E9A-24A6-337D-8781-C8CA02A57F08}" dt="2026-06-30T08:06:11.911" v="307"/>
          <pc:sldLayoutMkLst>
            <pc:docMk/>
            <pc:sldMasterMk cId="2054322300" sldId="2147483648"/>
            <pc:sldLayoutMk cId="3865643886" sldId="2147483672"/>
          </pc:sldLayoutMkLst>
        </pc:sldLayoutChg>
      </pc:sldMasterChg>
    </pc:docChg>
  </pc:docChgLst>
</pc:chgInfo>
</file>

<file path=ppt/comments/modernComment_3E0_286ADFB5.xml><?xml version="1.0" encoding="utf-8"?>
<p188:cmLst xmlns:a="http://schemas.openxmlformats.org/drawingml/2006/main" xmlns:r="http://schemas.openxmlformats.org/officeDocument/2006/relationships" xmlns:p188="http://schemas.microsoft.com/office/powerpoint/2018/8/main">
  <p188:cm id="{D41FB965-583E-4CE5-AD1D-2A2D32D68355}" authorId="{C87F5027-6378-70D7-03EF-E0351A76D30C}" created="2026-06-30T18:36:49.880">
    <pc:sldMkLst xmlns:pc="http://schemas.microsoft.com/office/powerpoint/2013/main/command">
      <pc:docMk/>
      <pc:sldMk cId="678092725" sldId="992"/>
    </pc:sldMkLst>
    <p188:txBody>
      <a:bodyPr/>
      <a:lstStyle/>
      <a:p>
        <a:r>
          <a:rPr lang="en-US"/>
          <a:t>Amanda to update</a:t>
        </a:r>
      </a:p>
    </p188:txBody>
  </p188:cm>
</p188:cmLst>
</file>

<file path=ppt/comments/modernComment_3E3_6038F0DD.xml><?xml version="1.0" encoding="utf-8"?>
<p188:cmLst xmlns:a="http://schemas.openxmlformats.org/drawingml/2006/main" xmlns:r="http://schemas.openxmlformats.org/officeDocument/2006/relationships" xmlns:p188="http://schemas.microsoft.com/office/powerpoint/2018/8/main">
  <p188:cm id="{C5BB84D1-1007-4C15-92EC-C87AAD575FE0}" authorId="{C87F5027-6378-70D7-03EF-E0351A76D30C}" created="2026-06-30T18:37:50.631">
    <pc:sldMkLst xmlns:pc="http://schemas.microsoft.com/office/powerpoint/2013/main/command">
      <pc:docMk/>
      <pc:sldMk cId="1614344413" sldId="995"/>
    </pc:sldMkLst>
    <p188:txBody>
      <a:bodyPr/>
      <a:lstStyle/>
      <a:p>
        <a:r>
          <a:rPr lang="en-US"/>
          <a:t>Amanda to update to match facilitator guide</a:t>
        </a:r>
      </a:p>
    </p188:txBody>
  </p188:cm>
</p188:cmLst>
</file>

<file path=ppt/comments/modernComment_3E5_B36F781A.xml><?xml version="1.0" encoding="utf-8"?>
<p188:cmLst xmlns:a="http://schemas.openxmlformats.org/drawingml/2006/main" xmlns:r="http://schemas.openxmlformats.org/officeDocument/2006/relationships" xmlns:p188="http://schemas.microsoft.com/office/powerpoint/2018/8/main">
  <p188:cm id="{D9096807-F35F-49D8-99DE-0FCDE4D3AE6A}" authorId="{C87F5027-6378-70D7-03EF-E0351A76D30C}" created="2026-06-30T18:49:49.089">
    <pc:sldMkLst xmlns:pc="http://schemas.microsoft.com/office/powerpoint/2013/main/command">
      <pc:docMk/>
      <pc:sldMk cId="3010426906" sldId="997"/>
    </pc:sldMkLst>
    <p188:replyLst>
      <p188:reply id="{6A04A283-223B-4424-A2E1-E741FE46384B}" authorId="{C87F5027-6378-70D7-03EF-E0351A76D30C}" created="2026-06-30T18:50:06.417">
        <p188:txBody>
          <a:bodyPr/>
          <a:lstStyle/>
          <a:p>
            <a:r>
              <a:rPr lang="en-US"/>
              <a:t>maybe from messaging pieces in school boards?</a:t>
            </a:r>
          </a:p>
        </p188:txBody>
      </p188:reply>
    </p188:replyLst>
    <p188:txBody>
      <a:bodyPr/>
      <a:lstStyle/>
      <a:p>
        <a:r>
          <a:rPr lang="en-US"/>
          <a:t>Amanda add content for narrative shift. also add to facilitator guide</a:t>
        </a:r>
      </a:p>
    </p188:txBody>
  </p188:cm>
</p188:cmLst>
</file>

<file path=ppt/comments/modernComment_3F3_A7A54589.xml><?xml version="1.0" encoding="utf-8"?>
<p188:cmLst xmlns:a="http://schemas.openxmlformats.org/drawingml/2006/main" xmlns:r="http://schemas.openxmlformats.org/officeDocument/2006/relationships" xmlns:p188="http://schemas.microsoft.com/office/powerpoint/2018/8/main">
  <p188:cm id="{FE157185-4A29-4E58-9E59-D9754B9AF6AF}" authorId="{C87F5027-6378-70D7-03EF-E0351A76D30C}" created="2026-06-30T18:49:26.167">
    <pc:sldMkLst xmlns:pc="http://schemas.microsoft.com/office/powerpoint/2013/main/command">
      <pc:docMk/>
      <pc:sldMk cId="2812626313" sldId="1011"/>
    </pc:sldMkLst>
    <p188:txBody>
      <a:bodyPr/>
      <a:lstStyle/>
      <a:p>
        <a:r>
          <a:rPr lang="en-US"/>
          <a:t>Potentially cull to fewer videos. From self, self us, and coaching videos, to just one self us now</a:t>
        </a:r>
      </a:p>
    </p188:txBody>
  </p188:cm>
</p188:cmLst>
</file>

<file path=ppt/comments/modernComment_3FE_538C1E2A.xml><?xml version="1.0" encoding="utf-8"?>
<p188:cmLst xmlns:a="http://schemas.openxmlformats.org/drawingml/2006/main" xmlns:r="http://schemas.openxmlformats.org/officeDocument/2006/relationships" xmlns:p188="http://schemas.microsoft.com/office/powerpoint/2018/8/main">
  <p188:cm id="{51C1EDBC-1E25-4CD1-B424-817371BB5FE4}" authorId="{02B0B337-2703-614E-452A-D6CAC4FB615F}" created="2026-06-30T18:53:29.076">
    <pc:sldMkLst xmlns:pc="http://schemas.microsoft.com/office/powerpoint/2013/main/command">
      <pc:docMk/>
      <pc:sldMk cId="1401691690" sldId="1022"/>
    </pc:sldMkLst>
    <p188:txBody>
      <a:bodyPr/>
      <a:lstStyle/>
      <a:p>
        <a:r>
          <a:rPr lang="en-US"/>
          <a:t>https://www.raceforward.org/system/files/2023/09/ButterflyLab-Y2-NarrativeDesignToolkit.pdf</a:t>
        </a:r>
      </a:p>
    </p188:txBody>
  </p188:cm>
</p188:cmLst>
</file>

<file path=ppt/comments/modernComment_3FF_9A2A70D4.xml><?xml version="1.0" encoding="utf-8"?>
<p188:cmLst xmlns:a="http://schemas.openxmlformats.org/drawingml/2006/main" xmlns:r="http://schemas.openxmlformats.org/officeDocument/2006/relationships" xmlns:p188="http://schemas.microsoft.com/office/powerpoint/2018/8/main">
  <p188:cm id="{35A608C0-F5FE-4672-BFF1-11C86B5EA64C}" authorId="{C87F5027-6378-70D7-03EF-E0351A76D30C}" created="2026-06-30T18:52:37.355">
    <pc:sldMkLst xmlns:pc="http://schemas.microsoft.com/office/powerpoint/2013/main/command">
      <pc:docMk/>
      <pc:sldMk cId="2586472660" sldId="1023"/>
    </pc:sldMkLst>
    <p188:txBody>
      <a:bodyPr/>
      <a:lstStyle/>
      <a:p>
        <a:r>
          <a:rPr lang="en-US"/>
          <a:t>amanda to adjust debrief Q's for narrative shift</a:t>
        </a:r>
      </a:p>
    </p188:txBody>
  </p188:cm>
</p188:cmLst>
</file>

<file path=ppt/comments/modernComment_38B_2B8E8543.xml><?xml version="1.0" encoding="utf-8"?>
<p188:cmLst xmlns:a="http://schemas.openxmlformats.org/drawingml/2006/main" xmlns:r="http://schemas.openxmlformats.org/officeDocument/2006/relationships" xmlns:p188="http://schemas.microsoft.com/office/powerpoint/2018/8/main">
  <p188:cm id="{1063B5E2-6124-4988-A52A-B3661A75EA5B}" authorId="{C87F5027-6378-70D7-03EF-E0351A76D30C}" created="2026-06-30T08:01:50.387">
    <pc:sldMkLst xmlns:pc="http://schemas.microsoft.com/office/powerpoint/2013/main/command">
      <pc:docMk/>
      <pc:sldMk cId="730760515" sldId="907"/>
    </pc:sldMkLst>
    <p188:txBody>
      <a:bodyPr/>
      <a:lstStyle/>
      <a:p>
        <a:r>
          <a:rPr lang="en-US"/>
          <a:t>Update</a:t>
        </a:r>
      </a:p>
    </p188:txBody>
  </p188:cm>
</p188:cmLst>
</file>

<file path=ppt/comments/modernComment_394_BD9EE67F.xml><?xml version="1.0" encoding="utf-8"?>
<p188:cmLst xmlns:a="http://schemas.openxmlformats.org/drawingml/2006/main" xmlns:r="http://schemas.openxmlformats.org/officeDocument/2006/relationships" xmlns:p188="http://schemas.microsoft.com/office/powerpoint/2018/8/main">
  <p188:cm id="{BF8826BB-3FD7-44A4-8260-8B042602462B}" authorId="{C87F5027-6378-70D7-03EF-E0351A76D30C}" created="2026-06-30T16:17:21.176">
    <ac:deMkLst xmlns:ac="http://schemas.microsoft.com/office/drawing/2013/main/command">
      <pc:docMk xmlns:pc="http://schemas.microsoft.com/office/powerpoint/2013/main/command"/>
      <pc:sldMk xmlns:pc="http://schemas.microsoft.com/office/powerpoint/2013/main/command" cId="3181307519" sldId="916"/>
      <ac:spMk id="2" creationId="{BD6DB015-0313-6DCC-995C-7B5AEA2EC9A9}"/>
    </ac:deMkLst>
    <p188:txBody>
      <a:bodyPr/>
      <a:lstStyle/>
      <a:p>
        <a:r>
          <a:rPr lang="en-US"/>
          <a:t>placeholder, coaching video too large to copy paste</a:t>
        </a:r>
      </a:p>
    </p188:txBody>
  </p188:cm>
</p188: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1-13T23:10:58.399"/>
    </inkml:context>
    <inkml:brush xml:id="br0">
      <inkml:brushProperty name="width" value="0.1" units="cm"/>
      <inkml:brushProperty name="height" value="0.1" units="cm"/>
      <inkml:brushProperty name="color" value="#996633"/>
      <inkml:brushProperty name="ignorePressure" value="1"/>
    </inkml:brush>
  </inkml:definitions>
  <inkml:trace contextRef="#ctx0" brushRef="#br0">511 38,'70'-38,"-71"44,-12 53,-2 0,-10 21,12-45,-1-1,-1 0,-2-1,-11 16,-6-1,0-3,-3-1,-38 35,13-13,42-43,1 2,1 1,1 0,2 2,0 0,1 1,1 0,1 2,2-1,0 2,1 3,2-4,1 0,1 0,1 0,2 1,0 0,2-1,1 1,1 0,2-1,1 2,-2-13,1 0,1-1,1 0,0 0,1 0,1-1,0 0,2 0,-1-1,2-1,0 0,0-1,1 0,1-1,0-1,3 2,5 1,1 0,1-2,-1-2,2 0,0-1,0-2,0-1,1-1,9 0,43 5,1-4,31-3,1-3,16 1,43 11,-15 13,-1 8,-2 7,51 28,92 24,-191-68,95 8,240 3,-95-10,-1 21,38 39,-3 18,64 17,45-24,6-28,-435-63,376 36,1-17,115 9,-386-18,-1 7,-1 9,-1 8,105 47,41 45,-6 18,-94-47,238 125,214 162,-555-321,-2 5,24 29,-65-48,-1 3,-3 3,-2 3,1 7,-10-6,-2 3,-3 1,-2 3,-3 1,-3 2,-3 2,-3 1,-1 5,0 14,-4 2,2 32,-17-81,-1 0,-2 1,-2-1,-2 1,-5 26,1-44,-1-1,-2 0,-1 0,-1-1,-1 0,-1-1,-1-1,-2-1,-1 0,-9 13,-20 24,-3-2,-2-2,-37 33,-9 2,-3-5,-3-5,-4-5,-3-6,-83 42,-180 75,185-98,5-1,-503 252,367-202,-63 5,87-50,-147 54,283-90,-114 67,-143 113,13-7,227-141,-188 105,235-121,-91 76,87-45,5 6,3 6,-232 264,287-308,-37 41,4 5,-50 86,71-82,5 3,-35 85,87-161,2 1,1 2,4 1,1 0,2 1,3 1,-2 35,9-45,1 0,2 0,3 0,1 0,2 0,2 0,1-1,3 0,7 18,31 79,-21-64,18 78,-11 23,-2 41,13 68,-30-206,5-2,11 30,7-4,4-1,10 13,24 34,15 12,-28-62,4-3,4-3,3-5,4-3,3-4,88 71,-68-74,4-6,3-5,35 15,-50-39,2-5,2-5,1-5,24 1,101 20,129 8,-328-62,-12-2</inkml:trace>
  <inkml:trace contextRef="#ctx0" brushRef="#br0" timeOffset="3490.46">2265 196,'77'-19,"-78"19,0 1,0-1,0 1,-1-1,1 1,0 0,0 0,0 0,0 0,0 0,-1 1,-4 5,-365 327,336-302,20-19,0 1,1 1,0 0,1 1,-9 15,22-30,-1 0,1 0,-1 0,1 0,-1-1,1 1,-1 0,1 0,0 0,0 0,-1 1,1-1,0 0,0 0,0 0,0 0,0 0,0 0,0 0,0 0,0 0,1 0,-1 0,0 0,1 0,-1 0,0 0,1 0,-1 0,1 0,-1 0,1 0,-1-1,1 1,0 0,-1 0,1-1,0 1,0-1,0 1,5 3,0 0,1-1,-1 1,1-2,4 2,3 1,114 42,102 20,76 26,-124-18,49 17,-89-49,2-7,129 12,297 6,-375-39,44 4,683 61,-263-18,-311-31,168 30,14 29,-488-82,1134 212,-398-100,-152-24,658 81,-436-65,1119 149,-1906-254,861 113,-527-50,122 53,-124-3,-4 20,62 50,-105-22,-6 18,137 111,-237-128,-3 15,-96-65,-5 7,26 40,-104-101,-1 4,-3 3,-3 2,-3 2,-3 3,19 48,-39-72,-3 1,-2 2,-2 0,-2 2,-2 0,-3 0,-2 1,-2 1,-3-1,-1 33,-6-23,-3 0,-2-1,-3 0,-3-1,-2 0,-3-2,-21 52,-7 1,-5-1,-5-4,-50 77,8-34,-5-5,-11 1,-246 269,-259 267,503-556,-331 398,366-424,4 5,-50 95,77-113,3 4,3 2,-24 85,52-135,2 1,3 0,1 1,2 1,2 0,1 29,5-53,1-1,1 1,2 0,0-1,2 1,1-1,0 0,2-1,1 0,1-1,1 0,10 17,-1-9,1-2,2 0,0-2,2-1,26 24,21 14,55 39,197 126,12-17,-225-146,143 90,425 280,-528-335,268 183,13-26,55-17,115 64,-215-73,61 34,-299-189,4-8,10-5,129 28,-74-27,-217-68,43 14,26 15,-59-25,1 2,-1-1,0 2,-1 0,0 0,0 1,0 0,1 3,-8-8,0 0,0 0,-1 0,1 0,-1 1,1 1,-3-5,1 1,-1 0,1-1,-1 1,1 0,-1-1,0 1,1 0,-1 0,0-1,0 1,0 0,0 0,-1-1,1 1,0 0,-1-1,1 1,-1 0,-2 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1-13T23:10:58.399"/>
    </inkml:context>
    <inkml:brush xml:id="br0">
      <inkml:brushProperty name="width" value="0.1" units="cm"/>
      <inkml:brushProperty name="height" value="0.1" units="cm"/>
      <inkml:brushProperty name="color" value="#996633"/>
      <inkml:brushProperty name="ignorePressure" value="1"/>
    </inkml:brush>
  </inkml:definitions>
  <inkml:trace contextRef="#ctx0" brushRef="#br0">511 38,'70'-38,"-71"44,-12 53,-2 0,-10 21,12-45,-1-1,-1 0,-2-1,-11 16,-6-1,0-3,-3-1,-38 35,13-13,42-43,1 2,1 1,1 0,2 2,0 0,1 1,1 0,1 2,2-1,0 2,1 3,2-4,1 0,1 0,1 0,2 1,0 0,2-1,1 1,1 0,2-1,1 2,-2-13,1 0,1-1,1 0,0 0,1 0,1-1,0 0,2 0,-1-1,2-1,0 0,0-1,1 0,1-1,0-1,3 2,5 1,1 0,1-2,-1-2,2 0,0-1,0-2,0-1,1-1,9 0,43 5,1-4,31-3,1-3,16 1,43 11,-15 13,-1 8,-2 7,51 28,92 24,-191-68,95 8,240 3,-95-10,-1 21,38 39,-3 18,64 17,45-24,6-28,-435-63,376 36,1-17,115 9,-386-18,-1 7,-1 9,-1 8,105 47,41 45,-6 18,-94-47,238 125,214 162,-555-321,-2 5,24 29,-65-48,-1 3,-3 3,-2 3,1 7,-10-6,-2 3,-3 1,-2 3,-3 1,-3 2,-3 2,-3 1,-1 5,0 14,-4 2,2 32,-17-81,-1 0,-2 1,-2-1,-2 1,-5 26,1-44,-1-1,-2 0,-1 0,-1-1,-1 0,-1-1,-1-1,-2-1,-1 0,-9 13,-20 24,-3-2,-2-2,-37 33,-9 2,-3-5,-3-5,-4-5,-3-6,-83 42,-180 75,185-98,5-1,-503 252,367-202,-63 5,87-50,-147 54,283-90,-114 67,-143 113,13-7,227-141,-188 105,235-121,-91 76,87-45,5 6,3 6,-232 264,287-308,-37 41,4 5,-50 86,71-82,5 3,-35 85,87-161,2 1,1 2,4 1,1 0,2 1,3 1,-2 35,9-45,1 0,2 0,3 0,1 0,2 0,2 0,1-1,3 0,7 18,31 79,-21-64,18 78,-11 23,-2 41,13 68,-30-206,5-2,11 30,7-4,4-1,10 13,24 34,15 12,-28-62,4-3,4-3,3-5,4-3,3-4,88 71,-68-74,4-6,3-5,35 15,-50-39,2-5,2-5,1-5,24 1,101 20,129 8,-328-62,-12-2</inkml:trace>
  <inkml:trace contextRef="#ctx0" brushRef="#br0" timeOffset="3490.46">2265 196,'77'-19,"-78"19,0 1,0-1,0 1,-1-1,1 1,0 0,0 0,0 0,0 0,0 0,-1 1,-4 5,-365 327,336-302,20-19,0 1,1 1,0 0,1 1,-9 15,22-30,-1 0,1 0,-1 0,1 0,-1-1,1 1,-1 0,1 0,0 0,0 0,-1 1,1-1,0 0,0 0,0 0,0 0,0 0,0 0,0 0,0 0,0 0,1 0,-1 0,0 0,1 0,-1 0,0 0,1 0,-1 0,1 0,-1 0,1 0,-1-1,1 1,0 0,-1 0,1-1,0 1,0-1,0 1,5 3,0 0,1-1,-1 1,1-2,4 2,3 1,114 42,102 20,76 26,-124-18,49 17,-89-49,2-7,129 12,297 6,-375-39,44 4,683 61,-263-18,-311-31,168 30,14 29,-488-82,1134 212,-398-100,-152-24,658 81,-436-65,1119 149,-1906-254,861 113,-527-50,122 53,-124-3,-4 20,62 50,-105-22,-6 18,137 111,-237-128,-3 15,-96-65,-5 7,26 40,-104-101,-1 4,-3 3,-3 2,-3 2,-3 3,19 48,-39-72,-3 1,-2 2,-2 0,-2 2,-2 0,-3 0,-2 1,-2 1,-3-1,-1 33,-6-23,-3 0,-2-1,-3 0,-3-1,-2 0,-3-2,-21 52,-7 1,-5-1,-5-4,-50 77,8-34,-5-5,-11 1,-246 269,-259 267,503-556,-331 398,366-424,4 5,-50 95,77-113,3 4,3 2,-24 85,52-135,2 1,3 0,1 1,2 1,2 0,1 29,5-53,1-1,1 1,2 0,0-1,2 1,1-1,0 0,2-1,1 0,1-1,1 0,10 17,-1-9,1-2,2 0,0-2,2-1,26 24,21 14,55 39,197 126,12-17,-225-146,143 90,425 280,-528-335,268 183,13-26,55-17,115 64,-215-73,61 34,-299-189,4-8,10-5,129 28,-74-27,-217-68,43 14,26 15,-59-25,1 2,-1-1,0 2,-1 0,0 0,0 1,0 0,1 3,-8-8,0 0,0 0,-1 0,1 0,-1 1,1 1,-3-5,1 1,-1 0,1-1,-1 1,1 0,-1-1,0 1,1 0,-1 0,0-1,0 1,0 0,0 0,-1-1,1 1,0 0,-1-1,1 1,-1 0,-2 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9113CD-40C6-4FCE-AC58-EA6E754AC1C9}" type="datetimeFigureOut">
              <a:t>6/30/2026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F9AFFF-78B6-4EF3-84D6-CCD008757C2B}" type="slidenum">
              <a:t>‹#›</a:t>
            </a:fld>
            <a:endParaRPr lang="en-US"/>
          </a:p>
        </p:txBody>
      </p:sp>
    </p:spTree>
    <p:extLst>
      <p:ext uri="{BB962C8B-B14F-4D97-AF65-F5344CB8AC3E}">
        <p14:creationId xmlns:p14="http://schemas.microsoft.com/office/powerpoint/2010/main" val="2806203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9</a:t>
            </a:fld>
            <a:endParaRPr lang="en-US"/>
          </a:p>
        </p:txBody>
      </p:sp>
    </p:spTree>
    <p:extLst>
      <p:ext uri="{BB962C8B-B14F-4D97-AF65-F5344CB8AC3E}">
        <p14:creationId xmlns:p14="http://schemas.microsoft.com/office/powerpoint/2010/main" val="1088128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11</a:t>
            </a:fld>
            <a:endParaRPr lang="en-US"/>
          </a:p>
        </p:txBody>
      </p:sp>
    </p:spTree>
    <p:extLst>
      <p:ext uri="{BB962C8B-B14F-4D97-AF65-F5344CB8AC3E}">
        <p14:creationId xmlns:p14="http://schemas.microsoft.com/office/powerpoint/2010/main" val="296562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12</a:t>
            </a:fld>
            <a:endParaRPr lang="en-US"/>
          </a:p>
        </p:txBody>
      </p:sp>
    </p:spTree>
    <p:extLst>
      <p:ext uri="{BB962C8B-B14F-4D97-AF65-F5344CB8AC3E}">
        <p14:creationId xmlns:p14="http://schemas.microsoft.com/office/powerpoint/2010/main" val="2055867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15</a:t>
            </a:fld>
            <a:endParaRPr lang="en-US"/>
          </a:p>
        </p:txBody>
      </p:sp>
    </p:spTree>
    <p:extLst>
      <p:ext uri="{BB962C8B-B14F-4D97-AF65-F5344CB8AC3E}">
        <p14:creationId xmlns:p14="http://schemas.microsoft.com/office/powerpoint/2010/main" val="2453618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95551-471B-DE04-2586-0BD8E60138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20DE0-7601-9D23-5706-FE59F9BCF86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3716D80-C913-D1A6-A1AC-6CE726CBE01C}"/>
              </a:ext>
            </a:extLst>
          </p:cNvPr>
          <p:cNvSpPr>
            <a:spLocks noGrp="1"/>
          </p:cNvSpPr>
          <p:nvPr>
            <p:ph type="body" idx="1"/>
          </p:nvPr>
        </p:nvSpPr>
        <p:spPr/>
        <p:txBody>
          <a:bodyPr/>
          <a:lstStyle/>
          <a:p>
            <a:r>
              <a:rPr lang="en-US"/>
              <a:t>r</a:t>
            </a:r>
          </a:p>
        </p:txBody>
      </p:sp>
      <p:sp>
        <p:nvSpPr>
          <p:cNvPr id="4" name="Slide Number Placeholder 3">
            <a:extLst>
              <a:ext uri="{FF2B5EF4-FFF2-40B4-BE49-F238E27FC236}">
                <a16:creationId xmlns:a16="http://schemas.microsoft.com/office/drawing/2014/main" id="{3652E7FC-7816-4669-147F-300CE6759387}"/>
              </a:ext>
            </a:extLst>
          </p:cNvPr>
          <p:cNvSpPr>
            <a:spLocks noGrp="1"/>
          </p:cNvSpPr>
          <p:nvPr>
            <p:ph type="sldNum" sz="quarter" idx="5"/>
          </p:nvPr>
        </p:nvSpPr>
        <p:spPr/>
        <p:txBody>
          <a:bodyPr/>
          <a:lstStyle/>
          <a:p>
            <a:fld id="{841221E5-7225-48EB-A4EE-420E7BFCF705}" type="slidenum">
              <a:rPr lang="en-US" smtClean="0"/>
              <a:pPr/>
              <a:t>20</a:t>
            </a:fld>
            <a:endParaRPr lang="en-US"/>
          </a:p>
        </p:txBody>
      </p:sp>
    </p:spTree>
    <p:extLst>
      <p:ext uri="{BB962C8B-B14F-4D97-AF65-F5344CB8AC3E}">
        <p14:creationId xmlns:p14="http://schemas.microsoft.com/office/powerpoint/2010/main" val="382125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34DD1-B232-1408-3483-6D1A88BC65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6AB4D2-F0BB-1B58-A10B-D49842E24E7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BC09098-C3F4-F038-6849-9C6F6CA7672C}"/>
              </a:ext>
            </a:extLst>
          </p:cNvPr>
          <p:cNvSpPr>
            <a:spLocks noGrp="1"/>
          </p:cNvSpPr>
          <p:nvPr>
            <p:ph type="body" idx="1"/>
          </p:nvPr>
        </p:nvSpPr>
        <p:spPr/>
        <p:txBody>
          <a:bodyPr/>
          <a:lstStyle/>
          <a:p>
            <a:r>
              <a:rPr lang="en-US"/>
              <a:t>r</a:t>
            </a:r>
          </a:p>
        </p:txBody>
      </p:sp>
      <p:sp>
        <p:nvSpPr>
          <p:cNvPr id="4" name="Slide Number Placeholder 3">
            <a:extLst>
              <a:ext uri="{FF2B5EF4-FFF2-40B4-BE49-F238E27FC236}">
                <a16:creationId xmlns:a16="http://schemas.microsoft.com/office/drawing/2014/main" id="{6E5D2C2B-6D8D-B6FD-24E0-84965D4F9C1B}"/>
              </a:ext>
            </a:extLst>
          </p:cNvPr>
          <p:cNvSpPr>
            <a:spLocks noGrp="1"/>
          </p:cNvSpPr>
          <p:nvPr>
            <p:ph type="sldNum" sz="quarter" idx="5"/>
          </p:nvPr>
        </p:nvSpPr>
        <p:spPr/>
        <p:txBody>
          <a:bodyPr/>
          <a:lstStyle/>
          <a:p>
            <a:fld id="{841221E5-7225-48EB-A4EE-420E7BFCF705}" type="slidenum">
              <a:rPr lang="en-US" smtClean="0"/>
              <a:pPr/>
              <a:t>21</a:t>
            </a:fld>
            <a:endParaRPr lang="en-US"/>
          </a:p>
        </p:txBody>
      </p:sp>
    </p:spTree>
    <p:extLst>
      <p:ext uri="{BB962C8B-B14F-4D97-AF65-F5344CB8AC3E}">
        <p14:creationId xmlns:p14="http://schemas.microsoft.com/office/powerpoint/2010/main" val="4193703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4d7cbac9b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g24d7cbac9b9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1">
                <a:solidFill>
                  <a:schemeClr val="dk1"/>
                </a:solidFill>
                <a:latin typeface="Calibri"/>
                <a:ea typeface="Calibri"/>
                <a:cs typeface="Calibri"/>
                <a:sym typeface="Calibri"/>
              </a:rPr>
              <a:t>Ali</a:t>
            </a:r>
            <a:endParaRPr sz="1200" b="1">
              <a:solidFill>
                <a:schemeClr val="dk1"/>
              </a:solidFill>
              <a:latin typeface="Calibri"/>
              <a:ea typeface="Calibri"/>
              <a:cs typeface="Calibri"/>
              <a:sym typeface="Calibri"/>
            </a:endParaRPr>
          </a:p>
          <a:p>
            <a:pPr marL="0" marR="0" lvl="0" indent="0" algn="l" rtl="0">
              <a:spcBef>
                <a:spcPts val="0"/>
              </a:spcBef>
              <a:spcAft>
                <a:spcPts val="0"/>
              </a:spcAft>
              <a:buNone/>
            </a:pPr>
            <a:r>
              <a:rPr lang="en" sz="1200" b="1" i="0" u="none" strike="noStrike" cap="none">
                <a:solidFill>
                  <a:schemeClr val="dk1"/>
                </a:solidFill>
                <a:latin typeface="Calibri"/>
                <a:ea typeface="Calibri"/>
                <a:cs typeface="Calibri"/>
                <a:sym typeface="Calibri"/>
              </a:rPr>
              <a:t>Everyone has a story of self.</a:t>
            </a:r>
            <a:r>
              <a:rPr lang="en" sz="1200" b="0" i="0" u="none" strike="noStrike" cap="none">
                <a:solidFill>
                  <a:schemeClr val="dk1"/>
                </a:solidFill>
                <a:latin typeface="Calibri"/>
                <a:ea typeface="Calibri"/>
                <a:cs typeface="Calibri"/>
                <a:sym typeface="Calibri"/>
              </a:rPr>
              <a:t> Our goal today is to find them. This might come naturally to some and be more of a challenge for others.  We’re here to help each other find our stories and coach each other through making them stronger.</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1" i="0" u="none" strike="noStrike" cap="none">
                <a:solidFill>
                  <a:schemeClr val="dk1"/>
                </a:solidFill>
                <a:latin typeface="Calibri"/>
                <a:ea typeface="Calibri"/>
                <a:cs typeface="Calibri"/>
                <a:sym typeface="Calibri"/>
              </a:rPr>
              <a:t>Your story is never “finished” or “perfect.”</a:t>
            </a:r>
            <a:r>
              <a:rPr lang="en" sz="1200" b="0" i="0" u="none" strike="noStrike" cap="none">
                <a:solidFill>
                  <a:schemeClr val="dk1"/>
                </a:solidFill>
                <a:latin typeface="Calibri"/>
                <a:ea typeface="Calibri"/>
                <a:cs typeface="Calibri"/>
                <a:sym typeface="Calibri"/>
              </a:rPr>
              <a:t> It’s always a work in progress that you’ll constantly define as you have new experiences, get good coaching from others, and work to make the change you want to see in the world.</a:t>
            </a:r>
            <a:endParaRPr sz="1200" b="0" i="0" u="none" strike="noStrike" cap="none">
              <a:solidFill>
                <a:schemeClr val="dk1"/>
              </a:solidFill>
              <a:latin typeface="Calibri"/>
              <a:ea typeface="Calibri"/>
              <a:cs typeface="Calibri"/>
              <a:sym typeface="Calibri"/>
            </a:endParaRPr>
          </a:p>
        </p:txBody>
      </p:sp>
      <p:sp>
        <p:nvSpPr>
          <p:cNvPr id="95" name="Google Shape;95;g24d7cbac9b9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28</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efe5cd8c5c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gefe5cd8c5c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26" name="Google Shape;126;gefe5cd8c5c_0_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29</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efe5cd8c5c_0_7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Give examples of values</a:t>
            </a:r>
            <a:endParaRPr/>
          </a:p>
        </p:txBody>
      </p:sp>
      <p:sp>
        <p:nvSpPr>
          <p:cNvPr id="134" name="Google Shape;134;gefe5cd8c5c_0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efe5cd8c5c_0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efe5cd8c5c_0_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The first is through your head, understanding how the world works</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Things like strategy, analysis, and tactics come from our heads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43" name="Google Shape;143;gefe5cd8c5c_0_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31</a:t>
            </a:fld>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efe5cd8c5c_0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gefe5cd8c5c_0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The second is through our hearts, understanding why the world works the way that it does</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Things like story, motivation, and emotion come from our hearts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53" name="Google Shape;153;gefe5cd8c5c_0_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32</a:t>
            </a:fld>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efe5cd8c5c_0_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gefe5cd8c5c_0_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The combination of the two, head and heart, leads to action</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This is what the public narrative of story of self, us, and now is about. </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It’s about combining our heads and our hearts to lead towards action</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63" name="Google Shape;163;gefe5cd8c5c_0_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33</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efe5cd8c5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gefe5cd8c5c_0_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As human beings we feel lots of different emotions</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These emotions can oftentimes be broken down into two general categories “stagnation” and “motivation”</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Let’s look at the types of stagnated emotions. Show of hands, Who’s ever felt some of these? </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Let’s look at motivated emotions.  Who’s ever felt some of these?</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Popcorn answers from the group, “What moves us from stagnation to motivation?”  </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Take answers from the group looking to lead them towards stories being the key</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Calibri"/>
              <a:buNone/>
            </a:pPr>
            <a:r>
              <a:rPr lang="en" sz="1200" b="0" i="1" u="none" strike="noStrike" cap="none">
                <a:solidFill>
                  <a:schemeClr val="dk1"/>
                </a:solidFill>
                <a:latin typeface="Calibri"/>
                <a:ea typeface="Calibri"/>
                <a:cs typeface="Calibri"/>
                <a:sym typeface="Calibri"/>
              </a:rPr>
              <a:t>Trainer’s Note: Check out how Joy Cushman trains slides 21 – 22 at: http://neworganizing.com/toolbox/training/story-of-self/1 time marker 9:15</a:t>
            </a:r>
            <a:endParaRPr/>
          </a:p>
          <a:p>
            <a:pPr marL="0" marR="0" lvl="0" indent="0" algn="l" rtl="0">
              <a:lnSpc>
                <a:spcPct val="100000"/>
              </a:lnSpc>
              <a:spcBef>
                <a:spcPts val="0"/>
              </a:spcBef>
              <a:spcAft>
                <a:spcPts val="0"/>
              </a:spcAft>
              <a:buClr>
                <a:schemeClr val="dk1"/>
              </a:buClr>
              <a:buFont typeface="Calibri"/>
              <a:buNone/>
            </a:pPr>
            <a:endParaRPr sz="1200" b="0" i="1"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Calibri"/>
              <a:buNone/>
            </a:pPr>
            <a:r>
              <a:rPr lang="en" sz="1200" b="0" i="0" u="none" strike="noStrike" cap="none">
                <a:solidFill>
                  <a:schemeClr val="dk1"/>
                </a:solidFill>
                <a:latin typeface="Calibri"/>
                <a:ea typeface="Calibri"/>
                <a:cs typeface="Calibri"/>
                <a:sym typeface="Calibri"/>
              </a:rPr>
              <a:t>Trainer’s Note: YCMD stands for “You Can Make A Difference”</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76" name="Google Shape;176;gefe5cd8c5c_0_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34</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2937e3456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g22937e34568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100">
                <a:solidFill>
                  <a:schemeClr val="dk1"/>
                </a:solidFill>
              </a:rPr>
              <a:t>There doesn’t have to be conflict light a fight but a challenge that leads to a choice and an outcome that is a result of that choice.</a:t>
            </a:r>
            <a:endParaRPr sz="1100">
              <a:solidFill>
                <a:schemeClr val="dk1"/>
              </a:solidFill>
            </a:endParaRPr>
          </a:p>
          <a:p>
            <a:pPr marL="0" lvl="0" indent="0" algn="l" rtl="0">
              <a:spcBef>
                <a:spcPts val="0"/>
              </a:spcBef>
              <a:spcAft>
                <a:spcPts val="0"/>
              </a:spcAft>
              <a:buClr>
                <a:schemeClr val="dk1"/>
              </a:buClr>
              <a:buSzPts val="1100"/>
              <a:buFont typeface="Arial"/>
              <a:buNone/>
            </a:pPr>
            <a:endParaRPr sz="1100">
              <a:solidFill>
                <a:schemeClr val="dk1"/>
              </a:solidFill>
            </a:endParaRPr>
          </a:p>
          <a:p>
            <a:pPr marL="0" marR="0" lvl="0" indent="0" algn="l" rtl="0">
              <a:lnSpc>
                <a:spcPct val="100000"/>
              </a:lnSpc>
              <a:spcBef>
                <a:spcPts val="0"/>
              </a:spcBef>
              <a:spcAft>
                <a:spcPts val="0"/>
              </a:spcAft>
              <a:buClr>
                <a:schemeClr val="dk1"/>
              </a:buClr>
              <a:buFont typeface="Calibri"/>
              <a:buNone/>
            </a:pPr>
            <a:r>
              <a:rPr lang="en" sz="1200" b="0" i="0" u="none" strike="noStrike" cap="none">
                <a:solidFill>
                  <a:schemeClr val="dk1"/>
                </a:solidFill>
                <a:latin typeface="Calibri"/>
                <a:ea typeface="Calibri"/>
                <a:cs typeface="Calibri"/>
                <a:sym typeface="Calibri"/>
              </a:rPr>
              <a:t>So now we’re going to watch that example Story of Self.  Follow along and take notes on the worksheet on page 7 of your participant guide.</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Calibri"/>
              <a:buNone/>
            </a:pPr>
            <a:endParaRPr sz="1200" b="0" i="1"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Calibri"/>
              <a:buNone/>
            </a:pPr>
            <a:r>
              <a:rPr lang="en" sz="1200" b="0" i="1" u="none" strike="noStrike" cap="none">
                <a:solidFill>
                  <a:schemeClr val="dk1"/>
                </a:solidFill>
                <a:latin typeface="Calibri"/>
                <a:ea typeface="Calibri"/>
                <a:cs typeface="Calibri"/>
                <a:sym typeface="Calibri"/>
              </a:rPr>
              <a:t>Trainer’s Note: Story of self example can be viewed at: http://www.youtube.com/watch?v=H0wq5VVxAFk</a:t>
            </a:r>
            <a:endParaRPr sz="1200" b="0" i="1"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b="0" i="1"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1" u="none" strike="noStrike" cap="none">
                <a:solidFill>
                  <a:schemeClr val="dk1"/>
                </a:solidFill>
                <a:latin typeface="Calibri"/>
                <a:ea typeface="Calibri"/>
                <a:cs typeface="Calibri"/>
                <a:sym typeface="Calibri"/>
              </a:rPr>
              <a:t>Trainers Note: After viewing video give participants 4 minutes to complete worksheet.</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Take popcorn answers from group on following questions:</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685800" marR="0" lvl="1"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What was the challenge?</a:t>
            </a:r>
            <a:endParaRPr/>
          </a:p>
          <a:p>
            <a:pPr marL="685800" marR="0" lvl="1"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What was the choice?</a:t>
            </a:r>
            <a:endParaRPr/>
          </a:p>
          <a:p>
            <a:pPr marL="685800" marR="0" lvl="1"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What was the outcome?</a:t>
            </a:r>
            <a:endParaRPr/>
          </a:p>
          <a:p>
            <a:pPr marL="685800" marR="0" lvl="1" indent="-228600" algn="l" rtl="0">
              <a:lnSpc>
                <a:spcPct val="100000"/>
              </a:lnSpc>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What values did this story convey?  How?  By telling or showing?</a:t>
            </a:r>
            <a:endParaRPr/>
          </a:p>
          <a:p>
            <a:pPr marL="685800" marR="0" lvl="1" indent="-228600" algn="l" rtl="0">
              <a:lnSpc>
                <a:spcPct val="100000"/>
              </a:lnSpc>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What details or images in particular reflected those values?</a:t>
            </a:r>
            <a:endParaRPr/>
          </a:p>
        </p:txBody>
      </p:sp>
      <p:sp>
        <p:nvSpPr>
          <p:cNvPr id="196" name="Google Shape;196;g22937e34568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35</a:t>
            </a:fld>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2937e3456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2937e3456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did her choice affect the outcome? What are her values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efe5cd8c5c_0_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gefe5cd8c5c_0_10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100">
                <a:solidFill>
                  <a:schemeClr val="dk1"/>
                </a:solidFill>
              </a:rPr>
              <a:t>Ask who has taken a story of self training and have the spread out amongst people who have not taken the training</a:t>
            </a:r>
            <a:endParaRPr sz="1100">
              <a:solidFill>
                <a:schemeClr val="dk1"/>
              </a:solidFill>
            </a:endParaRPr>
          </a:p>
          <a:p>
            <a:pPr marL="0" lvl="0" indent="0" algn="l" rtl="0">
              <a:spcBef>
                <a:spcPts val="0"/>
              </a:spcBef>
              <a:spcAft>
                <a:spcPts val="0"/>
              </a:spcAft>
              <a:buClr>
                <a:schemeClr val="dk1"/>
              </a:buClr>
              <a:buSzPts val="1100"/>
              <a:buFont typeface="Arial"/>
              <a:buNone/>
            </a:pPr>
            <a:endParaRPr sz="1100">
              <a:solidFill>
                <a:schemeClr val="dk1"/>
              </a:solidFill>
            </a:endParaRPr>
          </a:p>
          <a:p>
            <a:pPr marL="0" marR="0" lvl="0" indent="0" algn="l" rtl="0">
              <a:lnSpc>
                <a:spcPct val="100000"/>
              </a:lnSpc>
              <a:spcBef>
                <a:spcPts val="0"/>
              </a:spcBef>
              <a:spcAft>
                <a:spcPts val="0"/>
              </a:spcAft>
              <a:buClr>
                <a:schemeClr val="dk1"/>
              </a:buClr>
              <a:buFont typeface="Calibri"/>
              <a:buNone/>
            </a:pPr>
            <a:r>
              <a:rPr lang="en" sz="1200" b="0" i="0" u="none" strike="noStrike" cap="none">
                <a:solidFill>
                  <a:schemeClr val="dk1"/>
                </a:solidFill>
                <a:latin typeface="Calibri"/>
                <a:ea typeface="Calibri"/>
                <a:cs typeface="Calibri"/>
                <a:sym typeface="Calibri"/>
              </a:rPr>
              <a:t>So now we’re going to watch that example Story of Self.  Follow along and take notes on the worksheet on page 7 of your participant guide.</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Calibri"/>
              <a:buNone/>
            </a:pPr>
            <a:endParaRPr sz="1200" b="0" i="1"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Calibri"/>
              <a:buNone/>
            </a:pPr>
            <a:r>
              <a:rPr lang="en" sz="1200" b="0" i="1" u="none" strike="noStrike" cap="none">
                <a:solidFill>
                  <a:schemeClr val="dk1"/>
                </a:solidFill>
                <a:latin typeface="Calibri"/>
                <a:ea typeface="Calibri"/>
                <a:cs typeface="Calibri"/>
                <a:sym typeface="Calibri"/>
              </a:rPr>
              <a:t>Trainer’s Note: Story of self example can be viewed at: http://www.youtube.com/watch?v=H0wq5VVxAFk</a:t>
            </a:r>
            <a:endParaRPr sz="1200" b="0" i="1"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b="0" i="1"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1" u="none" strike="noStrike" cap="none">
                <a:solidFill>
                  <a:schemeClr val="dk1"/>
                </a:solidFill>
                <a:latin typeface="Calibri"/>
                <a:ea typeface="Calibri"/>
                <a:cs typeface="Calibri"/>
                <a:sym typeface="Calibri"/>
              </a:rPr>
              <a:t>Trainers Note: After viewing video give participants 4 minutes to complete worksheet.</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Take popcorn answers from group on following questions:</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685800" marR="0" lvl="1"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What was the challenge?</a:t>
            </a:r>
            <a:endParaRPr/>
          </a:p>
          <a:p>
            <a:pPr marL="685800" marR="0" lvl="1"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What was the choice?</a:t>
            </a:r>
            <a:endParaRPr/>
          </a:p>
          <a:p>
            <a:pPr marL="685800" marR="0" lvl="1"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What was the outcome?</a:t>
            </a:r>
            <a:endParaRPr/>
          </a:p>
          <a:p>
            <a:pPr marL="685800" marR="0" lvl="1" indent="-228600" algn="l" rtl="0">
              <a:lnSpc>
                <a:spcPct val="100000"/>
              </a:lnSpc>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What values did this story convey?  How?  By telling or showing?</a:t>
            </a:r>
            <a:endParaRPr/>
          </a:p>
          <a:p>
            <a:pPr marL="685800" marR="0" lvl="1" indent="-228600" algn="l" rtl="0">
              <a:lnSpc>
                <a:spcPct val="100000"/>
              </a:lnSpc>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What details or images in particular reflected those values?</a:t>
            </a:r>
            <a:endParaRPr/>
          </a:p>
        </p:txBody>
      </p:sp>
      <p:sp>
        <p:nvSpPr>
          <p:cNvPr id="221" name="Google Shape;221;gefe5cd8c5c_0_10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37</a:t>
            </a:fld>
            <a:endParaRPr sz="12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0139393e1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0139393e1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45BC7F-458E-45F7-A6B4-7C108DDEA11B}" type="slidenum">
              <a:rPr lang="en-US" smtClean="0"/>
              <a:t>39</a:t>
            </a:fld>
            <a:endParaRPr lang="en-US"/>
          </a:p>
        </p:txBody>
      </p:sp>
    </p:spTree>
    <p:extLst>
      <p:ext uri="{BB962C8B-B14F-4D97-AF65-F5344CB8AC3E}">
        <p14:creationId xmlns:p14="http://schemas.microsoft.com/office/powerpoint/2010/main" val="30065344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Narratives are adaptable to respond to events. New characters can be added over time. They are overarching themes (e.g. “We must support educators who are demoralized, leaving the profession, and need solutions.”) that encompass our core beliefs. </a:t>
            </a:r>
            <a:endParaRPr lang="en-US"/>
          </a:p>
        </p:txBody>
      </p:sp>
      <p:sp>
        <p:nvSpPr>
          <p:cNvPr id="4" name="Slide Number Placeholder 3"/>
          <p:cNvSpPr>
            <a:spLocks noGrp="1"/>
          </p:cNvSpPr>
          <p:nvPr>
            <p:ph type="sldNum" sz="quarter" idx="5"/>
          </p:nvPr>
        </p:nvSpPr>
        <p:spPr/>
        <p:txBody>
          <a:bodyPr/>
          <a:lstStyle/>
          <a:p>
            <a:fld id="{B2EA8EA1-6992-4590-8FB6-8BB7E17D7FBC}" type="slidenum">
              <a:rPr lang="en-US" smtClean="0"/>
              <a:t>41</a:t>
            </a:fld>
            <a:endParaRPr lang="en-US"/>
          </a:p>
        </p:txBody>
      </p:sp>
    </p:spTree>
    <p:extLst>
      <p:ext uri="{BB962C8B-B14F-4D97-AF65-F5344CB8AC3E}">
        <p14:creationId xmlns:p14="http://schemas.microsoft.com/office/powerpoint/2010/main" val="1578950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43</a:t>
            </a:fld>
            <a:endParaRPr lang="en-US"/>
          </a:p>
        </p:txBody>
      </p:sp>
    </p:spTree>
    <p:extLst>
      <p:ext uri="{BB962C8B-B14F-4D97-AF65-F5344CB8AC3E}">
        <p14:creationId xmlns:p14="http://schemas.microsoft.com/office/powerpoint/2010/main" val="3128858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When it’s your turn to coach, remember some key points. People’s stories are usually fascinating, and often they make us feel emotional. If that happens, that means it’s a great story! But when our job is to coach, we have to resist the urge to interview the person, to ask them a lot of questions to give us even more understanding of their story. Because we’re all leaders, we’re also probably curious to know more about how that story lead to successes. Those are all great things to explore at the reception tonight!  </a:t>
            </a:r>
            <a:r>
              <a:rPr lang="en-US">
                <a:sym typeface="Wingdings" panose="05000000000000000000" pitchFamily="2" charset="2"/>
              </a:rPr>
              <a:t>  </a:t>
            </a:r>
            <a:r>
              <a:rPr lang="en-US"/>
              <a:t>But as coaches, our job right now is to </a:t>
            </a:r>
            <a:r>
              <a:rPr lang="en-US" b="1"/>
              <a:t>HELP</a:t>
            </a:r>
            <a:r>
              <a:rPr lang="en-US"/>
              <a:t> them improve their Story of Self. We can do that by listening for these points and giving the storyteller explicit feedback along these lines.</a:t>
            </a:r>
          </a:p>
          <a:p>
            <a:endParaRPr lang="en-US"/>
          </a:p>
          <a:p>
            <a:r>
              <a:rPr lang="en-US"/>
              <a:t>Let’s count to 11 … that should give us 11 groups of three. Each person will have 3 minutes to tell their story, and then you’ll have 3 minutes to give feedback. So that will be 20 minutes total before we come back together. </a:t>
            </a:r>
            <a:r>
              <a:rPr lang="en-US" b="1"/>
              <a:t>11:08AM – 11:30AM</a:t>
            </a:r>
          </a:p>
          <a:p>
            <a:endParaRPr lang="en-US"/>
          </a:p>
        </p:txBody>
      </p:sp>
      <p:sp>
        <p:nvSpPr>
          <p:cNvPr id="4" name="Slide Number Placeholder 3"/>
          <p:cNvSpPr>
            <a:spLocks noGrp="1"/>
          </p:cNvSpPr>
          <p:nvPr>
            <p:ph type="sldNum" sz="quarter" idx="10"/>
          </p:nvPr>
        </p:nvSpPr>
        <p:spPr/>
        <p:txBody>
          <a:bodyPr/>
          <a:lstStyle/>
          <a:p>
            <a:fld id="{5445BC7F-458E-45F7-A6B4-7C108DDEA11B}" type="slidenum">
              <a:rPr lang="en-US" smtClean="0"/>
              <a:t>45</a:t>
            </a:fld>
            <a:endParaRPr lang="en-US"/>
          </a:p>
        </p:txBody>
      </p:sp>
    </p:spTree>
    <p:extLst>
      <p:ext uri="{BB962C8B-B14F-4D97-AF65-F5344CB8AC3E}">
        <p14:creationId xmlns:p14="http://schemas.microsoft.com/office/powerpoint/2010/main" val="1355836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47</a:t>
            </a:fld>
            <a:endParaRPr lang="en-US"/>
          </a:p>
        </p:txBody>
      </p:sp>
    </p:spTree>
    <p:extLst>
      <p:ext uri="{BB962C8B-B14F-4D97-AF65-F5344CB8AC3E}">
        <p14:creationId xmlns:p14="http://schemas.microsoft.com/office/powerpoint/2010/main" val="28624138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a:t>11:30 – 11:45AM</a:t>
            </a:r>
          </a:p>
        </p:txBody>
      </p:sp>
      <p:sp>
        <p:nvSpPr>
          <p:cNvPr id="4" name="Slide Number Placeholder 3"/>
          <p:cNvSpPr>
            <a:spLocks noGrp="1"/>
          </p:cNvSpPr>
          <p:nvPr>
            <p:ph type="sldNum" sz="quarter" idx="10"/>
          </p:nvPr>
        </p:nvSpPr>
        <p:spPr/>
        <p:txBody>
          <a:bodyPr/>
          <a:lstStyle/>
          <a:p>
            <a:fld id="{5445BC7F-458E-45F7-A6B4-7C108DDEA11B}" type="slidenum">
              <a:rPr lang="en-US" smtClean="0"/>
              <a:t>48</a:t>
            </a:fld>
            <a:endParaRPr lang="en-US"/>
          </a:p>
        </p:txBody>
      </p:sp>
    </p:spTree>
    <p:extLst>
      <p:ext uri="{BB962C8B-B14F-4D97-AF65-F5344CB8AC3E}">
        <p14:creationId xmlns:p14="http://schemas.microsoft.com/office/powerpoint/2010/main" val="29969766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52</a:t>
            </a:fld>
            <a:endParaRPr lang="en-US"/>
          </a:p>
        </p:txBody>
      </p:sp>
    </p:spTree>
    <p:extLst>
      <p:ext uri="{BB962C8B-B14F-4D97-AF65-F5344CB8AC3E}">
        <p14:creationId xmlns:p14="http://schemas.microsoft.com/office/powerpoint/2010/main" val="15071903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9490" y="6172200"/>
            <a:ext cx="6096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1277601" y="6172200"/>
            <a:ext cx="304800"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0" name="Rectangle 9"/>
          <p:cNvSpPr/>
          <p:nvPr/>
        </p:nvSpPr>
        <p:spPr bwMode="ltGray">
          <a:xfrm>
            <a:off x="183589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1" name="Rectangle 10"/>
          <p:cNvSpPr/>
          <p:nvPr/>
        </p:nvSpPr>
        <p:spPr bwMode="gray">
          <a:xfrm>
            <a:off x="0" y="0"/>
            <a:ext cx="181361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2" name="Rectangle 11"/>
          <p:cNvSpPr/>
          <p:nvPr/>
        </p:nvSpPr>
        <p:spPr bwMode="ltGray">
          <a:xfrm>
            <a:off x="1" y="6172200"/>
            <a:ext cx="12192000"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3" name="Straight Connector 12"/>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0" y="6172200"/>
            <a:ext cx="1791331"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5" name="Straight Connector 14"/>
          <p:cNvCxnSpPr/>
          <p:nvPr/>
        </p:nvCxnSpPr>
        <p:spPr bwMode="white">
          <a:xfrm>
            <a:off x="1813610"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54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854" y="1600994"/>
            <a:ext cx="833120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854" y="4394775"/>
            <a:ext cx="7518400"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6/30/2026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191"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27" y="4234917"/>
            <a:ext cx="1723178"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6/30/2026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82401"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0" name="Rectangle 19"/>
          <p:cNvSpPr/>
          <p:nvPr/>
        </p:nvSpPr>
        <p:spPr bwMode="gray">
          <a:xfrm>
            <a:off x="11277601" y="5638800"/>
            <a:ext cx="3048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4" name="Rectangle 23"/>
          <p:cNvSpPr/>
          <p:nvPr/>
        </p:nvSpPr>
        <p:spPr bwMode="gray">
          <a:xfrm>
            <a:off x="1216469"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1" name="Rectangle 20"/>
          <p:cNvSpPr/>
          <p:nvPr/>
        </p:nvSpPr>
        <p:spPr bwMode="ltGray">
          <a:xfrm>
            <a:off x="1" y="5638800"/>
            <a:ext cx="12192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2" name="Straight Connector 21"/>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469"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3" name="Straight Connector 22"/>
          <p:cNvCxnSpPr/>
          <p:nvPr/>
        </p:nvCxnSpPr>
        <p:spPr bwMode="white">
          <a:xfrm>
            <a:off x="1216469"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824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7" name="Rectangle 26"/>
          <p:cNvSpPr/>
          <p:nvPr/>
        </p:nvSpPr>
        <p:spPr bwMode="gray">
          <a:xfrm>
            <a:off x="11277601" y="0"/>
            <a:ext cx="3048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8" name="Rectangle 27"/>
          <p:cNvSpPr/>
          <p:nvPr/>
        </p:nvSpPr>
        <p:spPr bwMode="gray">
          <a:xfrm>
            <a:off x="12192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9" name="Rectangle 28"/>
          <p:cNvSpPr/>
          <p:nvPr/>
        </p:nvSpPr>
        <p:spPr>
          <a:xfrm>
            <a:off x="-2" y="0"/>
            <a:ext cx="12192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30" name="Rectangle 29"/>
          <p:cNvSpPr/>
          <p:nvPr/>
        </p:nvSpPr>
        <p:spPr bwMode="ltGray">
          <a:xfrm>
            <a:off x="1" y="0"/>
            <a:ext cx="12192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1" name="Straight Connector 30"/>
          <p:cNvCxnSpPr/>
          <p:nvPr/>
        </p:nvCxnSpPr>
        <p:spPr bwMode="white">
          <a:xfrm>
            <a:off x="11576308"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469"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3" name="Straight Connector 32"/>
          <p:cNvCxnSpPr/>
          <p:nvPr/>
        </p:nvCxnSpPr>
        <p:spPr bwMode="white">
          <a:xfrm>
            <a:off x="12192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4524" y="1605932"/>
            <a:ext cx="8285430"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6465" y="4309413"/>
            <a:ext cx="7266515"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6/30/2026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350"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52" y="1752600"/>
            <a:ext cx="3104571"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851" y="1600200"/>
            <a:ext cx="481584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3360" y="1600200"/>
            <a:ext cx="4815840"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6/30/2026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851"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851" y="2514707"/>
            <a:ext cx="4815840"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9057"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9057" y="2514600"/>
            <a:ext cx="4820143"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6/30/2026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6/30/2026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403" y="0"/>
            <a:ext cx="304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6" name="Rectangle 5"/>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7" name="Straight Connector 6"/>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72800" y="0"/>
            <a:ext cx="92286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black">
          <a:xfrm>
            <a:off x="11895662"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Date Placeholder 1"/>
          <p:cNvSpPr>
            <a:spLocks noGrp="1"/>
          </p:cNvSpPr>
          <p:nvPr>
            <p:ph type="dt" sz="half" idx="10"/>
          </p:nvPr>
        </p:nvSpPr>
        <p:spPr/>
        <p:txBody>
          <a:bodyPr/>
          <a:lstStyle/>
          <a:p>
            <a:fld id="{C2C6F8EA-316C-41DE-B9A4-EDCC3A85ED9A}" type="datetimeFigureOut">
              <a:rPr lang="en-US"/>
              <a:t>6/30/2026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4" y="6063388"/>
            <a:ext cx="604858"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955" y="0"/>
            <a:ext cx="414879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10" name="Straight Connector 9"/>
          <p:cNvCxnSpPr/>
          <p:nvPr/>
        </p:nvCxnSpPr>
        <p:spPr bwMode="white">
          <a:xfrm>
            <a:off x="62195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bwMode="white">
          <a:xfrm>
            <a:off x="1074520" y="381000"/>
            <a:ext cx="3294280"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1600" y="482600"/>
            <a:ext cx="619760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520" y="1828800"/>
            <a:ext cx="3294280"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6/30/2026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79" y="6172201"/>
            <a:ext cx="53575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black">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4876800" y="0"/>
            <a:ext cx="7018862"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a:xfrm>
            <a:off x="1074520" y="381000"/>
            <a:ext cx="3294280"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1600" y="482600"/>
            <a:ext cx="6197600"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520" y="1828800"/>
            <a:ext cx="3294280"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6/30/2026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8296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6114" y="5874432"/>
            <a:ext cx="1951428"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6/30/2026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7200"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617304"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0" y="0"/>
            <a:ext cx="6096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1" name="Straight Connector 10"/>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602112" y="685800"/>
            <a:ext cx="178799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9030" y="685800"/>
            <a:ext cx="7850643"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6/30/2026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862" y="719763"/>
            <a:ext cx="559181" cy="616905"/>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SzPts val="1800"/>
              <a:buNone/>
              <a:defRPr sz="1800">
                <a:solidFill>
                  <a:srgbClr val="0C0C0C"/>
                </a:solidFill>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3865643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100" y="6727600"/>
            <a:ext cx="12192000" cy="130400"/>
          </a:xfrm>
          <a:prstGeom prst="rect">
            <a:avLst/>
          </a:prstGeom>
          <a:solidFill>
            <a:srgbClr val="3B86A5"/>
          </a:solidFill>
          <a:ln>
            <a:noFill/>
          </a:ln>
        </p:spPr>
        <p:txBody>
          <a:bodyPr spcFirstLastPara="1" wrap="square" lIns="121868" tIns="121868" rIns="121868" bIns="121868" anchor="ctr" anchorCtr="0">
            <a:noAutofit/>
          </a:bodyPr>
          <a:lstStyle/>
          <a:p>
            <a:pPr marL="0" lvl="0" indent="0" algn="l" rtl="0">
              <a:spcBef>
                <a:spcPts val="0"/>
              </a:spcBef>
              <a:spcAft>
                <a:spcPts val="0"/>
              </a:spcAft>
              <a:buNone/>
            </a:pPr>
            <a:endParaRPr sz="2533"/>
          </a:p>
        </p:txBody>
      </p:sp>
      <p:sp>
        <p:nvSpPr>
          <p:cNvPr id="27" name="Google Shape;27;p4"/>
          <p:cNvSpPr txBox="1">
            <a:spLocks noGrp="1"/>
          </p:cNvSpPr>
          <p:nvPr>
            <p:ph type="title"/>
          </p:nvPr>
        </p:nvSpPr>
        <p:spPr>
          <a:xfrm>
            <a:off x="415601" y="593367"/>
            <a:ext cx="11360800" cy="943200"/>
          </a:xfrm>
          <a:prstGeom prst="rect">
            <a:avLst/>
          </a:prstGeom>
        </p:spPr>
        <p:txBody>
          <a:bodyPr spcFirstLastPara="1" wrap="square" lIns="91425" tIns="91425" rIns="91425" bIns="91425" anchor="t" anchorCtr="0">
            <a:normAutofit/>
          </a:bodyPr>
          <a:lstStyle>
            <a:lvl1pPr lvl="0">
              <a:spcBef>
                <a:spcPts val="0"/>
              </a:spcBef>
              <a:spcAft>
                <a:spcPts val="0"/>
              </a:spcAft>
              <a:buClr>
                <a:srgbClr val="0B466B"/>
              </a:buClr>
              <a:buSzPts val="3600"/>
              <a:buFont typeface="Roboto"/>
              <a:buNone/>
              <a:defRPr>
                <a:solidFill>
                  <a:srgbClr val="0B466B"/>
                </a:solidFill>
                <a:latin typeface="Roboto"/>
                <a:ea typeface="Roboto"/>
                <a:cs typeface="Roboto"/>
                <a:sym typeface="Roboto"/>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415601" y="1688433"/>
            <a:ext cx="11360800" cy="4403600"/>
          </a:xfrm>
          <a:prstGeom prst="rect">
            <a:avLst/>
          </a:prstGeom>
        </p:spPr>
        <p:txBody>
          <a:bodyPr spcFirstLastPara="1" wrap="square" lIns="91425" tIns="91425" rIns="91425" bIns="91425" anchor="t" anchorCtr="0">
            <a:normAutofit/>
          </a:bodyPr>
          <a:lstStyle>
            <a:lvl1pPr marL="609448" lvl="0" indent="-457086">
              <a:spcBef>
                <a:spcPts val="0"/>
              </a:spcBef>
              <a:spcAft>
                <a:spcPts val="0"/>
              </a:spcAft>
              <a:buSzPts val="1800"/>
              <a:buFont typeface="Roboto"/>
              <a:buChar char="●"/>
              <a:defRPr>
                <a:latin typeface="Roboto"/>
                <a:ea typeface="Roboto"/>
                <a:cs typeface="Roboto"/>
                <a:sym typeface="Roboto"/>
              </a:defRPr>
            </a:lvl1pPr>
            <a:lvl2pPr marL="1218895" lvl="1" indent="-423228">
              <a:spcBef>
                <a:spcPts val="0"/>
              </a:spcBef>
              <a:spcAft>
                <a:spcPts val="0"/>
              </a:spcAft>
              <a:buSzPts val="1400"/>
              <a:buFont typeface="Roboto"/>
              <a:buChar char="○"/>
              <a:defRPr>
                <a:latin typeface="Roboto"/>
                <a:ea typeface="Roboto"/>
                <a:cs typeface="Roboto"/>
                <a:sym typeface="Roboto"/>
              </a:defRPr>
            </a:lvl2pPr>
            <a:lvl3pPr marL="1828343" lvl="2" indent="-423228">
              <a:spcBef>
                <a:spcPts val="0"/>
              </a:spcBef>
              <a:spcAft>
                <a:spcPts val="0"/>
              </a:spcAft>
              <a:buSzPts val="1400"/>
              <a:buFont typeface="Roboto"/>
              <a:buChar char="■"/>
              <a:defRPr>
                <a:latin typeface="Roboto"/>
                <a:ea typeface="Roboto"/>
                <a:cs typeface="Roboto"/>
                <a:sym typeface="Roboto"/>
              </a:defRPr>
            </a:lvl3pPr>
            <a:lvl4pPr marL="2437790" lvl="3" indent="-423228">
              <a:spcBef>
                <a:spcPts val="0"/>
              </a:spcBef>
              <a:spcAft>
                <a:spcPts val="0"/>
              </a:spcAft>
              <a:buSzPts val="1400"/>
              <a:buFont typeface="Roboto"/>
              <a:buChar char="●"/>
              <a:defRPr>
                <a:latin typeface="Roboto"/>
                <a:ea typeface="Roboto"/>
                <a:cs typeface="Roboto"/>
                <a:sym typeface="Roboto"/>
              </a:defRPr>
            </a:lvl4pPr>
            <a:lvl5pPr marL="3047238" lvl="4" indent="-423228">
              <a:spcBef>
                <a:spcPts val="0"/>
              </a:spcBef>
              <a:spcAft>
                <a:spcPts val="0"/>
              </a:spcAft>
              <a:buSzPts val="1400"/>
              <a:buFont typeface="Roboto"/>
              <a:buChar char="○"/>
              <a:defRPr>
                <a:latin typeface="Roboto"/>
                <a:ea typeface="Roboto"/>
                <a:cs typeface="Roboto"/>
                <a:sym typeface="Roboto"/>
              </a:defRPr>
            </a:lvl5pPr>
            <a:lvl6pPr marL="3656686" lvl="5" indent="-423228">
              <a:spcBef>
                <a:spcPts val="0"/>
              </a:spcBef>
              <a:spcAft>
                <a:spcPts val="0"/>
              </a:spcAft>
              <a:buSzPts val="1400"/>
              <a:buFont typeface="Roboto"/>
              <a:buChar char="■"/>
              <a:defRPr>
                <a:latin typeface="Roboto"/>
                <a:ea typeface="Roboto"/>
                <a:cs typeface="Roboto"/>
                <a:sym typeface="Roboto"/>
              </a:defRPr>
            </a:lvl6pPr>
            <a:lvl7pPr marL="4266133" lvl="6" indent="-423228">
              <a:spcBef>
                <a:spcPts val="0"/>
              </a:spcBef>
              <a:spcAft>
                <a:spcPts val="0"/>
              </a:spcAft>
              <a:buSzPts val="1400"/>
              <a:buFont typeface="Roboto"/>
              <a:buChar char="●"/>
              <a:defRPr>
                <a:latin typeface="Roboto"/>
                <a:ea typeface="Roboto"/>
                <a:cs typeface="Roboto"/>
                <a:sym typeface="Roboto"/>
              </a:defRPr>
            </a:lvl7pPr>
            <a:lvl8pPr marL="4875581" lvl="7" indent="-423228">
              <a:spcBef>
                <a:spcPts val="0"/>
              </a:spcBef>
              <a:spcAft>
                <a:spcPts val="0"/>
              </a:spcAft>
              <a:buSzPts val="1400"/>
              <a:buFont typeface="Roboto"/>
              <a:buChar char="○"/>
              <a:defRPr>
                <a:latin typeface="Roboto"/>
                <a:ea typeface="Roboto"/>
                <a:cs typeface="Roboto"/>
                <a:sym typeface="Roboto"/>
              </a:defRPr>
            </a:lvl8pPr>
            <a:lvl9pPr marL="5485028" lvl="8" indent="-423228">
              <a:spcBef>
                <a:spcPts val="0"/>
              </a:spcBef>
              <a:spcAft>
                <a:spcPts val="0"/>
              </a:spcAft>
              <a:buSzPts val="1400"/>
              <a:buFont typeface="Roboto"/>
              <a:buChar char="■"/>
              <a:defRPr>
                <a:latin typeface="Roboto"/>
                <a:ea typeface="Roboto"/>
                <a:cs typeface="Roboto"/>
                <a:sym typeface="Roboto"/>
              </a:defRPr>
            </a:lvl9pPr>
          </a:lstStyle>
          <a:p>
            <a:endParaRPr/>
          </a:p>
        </p:txBody>
      </p:sp>
      <p:sp>
        <p:nvSpPr>
          <p:cNvPr id="29" name="Google Shape;2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3944309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6/30/2026</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5">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microsoft.com/office/2018/10/relationships/comments" Target="../comments/modernComment_38B_2B8E8543.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3E0_286ADFB5.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microsoft.com/office/2018/10/relationships/comments" Target="../comments/modernComment_3E3_6038F0DD.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microsoft.com/office/2018/10/relationships/comments" Target="../comments/modernComment_3E5_B36F781A.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18/10/relationships/comments" Target="../comments/modernComment_3F3_A7A54589.xml"/><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hyperlink" Target="https://leadingchangenetwork.org/wp-content/uploads/2021/08/Jacquinette-Brown-1.mp4"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youtube.com/watch?v=L9xyvLnR89Q"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5.jpeg"/><Relationship Id="rId7"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customXml" Target="../ink/ink1.xml"/><Relationship Id="rId5" Type="http://schemas.openxmlformats.org/officeDocument/2006/relationships/image" Target="../media/image27.jpeg"/><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2" Type="http://schemas.microsoft.com/office/2018/10/relationships/comments" Target="../comments/modernComment_394_BD9EE67F.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5.jpeg"/><Relationship Id="rId7"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27.jpeg"/><Relationship Id="rId4" Type="http://schemas.openxmlformats.org/officeDocument/2006/relationships/image" Target="../media/image26.png"/></Relationships>
</file>

<file path=ppt/slides/_rels/slide48.xml.rels><?xml version="1.0" encoding="UTF-8" standalone="yes"?>
<Relationships xmlns="http://schemas.openxmlformats.org/package/2006/relationships"><Relationship Id="rId3" Type="http://schemas.microsoft.com/office/2018/10/relationships/comments" Target="../comments/modernComment_3FE_538C1E2A.xm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microsoft.com/office/2018/10/relationships/comments" Target="../comments/modernComment_3FF_9A2A70D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4735" y="1600994"/>
            <a:ext cx="9101166" cy="2680127"/>
          </a:xfrm>
        </p:spPr>
        <p:txBody>
          <a:bodyPr/>
          <a:lstStyle/>
          <a:p>
            <a:r>
              <a:rPr lang="en-US" altLang="en-US" sz="7200"/>
              <a:t>Campaign Academy:</a:t>
            </a:r>
            <a:br>
              <a:rPr lang="en-US" altLang="en-US" sz="7200"/>
            </a:br>
            <a:r>
              <a:rPr lang="en-US" altLang="en-US" sz="7200"/>
              <a:t>Planning and Coalition Building</a:t>
            </a:r>
            <a:endParaRPr lang="en-US" altLang="en-US"/>
          </a:p>
        </p:txBody>
      </p:sp>
      <p:sp>
        <p:nvSpPr>
          <p:cNvPr id="102402" name="Content Placeholder 2"/>
          <p:cNvSpPr>
            <a:spLocks noGrp="1"/>
          </p:cNvSpPr>
          <p:nvPr>
            <p:ph type="subTitle" idx="1"/>
          </p:nvPr>
        </p:nvSpPr>
        <p:spPr/>
        <p:txBody>
          <a:bodyPr vert="horz" lIns="91440" tIns="45720" rIns="91440" bIns="45720" rtlCol="0" anchor="t">
            <a:normAutofit/>
          </a:bodyPr>
          <a:lstStyle/>
          <a:p>
            <a:pPr marL="0" indent="0">
              <a:buNone/>
            </a:pPr>
            <a:r>
              <a:rPr lang="en-US" altLang="en-US" sz="4700"/>
              <a:t>[location], 2026</a:t>
            </a:r>
          </a:p>
          <a:p>
            <a:pPr marL="0" indent="0" algn="ctr">
              <a:buNone/>
            </a:pPr>
            <a:endParaRPr lang="en-US" altLang="en-US" sz="9597"/>
          </a:p>
        </p:txBody>
      </p:sp>
    </p:spTree>
    <p:extLst>
      <p:ext uri="{BB962C8B-B14F-4D97-AF65-F5344CB8AC3E}">
        <p14:creationId xmlns:p14="http://schemas.microsoft.com/office/powerpoint/2010/main" val="7324943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8B0C-DF80-61B9-6066-3A07D9AD5571}"/>
              </a:ext>
            </a:extLst>
          </p:cNvPr>
          <p:cNvSpPr>
            <a:spLocks noGrp="1"/>
          </p:cNvSpPr>
          <p:nvPr>
            <p:ph type="title"/>
          </p:nvPr>
        </p:nvSpPr>
        <p:spPr/>
        <p:txBody>
          <a:bodyPr/>
          <a:lstStyle/>
          <a:p>
            <a:r>
              <a:rPr lang="en-US"/>
              <a:t>Feedback on Feedback</a:t>
            </a:r>
          </a:p>
        </p:txBody>
      </p:sp>
      <p:sp>
        <p:nvSpPr>
          <p:cNvPr id="3" name="Content Placeholder 2">
            <a:extLst>
              <a:ext uri="{FF2B5EF4-FFF2-40B4-BE49-F238E27FC236}">
                <a16:creationId xmlns:a16="http://schemas.microsoft.com/office/drawing/2014/main" id="{A7B27BC3-47CD-A872-B315-CEC45F01D5F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349828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Today’s Agenda and Outcomes</a:t>
            </a:r>
          </a:p>
        </p:txBody>
      </p:sp>
      <p:sp>
        <p:nvSpPr>
          <p:cNvPr id="3" name="Content Placeholder 2"/>
          <p:cNvSpPr>
            <a:spLocks noGrp="1"/>
          </p:cNvSpPr>
          <p:nvPr>
            <p:ph idx="1"/>
          </p:nvPr>
        </p:nvSpPr>
        <p:spPr>
          <a:xfrm>
            <a:off x="4775202" y="1070430"/>
            <a:ext cx="7053940" cy="4426856"/>
          </a:xfrm>
        </p:spPr>
        <p:txBody>
          <a:bodyPr vert="horz" lIns="91440" tIns="45720" rIns="91440" bIns="45720" rtlCol="0" anchor="t">
            <a:normAutofit/>
          </a:bodyPr>
          <a:lstStyle/>
          <a:p>
            <a:pPr marL="612140" lvl="1" indent="-246380">
              <a:buFont typeface="Courier New,monospace"/>
              <a:buChar char="o"/>
            </a:pPr>
            <a:r>
              <a:rPr lang="en-US">
                <a:solidFill>
                  <a:schemeClr val="tx2"/>
                </a:solidFill>
              </a:rPr>
              <a:t>7:30-8:30 Breakfast</a:t>
            </a:r>
            <a:endParaRPr lang="en-US"/>
          </a:p>
          <a:p>
            <a:pPr marL="612140" lvl="1" indent="-246380">
              <a:buFont typeface="Courier New,monospace"/>
              <a:buChar char="o"/>
            </a:pPr>
            <a:r>
              <a:rPr lang="en-US">
                <a:solidFill>
                  <a:schemeClr val="tx2"/>
                </a:solidFill>
              </a:rPr>
              <a:t>8:30-9:00 Feedback and Review</a:t>
            </a:r>
          </a:p>
          <a:p>
            <a:pPr marL="612140" lvl="1" indent="-246380">
              <a:buFont typeface="Courier New,monospace"/>
              <a:buChar char="o"/>
            </a:pPr>
            <a:r>
              <a:rPr lang="en-US">
                <a:solidFill>
                  <a:schemeClr val="tx2"/>
                </a:solidFill>
              </a:rPr>
              <a:t>9:00-10:15 Spectrum of Allies</a:t>
            </a:r>
          </a:p>
          <a:p>
            <a:pPr marL="612140" lvl="1" indent="-246380">
              <a:buFont typeface="Courier New,monospace"/>
              <a:buChar char="o"/>
            </a:pPr>
            <a:r>
              <a:rPr lang="en-US">
                <a:solidFill>
                  <a:schemeClr val="tx2"/>
                </a:solidFill>
              </a:rPr>
              <a:t>10:15-10:30 Break</a:t>
            </a:r>
          </a:p>
          <a:p>
            <a:pPr marL="612140" lvl="1" indent="-246380">
              <a:buFont typeface="Courier New,monospace"/>
              <a:buChar char="o"/>
            </a:pPr>
            <a:r>
              <a:rPr lang="en-US">
                <a:solidFill>
                  <a:schemeClr val="tx2"/>
                </a:solidFill>
              </a:rPr>
              <a:t>10:30-12:00 Planning/Community Mapping</a:t>
            </a:r>
          </a:p>
          <a:p>
            <a:pPr marL="612140" lvl="1" indent="-246380">
              <a:buFont typeface="Courier New,monospace"/>
              <a:buChar char="o"/>
            </a:pPr>
            <a:r>
              <a:rPr lang="en-US">
                <a:solidFill>
                  <a:schemeClr val="tx2"/>
                </a:solidFill>
              </a:rPr>
              <a:t>12:00-1:00 Lunch</a:t>
            </a:r>
            <a:endParaRPr lang="en-US"/>
          </a:p>
          <a:p>
            <a:pPr marL="612140" lvl="1" indent="-246380">
              <a:buFont typeface="Courier New,monospace"/>
              <a:buChar char="o"/>
            </a:pPr>
            <a:r>
              <a:rPr lang="en-US">
                <a:solidFill>
                  <a:schemeClr val="tx2"/>
                </a:solidFill>
              </a:rPr>
              <a:t>1:00-2:00 Case Studies</a:t>
            </a:r>
          </a:p>
          <a:p>
            <a:pPr marL="612140" lvl="1" indent="-246380">
              <a:buFont typeface="Courier New,monospace"/>
              <a:buChar char="o"/>
            </a:pPr>
            <a:r>
              <a:rPr lang="en-US">
                <a:solidFill>
                  <a:schemeClr val="tx2"/>
                </a:solidFill>
              </a:rPr>
              <a:t>2:00-2:15 Break</a:t>
            </a:r>
          </a:p>
          <a:p>
            <a:pPr marL="612140" lvl="1" indent="-246380">
              <a:buFont typeface="Courier New,monospace"/>
              <a:buChar char="o"/>
            </a:pPr>
            <a:r>
              <a:rPr lang="en-US">
                <a:solidFill>
                  <a:schemeClr val="tx2"/>
                </a:solidFill>
              </a:rPr>
              <a:t>2:15-4:30 Personal and Public Narrative</a:t>
            </a:r>
          </a:p>
          <a:p>
            <a:pPr marL="612140" lvl="1" indent="-246380">
              <a:buFont typeface="Courier New,monospace"/>
              <a:buChar char="o"/>
            </a:pPr>
            <a:r>
              <a:rPr lang="en-US">
                <a:solidFill>
                  <a:schemeClr val="tx2"/>
                </a:solidFill>
              </a:rPr>
              <a:t>4:30-5:00 Networking and Adjourn</a:t>
            </a:r>
            <a:endParaRPr lang="en-US"/>
          </a:p>
          <a:p>
            <a:pPr marL="0" indent="0">
              <a:buNone/>
            </a:pPr>
            <a:endParaRPr lang="en-US"/>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818" y="2352261"/>
            <a:ext cx="3465443" cy="3465443"/>
          </a:xfrm>
          <a:prstGeom prst="rect">
            <a:avLst/>
          </a:prstGeom>
        </p:spPr>
      </p:pic>
    </p:spTree>
    <p:extLst>
      <p:ext uri="{BB962C8B-B14F-4D97-AF65-F5344CB8AC3E}">
        <p14:creationId xmlns:p14="http://schemas.microsoft.com/office/powerpoint/2010/main" val="21243868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4">
            <a:alphaModFix amt="20000"/>
            <a:grayscl/>
          </a:blip>
          <a:stretch>
            <a:fillRect/>
          </a:stretch>
        </p:blipFill>
        <p:spPr>
          <a:xfrm>
            <a:off x="17646"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2001"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6001"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7307605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567112"/>
            <a:ext cx="12192000" cy="1450757"/>
          </a:xfrm>
        </p:spPr>
        <p:txBody>
          <a:bodyPr/>
          <a:lstStyle/>
          <a:p>
            <a:pPr algn="ctr"/>
            <a:r>
              <a:rPr lang="en-US" b="1"/>
              <a:t>Get Graphic About Day 1</a:t>
            </a:r>
          </a:p>
        </p:txBody>
      </p:sp>
      <p:pic>
        <p:nvPicPr>
          <p:cNvPr id="1026" name="Picture 2" descr="Introduction - Visual Collaboration [Book]"/>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8246085" y="1964944"/>
            <a:ext cx="3945915" cy="3559483"/>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E90F637A-28BF-4A83-9C2E-79664D85C545}"/>
              </a:ext>
            </a:extLst>
          </p:cNvPr>
          <p:cNvSpPr txBox="1">
            <a:spLocks/>
          </p:cNvSpPr>
          <p:nvPr/>
        </p:nvSpPr>
        <p:spPr>
          <a:xfrm>
            <a:off x="1140142" y="1559984"/>
            <a:ext cx="10058400" cy="4530790"/>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2400">
              <a:cs typeface="Calibri"/>
            </a:endParaRPr>
          </a:p>
        </p:txBody>
      </p:sp>
      <p:sp>
        <p:nvSpPr>
          <p:cNvPr id="7" name="Rectangle 6"/>
          <p:cNvSpPr/>
          <p:nvPr/>
        </p:nvSpPr>
        <p:spPr>
          <a:xfrm>
            <a:off x="146684" y="1228215"/>
            <a:ext cx="8348092" cy="5016758"/>
          </a:xfrm>
          <a:prstGeom prst="rect">
            <a:avLst/>
          </a:prstGeom>
        </p:spPr>
        <p:txBody>
          <a:bodyPr wrap="square" lIns="91440" tIns="45720" rIns="91440" bIns="45720" anchor="t">
            <a:spAutoFit/>
          </a:bodyPr>
          <a:lstStyle/>
          <a:p>
            <a:pPr algn="ctr"/>
            <a:r>
              <a:rPr lang="en-US" sz="3200"/>
              <a:t>Each table will have 15 minutes to create a poster that summarizes the key points learned the previous day.  </a:t>
            </a:r>
          </a:p>
          <a:p>
            <a:pPr lvl="0"/>
            <a:endParaRPr lang="en-US" sz="3200"/>
          </a:p>
          <a:p>
            <a:r>
              <a:rPr lang="en-US" sz="3200"/>
              <a:t>There are 3 rules: </a:t>
            </a:r>
            <a:endParaRPr lang="en-US" sz="3200">
              <a:ea typeface="Calibri"/>
              <a:cs typeface="Calibri"/>
            </a:endParaRPr>
          </a:p>
          <a:p>
            <a:pPr marL="514350" indent="-514350">
              <a:buFont typeface="+mj-lt"/>
              <a:buAutoNum type="arabicPeriod"/>
            </a:pPr>
            <a:r>
              <a:rPr lang="en-US" sz="3200"/>
              <a:t>Only one sheet of chart paper can be used, </a:t>
            </a:r>
            <a:endParaRPr lang="en-US" sz="3200">
              <a:ea typeface="Calibri"/>
              <a:cs typeface="Calibri"/>
            </a:endParaRPr>
          </a:p>
          <a:p>
            <a:pPr marL="514350" indent="-514350">
              <a:buFont typeface="+mj-lt"/>
              <a:buAutoNum type="arabicPeriod"/>
            </a:pPr>
            <a:r>
              <a:rPr lang="en-US" sz="3200"/>
              <a:t>Only pictures can be used, no words, letters or numbers, </a:t>
            </a:r>
            <a:endParaRPr lang="en-US" sz="3200">
              <a:ea typeface="Calibri"/>
              <a:cs typeface="Calibri"/>
            </a:endParaRPr>
          </a:p>
          <a:p>
            <a:pPr marL="514350" indent="-514350">
              <a:buFont typeface="+mj-lt"/>
              <a:buAutoNum type="arabicPeriod"/>
            </a:pPr>
            <a:r>
              <a:rPr lang="en-US" sz="3200"/>
              <a:t>This must be a joint effort with all table members contributing.</a:t>
            </a:r>
            <a:endParaRPr lang="en-US" sz="320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71186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Spectrum of Allies</a:t>
            </a:r>
          </a:p>
        </p:txBody>
      </p:sp>
      <p:sp>
        <p:nvSpPr>
          <p:cNvPr id="3" name="Text Placeholder 2"/>
          <p:cNvSpPr>
            <a:spLocks noGrp="1"/>
          </p:cNvSpPr>
          <p:nvPr>
            <p:ph type="body" idx="1"/>
          </p:nvPr>
        </p:nvSpPr>
        <p:spPr/>
        <p:txBody>
          <a:bodyPr/>
          <a:lstStyle/>
          <a:p>
            <a:r>
              <a:rPr lang="en-US"/>
              <a:t>[Facilitators]</a:t>
            </a:r>
          </a:p>
        </p:txBody>
      </p:sp>
    </p:spTree>
    <p:extLst>
      <p:ext uri="{BB962C8B-B14F-4D97-AF65-F5344CB8AC3E}">
        <p14:creationId xmlns:p14="http://schemas.microsoft.com/office/powerpoint/2010/main" val="13191453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978" y="177801"/>
            <a:ext cx="9785349" cy="643609"/>
          </a:xfrm>
        </p:spPr>
        <p:txBody>
          <a:bodyPr/>
          <a:lstStyle/>
          <a:p>
            <a:r>
              <a:rPr lang="en-US"/>
              <a:t>Keep in Mind…</a:t>
            </a:r>
          </a:p>
        </p:txBody>
      </p:sp>
      <p:sp>
        <p:nvSpPr>
          <p:cNvPr id="3" name="Content Placeholder 2"/>
          <p:cNvSpPr>
            <a:spLocks noGrp="1"/>
          </p:cNvSpPr>
          <p:nvPr>
            <p:ph idx="1"/>
          </p:nvPr>
        </p:nvSpPr>
        <p:spPr>
          <a:xfrm>
            <a:off x="759418" y="960895"/>
            <a:ext cx="10910806" cy="5408908"/>
          </a:xfrm>
        </p:spPr>
        <p:txBody>
          <a:bodyPr>
            <a:normAutofit/>
          </a:bodyPr>
          <a:lstStyle/>
          <a:p>
            <a:pPr fontAlgn="base"/>
            <a:r>
              <a:rPr lang="en-US"/>
              <a:t>Race, class and gender dynamics, disparities, and divisions permeate our society, communities, schools, and classrooms. Systemic oppression is so deeply rooted in our history, culture, and institutions that there is no escaping it. Visible or not, the impacts are ever-present. </a:t>
            </a:r>
          </a:p>
          <a:p>
            <a:pPr fontAlgn="base"/>
            <a:r>
              <a:rPr lang="en-US"/>
              <a:t>Race, class, and gender justice is the systematic fair treatment of people of all races, resulting in equitable opportunities and outcomes for all. It is not just the absence of discrimination and inequities, but also the presence of deliberate systems and supports to achieve and sustain race, class, and gender equity through proactive and preventative measures. To continually and systematically keep equity in your work you have to use a Race, Class, and Gender Equity tool, or lens.  </a:t>
            </a:r>
          </a:p>
          <a:p>
            <a:endParaRPr lang="en-US"/>
          </a:p>
        </p:txBody>
      </p:sp>
    </p:spTree>
    <p:extLst>
      <p:ext uri="{BB962C8B-B14F-4D97-AF65-F5344CB8AC3E}">
        <p14:creationId xmlns:p14="http://schemas.microsoft.com/office/powerpoint/2010/main" val="35420889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476" y="-426632"/>
            <a:ext cx="9785349" cy="1239837"/>
          </a:xfrm>
        </p:spPr>
        <p:txBody>
          <a:bodyPr>
            <a:normAutofit/>
          </a:bodyPr>
          <a:lstStyle/>
          <a:p>
            <a:r>
              <a:rPr lang="en-US"/>
              <a:t>Keep it in mind…</a:t>
            </a:r>
          </a:p>
        </p:txBody>
      </p:sp>
      <p:sp>
        <p:nvSpPr>
          <p:cNvPr id="3" name="Content Placeholder 2"/>
          <p:cNvSpPr>
            <a:spLocks noGrp="1"/>
          </p:cNvSpPr>
          <p:nvPr>
            <p:ph idx="1"/>
          </p:nvPr>
        </p:nvSpPr>
        <p:spPr>
          <a:xfrm>
            <a:off x="666427" y="1144438"/>
            <a:ext cx="11030991" cy="5113143"/>
          </a:xfrm>
        </p:spPr>
        <p:txBody>
          <a:bodyPr>
            <a:normAutofit fontScale="92500"/>
          </a:bodyPr>
          <a:lstStyle/>
          <a:p>
            <a:r>
              <a:rPr lang="en-US" sz="3600"/>
              <a:t>Despite structural oppression, non-PWIs have been some of the greatest success stories of our nation, and some of the most under-represented by our unions.  </a:t>
            </a:r>
          </a:p>
          <a:p>
            <a:r>
              <a:rPr lang="en-US" sz="3600"/>
              <a:t>They succeed because:</a:t>
            </a:r>
          </a:p>
          <a:p>
            <a:pPr lvl="2"/>
            <a:r>
              <a:rPr lang="en-US" sz="3000"/>
              <a:t>Provide internal community support</a:t>
            </a:r>
          </a:p>
          <a:p>
            <a:pPr lvl="2"/>
            <a:r>
              <a:rPr lang="en-US" sz="3000"/>
              <a:t>Offer unparalleled representation and mentorship </a:t>
            </a:r>
          </a:p>
          <a:p>
            <a:pPr lvl="2"/>
            <a:r>
              <a:rPr lang="en-US" sz="3000"/>
              <a:t>Close relationships</a:t>
            </a:r>
          </a:p>
          <a:p>
            <a:pPr lvl="2"/>
            <a:r>
              <a:rPr lang="en-US" sz="3000"/>
              <a:t>Focused on leadership beyond school </a:t>
            </a:r>
          </a:p>
          <a:p>
            <a:pPr marL="201168" lvl="1" indent="0">
              <a:buNone/>
            </a:pPr>
            <a:r>
              <a:rPr lang="en-US" sz="3400"/>
              <a:t>Successful organizing campaigns need to match their strengths</a:t>
            </a:r>
          </a:p>
        </p:txBody>
      </p:sp>
    </p:spTree>
    <p:extLst>
      <p:ext uri="{BB962C8B-B14F-4D97-AF65-F5344CB8AC3E}">
        <p14:creationId xmlns:p14="http://schemas.microsoft.com/office/powerpoint/2010/main" val="2784811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462" y="177801"/>
            <a:ext cx="9785349" cy="662111"/>
          </a:xfrm>
        </p:spPr>
        <p:txBody>
          <a:bodyPr>
            <a:normAutofit/>
          </a:bodyPr>
          <a:lstStyle/>
          <a:p>
            <a:r>
              <a:rPr lang="en-US"/>
              <a:t>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1105043" y="839912"/>
            <a:ext cx="10274158" cy="533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2076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852" y="177802"/>
            <a:ext cx="9785349" cy="674606"/>
          </a:xfrm>
        </p:spPr>
        <p:txBody>
          <a:bodyPr>
            <a:normAutofit/>
          </a:bodyPr>
          <a:lstStyle/>
          <a:p>
            <a:r>
              <a:rPr lang="en-US"/>
              <a:t>Spectrum of Allies Part 1</a:t>
            </a:r>
          </a:p>
        </p:txBody>
      </p:sp>
      <p:sp>
        <p:nvSpPr>
          <p:cNvPr id="3" name="Content Placeholder 2"/>
          <p:cNvSpPr>
            <a:spLocks noGrp="1"/>
          </p:cNvSpPr>
          <p:nvPr>
            <p:ph idx="1"/>
          </p:nvPr>
        </p:nvSpPr>
        <p:spPr>
          <a:xfrm>
            <a:off x="281796" y="1082793"/>
            <a:ext cx="7485467" cy="4724655"/>
          </a:xfrm>
        </p:spPr>
        <p:txBody>
          <a:bodyPr>
            <a:noAutofit/>
          </a:bodyPr>
          <a:lstStyle/>
          <a:p>
            <a:pPr marL="749808" lvl="1" indent="-457200">
              <a:buFont typeface="+mj-lt"/>
              <a:buAutoNum type="arabicPeriod"/>
            </a:pPr>
            <a:r>
              <a:rPr lang="en-US" sz="2800">
                <a:latin typeface="MyriadPro-Semibold"/>
              </a:rPr>
              <a:t>Active allies: </a:t>
            </a:r>
            <a:r>
              <a:rPr lang="en-US" sz="2800">
                <a:latin typeface="MyriadPro-Regular"/>
              </a:rPr>
              <a:t>people who agree with you &amp; are organizing alongside you</a:t>
            </a:r>
          </a:p>
          <a:p>
            <a:pPr marL="749808" lvl="1" indent="-457200">
              <a:buFont typeface="+mj-lt"/>
              <a:buAutoNum type="arabicPeriod"/>
            </a:pPr>
            <a:r>
              <a:rPr lang="en-US" sz="2800">
                <a:latin typeface="MyriadPro-Semibold"/>
              </a:rPr>
              <a:t>Passive allies: </a:t>
            </a:r>
            <a:r>
              <a:rPr lang="en-US" sz="2800">
                <a:latin typeface="MyriadPro-Regular"/>
              </a:rPr>
              <a:t>people who agree but aren't doing anything about it (yet!)</a:t>
            </a:r>
          </a:p>
          <a:p>
            <a:pPr marL="749808" lvl="1" indent="-457200">
              <a:buFont typeface="+mj-lt"/>
              <a:buAutoNum type="arabicPeriod"/>
            </a:pPr>
            <a:r>
              <a:rPr lang="en-US" sz="2800">
                <a:latin typeface="MyriadPro-Semibold"/>
              </a:rPr>
              <a:t>Neutrals: </a:t>
            </a:r>
            <a:r>
              <a:rPr lang="en-US" sz="2800">
                <a:latin typeface="MyriadPro-Regular"/>
              </a:rPr>
              <a:t>people who aren't sure, or are unengaged (they might just not know about you yet)</a:t>
            </a:r>
          </a:p>
          <a:p>
            <a:pPr marL="749808" lvl="1" indent="-457200">
              <a:buFont typeface="+mj-lt"/>
              <a:buAutoNum type="arabicPeriod"/>
            </a:pPr>
            <a:r>
              <a:rPr lang="en-US" sz="2800">
                <a:latin typeface="MyriadPro-Semibold"/>
              </a:rPr>
              <a:t>Passive opponents</a:t>
            </a:r>
            <a:r>
              <a:rPr lang="en-US" sz="2800">
                <a:latin typeface="MyriadPro-Regular"/>
              </a:rPr>
              <a:t>: people who disagree, but aren't trying to stop you</a:t>
            </a:r>
          </a:p>
          <a:p>
            <a:pPr marL="749808" lvl="1" indent="-457200">
              <a:buFont typeface="+mj-lt"/>
              <a:buAutoNum type="arabicPeriod"/>
            </a:pPr>
            <a:r>
              <a:rPr lang="en-US" sz="2800">
                <a:latin typeface="MyriadPro-Semibold"/>
              </a:rPr>
              <a:t>Active opponents</a:t>
            </a:r>
            <a:r>
              <a:rPr lang="en-US" sz="2800">
                <a:latin typeface="MyriadPro-Regular"/>
              </a:rPr>
              <a:t>: people who have done something to prevent you from reaching your goal</a:t>
            </a:r>
            <a:endParaRPr lang="en-US" sz="2800"/>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5886" y="1726058"/>
            <a:ext cx="4324055" cy="2700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4692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852" y="177801"/>
            <a:ext cx="9785349" cy="550619"/>
          </a:xfrm>
        </p:spPr>
        <p:txBody>
          <a:bodyPr>
            <a:normAutofit fontScale="90000"/>
          </a:bodyPr>
          <a:lstStyle/>
          <a:p>
            <a:r>
              <a:rPr lang="en-US"/>
              <a:t>Share Out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986319" y="988906"/>
            <a:ext cx="10274158" cy="533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0030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852" y="177801"/>
            <a:ext cx="9785349" cy="718637"/>
          </a:xfrm>
        </p:spPr>
        <p:txBody>
          <a:bodyPr>
            <a:normAutofit/>
          </a:bodyPr>
          <a:lstStyle/>
          <a:p>
            <a:r>
              <a:rPr lang="en-US"/>
              <a:t>Focusing your tactics matters</a:t>
            </a:r>
          </a:p>
        </p:txBody>
      </p:sp>
      <p:sp>
        <p:nvSpPr>
          <p:cNvPr id="3" name="Content Placeholder 2"/>
          <p:cNvSpPr>
            <a:spLocks noGrp="1"/>
          </p:cNvSpPr>
          <p:nvPr>
            <p:ph idx="1"/>
          </p:nvPr>
        </p:nvSpPr>
        <p:spPr>
          <a:xfrm>
            <a:off x="464948" y="988906"/>
            <a:ext cx="11453073" cy="5309152"/>
          </a:xfrm>
        </p:spPr>
        <p:txBody>
          <a:bodyPr>
            <a:normAutofit lnSpcReduction="10000"/>
          </a:bodyPr>
          <a:lstStyle/>
          <a:p>
            <a:pPr marL="0" indent="0">
              <a:buNone/>
            </a:pPr>
            <a:r>
              <a:rPr lang="en-US" sz="2800"/>
              <a:t>Only the Opposition – cynicism </a:t>
            </a:r>
          </a:p>
          <a:p>
            <a:pPr marL="0" indent="0">
              <a:buNone/>
            </a:pPr>
            <a:r>
              <a:rPr lang="en-US" sz="2800"/>
              <a:t>Only the Active Allies – stagnation </a:t>
            </a:r>
          </a:p>
          <a:p>
            <a:pPr marL="0" indent="0">
              <a:buNone/>
            </a:pPr>
            <a:r>
              <a:rPr lang="en-US" sz="2800"/>
              <a:t>Generalizations about Slices – missed opportunities</a:t>
            </a:r>
          </a:p>
          <a:p>
            <a:pPr marL="0" indent="0">
              <a:buNone/>
            </a:pPr>
            <a:endParaRPr lang="en-US" sz="2800"/>
          </a:p>
          <a:p>
            <a:pPr marL="0" indent="0">
              <a:buNone/>
            </a:pPr>
            <a:r>
              <a:rPr lang="en-US" sz="2800"/>
              <a:t>DO FOCUS ON THE PASSIVE ALLIES </a:t>
            </a:r>
          </a:p>
          <a:p>
            <a:pPr lvl="1">
              <a:buFont typeface="Arial" panose="020B0604020202020204" pitchFamily="34" charset="0"/>
              <a:buChar char="•"/>
            </a:pPr>
            <a:r>
              <a:rPr lang="en-US" sz="2600"/>
              <a:t>These are folks who know or care about what you’re up to, but aren’t doing anything about it! Give them a chance to participate and build power with you.</a:t>
            </a:r>
          </a:p>
          <a:p>
            <a:pPr marL="0" indent="0">
              <a:buNone/>
            </a:pPr>
            <a:r>
              <a:rPr lang="en-US" sz="2800"/>
              <a:t>THE GOOD NEWS </a:t>
            </a:r>
            <a:endParaRPr lang="en-US" sz="2600"/>
          </a:p>
          <a:p>
            <a:pPr lvl="1">
              <a:buFont typeface="Arial" panose="020B0604020202020204" pitchFamily="34" charset="0"/>
              <a:buChar char="•"/>
            </a:pPr>
            <a:r>
              <a:rPr lang="en-US" sz="2400"/>
              <a:t>It is only necessary to move some or all of the pie wedges one step in your direction. If we shift each wedge one step, we are likely to win, even if the hardliners on the opponent’s side don’t budge.</a:t>
            </a:r>
          </a:p>
          <a:p>
            <a:pPr marL="201168" lvl="1" indent="0">
              <a:buNone/>
            </a:pPr>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7728685" y="896438"/>
            <a:ext cx="4463315" cy="2316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26548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852" y="177801"/>
            <a:ext cx="9785349" cy="721101"/>
          </a:xfrm>
        </p:spPr>
        <p:txBody>
          <a:bodyPr>
            <a:normAutofit/>
          </a:bodyPr>
          <a:lstStyle/>
          <a:p>
            <a:r>
              <a:rPr lang="en-US"/>
              <a:t>An example from history – Freedom Summer</a:t>
            </a:r>
          </a:p>
        </p:txBody>
      </p:sp>
      <p:pic>
        <p:nvPicPr>
          <p:cNvPr id="3074" name="Picture 2" descr="https://media.npr.org/assets/img/2014/06/13/freedom-summer-oxford_wide-98691fc6b07f18b2d9f2fea603d28962dddfd875.jpg?s=1100&amp;c=85&amp;f=jpe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92494" y="1111348"/>
            <a:ext cx="9113178" cy="511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79230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852" y="177801"/>
            <a:ext cx="9785349" cy="659107"/>
          </a:xfrm>
        </p:spPr>
        <p:txBody>
          <a:bodyPr>
            <a:normAutofit/>
          </a:bodyPr>
          <a:lstStyle/>
          <a:p>
            <a:r>
              <a:rPr lang="en-US"/>
              <a:t>Spectrum of Allies Part 2</a:t>
            </a:r>
          </a:p>
        </p:txBody>
      </p:sp>
      <p:sp>
        <p:nvSpPr>
          <p:cNvPr id="3" name="Content Placeholder 2"/>
          <p:cNvSpPr>
            <a:spLocks noGrp="1"/>
          </p:cNvSpPr>
          <p:nvPr>
            <p:ph idx="1"/>
          </p:nvPr>
        </p:nvSpPr>
        <p:spPr>
          <a:xfrm>
            <a:off x="281796" y="1082793"/>
            <a:ext cx="7485467" cy="4724655"/>
          </a:xfrm>
        </p:spPr>
        <p:txBody>
          <a:bodyPr>
            <a:noAutofit/>
          </a:bodyPr>
          <a:lstStyle/>
          <a:p>
            <a:pPr marL="514350" lvl="0" indent="-514350">
              <a:buFont typeface="+mj-lt"/>
              <a:buAutoNum type="arabicPeriod"/>
            </a:pPr>
            <a:r>
              <a:rPr lang="en-US" sz="3200"/>
              <a:t>Develop a convincing argument or values based narrative that will appeal to each wedge. </a:t>
            </a:r>
          </a:p>
          <a:p>
            <a:pPr marL="514350" lvl="0" indent="-514350">
              <a:buFont typeface="+mj-lt"/>
              <a:buAutoNum type="arabicPeriod"/>
            </a:pPr>
            <a:r>
              <a:rPr lang="en-US" sz="3200"/>
              <a:t>Design one tactic for each wedge that you can invite them to participate in that will move that wedge one closer to us. </a:t>
            </a:r>
          </a:p>
          <a:p>
            <a:pPr marL="514350" lvl="0" indent="-514350">
              <a:buFont typeface="+mj-lt"/>
              <a:buAutoNum type="arabicPeriod"/>
            </a:pPr>
            <a:r>
              <a:rPr lang="en-US" sz="3200"/>
              <a:t>Design one small achievable ask to engage one individual from that wedge to move closer to you</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5886" y="1726058"/>
            <a:ext cx="4324055" cy="2700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4984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852" y="177802"/>
            <a:ext cx="9785349" cy="690104"/>
          </a:xfrm>
        </p:spPr>
        <p:txBody>
          <a:bodyPr>
            <a:normAutofit/>
          </a:bodyPr>
          <a:lstStyle/>
          <a:p>
            <a:r>
              <a:rPr lang="en-US"/>
              <a:t>Team Pair Share of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986319" y="988906"/>
            <a:ext cx="10274158" cy="533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61949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852" y="177801"/>
            <a:ext cx="9785349" cy="736599"/>
          </a:xfrm>
        </p:spPr>
        <p:txBody>
          <a:bodyPr>
            <a:normAutofit/>
          </a:bodyPr>
          <a:lstStyle/>
          <a:p>
            <a:r>
              <a:rPr lang="en-US"/>
              <a:t>Spectrum of Allies Debrief – Whole Group</a:t>
            </a:r>
          </a:p>
        </p:txBody>
      </p:sp>
      <p:sp>
        <p:nvSpPr>
          <p:cNvPr id="3" name="Content Placeholder 2"/>
          <p:cNvSpPr>
            <a:spLocks noGrp="1"/>
          </p:cNvSpPr>
          <p:nvPr>
            <p:ph idx="1"/>
          </p:nvPr>
        </p:nvSpPr>
        <p:spPr>
          <a:xfrm>
            <a:off x="281796" y="1082793"/>
            <a:ext cx="7485467" cy="4724655"/>
          </a:xfrm>
        </p:spPr>
        <p:txBody>
          <a:bodyPr>
            <a:noAutofit/>
          </a:bodyPr>
          <a:lstStyle/>
          <a:p>
            <a:r>
              <a:rPr lang="en-US" sz="4000"/>
              <a:t>How did it feel to present your arguments for how to move your wedges? </a:t>
            </a:r>
          </a:p>
          <a:p>
            <a:r>
              <a:rPr lang="en-US" sz="4000"/>
              <a:t>What is something new you learned from this or from another team? </a:t>
            </a:r>
          </a:p>
          <a:p>
            <a:r>
              <a:rPr lang="en-US" sz="4000"/>
              <a:t>What do you think you could apply to your current work? </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5886" y="1726058"/>
            <a:ext cx="4324055" cy="2700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5500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184542" y="594359"/>
            <a:ext cx="7671661" cy="5171010"/>
          </a:xfrm>
        </p:spPr>
        <p:txBody>
          <a:bodyPr vert="horz" lIns="0" tIns="45720" rIns="0" bIns="45720" rtlCol="0" anchor="t">
            <a:noAutofit/>
          </a:bodyPr>
          <a:lstStyle/>
          <a:p>
            <a:r>
              <a:rPr lang="en-US" sz="4400"/>
              <a:t>It is only necessary to move some or all of the pie wedges one step in your direction.</a:t>
            </a:r>
          </a:p>
          <a:p>
            <a:endParaRPr lang="en-US" sz="4400"/>
          </a:p>
          <a:p>
            <a:r>
              <a:rPr lang="en-US" sz="4400"/>
              <a:t>If we shift each wedge one step, we are likely to win, even if the hardliners on the opponent’s side don’t budge.  </a:t>
            </a:r>
          </a:p>
        </p:txBody>
      </p:sp>
    </p:spTree>
    <p:extLst>
      <p:ext uri="{BB962C8B-B14F-4D97-AF65-F5344CB8AC3E}">
        <p14:creationId xmlns:p14="http://schemas.microsoft.com/office/powerpoint/2010/main" val="3906009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A1B85-7901-B66D-5E55-60DD1C3422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8C4E0B-266E-D035-D849-E7226F30C2C8}"/>
              </a:ext>
            </a:extLst>
          </p:cNvPr>
          <p:cNvSpPr>
            <a:spLocks noGrp="1"/>
          </p:cNvSpPr>
          <p:nvPr>
            <p:ph type="title"/>
          </p:nvPr>
        </p:nvSpPr>
        <p:spPr/>
        <p:txBody>
          <a:bodyPr/>
          <a:lstStyle/>
          <a:p>
            <a:r>
              <a:rPr lang="en-US"/>
              <a:t>Break</a:t>
            </a:r>
          </a:p>
        </p:txBody>
      </p:sp>
      <p:sp>
        <p:nvSpPr>
          <p:cNvPr id="3" name="Text Placeholder 2">
            <a:extLst>
              <a:ext uri="{FF2B5EF4-FFF2-40B4-BE49-F238E27FC236}">
                <a16:creationId xmlns:a16="http://schemas.microsoft.com/office/drawing/2014/main" id="{89D3ED80-ED66-7A8C-B04B-C6F84742EBE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791806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1A074-AA89-BF50-79EF-CB9CECC7F4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700618-0AC0-62E3-7E8F-5F6295237B1C}"/>
              </a:ext>
            </a:extLst>
          </p:cNvPr>
          <p:cNvSpPr>
            <a:spLocks noGrp="1"/>
          </p:cNvSpPr>
          <p:nvPr>
            <p:ph type="title"/>
          </p:nvPr>
        </p:nvSpPr>
        <p:spPr/>
        <p:txBody>
          <a:bodyPr/>
          <a:lstStyle/>
          <a:p>
            <a:r>
              <a:rPr lang="en-US"/>
              <a:t>Strategic Planning</a:t>
            </a:r>
          </a:p>
        </p:txBody>
      </p:sp>
      <p:sp>
        <p:nvSpPr>
          <p:cNvPr id="3" name="Text Placeholder 2">
            <a:extLst>
              <a:ext uri="{FF2B5EF4-FFF2-40B4-BE49-F238E27FC236}">
                <a16:creationId xmlns:a16="http://schemas.microsoft.com/office/drawing/2014/main" id="{57E08D95-A3D3-18D9-FA49-150466148767}"/>
              </a:ext>
            </a:extLst>
          </p:cNvPr>
          <p:cNvSpPr>
            <a:spLocks noGrp="1"/>
          </p:cNvSpPr>
          <p:nvPr>
            <p:ph type="body" idx="1"/>
          </p:nvPr>
        </p:nvSpPr>
        <p:spPr/>
        <p:txBody>
          <a:bodyPr/>
          <a:lstStyle/>
          <a:p>
            <a:r>
              <a:rPr lang="en-US"/>
              <a:t>[Facilitators]</a:t>
            </a:r>
          </a:p>
        </p:txBody>
      </p:sp>
    </p:spTree>
    <p:extLst>
      <p:ext uri="{BB962C8B-B14F-4D97-AF65-F5344CB8AC3E}">
        <p14:creationId xmlns:p14="http://schemas.microsoft.com/office/powerpoint/2010/main" val="8935874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CC238-A61E-67AD-F466-5810E3635D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45CD5-ED81-FA0A-6DB2-69489056FE05}"/>
              </a:ext>
            </a:extLst>
          </p:cNvPr>
          <p:cNvSpPr>
            <a:spLocks noGrp="1"/>
          </p:cNvSpPr>
          <p:nvPr>
            <p:ph type="title"/>
          </p:nvPr>
        </p:nvSpPr>
        <p:spPr/>
        <p:txBody>
          <a:bodyPr/>
          <a:lstStyle/>
          <a:p>
            <a:r>
              <a:rPr lang="en-US"/>
              <a:t>Vision + Goals = Strategic Planning</a:t>
            </a:r>
          </a:p>
        </p:txBody>
      </p:sp>
      <p:sp>
        <p:nvSpPr>
          <p:cNvPr id="5" name="Content Placeholder 4">
            <a:extLst>
              <a:ext uri="{FF2B5EF4-FFF2-40B4-BE49-F238E27FC236}">
                <a16:creationId xmlns:a16="http://schemas.microsoft.com/office/drawing/2014/main" id="{A0A07E93-5B83-B435-2109-E75835EDB94E}"/>
              </a:ext>
            </a:extLst>
          </p:cNvPr>
          <p:cNvSpPr>
            <a:spLocks noGrp="1"/>
          </p:cNvSpPr>
          <p:nvPr>
            <p:ph idx="1"/>
          </p:nvPr>
        </p:nvSpPr>
        <p:spPr/>
        <p:txBody>
          <a:bodyPr>
            <a:normAutofit/>
          </a:bodyPr>
          <a:lstStyle/>
          <a:p>
            <a:pPr marL="0" indent="0" fontAlgn="base">
              <a:buNone/>
            </a:pPr>
            <a:endParaRPr lang="en-US"/>
          </a:p>
          <a:p>
            <a:pPr marL="514350" indent="-514350">
              <a:lnSpc>
                <a:spcPct val="100000"/>
              </a:lnSpc>
              <a:buFont typeface="+mj-lt"/>
              <a:buAutoNum type="arabicPeriod"/>
            </a:pPr>
            <a:r>
              <a:rPr lang="en-US"/>
              <a:t>Create a shared vision that engages your base.</a:t>
            </a:r>
          </a:p>
          <a:p>
            <a:pPr marL="514350" indent="-514350">
              <a:lnSpc>
                <a:spcPct val="100000"/>
              </a:lnSpc>
              <a:buFont typeface="+mj-lt"/>
              <a:buAutoNum type="arabicPeriod"/>
            </a:pPr>
            <a:r>
              <a:rPr lang="en-US"/>
              <a:t>Chip away at the vision by achieving goals that build your base enough to win BIG</a:t>
            </a:r>
          </a:p>
          <a:p>
            <a:pPr marL="0" indent="0">
              <a:buNone/>
            </a:pPr>
            <a:endParaRPr lang="en-US"/>
          </a:p>
        </p:txBody>
      </p:sp>
    </p:spTree>
    <p:extLst>
      <p:ext uri="{BB962C8B-B14F-4D97-AF65-F5344CB8AC3E}">
        <p14:creationId xmlns:p14="http://schemas.microsoft.com/office/powerpoint/2010/main" val="6780927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360DE-0A32-EB5A-528A-0DA61A368D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D44631-26AE-ED18-F3FF-7F78C6DC977C}"/>
              </a:ext>
            </a:extLst>
          </p:cNvPr>
          <p:cNvSpPr>
            <a:spLocks noGrp="1"/>
          </p:cNvSpPr>
          <p:nvPr>
            <p:ph type="title"/>
          </p:nvPr>
        </p:nvSpPr>
        <p:spPr>
          <a:xfrm>
            <a:off x="608581" y="302491"/>
            <a:ext cx="10587831" cy="627718"/>
          </a:xfrm>
        </p:spPr>
        <p:txBody>
          <a:bodyPr>
            <a:noAutofit/>
          </a:bodyPr>
          <a:lstStyle/>
          <a:p>
            <a:r>
              <a:rPr lang="en-US" sz="4400"/>
              <a:t>Vision + Goals = Strategic Planning</a:t>
            </a:r>
          </a:p>
        </p:txBody>
      </p:sp>
      <p:sp>
        <p:nvSpPr>
          <p:cNvPr id="5" name="Content Placeholder 4">
            <a:extLst>
              <a:ext uri="{FF2B5EF4-FFF2-40B4-BE49-F238E27FC236}">
                <a16:creationId xmlns:a16="http://schemas.microsoft.com/office/drawing/2014/main" id="{CC9C1DC4-5EC4-B102-8DBB-5C667D2D3AA0}"/>
              </a:ext>
            </a:extLst>
          </p:cNvPr>
          <p:cNvSpPr>
            <a:spLocks noGrp="1"/>
          </p:cNvSpPr>
          <p:nvPr>
            <p:ph idx="1"/>
          </p:nvPr>
        </p:nvSpPr>
        <p:spPr/>
        <p:txBody>
          <a:bodyPr>
            <a:normAutofit/>
          </a:bodyPr>
          <a:lstStyle/>
          <a:p>
            <a:pPr marL="0" indent="0" fontAlgn="base">
              <a:buNone/>
            </a:pPr>
            <a:endParaRPr lang="en-US"/>
          </a:p>
          <a:p>
            <a:pPr marL="0" indent="0">
              <a:buNone/>
            </a:pPr>
            <a:r>
              <a:rPr lang="en-US"/>
              <a:t> </a:t>
            </a:r>
          </a:p>
        </p:txBody>
      </p:sp>
      <p:pic>
        <p:nvPicPr>
          <p:cNvPr id="1026" name="Picture 2" descr="Diagram 2, SmartArt diagram">
            <a:extLst>
              <a:ext uri="{FF2B5EF4-FFF2-40B4-BE49-F238E27FC236}">
                <a16:creationId xmlns:a16="http://schemas.microsoft.com/office/drawing/2014/main" id="{E7C4295C-DBFA-8729-4C2D-5ACFF0CA1E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6628" y="965410"/>
            <a:ext cx="5018743" cy="292135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B0EF50E-DAF4-5D13-7F95-5130409E26AD}"/>
              </a:ext>
            </a:extLst>
          </p:cNvPr>
          <p:cNvSpPr txBox="1"/>
          <p:nvPr/>
        </p:nvSpPr>
        <p:spPr>
          <a:xfrm>
            <a:off x="835262" y="3899536"/>
            <a:ext cx="10527122" cy="2246769"/>
          </a:xfrm>
          <a:prstGeom prst="rect">
            <a:avLst/>
          </a:prstGeom>
          <a:noFill/>
        </p:spPr>
        <p:txBody>
          <a:bodyPr wrap="square" lIns="91440" tIns="45720" rIns="91440" bIns="45720" rtlCol="0" anchor="t">
            <a:spAutoFit/>
          </a:bodyPr>
          <a:lstStyle/>
          <a:p>
            <a:pPr marL="342900" indent="-342900">
              <a:buAutoNum type="arabicPeriod"/>
            </a:pPr>
            <a:r>
              <a:rPr lang="en-US" sz="2800"/>
              <a:t>Goal that fundamentally shifts money and power (achieves part of the vision)</a:t>
            </a:r>
          </a:p>
          <a:p>
            <a:pPr marL="342900" indent="-342900">
              <a:buAutoNum type="arabicPeriod"/>
            </a:pPr>
            <a:r>
              <a:rPr lang="en-US" sz="2800"/>
              <a:t>Current campaign goal</a:t>
            </a:r>
          </a:p>
          <a:p>
            <a:r>
              <a:rPr lang="en-US" sz="2800"/>
              <a:t>3-4. Goals on the horizon that bring in coalitions and community support</a:t>
            </a:r>
          </a:p>
        </p:txBody>
      </p:sp>
    </p:spTree>
    <p:extLst>
      <p:ext uri="{BB962C8B-B14F-4D97-AF65-F5344CB8AC3E}">
        <p14:creationId xmlns:p14="http://schemas.microsoft.com/office/powerpoint/2010/main" val="30274967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Community Mapping</a:t>
            </a:r>
          </a:p>
        </p:txBody>
      </p:sp>
      <p:sp>
        <p:nvSpPr>
          <p:cNvPr id="3" name="Text Placeholder 2"/>
          <p:cNvSpPr>
            <a:spLocks noGrp="1"/>
          </p:cNvSpPr>
          <p:nvPr>
            <p:ph type="body" idx="1"/>
          </p:nvPr>
        </p:nvSpPr>
        <p:spPr/>
        <p:txBody>
          <a:bodyPr/>
          <a:lstStyle/>
          <a:p>
            <a:r>
              <a:rPr lang="en-US"/>
              <a:t>Facilitators</a:t>
            </a:r>
          </a:p>
        </p:txBody>
      </p:sp>
    </p:spTree>
    <p:extLst>
      <p:ext uri="{BB962C8B-B14F-4D97-AF65-F5344CB8AC3E}">
        <p14:creationId xmlns:p14="http://schemas.microsoft.com/office/powerpoint/2010/main" val="5977365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0DFB1-E9AD-5EDC-0BB8-79390520B3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D5BC1F-FED4-440F-8319-7E9E8CF8C416}"/>
              </a:ext>
            </a:extLst>
          </p:cNvPr>
          <p:cNvSpPr>
            <a:spLocks noGrp="1"/>
          </p:cNvSpPr>
          <p:nvPr>
            <p:ph type="title"/>
          </p:nvPr>
        </p:nvSpPr>
        <p:spPr/>
        <p:txBody>
          <a:bodyPr/>
          <a:lstStyle/>
          <a:p>
            <a:r>
              <a:rPr lang="en-US"/>
              <a:t>Lunch</a:t>
            </a:r>
          </a:p>
        </p:txBody>
      </p:sp>
      <p:sp>
        <p:nvSpPr>
          <p:cNvPr id="3" name="Text Placeholder 2">
            <a:extLst>
              <a:ext uri="{FF2B5EF4-FFF2-40B4-BE49-F238E27FC236}">
                <a16:creationId xmlns:a16="http://schemas.microsoft.com/office/drawing/2014/main" id="{F3DEE0B7-4253-87A4-18E6-BBE5BD0B026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196085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6F154-421F-D78B-E078-8B91E8B85D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9BD42E-47EB-DFAB-7AF1-A01D849A6663}"/>
              </a:ext>
            </a:extLst>
          </p:cNvPr>
          <p:cNvSpPr>
            <a:spLocks noGrp="1"/>
          </p:cNvSpPr>
          <p:nvPr>
            <p:ph type="title"/>
          </p:nvPr>
        </p:nvSpPr>
        <p:spPr/>
        <p:txBody>
          <a:bodyPr/>
          <a:lstStyle/>
          <a:p>
            <a:r>
              <a:rPr lang="en-US"/>
              <a:t>Case Studies</a:t>
            </a:r>
          </a:p>
        </p:txBody>
      </p:sp>
      <p:sp>
        <p:nvSpPr>
          <p:cNvPr id="3" name="Text Placeholder 2">
            <a:extLst>
              <a:ext uri="{FF2B5EF4-FFF2-40B4-BE49-F238E27FC236}">
                <a16:creationId xmlns:a16="http://schemas.microsoft.com/office/drawing/2014/main" id="{E949CC8C-13BF-FA8C-ECC6-FD68FB6F1521}"/>
              </a:ext>
            </a:extLst>
          </p:cNvPr>
          <p:cNvSpPr>
            <a:spLocks noGrp="1"/>
          </p:cNvSpPr>
          <p:nvPr>
            <p:ph type="body" idx="1"/>
          </p:nvPr>
        </p:nvSpPr>
        <p:spPr/>
        <p:txBody>
          <a:bodyPr/>
          <a:lstStyle/>
          <a:p>
            <a:r>
              <a:rPr lang="en-US"/>
              <a:t>Facilitators</a:t>
            </a:r>
          </a:p>
        </p:txBody>
      </p:sp>
    </p:spTree>
    <p:extLst>
      <p:ext uri="{BB962C8B-B14F-4D97-AF65-F5344CB8AC3E}">
        <p14:creationId xmlns:p14="http://schemas.microsoft.com/office/powerpoint/2010/main" val="16143444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3FCC6-397D-214B-9B4F-DDFAE20002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ABE677-EAE2-8E9F-DF7E-97A24284D81B}"/>
              </a:ext>
            </a:extLst>
          </p:cNvPr>
          <p:cNvSpPr>
            <a:spLocks noGrp="1"/>
          </p:cNvSpPr>
          <p:nvPr>
            <p:ph type="title"/>
          </p:nvPr>
        </p:nvSpPr>
        <p:spPr/>
        <p:txBody>
          <a:bodyPr/>
          <a:lstStyle/>
          <a:p>
            <a:r>
              <a:rPr lang="en-US"/>
              <a:t>Break</a:t>
            </a:r>
          </a:p>
        </p:txBody>
      </p:sp>
      <p:sp>
        <p:nvSpPr>
          <p:cNvPr id="3" name="Text Placeholder 2">
            <a:extLst>
              <a:ext uri="{FF2B5EF4-FFF2-40B4-BE49-F238E27FC236}">
                <a16:creationId xmlns:a16="http://schemas.microsoft.com/office/drawing/2014/main" id="{2E9F2E48-D0EE-D8A9-5E59-D6E1ABA873E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470858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B15C4-9C04-BCB4-134D-6A3CF75734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67EB6E-6CEF-480D-E70B-7CF6C8934AF2}"/>
              </a:ext>
            </a:extLst>
          </p:cNvPr>
          <p:cNvSpPr>
            <a:spLocks noGrp="1"/>
          </p:cNvSpPr>
          <p:nvPr>
            <p:ph type="title"/>
          </p:nvPr>
        </p:nvSpPr>
        <p:spPr/>
        <p:txBody>
          <a:bodyPr/>
          <a:lstStyle/>
          <a:p>
            <a:r>
              <a:rPr lang="en-US"/>
              <a:t>Public Narrative Strategy</a:t>
            </a:r>
          </a:p>
        </p:txBody>
      </p:sp>
      <p:sp>
        <p:nvSpPr>
          <p:cNvPr id="3" name="Text Placeholder 2">
            <a:extLst>
              <a:ext uri="{FF2B5EF4-FFF2-40B4-BE49-F238E27FC236}">
                <a16:creationId xmlns:a16="http://schemas.microsoft.com/office/drawing/2014/main" id="{3B33A543-9397-CC6A-F553-3E8C9078AAF6}"/>
              </a:ext>
            </a:extLst>
          </p:cNvPr>
          <p:cNvSpPr>
            <a:spLocks noGrp="1"/>
          </p:cNvSpPr>
          <p:nvPr>
            <p:ph type="body" idx="1"/>
          </p:nvPr>
        </p:nvSpPr>
        <p:spPr/>
        <p:txBody>
          <a:bodyPr/>
          <a:lstStyle/>
          <a:p>
            <a:r>
              <a:rPr lang="en-US"/>
              <a:t>Facilitators</a:t>
            </a:r>
          </a:p>
        </p:txBody>
      </p:sp>
    </p:spTree>
    <p:extLst>
      <p:ext uri="{BB962C8B-B14F-4D97-AF65-F5344CB8AC3E}">
        <p14:creationId xmlns:p14="http://schemas.microsoft.com/office/powerpoint/2010/main" val="30104269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6489" y="477019"/>
            <a:ext cx="7559294" cy="5245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Rectangle 2"/>
          <p:cNvSpPr>
            <a:spLocks/>
          </p:cNvSpPr>
          <p:nvPr/>
        </p:nvSpPr>
        <p:spPr bwMode="auto">
          <a:xfrm>
            <a:off x="4377187" y="1557827"/>
            <a:ext cx="4508912" cy="2428242"/>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eaLnBrk="1" hangingPunct="1">
              <a:defRPr/>
            </a:pPr>
            <a:r>
              <a:rPr lang="en-US" sz="3899">
                <a:solidFill>
                  <a:schemeClr val="tx1">
                    <a:lumMod val="50000"/>
                    <a:lumOff val="50000"/>
                  </a:schemeClr>
                </a:solidFill>
                <a:latin typeface="Helvetica" charset="0"/>
                <a:ea typeface="ＭＳ Ｐゴシック" charset="0"/>
                <a:cs typeface="Helvetica" charset="0"/>
                <a:sym typeface="Helvetica" charset="0"/>
              </a:rPr>
              <a:t>WHAT DOES STORYTELLING HAVE TO DO WITH LEADERSHIP?</a:t>
            </a:r>
          </a:p>
        </p:txBody>
      </p:sp>
      <p:sp>
        <p:nvSpPr>
          <p:cNvPr id="6" name="Content Placeholder 5"/>
          <p:cNvSpPr>
            <a:spLocks noGrp="1"/>
          </p:cNvSpPr>
          <p:nvPr>
            <p:ph idx="1"/>
          </p:nvPr>
        </p:nvSpPr>
        <p:spPr/>
        <p:txBody>
          <a:bodyPr/>
          <a:lstStyle/>
          <a:p>
            <a:endParaRPr lang="en-US"/>
          </a:p>
        </p:txBody>
      </p:sp>
    </p:spTree>
    <p:extLst>
      <p:ext uri="{BB962C8B-B14F-4D97-AF65-F5344CB8AC3E}">
        <p14:creationId xmlns:p14="http://schemas.microsoft.com/office/powerpoint/2010/main" val="38873833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8"/>
          <p:cNvSpPr/>
          <p:nvPr/>
        </p:nvSpPr>
        <p:spPr>
          <a:xfrm>
            <a:off x="372492" y="2202187"/>
            <a:ext cx="10163353" cy="4524821"/>
          </a:xfrm>
          <a:prstGeom prst="rect">
            <a:avLst/>
          </a:prstGeom>
          <a:noFill/>
          <a:ln>
            <a:noFill/>
          </a:ln>
        </p:spPr>
        <p:txBody>
          <a:bodyPr spcFirstLastPara="1" wrap="square" lIns="91410" tIns="45688" rIns="91410" bIns="45688" anchor="t" anchorCtr="0">
            <a:noAutofit/>
          </a:bodyPr>
          <a:lstStyle/>
          <a:p>
            <a:pPr marL="514350" indent="-514350">
              <a:buSzPts val="2400"/>
              <a:buAutoNum type="arabicPeriod"/>
            </a:pPr>
            <a:r>
              <a:rPr lang="en" sz="3150">
                <a:solidFill>
                  <a:schemeClr val="bg2">
                    <a:lumMod val="50000"/>
                  </a:schemeClr>
                </a:solidFill>
                <a:latin typeface="Permanent Marker"/>
                <a:ea typeface="Permanent Marker"/>
                <a:cs typeface="Permanent Marker"/>
                <a:sym typeface="Permanent Marker"/>
              </a:rPr>
              <a:t>Everyone has a story </a:t>
            </a:r>
            <a:endParaRPr lang="en-US" sz="3150">
              <a:solidFill>
                <a:schemeClr val="bg2">
                  <a:lumMod val="50000"/>
                </a:schemeClr>
              </a:solidFill>
              <a:latin typeface="Permanent Marker"/>
              <a:ea typeface="Permanent Marker"/>
              <a:cs typeface="Permanent Marker"/>
            </a:endParaRPr>
          </a:p>
          <a:p>
            <a:pPr marL="799465" indent="-342900">
              <a:buAutoNum type="arabicPeriod"/>
            </a:pPr>
            <a:endParaRPr sz="1450">
              <a:solidFill>
                <a:schemeClr val="bg2">
                  <a:lumMod val="50000"/>
                </a:schemeClr>
              </a:solidFill>
              <a:latin typeface="Permanent Marker"/>
              <a:ea typeface="Permanent Marker"/>
              <a:cs typeface="Permanent Marker"/>
            </a:endParaRPr>
          </a:p>
          <a:p>
            <a:pPr marL="514350" indent="-514350">
              <a:buSzPts val="2400"/>
              <a:buAutoNum type="arabicPeriod"/>
            </a:pPr>
            <a:r>
              <a:rPr lang="en" sz="3150">
                <a:solidFill>
                  <a:schemeClr val="bg2">
                    <a:lumMod val="50000"/>
                  </a:schemeClr>
                </a:solidFill>
                <a:latin typeface="Permanent Marker"/>
                <a:ea typeface="Permanent Marker"/>
                <a:cs typeface="Permanent Marker"/>
                <a:sym typeface="Permanent Marker"/>
              </a:rPr>
              <a:t>Your story is always a work in progress</a:t>
            </a:r>
            <a:br>
              <a:rPr lang="en" sz="3150">
                <a:solidFill>
                  <a:schemeClr val="bg2">
                    <a:lumMod val="50000"/>
                  </a:schemeClr>
                </a:solidFill>
                <a:latin typeface="Permanent Marker"/>
                <a:ea typeface="Permanent Marker"/>
                <a:cs typeface="Permanent Marker"/>
              </a:rPr>
            </a:br>
            <a:endParaRPr sz="3150">
              <a:solidFill>
                <a:schemeClr val="bg2">
                  <a:lumMod val="50000"/>
                </a:schemeClr>
              </a:solidFill>
              <a:latin typeface="Permanent Marker"/>
              <a:ea typeface="Permanent Marker"/>
              <a:cs typeface="Permanent Marker"/>
            </a:endParaRPr>
          </a:p>
          <a:p>
            <a:pPr marL="514350" indent="-514350">
              <a:buSzPts val="2400"/>
              <a:buAutoNum type="arabicPeriod"/>
            </a:pPr>
            <a:r>
              <a:rPr lang="en" sz="3150">
                <a:solidFill>
                  <a:schemeClr val="bg2">
                    <a:lumMod val="50000"/>
                  </a:schemeClr>
                </a:solidFill>
                <a:latin typeface="Permanent Marker"/>
                <a:ea typeface="Permanent Marker"/>
                <a:cs typeface="Permanent Marker"/>
                <a:sym typeface="Permanent Marker"/>
              </a:rPr>
              <a:t>In depth, meaningful feedback is key to developing your story (we’ll be doing this later!)</a:t>
            </a:r>
            <a:endParaRPr sz="3150">
              <a:solidFill>
                <a:schemeClr val="bg2">
                  <a:lumMod val="50000"/>
                </a:schemeClr>
              </a:solidFill>
              <a:latin typeface="Permanent Marker"/>
              <a:ea typeface="Permanent Marker"/>
              <a:cs typeface="Permanent Marker"/>
            </a:endParaRPr>
          </a:p>
        </p:txBody>
      </p:sp>
      <p:sp>
        <p:nvSpPr>
          <p:cNvPr id="98" name="Google Shape;98;p18"/>
          <p:cNvSpPr txBox="1"/>
          <p:nvPr/>
        </p:nvSpPr>
        <p:spPr>
          <a:xfrm>
            <a:off x="179410" y="815482"/>
            <a:ext cx="11483409" cy="1015735"/>
          </a:xfrm>
          <a:prstGeom prst="rect">
            <a:avLst/>
          </a:prstGeom>
          <a:noFill/>
          <a:ln>
            <a:noFill/>
          </a:ln>
        </p:spPr>
        <p:txBody>
          <a:bodyPr spcFirstLastPara="1" wrap="square" lIns="91410" tIns="45688" rIns="91410" bIns="45688" anchor="t" anchorCtr="0">
            <a:noAutofit/>
          </a:bodyPr>
          <a:lstStyle/>
          <a:p>
            <a:r>
              <a:rPr lang="en" sz="5950" b="1">
                <a:solidFill>
                  <a:schemeClr val="bg2">
                    <a:lumMod val="50000"/>
                  </a:schemeClr>
                </a:solidFill>
                <a:latin typeface="Permanent Marker"/>
                <a:ea typeface="Permanent Marker"/>
                <a:cs typeface="Permanent Marker"/>
                <a:sym typeface="Permanent Marker"/>
              </a:rPr>
              <a:t>THINGS TO REMEMBER: </a:t>
            </a:r>
            <a:endParaRPr lang="en-US" sz="1450">
              <a:solidFill>
                <a:schemeClr val="bg2">
                  <a:lumMod val="50000"/>
                </a:schemeClr>
              </a:solidFill>
              <a:latin typeface="Permanent Marker"/>
              <a:ea typeface="Permanent Marker"/>
              <a:cs typeface="Permanent Marker"/>
            </a:endParaRPr>
          </a:p>
        </p:txBody>
      </p:sp>
    </p:spTree>
    <p:extLst>
      <p:ext uri="{BB962C8B-B14F-4D97-AF65-F5344CB8AC3E}">
        <p14:creationId xmlns:p14="http://schemas.microsoft.com/office/powerpoint/2010/main" val="24085164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9DAF8"/>
        </a:solidFill>
        <a:effectLst/>
      </p:bgPr>
    </p:bg>
    <p:spTree>
      <p:nvGrpSpPr>
        <p:cNvPr id="1" name="Shape 127"/>
        <p:cNvGrpSpPr/>
        <p:nvPr/>
      </p:nvGrpSpPr>
      <p:grpSpPr>
        <a:xfrm>
          <a:off x="0" y="0"/>
          <a:ext cx="0" cy="0"/>
          <a:chOff x="0" y="0"/>
          <a:chExt cx="0" cy="0"/>
        </a:xfrm>
      </p:grpSpPr>
      <p:sp>
        <p:nvSpPr>
          <p:cNvPr id="128" name="Google Shape;128;p22"/>
          <p:cNvSpPr txBox="1"/>
          <p:nvPr/>
        </p:nvSpPr>
        <p:spPr>
          <a:xfrm>
            <a:off x="133034" y="1823243"/>
            <a:ext cx="8669742" cy="1015735"/>
          </a:xfrm>
          <a:prstGeom prst="rect">
            <a:avLst/>
          </a:prstGeom>
          <a:noFill/>
          <a:ln>
            <a:noFill/>
          </a:ln>
        </p:spPr>
        <p:txBody>
          <a:bodyPr spcFirstLastPara="1" wrap="square" lIns="91410" tIns="45688" rIns="91410" bIns="45688" anchor="t" anchorCtr="0">
            <a:noAutofit/>
          </a:bodyPr>
          <a:lstStyle/>
          <a:p>
            <a:r>
              <a:rPr lang="en" sz="5999" b="1">
                <a:solidFill>
                  <a:schemeClr val="lt1"/>
                </a:solidFill>
                <a:latin typeface="Calibri"/>
                <a:ea typeface="Calibri"/>
                <a:cs typeface="Calibri"/>
                <a:sym typeface="Calibri"/>
              </a:rPr>
              <a:t>PUBLIC NARRATIVE: </a:t>
            </a:r>
            <a:endParaRPr sz="1466"/>
          </a:p>
        </p:txBody>
      </p:sp>
      <p:sp>
        <p:nvSpPr>
          <p:cNvPr id="129" name="Google Shape;129;p22"/>
          <p:cNvSpPr/>
          <p:nvPr/>
        </p:nvSpPr>
        <p:spPr>
          <a:xfrm>
            <a:off x="1589" y="2910676"/>
            <a:ext cx="12141237" cy="1404434"/>
          </a:xfrm>
          <a:prstGeom prst="rect">
            <a:avLst/>
          </a:prstGeom>
          <a:solidFill>
            <a:srgbClr val="7F7F7F"/>
          </a:solidFill>
          <a:ln>
            <a:noFill/>
          </a:ln>
        </p:spPr>
        <p:txBody>
          <a:bodyPr spcFirstLastPara="1" wrap="square" lIns="91410" tIns="45688" rIns="91410" bIns="45688" anchor="ctr" anchorCtr="0">
            <a:noAutofit/>
          </a:bodyPr>
          <a:lstStyle/>
          <a:p>
            <a:pPr algn="ctr"/>
            <a:endParaRPr sz="1866">
              <a:solidFill>
                <a:schemeClr val="lt1"/>
              </a:solidFill>
              <a:latin typeface="Calibri"/>
              <a:ea typeface="Calibri"/>
              <a:cs typeface="Calibri"/>
              <a:sym typeface="Calibri"/>
            </a:endParaRPr>
          </a:p>
        </p:txBody>
      </p:sp>
      <p:sp>
        <p:nvSpPr>
          <p:cNvPr id="130" name="Google Shape;130;p22"/>
          <p:cNvSpPr txBox="1"/>
          <p:nvPr/>
        </p:nvSpPr>
        <p:spPr>
          <a:xfrm>
            <a:off x="1421311" y="3105030"/>
            <a:ext cx="10644427" cy="1015735"/>
          </a:xfrm>
          <a:prstGeom prst="rect">
            <a:avLst/>
          </a:prstGeom>
          <a:noFill/>
          <a:ln>
            <a:noFill/>
          </a:ln>
        </p:spPr>
        <p:txBody>
          <a:bodyPr spcFirstLastPara="1" wrap="square" lIns="91410" tIns="45688" rIns="91410" bIns="45688" anchor="t" anchorCtr="0">
            <a:noAutofit/>
          </a:bodyPr>
          <a:lstStyle/>
          <a:p>
            <a:r>
              <a:rPr lang="en" sz="5732" b="1">
                <a:solidFill>
                  <a:srgbClr val="FFFFFF"/>
                </a:solidFill>
                <a:latin typeface="Roboto"/>
                <a:ea typeface="Roboto"/>
                <a:cs typeface="Roboto"/>
                <a:sym typeface="Roboto"/>
              </a:rPr>
              <a:t>WHY DO WE TELL STORIES?</a:t>
            </a:r>
            <a:endParaRPr sz="1200">
              <a:solidFill>
                <a:srgbClr val="FFFFFF"/>
              </a:solidFill>
              <a:latin typeface="Roboto"/>
              <a:ea typeface="Roboto"/>
              <a:cs typeface="Roboto"/>
              <a:sym typeface="Roboto"/>
            </a:endParaRPr>
          </a:p>
        </p:txBody>
      </p:sp>
      <p:pic>
        <p:nvPicPr>
          <p:cNvPr id="131" name="Google Shape;131;p22"/>
          <p:cNvPicPr preferRelativeResize="0"/>
          <p:nvPr/>
        </p:nvPicPr>
        <p:blipFill rotWithShape="1">
          <a:blip r:embed="rId3">
            <a:alphaModFix/>
          </a:blip>
          <a:srcRect/>
          <a:stretch/>
        </p:blipFill>
        <p:spPr>
          <a:xfrm>
            <a:off x="133017" y="3105020"/>
            <a:ext cx="1827124" cy="3070800"/>
          </a:xfrm>
          <a:prstGeom prst="rect">
            <a:avLst/>
          </a:prstGeom>
          <a:noFill/>
          <a:ln>
            <a:noFill/>
          </a:ln>
          <a:effectLst>
            <a:outerShdw blurRad="38100" dist="114299" dir="5400000" algn="ctr" rotWithShape="0">
              <a:schemeClr val="lt2">
                <a:alpha val="49800"/>
              </a:schemeClr>
            </a:outerShdw>
          </a:effectLst>
        </p:spPr>
      </p:pic>
    </p:spTree>
    <p:extLst>
      <p:ext uri="{BB962C8B-B14F-4D97-AF65-F5344CB8AC3E}">
        <p14:creationId xmlns:p14="http://schemas.microsoft.com/office/powerpoint/2010/main" val="35102994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35"/>
        <p:cNvGrpSpPr/>
        <p:nvPr/>
      </p:nvGrpSpPr>
      <p:grpSpPr>
        <a:xfrm>
          <a:off x="0" y="0"/>
          <a:ext cx="0" cy="0"/>
          <a:chOff x="0" y="0"/>
          <a:chExt cx="0" cy="0"/>
        </a:xfrm>
      </p:grpSpPr>
      <p:pic>
        <p:nvPicPr>
          <p:cNvPr id="136" name="Google Shape;136;p23"/>
          <p:cNvPicPr preferRelativeResize="0"/>
          <p:nvPr/>
        </p:nvPicPr>
        <p:blipFill rotWithShape="1">
          <a:blip r:embed="rId3">
            <a:alphaModFix/>
          </a:blip>
          <a:srcRect/>
          <a:stretch/>
        </p:blipFill>
        <p:spPr>
          <a:xfrm>
            <a:off x="221850" y="243242"/>
            <a:ext cx="1081718" cy="1817926"/>
          </a:xfrm>
          <a:prstGeom prst="rect">
            <a:avLst/>
          </a:prstGeom>
          <a:noFill/>
          <a:ln>
            <a:noFill/>
          </a:ln>
          <a:effectLst>
            <a:outerShdw blurRad="38100" dist="114299" dir="5400000" algn="ctr" rotWithShape="0">
              <a:schemeClr val="lt2">
                <a:alpha val="49800"/>
              </a:schemeClr>
            </a:outerShdw>
          </a:effectLst>
        </p:spPr>
      </p:pic>
      <p:pic>
        <p:nvPicPr>
          <p:cNvPr id="137" name="Google Shape;137;p23"/>
          <p:cNvPicPr preferRelativeResize="0"/>
          <p:nvPr/>
        </p:nvPicPr>
        <p:blipFill rotWithShape="1">
          <a:blip r:embed="rId4">
            <a:alphaModFix/>
          </a:blip>
          <a:srcRect/>
          <a:stretch/>
        </p:blipFill>
        <p:spPr>
          <a:xfrm rot="20903277">
            <a:off x="1178795" y="1411574"/>
            <a:ext cx="1621167" cy="2312656"/>
          </a:xfrm>
          <a:prstGeom prst="rect">
            <a:avLst/>
          </a:prstGeom>
          <a:noFill/>
          <a:ln>
            <a:noFill/>
          </a:ln>
          <a:effectLst>
            <a:outerShdw blurRad="127000" dist="76199" dir="2700000" algn="ctr" rotWithShape="0">
              <a:schemeClr val="lt2">
                <a:alpha val="74900"/>
              </a:schemeClr>
            </a:outerShdw>
          </a:effectLst>
        </p:spPr>
      </p:pic>
      <p:pic>
        <p:nvPicPr>
          <p:cNvPr id="138" name="Google Shape;138;p23"/>
          <p:cNvPicPr preferRelativeResize="0"/>
          <p:nvPr/>
        </p:nvPicPr>
        <p:blipFill rotWithShape="1">
          <a:blip r:embed="rId5">
            <a:alphaModFix/>
          </a:blip>
          <a:srcRect/>
          <a:stretch/>
        </p:blipFill>
        <p:spPr>
          <a:xfrm>
            <a:off x="2342525" y="3269425"/>
            <a:ext cx="3684240" cy="3012815"/>
          </a:xfrm>
          <a:prstGeom prst="rect">
            <a:avLst/>
          </a:prstGeom>
          <a:noFill/>
          <a:ln w="9525" cap="flat" cmpd="sng">
            <a:solidFill>
              <a:srgbClr val="000000">
                <a:alpha val="0"/>
              </a:srgbClr>
            </a:solidFill>
            <a:prstDash val="solid"/>
            <a:round/>
            <a:headEnd type="none" w="sm" len="sm"/>
            <a:tailEnd type="none" w="sm" len="sm"/>
          </a:ln>
          <a:effectLst>
            <a:outerShdw blurRad="127000" dist="76199" dir="2700000" algn="ctr" rotWithShape="0">
              <a:schemeClr val="lt2">
                <a:alpha val="74900"/>
              </a:schemeClr>
            </a:outerShdw>
          </a:effectLst>
        </p:spPr>
      </p:pic>
      <p:sp>
        <p:nvSpPr>
          <p:cNvPr id="139" name="Google Shape;139;p23"/>
          <p:cNvSpPr txBox="1"/>
          <p:nvPr/>
        </p:nvSpPr>
        <p:spPr>
          <a:xfrm>
            <a:off x="6095989" y="645166"/>
            <a:ext cx="6149998" cy="4707974"/>
          </a:xfrm>
          <a:prstGeom prst="rect">
            <a:avLst/>
          </a:prstGeom>
          <a:noFill/>
          <a:ln>
            <a:noFill/>
          </a:ln>
        </p:spPr>
        <p:txBody>
          <a:bodyPr spcFirstLastPara="1" wrap="square" lIns="91410" tIns="45688" rIns="91410" bIns="45688" anchor="t" anchorCtr="0">
            <a:noAutofit/>
          </a:bodyPr>
          <a:lstStyle/>
          <a:p>
            <a:r>
              <a:rPr lang="en" sz="5999">
                <a:latin typeface="Roboto"/>
                <a:ea typeface="Roboto"/>
                <a:cs typeface="Roboto"/>
                <a:sym typeface="Roboto"/>
              </a:rPr>
              <a:t>STORIES HELP US </a:t>
            </a:r>
            <a:r>
              <a:rPr lang="en" sz="5999" b="1">
                <a:solidFill>
                  <a:srgbClr val="FF0000"/>
                </a:solidFill>
                <a:latin typeface="Roboto"/>
                <a:ea typeface="Roboto"/>
                <a:cs typeface="Roboto"/>
                <a:sym typeface="Roboto"/>
              </a:rPr>
              <a:t>FEEL THE EMOTIONS </a:t>
            </a:r>
            <a:r>
              <a:rPr lang="en" sz="5999">
                <a:latin typeface="Roboto"/>
                <a:ea typeface="Roboto"/>
                <a:cs typeface="Roboto"/>
                <a:sym typeface="Roboto"/>
              </a:rPr>
              <a:t>THAT REMIND US OF </a:t>
            </a:r>
            <a:r>
              <a:rPr lang="en" sz="5999" b="1">
                <a:solidFill>
                  <a:srgbClr val="FF0000"/>
                </a:solidFill>
                <a:latin typeface="Roboto"/>
                <a:ea typeface="Roboto"/>
                <a:cs typeface="Roboto"/>
                <a:sym typeface="Roboto"/>
              </a:rPr>
              <a:t>OUR VALUES</a:t>
            </a:r>
            <a:endParaRPr sz="1466">
              <a:solidFill>
                <a:srgbClr val="FF0000"/>
              </a:solidFill>
              <a:latin typeface="Roboto"/>
              <a:ea typeface="Roboto"/>
              <a:cs typeface="Roboto"/>
              <a:sym typeface="Roboto"/>
            </a:endParaRPr>
          </a:p>
        </p:txBody>
      </p:sp>
    </p:spTree>
    <p:extLst>
      <p:ext uri="{BB962C8B-B14F-4D97-AF65-F5344CB8AC3E}">
        <p14:creationId xmlns:p14="http://schemas.microsoft.com/office/powerpoint/2010/main" val="1037000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24"/>
          <p:cNvPicPr preferRelativeResize="0"/>
          <p:nvPr/>
        </p:nvPicPr>
        <p:blipFill rotWithShape="1">
          <a:blip r:embed="rId3">
            <a:alphaModFix amt="73000"/>
          </a:blip>
          <a:srcRect/>
          <a:stretch/>
        </p:blipFill>
        <p:spPr>
          <a:xfrm>
            <a:off x="2896435" y="4100364"/>
            <a:ext cx="6495908" cy="6467515"/>
          </a:xfrm>
          <a:prstGeom prst="rect">
            <a:avLst/>
          </a:prstGeom>
          <a:noFill/>
          <a:ln>
            <a:noFill/>
          </a:ln>
          <a:effectLst>
            <a:outerShdw blurRad="38100" dist="114299" dir="5400000" algn="ctr" rotWithShape="0">
              <a:schemeClr val="lt2">
                <a:alpha val="49800"/>
              </a:schemeClr>
            </a:outerShdw>
          </a:effectLst>
        </p:spPr>
      </p:pic>
      <p:pic>
        <p:nvPicPr>
          <p:cNvPr id="146" name="Google Shape;146;p24"/>
          <p:cNvPicPr preferRelativeResize="0"/>
          <p:nvPr/>
        </p:nvPicPr>
        <p:blipFill rotWithShape="1">
          <a:blip r:embed="rId4">
            <a:alphaModFix/>
          </a:blip>
          <a:srcRect/>
          <a:stretch/>
        </p:blipFill>
        <p:spPr>
          <a:xfrm>
            <a:off x="116535" y="36603"/>
            <a:ext cx="2740486" cy="2347788"/>
          </a:xfrm>
          <a:prstGeom prst="rect">
            <a:avLst/>
          </a:prstGeom>
          <a:noFill/>
          <a:ln>
            <a:noFill/>
          </a:ln>
          <a:effectLst>
            <a:outerShdw blurRad="38100" dist="114299" dir="5400000" algn="ctr" rotWithShape="0">
              <a:schemeClr val="lt2">
                <a:alpha val="49800"/>
              </a:schemeClr>
            </a:outerShdw>
          </a:effectLst>
        </p:spPr>
      </p:pic>
      <p:sp>
        <p:nvSpPr>
          <p:cNvPr id="147" name="Google Shape;147;p24"/>
          <p:cNvSpPr/>
          <p:nvPr/>
        </p:nvSpPr>
        <p:spPr>
          <a:xfrm rot="20386229">
            <a:off x="680208" y="2649559"/>
            <a:ext cx="2669197" cy="875019"/>
          </a:xfrm>
          <a:prstGeom prst="rect">
            <a:avLst/>
          </a:prstGeom>
          <a:noFill/>
          <a:ln>
            <a:noFill/>
          </a:ln>
          <a:effectLst>
            <a:outerShdw blurRad="127000" dist="76199" dir="2700000" algn="ctr" rotWithShape="0">
              <a:schemeClr val="lt2">
                <a:alpha val="74900"/>
              </a:schemeClr>
            </a:outerShdw>
          </a:effectLst>
        </p:spPr>
        <p:txBody>
          <a:bodyPr spcFirstLastPara="1" wrap="square" lIns="0" tIns="0" rIns="0" bIns="0" anchor="ctr" anchorCtr="0">
            <a:noAutofit/>
          </a:bodyPr>
          <a:lstStyle/>
          <a:p>
            <a:r>
              <a:rPr lang="en" sz="5332" b="1">
                <a:solidFill>
                  <a:srgbClr val="FF0000"/>
                </a:solidFill>
                <a:latin typeface="Permanent Marker"/>
                <a:ea typeface="Permanent Marker"/>
                <a:cs typeface="Permanent Marker"/>
                <a:sym typeface="Permanent Marker"/>
              </a:rPr>
              <a:t>HOW</a:t>
            </a:r>
            <a:endParaRPr sz="1466">
              <a:solidFill>
                <a:srgbClr val="FF0000"/>
              </a:solidFill>
              <a:latin typeface="Permanent Marker"/>
              <a:ea typeface="Permanent Marker"/>
              <a:cs typeface="Permanent Marker"/>
              <a:sym typeface="Permanent Marker"/>
            </a:endParaRPr>
          </a:p>
        </p:txBody>
      </p:sp>
      <p:sp>
        <p:nvSpPr>
          <p:cNvPr id="148" name="Google Shape;148;p24"/>
          <p:cNvSpPr txBox="1"/>
          <p:nvPr/>
        </p:nvSpPr>
        <p:spPr>
          <a:xfrm>
            <a:off x="5415999" y="1674073"/>
            <a:ext cx="5602941" cy="2061463"/>
          </a:xfrm>
          <a:prstGeom prst="rect">
            <a:avLst/>
          </a:prstGeom>
          <a:noFill/>
          <a:ln>
            <a:noFill/>
          </a:ln>
        </p:spPr>
        <p:txBody>
          <a:bodyPr spcFirstLastPara="1" wrap="square" lIns="91410" tIns="45688" rIns="91410" bIns="45688" anchor="t" anchorCtr="0">
            <a:noAutofit/>
          </a:bodyPr>
          <a:lstStyle/>
          <a:p>
            <a:pPr marL="575589" indent="-567125">
              <a:buSzPts val="2700"/>
              <a:buFont typeface="Roboto"/>
              <a:buChar char="•"/>
            </a:pPr>
            <a:r>
              <a:rPr lang="en" sz="3599" b="1">
                <a:latin typeface="Roboto"/>
                <a:ea typeface="Roboto"/>
                <a:cs typeface="Roboto"/>
                <a:sym typeface="Roboto"/>
              </a:rPr>
              <a:t>STRATEGY</a:t>
            </a:r>
            <a:endParaRPr sz="1466">
              <a:latin typeface="Roboto"/>
              <a:ea typeface="Roboto"/>
              <a:cs typeface="Roboto"/>
              <a:sym typeface="Roboto"/>
            </a:endParaRPr>
          </a:p>
          <a:p>
            <a:pPr marL="169291" indent="-101575">
              <a:buClr>
                <a:schemeClr val="dk1"/>
              </a:buClr>
              <a:buSzPts val="800"/>
            </a:pPr>
            <a:endParaRPr sz="1066" b="1">
              <a:latin typeface="Roboto"/>
              <a:ea typeface="Roboto"/>
              <a:cs typeface="Roboto"/>
              <a:sym typeface="Roboto"/>
            </a:endParaRPr>
          </a:p>
          <a:p>
            <a:pPr marL="575589" indent="-567125">
              <a:buSzPts val="2700"/>
              <a:buFont typeface="Roboto"/>
              <a:buChar char="•"/>
            </a:pPr>
            <a:r>
              <a:rPr lang="en" sz="3599" b="1">
                <a:latin typeface="Roboto"/>
                <a:ea typeface="Roboto"/>
                <a:cs typeface="Roboto"/>
                <a:sym typeface="Roboto"/>
              </a:rPr>
              <a:t>ANALYSIS</a:t>
            </a:r>
            <a:endParaRPr sz="1466">
              <a:latin typeface="Roboto"/>
              <a:ea typeface="Roboto"/>
              <a:cs typeface="Roboto"/>
              <a:sym typeface="Roboto"/>
            </a:endParaRPr>
          </a:p>
          <a:p>
            <a:pPr marL="169291" indent="-101575">
              <a:buClr>
                <a:schemeClr val="dk1"/>
              </a:buClr>
              <a:buSzPts val="800"/>
            </a:pPr>
            <a:endParaRPr sz="1066" b="1">
              <a:latin typeface="Roboto"/>
              <a:ea typeface="Roboto"/>
              <a:cs typeface="Roboto"/>
              <a:sym typeface="Roboto"/>
            </a:endParaRPr>
          </a:p>
          <a:p>
            <a:pPr marL="575589" indent="-567125">
              <a:buSzPts val="2700"/>
              <a:buFont typeface="Roboto"/>
              <a:buChar char="•"/>
            </a:pPr>
            <a:r>
              <a:rPr lang="en" sz="3599" b="1">
                <a:latin typeface="Roboto"/>
                <a:ea typeface="Roboto"/>
                <a:cs typeface="Roboto"/>
                <a:sym typeface="Roboto"/>
              </a:rPr>
              <a:t>TACTICS</a:t>
            </a:r>
            <a:endParaRPr sz="1466">
              <a:latin typeface="Roboto"/>
              <a:ea typeface="Roboto"/>
              <a:cs typeface="Roboto"/>
              <a:sym typeface="Roboto"/>
            </a:endParaRPr>
          </a:p>
        </p:txBody>
      </p:sp>
      <p:sp>
        <p:nvSpPr>
          <p:cNvPr id="149" name="Google Shape;149;p24"/>
          <p:cNvSpPr/>
          <p:nvPr/>
        </p:nvSpPr>
        <p:spPr>
          <a:xfrm rot="19664108">
            <a:off x="2507061" y="2282492"/>
            <a:ext cx="1797095" cy="2061476"/>
          </a:xfrm>
          <a:prstGeom prst="down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endParaRPr sz="2533"/>
          </a:p>
        </p:txBody>
      </p:sp>
    </p:spTree>
    <p:extLst>
      <p:ext uri="{BB962C8B-B14F-4D97-AF65-F5344CB8AC3E}">
        <p14:creationId xmlns:p14="http://schemas.microsoft.com/office/powerpoint/2010/main" val="7478767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Google Shape;155;p25"/>
          <p:cNvPicPr preferRelativeResize="0"/>
          <p:nvPr/>
        </p:nvPicPr>
        <p:blipFill rotWithShape="1">
          <a:blip r:embed="rId3">
            <a:alphaModFix amt="73000"/>
          </a:blip>
          <a:srcRect/>
          <a:stretch/>
        </p:blipFill>
        <p:spPr>
          <a:xfrm>
            <a:off x="2896435" y="4100364"/>
            <a:ext cx="6495908" cy="6467515"/>
          </a:xfrm>
          <a:prstGeom prst="rect">
            <a:avLst/>
          </a:prstGeom>
          <a:noFill/>
          <a:ln>
            <a:noFill/>
          </a:ln>
          <a:effectLst>
            <a:outerShdw blurRad="38100" dist="114299" dir="5400000" algn="ctr" rotWithShape="0">
              <a:schemeClr val="lt2">
                <a:alpha val="49800"/>
              </a:schemeClr>
            </a:outerShdw>
          </a:effectLst>
        </p:spPr>
      </p:pic>
      <p:pic>
        <p:nvPicPr>
          <p:cNvPr id="156" name="Google Shape;156;p25"/>
          <p:cNvPicPr preferRelativeResize="0"/>
          <p:nvPr/>
        </p:nvPicPr>
        <p:blipFill rotWithShape="1">
          <a:blip r:embed="rId4">
            <a:alphaModFix/>
          </a:blip>
          <a:srcRect/>
          <a:stretch/>
        </p:blipFill>
        <p:spPr>
          <a:xfrm>
            <a:off x="9585891" y="81078"/>
            <a:ext cx="2418970" cy="2392577"/>
          </a:xfrm>
          <a:prstGeom prst="rect">
            <a:avLst/>
          </a:prstGeom>
          <a:noFill/>
          <a:ln>
            <a:noFill/>
          </a:ln>
          <a:effectLst>
            <a:outerShdw blurRad="38100" dist="114299" dir="5400000" algn="ctr" rotWithShape="0">
              <a:schemeClr val="lt2">
                <a:alpha val="49800"/>
              </a:schemeClr>
            </a:outerShdw>
          </a:effectLst>
        </p:spPr>
      </p:pic>
      <p:sp>
        <p:nvSpPr>
          <p:cNvPr id="157" name="Google Shape;157;p25"/>
          <p:cNvSpPr/>
          <p:nvPr/>
        </p:nvSpPr>
        <p:spPr>
          <a:xfrm rot="1017422">
            <a:off x="7400617" y="2156172"/>
            <a:ext cx="1549375" cy="875004"/>
          </a:xfrm>
          <a:prstGeom prst="rect">
            <a:avLst/>
          </a:prstGeom>
          <a:noFill/>
          <a:ln>
            <a:noFill/>
          </a:ln>
          <a:effectLst>
            <a:outerShdw blurRad="127000" dist="76199" dir="2700000" algn="ctr" rotWithShape="0">
              <a:schemeClr val="lt2">
                <a:alpha val="74900"/>
              </a:schemeClr>
            </a:outerShdw>
          </a:effectLst>
        </p:spPr>
        <p:txBody>
          <a:bodyPr spcFirstLastPara="1" wrap="square" lIns="0" tIns="0" rIns="0" bIns="0" anchor="ctr" anchorCtr="0">
            <a:noAutofit/>
          </a:bodyPr>
          <a:lstStyle/>
          <a:p>
            <a:r>
              <a:rPr lang="en" sz="5332" b="1">
                <a:solidFill>
                  <a:srgbClr val="FF0000"/>
                </a:solidFill>
                <a:latin typeface="Permanent Marker"/>
                <a:ea typeface="Permanent Marker"/>
                <a:cs typeface="Permanent Marker"/>
                <a:sym typeface="Permanent Marker"/>
              </a:rPr>
              <a:t>WHY</a:t>
            </a:r>
            <a:endParaRPr sz="1466">
              <a:solidFill>
                <a:srgbClr val="FF0000"/>
              </a:solidFill>
              <a:latin typeface="Permanent Marker"/>
              <a:ea typeface="Permanent Marker"/>
              <a:cs typeface="Permanent Marker"/>
              <a:sym typeface="Permanent Marker"/>
            </a:endParaRPr>
          </a:p>
        </p:txBody>
      </p:sp>
      <p:sp>
        <p:nvSpPr>
          <p:cNvPr id="158" name="Google Shape;158;p25"/>
          <p:cNvSpPr txBox="1"/>
          <p:nvPr/>
        </p:nvSpPr>
        <p:spPr>
          <a:xfrm>
            <a:off x="2363173" y="1032788"/>
            <a:ext cx="5602941" cy="2615319"/>
          </a:xfrm>
          <a:prstGeom prst="rect">
            <a:avLst/>
          </a:prstGeom>
          <a:noFill/>
          <a:ln>
            <a:noFill/>
          </a:ln>
        </p:spPr>
        <p:txBody>
          <a:bodyPr spcFirstLastPara="1" wrap="square" lIns="91410" tIns="45688" rIns="91410" bIns="45688" anchor="t" anchorCtr="0">
            <a:noAutofit/>
          </a:bodyPr>
          <a:lstStyle/>
          <a:p>
            <a:pPr marL="575589" indent="-567125">
              <a:buClr>
                <a:srgbClr val="333333"/>
              </a:buClr>
              <a:buSzPts val="2700"/>
              <a:buFont typeface="Roboto"/>
              <a:buChar char="•"/>
            </a:pPr>
            <a:r>
              <a:rPr lang="en" sz="3599" b="1">
                <a:latin typeface="Roboto"/>
                <a:ea typeface="Roboto"/>
                <a:cs typeface="Roboto"/>
                <a:sym typeface="Roboto"/>
              </a:rPr>
              <a:t>STORY </a:t>
            </a:r>
            <a:endParaRPr sz="1066" b="1">
              <a:latin typeface="Roboto"/>
              <a:ea typeface="Roboto"/>
              <a:cs typeface="Roboto"/>
              <a:sym typeface="Roboto"/>
            </a:endParaRPr>
          </a:p>
          <a:p>
            <a:pPr marL="575589" indent="-507873">
              <a:buClr>
                <a:schemeClr val="dk1"/>
              </a:buClr>
              <a:buSzPts val="800"/>
            </a:pPr>
            <a:endParaRPr sz="1066" b="1">
              <a:latin typeface="Roboto"/>
              <a:ea typeface="Roboto"/>
              <a:cs typeface="Roboto"/>
              <a:sym typeface="Roboto"/>
            </a:endParaRPr>
          </a:p>
          <a:p>
            <a:pPr marL="575589" indent="-567125">
              <a:buClr>
                <a:srgbClr val="333333"/>
              </a:buClr>
              <a:buSzPts val="2700"/>
              <a:buFont typeface="Roboto"/>
              <a:buChar char="•"/>
            </a:pPr>
            <a:r>
              <a:rPr lang="en" sz="3599" b="1">
                <a:latin typeface="Roboto"/>
                <a:ea typeface="Roboto"/>
                <a:cs typeface="Roboto"/>
                <a:sym typeface="Roboto"/>
              </a:rPr>
              <a:t>MOTIVATION</a:t>
            </a:r>
            <a:endParaRPr sz="1466">
              <a:latin typeface="Roboto"/>
              <a:ea typeface="Roboto"/>
              <a:cs typeface="Roboto"/>
              <a:sym typeface="Roboto"/>
            </a:endParaRPr>
          </a:p>
          <a:p>
            <a:pPr marL="575589" indent="-507873">
              <a:buClr>
                <a:schemeClr val="dk1"/>
              </a:buClr>
              <a:buSzPts val="800"/>
            </a:pPr>
            <a:endParaRPr sz="1066" b="1">
              <a:latin typeface="Roboto"/>
              <a:ea typeface="Roboto"/>
              <a:cs typeface="Roboto"/>
              <a:sym typeface="Roboto"/>
            </a:endParaRPr>
          </a:p>
          <a:p>
            <a:pPr marL="575589" indent="-567125">
              <a:buClr>
                <a:srgbClr val="333333"/>
              </a:buClr>
              <a:buSzPts val="2700"/>
              <a:buFont typeface="Roboto"/>
              <a:buChar char="•"/>
            </a:pPr>
            <a:r>
              <a:rPr lang="en" sz="3599" b="1">
                <a:latin typeface="Roboto"/>
                <a:ea typeface="Roboto"/>
                <a:cs typeface="Roboto"/>
                <a:sym typeface="Roboto"/>
              </a:rPr>
              <a:t>EMOTION</a:t>
            </a:r>
            <a:endParaRPr sz="3599" b="1">
              <a:latin typeface="Roboto"/>
              <a:ea typeface="Roboto"/>
              <a:cs typeface="Roboto"/>
              <a:sym typeface="Roboto"/>
            </a:endParaRPr>
          </a:p>
          <a:p>
            <a:pPr marL="575589" indent="-567125">
              <a:buClr>
                <a:srgbClr val="333333"/>
              </a:buClr>
              <a:buSzPts val="2700"/>
              <a:buFont typeface="Roboto"/>
              <a:buChar char="•"/>
            </a:pPr>
            <a:r>
              <a:rPr lang="en" sz="3599" b="1">
                <a:latin typeface="Roboto"/>
                <a:ea typeface="Roboto"/>
                <a:cs typeface="Roboto"/>
                <a:sym typeface="Roboto"/>
              </a:rPr>
              <a:t>VALUES</a:t>
            </a:r>
            <a:endParaRPr sz="3599" b="1">
              <a:latin typeface="Roboto"/>
              <a:ea typeface="Roboto"/>
              <a:cs typeface="Roboto"/>
              <a:sym typeface="Roboto"/>
            </a:endParaRPr>
          </a:p>
          <a:p>
            <a:endParaRPr sz="3599" b="1">
              <a:latin typeface="Permanent Marker"/>
              <a:ea typeface="Permanent Marker"/>
              <a:cs typeface="Permanent Marker"/>
              <a:sym typeface="Permanent Marker"/>
            </a:endParaRPr>
          </a:p>
        </p:txBody>
      </p:sp>
      <p:sp>
        <p:nvSpPr>
          <p:cNvPr id="159" name="Google Shape;159;p25"/>
          <p:cNvSpPr/>
          <p:nvPr/>
        </p:nvSpPr>
        <p:spPr>
          <a:xfrm rot="2283624">
            <a:off x="8520713" y="2865828"/>
            <a:ext cx="1408897" cy="1911742"/>
          </a:xfrm>
          <a:prstGeom prst="down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endParaRPr sz="2533"/>
          </a:p>
        </p:txBody>
      </p:sp>
    </p:spTree>
    <p:extLst>
      <p:ext uri="{BB962C8B-B14F-4D97-AF65-F5344CB8AC3E}">
        <p14:creationId xmlns:p14="http://schemas.microsoft.com/office/powerpoint/2010/main" val="695922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p26"/>
          <p:cNvPicPr preferRelativeResize="0"/>
          <p:nvPr/>
        </p:nvPicPr>
        <p:blipFill rotWithShape="1">
          <a:blip r:embed="rId3">
            <a:alphaModFix/>
          </a:blip>
          <a:srcRect/>
          <a:stretch/>
        </p:blipFill>
        <p:spPr>
          <a:xfrm>
            <a:off x="116535" y="36603"/>
            <a:ext cx="2740486" cy="2347788"/>
          </a:xfrm>
          <a:prstGeom prst="rect">
            <a:avLst/>
          </a:prstGeom>
          <a:noFill/>
          <a:ln>
            <a:noFill/>
          </a:ln>
          <a:effectLst>
            <a:outerShdw blurRad="38100" dist="114299" dir="5400000" algn="ctr" rotWithShape="0">
              <a:schemeClr val="lt2">
                <a:alpha val="49800"/>
              </a:schemeClr>
            </a:outerShdw>
          </a:effectLst>
        </p:spPr>
      </p:pic>
      <p:sp>
        <p:nvSpPr>
          <p:cNvPr id="166" name="Google Shape;166;p26"/>
          <p:cNvSpPr/>
          <p:nvPr/>
        </p:nvSpPr>
        <p:spPr>
          <a:xfrm rot="20386229">
            <a:off x="563005" y="2160120"/>
            <a:ext cx="2669197" cy="875019"/>
          </a:xfrm>
          <a:prstGeom prst="rect">
            <a:avLst/>
          </a:prstGeom>
          <a:noFill/>
          <a:ln>
            <a:noFill/>
          </a:ln>
          <a:effectLst>
            <a:outerShdw blurRad="127000" dist="76199" dir="2700000" algn="ctr" rotWithShape="0">
              <a:schemeClr val="lt2">
                <a:alpha val="74900"/>
              </a:schemeClr>
            </a:outerShdw>
          </a:effectLst>
        </p:spPr>
        <p:txBody>
          <a:bodyPr spcFirstLastPara="1" wrap="square" lIns="0" tIns="0" rIns="0" bIns="0" anchor="ctr" anchorCtr="0">
            <a:noAutofit/>
          </a:bodyPr>
          <a:lstStyle/>
          <a:p>
            <a:r>
              <a:rPr lang="en" sz="5332" b="1">
                <a:solidFill>
                  <a:srgbClr val="FF0000"/>
                </a:solidFill>
                <a:latin typeface="Permanent Marker"/>
                <a:ea typeface="Permanent Marker"/>
                <a:cs typeface="Permanent Marker"/>
                <a:sym typeface="Permanent Marker"/>
              </a:rPr>
              <a:t>HOW</a:t>
            </a:r>
            <a:endParaRPr sz="1466">
              <a:solidFill>
                <a:srgbClr val="FF0000"/>
              </a:solidFill>
              <a:latin typeface="Permanent Marker"/>
              <a:ea typeface="Permanent Marker"/>
              <a:cs typeface="Permanent Marker"/>
              <a:sym typeface="Permanent Marker"/>
            </a:endParaRPr>
          </a:p>
        </p:txBody>
      </p:sp>
      <p:pic>
        <p:nvPicPr>
          <p:cNvPr id="167" name="Google Shape;167;p26"/>
          <p:cNvPicPr preferRelativeResize="0"/>
          <p:nvPr/>
        </p:nvPicPr>
        <p:blipFill rotWithShape="1">
          <a:blip r:embed="rId4">
            <a:alphaModFix/>
          </a:blip>
          <a:srcRect/>
          <a:stretch/>
        </p:blipFill>
        <p:spPr>
          <a:xfrm>
            <a:off x="9585891" y="81078"/>
            <a:ext cx="2418970" cy="2392577"/>
          </a:xfrm>
          <a:prstGeom prst="rect">
            <a:avLst/>
          </a:prstGeom>
          <a:noFill/>
          <a:ln>
            <a:noFill/>
          </a:ln>
          <a:effectLst>
            <a:outerShdw blurRad="38100" dist="114299" dir="5400000" algn="ctr" rotWithShape="0">
              <a:schemeClr val="lt2">
                <a:alpha val="49800"/>
              </a:schemeClr>
            </a:outerShdw>
          </a:effectLst>
        </p:spPr>
      </p:pic>
      <p:sp>
        <p:nvSpPr>
          <p:cNvPr id="168" name="Google Shape;168;p26"/>
          <p:cNvSpPr/>
          <p:nvPr/>
        </p:nvSpPr>
        <p:spPr>
          <a:xfrm rot="1017422">
            <a:off x="9632580" y="2591429"/>
            <a:ext cx="1549375" cy="875004"/>
          </a:xfrm>
          <a:prstGeom prst="rect">
            <a:avLst/>
          </a:prstGeom>
          <a:noFill/>
          <a:ln>
            <a:noFill/>
          </a:ln>
          <a:effectLst>
            <a:outerShdw blurRad="127000" dist="76199" dir="2700000" algn="ctr" rotWithShape="0">
              <a:schemeClr val="lt2">
                <a:alpha val="74900"/>
              </a:schemeClr>
            </a:outerShdw>
          </a:effectLst>
        </p:spPr>
        <p:txBody>
          <a:bodyPr spcFirstLastPara="1" wrap="square" lIns="0" tIns="0" rIns="0" bIns="0" anchor="ctr" anchorCtr="0">
            <a:noAutofit/>
          </a:bodyPr>
          <a:lstStyle/>
          <a:p>
            <a:r>
              <a:rPr lang="en" sz="5332" b="1">
                <a:solidFill>
                  <a:srgbClr val="FF0000"/>
                </a:solidFill>
                <a:latin typeface="Permanent Marker"/>
                <a:ea typeface="Permanent Marker"/>
                <a:cs typeface="Permanent Marker"/>
                <a:sym typeface="Permanent Marker"/>
              </a:rPr>
              <a:t>WHY</a:t>
            </a:r>
            <a:endParaRPr sz="1466">
              <a:solidFill>
                <a:srgbClr val="FF0000"/>
              </a:solidFill>
              <a:latin typeface="Permanent Marker"/>
              <a:ea typeface="Permanent Marker"/>
              <a:cs typeface="Permanent Marker"/>
              <a:sym typeface="Permanent Marker"/>
            </a:endParaRPr>
          </a:p>
        </p:txBody>
      </p:sp>
      <p:pic>
        <p:nvPicPr>
          <p:cNvPr id="169" name="Google Shape;169;p26"/>
          <p:cNvPicPr preferRelativeResize="0"/>
          <p:nvPr/>
        </p:nvPicPr>
        <p:blipFill rotWithShape="1">
          <a:blip r:embed="rId5">
            <a:alphaModFix/>
          </a:blip>
          <a:srcRect/>
          <a:stretch/>
        </p:blipFill>
        <p:spPr>
          <a:xfrm>
            <a:off x="4290398" y="3469544"/>
            <a:ext cx="3471896" cy="3299141"/>
          </a:xfrm>
          <a:prstGeom prst="rect">
            <a:avLst/>
          </a:prstGeom>
          <a:noFill/>
          <a:ln>
            <a:noFill/>
          </a:ln>
          <a:effectLst>
            <a:outerShdw blurRad="127000" dist="76199" dir="2700000" algn="ctr" rotWithShape="0">
              <a:schemeClr val="lt2">
                <a:alpha val="74900"/>
              </a:schemeClr>
            </a:outerShdw>
          </a:effectLst>
        </p:spPr>
      </p:pic>
      <p:sp>
        <p:nvSpPr>
          <p:cNvPr id="170" name="Google Shape;170;p26"/>
          <p:cNvSpPr txBox="1"/>
          <p:nvPr/>
        </p:nvSpPr>
        <p:spPr>
          <a:xfrm>
            <a:off x="2993007" y="4508970"/>
            <a:ext cx="6066820" cy="1446423"/>
          </a:xfrm>
          <a:prstGeom prst="rect">
            <a:avLst/>
          </a:prstGeom>
          <a:noFill/>
          <a:ln>
            <a:noFill/>
          </a:ln>
        </p:spPr>
        <p:txBody>
          <a:bodyPr spcFirstLastPara="1" wrap="square" lIns="91410" tIns="45688" rIns="91410" bIns="45688" anchor="t" anchorCtr="0">
            <a:noAutofit/>
          </a:bodyPr>
          <a:lstStyle/>
          <a:p>
            <a:pPr algn="ctr"/>
            <a:r>
              <a:rPr lang="en" sz="8798" b="1">
                <a:solidFill>
                  <a:srgbClr val="FF0000"/>
                </a:solidFill>
                <a:latin typeface="Permanent Marker"/>
                <a:ea typeface="Permanent Marker"/>
                <a:cs typeface="Permanent Marker"/>
                <a:sym typeface="Permanent Marker"/>
              </a:rPr>
              <a:t>ACTION!</a:t>
            </a:r>
            <a:endParaRPr sz="1466">
              <a:solidFill>
                <a:srgbClr val="FF0000"/>
              </a:solidFill>
              <a:latin typeface="Permanent Marker"/>
              <a:ea typeface="Permanent Marker"/>
              <a:cs typeface="Permanent Marker"/>
              <a:sym typeface="Permanent Marker"/>
            </a:endParaRPr>
          </a:p>
        </p:txBody>
      </p:sp>
      <p:sp>
        <p:nvSpPr>
          <p:cNvPr id="171" name="Google Shape;171;p26"/>
          <p:cNvSpPr/>
          <p:nvPr/>
        </p:nvSpPr>
        <p:spPr>
          <a:xfrm rot="19664108">
            <a:off x="2507061" y="2282492"/>
            <a:ext cx="1797095" cy="2061476"/>
          </a:xfrm>
          <a:prstGeom prst="down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endParaRPr sz="2533"/>
          </a:p>
        </p:txBody>
      </p:sp>
      <p:sp>
        <p:nvSpPr>
          <p:cNvPr id="172" name="Google Shape;172;p26"/>
          <p:cNvSpPr/>
          <p:nvPr/>
        </p:nvSpPr>
        <p:spPr>
          <a:xfrm rot="2283624">
            <a:off x="7690563" y="2473130"/>
            <a:ext cx="1408897" cy="1911742"/>
          </a:xfrm>
          <a:prstGeom prst="down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endParaRPr sz="2533"/>
          </a:p>
        </p:txBody>
      </p:sp>
    </p:spTree>
    <p:extLst>
      <p:ext uri="{BB962C8B-B14F-4D97-AF65-F5344CB8AC3E}">
        <p14:creationId xmlns:p14="http://schemas.microsoft.com/office/powerpoint/2010/main" val="22956590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grpSp>
        <p:nvGrpSpPr>
          <p:cNvPr id="178" name="Google Shape;178;p27"/>
          <p:cNvGrpSpPr/>
          <p:nvPr/>
        </p:nvGrpSpPr>
        <p:grpSpPr>
          <a:xfrm>
            <a:off x="45276" y="-13803"/>
            <a:ext cx="853138" cy="6713003"/>
            <a:chOff x="179" y="-14"/>
            <a:chExt cx="1500" cy="6000"/>
          </a:xfrm>
        </p:grpSpPr>
        <p:sp>
          <p:nvSpPr>
            <p:cNvPr id="179" name="Google Shape;179;p27"/>
            <p:cNvSpPr/>
            <p:nvPr/>
          </p:nvSpPr>
          <p:spPr>
            <a:xfrm>
              <a:off x="179" y="-14"/>
              <a:ext cx="1500" cy="6000"/>
            </a:xfrm>
            <a:prstGeom prst="rect">
              <a:avLst/>
            </a:prstGeom>
            <a:solidFill>
              <a:srgbClr val="7F7F7F"/>
            </a:solidFill>
            <a:ln w="25400" cap="flat" cmpd="sng">
              <a:solidFill>
                <a:srgbClr val="DD2067"/>
              </a:solidFill>
              <a:prstDash val="solid"/>
              <a:miter lim="8000"/>
              <a:headEnd type="none" w="sm" len="sm"/>
              <a:tailEnd type="none" w="sm" len="sm"/>
            </a:ln>
          </p:spPr>
          <p:txBody>
            <a:bodyPr spcFirstLastPara="1" wrap="square" lIns="0" tIns="0" rIns="0" bIns="0" anchor="t" anchorCtr="0">
              <a:noAutofit/>
            </a:bodyPr>
            <a:lstStyle/>
            <a:p>
              <a:pPr algn="ctr"/>
              <a:endParaRPr sz="1866">
                <a:solidFill>
                  <a:schemeClr val="dk1"/>
                </a:solidFill>
                <a:latin typeface="Calibri"/>
                <a:ea typeface="Calibri"/>
                <a:cs typeface="Calibri"/>
                <a:sym typeface="Calibri"/>
              </a:endParaRPr>
            </a:p>
          </p:txBody>
        </p:sp>
        <p:sp>
          <p:nvSpPr>
            <p:cNvPr id="180" name="Google Shape;180;p27"/>
            <p:cNvSpPr/>
            <p:nvPr/>
          </p:nvSpPr>
          <p:spPr>
            <a:xfrm rot="5400000">
              <a:off x="-871" y="2557"/>
              <a:ext cx="3600" cy="900"/>
            </a:xfrm>
            <a:prstGeom prst="rect">
              <a:avLst/>
            </a:prstGeom>
            <a:solidFill>
              <a:srgbClr val="7F7F7F"/>
            </a:solidFill>
            <a:ln>
              <a:noFill/>
            </a:ln>
          </p:spPr>
          <p:txBody>
            <a:bodyPr spcFirstLastPara="1" wrap="square" lIns="0" tIns="0" rIns="0" bIns="0" anchor="ctr" anchorCtr="0">
              <a:noAutofit/>
            </a:bodyPr>
            <a:lstStyle/>
            <a:p>
              <a:pPr algn="ctr"/>
              <a:r>
                <a:rPr lang="en" sz="5865" b="1">
                  <a:solidFill>
                    <a:srgbClr val="FFFFFF"/>
                  </a:solidFill>
                  <a:latin typeface="Calibri"/>
                  <a:ea typeface="Calibri"/>
                  <a:cs typeface="Calibri"/>
                  <a:sym typeface="Calibri"/>
                </a:rPr>
                <a:t>STAGNATION</a:t>
              </a:r>
              <a:endParaRPr sz="6932" b="1">
                <a:solidFill>
                  <a:srgbClr val="FFFFFF"/>
                </a:solidFill>
                <a:latin typeface="Calibri"/>
                <a:ea typeface="Calibri"/>
                <a:cs typeface="Calibri"/>
                <a:sym typeface="Calibri"/>
              </a:endParaRPr>
            </a:p>
          </p:txBody>
        </p:sp>
      </p:grpSp>
      <p:sp>
        <p:nvSpPr>
          <p:cNvPr id="181" name="Google Shape;181;p27"/>
          <p:cNvSpPr/>
          <p:nvPr/>
        </p:nvSpPr>
        <p:spPr>
          <a:xfrm rot="5393984">
            <a:off x="8295129" y="2968120"/>
            <a:ext cx="6855825" cy="922961"/>
          </a:xfrm>
          <a:prstGeom prst="rect">
            <a:avLst/>
          </a:prstGeom>
          <a:solidFill>
            <a:srgbClr val="7F7F7F"/>
          </a:solidFill>
          <a:ln>
            <a:noFill/>
          </a:ln>
        </p:spPr>
        <p:txBody>
          <a:bodyPr spcFirstLastPara="1" wrap="square" lIns="0" tIns="0" rIns="0" bIns="0" anchor="ctr" anchorCtr="0">
            <a:noAutofit/>
          </a:bodyPr>
          <a:lstStyle/>
          <a:p>
            <a:pPr algn="ctr"/>
            <a:r>
              <a:rPr lang="en" sz="5999" b="1">
                <a:solidFill>
                  <a:srgbClr val="FFFFFF"/>
                </a:solidFill>
                <a:latin typeface="Calibri"/>
                <a:ea typeface="Calibri"/>
                <a:cs typeface="Calibri"/>
                <a:sym typeface="Calibri"/>
              </a:rPr>
              <a:t>MOTIVATION</a:t>
            </a:r>
            <a:endParaRPr sz="7198" b="1">
              <a:solidFill>
                <a:srgbClr val="FFFFFF"/>
              </a:solidFill>
              <a:latin typeface="Calibri"/>
              <a:ea typeface="Calibri"/>
              <a:cs typeface="Calibri"/>
              <a:sym typeface="Calibri"/>
            </a:endParaRPr>
          </a:p>
        </p:txBody>
      </p:sp>
      <p:pic>
        <p:nvPicPr>
          <p:cNvPr id="182" name="Google Shape;182;p27"/>
          <p:cNvPicPr preferRelativeResize="0"/>
          <p:nvPr/>
        </p:nvPicPr>
        <p:blipFill rotWithShape="1">
          <a:blip r:embed="rId3">
            <a:alphaModFix/>
          </a:blip>
          <a:srcRect/>
          <a:stretch/>
        </p:blipFill>
        <p:spPr>
          <a:xfrm>
            <a:off x="3477431" y="892550"/>
            <a:ext cx="2821265" cy="4829542"/>
          </a:xfrm>
          <a:prstGeom prst="rect">
            <a:avLst/>
          </a:prstGeom>
          <a:noFill/>
          <a:ln>
            <a:noFill/>
          </a:ln>
          <a:effectLst>
            <a:outerShdw blurRad="127000" dist="76199" dir="2700000" algn="ctr" rotWithShape="0">
              <a:schemeClr val="lt2">
                <a:alpha val="74900"/>
              </a:schemeClr>
            </a:outerShdw>
          </a:effectLst>
        </p:spPr>
      </p:pic>
      <p:sp>
        <p:nvSpPr>
          <p:cNvPr id="183" name="Google Shape;183;p27"/>
          <p:cNvSpPr/>
          <p:nvPr/>
        </p:nvSpPr>
        <p:spPr>
          <a:xfrm>
            <a:off x="6568218" y="691910"/>
            <a:ext cx="3106391" cy="922960"/>
          </a:xfrm>
          <a:prstGeom prst="rect">
            <a:avLst/>
          </a:prstGeom>
          <a:noFill/>
          <a:ln>
            <a:noFill/>
          </a:ln>
          <a:effectLst>
            <a:outerShdw blurRad="127000" dist="76199" dir="2700000" algn="ctr" rotWithShape="0">
              <a:schemeClr val="lt2">
                <a:alpha val="74900"/>
              </a:schemeClr>
            </a:outerShdw>
          </a:effectLst>
        </p:spPr>
        <p:txBody>
          <a:bodyPr spcFirstLastPara="1" wrap="square" lIns="0" tIns="0" rIns="0" bIns="0" anchor="ctr" anchorCtr="0">
            <a:noAutofit/>
          </a:bodyPr>
          <a:lstStyle/>
          <a:p>
            <a:r>
              <a:rPr lang="en" sz="5999" b="1">
                <a:solidFill>
                  <a:srgbClr val="C00000"/>
                </a:solidFill>
                <a:latin typeface="Calibri"/>
                <a:ea typeface="Calibri"/>
                <a:cs typeface="Calibri"/>
                <a:sym typeface="Calibri"/>
              </a:rPr>
              <a:t>URGENCY</a:t>
            </a:r>
            <a:endParaRPr sz="1466"/>
          </a:p>
        </p:txBody>
      </p:sp>
      <p:sp>
        <p:nvSpPr>
          <p:cNvPr id="184" name="Google Shape;184;p27"/>
          <p:cNvSpPr/>
          <p:nvPr/>
        </p:nvSpPr>
        <p:spPr>
          <a:xfrm>
            <a:off x="6568217" y="1754553"/>
            <a:ext cx="2271008" cy="922960"/>
          </a:xfrm>
          <a:prstGeom prst="rect">
            <a:avLst/>
          </a:prstGeom>
          <a:noFill/>
          <a:ln>
            <a:noFill/>
          </a:ln>
          <a:effectLst>
            <a:outerShdw blurRad="127000" dist="76199" dir="2700000" algn="ctr" rotWithShape="0">
              <a:schemeClr val="lt2">
                <a:alpha val="74900"/>
              </a:schemeClr>
            </a:outerShdw>
          </a:effectLst>
        </p:spPr>
        <p:txBody>
          <a:bodyPr spcFirstLastPara="1" wrap="square" lIns="0" tIns="0" rIns="0" bIns="0" anchor="ctr" anchorCtr="0">
            <a:noAutofit/>
          </a:bodyPr>
          <a:lstStyle/>
          <a:p>
            <a:r>
              <a:rPr lang="en" sz="5999" b="1">
                <a:solidFill>
                  <a:srgbClr val="C00000"/>
                </a:solidFill>
                <a:latin typeface="Calibri"/>
                <a:ea typeface="Calibri"/>
                <a:cs typeface="Calibri"/>
                <a:sym typeface="Calibri"/>
              </a:rPr>
              <a:t>ANGER</a:t>
            </a:r>
            <a:endParaRPr sz="1466"/>
          </a:p>
        </p:txBody>
      </p:sp>
      <p:sp>
        <p:nvSpPr>
          <p:cNvPr id="185" name="Google Shape;185;p27"/>
          <p:cNvSpPr/>
          <p:nvPr/>
        </p:nvSpPr>
        <p:spPr>
          <a:xfrm>
            <a:off x="6568217" y="2902030"/>
            <a:ext cx="1790334" cy="922960"/>
          </a:xfrm>
          <a:prstGeom prst="rect">
            <a:avLst/>
          </a:prstGeom>
          <a:noFill/>
          <a:ln>
            <a:noFill/>
          </a:ln>
          <a:effectLst>
            <a:outerShdw blurRad="127000" dist="76199" dir="2700000" algn="ctr" rotWithShape="0">
              <a:schemeClr val="lt2">
                <a:alpha val="74900"/>
              </a:schemeClr>
            </a:outerShdw>
          </a:effectLst>
        </p:spPr>
        <p:txBody>
          <a:bodyPr spcFirstLastPara="1" wrap="square" lIns="0" tIns="0" rIns="0" bIns="0" anchor="ctr" anchorCtr="0">
            <a:noAutofit/>
          </a:bodyPr>
          <a:lstStyle/>
          <a:p>
            <a:r>
              <a:rPr lang="en" sz="5999" b="1">
                <a:solidFill>
                  <a:srgbClr val="C00000"/>
                </a:solidFill>
                <a:latin typeface="Calibri"/>
                <a:ea typeface="Calibri"/>
                <a:cs typeface="Calibri"/>
                <a:sym typeface="Calibri"/>
              </a:rPr>
              <a:t>HOPE</a:t>
            </a:r>
            <a:endParaRPr sz="1466"/>
          </a:p>
        </p:txBody>
      </p:sp>
      <p:sp>
        <p:nvSpPr>
          <p:cNvPr id="186" name="Google Shape;186;p27"/>
          <p:cNvSpPr/>
          <p:nvPr/>
        </p:nvSpPr>
        <p:spPr>
          <a:xfrm>
            <a:off x="6568218" y="3962253"/>
            <a:ext cx="3767419" cy="922960"/>
          </a:xfrm>
          <a:prstGeom prst="rect">
            <a:avLst/>
          </a:prstGeom>
          <a:noFill/>
          <a:ln>
            <a:noFill/>
          </a:ln>
          <a:effectLst>
            <a:outerShdw blurRad="127000" dist="76199" dir="2700000" algn="ctr" rotWithShape="0">
              <a:schemeClr val="lt2">
                <a:alpha val="74900"/>
              </a:schemeClr>
            </a:outerShdw>
          </a:effectLst>
        </p:spPr>
        <p:txBody>
          <a:bodyPr spcFirstLastPara="1" wrap="square" lIns="0" tIns="0" rIns="0" bIns="0" anchor="ctr" anchorCtr="0">
            <a:noAutofit/>
          </a:bodyPr>
          <a:lstStyle/>
          <a:p>
            <a:r>
              <a:rPr lang="en" sz="5999" b="1">
                <a:solidFill>
                  <a:srgbClr val="C00000"/>
                </a:solidFill>
                <a:latin typeface="Calibri"/>
                <a:ea typeface="Calibri"/>
                <a:cs typeface="Calibri"/>
                <a:sym typeface="Calibri"/>
              </a:rPr>
              <a:t>SOLIDARITY</a:t>
            </a:r>
            <a:endParaRPr sz="1466"/>
          </a:p>
        </p:txBody>
      </p:sp>
      <p:sp>
        <p:nvSpPr>
          <p:cNvPr id="187" name="Google Shape;187;p27"/>
          <p:cNvSpPr/>
          <p:nvPr/>
        </p:nvSpPr>
        <p:spPr>
          <a:xfrm>
            <a:off x="6543489" y="5082036"/>
            <a:ext cx="2535739" cy="922960"/>
          </a:xfrm>
          <a:prstGeom prst="rect">
            <a:avLst/>
          </a:prstGeom>
          <a:noFill/>
          <a:ln>
            <a:noFill/>
          </a:ln>
          <a:effectLst>
            <a:outerShdw blurRad="127000" dist="76199" dir="2700000" algn="ctr" rotWithShape="0">
              <a:schemeClr val="lt2">
                <a:alpha val="74900"/>
              </a:schemeClr>
            </a:outerShdw>
          </a:effectLst>
        </p:spPr>
        <p:txBody>
          <a:bodyPr spcFirstLastPara="1" wrap="square" lIns="0" tIns="0" rIns="0" bIns="0" anchor="ctr" anchorCtr="0">
            <a:noAutofit/>
          </a:bodyPr>
          <a:lstStyle/>
          <a:p>
            <a:r>
              <a:rPr lang="en" sz="5999" b="1">
                <a:solidFill>
                  <a:srgbClr val="C00000"/>
                </a:solidFill>
                <a:latin typeface="Calibri"/>
                <a:ea typeface="Calibri"/>
                <a:cs typeface="Calibri"/>
                <a:sym typeface="Calibri"/>
              </a:rPr>
              <a:t>YCMaD</a:t>
            </a:r>
            <a:endParaRPr sz="1466"/>
          </a:p>
        </p:txBody>
      </p:sp>
      <p:sp>
        <p:nvSpPr>
          <p:cNvPr id="188" name="Google Shape;188;p27"/>
          <p:cNvSpPr/>
          <p:nvPr/>
        </p:nvSpPr>
        <p:spPr>
          <a:xfrm>
            <a:off x="2451613" y="1925333"/>
            <a:ext cx="955351" cy="430688"/>
          </a:xfrm>
          <a:prstGeom prst="rect">
            <a:avLst/>
          </a:prstGeom>
          <a:noFill/>
          <a:ln>
            <a:noFill/>
          </a:ln>
        </p:spPr>
        <p:txBody>
          <a:bodyPr spcFirstLastPara="1" wrap="square" lIns="0" tIns="0" rIns="0" bIns="0" anchor="ctr" anchorCtr="0">
            <a:noAutofit/>
          </a:bodyPr>
          <a:lstStyle/>
          <a:p>
            <a:r>
              <a:rPr lang="en" sz="2799">
                <a:solidFill>
                  <a:schemeClr val="dk2"/>
                </a:solidFill>
                <a:latin typeface="Calibri"/>
                <a:ea typeface="Calibri"/>
                <a:cs typeface="Calibri"/>
                <a:sym typeface="Calibri"/>
              </a:rPr>
              <a:t>Inertia</a:t>
            </a:r>
            <a:endParaRPr sz="1466"/>
          </a:p>
        </p:txBody>
      </p:sp>
      <p:sp>
        <p:nvSpPr>
          <p:cNvPr id="189" name="Google Shape;189;p27"/>
          <p:cNvSpPr/>
          <p:nvPr/>
        </p:nvSpPr>
        <p:spPr>
          <a:xfrm>
            <a:off x="2412013" y="2460975"/>
            <a:ext cx="1030132" cy="430688"/>
          </a:xfrm>
          <a:prstGeom prst="rect">
            <a:avLst/>
          </a:prstGeom>
          <a:noFill/>
          <a:ln>
            <a:noFill/>
          </a:ln>
        </p:spPr>
        <p:txBody>
          <a:bodyPr spcFirstLastPara="1" wrap="square" lIns="0" tIns="0" rIns="0" bIns="0" anchor="ctr" anchorCtr="0">
            <a:noAutofit/>
          </a:bodyPr>
          <a:lstStyle/>
          <a:p>
            <a:r>
              <a:rPr lang="en" sz="2799">
                <a:solidFill>
                  <a:schemeClr val="dk2"/>
                </a:solidFill>
                <a:latin typeface="Calibri"/>
                <a:ea typeface="Calibri"/>
                <a:cs typeface="Calibri"/>
                <a:sym typeface="Calibri"/>
              </a:rPr>
              <a:t>Apathy</a:t>
            </a:r>
            <a:endParaRPr sz="1466"/>
          </a:p>
        </p:txBody>
      </p:sp>
      <p:sp>
        <p:nvSpPr>
          <p:cNvPr id="190" name="Google Shape;190;p27"/>
          <p:cNvSpPr/>
          <p:nvPr/>
        </p:nvSpPr>
        <p:spPr>
          <a:xfrm>
            <a:off x="2490829" y="3127360"/>
            <a:ext cx="633835" cy="430688"/>
          </a:xfrm>
          <a:prstGeom prst="rect">
            <a:avLst/>
          </a:prstGeom>
          <a:noFill/>
          <a:ln>
            <a:noFill/>
          </a:ln>
        </p:spPr>
        <p:txBody>
          <a:bodyPr spcFirstLastPara="1" wrap="square" lIns="0" tIns="0" rIns="0" bIns="0" anchor="ctr" anchorCtr="0">
            <a:noAutofit/>
          </a:bodyPr>
          <a:lstStyle/>
          <a:p>
            <a:r>
              <a:rPr lang="en" sz="2799">
                <a:solidFill>
                  <a:schemeClr val="dk2"/>
                </a:solidFill>
                <a:latin typeface="Calibri"/>
                <a:ea typeface="Calibri"/>
                <a:cs typeface="Calibri"/>
                <a:sym typeface="Calibri"/>
              </a:rPr>
              <a:t>Fear</a:t>
            </a:r>
            <a:endParaRPr sz="1466"/>
          </a:p>
        </p:txBody>
      </p:sp>
      <p:sp>
        <p:nvSpPr>
          <p:cNvPr id="191" name="Google Shape;191;p27"/>
          <p:cNvSpPr/>
          <p:nvPr/>
        </p:nvSpPr>
        <p:spPr>
          <a:xfrm>
            <a:off x="2334307" y="3767869"/>
            <a:ext cx="1249674" cy="430688"/>
          </a:xfrm>
          <a:prstGeom prst="rect">
            <a:avLst/>
          </a:prstGeom>
          <a:noFill/>
          <a:ln>
            <a:noFill/>
          </a:ln>
        </p:spPr>
        <p:txBody>
          <a:bodyPr spcFirstLastPara="1" wrap="square" lIns="0" tIns="0" rIns="0" bIns="0" anchor="ctr" anchorCtr="0">
            <a:noAutofit/>
          </a:bodyPr>
          <a:lstStyle/>
          <a:p>
            <a:r>
              <a:rPr lang="en" sz="2799">
                <a:solidFill>
                  <a:schemeClr val="dk2"/>
                </a:solidFill>
                <a:latin typeface="Calibri"/>
                <a:ea typeface="Calibri"/>
                <a:cs typeface="Calibri"/>
                <a:sym typeface="Calibri"/>
              </a:rPr>
              <a:t>Isolation</a:t>
            </a:r>
            <a:endParaRPr sz="1466"/>
          </a:p>
        </p:txBody>
      </p:sp>
      <p:sp>
        <p:nvSpPr>
          <p:cNvPr id="192" name="Google Shape;192;p27"/>
          <p:cNvSpPr/>
          <p:nvPr/>
        </p:nvSpPr>
        <p:spPr>
          <a:xfrm>
            <a:off x="2287084" y="4408379"/>
            <a:ext cx="1522403" cy="430688"/>
          </a:xfrm>
          <a:prstGeom prst="rect">
            <a:avLst/>
          </a:prstGeom>
          <a:noFill/>
          <a:ln>
            <a:noFill/>
          </a:ln>
        </p:spPr>
        <p:txBody>
          <a:bodyPr spcFirstLastPara="1" wrap="square" lIns="0" tIns="0" rIns="0" bIns="0" anchor="ctr" anchorCtr="0">
            <a:noAutofit/>
          </a:bodyPr>
          <a:lstStyle/>
          <a:p>
            <a:r>
              <a:rPr lang="en" sz="2799">
                <a:solidFill>
                  <a:schemeClr val="dk2"/>
                </a:solidFill>
                <a:latin typeface="Calibri"/>
                <a:ea typeface="Calibri"/>
                <a:cs typeface="Calibri"/>
                <a:sym typeface="Calibri"/>
              </a:rPr>
              <a:t>Self Doubt</a:t>
            </a:r>
            <a:endParaRPr sz="1466"/>
          </a:p>
        </p:txBody>
      </p:sp>
    </p:spTree>
    <p:extLst>
      <p:ext uri="{BB962C8B-B14F-4D97-AF65-F5344CB8AC3E}">
        <p14:creationId xmlns:p14="http://schemas.microsoft.com/office/powerpoint/2010/main" val="42380516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Google Shape;198;p28" descr="Grid.png"/>
          <p:cNvPicPr preferRelativeResize="0"/>
          <p:nvPr/>
        </p:nvPicPr>
        <p:blipFill rotWithShape="1">
          <a:blip r:embed="rId3">
            <a:alphaModFix/>
          </a:blip>
          <a:srcRect b="46581"/>
          <a:stretch/>
        </p:blipFill>
        <p:spPr>
          <a:xfrm>
            <a:off x="406333" y="2173252"/>
            <a:ext cx="11379436" cy="3408712"/>
          </a:xfrm>
          <a:prstGeom prst="rect">
            <a:avLst/>
          </a:prstGeom>
          <a:noFill/>
          <a:ln>
            <a:noFill/>
          </a:ln>
        </p:spPr>
      </p:pic>
      <p:sp>
        <p:nvSpPr>
          <p:cNvPr id="199" name="Google Shape;199;p28"/>
          <p:cNvSpPr txBox="1"/>
          <p:nvPr/>
        </p:nvSpPr>
        <p:spPr>
          <a:xfrm>
            <a:off x="3228547" y="655890"/>
            <a:ext cx="5734906" cy="1374438"/>
          </a:xfrm>
          <a:prstGeom prst="rect">
            <a:avLst/>
          </a:prstGeom>
          <a:noFill/>
          <a:ln>
            <a:noFill/>
          </a:ln>
        </p:spPr>
        <p:txBody>
          <a:bodyPr spcFirstLastPara="1" wrap="square" lIns="121868" tIns="121868" rIns="121868" bIns="121868" anchor="t" anchorCtr="0">
            <a:spAutoFit/>
          </a:bodyPr>
          <a:lstStyle/>
          <a:p>
            <a:r>
              <a:rPr lang="en" sz="4799" b="1">
                <a:solidFill>
                  <a:srgbClr val="0B466B"/>
                </a:solidFill>
                <a:latin typeface="Roboto"/>
                <a:ea typeface="Roboto"/>
                <a:cs typeface="Roboto"/>
                <a:sym typeface="Roboto"/>
              </a:rPr>
              <a:t>Focus: Story of Self</a:t>
            </a:r>
            <a:endParaRPr sz="4799" b="1">
              <a:solidFill>
                <a:srgbClr val="0B466B"/>
              </a:solidFill>
              <a:latin typeface="Roboto"/>
              <a:ea typeface="Roboto"/>
              <a:cs typeface="Roboto"/>
              <a:sym typeface="Roboto"/>
            </a:endParaRPr>
          </a:p>
          <a:p>
            <a:endParaRPr sz="2533">
              <a:latin typeface="Roboto"/>
              <a:ea typeface="Roboto"/>
              <a:cs typeface="Roboto"/>
              <a:sym typeface="Roboto"/>
            </a:endParaRPr>
          </a:p>
        </p:txBody>
      </p:sp>
    </p:spTree>
    <p:extLst>
      <p:ext uri="{BB962C8B-B14F-4D97-AF65-F5344CB8AC3E}">
        <p14:creationId xmlns:p14="http://schemas.microsoft.com/office/powerpoint/2010/main" val="20041962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9"/>
          <p:cNvSpPr txBox="1">
            <a:spLocks noGrp="1"/>
          </p:cNvSpPr>
          <p:nvPr>
            <p:ph type="title"/>
          </p:nvPr>
        </p:nvSpPr>
        <p:spPr>
          <a:xfrm>
            <a:off x="417081" y="594105"/>
            <a:ext cx="11357841" cy="942954"/>
          </a:xfrm>
          <a:prstGeom prst="rect">
            <a:avLst/>
          </a:prstGeom>
        </p:spPr>
        <p:txBody>
          <a:bodyPr spcFirstLastPara="1" wrap="square" lIns="121868" tIns="121868" rIns="121868" bIns="121868" anchor="t" anchorCtr="0">
            <a:normAutofit/>
          </a:bodyPr>
          <a:lstStyle/>
          <a:p>
            <a:r>
              <a:rPr lang="en"/>
              <a:t>Video: Jacquinette Brown</a:t>
            </a:r>
            <a:endParaRPr/>
          </a:p>
        </p:txBody>
      </p:sp>
      <p:sp>
        <p:nvSpPr>
          <p:cNvPr id="205" name="Google Shape;205;p29"/>
          <p:cNvSpPr txBox="1">
            <a:spLocks noGrp="1"/>
          </p:cNvSpPr>
          <p:nvPr>
            <p:ph type="body" idx="1"/>
          </p:nvPr>
        </p:nvSpPr>
        <p:spPr>
          <a:xfrm>
            <a:off x="417081" y="1688888"/>
            <a:ext cx="11357841" cy="4402453"/>
          </a:xfrm>
          <a:prstGeom prst="rect">
            <a:avLst/>
          </a:prstGeom>
        </p:spPr>
        <p:txBody>
          <a:bodyPr spcFirstLastPara="1" wrap="square" lIns="121868" tIns="121868" rIns="121868" bIns="121868" anchor="t" anchorCtr="0">
            <a:normAutofit/>
          </a:bodyPr>
          <a:lstStyle/>
          <a:p>
            <a:pPr marL="0" indent="0">
              <a:spcAft>
                <a:spcPts val="1600"/>
              </a:spcAft>
              <a:buNone/>
            </a:pPr>
            <a:r>
              <a:rPr lang="en"/>
              <a:t>Link: </a:t>
            </a:r>
            <a:r>
              <a:rPr lang="en" u="sng">
                <a:solidFill>
                  <a:schemeClr val="hlink"/>
                </a:solidFill>
                <a:hlinkClick r:id="rId4"/>
              </a:rPr>
              <a:t>https://leadingchangenetwork.org/wp-content/uploads/2021/08/Jacquinette-Brown-1.mp4</a:t>
            </a:r>
            <a:r>
              <a:rPr lang="en"/>
              <a:t> </a:t>
            </a:r>
            <a:endParaRPr/>
          </a:p>
        </p:txBody>
      </p:sp>
    </p:spTree>
    <p:extLst>
      <p:ext uri="{BB962C8B-B14F-4D97-AF65-F5344CB8AC3E}">
        <p14:creationId xmlns:p14="http://schemas.microsoft.com/office/powerpoint/2010/main" val="2812626313"/>
      </p:ext>
    </p:extLst>
  </p:cSld>
  <p:clrMapOvr>
    <a:masterClrMapping/>
  </p:clrMapOvr>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2"/>
          <p:cNvSpPr txBox="1">
            <a:spLocks noGrp="1"/>
          </p:cNvSpPr>
          <p:nvPr>
            <p:ph type="title"/>
          </p:nvPr>
        </p:nvSpPr>
        <p:spPr>
          <a:xfrm>
            <a:off x="1501397" y="565179"/>
            <a:ext cx="9189206" cy="1142902"/>
          </a:xfrm>
          <a:prstGeom prst="rect">
            <a:avLst/>
          </a:prstGeom>
          <a:noFill/>
          <a:ln>
            <a:noFill/>
          </a:ln>
          <a:effectLst>
            <a:outerShdw blurRad="127000" dist="76199" dir="2700000" algn="ctr" rotWithShape="0">
              <a:schemeClr val="lt2">
                <a:alpha val="74900"/>
              </a:schemeClr>
            </a:outerShdw>
          </a:effectLst>
        </p:spPr>
        <p:txBody>
          <a:bodyPr spcFirstLastPara="1" wrap="square" lIns="0" tIns="0" rIns="0" bIns="0" anchor="ctr" anchorCtr="0">
            <a:normAutofit/>
          </a:bodyPr>
          <a:lstStyle/>
          <a:p>
            <a:pPr>
              <a:lnSpc>
                <a:spcPct val="90000"/>
              </a:lnSpc>
              <a:buClr>
                <a:srgbClr val="323F4F"/>
              </a:buClr>
            </a:pPr>
            <a:r>
              <a:rPr lang="en" sz="5465">
                <a:solidFill>
                  <a:srgbClr val="323F4F"/>
                </a:solidFill>
                <a:latin typeface="Permanent Marker"/>
                <a:ea typeface="Permanent Marker"/>
                <a:cs typeface="Permanent Marker"/>
                <a:sym typeface="Permanent Marker"/>
              </a:rPr>
              <a:t>Planning Your Story of Self</a:t>
            </a:r>
            <a:endParaRPr>
              <a:latin typeface="Permanent Marker"/>
              <a:ea typeface="Permanent Marker"/>
              <a:cs typeface="Permanent Marker"/>
              <a:sym typeface="Permanent Marker"/>
            </a:endParaRPr>
          </a:p>
        </p:txBody>
      </p:sp>
      <p:pic>
        <p:nvPicPr>
          <p:cNvPr id="224" name="Google Shape;224;p32" descr="Grid.png"/>
          <p:cNvPicPr preferRelativeResize="0"/>
          <p:nvPr/>
        </p:nvPicPr>
        <p:blipFill rotWithShape="1">
          <a:blip r:embed="rId3">
            <a:alphaModFix/>
          </a:blip>
          <a:srcRect b="46581"/>
          <a:stretch/>
        </p:blipFill>
        <p:spPr>
          <a:xfrm>
            <a:off x="406333" y="2173252"/>
            <a:ext cx="11379436" cy="3408712"/>
          </a:xfrm>
          <a:prstGeom prst="rect">
            <a:avLst/>
          </a:prstGeom>
          <a:noFill/>
          <a:ln>
            <a:noFill/>
          </a:ln>
        </p:spPr>
      </p:pic>
    </p:spTree>
    <p:extLst>
      <p:ext uri="{BB962C8B-B14F-4D97-AF65-F5344CB8AC3E}">
        <p14:creationId xmlns:p14="http://schemas.microsoft.com/office/powerpoint/2010/main" val="30726774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3"/>
          <p:cNvSpPr txBox="1">
            <a:spLocks noGrp="1"/>
          </p:cNvSpPr>
          <p:nvPr>
            <p:ph type="title"/>
          </p:nvPr>
        </p:nvSpPr>
        <p:spPr>
          <a:xfrm>
            <a:off x="417081" y="594105"/>
            <a:ext cx="11357841" cy="942954"/>
          </a:xfrm>
          <a:prstGeom prst="rect">
            <a:avLst/>
          </a:prstGeom>
        </p:spPr>
        <p:txBody>
          <a:bodyPr spcFirstLastPara="1" wrap="square" lIns="121868" tIns="121868" rIns="121868" bIns="121868" anchor="t" anchorCtr="0">
            <a:normAutofit/>
          </a:bodyPr>
          <a:lstStyle/>
          <a:p>
            <a:r>
              <a:rPr lang="en"/>
              <a:t>Coaching Tips</a:t>
            </a:r>
            <a:endParaRPr/>
          </a:p>
        </p:txBody>
      </p:sp>
      <p:sp>
        <p:nvSpPr>
          <p:cNvPr id="230" name="Google Shape;230;p33"/>
          <p:cNvSpPr txBox="1">
            <a:spLocks noGrp="1"/>
          </p:cNvSpPr>
          <p:nvPr>
            <p:ph type="body" idx="1"/>
          </p:nvPr>
        </p:nvSpPr>
        <p:spPr>
          <a:xfrm>
            <a:off x="417081" y="1688888"/>
            <a:ext cx="11357841" cy="4402453"/>
          </a:xfrm>
          <a:prstGeom prst="rect">
            <a:avLst/>
          </a:prstGeom>
        </p:spPr>
        <p:txBody>
          <a:bodyPr spcFirstLastPara="1" wrap="square" lIns="121868" tIns="121868" rIns="121868" bIns="121868" anchor="t" anchorCtr="0">
            <a:normAutofit/>
          </a:bodyPr>
          <a:lstStyle/>
          <a:p>
            <a:pPr indent="-431692">
              <a:buClr>
                <a:srgbClr val="000000"/>
              </a:buClr>
              <a:buSzPts val="1500"/>
              <a:buFont typeface="Arial"/>
              <a:buAutoNum type="arabicPeriod"/>
            </a:pPr>
            <a:r>
              <a:rPr lang="en" sz="2000">
                <a:solidFill>
                  <a:srgbClr val="000000"/>
                </a:solidFill>
                <a:latin typeface="Arial"/>
                <a:ea typeface="Arial"/>
                <a:cs typeface="Arial"/>
                <a:sym typeface="Arial"/>
              </a:rPr>
              <a:t>Uplift strong </a:t>
            </a:r>
            <a:r>
              <a:rPr lang="en" sz="2000" b="1">
                <a:solidFill>
                  <a:srgbClr val="000000"/>
                </a:solidFill>
                <a:latin typeface="Arial"/>
                <a:ea typeface="Arial"/>
                <a:cs typeface="Arial"/>
                <a:sym typeface="Arial"/>
              </a:rPr>
              <a:t>story moments</a:t>
            </a:r>
            <a:r>
              <a:rPr lang="en" sz="2000">
                <a:solidFill>
                  <a:srgbClr val="000000"/>
                </a:solidFill>
                <a:latin typeface="Arial"/>
                <a:ea typeface="Arial"/>
                <a:cs typeface="Arial"/>
                <a:sym typeface="Arial"/>
              </a:rPr>
              <a:t>.</a:t>
            </a:r>
            <a:endParaRPr sz="2000">
              <a:solidFill>
                <a:srgbClr val="000000"/>
              </a:solidFill>
              <a:latin typeface="Arial"/>
              <a:ea typeface="Arial"/>
              <a:cs typeface="Arial"/>
              <a:sym typeface="Arial"/>
            </a:endParaRPr>
          </a:p>
          <a:p>
            <a:pPr marL="0" indent="0">
              <a:buNone/>
            </a:pPr>
            <a:endParaRPr sz="2000">
              <a:solidFill>
                <a:srgbClr val="000000"/>
              </a:solidFill>
              <a:latin typeface="Arial"/>
              <a:ea typeface="Arial"/>
              <a:cs typeface="Arial"/>
              <a:sym typeface="Arial"/>
            </a:endParaRPr>
          </a:p>
          <a:p>
            <a:pPr indent="-431692">
              <a:buClr>
                <a:srgbClr val="000000"/>
              </a:buClr>
              <a:buSzPts val="1500"/>
              <a:buFont typeface="Arial"/>
              <a:buAutoNum type="arabicPeriod"/>
            </a:pPr>
            <a:r>
              <a:rPr lang="en" sz="2000">
                <a:solidFill>
                  <a:srgbClr val="000000"/>
                </a:solidFill>
                <a:latin typeface="Arial"/>
                <a:ea typeface="Arial"/>
                <a:cs typeface="Arial"/>
                <a:sym typeface="Arial"/>
              </a:rPr>
              <a:t>Guidepost - be clear what element you will focus coaching on.</a:t>
            </a:r>
            <a:endParaRPr sz="2000">
              <a:solidFill>
                <a:srgbClr val="000000"/>
              </a:solidFill>
              <a:latin typeface="Arial"/>
              <a:ea typeface="Arial"/>
              <a:cs typeface="Arial"/>
              <a:sym typeface="Arial"/>
            </a:endParaRPr>
          </a:p>
          <a:p>
            <a:pPr marL="0" indent="0">
              <a:buNone/>
            </a:pPr>
            <a:endParaRPr sz="2000">
              <a:solidFill>
                <a:srgbClr val="000000"/>
              </a:solidFill>
              <a:latin typeface="Arial"/>
              <a:ea typeface="Arial"/>
              <a:cs typeface="Arial"/>
              <a:sym typeface="Arial"/>
            </a:endParaRPr>
          </a:p>
          <a:p>
            <a:pPr indent="-431692">
              <a:buClr>
                <a:srgbClr val="000000"/>
              </a:buClr>
              <a:buSzPts val="1500"/>
              <a:buFont typeface="Arial"/>
              <a:buAutoNum type="arabicPeriod"/>
            </a:pPr>
            <a:r>
              <a:rPr lang="en" sz="2000">
                <a:solidFill>
                  <a:srgbClr val="000000"/>
                </a:solidFill>
                <a:latin typeface="Arial"/>
                <a:ea typeface="Arial"/>
                <a:cs typeface="Arial"/>
                <a:sym typeface="Arial"/>
              </a:rPr>
              <a:t>Ask “when” to surface </a:t>
            </a:r>
            <a:r>
              <a:rPr lang="en" sz="2000" b="1">
                <a:solidFill>
                  <a:srgbClr val="000000"/>
                </a:solidFill>
                <a:latin typeface="Arial"/>
                <a:ea typeface="Arial"/>
                <a:cs typeface="Arial"/>
                <a:sym typeface="Arial"/>
              </a:rPr>
              <a:t>story moments. </a:t>
            </a:r>
            <a:endParaRPr sz="2000" b="1">
              <a:solidFill>
                <a:srgbClr val="000000"/>
              </a:solidFill>
              <a:latin typeface="Arial"/>
              <a:ea typeface="Arial"/>
              <a:cs typeface="Arial"/>
              <a:sym typeface="Arial"/>
            </a:endParaRPr>
          </a:p>
          <a:p>
            <a:pPr marL="0" indent="0">
              <a:buNone/>
            </a:pPr>
            <a:endParaRPr sz="2000" b="1">
              <a:solidFill>
                <a:srgbClr val="000000"/>
              </a:solidFill>
              <a:latin typeface="Arial"/>
              <a:ea typeface="Arial"/>
              <a:cs typeface="Arial"/>
              <a:sym typeface="Arial"/>
            </a:endParaRPr>
          </a:p>
          <a:p>
            <a:pPr indent="-431692">
              <a:buClr>
                <a:srgbClr val="000000"/>
              </a:buClr>
              <a:buSzPts val="1500"/>
              <a:buFont typeface="Arial"/>
              <a:buAutoNum type="arabicPeriod"/>
            </a:pPr>
            <a:r>
              <a:rPr lang="en" sz="2000">
                <a:solidFill>
                  <a:srgbClr val="000000"/>
                </a:solidFill>
                <a:latin typeface="Arial"/>
                <a:ea typeface="Arial"/>
                <a:cs typeface="Arial"/>
                <a:sym typeface="Arial"/>
              </a:rPr>
              <a:t>Pull out </a:t>
            </a:r>
            <a:r>
              <a:rPr lang="en" sz="2000" i="1">
                <a:solidFill>
                  <a:srgbClr val="000000"/>
                </a:solidFill>
                <a:latin typeface="Arial"/>
                <a:ea typeface="Arial"/>
                <a:cs typeface="Arial"/>
                <a:sym typeface="Arial"/>
              </a:rPr>
              <a:t>specific</a:t>
            </a:r>
            <a:r>
              <a:rPr lang="en" sz="2000">
                <a:solidFill>
                  <a:srgbClr val="000000"/>
                </a:solidFill>
                <a:latin typeface="Arial"/>
                <a:ea typeface="Arial"/>
                <a:cs typeface="Arial"/>
                <a:sym typeface="Arial"/>
              </a:rPr>
              <a:t> details.</a:t>
            </a:r>
            <a:endParaRPr sz="2000">
              <a:solidFill>
                <a:srgbClr val="000000"/>
              </a:solidFill>
              <a:latin typeface="Arial"/>
              <a:ea typeface="Arial"/>
              <a:cs typeface="Arial"/>
              <a:sym typeface="Arial"/>
            </a:endParaRPr>
          </a:p>
          <a:p>
            <a:pPr marL="0" indent="0">
              <a:buNone/>
            </a:pPr>
            <a:endParaRPr sz="2000">
              <a:solidFill>
                <a:srgbClr val="000000"/>
              </a:solidFill>
              <a:latin typeface="Arial"/>
              <a:ea typeface="Arial"/>
              <a:cs typeface="Arial"/>
              <a:sym typeface="Arial"/>
            </a:endParaRPr>
          </a:p>
          <a:p>
            <a:pPr indent="-431692">
              <a:buClr>
                <a:srgbClr val="000000"/>
              </a:buClr>
              <a:buSzPts val="1500"/>
              <a:buFont typeface="Arial"/>
              <a:buAutoNum type="arabicPeriod"/>
            </a:pPr>
            <a:r>
              <a:rPr lang="en" sz="2000">
                <a:solidFill>
                  <a:srgbClr val="000000"/>
                </a:solidFill>
                <a:latin typeface="Arial"/>
                <a:ea typeface="Arial"/>
                <a:cs typeface="Arial"/>
                <a:sym typeface="Arial"/>
              </a:rPr>
              <a:t>Ask questions to link </a:t>
            </a:r>
            <a:r>
              <a:rPr lang="en" sz="2000" b="1">
                <a:solidFill>
                  <a:srgbClr val="000000"/>
                </a:solidFill>
                <a:latin typeface="Arial"/>
                <a:ea typeface="Arial"/>
                <a:cs typeface="Arial"/>
                <a:sym typeface="Arial"/>
              </a:rPr>
              <a:t>choice</a:t>
            </a:r>
            <a:r>
              <a:rPr lang="en" sz="2000" b="1" i="1">
                <a:solidFill>
                  <a:srgbClr val="000000"/>
                </a:solidFill>
                <a:latin typeface="Arial"/>
                <a:ea typeface="Arial"/>
                <a:cs typeface="Arial"/>
                <a:sym typeface="Arial"/>
              </a:rPr>
              <a:t> </a:t>
            </a:r>
            <a:r>
              <a:rPr lang="en" sz="2000">
                <a:solidFill>
                  <a:srgbClr val="000000"/>
                </a:solidFill>
                <a:latin typeface="Arial"/>
                <a:ea typeface="Arial"/>
                <a:cs typeface="Arial"/>
                <a:sym typeface="Arial"/>
              </a:rPr>
              <a:t>to </a:t>
            </a:r>
            <a:r>
              <a:rPr lang="en" sz="2000" b="1">
                <a:solidFill>
                  <a:srgbClr val="000000"/>
                </a:solidFill>
                <a:latin typeface="Arial"/>
                <a:ea typeface="Arial"/>
                <a:cs typeface="Arial"/>
                <a:sym typeface="Arial"/>
              </a:rPr>
              <a:t>hope. </a:t>
            </a:r>
            <a:endParaRPr sz="2000" b="1">
              <a:solidFill>
                <a:srgbClr val="000000"/>
              </a:solidFill>
              <a:latin typeface="Arial"/>
              <a:ea typeface="Arial"/>
              <a:cs typeface="Arial"/>
              <a:sym typeface="Arial"/>
            </a:endParaRPr>
          </a:p>
          <a:p>
            <a:pPr marL="0" indent="0">
              <a:buNone/>
            </a:pPr>
            <a:endParaRPr sz="2000" b="1">
              <a:solidFill>
                <a:srgbClr val="000000"/>
              </a:solidFill>
              <a:latin typeface="Arial"/>
              <a:ea typeface="Arial"/>
              <a:cs typeface="Arial"/>
              <a:sym typeface="Arial"/>
            </a:endParaRPr>
          </a:p>
          <a:p>
            <a:pPr indent="-431692">
              <a:buClr>
                <a:srgbClr val="000000"/>
              </a:buClr>
              <a:buSzPts val="1500"/>
              <a:buFont typeface="Arial"/>
              <a:buAutoNum type="arabicPeriod"/>
            </a:pPr>
            <a:r>
              <a:rPr lang="en" sz="2000">
                <a:solidFill>
                  <a:srgbClr val="000000"/>
                </a:solidFill>
                <a:latin typeface="Arial"/>
                <a:ea typeface="Arial"/>
                <a:cs typeface="Arial"/>
                <a:sym typeface="Arial"/>
              </a:rPr>
              <a:t>Wrap up - reiterate main coaching points.</a:t>
            </a:r>
            <a:endParaRPr/>
          </a:p>
        </p:txBody>
      </p:sp>
      <p:pic>
        <p:nvPicPr>
          <p:cNvPr id="231" name="Google Shape;231;p33" descr="Watch examples of the do’s and don’ts of coaching to learn how to become a better coach by giving strategic feedback and asking the right questions. Create an account to track your progress, access readings, resources, quizzes and find all the Resistance School courses at https://www.resistanceschool.com/" title="Do’s and Don'ts of Coaching | Public Narrative | Lesson 12">
            <a:hlinkClick r:id="rId3"/>
          </p:cNvPr>
          <p:cNvPicPr preferRelativeResize="0"/>
          <p:nvPr/>
        </p:nvPicPr>
        <p:blipFill>
          <a:blip r:embed="rId4">
            <a:alphaModFix/>
          </a:blip>
          <a:stretch>
            <a:fillRect/>
          </a:stretch>
        </p:blipFill>
        <p:spPr>
          <a:xfrm>
            <a:off x="6294416" y="2802597"/>
            <a:ext cx="4645323" cy="3483992"/>
          </a:xfrm>
          <a:prstGeom prst="rect">
            <a:avLst/>
          </a:prstGeom>
          <a:noFill/>
          <a:ln>
            <a:noFill/>
          </a:ln>
        </p:spPr>
      </p:pic>
    </p:spTree>
    <p:extLst>
      <p:ext uri="{BB962C8B-B14F-4D97-AF65-F5344CB8AC3E}">
        <p14:creationId xmlns:p14="http://schemas.microsoft.com/office/powerpoint/2010/main" val="202770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1"/>
                                        </p:tgtEl>
                                        <p:attrNameLst>
                                          <p:attrName>style.visibility</p:attrName>
                                        </p:attrNameLst>
                                      </p:cBhvr>
                                      <p:to>
                                        <p:strVal val="visible"/>
                                      </p:to>
                                    </p:set>
                                    <p:animEffect transition="in" filter="fade">
                                      <p:cBhvr>
                                        <p:cTn id="7" dur="10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010520" y="2002607"/>
            <a:ext cx="11095323" cy="5145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5" name="Rectangle 2"/>
          <p:cNvSpPr>
            <a:spLocks/>
          </p:cNvSpPr>
          <p:nvPr/>
        </p:nvSpPr>
        <p:spPr bwMode="auto">
          <a:xfrm>
            <a:off x="1202196" y="549850"/>
            <a:ext cx="9843513" cy="874484"/>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defRPr/>
            </a:pPr>
            <a:r>
              <a:rPr lang="en-US" sz="5998" b="1">
                <a:latin typeface="Candara" panose="020E0502030303020204" pitchFamily="34" charset="0"/>
                <a:ea typeface="ＭＳ Ｐゴシック" charset="0"/>
                <a:cs typeface="Helvetica" charset="0"/>
                <a:sym typeface="Helvetica" charset="0"/>
              </a:rPr>
              <a:t>3 Parts of Public Narrative</a:t>
            </a:r>
          </a:p>
        </p:txBody>
      </p:sp>
    </p:spTree>
    <p:extLst>
      <p:ext uri="{BB962C8B-B14F-4D97-AF65-F5344CB8AC3E}">
        <p14:creationId xmlns:p14="http://schemas.microsoft.com/office/powerpoint/2010/main" val="29999412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p:cNvSpPr>
          <p:nvPr/>
        </p:nvSpPr>
        <p:spPr bwMode="auto">
          <a:xfrm>
            <a:off x="2438401" y="85010"/>
            <a:ext cx="9660301" cy="870675"/>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eaLnBrk="1" hangingPunct="1">
              <a:defRPr/>
            </a:pPr>
            <a:r>
              <a:rPr lang="en-US" sz="5998" b="1">
                <a:solidFill>
                  <a:schemeClr val="accent1">
                    <a:lumMod val="25000"/>
                  </a:schemeClr>
                </a:solidFill>
                <a:latin typeface="Helvetica" charset="0"/>
                <a:ea typeface="ＭＳ Ｐゴシック" charset="0"/>
                <a:cs typeface="Helvetica" charset="0"/>
                <a:sym typeface="Helvetica" charset="0"/>
              </a:rPr>
              <a:t>Will you join him? </a:t>
            </a:r>
            <a:r>
              <a:rPr lang="en-US" sz="5998" b="1" err="1">
                <a:solidFill>
                  <a:schemeClr val="accent1">
                    <a:lumMod val="25000"/>
                  </a:schemeClr>
                </a:solidFill>
                <a:latin typeface="Helvetica" charset="0"/>
                <a:ea typeface="ＭＳ Ｐゴシック" charset="0"/>
                <a:cs typeface="Helvetica" charset="0"/>
                <a:sym typeface="Helvetica" charset="0"/>
              </a:rPr>
              <a:t>Pg</a:t>
            </a:r>
            <a:r>
              <a:rPr lang="en-US" sz="5998" b="1">
                <a:solidFill>
                  <a:schemeClr val="accent1">
                    <a:lumMod val="25000"/>
                  </a:schemeClr>
                </a:solidFill>
                <a:latin typeface="Helvetica" charset="0"/>
                <a:ea typeface="ＭＳ Ｐゴシック" charset="0"/>
                <a:cs typeface="Helvetica" charset="0"/>
                <a:sym typeface="Helvetica" charset="0"/>
              </a:rPr>
              <a:t> 11</a:t>
            </a:r>
          </a:p>
        </p:txBody>
      </p:sp>
      <p:pic>
        <p:nvPicPr>
          <p:cNvPr id="7" name="Define American_ Jose's Story.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a:fillRect/>
          </a:stretch>
        </p:blipFill>
        <p:spPr bwMode="auto">
          <a:xfrm>
            <a:off x="1524001" y="991779"/>
            <a:ext cx="9111465" cy="512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4047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A4FBF-F85E-62CF-9414-76AA3F820CE6}"/>
              </a:ext>
            </a:extLst>
          </p:cNvPr>
          <p:cNvSpPr>
            <a:spLocks noGrp="1"/>
          </p:cNvSpPr>
          <p:nvPr>
            <p:ph type="title"/>
          </p:nvPr>
        </p:nvSpPr>
        <p:spPr/>
        <p:txBody>
          <a:bodyPr/>
          <a:lstStyle/>
          <a:p>
            <a:r>
              <a:rPr lang="en-US">
                <a:latin typeface="+mn-lt"/>
                <a:ea typeface="Cambria"/>
                <a:cs typeface="Calibri Light"/>
              </a:rPr>
              <a:t>What is a narrative?</a:t>
            </a:r>
            <a:endParaRPr lang="en-US">
              <a:latin typeface="+mn-lt"/>
            </a:endParaRPr>
          </a:p>
        </p:txBody>
      </p:sp>
      <p:sp>
        <p:nvSpPr>
          <p:cNvPr id="4" name="Content Placeholder 2">
            <a:extLst>
              <a:ext uri="{FF2B5EF4-FFF2-40B4-BE49-F238E27FC236}">
                <a16:creationId xmlns:a16="http://schemas.microsoft.com/office/drawing/2014/main" id="{90693C7F-95FF-3CC4-E919-77E9E084ED1F}"/>
              </a:ext>
            </a:extLst>
          </p:cNvPr>
          <p:cNvSpPr>
            <a:spLocks noGrp="1"/>
          </p:cNvSpPr>
          <p:nvPr/>
        </p:nvSpPr>
        <p:spPr>
          <a:xfrm>
            <a:off x="839312" y="1905001"/>
            <a:ext cx="10512862" cy="3560919"/>
          </a:xfrm>
          <a:prstGeom prst="rect">
            <a:avLst/>
          </a:prstGeom>
        </p:spPr>
        <p:txBody>
          <a:bodyPr vert="horz" lIns="91416" tIns="45708" rIns="91416" bIns="45708"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599">
                <a:ea typeface="+mn-lt"/>
                <a:cs typeface="+mn-lt"/>
              </a:rPr>
              <a:t>A collection of related stories and content that are shared and shaped over time to represent a central idea or belief. </a:t>
            </a:r>
          </a:p>
          <a:p>
            <a:pPr marL="0" indent="0">
              <a:buNone/>
            </a:pPr>
            <a:endParaRPr lang="en-US" sz="3599">
              <a:ea typeface="+mn-lt"/>
              <a:cs typeface="Calibri" panose="020F0502020204030204"/>
            </a:endParaRPr>
          </a:p>
          <a:p>
            <a:pPr marL="0" indent="0">
              <a:buNone/>
            </a:pPr>
            <a:r>
              <a:rPr lang="en-US" sz="3599">
                <a:ea typeface="+mn-lt"/>
                <a:cs typeface="Calibri" panose="020F0502020204030204"/>
              </a:rPr>
              <a:t>Illegal Aliens – Undocumented – Asylum Seekers - Immigrants</a:t>
            </a:r>
            <a:endParaRPr lang="en-US" sz="3599">
              <a:ea typeface="+mn-lt"/>
              <a:cs typeface="+mn-lt"/>
            </a:endParaRPr>
          </a:p>
        </p:txBody>
      </p:sp>
    </p:spTree>
    <p:extLst>
      <p:ext uri="{BB962C8B-B14F-4D97-AF65-F5344CB8AC3E}">
        <p14:creationId xmlns:p14="http://schemas.microsoft.com/office/powerpoint/2010/main" val="3195002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5025" y="177801"/>
            <a:ext cx="9782801" cy="812800"/>
          </a:xfrm>
        </p:spPr>
        <p:txBody>
          <a:bodyPr>
            <a:noAutofit/>
          </a:bodyPr>
          <a:lstStyle/>
          <a:p>
            <a:pPr>
              <a:defRPr/>
            </a:pPr>
            <a:r>
              <a:rPr lang="en-US" sz="6000"/>
              <a:t>Story of Self</a:t>
            </a:r>
          </a:p>
        </p:txBody>
      </p:sp>
      <p:sp>
        <p:nvSpPr>
          <p:cNvPr id="6" name="Content Placeholder 5"/>
          <p:cNvSpPr>
            <a:spLocks noGrp="1"/>
          </p:cNvSpPr>
          <p:nvPr>
            <p:ph idx="1"/>
          </p:nvPr>
        </p:nvSpPr>
        <p:spPr>
          <a:xfrm>
            <a:off x="266961" y="1164060"/>
            <a:ext cx="11658078" cy="4905685"/>
          </a:xfrm>
        </p:spPr>
        <p:txBody>
          <a:bodyPr/>
          <a:lstStyle/>
          <a:p>
            <a:endParaRPr lang="en-US"/>
          </a:p>
        </p:txBody>
      </p:sp>
      <p:sp>
        <p:nvSpPr>
          <p:cNvPr id="5" name="Content Placeholder 2"/>
          <p:cNvSpPr txBox="1">
            <a:spLocks/>
          </p:cNvSpPr>
          <p:nvPr/>
        </p:nvSpPr>
        <p:spPr>
          <a:xfrm>
            <a:off x="1753732" y="1732408"/>
            <a:ext cx="8227457" cy="5143747"/>
          </a:xfrm>
          <a:prstGeom prst="rect">
            <a:avLst/>
          </a:prstGeom>
        </p:spPr>
        <p:txBody>
          <a:bodyPr>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Calibri" panose="020F0502020204030204" pitchFamily="34"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Calibri" panose="020F0502020204030204" pitchFamily="34" charset="0"/>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Calibri" panose="020F0502020204030204" pitchFamily="34" charset="0"/>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Calibri" panose="020F0502020204030204" pitchFamily="34" charset="0"/>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Calibri" panose="020F0502020204030204" pitchFamily="34" charset="0"/>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defRPr/>
            </a:pPr>
            <a:r>
              <a:rPr lang="en-US" altLang="en-US" sz="3999"/>
              <a:t>Creating a Personal Narrative</a:t>
            </a:r>
          </a:p>
          <a:p>
            <a:pPr>
              <a:defRPr/>
            </a:pPr>
            <a:r>
              <a:rPr lang="en-US" altLang="en-US" sz="3999"/>
              <a:t>Succinct, powerful statement that engages others</a:t>
            </a:r>
          </a:p>
          <a:p>
            <a:pPr>
              <a:defRPr/>
            </a:pPr>
            <a:r>
              <a:rPr lang="en-US" altLang="en-US" sz="3999"/>
              <a:t>It sets, defines and aligns values, beliefs, goals and actions into a narrative. </a:t>
            </a:r>
          </a:p>
          <a:p>
            <a:pPr marL="0" indent="0">
              <a:buNone/>
              <a:defRPr/>
            </a:pPr>
            <a:r>
              <a:rPr lang="en-US" altLang="en-US" sz="2899"/>
              <a:t> </a:t>
            </a:r>
          </a:p>
        </p:txBody>
      </p:sp>
    </p:spTree>
    <p:extLst>
      <p:ext uri="{BB962C8B-B14F-4D97-AF65-F5344CB8AC3E}">
        <p14:creationId xmlns:p14="http://schemas.microsoft.com/office/powerpoint/2010/main" val="3278286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Image result for star clip art">
            <a:extLst>
              <a:ext uri="{FF2B5EF4-FFF2-40B4-BE49-F238E27FC236}">
                <a16:creationId xmlns:a16="http://schemas.microsoft.com/office/drawing/2014/main" id="{7FBB143E-E6F1-46E1-B6CD-5AB775AC75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23327">
            <a:off x="5718551" y="3693333"/>
            <a:ext cx="2323067" cy="232306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road block clip art">
            <a:extLst>
              <a:ext uri="{FF2B5EF4-FFF2-40B4-BE49-F238E27FC236}">
                <a16:creationId xmlns:a16="http://schemas.microsoft.com/office/drawing/2014/main" id="{276C147A-2815-413D-8C58-402E2F7910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946355">
            <a:off x="5118124" y="1465138"/>
            <a:ext cx="3384868" cy="255166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CD62AEE-7A00-4444-ADCD-0156A10069DC}"/>
              </a:ext>
            </a:extLst>
          </p:cNvPr>
          <p:cNvSpPr txBox="1"/>
          <p:nvPr/>
        </p:nvSpPr>
        <p:spPr>
          <a:xfrm>
            <a:off x="3272484" y="45043"/>
            <a:ext cx="4759774" cy="1630791"/>
          </a:xfrm>
          <a:prstGeom prst="rect">
            <a:avLst/>
          </a:prstGeom>
          <a:noFill/>
        </p:spPr>
        <p:txBody>
          <a:bodyPr wrap="square" rtlCol="0">
            <a:spAutoFit/>
          </a:bodyPr>
          <a:lstStyle/>
          <a:p>
            <a:r>
              <a:rPr lang="en-US" sz="2799" b="1"/>
              <a:t>Values</a:t>
            </a:r>
          </a:p>
          <a:p>
            <a:r>
              <a:rPr lang="en-US" sz="2399"/>
              <a:t>What matters to you? </a:t>
            </a:r>
          </a:p>
          <a:p>
            <a:r>
              <a:rPr lang="en-US" sz="2399"/>
              <a:t>What calls you to lead?</a:t>
            </a:r>
          </a:p>
          <a:p>
            <a:r>
              <a:rPr lang="en-US" sz="2399"/>
              <a:t>What defines you?</a:t>
            </a:r>
          </a:p>
        </p:txBody>
      </p:sp>
      <p:sp>
        <p:nvSpPr>
          <p:cNvPr id="4" name="TextBox 3">
            <a:extLst>
              <a:ext uri="{FF2B5EF4-FFF2-40B4-BE49-F238E27FC236}">
                <a16:creationId xmlns:a16="http://schemas.microsoft.com/office/drawing/2014/main" id="{4CF2810D-A67D-46CE-9805-CA7F8A13395E}"/>
              </a:ext>
            </a:extLst>
          </p:cNvPr>
          <p:cNvSpPr txBox="1"/>
          <p:nvPr/>
        </p:nvSpPr>
        <p:spPr>
          <a:xfrm>
            <a:off x="8276916" y="2243760"/>
            <a:ext cx="4153385" cy="1999385"/>
          </a:xfrm>
          <a:prstGeom prst="rect">
            <a:avLst/>
          </a:prstGeom>
          <a:noFill/>
        </p:spPr>
        <p:txBody>
          <a:bodyPr wrap="square" rtlCol="0">
            <a:spAutoFit/>
          </a:bodyPr>
          <a:lstStyle/>
          <a:p>
            <a:r>
              <a:rPr lang="en-US" sz="2799" b="1"/>
              <a:t>Challenges</a:t>
            </a:r>
          </a:p>
          <a:p>
            <a:r>
              <a:rPr lang="en-US" sz="2399"/>
              <a:t>What made it so challenging?</a:t>
            </a:r>
          </a:p>
          <a:p>
            <a:r>
              <a:rPr lang="en-US" sz="2399"/>
              <a:t>Why did you feel it was a challenge?</a:t>
            </a:r>
          </a:p>
        </p:txBody>
      </p:sp>
      <p:sp>
        <p:nvSpPr>
          <p:cNvPr id="6" name="TextBox 5">
            <a:extLst>
              <a:ext uri="{FF2B5EF4-FFF2-40B4-BE49-F238E27FC236}">
                <a16:creationId xmlns:a16="http://schemas.microsoft.com/office/drawing/2014/main" id="{7BABC53C-1793-45D6-9D98-FC3E1B7411AD}"/>
              </a:ext>
            </a:extLst>
          </p:cNvPr>
          <p:cNvSpPr txBox="1"/>
          <p:nvPr/>
        </p:nvSpPr>
        <p:spPr>
          <a:xfrm>
            <a:off x="8032258" y="4484036"/>
            <a:ext cx="4931488" cy="1907718"/>
          </a:xfrm>
          <a:prstGeom prst="rect">
            <a:avLst/>
          </a:prstGeom>
          <a:noFill/>
        </p:spPr>
        <p:txBody>
          <a:bodyPr wrap="square" rtlCol="0">
            <a:spAutoFit/>
          </a:bodyPr>
          <a:lstStyle/>
          <a:p>
            <a:r>
              <a:rPr lang="en-US" sz="2799" b="1"/>
              <a:t>Outcomes</a:t>
            </a:r>
          </a:p>
          <a:p>
            <a:r>
              <a:rPr lang="en-US" sz="2399"/>
              <a:t>What happened?</a:t>
            </a:r>
          </a:p>
          <a:p>
            <a:r>
              <a:rPr lang="en-US" sz="2399"/>
              <a:t>What did you learn?</a:t>
            </a:r>
          </a:p>
          <a:p>
            <a:r>
              <a:rPr lang="en-US" sz="2399"/>
              <a:t>What do you want us to learn?</a:t>
            </a:r>
          </a:p>
          <a:p>
            <a:endParaRPr lang="en-US" sz="1799"/>
          </a:p>
        </p:txBody>
      </p:sp>
      <p:pic>
        <p:nvPicPr>
          <p:cNvPr id="1028" name="Picture 4" descr="Related image">
            <a:extLst>
              <a:ext uri="{FF2B5EF4-FFF2-40B4-BE49-F238E27FC236}">
                <a16:creationId xmlns:a16="http://schemas.microsoft.com/office/drawing/2014/main" id="{D71A17B1-33AA-4B41-AB0D-3F4F109070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940526">
            <a:off x="2270103" y="2200461"/>
            <a:ext cx="2142567" cy="236301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6">
            <p14:nvContentPartPr>
              <p14:cNvPr id="29" name="Ink 28">
                <a:extLst>
                  <a:ext uri="{FF2B5EF4-FFF2-40B4-BE49-F238E27FC236}">
                    <a16:creationId xmlns:a16="http://schemas.microsoft.com/office/drawing/2014/main" id="{B77046DC-EB87-4C43-9D28-307DFF64E6D5}"/>
                  </a:ext>
                </a:extLst>
              </p14:cNvPr>
              <p14:cNvContentPartPr/>
              <p14:nvPr/>
            </p14:nvContentPartPr>
            <p14:xfrm>
              <a:off x="1849720" y="1104477"/>
              <a:ext cx="8430013" cy="5708483"/>
            </p14:xfrm>
          </p:contentPart>
        </mc:Choice>
        <mc:Fallback>
          <p:pic>
            <p:nvPicPr>
              <p:cNvPr id="29" name="Ink 28">
                <a:extLst>
                  <a:ext uri="{FF2B5EF4-FFF2-40B4-BE49-F238E27FC236}">
                    <a16:creationId xmlns:a16="http://schemas.microsoft.com/office/drawing/2014/main" id="{B77046DC-EB87-4C43-9D28-307DFF64E6D5}"/>
                  </a:ext>
                </a:extLst>
              </p:cNvPr>
              <p:cNvPicPr/>
              <p:nvPr/>
            </p:nvPicPr>
            <p:blipFill>
              <a:blip r:embed="rId7"/>
              <a:stretch>
                <a:fillRect/>
              </a:stretch>
            </p:blipFill>
            <p:spPr>
              <a:xfrm>
                <a:off x="1831720" y="1086477"/>
                <a:ext cx="8465653" cy="5744123"/>
              </a:xfrm>
              <a:prstGeom prst="rect">
                <a:avLst/>
              </a:prstGeom>
            </p:spPr>
          </p:pic>
        </mc:Fallback>
      </mc:AlternateContent>
      <p:pic>
        <p:nvPicPr>
          <p:cNvPr id="1030" name="Picture 6" descr="Image result for house clip art">
            <a:extLst>
              <a:ext uri="{FF2B5EF4-FFF2-40B4-BE49-F238E27FC236}">
                <a16:creationId xmlns:a16="http://schemas.microsoft.com/office/drawing/2014/main" id="{0940783D-FC1A-495A-944F-8E63F6B3380B}"/>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8232"/>
          <a:stretch/>
        </p:blipFill>
        <p:spPr bwMode="auto">
          <a:xfrm rot="20900196">
            <a:off x="849724" y="189213"/>
            <a:ext cx="2429529" cy="19581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2BC7C71-DD3F-4827-89B2-3BEB90EAD968}"/>
              </a:ext>
            </a:extLst>
          </p:cNvPr>
          <p:cNvSpPr txBox="1"/>
          <p:nvPr/>
        </p:nvSpPr>
        <p:spPr>
          <a:xfrm>
            <a:off x="1143000" y="4291067"/>
            <a:ext cx="4168918" cy="2369110"/>
          </a:xfrm>
          <a:prstGeom prst="rect">
            <a:avLst/>
          </a:prstGeom>
          <a:noFill/>
        </p:spPr>
        <p:txBody>
          <a:bodyPr wrap="square" rtlCol="0">
            <a:spAutoFit/>
          </a:bodyPr>
          <a:lstStyle/>
          <a:p>
            <a:r>
              <a:rPr lang="en-US" sz="2799" b="1"/>
              <a:t>Choice</a:t>
            </a:r>
          </a:p>
          <a:p>
            <a:r>
              <a:rPr lang="en-US" sz="2399"/>
              <a:t>What did you decide to do?</a:t>
            </a:r>
          </a:p>
          <a:p>
            <a:r>
              <a:rPr lang="en-US" sz="2399"/>
              <a:t>What gave you the courage to do it?</a:t>
            </a:r>
          </a:p>
          <a:p>
            <a:r>
              <a:rPr lang="en-US" sz="2399"/>
              <a:t>What gave you the hope to do it?</a:t>
            </a:r>
          </a:p>
        </p:txBody>
      </p:sp>
      <p:sp>
        <p:nvSpPr>
          <p:cNvPr id="30" name="Cloud 29">
            <a:extLst>
              <a:ext uri="{FF2B5EF4-FFF2-40B4-BE49-F238E27FC236}">
                <a16:creationId xmlns:a16="http://schemas.microsoft.com/office/drawing/2014/main" id="{E1B0DAB2-245C-4BE9-A0CD-E7C203E3D0A8}"/>
              </a:ext>
            </a:extLst>
          </p:cNvPr>
          <p:cNvSpPr/>
          <p:nvPr/>
        </p:nvSpPr>
        <p:spPr>
          <a:xfrm>
            <a:off x="6400801" y="65431"/>
            <a:ext cx="5445045" cy="1827640"/>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a:solidFill>
                  <a:schemeClr val="tx2"/>
                </a:solidFill>
              </a:rPr>
              <a:t>Story of Self Pathway </a:t>
            </a:r>
          </a:p>
        </p:txBody>
      </p:sp>
    </p:spTree>
    <p:extLst>
      <p:ext uri="{BB962C8B-B14F-4D97-AF65-F5344CB8AC3E}">
        <p14:creationId xmlns:p14="http://schemas.microsoft.com/office/powerpoint/2010/main" val="29404209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B015-0313-6DCC-995C-7B5AEA2EC9A9}"/>
              </a:ext>
            </a:extLst>
          </p:cNvPr>
          <p:cNvSpPr>
            <a:spLocks noGrp="1"/>
          </p:cNvSpPr>
          <p:nvPr>
            <p:ph type="title"/>
          </p:nvPr>
        </p:nvSpPr>
        <p:spPr/>
        <p:txBody>
          <a:bodyPr/>
          <a:lstStyle/>
          <a:p>
            <a:r>
              <a:rPr lang="en-US"/>
              <a:t>Coaching Video</a:t>
            </a:r>
          </a:p>
        </p:txBody>
      </p:sp>
      <p:sp>
        <p:nvSpPr>
          <p:cNvPr id="3" name="Content Placeholder 2">
            <a:extLst>
              <a:ext uri="{FF2B5EF4-FFF2-40B4-BE49-F238E27FC236}">
                <a16:creationId xmlns:a16="http://schemas.microsoft.com/office/drawing/2014/main" id="{974FECCC-0756-02CE-FF7A-7B9A1F317A3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813075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2"/>
    </p:ext>
  </p:extLs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anourishedlife.net/wp-content/uploads/2015/05/My-Story-Image_Blog-650x4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45552">
            <a:off x="766907" y="2201792"/>
            <a:ext cx="4116228" cy="256472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151276" y="44746"/>
            <a:ext cx="5440387" cy="1815115"/>
          </a:xfrm>
        </p:spPr>
        <p:txBody>
          <a:bodyPr>
            <a:normAutofit/>
          </a:bodyPr>
          <a:lstStyle/>
          <a:p>
            <a:r>
              <a:rPr lang="en-US" sz="5398" b="1">
                <a:latin typeface="Candara" panose="020E0502030303020204" pitchFamily="34" charset="0"/>
              </a:rPr>
              <a:t>How to coach</a:t>
            </a:r>
            <a:br>
              <a:rPr lang="en-US" sz="5398" b="1">
                <a:latin typeface="Candara" panose="020E0502030303020204" pitchFamily="34" charset="0"/>
              </a:rPr>
            </a:br>
            <a:r>
              <a:rPr lang="en-US" sz="5398" b="1">
                <a:latin typeface="Candara" panose="020E0502030303020204" pitchFamily="34" charset="0"/>
              </a:rPr>
              <a:t>story of self page</a:t>
            </a:r>
          </a:p>
        </p:txBody>
      </p:sp>
      <p:sp>
        <p:nvSpPr>
          <p:cNvPr id="6" name="Content Placeholder 6"/>
          <p:cNvSpPr>
            <a:spLocks noGrp="1"/>
          </p:cNvSpPr>
          <p:nvPr>
            <p:ph sz="half" idx="4294967295"/>
          </p:nvPr>
        </p:nvSpPr>
        <p:spPr>
          <a:xfrm>
            <a:off x="5437778" y="274992"/>
            <a:ext cx="6511399" cy="1989196"/>
          </a:xfrm>
          <a:prstGeom prst="rect">
            <a:avLst/>
          </a:prstGeom>
        </p:spPr>
        <p:txBody>
          <a:bodyPr>
            <a:noAutofit/>
          </a:bodyPr>
          <a:lstStyle/>
          <a:p>
            <a:pPr marL="0" indent="0">
              <a:buNone/>
            </a:pPr>
            <a:r>
              <a:rPr lang="en-US" sz="3199" b="1">
                <a:latin typeface="Candara" panose="020E0502030303020204" pitchFamily="34" charset="0"/>
                <a:cs typeface="Arial" panose="020B0604020202020204" pitchFamily="34" charset="0"/>
              </a:rPr>
              <a:t>Giving Feedback:</a:t>
            </a:r>
            <a:br>
              <a:rPr lang="en-US" sz="3199" b="1">
                <a:latin typeface="Candara" panose="020E0502030303020204" pitchFamily="34" charset="0"/>
                <a:cs typeface="Arial" panose="020B0604020202020204" pitchFamily="34" charset="0"/>
              </a:rPr>
            </a:br>
            <a:endParaRPr lang="en-US" sz="3199" b="1">
              <a:latin typeface="Candara" panose="020E0502030303020204" pitchFamily="34" charset="0"/>
              <a:cs typeface="Arial" panose="020B0604020202020204" pitchFamily="34" charset="0"/>
            </a:endParaRPr>
          </a:p>
          <a:p>
            <a:pPr lvl="1"/>
            <a:r>
              <a:rPr lang="en-US" sz="3199">
                <a:latin typeface="Candara" panose="020E0502030303020204" pitchFamily="34" charset="0"/>
                <a:cs typeface="Arial" panose="020B0604020202020204" pitchFamily="34" charset="0"/>
              </a:rPr>
              <a:t>Were each of these explicit?</a:t>
            </a:r>
          </a:p>
          <a:p>
            <a:pPr marL="914126" lvl="2" indent="0">
              <a:buNone/>
            </a:pPr>
            <a:r>
              <a:rPr lang="en-US" sz="3499" b="1">
                <a:solidFill>
                  <a:srgbClr val="008EAF"/>
                </a:solidFill>
                <a:latin typeface="Candara" panose="020E0502030303020204" pitchFamily="34" charset="0"/>
                <a:cs typeface="Arial" panose="020B0604020202020204" pitchFamily="34" charset="0"/>
              </a:rPr>
              <a:t>Challenge, Choice, Outcome</a:t>
            </a:r>
            <a:br>
              <a:rPr lang="en-US" sz="2799" b="1">
                <a:solidFill>
                  <a:srgbClr val="008EAF"/>
                </a:solidFill>
                <a:latin typeface="Candara" panose="020E0502030303020204" pitchFamily="34" charset="0"/>
                <a:cs typeface="Arial" panose="020B0604020202020204" pitchFamily="34" charset="0"/>
              </a:rPr>
            </a:br>
            <a:endParaRPr lang="en-US" sz="2799" b="1">
              <a:solidFill>
                <a:srgbClr val="008EAF"/>
              </a:solidFill>
              <a:latin typeface="Candara" panose="020E0502030303020204" pitchFamily="34" charset="0"/>
              <a:cs typeface="Arial" panose="020B0604020202020204" pitchFamily="34" charset="0"/>
            </a:endParaRPr>
          </a:p>
        </p:txBody>
      </p:sp>
      <p:sp>
        <p:nvSpPr>
          <p:cNvPr id="7" name="Title 1"/>
          <p:cNvSpPr txBox="1">
            <a:spLocks/>
          </p:cNvSpPr>
          <p:nvPr/>
        </p:nvSpPr>
        <p:spPr>
          <a:xfrm rot="21067575">
            <a:off x="855167" y="4642790"/>
            <a:ext cx="4624172" cy="1815115"/>
          </a:xfrm>
          <a:prstGeom prst="rect">
            <a:avLst/>
          </a:prstGeom>
        </p:spPr>
        <p:txBody>
          <a:bodyPr vert="horz" lIns="91416" tIns="45708" rIns="91416" bIns="45708" rtlCol="0" anchor="ctr">
            <a:normAutofit/>
          </a:bodyPr>
          <a:lstStyle>
            <a:lvl1pPr algn="l" defTabSz="914400" rtl="0" eaLnBrk="1" latinLnBrk="0" hangingPunct="1">
              <a:lnSpc>
                <a:spcPct val="90000"/>
              </a:lnSpc>
              <a:spcBef>
                <a:spcPct val="0"/>
              </a:spcBef>
              <a:buNone/>
              <a:defRPr sz="5400" kern="1200">
                <a:solidFill>
                  <a:schemeClr val="accent5">
                    <a:lumMod val="75000"/>
                  </a:schemeClr>
                </a:solidFill>
                <a:latin typeface="+mn-lt"/>
                <a:ea typeface="+mj-ea"/>
                <a:cs typeface="+mj-cs"/>
              </a:defRPr>
            </a:lvl1pPr>
          </a:lstStyle>
          <a:p>
            <a:r>
              <a:rPr lang="en-US" sz="5498" b="1" i="1">
                <a:latin typeface="Candara" panose="020E0502030303020204" pitchFamily="34" charset="0"/>
              </a:rPr>
              <a:t>Coach … don’t interview</a:t>
            </a:r>
          </a:p>
        </p:txBody>
      </p:sp>
      <p:sp>
        <p:nvSpPr>
          <p:cNvPr id="2" name="Rectangle 1"/>
          <p:cNvSpPr/>
          <p:nvPr/>
        </p:nvSpPr>
        <p:spPr>
          <a:xfrm>
            <a:off x="5880807" y="2409696"/>
            <a:ext cx="6094413" cy="1615406"/>
          </a:xfrm>
          <a:prstGeom prst="rect">
            <a:avLst/>
          </a:prstGeom>
        </p:spPr>
        <p:txBody>
          <a:bodyPr wrap="square">
            <a:spAutoFit/>
          </a:bodyPr>
          <a:lstStyle/>
          <a:p>
            <a:pPr marL="457063" indent="-457063">
              <a:buFont typeface="Arial" panose="020B0604020202020204" pitchFamily="34" charset="0"/>
              <a:buChar char="•"/>
            </a:pPr>
            <a:r>
              <a:rPr lang="en-US" sz="3199">
                <a:latin typeface="Candara" panose="020E0502030303020204" pitchFamily="34" charset="0"/>
                <a:cs typeface="Arial" panose="020B0604020202020204" pitchFamily="34" charset="0"/>
              </a:rPr>
              <a:t>Could you identify with their </a:t>
            </a:r>
            <a:r>
              <a:rPr lang="en-US" sz="3499" b="1">
                <a:solidFill>
                  <a:srgbClr val="008EAF"/>
                </a:solidFill>
                <a:latin typeface="Candara" panose="020E0502030303020204" pitchFamily="34" charset="0"/>
                <a:cs typeface="Arial" panose="020B0604020202020204" pitchFamily="34" charset="0"/>
              </a:rPr>
              <a:t>values</a:t>
            </a:r>
            <a:r>
              <a:rPr lang="en-US" sz="3199">
                <a:latin typeface="Candara" panose="020E0502030303020204" pitchFamily="34" charset="0"/>
                <a:cs typeface="Arial" panose="020B0604020202020204" pitchFamily="34" charset="0"/>
              </a:rPr>
              <a:t>? Where did they come from?</a:t>
            </a:r>
            <a:endParaRPr lang="en-US" sz="3199"/>
          </a:p>
        </p:txBody>
      </p:sp>
      <p:sp>
        <p:nvSpPr>
          <p:cNvPr id="3" name="Rectangle 2"/>
          <p:cNvSpPr/>
          <p:nvPr/>
        </p:nvSpPr>
        <p:spPr>
          <a:xfrm>
            <a:off x="5437777" y="4101282"/>
            <a:ext cx="5731949" cy="2107720"/>
          </a:xfrm>
          <a:prstGeom prst="rect">
            <a:avLst/>
          </a:prstGeom>
        </p:spPr>
        <p:txBody>
          <a:bodyPr wrap="square">
            <a:spAutoFit/>
          </a:bodyPr>
          <a:lstStyle/>
          <a:p>
            <a:pPr marL="914126" lvl="1" indent="-457063">
              <a:buFont typeface="Arial" panose="020B0604020202020204" pitchFamily="34" charset="0"/>
              <a:buChar char="•"/>
            </a:pPr>
            <a:r>
              <a:rPr lang="en-US" sz="3199">
                <a:latin typeface="Candara" panose="020E0502030303020204" pitchFamily="34" charset="0"/>
                <a:cs typeface="Arial" panose="020B0604020202020204" pitchFamily="34" charset="0"/>
              </a:rPr>
              <a:t>Were the details </a:t>
            </a:r>
            <a:r>
              <a:rPr lang="en-US" sz="3499" b="1">
                <a:solidFill>
                  <a:srgbClr val="008EAF"/>
                </a:solidFill>
                <a:latin typeface="Candara" panose="020E0502030303020204" pitchFamily="34" charset="0"/>
                <a:cs typeface="Arial" panose="020B0604020202020204" pitchFamily="34" charset="0"/>
              </a:rPr>
              <a:t>vivid</a:t>
            </a:r>
            <a:r>
              <a:rPr lang="en-US" sz="3199">
                <a:latin typeface="Candara" panose="020E0502030303020204" pitchFamily="34" charset="0"/>
                <a:cs typeface="Arial" panose="020B0604020202020204" pitchFamily="34" charset="0"/>
              </a:rPr>
              <a:t> in ways that helped you identify with what s/he was feeling?</a:t>
            </a:r>
          </a:p>
        </p:txBody>
      </p:sp>
    </p:spTree>
    <p:extLst>
      <p:ext uri="{BB962C8B-B14F-4D97-AF65-F5344CB8AC3E}">
        <p14:creationId xmlns:p14="http://schemas.microsoft.com/office/powerpoint/2010/main" val="37452530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 grpId="0"/>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p:cNvSpPr>
          <p:nvPr/>
        </p:nvSpPr>
        <p:spPr bwMode="auto">
          <a:xfrm>
            <a:off x="1525192" y="85009"/>
            <a:ext cx="9852633" cy="1142702"/>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eaLnBrk="1" hangingPunct="1">
              <a:defRPr/>
            </a:pPr>
            <a:r>
              <a:rPr lang="en-US" sz="6998" b="1">
                <a:solidFill>
                  <a:schemeClr val="accent1">
                    <a:lumMod val="25000"/>
                  </a:schemeClr>
                </a:solidFill>
                <a:latin typeface="Helvetica" charset="0"/>
                <a:ea typeface="ＭＳ Ｐゴシック" charset="0"/>
                <a:cs typeface="Helvetica" charset="0"/>
                <a:sym typeface="Helvetica" charset="0"/>
              </a:rPr>
              <a:t>Story of Self use guide</a:t>
            </a:r>
          </a:p>
        </p:txBody>
      </p:sp>
      <p:sp>
        <p:nvSpPr>
          <p:cNvPr id="68611" name="Rectangle 3"/>
          <p:cNvSpPr>
            <a:spLocks/>
          </p:cNvSpPr>
          <p:nvPr/>
        </p:nvSpPr>
        <p:spPr bwMode="auto">
          <a:xfrm rot="20318646">
            <a:off x="3670933" y="3355996"/>
            <a:ext cx="7297424" cy="1799756"/>
          </a:xfrm>
          <a:prstGeom prst="rect">
            <a:avLst/>
          </a:prstGeom>
          <a:solidFill>
            <a:srgbClr val="BA164B"/>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Pct val="232000"/>
              <a:buFontTx/>
              <a:buBlip>
                <a:blip r:embed="rId2"/>
              </a:buBlip>
            </a:pPr>
            <a:r>
              <a:rPr lang="en-US" altLang="en-US" sz="3999">
                <a:solidFill>
                  <a:srgbClr val="FFFFFF"/>
                </a:solidFill>
                <a:latin typeface="Helvetica" panose="020B0604020202020204" pitchFamily="34" charset="0"/>
                <a:ea typeface="MS PGothic" panose="020B0600070205080204" pitchFamily="34" charset="-128"/>
                <a:cs typeface="Helvetica" panose="020B0604020202020204" pitchFamily="34" charset="0"/>
                <a:sym typeface="Helvetica" panose="020B0604020202020204" pitchFamily="34" charset="0"/>
              </a:rPr>
              <a:t>Share your story with your the group and get feedback</a:t>
            </a:r>
          </a:p>
        </p:txBody>
      </p:sp>
      <p:sp>
        <p:nvSpPr>
          <p:cNvPr id="68612" name="Rectangle 5"/>
          <p:cNvSpPr>
            <a:spLocks/>
          </p:cNvSpPr>
          <p:nvPr/>
        </p:nvSpPr>
        <p:spPr bwMode="auto">
          <a:xfrm rot="20305014">
            <a:off x="2231445" y="2213293"/>
            <a:ext cx="7032380" cy="1231579"/>
          </a:xfrm>
          <a:prstGeom prst="rect">
            <a:avLst/>
          </a:prstGeom>
          <a:solidFill>
            <a:srgbClr val="BA164B"/>
          </a:solidFill>
          <a:ln>
            <a:noFill/>
          </a:ln>
          <a:extLs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Pct val="237000"/>
              <a:buFontTx/>
              <a:buBlip>
                <a:blip r:embed="rId2"/>
              </a:buBlip>
            </a:pPr>
            <a:r>
              <a:rPr lang="en-US" altLang="en-US" sz="3999">
                <a:solidFill>
                  <a:srgbClr val="FFFFFF"/>
                </a:solidFill>
                <a:latin typeface="Helvetica" panose="020B0604020202020204" pitchFamily="34" charset="0"/>
                <a:ea typeface="MS PGothic" panose="020B0600070205080204" pitchFamily="34" charset="-128"/>
                <a:cs typeface="Helvetica" panose="020B0604020202020204" pitchFamily="34" charset="0"/>
                <a:sym typeface="Helvetica" panose="020B0604020202020204" pitchFamily="34" charset="0"/>
              </a:rPr>
              <a:t> Use your handout to develop your story of self </a:t>
            </a:r>
          </a:p>
        </p:txBody>
      </p:sp>
      <p:sp>
        <p:nvSpPr>
          <p:cNvPr id="2" name="Title 1"/>
          <p:cNvSpPr>
            <a:spLocks noGrp="1"/>
          </p:cNvSpPr>
          <p:nvPr>
            <p:ph type="title"/>
          </p:nvPr>
        </p:nvSpPr>
        <p:spPr>
          <a:xfrm>
            <a:off x="1525193" y="1350341"/>
            <a:ext cx="9782801" cy="1239837"/>
          </a:xfrm>
        </p:spPr>
        <p:txBody>
          <a:bodyPr>
            <a:normAutofit/>
          </a:bodyPr>
          <a:lstStyle/>
          <a:p>
            <a:r>
              <a:rPr lang="en-US"/>
              <a:t> </a:t>
            </a:r>
          </a:p>
        </p:txBody>
      </p:sp>
    </p:spTree>
    <p:extLst>
      <p:ext uri="{BB962C8B-B14F-4D97-AF65-F5344CB8AC3E}">
        <p14:creationId xmlns:p14="http://schemas.microsoft.com/office/powerpoint/2010/main" val="34131571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Image result for star clip art">
            <a:extLst>
              <a:ext uri="{FF2B5EF4-FFF2-40B4-BE49-F238E27FC236}">
                <a16:creationId xmlns:a16="http://schemas.microsoft.com/office/drawing/2014/main" id="{7FBB143E-E6F1-46E1-B6CD-5AB775AC75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23327">
            <a:off x="5718551" y="3693333"/>
            <a:ext cx="2323067" cy="232306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road block clip art">
            <a:extLst>
              <a:ext uri="{FF2B5EF4-FFF2-40B4-BE49-F238E27FC236}">
                <a16:creationId xmlns:a16="http://schemas.microsoft.com/office/drawing/2014/main" id="{276C147A-2815-413D-8C58-402E2F7910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946355">
            <a:off x="5118124" y="1465138"/>
            <a:ext cx="3384868" cy="255166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CD62AEE-7A00-4444-ADCD-0156A10069DC}"/>
              </a:ext>
            </a:extLst>
          </p:cNvPr>
          <p:cNvSpPr txBox="1"/>
          <p:nvPr/>
        </p:nvSpPr>
        <p:spPr>
          <a:xfrm>
            <a:off x="3272484" y="45043"/>
            <a:ext cx="4759774" cy="1630791"/>
          </a:xfrm>
          <a:prstGeom prst="rect">
            <a:avLst/>
          </a:prstGeom>
          <a:noFill/>
        </p:spPr>
        <p:txBody>
          <a:bodyPr wrap="square" rtlCol="0">
            <a:spAutoFit/>
          </a:bodyPr>
          <a:lstStyle/>
          <a:p>
            <a:r>
              <a:rPr lang="en-US" sz="2799" b="1"/>
              <a:t>Values</a:t>
            </a:r>
          </a:p>
          <a:p>
            <a:r>
              <a:rPr lang="en-US" sz="2399"/>
              <a:t>What matters to you? </a:t>
            </a:r>
          </a:p>
          <a:p>
            <a:r>
              <a:rPr lang="en-US" sz="2399"/>
              <a:t>What calls you to lead?</a:t>
            </a:r>
          </a:p>
          <a:p>
            <a:r>
              <a:rPr lang="en-US" sz="2399"/>
              <a:t>What defines you?</a:t>
            </a:r>
          </a:p>
        </p:txBody>
      </p:sp>
      <p:sp>
        <p:nvSpPr>
          <p:cNvPr id="4" name="TextBox 3">
            <a:extLst>
              <a:ext uri="{FF2B5EF4-FFF2-40B4-BE49-F238E27FC236}">
                <a16:creationId xmlns:a16="http://schemas.microsoft.com/office/drawing/2014/main" id="{4CF2810D-A67D-46CE-9805-CA7F8A13395E}"/>
              </a:ext>
            </a:extLst>
          </p:cNvPr>
          <p:cNvSpPr txBox="1"/>
          <p:nvPr/>
        </p:nvSpPr>
        <p:spPr>
          <a:xfrm>
            <a:off x="8276916" y="2243760"/>
            <a:ext cx="4153385" cy="1999385"/>
          </a:xfrm>
          <a:prstGeom prst="rect">
            <a:avLst/>
          </a:prstGeom>
          <a:noFill/>
        </p:spPr>
        <p:txBody>
          <a:bodyPr wrap="square" rtlCol="0">
            <a:spAutoFit/>
          </a:bodyPr>
          <a:lstStyle/>
          <a:p>
            <a:r>
              <a:rPr lang="en-US" sz="2799" b="1"/>
              <a:t>Challenges</a:t>
            </a:r>
          </a:p>
          <a:p>
            <a:r>
              <a:rPr lang="en-US" sz="2399"/>
              <a:t>What made it so challenging?</a:t>
            </a:r>
          </a:p>
          <a:p>
            <a:r>
              <a:rPr lang="en-US" sz="2399"/>
              <a:t>Why did you feel it was a challenge?</a:t>
            </a:r>
          </a:p>
        </p:txBody>
      </p:sp>
      <p:sp>
        <p:nvSpPr>
          <p:cNvPr id="6" name="TextBox 5">
            <a:extLst>
              <a:ext uri="{FF2B5EF4-FFF2-40B4-BE49-F238E27FC236}">
                <a16:creationId xmlns:a16="http://schemas.microsoft.com/office/drawing/2014/main" id="{7BABC53C-1793-45D6-9D98-FC3E1B7411AD}"/>
              </a:ext>
            </a:extLst>
          </p:cNvPr>
          <p:cNvSpPr txBox="1"/>
          <p:nvPr/>
        </p:nvSpPr>
        <p:spPr>
          <a:xfrm>
            <a:off x="8032258" y="4484036"/>
            <a:ext cx="4931488" cy="1907718"/>
          </a:xfrm>
          <a:prstGeom prst="rect">
            <a:avLst/>
          </a:prstGeom>
          <a:noFill/>
        </p:spPr>
        <p:txBody>
          <a:bodyPr wrap="square" rtlCol="0">
            <a:spAutoFit/>
          </a:bodyPr>
          <a:lstStyle/>
          <a:p>
            <a:r>
              <a:rPr lang="en-US" sz="2799" b="1"/>
              <a:t>Outcomes</a:t>
            </a:r>
          </a:p>
          <a:p>
            <a:r>
              <a:rPr lang="en-US" sz="2399"/>
              <a:t>What happened?</a:t>
            </a:r>
          </a:p>
          <a:p>
            <a:r>
              <a:rPr lang="en-US" sz="2399"/>
              <a:t>What did you learn?</a:t>
            </a:r>
          </a:p>
          <a:p>
            <a:r>
              <a:rPr lang="en-US" sz="2399"/>
              <a:t>What do you want us to learn?</a:t>
            </a:r>
          </a:p>
          <a:p>
            <a:endParaRPr lang="en-US" sz="1799"/>
          </a:p>
        </p:txBody>
      </p:sp>
      <p:pic>
        <p:nvPicPr>
          <p:cNvPr id="1028" name="Picture 4" descr="Related image">
            <a:extLst>
              <a:ext uri="{FF2B5EF4-FFF2-40B4-BE49-F238E27FC236}">
                <a16:creationId xmlns:a16="http://schemas.microsoft.com/office/drawing/2014/main" id="{D71A17B1-33AA-4B41-AB0D-3F4F109070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940526">
            <a:off x="2270103" y="2200461"/>
            <a:ext cx="2142567" cy="236301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6">
            <p14:nvContentPartPr>
              <p14:cNvPr id="29" name="Ink 28">
                <a:extLst>
                  <a:ext uri="{FF2B5EF4-FFF2-40B4-BE49-F238E27FC236}">
                    <a16:creationId xmlns:a16="http://schemas.microsoft.com/office/drawing/2014/main" id="{B77046DC-EB87-4C43-9D28-307DFF64E6D5}"/>
                  </a:ext>
                </a:extLst>
              </p14:cNvPr>
              <p14:cNvContentPartPr/>
              <p14:nvPr/>
            </p14:nvContentPartPr>
            <p14:xfrm>
              <a:off x="1849720" y="1104477"/>
              <a:ext cx="8430013" cy="5708483"/>
            </p14:xfrm>
          </p:contentPart>
        </mc:Choice>
        <mc:Fallback>
          <p:pic>
            <p:nvPicPr>
              <p:cNvPr id="29" name="Ink 28">
                <a:extLst>
                  <a:ext uri="{FF2B5EF4-FFF2-40B4-BE49-F238E27FC236}">
                    <a16:creationId xmlns:a16="http://schemas.microsoft.com/office/drawing/2014/main" id="{B77046DC-EB87-4C43-9D28-307DFF64E6D5}"/>
                  </a:ext>
                </a:extLst>
              </p:cNvPr>
              <p:cNvPicPr/>
              <p:nvPr/>
            </p:nvPicPr>
            <p:blipFill>
              <a:blip r:embed="rId7"/>
              <a:stretch>
                <a:fillRect/>
              </a:stretch>
            </p:blipFill>
            <p:spPr>
              <a:xfrm>
                <a:off x="1831720" y="1086477"/>
                <a:ext cx="8465653" cy="5744123"/>
              </a:xfrm>
              <a:prstGeom prst="rect">
                <a:avLst/>
              </a:prstGeom>
            </p:spPr>
          </p:pic>
        </mc:Fallback>
      </mc:AlternateContent>
      <p:pic>
        <p:nvPicPr>
          <p:cNvPr id="1030" name="Picture 6" descr="Image result for house clip art">
            <a:extLst>
              <a:ext uri="{FF2B5EF4-FFF2-40B4-BE49-F238E27FC236}">
                <a16:creationId xmlns:a16="http://schemas.microsoft.com/office/drawing/2014/main" id="{0940783D-FC1A-495A-944F-8E63F6B3380B}"/>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8232"/>
          <a:stretch/>
        </p:blipFill>
        <p:spPr bwMode="auto">
          <a:xfrm rot="20900196">
            <a:off x="911857" y="172703"/>
            <a:ext cx="2429529" cy="19581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2BC7C71-DD3F-4827-89B2-3BEB90EAD968}"/>
              </a:ext>
            </a:extLst>
          </p:cNvPr>
          <p:cNvSpPr txBox="1"/>
          <p:nvPr/>
        </p:nvSpPr>
        <p:spPr>
          <a:xfrm>
            <a:off x="914946" y="4398768"/>
            <a:ext cx="5130979" cy="1999906"/>
          </a:xfrm>
          <a:prstGeom prst="rect">
            <a:avLst/>
          </a:prstGeom>
          <a:noFill/>
        </p:spPr>
        <p:txBody>
          <a:bodyPr wrap="square" rtlCol="0">
            <a:spAutoFit/>
          </a:bodyPr>
          <a:lstStyle/>
          <a:p>
            <a:r>
              <a:rPr lang="en-US" sz="2799" b="1"/>
              <a:t>Choice</a:t>
            </a:r>
          </a:p>
          <a:p>
            <a:r>
              <a:rPr lang="en-US" sz="2399"/>
              <a:t>What did you decide to do?</a:t>
            </a:r>
          </a:p>
          <a:p>
            <a:r>
              <a:rPr lang="en-US" sz="2399"/>
              <a:t>What gave you the courage to do it?</a:t>
            </a:r>
          </a:p>
          <a:p>
            <a:r>
              <a:rPr lang="en-US" sz="2399"/>
              <a:t>What gave you the hope to do it?</a:t>
            </a:r>
          </a:p>
        </p:txBody>
      </p:sp>
      <p:sp>
        <p:nvSpPr>
          <p:cNvPr id="30" name="Cloud 29">
            <a:extLst>
              <a:ext uri="{FF2B5EF4-FFF2-40B4-BE49-F238E27FC236}">
                <a16:creationId xmlns:a16="http://schemas.microsoft.com/office/drawing/2014/main" id="{E1B0DAB2-245C-4BE9-A0CD-E7C203E3D0A8}"/>
              </a:ext>
            </a:extLst>
          </p:cNvPr>
          <p:cNvSpPr/>
          <p:nvPr/>
        </p:nvSpPr>
        <p:spPr>
          <a:xfrm>
            <a:off x="6692977" y="65431"/>
            <a:ext cx="5152869" cy="1827640"/>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chemeClr val="tx2"/>
                </a:solidFill>
              </a:rPr>
              <a:t>Story of Self Pathway </a:t>
            </a:r>
          </a:p>
        </p:txBody>
      </p:sp>
    </p:spTree>
    <p:extLst>
      <p:ext uri="{BB962C8B-B14F-4D97-AF65-F5344CB8AC3E}">
        <p14:creationId xmlns:p14="http://schemas.microsoft.com/office/powerpoint/2010/main" val="34160177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aoinetwork.com/wp-content/uploads/2014/08/listen.jpg"/>
          <p:cNvPicPr>
            <a:picLocks noChangeAspect="1" noChangeArrowheads="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t="15044" b="30587"/>
          <a:stretch/>
        </p:blipFill>
        <p:spPr bwMode="auto">
          <a:xfrm rot="20796285">
            <a:off x="853892" y="1369483"/>
            <a:ext cx="6625905" cy="239919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p:cNvSpPr/>
          <p:nvPr/>
        </p:nvSpPr>
        <p:spPr>
          <a:xfrm>
            <a:off x="7026687" y="2795826"/>
            <a:ext cx="4923353" cy="3415430"/>
          </a:xfrm>
          <a:prstGeom prst="rect">
            <a:avLst/>
          </a:prstGeom>
        </p:spPr>
        <p:txBody>
          <a:bodyPr wrap="square">
            <a:spAutoFit/>
          </a:bodyPr>
          <a:lstStyle/>
          <a:p>
            <a:pPr marL="685594" indent="-685594">
              <a:buClr>
                <a:srgbClr val="9C5252"/>
              </a:buClr>
              <a:buSzPct val="60000"/>
              <a:buFont typeface="Wingdings" panose="05000000000000000000" pitchFamily="2" charset="2"/>
              <a:buChar char="q"/>
            </a:pPr>
            <a:r>
              <a:rPr lang="en-US" sz="5398" b="1">
                <a:solidFill>
                  <a:prstClr val="black"/>
                </a:solidFill>
                <a:latin typeface="Candara" panose="020E0502030303020204" pitchFamily="34" charset="0"/>
              </a:rPr>
              <a:t>Values</a:t>
            </a:r>
          </a:p>
          <a:p>
            <a:pPr marL="685594" indent="-685594">
              <a:buClr>
                <a:srgbClr val="9C5252"/>
              </a:buClr>
              <a:buSzPct val="60000"/>
              <a:buFont typeface="Wingdings" panose="05000000000000000000" pitchFamily="2" charset="2"/>
              <a:buChar char="q"/>
            </a:pPr>
            <a:r>
              <a:rPr lang="en-US" sz="5398" b="1">
                <a:solidFill>
                  <a:prstClr val="black"/>
                </a:solidFill>
                <a:latin typeface="Candara" panose="020E0502030303020204" pitchFamily="34" charset="0"/>
              </a:rPr>
              <a:t>Challenge</a:t>
            </a:r>
          </a:p>
          <a:p>
            <a:pPr marL="685594" indent="-685594">
              <a:buClr>
                <a:srgbClr val="9C5252"/>
              </a:buClr>
              <a:buSzPct val="60000"/>
              <a:buFont typeface="Wingdings" panose="05000000000000000000" pitchFamily="2" charset="2"/>
              <a:buChar char="q"/>
            </a:pPr>
            <a:r>
              <a:rPr lang="en-US" sz="5398" b="1">
                <a:solidFill>
                  <a:prstClr val="black"/>
                </a:solidFill>
                <a:latin typeface="Candara" panose="020E0502030303020204" pitchFamily="34" charset="0"/>
              </a:rPr>
              <a:t>Choice</a:t>
            </a:r>
          </a:p>
          <a:p>
            <a:pPr marL="685594" indent="-685594">
              <a:buClr>
                <a:srgbClr val="9C5252"/>
              </a:buClr>
              <a:buSzPct val="60000"/>
              <a:buFont typeface="Wingdings" panose="05000000000000000000" pitchFamily="2" charset="2"/>
              <a:buChar char="q"/>
            </a:pPr>
            <a:r>
              <a:rPr lang="en-US" sz="5398" b="1">
                <a:solidFill>
                  <a:prstClr val="black"/>
                </a:solidFill>
                <a:latin typeface="Candara" panose="020E0502030303020204" pitchFamily="34" charset="0"/>
              </a:rPr>
              <a:t>Outcome</a:t>
            </a:r>
          </a:p>
        </p:txBody>
      </p:sp>
      <p:sp>
        <p:nvSpPr>
          <p:cNvPr id="6" name="Title 7"/>
          <p:cNvSpPr>
            <a:spLocks noGrp="1"/>
          </p:cNvSpPr>
          <p:nvPr>
            <p:ph type="title"/>
          </p:nvPr>
        </p:nvSpPr>
        <p:spPr>
          <a:xfrm>
            <a:off x="411577" y="67379"/>
            <a:ext cx="10940855" cy="1134473"/>
          </a:xfrm>
        </p:spPr>
        <p:txBody>
          <a:bodyPr>
            <a:normAutofit/>
          </a:bodyPr>
          <a:lstStyle/>
          <a:p>
            <a:pPr lvl="0"/>
            <a:r>
              <a:rPr lang="en-US" b="1">
                <a:solidFill>
                  <a:prstClr val="black"/>
                </a:solidFill>
              </a:rPr>
              <a:t>Story of Self Rock Stars…</a:t>
            </a:r>
            <a:endParaRPr lang="en-US" b="1"/>
          </a:p>
        </p:txBody>
      </p:sp>
    </p:spTree>
    <p:extLst>
      <p:ext uri="{BB962C8B-B14F-4D97-AF65-F5344CB8AC3E}">
        <p14:creationId xmlns:p14="http://schemas.microsoft.com/office/powerpoint/2010/main" val="14016916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3"/>
    </p:ext>
  </p:extLs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1" y="358926"/>
            <a:ext cx="9782801" cy="1239837"/>
          </a:xfrm>
        </p:spPr>
        <p:txBody>
          <a:bodyPr>
            <a:normAutofit/>
          </a:bodyPr>
          <a:lstStyle/>
          <a:p>
            <a:r>
              <a:rPr lang="en-US" sz="5400"/>
              <a:t>Closing</a:t>
            </a:r>
          </a:p>
        </p:txBody>
      </p:sp>
      <p:sp>
        <p:nvSpPr>
          <p:cNvPr id="3" name="Content Placeholder 2"/>
          <p:cNvSpPr>
            <a:spLocks noGrp="1"/>
          </p:cNvSpPr>
          <p:nvPr>
            <p:ph idx="1"/>
          </p:nvPr>
        </p:nvSpPr>
        <p:spPr>
          <a:xfrm>
            <a:off x="1143001" y="1981200"/>
            <a:ext cx="9782801" cy="4572000"/>
          </a:xfrm>
        </p:spPr>
        <p:txBody>
          <a:bodyPr>
            <a:normAutofit/>
          </a:bodyPr>
          <a:lstStyle/>
          <a:p>
            <a:pPr marL="0" indent="0">
              <a:buNone/>
            </a:pPr>
            <a:r>
              <a:rPr lang="en-US" sz="4800"/>
              <a:t>I used to think….</a:t>
            </a:r>
            <a:br>
              <a:rPr lang="en-US" sz="4800"/>
            </a:br>
            <a:br>
              <a:rPr lang="en-US" sz="4800"/>
            </a:br>
            <a:r>
              <a:rPr lang="en-US" sz="4800"/>
              <a:t>Now I know…</a:t>
            </a:r>
          </a:p>
        </p:txBody>
      </p:sp>
      <p:pic>
        <p:nvPicPr>
          <p:cNvPr id="3074" name="Picture 2" descr="Pet Insurance — Southpoint Animal Hospit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570007"/>
            <a:ext cx="91440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472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2"/>
    </p:ext>
  </p:extLs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0460" y="672353"/>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2392" y="1201272"/>
            <a:ext cx="3632231" cy="5042647"/>
          </a:xfrm>
        </p:spPr>
        <p:txBody>
          <a:bodyPr vert="horz" lIns="91440" tIns="45720" rIns="91440" bIns="45720" rtlCol="0" anchor="t">
            <a:normAutofit/>
          </a:bodyPr>
          <a:lstStyle/>
          <a:p>
            <a:r>
              <a:rPr lang="en-US" sz="4000"/>
              <a:t>Reminders on traveling... </a:t>
            </a:r>
            <a:endParaRPr lang="en-US"/>
          </a:p>
          <a:p>
            <a:endParaRPr lang="en-US" sz="4000"/>
          </a:p>
          <a:p>
            <a:endParaRPr lang="en-US" sz="4000"/>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459"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847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40BF3-4A04-3FBA-D772-4E96852D5A91}"/>
              </a:ext>
            </a:extLst>
          </p:cNvPr>
          <p:cNvSpPr>
            <a:spLocks noGrp="1"/>
          </p:cNvSpPr>
          <p:nvPr>
            <p:ph type="title"/>
          </p:nvPr>
        </p:nvSpPr>
        <p:spPr/>
        <p:txBody>
          <a:bodyPr/>
          <a:lstStyle/>
          <a:p>
            <a:r>
              <a:rPr lang="en-US"/>
              <a:t>Evaluation Time and Evening Email</a:t>
            </a:r>
          </a:p>
        </p:txBody>
      </p:sp>
      <p:pic>
        <p:nvPicPr>
          <p:cNvPr id="4" name="Content Placeholder 3" descr="A picture containing colorful&#10;&#10;Description automatically generated">
            <a:extLst>
              <a:ext uri="{FF2B5EF4-FFF2-40B4-BE49-F238E27FC236}">
                <a16:creationId xmlns:a16="http://schemas.microsoft.com/office/drawing/2014/main" id="{8D9ADBB1-8982-8E76-20A7-13CDB8BC02FD}"/>
              </a:ext>
            </a:extLst>
          </p:cNvPr>
          <p:cNvPicPr>
            <a:picLocks noGrp="1" noChangeAspect="1"/>
          </p:cNvPicPr>
          <p:nvPr>
            <p:ph idx="1"/>
          </p:nvPr>
        </p:nvPicPr>
        <p:blipFill>
          <a:blip r:embed="rId2"/>
          <a:srcRect l="6479" r="38753"/>
          <a:stretch>
            <a:fillRect/>
          </a:stretch>
        </p:blipFill>
        <p:spPr>
          <a:xfrm>
            <a:off x="1595165" y="2016351"/>
            <a:ext cx="3260393" cy="3971925"/>
          </a:xfrm>
          <a:prstGeom prst="rect">
            <a:avLst/>
          </a:prstGeom>
        </p:spPr>
      </p:pic>
    </p:spTree>
    <p:extLst>
      <p:ext uri="{BB962C8B-B14F-4D97-AF65-F5344CB8AC3E}">
        <p14:creationId xmlns:p14="http://schemas.microsoft.com/office/powerpoint/2010/main" val="28346449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7872169" y="3160420"/>
            <a:ext cx="4320843" cy="850926"/>
          </a:xfrm>
        </p:spPr>
        <p:txBody>
          <a:bodyPr vert="horz" lIns="91440" tIns="45720" rIns="91440" bIns="45720" rtlCol="0" anchor="b">
            <a:normAutofit fontScale="90000"/>
          </a:bodyPr>
          <a:lstStyle/>
          <a:p>
            <a:r>
              <a:rPr lang="en-US" sz="6000">
                <a:solidFill>
                  <a:schemeClr val="tx1">
                    <a:lumMod val="85000"/>
                    <a:lumOff val="15000"/>
                  </a:schemeClr>
                </a:solidFill>
              </a:rPr>
              <a:t>Choice Time</a:t>
            </a:r>
            <a:endParaRPr lang="en-US" sz="6000">
              <a:solidFill>
                <a:schemeClr val="tx1">
                  <a:lumMod val="85000"/>
                  <a:lumOff val="15000"/>
                </a:schemeClr>
              </a:solidFill>
              <a:ea typeface="Calibri Light"/>
              <a:cs typeface="Calibri Light"/>
            </a:endParaRP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721963"/>
            <a:ext cx="6912217" cy="4890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168068"/>
      </p:ext>
    </p:extLst>
  </p:cSld>
  <p:clrMapOvr>
    <a:masterClrMapping/>
  </p:clrMapOvr>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2F75392A-C02F-4D0C-959D-C82616AF55CB}">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374CB31-4D90-4B32-8937-0C6FC9588D7E}">
  <ds:schemaRefs>
    <ds:schemaRef ds:uri="http://schemas.microsoft.com/sharepoint/v3/contenttype/forms"/>
  </ds:schemaRefs>
</ds:datastoreItem>
</file>

<file path=customXml/itemProps3.xml><?xml version="1.0" encoding="utf-8"?>
<ds:datastoreItem xmlns:ds="http://schemas.openxmlformats.org/officeDocument/2006/customXml" ds:itemID="{0AA0DF24-35BE-46DA-B578-3AF50FCD55F0}">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52</Slides>
  <Notes>25</Notes>
  <HiddenSlides>0</HiddenSlide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Math 16x9</vt:lpstr>
      <vt:lpstr>Campaign Academy: Planning and Coalition Building</vt:lpstr>
      <vt:lpstr>Feedback on Feedback</vt:lpstr>
      <vt:lpstr>Today’s Agenda and Outcomes</vt:lpstr>
      <vt:lpstr>Community Agreements  </vt:lpstr>
      <vt:lpstr>Get Graphic About Day 1</vt:lpstr>
      <vt:lpstr>Spectrum of Allies</vt:lpstr>
      <vt:lpstr>Keep in Mind…</vt:lpstr>
      <vt:lpstr>Keep it in mind…</vt:lpstr>
      <vt:lpstr>Spectrum of Allies</vt:lpstr>
      <vt:lpstr>Spectrum of Allies Part 1</vt:lpstr>
      <vt:lpstr>Share Out Spectrum of Allies</vt:lpstr>
      <vt:lpstr>Focusing your tactics matters</vt:lpstr>
      <vt:lpstr>An example from history – Freedom Summer</vt:lpstr>
      <vt:lpstr>Spectrum of Allies Part 2</vt:lpstr>
      <vt:lpstr>Team Pair Share of Spectrum of Allies</vt:lpstr>
      <vt:lpstr>Spectrum of Allies Debrief – Whole Group</vt:lpstr>
      <vt:lpstr>PowerPoint Presentation</vt:lpstr>
      <vt:lpstr>Break</vt:lpstr>
      <vt:lpstr>Strategic Planning</vt:lpstr>
      <vt:lpstr>Vision + Goals = Strategic Planning</vt:lpstr>
      <vt:lpstr>Vision + Goals = Strategic Planning</vt:lpstr>
      <vt:lpstr>Community Mapping</vt:lpstr>
      <vt:lpstr>Lunch</vt:lpstr>
      <vt:lpstr>Case Studies</vt:lpstr>
      <vt:lpstr>Break</vt:lpstr>
      <vt:lpstr>Public Narrative Strategy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Video: Jacquinette Brown</vt:lpstr>
      <vt:lpstr>Planning Your Story of Self</vt:lpstr>
      <vt:lpstr>Coaching Tips</vt:lpstr>
      <vt:lpstr>PowerPoint Presentation</vt:lpstr>
      <vt:lpstr>PowerPoint Presentation</vt:lpstr>
      <vt:lpstr>What is a narrative?</vt:lpstr>
      <vt:lpstr>Story of Self</vt:lpstr>
      <vt:lpstr>PowerPoint Presentation</vt:lpstr>
      <vt:lpstr>Coaching Video</vt:lpstr>
      <vt:lpstr>How to coach story of self page</vt:lpstr>
      <vt:lpstr> </vt:lpstr>
      <vt:lpstr>PowerPoint Presentation</vt:lpstr>
      <vt:lpstr>Story of Self Rock Stars…</vt:lpstr>
      <vt:lpstr>Closing</vt:lpstr>
      <vt:lpstr>Closing the Day</vt:lpstr>
      <vt:lpstr>Evaluation Time and Evening Email</vt:lpstr>
      <vt:lpstr>Choice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2026-06-30T03:48:46Z</dcterms:created>
  <dcterms:modified xsi:type="dcterms:W3CDTF">2026-06-30T18:54:19Z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