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38B_2B8E8543.xml" ContentType="application/vnd.ms-powerpoint.comments+xml"/>
  <Override PartName="/ppt/comments/modernComment_39C_4EA08F82.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Lst>
  <p:notesMasterIdLst>
    <p:notesMasterId r:id="rId18"/>
  </p:notesMasterIdLst>
  <p:sldIdLst>
    <p:sldId id="899" r:id="rId6"/>
    <p:sldId id="976" r:id="rId7"/>
    <p:sldId id="904" r:id="rId8"/>
    <p:sldId id="907" r:id="rId9"/>
    <p:sldId id="924" r:id="rId10"/>
    <p:sldId id="1024" r:id="rId11"/>
    <p:sldId id="1025" r:id="rId12"/>
    <p:sldId id="1026" r:id="rId13"/>
    <p:sldId id="1027" r:id="rId14"/>
    <p:sldId id="1028" r:id="rId15"/>
    <p:sldId id="1029" r:id="rId16"/>
    <p:sldId id="9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87F5027-6378-70D7-03EF-E0351A76D30C}" name="Yvie Johnson" initials="YJ" userId="S::yvonne.johnson_oregoned.org#ext#@neahq.onmicrosoft.com::329e8a35-80c5-464d-8280-a867152f8de6" providerId="AD"/>
  <p188:author id="{5B4F133D-4874-0E23-43A8-C2AB67582E7C}" name="Tollett, Rachel" initials="TR" userId="S::rachel.tollett_ieanea.org#ext#@neahq.onmicrosoft.com::6cada244-8158-4709-a186-18652aadebd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B7970-A17F-F881-B529-7E752DA971D8}" v="345" dt="2026-06-30T16:19:45.426"/>
    <p1510:client id="{B80C7E9A-24A6-337D-8781-C8CA02A57F08}" v="687" dt="2026-06-30T09:00:05.242"/>
    <p1510:client id="{D99A2DD3-E236-4B86-D103-2AF40D9B8809}" v="346" dt="2026-06-30T18:57:11.5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ie Johnson" userId="S::yvonne.johnson_oregoned.org#ext#@neahq.onmicrosoft.com::329e8a35-80c5-464d-8280-a867152f8de6" providerId="AD" clId="Web-{D99A2DD3-E236-4B86-D103-2AF40D9B8809}"/>
    <pc:docChg chg="addSld delSld modSld sldOrd">
      <pc:chgData name="Yvie Johnson" userId="S::yvonne.johnson_oregoned.org#ext#@neahq.onmicrosoft.com::329e8a35-80c5-464d-8280-a867152f8de6" providerId="AD" clId="Web-{D99A2DD3-E236-4B86-D103-2AF40D9B8809}" dt="2026-06-30T18:55:51.568" v="346"/>
      <pc:docMkLst>
        <pc:docMk/>
      </pc:docMkLst>
      <pc:sldChg chg="del">
        <pc:chgData name="Yvie Johnson" userId="S::yvonne.johnson_oregoned.org#ext#@neahq.onmicrosoft.com::329e8a35-80c5-464d-8280-a867152f8de6" providerId="AD" clId="Web-{D99A2DD3-E236-4B86-D103-2AF40D9B8809}" dt="2026-06-30T18:54:48.333" v="345"/>
        <pc:sldMkLst>
          <pc:docMk/>
          <pc:sldMk cId="109857222" sldId="256"/>
        </pc:sldMkLst>
      </pc:sldChg>
      <pc:sldChg chg="modSp">
        <pc:chgData name="Yvie Johnson" userId="S::yvonne.johnson_oregoned.org#ext#@neahq.onmicrosoft.com::329e8a35-80c5-464d-8280-a867152f8de6" providerId="AD" clId="Web-{D99A2DD3-E236-4B86-D103-2AF40D9B8809}" dt="2026-06-30T16:29:22.257" v="210" actId="20577"/>
        <pc:sldMkLst>
          <pc:docMk/>
          <pc:sldMk cId="2124386868" sldId="904"/>
        </pc:sldMkLst>
        <pc:spChg chg="mod">
          <ac:chgData name="Yvie Johnson" userId="S::yvonne.johnson_oregoned.org#ext#@neahq.onmicrosoft.com::329e8a35-80c5-464d-8280-a867152f8de6" providerId="AD" clId="Web-{D99A2DD3-E236-4B86-D103-2AF40D9B8809}" dt="2026-06-30T16:29:22.257" v="210" actId="20577"/>
          <ac:spMkLst>
            <pc:docMk/>
            <pc:sldMk cId="2124386868" sldId="904"/>
            <ac:spMk id="3" creationId="{00000000-0000-0000-0000-000000000000}"/>
          </ac:spMkLst>
        </pc:spChg>
      </pc:sldChg>
      <pc:sldChg chg="del">
        <pc:chgData name="Yvie Johnson" userId="S::yvonne.johnson_oregoned.org#ext#@neahq.onmicrosoft.com::329e8a35-80c5-464d-8280-a867152f8de6" providerId="AD" clId="Web-{D99A2DD3-E236-4B86-D103-2AF40D9B8809}" dt="2026-06-30T18:55:51.568" v="346"/>
        <pc:sldMkLst>
          <pc:docMk/>
          <pc:sldMk cId="3337926353" sldId="911"/>
        </pc:sldMkLst>
      </pc:sldChg>
      <pc:sldChg chg="del">
        <pc:chgData name="Yvie Johnson" userId="S::yvonne.johnson_oregoned.org#ext#@neahq.onmicrosoft.com::329e8a35-80c5-464d-8280-a867152f8de6" providerId="AD" clId="Web-{D99A2DD3-E236-4B86-D103-2AF40D9B8809}" dt="2026-06-30T16:39:34.414" v="306"/>
        <pc:sldMkLst>
          <pc:docMk/>
          <pc:sldMk cId="3181307519" sldId="916"/>
        </pc:sldMkLst>
      </pc:sldChg>
      <pc:sldChg chg="modSp">
        <pc:chgData name="Yvie Johnson" userId="S::yvonne.johnson_oregoned.org#ext#@neahq.onmicrosoft.com::329e8a35-80c5-464d-8280-a867152f8de6" providerId="AD" clId="Web-{D99A2DD3-E236-4B86-D103-2AF40D9B8809}" dt="2026-06-30T16:31:50.601" v="242" actId="20577"/>
        <pc:sldMkLst>
          <pc:docMk/>
          <pc:sldMk cId="1319145346" sldId="924"/>
        </pc:sldMkLst>
        <pc:spChg chg="mod">
          <ac:chgData name="Yvie Johnson" userId="S::yvonne.johnson_oregoned.org#ext#@neahq.onmicrosoft.com::329e8a35-80c5-464d-8280-a867152f8de6" providerId="AD" clId="Web-{D99A2DD3-E236-4B86-D103-2AF40D9B8809}" dt="2026-06-30T16:31:50.601" v="242" actId="20577"/>
          <ac:spMkLst>
            <pc:docMk/>
            <pc:sldMk cId="1319145346" sldId="924"/>
            <ac:spMk id="2" creationId="{00000000-0000-0000-0000-000000000000}"/>
          </ac:spMkLst>
        </pc:spChg>
      </pc:sldChg>
      <pc:sldChg chg="del">
        <pc:chgData name="Yvie Johnson" userId="S::yvonne.johnson_oregoned.org#ext#@neahq.onmicrosoft.com::329e8a35-80c5-464d-8280-a867152f8de6" providerId="AD" clId="Web-{D99A2DD3-E236-4B86-D103-2AF40D9B8809}" dt="2026-06-30T16:39:34.445" v="331"/>
        <pc:sldMkLst>
          <pc:docMk/>
          <pc:sldMk cId="597736507" sldId="927"/>
        </pc:sldMkLst>
      </pc:sldChg>
      <pc:sldChg chg="del">
        <pc:chgData name="Yvie Johnson" userId="S::yvonne.johnson_oregoned.org#ext#@neahq.onmicrosoft.com::329e8a35-80c5-464d-8280-a867152f8de6" providerId="AD" clId="Web-{D99A2DD3-E236-4B86-D103-2AF40D9B8809}" dt="2026-06-30T16:40:16.461" v="344"/>
        <pc:sldMkLst>
          <pc:docMk/>
          <pc:sldMk cId="2318254167" sldId="971"/>
        </pc:sldMkLst>
      </pc:sldChg>
      <pc:sldChg chg="del">
        <pc:chgData name="Yvie Johnson" userId="S::yvonne.johnson_oregoned.org#ext#@neahq.onmicrosoft.com::329e8a35-80c5-464d-8280-a867152f8de6" providerId="AD" clId="Web-{D99A2DD3-E236-4B86-D103-2AF40D9B8809}" dt="2026-06-30T16:40:10.320" v="342"/>
        <pc:sldMkLst>
          <pc:docMk/>
          <pc:sldMk cId="2834644929" sldId="972"/>
        </pc:sldMkLst>
      </pc:sldChg>
      <pc:sldChg chg="del">
        <pc:chgData name="Yvie Johnson" userId="S::yvonne.johnson_oregoned.org#ext#@neahq.onmicrosoft.com::329e8a35-80c5-464d-8280-a867152f8de6" providerId="AD" clId="Web-{D99A2DD3-E236-4B86-D103-2AF40D9B8809}" dt="2026-06-30T16:40:11.976" v="343"/>
        <pc:sldMkLst>
          <pc:docMk/>
          <pc:sldMk cId="3850168068" sldId="975"/>
        </pc:sldMkLst>
      </pc:sldChg>
      <pc:sldChg chg="del">
        <pc:chgData name="Yvie Johnson" userId="S::yvonne.johnson_oregoned.org#ext#@neahq.onmicrosoft.com::329e8a35-80c5-464d-8280-a867152f8de6" providerId="AD" clId="Web-{D99A2DD3-E236-4B86-D103-2AF40D9B8809}" dt="2026-06-30T16:29:39.617" v="211"/>
        <pc:sldMkLst>
          <pc:docMk/>
          <pc:sldMk cId="1371186062" sldId="978"/>
        </pc:sldMkLst>
      </pc:sldChg>
      <pc:sldChg chg="modSp">
        <pc:chgData name="Yvie Johnson" userId="S::yvonne.johnson_oregoned.org#ext#@neahq.onmicrosoft.com::329e8a35-80c5-464d-8280-a867152f8de6" providerId="AD" clId="Web-{D99A2DD3-E236-4B86-D103-2AF40D9B8809}" dt="2026-06-30T16:40:05.758" v="341" actId="20577"/>
        <pc:sldMkLst>
          <pc:docMk/>
          <pc:sldMk cId="4279180675" sldId="979"/>
        </pc:sldMkLst>
        <pc:spChg chg="mod">
          <ac:chgData name="Yvie Johnson" userId="S::yvonne.johnson_oregoned.org#ext#@neahq.onmicrosoft.com::329e8a35-80c5-464d-8280-a867152f8de6" providerId="AD" clId="Web-{D99A2DD3-E236-4B86-D103-2AF40D9B8809}" dt="2026-06-30T16:40:05.758" v="341" actId="20577"/>
          <ac:spMkLst>
            <pc:docMk/>
            <pc:sldMk cId="4279180675" sldId="979"/>
            <ac:spMk id="2" creationId="{198C4E0B-266E-D035-D849-E7226F30C2C8}"/>
          </ac:spMkLst>
        </pc:spChg>
      </pc:sldChg>
      <pc:sldChg chg="del">
        <pc:chgData name="Yvie Johnson" userId="S::yvonne.johnson_oregoned.org#ext#@neahq.onmicrosoft.com::329e8a35-80c5-464d-8280-a867152f8de6" providerId="AD" clId="Web-{D99A2DD3-E236-4B86-D103-2AF40D9B8809}" dt="2026-06-30T16:36:05.929" v="290"/>
        <pc:sldMkLst>
          <pc:docMk/>
          <pc:sldMk cId="3542088957" sldId="980"/>
        </pc:sldMkLst>
      </pc:sldChg>
      <pc:sldChg chg="del">
        <pc:chgData name="Yvie Johnson" userId="S::yvonne.johnson_oregoned.org#ext#@neahq.onmicrosoft.com::329e8a35-80c5-464d-8280-a867152f8de6" providerId="AD" clId="Web-{D99A2DD3-E236-4B86-D103-2AF40D9B8809}" dt="2026-06-30T16:38:36.086" v="300"/>
        <pc:sldMkLst>
          <pc:docMk/>
          <pc:sldMk cId="2784811623" sldId="981"/>
        </pc:sldMkLst>
      </pc:sldChg>
      <pc:sldChg chg="del">
        <pc:chgData name="Yvie Johnson" userId="S::yvonne.johnson_oregoned.org#ext#@neahq.onmicrosoft.com::329e8a35-80c5-464d-8280-a867152f8de6" providerId="AD" clId="Web-{D99A2DD3-E236-4B86-D103-2AF40D9B8809}" dt="2026-06-30T16:38:36.086" v="299"/>
        <pc:sldMkLst>
          <pc:docMk/>
          <pc:sldMk cId="2845207640" sldId="982"/>
        </pc:sldMkLst>
      </pc:sldChg>
      <pc:sldChg chg="del">
        <pc:chgData name="Yvie Johnson" userId="S::yvonne.johnson_oregoned.org#ext#@neahq.onmicrosoft.com::329e8a35-80c5-464d-8280-a867152f8de6" providerId="AD" clId="Web-{D99A2DD3-E236-4B86-D103-2AF40D9B8809}" dt="2026-06-30T16:38:36.086" v="298"/>
        <pc:sldMkLst>
          <pc:docMk/>
          <pc:sldMk cId="2167469261" sldId="983"/>
        </pc:sldMkLst>
      </pc:sldChg>
      <pc:sldChg chg="del">
        <pc:chgData name="Yvie Johnson" userId="S::yvonne.johnson_oregoned.org#ext#@neahq.onmicrosoft.com::329e8a35-80c5-464d-8280-a867152f8de6" providerId="AD" clId="Web-{D99A2DD3-E236-4B86-D103-2AF40D9B8809}" dt="2026-06-30T16:38:36.086" v="297"/>
        <pc:sldMkLst>
          <pc:docMk/>
          <pc:sldMk cId="1159003086" sldId="984"/>
        </pc:sldMkLst>
      </pc:sldChg>
      <pc:sldChg chg="del">
        <pc:chgData name="Yvie Johnson" userId="S::yvonne.johnson_oregoned.org#ext#@neahq.onmicrosoft.com::329e8a35-80c5-464d-8280-a867152f8de6" providerId="AD" clId="Web-{D99A2DD3-E236-4B86-D103-2AF40D9B8809}" dt="2026-06-30T16:38:36.086" v="296"/>
        <pc:sldMkLst>
          <pc:docMk/>
          <pc:sldMk cId="3882654834" sldId="985"/>
        </pc:sldMkLst>
      </pc:sldChg>
      <pc:sldChg chg="del">
        <pc:chgData name="Yvie Johnson" userId="S::yvonne.johnson_oregoned.org#ext#@neahq.onmicrosoft.com::329e8a35-80c5-464d-8280-a867152f8de6" providerId="AD" clId="Web-{D99A2DD3-E236-4B86-D103-2AF40D9B8809}" dt="2026-06-30T16:38:36.086" v="295"/>
        <pc:sldMkLst>
          <pc:docMk/>
          <pc:sldMk cId="2427923076" sldId="986"/>
        </pc:sldMkLst>
      </pc:sldChg>
      <pc:sldChg chg="del">
        <pc:chgData name="Yvie Johnson" userId="S::yvonne.johnson_oregoned.org#ext#@neahq.onmicrosoft.com::329e8a35-80c5-464d-8280-a867152f8de6" providerId="AD" clId="Web-{D99A2DD3-E236-4B86-D103-2AF40D9B8809}" dt="2026-06-30T16:38:36.086" v="294"/>
        <pc:sldMkLst>
          <pc:docMk/>
          <pc:sldMk cId="2144498499" sldId="987"/>
        </pc:sldMkLst>
      </pc:sldChg>
      <pc:sldChg chg="del">
        <pc:chgData name="Yvie Johnson" userId="S::yvonne.johnson_oregoned.org#ext#@neahq.onmicrosoft.com::329e8a35-80c5-464d-8280-a867152f8de6" providerId="AD" clId="Web-{D99A2DD3-E236-4B86-D103-2AF40D9B8809}" dt="2026-06-30T16:38:36.070" v="293"/>
        <pc:sldMkLst>
          <pc:docMk/>
          <pc:sldMk cId="1216194996" sldId="988"/>
        </pc:sldMkLst>
      </pc:sldChg>
      <pc:sldChg chg="del">
        <pc:chgData name="Yvie Johnson" userId="S::yvonne.johnson_oregoned.org#ext#@neahq.onmicrosoft.com::329e8a35-80c5-464d-8280-a867152f8de6" providerId="AD" clId="Web-{D99A2DD3-E236-4B86-D103-2AF40D9B8809}" dt="2026-06-30T16:38:36.070" v="292"/>
        <pc:sldMkLst>
          <pc:docMk/>
          <pc:sldMk cId="815550078" sldId="989"/>
        </pc:sldMkLst>
      </pc:sldChg>
      <pc:sldChg chg="del">
        <pc:chgData name="Yvie Johnson" userId="S::yvonne.johnson_oregoned.org#ext#@neahq.onmicrosoft.com::329e8a35-80c5-464d-8280-a867152f8de6" providerId="AD" clId="Web-{D99A2DD3-E236-4B86-D103-2AF40D9B8809}" dt="2026-06-30T16:38:36.070" v="291"/>
        <pc:sldMkLst>
          <pc:docMk/>
          <pc:sldMk cId="3906009778" sldId="990"/>
        </pc:sldMkLst>
      </pc:sldChg>
      <pc:sldChg chg="del">
        <pc:chgData name="Yvie Johnson" userId="S::yvonne.johnson_oregoned.org#ext#@neahq.onmicrosoft.com::329e8a35-80c5-464d-8280-a867152f8de6" providerId="AD" clId="Web-{D99A2DD3-E236-4B86-D103-2AF40D9B8809}" dt="2026-06-30T16:39:34.445" v="334"/>
        <pc:sldMkLst>
          <pc:docMk/>
          <pc:sldMk cId="893587435" sldId="991"/>
        </pc:sldMkLst>
      </pc:sldChg>
      <pc:sldChg chg="del">
        <pc:chgData name="Yvie Johnson" userId="S::yvonne.johnson_oregoned.org#ext#@neahq.onmicrosoft.com::329e8a35-80c5-464d-8280-a867152f8de6" providerId="AD" clId="Web-{D99A2DD3-E236-4B86-D103-2AF40D9B8809}" dt="2026-06-30T16:39:34.445" v="333"/>
        <pc:sldMkLst>
          <pc:docMk/>
          <pc:sldMk cId="678092725" sldId="992"/>
        </pc:sldMkLst>
      </pc:sldChg>
      <pc:sldChg chg="del">
        <pc:chgData name="Yvie Johnson" userId="S::yvonne.johnson_oregoned.org#ext#@neahq.onmicrosoft.com::329e8a35-80c5-464d-8280-a867152f8de6" providerId="AD" clId="Web-{D99A2DD3-E236-4B86-D103-2AF40D9B8809}" dt="2026-06-30T16:39:34.445" v="332"/>
        <pc:sldMkLst>
          <pc:docMk/>
          <pc:sldMk cId="3027496786" sldId="993"/>
        </pc:sldMkLst>
      </pc:sldChg>
      <pc:sldChg chg="del">
        <pc:chgData name="Yvie Johnson" userId="S::yvonne.johnson_oregoned.org#ext#@neahq.onmicrosoft.com::329e8a35-80c5-464d-8280-a867152f8de6" providerId="AD" clId="Web-{D99A2DD3-E236-4B86-D103-2AF40D9B8809}" dt="2026-06-30T16:39:34.445" v="330"/>
        <pc:sldMkLst>
          <pc:docMk/>
          <pc:sldMk cId="1019608571" sldId="994"/>
        </pc:sldMkLst>
      </pc:sldChg>
      <pc:sldChg chg="del">
        <pc:chgData name="Yvie Johnson" userId="S::yvonne.johnson_oregoned.org#ext#@neahq.onmicrosoft.com::329e8a35-80c5-464d-8280-a867152f8de6" providerId="AD" clId="Web-{D99A2DD3-E236-4B86-D103-2AF40D9B8809}" dt="2026-06-30T16:39:34.445" v="329"/>
        <pc:sldMkLst>
          <pc:docMk/>
          <pc:sldMk cId="1614344413" sldId="995"/>
        </pc:sldMkLst>
      </pc:sldChg>
      <pc:sldChg chg="del">
        <pc:chgData name="Yvie Johnson" userId="S::yvonne.johnson_oregoned.org#ext#@neahq.onmicrosoft.com::329e8a35-80c5-464d-8280-a867152f8de6" providerId="AD" clId="Web-{D99A2DD3-E236-4B86-D103-2AF40D9B8809}" dt="2026-06-30T16:39:34.445" v="328"/>
        <pc:sldMkLst>
          <pc:docMk/>
          <pc:sldMk cId="1947085817" sldId="996"/>
        </pc:sldMkLst>
      </pc:sldChg>
      <pc:sldChg chg="del">
        <pc:chgData name="Yvie Johnson" userId="S::yvonne.johnson_oregoned.org#ext#@neahq.onmicrosoft.com::329e8a35-80c5-464d-8280-a867152f8de6" providerId="AD" clId="Web-{D99A2DD3-E236-4B86-D103-2AF40D9B8809}" dt="2026-06-30T16:39:34.445" v="327"/>
        <pc:sldMkLst>
          <pc:docMk/>
          <pc:sldMk cId="3010426906" sldId="997"/>
        </pc:sldMkLst>
      </pc:sldChg>
      <pc:sldChg chg="del">
        <pc:chgData name="Yvie Johnson" userId="S::yvonne.johnson_oregoned.org#ext#@neahq.onmicrosoft.com::329e8a35-80c5-464d-8280-a867152f8de6" providerId="AD" clId="Web-{D99A2DD3-E236-4B86-D103-2AF40D9B8809}" dt="2026-06-30T16:39:34.429" v="326"/>
        <pc:sldMkLst>
          <pc:docMk/>
          <pc:sldMk cId="3887383387" sldId="999"/>
        </pc:sldMkLst>
      </pc:sldChg>
      <pc:sldChg chg="del">
        <pc:chgData name="Yvie Johnson" userId="S::yvonne.johnson_oregoned.org#ext#@neahq.onmicrosoft.com::329e8a35-80c5-464d-8280-a867152f8de6" providerId="AD" clId="Web-{D99A2DD3-E236-4B86-D103-2AF40D9B8809}" dt="2026-06-30T16:39:34.429" v="325"/>
        <pc:sldMkLst>
          <pc:docMk/>
          <pc:sldMk cId="2408516443" sldId="1000"/>
        </pc:sldMkLst>
      </pc:sldChg>
      <pc:sldChg chg="del">
        <pc:chgData name="Yvie Johnson" userId="S::yvonne.johnson_oregoned.org#ext#@neahq.onmicrosoft.com::329e8a35-80c5-464d-8280-a867152f8de6" providerId="AD" clId="Web-{D99A2DD3-E236-4B86-D103-2AF40D9B8809}" dt="2026-06-30T16:39:34.429" v="324"/>
        <pc:sldMkLst>
          <pc:docMk/>
          <pc:sldMk cId="1053315151" sldId="1001"/>
        </pc:sldMkLst>
      </pc:sldChg>
      <pc:sldChg chg="del">
        <pc:chgData name="Yvie Johnson" userId="S::yvonne.johnson_oregoned.org#ext#@neahq.onmicrosoft.com::329e8a35-80c5-464d-8280-a867152f8de6" providerId="AD" clId="Web-{D99A2DD3-E236-4B86-D103-2AF40D9B8809}" dt="2026-06-30T16:39:34.429" v="323"/>
        <pc:sldMkLst>
          <pc:docMk/>
          <pc:sldMk cId="3719931377" sldId="1002"/>
        </pc:sldMkLst>
      </pc:sldChg>
      <pc:sldChg chg="del">
        <pc:chgData name="Yvie Johnson" userId="S::yvonne.johnson_oregoned.org#ext#@neahq.onmicrosoft.com::329e8a35-80c5-464d-8280-a867152f8de6" providerId="AD" clId="Web-{D99A2DD3-E236-4B86-D103-2AF40D9B8809}" dt="2026-06-30T16:39:34.429" v="322"/>
        <pc:sldMkLst>
          <pc:docMk/>
          <pc:sldMk cId="4193559347" sldId="1003"/>
        </pc:sldMkLst>
      </pc:sldChg>
      <pc:sldChg chg="del">
        <pc:chgData name="Yvie Johnson" userId="S::yvonne.johnson_oregoned.org#ext#@neahq.onmicrosoft.com::329e8a35-80c5-464d-8280-a867152f8de6" providerId="AD" clId="Web-{D99A2DD3-E236-4B86-D103-2AF40D9B8809}" dt="2026-06-30T16:39:34.429" v="321"/>
        <pc:sldMkLst>
          <pc:docMk/>
          <pc:sldMk cId="3510299410" sldId="1004"/>
        </pc:sldMkLst>
      </pc:sldChg>
      <pc:sldChg chg="del">
        <pc:chgData name="Yvie Johnson" userId="S::yvonne.johnson_oregoned.org#ext#@neahq.onmicrosoft.com::329e8a35-80c5-464d-8280-a867152f8de6" providerId="AD" clId="Web-{D99A2DD3-E236-4B86-D103-2AF40D9B8809}" dt="2026-06-30T16:39:34.429" v="320"/>
        <pc:sldMkLst>
          <pc:docMk/>
          <pc:sldMk cId="1037000913" sldId="1005"/>
        </pc:sldMkLst>
      </pc:sldChg>
      <pc:sldChg chg="del">
        <pc:chgData name="Yvie Johnson" userId="S::yvonne.johnson_oregoned.org#ext#@neahq.onmicrosoft.com::329e8a35-80c5-464d-8280-a867152f8de6" providerId="AD" clId="Web-{D99A2DD3-E236-4B86-D103-2AF40D9B8809}" dt="2026-06-30T16:39:34.429" v="319"/>
        <pc:sldMkLst>
          <pc:docMk/>
          <pc:sldMk cId="747876774" sldId="1006"/>
        </pc:sldMkLst>
      </pc:sldChg>
      <pc:sldChg chg="del">
        <pc:chgData name="Yvie Johnson" userId="S::yvonne.johnson_oregoned.org#ext#@neahq.onmicrosoft.com::329e8a35-80c5-464d-8280-a867152f8de6" providerId="AD" clId="Web-{D99A2DD3-E236-4B86-D103-2AF40D9B8809}" dt="2026-06-30T16:39:34.429" v="318"/>
        <pc:sldMkLst>
          <pc:docMk/>
          <pc:sldMk cId="695922938" sldId="1007"/>
        </pc:sldMkLst>
      </pc:sldChg>
      <pc:sldChg chg="del">
        <pc:chgData name="Yvie Johnson" userId="S::yvonne.johnson_oregoned.org#ext#@neahq.onmicrosoft.com::329e8a35-80c5-464d-8280-a867152f8de6" providerId="AD" clId="Web-{D99A2DD3-E236-4B86-D103-2AF40D9B8809}" dt="2026-06-30T16:39:34.429" v="317"/>
        <pc:sldMkLst>
          <pc:docMk/>
          <pc:sldMk cId="2295659050" sldId="1008"/>
        </pc:sldMkLst>
      </pc:sldChg>
      <pc:sldChg chg="del">
        <pc:chgData name="Yvie Johnson" userId="S::yvonne.johnson_oregoned.org#ext#@neahq.onmicrosoft.com::329e8a35-80c5-464d-8280-a867152f8de6" providerId="AD" clId="Web-{D99A2DD3-E236-4B86-D103-2AF40D9B8809}" dt="2026-06-30T16:39:34.429" v="316"/>
        <pc:sldMkLst>
          <pc:docMk/>
          <pc:sldMk cId="4238051625" sldId="1009"/>
        </pc:sldMkLst>
      </pc:sldChg>
      <pc:sldChg chg="del">
        <pc:chgData name="Yvie Johnson" userId="S::yvonne.johnson_oregoned.org#ext#@neahq.onmicrosoft.com::329e8a35-80c5-464d-8280-a867152f8de6" providerId="AD" clId="Web-{D99A2DD3-E236-4B86-D103-2AF40D9B8809}" dt="2026-06-30T16:39:34.414" v="315"/>
        <pc:sldMkLst>
          <pc:docMk/>
          <pc:sldMk cId="2004196217" sldId="1010"/>
        </pc:sldMkLst>
      </pc:sldChg>
      <pc:sldChg chg="del">
        <pc:chgData name="Yvie Johnson" userId="S::yvonne.johnson_oregoned.org#ext#@neahq.onmicrosoft.com::329e8a35-80c5-464d-8280-a867152f8de6" providerId="AD" clId="Web-{D99A2DD3-E236-4B86-D103-2AF40D9B8809}" dt="2026-06-30T16:39:34.414" v="314"/>
        <pc:sldMkLst>
          <pc:docMk/>
          <pc:sldMk cId="2812626313" sldId="1011"/>
        </pc:sldMkLst>
      </pc:sldChg>
      <pc:sldChg chg="del">
        <pc:chgData name="Yvie Johnson" userId="S::yvonne.johnson_oregoned.org#ext#@neahq.onmicrosoft.com::329e8a35-80c5-464d-8280-a867152f8de6" providerId="AD" clId="Web-{D99A2DD3-E236-4B86-D103-2AF40D9B8809}" dt="2026-06-30T16:39:34.414" v="313"/>
        <pc:sldMkLst>
          <pc:docMk/>
          <pc:sldMk cId="3072677439" sldId="1012"/>
        </pc:sldMkLst>
      </pc:sldChg>
      <pc:sldChg chg="del">
        <pc:chgData name="Yvie Johnson" userId="S::yvonne.johnson_oregoned.org#ext#@neahq.onmicrosoft.com::329e8a35-80c5-464d-8280-a867152f8de6" providerId="AD" clId="Web-{D99A2DD3-E236-4B86-D103-2AF40D9B8809}" dt="2026-06-30T16:39:34.414" v="312"/>
        <pc:sldMkLst>
          <pc:docMk/>
          <pc:sldMk cId="2027706912" sldId="1013"/>
        </pc:sldMkLst>
      </pc:sldChg>
      <pc:sldChg chg="del">
        <pc:chgData name="Yvie Johnson" userId="S::yvonne.johnson_oregoned.org#ext#@neahq.onmicrosoft.com::329e8a35-80c5-464d-8280-a867152f8de6" providerId="AD" clId="Web-{D99A2DD3-E236-4B86-D103-2AF40D9B8809}" dt="2026-06-30T16:39:34.414" v="311"/>
        <pc:sldMkLst>
          <pc:docMk/>
          <pc:sldMk cId="2999941255" sldId="1014"/>
        </pc:sldMkLst>
      </pc:sldChg>
      <pc:sldChg chg="del">
        <pc:chgData name="Yvie Johnson" userId="S::yvonne.johnson_oregoned.org#ext#@neahq.onmicrosoft.com::329e8a35-80c5-464d-8280-a867152f8de6" providerId="AD" clId="Web-{D99A2DD3-E236-4B86-D103-2AF40D9B8809}" dt="2026-06-30T16:39:34.414" v="310"/>
        <pc:sldMkLst>
          <pc:docMk/>
          <pc:sldMk cId="4274047097" sldId="1015"/>
        </pc:sldMkLst>
      </pc:sldChg>
      <pc:sldChg chg="del">
        <pc:chgData name="Yvie Johnson" userId="S::yvonne.johnson_oregoned.org#ext#@neahq.onmicrosoft.com::329e8a35-80c5-464d-8280-a867152f8de6" providerId="AD" clId="Web-{D99A2DD3-E236-4B86-D103-2AF40D9B8809}" dt="2026-06-30T16:39:34.414" v="309"/>
        <pc:sldMkLst>
          <pc:docMk/>
          <pc:sldMk cId="3195002213" sldId="1016"/>
        </pc:sldMkLst>
      </pc:sldChg>
      <pc:sldChg chg="del">
        <pc:chgData name="Yvie Johnson" userId="S::yvonne.johnson_oregoned.org#ext#@neahq.onmicrosoft.com::329e8a35-80c5-464d-8280-a867152f8de6" providerId="AD" clId="Web-{D99A2DD3-E236-4B86-D103-2AF40D9B8809}" dt="2026-06-30T16:39:34.414" v="308"/>
        <pc:sldMkLst>
          <pc:docMk/>
          <pc:sldMk cId="3278286921" sldId="1017"/>
        </pc:sldMkLst>
      </pc:sldChg>
      <pc:sldChg chg="del">
        <pc:chgData name="Yvie Johnson" userId="S::yvonne.johnson_oregoned.org#ext#@neahq.onmicrosoft.com::329e8a35-80c5-464d-8280-a867152f8de6" providerId="AD" clId="Web-{D99A2DD3-E236-4B86-D103-2AF40D9B8809}" dt="2026-06-30T16:39:34.414" v="307"/>
        <pc:sldMkLst>
          <pc:docMk/>
          <pc:sldMk cId="2940420962" sldId="1018"/>
        </pc:sldMkLst>
      </pc:sldChg>
      <pc:sldChg chg="del">
        <pc:chgData name="Yvie Johnson" userId="S::yvonne.johnson_oregoned.org#ext#@neahq.onmicrosoft.com::329e8a35-80c5-464d-8280-a867152f8de6" providerId="AD" clId="Web-{D99A2DD3-E236-4B86-D103-2AF40D9B8809}" dt="2026-06-30T16:39:34.398" v="305"/>
        <pc:sldMkLst>
          <pc:docMk/>
          <pc:sldMk cId="3745253046" sldId="1019"/>
        </pc:sldMkLst>
      </pc:sldChg>
      <pc:sldChg chg="del">
        <pc:chgData name="Yvie Johnson" userId="S::yvonne.johnson_oregoned.org#ext#@neahq.onmicrosoft.com::329e8a35-80c5-464d-8280-a867152f8de6" providerId="AD" clId="Web-{D99A2DD3-E236-4B86-D103-2AF40D9B8809}" dt="2026-06-30T16:39:34.398" v="304"/>
        <pc:sldMkLst>
          <pc:docMk/>
          <pc:sldMk cId="3413157183" sldId="1020"/>
        </pc:sldMkLst>
      </pc:sldChg>
      <pc:sldChg chg="del">
        <pc:chgData name="Yvie Johnson" userId="S::yvonne.johnson_oregoned.org#ext#@neahq.onmicrosoft.com::329e8a35-80c5-464d-8280-a867152f8de6" providerId="AD" clId="Web-{D99A2DD3-E236-4B86-D103-2AF40D9B8809}" dt="2026-06-30T16:39:34.398" v="303"/>
        <pc:sldMkLst>
          <pc:docMk/>
          <pc:sldMk cId="3416017764" sldId="1021"/>
        </pc:sldMkLst>
      </pc:sldChg>
      <pc:sldChg chg="del">
        <pc:chgData name="Yvie Johnson" userId="S::yvonne.johnson_oregoned.org#ext#@neahq.onmicrosoft.com::329e8a35-80c5-464d-8280-a867152f8de6" providerId="AD" clId="Web-{D99A2DD3-E236-4B86-D103-2AF40D9B8809}" dt="2026-06-30T16:39:34.398" v="302"/>
        <pc:sldMkLst>
          <pc:docMk/>
          <pc:sldMk cId="1401691690" sldId="1022"/>
        </pc:sldMkLst>
      </pc:sldChg>
      <pc:sldChg chg="del">
        <pc:chgData name="Yvie Johnson" userId="S::yvonne.johnson_oregoned.org#ext#@neahq.onmicrosoft.com::329e8a35-80c5-464d-8280-a867152f8de6" providerId="AD" clId="Web-{D99A2DD3-E236-4B86-D103-2AF40D9B8809}" dt="2026-06-30T16:39:34.398" v="301"/>
        <pc:sldMkLst>
          <pc:docMk/>
          <pc:sldMk cId="2586472660" sldId="1023"/>
        </pc:sldMkLst>
      </pc:sldChg>
      <pc:sldChg chg="modSp add replId">
        <pc:chgData name="Yvie Johnson" userId="S::yvonne.johnson_oregoned.org#ext#@neahq.onmicrosoft.com::329e8a35-80c5-464d-8280-a867152f8de6" providerId="AD" clId="Web-{D99A2DD3-E236-4B86-D103-2AF40D9B8809}" dt="2026-06-30T16:32:24.460" v="247" actId="20577"/>
        <pc:sldMkLst>
          <pc:docMk/>
          <pc:sldMk cId="2694717577" sldId="1024"/>
        </pc:sldMkLst>
        <pc:spChg chg="mod">
          <ac:chgData name="Yvie Johnson" userId="S::yvonne.johnson_oregoned.org#ext#@neahq.onmicrosoft.com::329e8a35-80c5-464d-8280-a867152f8de6" providerId="AD" clId="Web-{D99A2DD3-E236-4B86-D103-2AF40D9B8809}" dt="2026-06-30T16:32:24.460" v="247" actId="20577"/>
          <ac:spMkLst>
            <pc:docMk/>
            <pc:sldMk cId="2694717577" sldId="1024"/>
            <ac:spMk id="2" creationId="{FC236DD7-AB53-AC3B-2F15-1FAF52E10379}"/>
          </ac:spMkLst>
        </pc:spChg>
      </pc:sldChg>
      <pc:sldChg chg="modSp add replId">
        <pc:chgData name="Yvie Johnson" userId="S::yvonne.johnson_oregoned.org#ext#@neahq.onmicrosoft.com::329e8a35-80c5-464d-8280-a867152f8de6" providerId="AD" clId="Web-{D99A2DD3-E236-4B86-D103-2AF40D9B8809}" dt="2026-06-30T16:32:59.038" v="264" actId="20577"/>
        <pc:sldMkLst>
          <pc:docMk/>
          <pc:sldMk cId="647187773" sldId="1025"/>
        </pc:sldMkLst>
        <pc:spChg chg="mod">
          <ac:chgData name="Yvie Johnson" userId="S::yvonne.johnson_oregoned.org#ext#@neahq.onmicrosoft.com::329e8a35-80c5-464d-8280-a867152f8de6" providerId="AD" clId="Web-{D99A2DD3-E236-4B86-D103-2AF40D9B8809}" dt="2026-06-30T16:32:52.757" v="254" actId="20577"/>
          <ac:spMkLst>
            <pc:docMk/>
            <pc:sldMk cId="647187773" sldId="1025"/>
            <ac:spMk id="2" creationId="{B357F38F-CA7C-3023-02F4-CF6B8FE77D59}"/>
          </ac:spMkLst>
        </pc:spChg>
        <pc:spChg chg="mod">
          <ac:chgData name="Yvie Johnson" userId="S::yvonne.johnson_oregoned.org#ext#@neahq.onmicrosoft.com::329e8a35-80c5-464d-8280-a867152f8de6" providerId="AD" clId="Web-{D99A2DD3-E236-4B86-D103-2AF40D9B8809}" dt="2026-06-30T16:32:59.038" v="264" actId="20577"/>
          <ac:spMkLst>
            <pc:docMk/>
            <pc:sldMk cId="647187773" sldId="1025"/>
            <ac:spMk id="3" creationId="{F6380954-2D82-8677-CE6E-713C1122D2C6}"/>
          </ac:spMkLst>
        </pc:spChg>
      </pc:sldChg>
      <pc:sldChg chg="modSp add ord replId">
        <pc:chgData name="Yvie Johnson" userId="S::yvonne.johnson_oregoned.org#ext#@neahq.onmicrosoft.com::329e8a35-80c5-464d-8280-a867152f8de6" providerId="AD" clId="Web-{D99A2DD3-E236-4B86-D103-2AF40D9B8809}" dt="2026-06-30T16:33:25.101" v="273" actId="20577"/>
        <pc:sldMkLst>
          <pc:docMk/>
          <pc:sldMk cId="2032152671" sldId="1026"/>
        </pc:sldMkLst>
        <pc:spChg chg="mod">
          <ac:chgData name="Yvie Johnson" userId="S::yvonne.johnson_oregoned.org#ext#@neahq.onmicrosoft.com::329e8a35-80c5-464d-8280-a867152f8de6" providerId="AD" clId="Web-{D99A2DD3-E236-4B86-D103-2AF40D9B8809}" dt="2026-06-30T16:33:25.101" v="273" actId="20577"/>
          <ac:spMkLst>
            <pc:docMk/>
            <pc:sldMk cId="2032152671" sldId="1026"/>
            <ac:spMk id="2" creationId="{DCD2F33F-A373-0357-3868-25F430FB0509}"/>
          </ac:spMkLst>
        </pc:spChg>
      </pc:sldChg>
      <pc:sldChg chg="modSp add replId">
        <pc:chgData name="Yvie Johnson" userId="S::yvonne.johnson_oregoned.org#ext#@neahq.onmicrosoft.com::329e8a35-80c5-464d-8280-a867152f8de6" providerId="AD" clId="Web-{D99A2DD3-E236-4B86-D103-2AF40D9B8809}" dt="2026-06-30T16:33:36.195" v="283" actId="20577"/>
        <pc:sldMkLst>
          <pc:docMk/>
          <pc:sldMk cId="632701685" sldId="1027"/>
        </pc:sldMkLst>
        <pc:spChg chg="mod">
          <ac:chgData name="Yvie Johnson" userId="S::yvonne.johnson_oregoned.org#ext#@neahq.onmicrosoft.com::329e8a35-80c5-464d-8280-a867152f8de6" providerId="AD" clId="Web-{D99A2DD3-E236-4B86-D103-2AF40D9B8809}" dt="2026-06-30T16:33:36.195" v="283" actId="20577"/>
          <ac:spMkLst>
            <pc:docMk/>
            <pc:sldMk cId="632701685" sldId="1027"/>
            <ac:spMk id="2" creationId="{9931AE02-0AB4-E24E-BB44-651D960C3349}"/>
          </ac:spMkLst>
        </pc:spChg>
      </pc:sldChg>
      <pc:sldChg chg="modSp add replId">
        <pc:chgData name="Yvie Johnson" userId="S::yvonne.johnson_oregoned.org#ext#@neahq.onmicrosoft.com::329e8a35-80c5-464d-8280-a867152f8de6" providerId="AD" clId="Web-{D99A2DD3-E236-4B86-D103-2AF40D9B8809}" dt="2026-06-30T16:35:55.585" v="289" actId="20577"/>
        <pc:sldMkLst>
          <pc:docMk/>
          <pc:sldMk cId="4125241950" sldId="1028"/>
        </pc:sldMkLst>
        <pc:spChg chg="mod">
          <ac:chgData name="Yvie Johnson" userId="S::yvonne.johnson_oregoned.org#ext#@neahq.onmicrosoft.com::329e8a35-80c5-464d-8280-a867152f8de6" providerId="AD" clId="Web-{D99A2DD3-E236-4B86-D103-2AF40D9B8809}" dt="2026-06-30T16:35:55.585" v="289" actId="20577"/>
          <ac:spMkLst>
            <pc:docMk/>
            <pc:sldMk cId="4125241950" sldId="1028"/>
            <ac:spMk id="2" creationId="{0E2A5029-6F2D-272E-A398-9D5F12381C72}"/>
          </ac:spMkLst>
        </pc:spChg>
      </pc:sldChg>
      <pc:sldChg chg="add">
        <pc:chgData name="Yvie Johnson" userId="S::yvonne.johnson_oregoned.org#ext#@neahq.onmicrosoft.com::329e8a35-80c5-464d-8280-a867152f8de6" providerId="AD" clId="Web-{D99A2DD3-E236-4B86-D103-2AF40D9B8809}" dt="2026-06-30T16:35:29.882" v="285"/>
        <pc:sldMkLst>
          <pc:docMk/>
          <pc:sldMk cId="2894847459" sldId="1029"/>
        </pc:sldMkLst>
      </pc:sldChg>
    </pc:docChg>
  </pc:docChgLst>
</pc:chgInfo>
</file>

<file path=ppt/comments/modernComment_38B_2B8E8543.xml><?xml version="1.0" encoding="utf-8"?>
<p188:cmLst xmlns:a="http://schemas.openxmlformats.org/drawingml/2006/main" xmlns:r="http://schemas.openxmlformats.org/officeDocument/2006/relationships" xmlns:p188="http://schemas.microsoft.com/office/powerpoint/2018/8/main">
  <p188:cm id="{1063B5E2-6124-4988-A52A-B3661A75EA5B}" authorId="{C87F5027-6378-70D7-03EF-E0351A76D30C}" created="2026-06-30T08:01:50.387">
    <pc:sldMkLst xmlns:pc="http://schemas.microsoft.com/office/powerpoint/2013/main/command">
      <pc:docMk/>
      <pc:sldMk cId="730760515" sldId="907"/>
    </pc:sldMkLst>
    <p188:txBody>
      <a:bodyPr/>
      <a:lstStyle/>
      <a:p>
        <a:r>
          <a:rPr lang="en-US"/>
          <a:t>Update</a:t>
        </a:r>
      </a:p>
    </p188:txBody>
  </p188:cm>
</p188:cmLst>
</file>

<file path=ppt/comments/modernComment_39C_4EA08F82.xml><?xml version="1.0" encoding="utf-8"?>
<p188:cmLst xmlns:a="http://schemas.openxmlformats.org/drawingml/2006/main" xmlns:r="http://schemas.openxmlformats.org/officeDocument/2006/relationships" xmlns:p188="http://schemas.microsoft.com/office/powerpoint/2018/8/main">
  <p188:cm id="{A3198094-A35C-4BB3-A96E-CF8D8C293A6C}" authorId="{C87F5027-6378-70D7-03EF-E0351A76D30C}" created="2026-06-30T18:57:11.584">
    <pc:sldMkLst xmlns:pc="http://schemas.microsoft.com/office/powerpoint/2013/main/command">
      <pc:docMk/>
      <pc:sldMk cId="1319145346" sldId="924"/>
    </pc:sldMkLst>
    <p188:txBody>
      <a:bodyPr/>
      <a:lstStyle/>
      <a:p>
        <a:r>
          <a:rPr lang="en-US"/>
          <a:t>Review the tools and connect the dots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9113CD-40C6-4FCE-AC58-EA6E754AC1C9}" type="datetimeFigureOut">
              <a:t>6/30/2026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9AFFF-78B6-4EF3-84D6-CCD008757C2B}" type="slidenum">
              <a:t>‹#›</a:t>
            </a:fld>
            <a:endParaRPr lang="en-US"/>
          </a:p>
        </p:txBody>
      </p:sp>
    </p:spTree>
    <p:extLst>
      <p:ext uri="{BB962C8B-B14F-4D97-AF65-F5344CB8AC3E}">
        <p14:creationId xmlns:p14="http://schemas.microsoft.com/office/powerpoint/2010/main" val="2806203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9490" y="6172200"/>
            <a:ext cx="6096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1277601" y="6172200"/>
            <a:ext cx="304800"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0" name="Rectangle 9"/>
          <p:cNvSpPr/>
          <p:nvPr/>
        </p:nvSpPr>
        <p:spPr bwMode="ltGray">
          <a:xfrm>
            <a:off x="1835890"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1" name="Rectangle 10"/>
          <p:cNvSpPr/>
          <p:nvPr/>
        </p:nvSpPr>
        <p:spPr bwMode="gray">
          <a:xfrm>
            <a:off x="0" y="0"/>
            <a:ext cx="181361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12" name="Rectangle 11"/>
          <p:cNvSpPr/>
          <p:nvPr/>
        </p:nvSpPr>
        <p:spPr bwMode="ltGray">
          <a:xfrm>
            <a:off x="1" y="6172200"/>
            <a:ext cx="12192000"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3" name="Straight Connector 12"/>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0" y="6172200"/>
            <a:ext cx="1791331"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5" name="Straight Connector 14"/>
          <p:cNvCxnSpPr/>
          <p:nvPr/>
        </p:nvCxnSpPr>
        <p:spPr bwMode="white">
          <a:xfrm>
            <a:off x="1813610"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549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854" y="1600994"/>
            <a:ext cx="833120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854" y="4394775"/>
            <a:ext cx="7518400"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191"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27" y="4234917"/>
            <a:ext cx="1723178"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82401"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0" name="Rectangle 19"/>
          <p:cNvSpPr/>
          <p:nvPr/>
        </p:nvSpPr>
        <p:spPr bwMode="gray">
          <a:xfrm>
            <a:off x="11277601" y="5638800"/>
            <a:ext cx="304800"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4" name="Rectangle 23"/>
          <p:cNvSpPr/>
          <p:nvPr/>
        </p:nvSpPr>
        <p:spPr bwMode="gray">
          <a:xfrm>
            <a:off x="1216469" y="5638800"/>
            <a:ext cx="609600"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1" name="Rectangle 20"/>
          <p:cNvSpPr/>
          <p:nvPr/>
        </p:nvSpPr>
        <p:spPr bwMode="ltGray">
          <a:xfrm>
            <a:off x="1" y="5638800"/>
            <a:ext cx="12192000"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2" name="Straight Connector 21"/>
          <p:cNvCxnSpPr/>
          <p:nvPr/>
        </p:nvCxnSpPr>
        <p:spPr bwMode="white">
          <a:xfrm>
            <a:off x="11576308"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469"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23" name="Straight Connector 22"/>
          <p:cNvCxnSpPr/>
          <p:nvPr/>
        </p:nvCxnSpPr>
        <p:spPr bwMode="white">
          <a:xfrm>
            <a:off x="1216469"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824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7" name="Rectangle 26"/>
          <p:cNvSpPr/>
          <p:nvPr/>
        </p:nvSpPr>
        <p:spPr bwMode="gray">
          <a:xfrm>
            <a:off x="11277601" y="0"/>
            <a:ext cx="304800"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8" name="Rectangle 27"/>
          <p:cNvSpPr/>
          <p:nvPr/>
        </p:nvSpPr>
        <p:spPr bwMode="gray">
          <a:xfrm>
            <a:off x="1219201" y="0"/>
            <a:ext cx="6096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29" name="Rectangle 28"/>
          <p:cNvSpPr/>
          <p:nvPr/>
        </p:nvSpPr>
        <p:spPr>
          <a:xfrm>
            <a:off x="-2" y="0"/>
            <a:ext cx="121920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30" name="Rectangle 29"/>
          <p:cNvSpPr/>
          <p:nvPr/>
        </p:nvSpPr>
        <p:spPr bwMode="ltGray">
          <a:xfrm>
            <a:off x="1" y="0"/>
            <a:ext cx="12192000"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1" name="Straight Connector 30"/>
          <p:cNvCxnSpPr/>
          <p:nvPr/>
        </p:nvCxnSpPr>
        <p:spPr bwMode="white">
          <a:xfrm>
            <a:off x="11576308"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469"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33" name="Straight Connector 32"/>
          <p:cNvCxnSpPr/>
          <p:nvPr/>
        </p:nvCxnSpPr>
        <p:spPr bwMode="white">
          <a:xfrm>
            <a:off x="1219202"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4524" y="1605932"/>
            <a:ext cx="8285430"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6465" y="4309413"/>
            <a:ext cx="7266515"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9350" y="6356352"/>
            <a:ext cx="6096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52" y="1752600"/>
            <a:ext cx="3104571"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851" y="1600200"/>
            <a:ext cx="481584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3360" y="1600200"/>
            <a:ext cx="4815840"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6/30/2026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851"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851" y="2514707"/>
            <a:ext cx="4815840"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9057" y="1499616"/>
            <a:ext cx="4820143"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9057" y="2514600"/>
            <a:ext cx="4820143"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6/30/2026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6/30/2026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403" y="0"/>
            <a:ext cx="3048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6" name="Rectangle 5"/>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7" name="Straight Connector 6"/>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72800" y="0"/>
            <a:ext cx="92286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black">
          <a:xfrm>
            <a:off x="11895662"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Date Placeholder 1"/>
          <p:cNvSpPr>
            <a:spLocks noGrp="1"/>
          </p:cNvSpPr>
          <p:nvPr>
            <p:ph type="dt" sz="half" idx="10"/>
          </p:nvPr>
        </p:nvSpPr>
        <p:spPr/>
        <p:txBody>
          <a:bodyPr/>
          <a:lstStyle/>
          <a:p>
            <a:fld id="{C2C6F8EA-316C-41DE-B9A4-EDCC3A85ED9A}" type="datetimeFigureOut">
              <a:rPr lang="en-US"/>
              <a:t>6/30/2026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4" y="6063388"/>
            <a:ext cx="604858"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955" y="0"/>
            <a:ext cx="414879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cxnSp>
        <p:nvCxnSpPr>
          <p:cNvPr id="10" name="Straight Connector 9"/>
          <p:cNvCxnSpPr/>
          <p:nvPr/>
        </p:nvCxnSpPr>
        <p:spPr bwMode="white">
          <a:xfrm>
            <a:off x="62195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bwMode="white">
          <a:xfrm>
            <a:off x="1074520" y="381000"/>
            <a:ext cx="3294280"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1600" y="482600"/>
            <a:ext cx="6197600"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520" y="1828800"/>
            <a:ext cx="3294280"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6/30/2026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79" y="6172201"/>
            <a:ext cx="53575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600"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black">
          <a:xfrm>
            <a:off x="11887200" y="0"/>
            <a:ext cx="304800"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9" name="Rectangle 8"/>
          <p:cNvSpPr/>
          <p:nvPr/>
        </p:nvSpPr>
        <p:spPr bwMode="ltGray">
          <a:xfrm>
            <a:off x="4876800" y="0"/>
            <a:ext cx="7018862"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2" name="Title 1"/>
          <p:cNvSpPr>
            <a:spLocks noGrp="1"/>
          </p:cNvSpPr>
          <p:nvPr>
            <p:ph type="title"/>
          </p:nvPr>
        </p:nvSpPr>
        <p:spPr>
          <a:xfrm>
            <a:off x="1074520" y="381000"/>
            <a:ext cx="3294280"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1600" y="482600"/>
            <a:ext cx="6197600"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520" y="1828800"/>
            <a:ext cx="3294280"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6/30/2026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8296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6114" y="5874432"/>
            <a:ext cx="1951428"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7200" y="0"/>
            <a:ext cx="304800"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617304" y="0"/>
            <a:ext cx="6096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0" y="0"/>
            <a:ext cx="609600"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1" name="Straight Connector 10"/>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30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602112" y="685800"/>
            <a:ext cx="1787992"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9030" y="685800"/>
            <a:ext cx="7850643"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6/30/2026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862" y="719763"/>
            <a:ext cx="559181" cy="616905"/>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3865643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rgbClr val="3B86A5"/>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533"/>
          </a:p>
        </p:txBody>
      </p:sp>
      <p:sp>
        <p:nvSpPr>
          <p:cNvPr id="27" name="Google Shape;27;p4"/>
          <p:cNvSpPr txBox="1">
            <a:spLocks noGrp="1"/>
          </p:cNvSpPr>
          <p:nvPr>
            <p:ph type="title"/>
          </p:nvPr>
        </p:nvSpPr>
        <p:spPr>
          <a:xfrm>
            <a:off x="415601"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Clr>
                <a:srgbClr val="0B466B"/>
              </a:buClr>
              <a:buSzPts val="3600"/>
              <a:buFont typeface="Roboto"/>
              <a:buNone/>
              <a:defRPr>
                <a:solidFill>
                  <a:srgbClr val="0B466B"/>
                </a:solidFill>
                <a:latin typeface="Roboto"/>
                <a:ea typeface="Roboto"/>
                <a:cs typeface="Roboto"/>
                <a:sym typeface="Roboto"/>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1" y="1688433"/>
            <a:ext cx="11360800" cy="4403600"/>
          </a:xfrm>
          <a:prstGeom prst="rect">
            <a:avLst/>
          </a:prstGeom>
        </p:spPr>
        <p:txBody>
          <a:bodyPr spcFirstLastPara="1" wrap="square" lIns="91425" tIns="91425" rIns="91425" bIns="91425" anchor="t" anchorCtr="0">
            <a:normAutofit/>
          </a:bodyPr>
          <a:lstStyle>
            <a:lvl1pPr marL="609448" lvl="0" indent="-457086">
              <a:spcBef>
                <a:spcPts val="0"/>
              </a:spcBef>
              <a:spcAft>
                <a:spcPts val="0"/>
              </a:spcAft>
              <a:buSzPts val="1800"/>
              <a:buFont typeface="Roboto"/>
              <a:buChar char="●"/>
              <a:defRPr>
                <a:latin typeface="Roboto"/>
                <a:ea typeface="Roboto"/>
                <a:cs typeface="Roboto"/>
                <a:sym typeface="Roboto"/>
              </a:defRPr>
            </a:lvl1pPr>
            <a:lvl2pPr marL="1218895" lvl="1" indent="-423228">
              <a:spcBef>
                <a:spcPts val="0"/>
              </a:spcBef>
              <a:spcAft>
                <a:spcPts val="0"/>
              </a:spcAft>
              <a:buSzPts val="1400"/>
              <a:buFont typeface="Roboto"/>
              <a:buChar char="○"/>
              <a:defRPr>
                <a:latin typeface="Roboto"/>
                <a:ea typeface="Roboto"/>
                <a:cs typeface="Roboto"/>
                <a:sym typeface="Roboto"/>
              </a:defRPr>
            </a:lvl2pPr>
            <a:lvl3pPr marL="1828343" lvl="2" indent="-423228">
              <a:spcBef>
                <a:spcPts val="0"/>
              </a:spcBef>
              <a:spcAft>
                <a:spcPts val="0"/>
              </a:spcAft>
              <a:buSzPts val="1400"/>
              <a:buFont typeface="Roboto"/>
              <a:buChar char="■"/>
              <a:defRPr>
                <a:latin typeface="Roboto"/>
                <a:ea typeface="Roboto"/>
                <a:cs typeface="Roboto"/>
                <a:sym typeface="Roboto"/>
              </a:defRPr>
            </a:lvl3pPr>
            <a:lvl4pPr marL="2437790" lvl="3" indent="-423228">
              <a:spcBef>
                <a:spcPts val="0"/>
              </a:spcBef>
              <a:spcAft>
                <a:spcPts val="0"/>
              </a:spcAft>
              <a:buSzPts val="1400"/>
              <a:buFont typeface="Roboto"/>
              <a:buChar char="●"/>
              <a:defRPr>
                <a:latin typeface="Roboto"/>
                <a:ea typeface="Roboto"/>
                <a:cs typeface="Roboto"/>
                <a:sym typeface="Roboto"/>
              </a:defRPr>
            </a:lvl4pPr>
            <a:lvl5pPr marL="3047238" lvl="4" indent="-423228">
              <a:spcBef>
                <a:spcPts val="0"/>
              </a:spcBef>
              <a:spcAft>
                <a:spcPts val="0"/>
              </a:spcAft>
              <a:buSzPts val="1400"/>
              <a:buFont typeface="Roboto"/>
              <a:buChar char="○"/>
              <a:defRPr>
                <a:latin typeface="Roboto"/>
                <a:ea typeface="Roboto"/>
                <a:cs typeface="Roboto"/>
                <a:sym typeface="Roboto"/>
              </a:defRPr>
            </a:lvl5pPr>
            <a:lvl6pPr marL="3656686" lvl="5" indent="-423228">
              <a:spcBef>
                <a:spcPts val="0"/>
              </a:spcBef>
              <a:spcAft>
                <a:spcPts val="0"/>
              </a:spcAft>
              <a:buSzPts val="1400"/>
              <a:buFont typeface="Roboto"/>
              <a:buChar char="■"/>
              <a:defRPr>
                <a:latin typeface="Roboto"/>
                <a:ea typeface="Roboto"/>
                <a:cs typeface="Roboto"/>
                <a:sym typeface="Roboto"/>
              </a:defRPr>
            </a:lvl6pPr>
            <a:lvl7pPr marL="4266133" lvl="6" indent="-423228">
              <a:spcBef>
                <a:spcPts val="0"/>
              </a:spcBef>
              <a:spcAft>
                <a:spcPts val="0"/>
              </a:spcAft>
              <a:buSzPts val="1400"/>
              <a:buFont typeface="Roboto"/>
              <a:buChar char="●"/>
              <a:defRPr>
                <a:latin typeface="Roboto"/>
                <a:ea typeface="Roboto"/>
                <a:cs typeface="Roboto"/>
                <a:sym typeface="Roboto"/>
              </a:defRPr>
            </a:lvl7pPr>
            <a:lvl8pPr marL="4875581" lvl="7" indent="-423228">
              <a:spcBef>
                <a:spcPts val="0"/>
              </a:spcBef>
              <a:spcAft>
                <a:spcPts val="0"/>
              </a:spcAft>
              <a:buSzPts val="1400"/>
              <a:buFont typeface="Roboto"/>
              <a:buChar char="○"/>
              <a:defRPr>
                <a:latin typeface="Roboto"/>
                <a:ea typeface="Roboto"/>
                <a:cs typeface="Roboto"/>
                <a:sym typeface="Roboto"/>
              </a:defRPr>
            </a:lvl8pPr>
            <a:lvl9pPr marL="5485028" lvl="8" indent="-423228">
              <a:spcBef>
                <a:spcPts val="0"/>
              </a:spcBef>
              <a:spcAft>
                <a:spcPts val="0"/>
              </a:spcAft>
              <a:buSzPts val="1400"/>
              <a:buFont typeface="Roboto"/>
              <a:buChar char="■"/>
              <a:defRPr>
                <a:latin typeface="Roboto"/>
                <a:ea typeface="Roboto"/>
                <a:cs typeface="Roboto"/>
                <a:sym typeface="Roboto"/>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394430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6/30/2026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51564" y="517565"/>
            <a:ext cx="488870" cy="12192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sz="1800"/>
          </a:p>
        </p:txBody>
      </p:sp>
      <p:sp>
        <p:nvSpPr>
          <p:cNvPr id="8" name="Rectangle 7"/>
          <p:cNvSpPr/>
          <p:nvPr/>
        </p:nvSpPr>
        <p:spPr bwMode="ltGray">
          <a:xfrm>
            <a:off x="250357" y="0"/>
            <a:ext cx="2503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sp>
        <p:nvSpPr>
          <p:cNvPr id="9" name="Rectangle 8"/>
          <p:cNvSpPr/>
          <p:nvPr/>
        </p:nvSpPr>
        <p:spPr bwMode="gray">
          <a:xfrm>
            <a:off x="1" y="0"/>
            <a:ext cx="250356"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1800"/>
          </a:p>
        </p:txBody>
      </p:sp>
      <p:cxnSp>
        <p:nvCxnSpPr>
          <p:cNvPr id="14" name="Straight Connector 13"/>
          <p:cNvCxnSpPr/>
          <p:nvPr/>
        </p:nvCxnSpPr>
        <p:spPr bwMode="white">
          <a:xfrm>
            <a:off x="617304" y="7362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304" y="1345819"/>
            <a:ext cx="609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356"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852" y="177801"/>
            <a:ext cx="9785349"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852" y="1600200"/>
            <a:ext cx="9785349"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1600" y="6356352"/>
            <a:ext cx="1219201"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6/30/2026</a:t>
            </a:fld>
            <a:endParaRPr lang="en-US"/>
          </a:p>
        </p:txBody>
      </p:sp>
      <p:sp>
        <p:nvSpPr>
          <p:cNvPr id="5" name="Footer Placeholder 4"/>
          <p:cNvSpPr>
            <a:spLocks noGrp="1"/>
          </p:cNvSpPr>
          <p:nvPr>
            <p:ph type="ftr" sz="quarter" idx="3"/>
          </p:nvPr>
        </p:nvSpPr>
        <p:spPr>
          <a:xfrm>
            <a:off x="6597652" y="6356352"/>
            <a:ext cx="3975100"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9601" y="6356352"/>
            <a:ext cx="609600"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5">
            <a:alphaModFix/>
          </a:blip>
          <a:srcRect/>
          <a:stretch/>
        </p:blipFill>
        <p:spPr>
          <a:xfrm>
            <a:off x="10572752" y="6019800"/>
            <a:ext cx="1767043" cy="1326234"/>
          </a:xfrm>
          <a:prstGeom prst="rect">
            <a:avLst/>
          </a:prstGeom>
          <a:noFill/>
          <a:ln>
            <a:noFill/>
          </a:ln>
        </p:spPr>
      </p:pic>
      <p:cxnSp>
        <p:nvCxnSpPr>
          <p:cNvPr id="18" name="Straight Connector 17"/>
          <p:cNvCxnSpPr/>
          <p:nvPr userDrawn="1"/>
        </p:nvCxnSpPr>
        <p:spPr bwMode="white">
          <a:xfrm>
            <a:off x="-1" y="6354579"/>
            <a:ext cx="18288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microsoft.com/office/2018/10/relationships/comments" Target="../comments/modernComment_38B_2B8E8543.xml"/><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microsoft.com/office/2018/10/relationships/comments" Target="../comments/modernComment_39C_4EA08F82.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4735" y="1600994"/>
            <a:ext cx="9101166" cy="2680127"/>
          </a:xfrm>
        </p:spPr>
        <p:txBody>
          <a:bodyPr/>
          <a:lstStyle/>
          <a:p>
            <a:r>
              <a:rPr lang="en-US" altLang="en-US" sz="7200"/>
              <a:t>Campaign Academy:</a:t>
            </a:r>
            <a:br>
              <a:rPr lang="en-US" altLang="en-US" sz="7200"/>
            </a:br>
            <a:r>
              <a:rPr lang="en-US" altLang="en-US" sz="7200"/>
              <a:t>Planning and Coalition Building</a:t>
            </a:r>
            <a:endParaRPr lang="en-US" altLang="en-US"/>
          </a:p>
        </p:txBody>
      </p:sp>
      <p:sp>
        <p:nvSpPr>
          <p:cNvPr id="102402" name="Content Placeholder 2"/>
          <p:cNvSpPr>
            <a:spLocks noGrp="1"/>
          </p:cNvSpPr>
          <p:nvPr>
            <p:ph type="subTitle" idx="1"/>
          </p:nvPr>
        </p:nvSpPr>
        <p:spPr/>
        <p:txBody>
          <a:bodyPr vert="horz" lIns="91440" tIns="45720" rIns="91440" bIns="45720" rtlCol="0" anchor="t">
            <a:normAutofit/>
          </a:bodyPr>
          <a:lstStyle/>
          <a:p>
            <a:pPr marL="0" indent="0">
              <a:buNone/>
            </a:pPr>
            <a:r>
              <a:rPr lang="en-US" altLang="en-US" sz="4700"/>
              <a:t>[location], 2026</a:t>
            </a:r>
          </a:p>
          <a:p>
            <a:pPr marL="0" indent="0" algn="ctr">
              <a:buNone/>
            </a:pPr>
            <a:endParaRPr lang="en-US" altLang="en-US" sz="9597"/>
          </a:p>
        </p:txBody>
      </p:sp>
    </p:spTree>
    <p:extLst>
      <p:ext uri="{BB962C8B-B14F-4D97-AF65-F5344CB8AC3E}">
        <p14:creationId xmlns:p14="http://schemas.microsoft.com/office/powerpoint/2010/main" val="73249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8B0C-DF80-61B9-6066-3A07D9AD5571}"/>
              </a:ext>
            </a:extLst>
          </p:cNvPr>
          <p:cNvSpPr>
            <a:spLocks noGrp="1"/>
          </p:cNvSpPr>
          <p:nvPr>
            <p:ph type="title"/>
          </p:nvPr>
        </p:nvSpPr>
        <p:spPr/>
        <p:txBody>
          <a:bodyPr/>
          <a:lstStyle/>
          <a:p>
            <a:r>
              <a:rPr lang="en-US"/>
              <a:t>Feedback on Feedback</a:t>
            </a:r>
          </a:p>
        </p:txBody>
      </p:sp>
      <p:sp>
        <p:nvSpPr>
          <p:cNvPr id="3" name="Content Placeholder 2">
            <a:extLst>
              <a:ext uri="{FF2B5EF4-FFF2-40B4-BE49-F238E27FC236}">
                <a16:creationId xmlns:a16="http://schemas.microsoft.com/office/drawing/2014/main" id="{A7B27BC3-47CD-A872-B315-CEC45F01D5F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34982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Today’s Agenda and Outcomes</a:t>
            </a:r>
          </a:p>
        </p:txBody>
      </p:sp>
      <p:sp>
        <p:nvSpPr>
          <p:cNvPr id="3" name="Content Placeholder 2"/>
          <p:cNvSpPr>
            <a:spLocks noGrp="1"/>
          </p:cNvSpPr>
          <p:nvPr>
            <p:ph idx="1"/>
          </p:nvPr>
        </p:nvSpPr>
        <p:spPr>
          <a:xfrm>
            <a:off x="4775202" y="1070430"/>
            <a:ext cx="7053940" cy="4426856"/>
          </a:xfrm>
        </p:spPr>
        <p:txBody>
          <a:bodyPr vert="horz" lIns="91440" tIns="45720" rIns="91440" bIns="45720" rtlCol="0" anchor="t">
            <a:normAutofit/>
          </a:bodyPr>
          <a:lstStyle/>
          <a:p>
            <a:pPr marL="612140" lvl="1" indent="-246380">
              <a:buFont typeface="Courier New,monospace"/>
              <a:buChar char="o"/>
            </a:pPr>
            <a:r>
              <a:rPr lang="en-US">
                <a:solidFill>
                  <a:schemeClr val="tx2"/>
                </a:solidFill>
              </a:rPr>
              <a:t>7:30-8:30    Breakfast</a:t>
            </a:r>
          </a:p>
          <a:p>
            <a:pPr marL="612140" lvl="1" indent="-246380">
              <a:buFont typeface="Courier New,monospace"/>
              <a:buChar char="o"/>
            </a:pPr>
            <a:r>
              <a:rPr lang="en-US">
                <a:solidFill>
                  <a:schemeClr val="tx2"/>
                </a:solidFill>
              </a:rPr>
              <a:t>8:30-9:00    Feedback and Review</a:t>
            </a:r>
          </a:p>
          <a:p>
            <a:pPr marL="612140" lvl="1" indent="-246380">
              <a:buFont typeface="Courier New,monospace"/>
              <a:buChar char="o"/>
            </a:pPr>
            <a:r>
              <a:rPr lang="en-US">
                <a:solidFill>
                  <a:schemeClr val="tx2"/>
                </a:solidFill>
              </a:rPr>
              <a:t>9:00-11:00  Building a Plan</a:t>
            </a:r>
          </a:p>
          <a:p>
            <a:pPr marL="612140" lvl="1" indent="-246380">
              <a:buFont typeface="Courier New,monospace"/>
              <a:buChar char="o"/>
            </a:pPr>
            <a:r>
              <a:rPr lang="en-US">
                <a:solidFill>
                  <a:schemeClr val="tx2"/>
                </a:solidFill>
              </a:rPr>
              <a:t>11:00-11:15 Break</a:t>
            </a:r>
          </a:p>
          <a:p>
            <a:pPr marL="612140" lvl="1" indent="-246380">
              <a:buFont typeface="Courier New,monospace"/>
              <a:buChar char="o"/>
            </a:pPr>
            <a:r>
              <a:rPr lang="en-US">
                <a:solidFill>
                  <a:schemeClr val="tx2"/>
                </a:solidFill>
              </a:rPr>
              <a:t>11:15-12:45 Sharing Plans and Feedback</a:t>
            </a:r>
          </a:p>
          <a:p>
            <a:pPr marL="612140" lvl="1" indent="-246380">
              <a:buFont typeface="Courier New,monospace"/>
              <a:buChar char="o"/>
            </a:pPr>
            <a:r>
              <a:rPr lang="en-US">
                <a:solidFill>
                  <a:schemeClr val="tx2"/>
                </a:solidFill>
              </a:rPr>
              <a:t>12:45-1:00 Ending It Right</a:t>
            </a:r>
          </a:p>
          <a:p>
            <a:pPr marL="612140" lvl="1" indent="-246380">
              <a:buFont typeface="Courier New,monospace"/>
              <a:buChar char="o"/>
            </a:pPr>
            <a:r>
              <a:rPr lang="en-US">
                <a:solidFill>
                  <a:schemeClr val="tx2"/>
                </a:solidFill>
              </a:rPr>
              <a:t>1:00            Lunch and Adjourn</a:t>
            </a:r>
          </a:p>
          <a:p>
            <a:pPr marL="0"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818" y="2352261"/>
            <a:ext cx="3465443" cy="3465443"/>
          </a:xfrm>
          <a:prstGeom prst="rect">
            <a:avLst/>
          </a:prstGeom>
        </p:spPr>
      </p:pic>
    </p:spTree>
    <p:extLst>
      <p:ext uri="{BB962C8B-B14F-4D97-AF65-F5344CB8AC3E}">
        <p14:creationId xmlns:p14="http://schemas.microsoft.com/office/powerpoint/2010/main" val="2124386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4">
            <a:alphaModFix amt="20000"/>
            <a:grayscl/>
          </a:blip>
          <a:stretch>
            <a:fillRect/>
          </a:stretch>
        </p:blipFill>
        <p:spPr>
          <a:xfrm>
            <a:off x="17646"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2001"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6001"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73076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a Plan: Elements </a:t>
            </a:r>
            <a:r>
              <a:rPr lang="en-US"/>
              <a:t>and Expectations</a:t>
            </a:r>
            <a:endParaRPr lang="en-US" dirty="0"/>
          </a:p>
        </p:txBody>
      </p:sp>
      <p:sp>
        <p:nvSpPr>
          <p:cNvPr id="3" name="Text Placeholder 2"/>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B32C1-9D9C-0988-D8B1-0EF71CCA9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36DD7-AB53-AC3B-2F15-1FAF52E10379}"/>
              </a:ext>
            </a:extLst>
          </p:cNvPr>
          <p:cNvSpPr>
            <a:spLocks noGrp="1"/>
          </p:cNvSpPr>
          <p:nvPr>
            <p:ph type="title"/>
          </p:nvPr>
        </p:nvSpPr>
        <p:spPr/>
        <p:txBody>
          <a:bodyPr/>
          <a:lstStyle/>
          <a:p>
            <a:r>
              <a:rPr lang="en-US"/>
              <a:t>Group Work Time</a:t>
            </a:r>
            <a:endParaRPr lang="en-US" dirty="0"/>
          </a:p>
        </p:txBody>
      </p:sp>
      <p:sp>
        <p:nvSpPr>
          <p:cNvPr id="3" name="Text Placeholder 2">
            <a:extLst>
              <a:ext uri="{FF2B5EF4-FFF2-40B4-BE49-F238E27FC236}">
                <a16:creationId xmlns:a16="http://schemas.microsoft.com/office/drawing/2014/main" id="{AA6E8822-B2F7-0FB1-88B8-C38C2EDBC14B}"/>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269471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24CB-65AD-2DCC-D8D1-92AB6B0E79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57F38F-CA7C-3023-02F4-CF6B8FE77D59}"/>
              </a:ext>
            </a:extLst>
          </p:cNvPr>
          <p:cNvSpPr>
            <a:spLocks noGrp="1"/>
          </p:cNvSpPr>
          <p:nvPr>
            <p:ph type="title"/>
          </p:nvPr>
        </p:nvSpPr>
        <p:spPr/>
        <p:txBody>
          <a:bodyPr/>
          <a:lstStyle/>
          <a:p>
            <a:r>
              <a:rPr lang="en-US"/>
              <a:t>Break</a:t>
            </a:r>
            <a:endParaRPr lang="en-US" dirty="0"/>
          </a:p>
        </p:txBody>
      </p:sp>
      <p:sp>
        <p:nvSpPr>
          <p:cNvPr id="3" name="Text Placeholder 2">
            <a:extLst>
              <a:ext uri="{FF2B5EF4-FFF2-40B4-BE49-F238E27FC236}">
                <a16:creationId xmlns:a16="http://schemas.microsoft.com/office/drawing/2014/main" id="{F6380954-2D82-8677-CE6E-713C1122D2C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4718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98699-AA37-D2E2-7FCC-F04CCED17B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2F33F-A373-0357-3868-25F430FB0509}"/>
              </a:ext>
            </a:extLst>
          </p:cNvPr>
          <p:cNvSpPr>
            <a:spLocks noGrp="1"/>
          </p:cNvSpPr>
          <p:nvPr>
            <p:ph type="title"/>
          </p:nvPr>
        </p:nvSpPr>
        <p:spPr/>
        <p:txBody>
          <a:bodyPr/>
          <a:lstStyle/>
          <a:p>
            <a:r>
              <a:rPr lang="en-US"/>
              <a:t>Gallery Walk</a:t>
            </a:r>
            <a:endParaRPr lang="en-US" dirty="0"/>
          </a:p>
        </p:txBody>
      </p:sp>
      <p:sp>
        <p:nvSpPr>
          <p:cNvPr id="3" name="Text Placeholder 2">
            <a:extLst>
              <a:ext uri="{FF2B5EF4-FFF2-40B4-BE49-F238E27FC236}">
                <a16:creationId xmlns:a16="http://schemas.microsoft.com/office/drawing/2014/main" id="{50C3F595-BA00-A1D8-4654-8A390E4C8F28}"/>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2032152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FD6C3-AFBC-78E1-DDE8-770B40C883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31AE02-0AB4-E24E-BB44-651D960C3349}"/>
              </a:ext>
            </a:extLst>
          </p:cNvPr>
          <p:cNvSpPr>
            <a:spLocks noGrp="1"/>
          </p:cNvSpPr>
          <p:nvPr>
            <p:ph type="title"/>
          </p:nvPr>
        </p:nvSpPr>
        <p:spPr/>
        <p:txBody>
          <a:bodyPr/>
          <a:lstStyle/>
          <a:p>
            <a:r>
              <a:rPr lang="en-US"/>
              <a:t>Group Presentations</a:t>
            </a:r>
            <a:endParaRPr lang="en-US" dirty="0"/>
          </a:p>
        </p:txBody>
      </p:sp>
      <p:sp>
        <p:nvSpPr>
          <p:cNvPr id="3" name="Text Placeholder 2">
            <a:extLst>
              <a:ext uri="{FF2B5EF4-FFF2-40B4-BE49-F238E27FC236}">
                <a16:creationId xmlns:a16="http://schemas.microsoft.com/office/drawing/2014/main" id="{A191C4EB-019D-D70E-55CB-57F0FDA02F22}"/>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632701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0B5D9-E6FA-29C5-9CCB-5CDB3E2A3F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A5029-6F2D-272E-A398-9D5F12381C72}"/>
              </a:ext>
            </a:extLst>
          </p:cNvPr>
          <p:cNvSpPr>
            <a:spLocks noGrp="1"/>
          </p:cNvSpPr>
          <p:nvPr>
            <p:ph type="title"/>
          </p:nvPr>
        </p:nvSpPr>
        <p:spPr/>
        <p:txBody>
          <a:bodyPr/>
          <a:lstStyle/>
          <a:p>
            <a:r>
              <a:rPr lang="en-US"/>
              <a:t>Debrief</a:t>
            </a:r>
            <a:endParaRPr lang="en-US" dirty="0"/>
          </a:p>
        </p:txBody>
      </p:sp>
      <p:sp>
        <p:nvSpPr>
          <p:cNvPr id="3" name="Text Placeholder 2">
            <a:extLst>
              <a:ext uri="{FF2B5EF4-FFF2-40B4-BE49-F238E27FC236}">
                <a16:creationId xmlns:a16="http://schemas.microsoft.com/office/drawing/2014/main" id="{58662A98-DEC8-6446-13F4-B1B6B68CFBD6}"/>
              </a:ext>
            </a:extLst>
          </p:cNvPr>
          <p:cNvSpPr>
            <a:spLocks noGrp="1"/>
          </p:cNvSpPr>
          <p:nvPr>
            <p:ph type="body" idx="1"/>
          </p:nvPr>
        </p:nvSpPr>
        <p:spPr/>
        <p:txBody>
          <a:bodyPr/>
          <a:lstStyle/>
          <a:p>
            <a:r>
              <a:rPr lang="en-US"/>
              <a:t>[Facilitators]</a:t>
            </a:r>
          </a:p>
        </p:txBody>
      </p:sp>
    </p:spTree>
    <p:extLst>
      <p:ext uri="{BB962C8B-B14F-4D97-AF65-F5344CB8AC3E}">
        <p14:creationId xmlns:p14="http://schemas.microsoft.com/office/powerpoint/2010/main" val="412524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0460" y="672353"/>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932392" y="1201272"/>
            <a:ext cx="3632231" cy="5042647"/>
          </a:xfrm>
        </p:spPr>
        <p:txBody>
          <a:bodyPr vert="horz" lIns="91440" tIns="45720" rIns="91440" bIns="45720" rtlCol="0" anchor="t">
            <a:normAutofit/>
          </a:bodyPr>
          <a:lstStyle/>
          <a:p>
            <a:r>
              <a:rPr lang="en-US" sz="4000"/>
              <a:t>Reminders on traveling... </a:t>
            </a:r>
            <a:endParaRPr lang="en-US"/>
          </a:p>
          <a:p>
            <a:endParaRPr lang="en-US" sz="4000"/>
          </a:p>
          <a:p>
            <a:endParaRPr lang="en-US" sz="4000"/>
          </a:p>
          <a:p>
            <a:endParaRPr lang="en-US" sz="4000"/>
          </a:p>
          <a:p>
            <a:r>
              <a:rPr lang="en-US" sz="40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459"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A1B85-7901-B66D-5E55-60DD1C342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C4E0B-266E-D035-D849-E7226F30C2C8}"/>
              </a:ext>
            </a:extLst>
          </p:cNvPr>
          <p:cNvSpPr>
            <a:spLocks noGrp="1"/>
          </p:cNvSpPr>
          <p:nvPr>
            <p:ph type="title"/>
          </p:nvPr>
        </p:nvSpPr>
        <p:spPr/>
        <p:txBody>
          <a:bodyPr/>
          <a:lstStyle/>
          <a:p>
            <a:r>
              <a:rPr lang="en-US"/>
              <a:t>Evaluation and Lunch</a:t>
            </a:r>
            <a:endParaRPr lang="en-US" dirty="0"/>
          </a:p>
        </p:txBody>
      </p:sp>
      <p:sp>
        <p:nvSpPr>
          <p:cNvPr id="3" name="Text Placeholder 2">
            <a:extLst>
              <a:ext uri="{FF2B5EF4-FFF2-40B4-BE49-F238E27FC236}">
                <a16:creationId xmlns:a16="http://schemas.microsoft.com/office/drawing/2014/main" id="{89D3ED80-ED66-7A8C-B04B-C6F84742EBE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7918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75392A-C02F-4D0C-959D-C82616AF55CB}">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AA0DF24-35BE-46DA-B578-3AF50FCD55F0}">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374CB31-4D90-4B32-8937-0C6FC9588D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12</Slides>
  <Notes>1</Notes>
  <HiddenSlides>0</HiddenSlide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Math 16x9</vt:lpstr>
      <vt:lpstr>Campaign Academy: Planning and Coalition Building</vt:lpstr>
      <vt:lpstr>Feedback on Feedback</vt:lpstr>
      <vt:lpstr>Today’s Agenda and Outcomes</vt:lpstr>
      <vt:lpstr>Community Agreements  </vt:lpstr>
      <vt:lpstr>Building a Plan: Elements and Expectations</vt:lpstr>
      <vt:lpstr>Group Work Time</vt:lpstr>
      <vt:lpstr>Break</vt:lpstr>
      <vt:lpstr>Gallery Walk</vt:lpstr>
      <vt:lpstr>Group Presentations</vt:lpstr>
      <vt:lpstr>Debrief</vt:lpstr>
      <vt:lpstr>Closing the Day</vt:lpstr>
      <vt:lpstr>Evaluation and Lunch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89</cp:revision>
  <dcterms:created xsi:type="dcterms:W3CDTF">2026-06-30T03:48:46Z</dcterms:created>
  <dcterms:modified xsi:type="dcterms:W3CDTF">2026-06-30T18:57:11Z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