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1224" r:id="rId5"/>
    <p:sldId id="1204" r:id="rId6"/>
    <p:sldId id="2612" r:id="rId7"/>
    <p:sldId id="2611" r:id="rId8"/>
    <p:sldId id="1206" r:id="rId9"/>
    <p:sldId id="2602" r:id="rId10"/>
    <p:sldId id="1245" r:id="rId11"/>
    <p:sldId id="2613" r:id="rId12"/>
    <p:sldId id="2614" r:id="rId13"/>
    <p:sldId id="1210" r:id="rId14"/>
    <p:sldId id="1208" r:id="rId15"/>
    <p:sldId id="1238" r:id="rId16"/>
    <p:sldId id="1239" r:id="rId17"/>
    <p:sldId id="1209" r:id="rId18"/>
    <p:sldId id="1242" r:id="rId19"/>
    <p:sldId id="2615" r:id="rId20"/>
    <p:sldId id="1230" r:id="rId21"/>
    <p:sldId id="123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266716-B131-5E01-31AE-36C656791A6E}" v="3" dt="2026-06-11T03:40:44.797"/>
    <p1510:client id="{B148B0C5-F083-894F-B840-1592834CF8D7}" v="16" dt="2026-06-11T03:27:53.0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l, Amanda [NEA-FO]" userId="S::akail@nea.org::57fa41ed-6196-4a36-b76e-152a844f9ae8" providerId="AD" clId="Web-{4D266716-B131-5E01-31AE-36C656791A6E}"/>
    <pc:docChg chg="addSld">
      <pc:chgData name="Kail, Amanda [NEA-FO]" userId="S::akail@nea.org::57fa41ed-6196-4a36-b76e-152a844f9ae8" providerId="AD" clId="Web-{4D266716-B131-5E01-31AE-36C656791A6E}" dt="2026-06-11T03:40:44.797" v="2"/>
      <pc:docMkLst>
        <pc:docMk/>
      </pc:docMkLst>
      <pc:sldChg chg="add">
        <pc:chgData name="Kail, Amanda [NEA-FO]" userId="S::akail@nea.org::57fa41ed-6196-4a36-b76e-152a844f9ae8" providerId="AD" clId="Web-{4D266716-B131-5E01-31AE-36C656791A6E}" dt="2026-06-11T03:40:44.657" v="1"/>
        <pc:sldMkLst>
          <pc:docMk/>
          <pc:sldMk cId="678092725" sldId="1230"/>
        </pc:sldMkLst>
      </pc:sldChg>
      <pc:sldChg chg="add">
        <pc:chgData name="Kail, Amanda [NEA-FO]" userId="S::akail@nea.org::57fa41ed-6196-4a36-b76e-152a844f9ae8" providerId="AD" clId="Web-{4D266716-B131-5E01-31AE-36C656791A6E}" dt="2026-06-11T03:40:44.797" v="2"/>
        <pc:sldMkLst>
          <pc:docMk/>
          <pc:sldMk cId="3027496786" sldId="1231"/>
        </pc:sldMkLst>
      </pc:sldChg>
      <pc:sldChg chg="new">
        <pc:chgData name="Kail, Amanda [NEA-FO]" userId="S::akail@nea.org::57fa41ed-6196-4a36-b76e-152a844f9ae8" providerId="AD" clId="Web-{4D266716-B131-5E01-31AE-36C656791A6E}" dt="2026-06-11T03:40:41.157" v="0"/>
        <pc:sldMkLst>
          <pc:docMk/>
          <pc:sldMk cId="3264823804" sldId="2615"/>
        </pc:sldMkLst>
      </pc:sldChg>
    </pc:docChg>
  </pc:docChgLst>
  <pc:docChgLst>
    <pc:chgData name="Kail, Amanda [NEA-FO]" userId="S::akail@nea.org::57fa41ed-6196-4a36-b76e-152a844f9ae8" providerId="AD" clId="Web-{B148B0C5-F083-894F-B840-1592834CF8D7}"/>
    <pc:docChg chg="addSld delSld addMainMaster modMainMaster">
      <pc:chgData name="Kail, Amanda [NEA-FO]" userId="S::akail@nea.org::57fa41ed-6196-4a36-b76e-152a844f9ae8" providerId="AD" clId="Web-{B148B0C5-F083-894F-B840-1592834CF8D7}" dt="2026-06-11T03:27:53.033" v="15"/>
      <pc:docMkLst>
        <pc:docMk/>
      </pc:docMkLst>
      <pc:sldChg chg="del">
        <pc:chgData name="Kail, Amanda [NEA-FO]" userId="S::akail@nea.org::57fa41ed-6196-4a36-b76e-152a844f9ae8" providerId="AD" clId="Web-{B148B0C5-F083-894F-B840-1592834CF8D7}" dt="2026-06-11T03:27:53.033" v="15"/>
        <pc:sldMkLst>
          <pc:docMk/>
          <pc:sldMk cId="109857222" sldId="256"/>
        </pc:sldMkLst>
      </pc:sldChg>
      <pc:sldChg chg="add">
        <pc:chgData name="Kail, Amanda [NEA-FO]" userId="S::akail@nea.org::57fa41ed-6196-4a36-b76e-152a844f9ae8" providerId="AD" clId="Web-{B148B0C5-F083-894F-B840-1592834CF8D7}" dt="2026-06-11T03:27:40.173" v="1"/>
        <pc:sldMkLst>
          <pc:docMk/>
          <pc:sldMk cId="2626772256" sldId="1204"/>
        </pc:sldMkLst>
      </pc:sldChg>
      <pc:sldChg chg="add">
        <pc:chgData name="Kail, Amanda [NEA-FO]" userId="S::akail@nea.org::57fa41ed-6196-4a36-b76e-152a844f9ae8" providerId="AD" clId="Web-{B148B0C5-F083-894F-B840-1592834CF8D7}" dt="2026-06-11T03:27:40.673" v="4"/>
        <pc:sldMkLst>
          <pc:docMk/>
          <pc:sldMk cId="2119214758" sldId="1206"/>
        </pc:sldMkLst>
      </pc:sldChg>
      <pc:sldChg chg="add">
        <pc:chgData name="Kail, Amanda [NEA-FO]" userId="S::akail@nea.org::57fa41ed-6196-4a36-b76e-152a844f9ae8" providerId="AD" clId="Web-{B148B0C5-F083-894F-B840-1592834CF8D7}" dt="2026-06-11T03:27:42.439" v="10"/>
        <pc:sldMkLst>
          <pc:docMk/>
          <pc:sldMk cId="3286934617" sldId="1208"/>
        </pc:sldMkLst>
      </pc:sldChg>
      <pc:sldChg chg="add">
        <pc:chgData name="Kail, Amanda [NEA-FO]" userId="S::akail@nea.org::57fa41ed-6196-4a36-b76e-152a844f9ae8" providerId="AD" clId="Web-{B148B0C5-F083-894F-B840-1592834CF8D7}" dt="2026-06-11T03:27:42.939" v="13"/>
        <pc:sldMkLst>
          <pc:docMk/>
          <pc:sldMk cId="940753855" sldId="1209"/>
        </pc:sldMkLst>
      </pc:sldChg>
      <pc:sldChg chg="add">
        <pc:chgData name="Kail, Amanda [NEA-FO]" userId="S::akail@nea.org::57fa41ed-6196-4a36-b76e-152a844f9ae8" providerId="AD" clId="Web-{B148B0C5-F083-894F-B840-1592834CF8D7}" dt="2026-06-11T03:27:42.267" v="9"/>
        <pc:sldMkLst>
          <pc:docMk/>
          <pc:sldMk cId="506245718" sldId="1210"/>
        </pc:sldMkLst>
      </pc:sldChg>
      <pc:sldChg chg="add">
        <pc:chgData name="Kail, Amanda [NEA-FO]" userId="S::akail@nea.org::57fa41ed-6196-4a36-b76e-152a844f9ae8" providerId="AD" clId="Web-{B148B0C5-F083-894F-B840-1592834CF8D7}" dt="2026-06-11T03:27:40.048" v="0"/>
        <pc:sldMkLst>
          <pc:docMk/>
          <pc:sldMk cId="2466542963" sldId="1224"/>
        </pc:sldMkLst>
      </pc:sldChg>
      <pc:sldChg chg="add">
        <pc:chgData name="Kail, Amanda [NEA-FO]" userId="S::akail@nea.org::57fa41ed-6196-4a36-b76e-152a844f9ae8" providerId="AD" clId="Web-{B148B0C5-F083-894F-B840-1592834CF8D7}" dt="2026-06-11T03:27:42.611" v="11"/>
        <pc:sldMkLst>
          <pc:docMk/>
          <pc:sldMk cId="1579912482" sldId="1238"/>
        </pc:sldMkLst>
      </pc:sldChg>
      <pc:sldChg chg="add">
        <pc:chgData name="Kail, Amanda [NEA-FO]" userId="S::akail@nea.org::57fa41ed-6196-4a36-b76e-152a844f9ae8" providerId="AD" clId="Web-{B148B0C5-F083-894F-B840-1592834CF8D7}" dt="2026-06-11T03:27:42.783" v="12"/>
        <pc:sldMkLst>
          <pc:docMk/>
          <pc:sldMk cId="1413935097" sldId="1239"/>
        </pc:sldMkLst>
      </pc:sldChg>
      <pc:sldChg chg="add">
        <pc:chgData name="Kail, Amanda [NEA-FO]" userId="S::akail@nea.org::57fa41ed-6196-4a36-b76e-152a844f9ae8" providerId="AD" clId="Web-{B148B0C5-F083-894F-B840-1592834CF8D7}" dt="2026-06-11T03:27:43.111" v="14"/>
        <pc:sldMkLst>
          <pc:docMk/>
          <pc:sldMk cId="2164158075" sldId="1242"/>
        </pc:sldMkLst>
      </pc:sldChg>
      <pc:sldChg chg="add">
        <pc:chgData name="Kail, Amanda [NEA-FO]" userId="S::akail@nea.org::57fa41ed-6196-4a36-b76e-152a844f9ae8" providerId="AD" clId="Web-{B148B0C5-F083-894F-B840-1592834CF8D7}" dt="2026-06-11T03:27:41.799" v="6"/>
        <pc:sldMkLst>
          <pc:docMk/>
          <pc:sldMk cId="3880458516" sldId="1245"/>
        </pc:sldMkLst>
      </pc:sldChg>
      <pc:sldChg chg="add">
        <pc:chgData name="Kail, Amanda [NEA-FO]" userId="S::akail@nea.org::57fa41ed-6196-4a36-b76e-152a844f9ae8" providerId="AD" clId="Web-{B148B0C5-F083-894F-B840-1592834CF8D7}" dt="2026-06-11T03:27:40.908" v="5"/>
        <pc:sldMkLst>
          <pc:docMk/>
          <pc:sldMk cId="1520347546" sldId="2602"/>
        </pc:sldMkLst>
      </pc:sldChg>
      <pc:sldChg chg="add">
        <pc:chgData name="Kail, Amanda [NEA-FO]" userId="S::akail@nea.org::57fa41ed-6196-4a36-b76e-152a844f9ae8" providerId="AD" clId="Web-{B148B0C5-F083-894F-B840-1592834CF8D7}" dt="2026-06-11T03:27:40.470" v="3"/>
        <pc:sldMkLst>
          <pc:docMk/>
          <pc:sldMk cId="2050069104" sldId="2611"/>
        </pc:sldMkLst>
      </pc:sldChg>
      <pc:sldChg chg="add">
        <pc:chgData name="Kail, Amanda [NEA-FO]" userId="S::akail@nea.org::57fa41ed-6196-4a36-b76e-152a844f9ae8" providerId="AD" clId="Web-{B148B0C5-F083-894F-B840-1592834CF8D7}" dt="2026-06-11T03:27:40.283" v="2"/>
        <pc:sldMkLst>
          <pc:docMk/>
          <pc:sldMk cId="3665482974" sldId="2612"/>
        </pc:sldMkLst>
      </pc:sldChg>
      <pc:sldChg chg="add">
        <pc:chgData name="Kail, Amanda [NEA-FO]" userId="S::akail@nea.org::57fa41ed-6196-4a36-b76e-152a844f9ae8" providerId="AD" clId="Web-{B148B0C5-F083-894F-B840-1592834CF8D7}" dt="2026-06-11T03:27:41.955" v="7"/>
        <pc:sldMkLst>
          <pc:docMk/>
          <pc:sldMk cId="2483299057" sldId="2613"/>
        </pc:sldMkLst>
      </pc:sldChg>
      <pc:sldChg chg="add">
        <pc:chgData name="Kail, Amanda [NEA-FO]" userId="S::akail@nea.org::57fa41ed-6196-4a36-b76e-152a844f9ae8" providerId="AD" clId="Web-{B148B0C5-F083-894F-B840-1592834CF8D7}" dt="2026-06-11T03:27:42.080" v="8"/>
        <pc:sldMkLst>
          <pc:docMk/>
          <pc:sldMk cId="1688093791" sldId="2614"/>
        </pc:sldMkLst>
      </pc:sldChg>
      <pc:sldMasterChg chg="add addSldLayout">
        <pc:chgData name="Kail, Amanda [NEA-FO]" userId="S::akail@nea.org::57fa41ed-6196-4a36-b76e-152a844f9ae8" providerId="AD" clId="Web-{B148B0C5-F083-894F-B840-1592834CF8D7}" dt="2026-06-11T03:27:40.048" v="0"/>
        <pc:sldMasterMkLst>
          <pc:docMk/>
          <pc:sldMasterMk cId="2054322300" sldId="2147483648"/>
        </pc:sldMasterMkLst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3817955988" sldId="2147483649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2185532848" sldId="2147483650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3234467543" sldId="2147483651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1239113715" sldId="2147483652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2138358032" sldId="2147483653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3163578801" sldId="2147483654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178381615" sldId="2147483655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3518043182" sldId="2147483656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3973900260" sldId="2147483657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2040880889" sldId="2147483658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612817689" sldId="2147483659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3115192927" sldId="2147483672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4108711369" sldId="2147483678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2987131394" sldId="2147483679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2074656137" sldId="2147483680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4118717891" sldId="2147483681"/>
          </pc:sldLayoutMkLst>
        </pc:sldLayoutChg>
        <pc:sldLayoutChg chg="ad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054322300" sldId="2147483648"/>
            <pc:sldLayoutMk cId="995128716" sldId="2147483682"/>
          </pc:sldLayoutMkLst>
        </pc:sldLayoutChg>
      </pc:sldMasterChg>
      <pc:sldMasterChg chg="replId modSldLayout">
        <pc:chgData name="Kail, Amanda [NEA-FO]" userId="S::akail@nea.org::57fa41ed-6196-4a36-b76e-152a844f9ae8" providerId="AD" clId="Web-{B148B0C5-F083-894F-B840-1592834CF8D7}" dt="2026-06-11T03:27:40.048" v="0"/>
        <pc:sldMasterMkLst>
          <pc:docMk/>
          <pc:sldMasterMk cId="2460954070" sldId="2147483660"/>
        </pc:sldMasterMkLst>
        <pc:sldLayoutChg chg="replI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460954070" sldId="2147483660"/>
            <pc:sldLayoutMk cId="2591524520" sldId="2147483663"/>
          </pc:sldLayoutMkLst>
        </pc:sldLayoutChg>
        <pc:sldLayoutChg chg="replI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460954070" sldId="2147483660"/>
            <pc:sldLayoutMk cId="3733172339" sldId="2147483665"/>
          </pc:sldLayoutMkLst>
        </pc:sldLayoutChg>
        <pc:sldLayoutChg chg="replI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460954070" sldId="2147483660"/>
            <pc:sldLayoutMk cId="3171841454" sldId="2147483668"/>
          </pc:sldLayoutMkLst>
        </pc:sldLayoutChg>
        <pc:sldLayoutChg chg="replId">
          <pc:chgData name="Kail, Amanda [NEA-FO]" userId="S::akail@nea.org::57fa41ed-6196-4a36-b76e-152a844f9ae8" providerId="AD" clId="Web-{B148B0C5-F083-894F-B840-1592834CF8D7}" dt="2026-06-11T03:27:40.048" v="0"/>
          <pc:sldLayoutMkLst>
            <pc:docMk/>
            <pc:sldMasterMk cId="2460954070" sldId="2147483660"/>
            <pc:sldLayoutMk cId="2202905451" sldId="214748367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8FB7D-7B3E-459E-88D0-F1DBE58FA69D}" type="datetimeFigureOut">
              <a:t>6/10/2026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C6900-92B2-4D86-AFCF-CE310E168BD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56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95551-471B-DE04-2586-0BD8E6013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A20DE0-7601-9D23-5706-FE59F9BCF8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716D80-C913-D1A6-A1AC-6CE726CBE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2E7FC-7816-4669-147F-300CE67593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25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34DD1-B232-1408-3483-6D1A88BC6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6AB4D2-F0BB-1B58-A10B-D49842E24E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C09098-C3F4-F038-6849-9C6F6CA76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5D2C2B-6D8D-B6FD-24E0-84965D4F9C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03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11589490" y="6172200"/>
            <a:ext cx="6096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9" name="Rectangle 8"/>
          <p:cNvSpPr/>
          <p:nvPr/>
        </p:nvSpPr>
        <p:spPr bwMode="gray">
          <a:xfrm>
            <a:off x="11277601" y="6172200"/>
            <a:ext cx="3048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10" name="Rectangle 9"/>
          <p:cNvSpPr/>
          <p:nvPr/>
        </p:nvSpPr>
        <p:spPr bwMode="ltGray">
          <a:xfrm>
            <a:off x="1835890" y="0"/>
            <a:ext cx="609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11" name="Rectangle 10"/>
          <p:cNvSpPr/>
          <p:nvPr/>
        </p:nvSpPr>
        <p:spPr bwMode="gray">
          <a:xfrm>
            <a:off x="0" y="0"/>
            <a:ext cx="181361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12" name="Rectangle 11"/>
          <p:cNvSpPr/>
          <p:nvPr/>
        </p:nvSpPr>
        <p:spPr bwMode="ltGray">
          <a:xfrm>
            <a:off x="1" y="6172200"/>
            <a:ext cx="12192000" cy="6858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13" name="Straight Connector 12"/>
          <p:cNvCxnSpPr/>
          <p:nvPr/>
        </p:nvCxnSpPr>
        <p:spPr bwMode="white">
          <a:xfrm>
            <a:off x="11576308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 bwMode="black">
          <a:xfrm>
            <a:off x="0" y="6172200"/>
            <a:ext cx="1791331" cy="6858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15" name="Straight Connector 14"/>
          <p:cNvCxnSpPr/>
          <p:nvPr/>
        </p:nvCxnSpPr>
        <p:spPr bwMode="white">
          <a:xfrm>
            <a:off x="1813610" y="7620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0" y="6172200"/>
            <a:ext cx="244549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13854" y="1600994"/>
            <a:ext cx="8331201" cy="2680127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3854" y="4394775"/>
            <a:ext cx="7518400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9191" y="6356352"/>
            <a:ext cx="609600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7" y="4234917"/>
            <a:ext cx="1723178" cy="190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 bwMode="black">
          <a:xfrm>
            <a:off x="11582401" y="5638800"/>
            <a:ext cx="60960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0" name="Rectangle 19"/>
          <p:cNvSpPr/>
          <p:nvPr/>
        </p:nvSpPr>
        <p:spPr bwMode="gray">
          <a:xfrm>
            <a:off x="11277601" y="5638800"/>
            <a:ext cx="304800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4" name="Rectangle 23"/>
          <p:cNvSpPr/>
          <p:nvPr/>
        </p:nvSpPr>
        <p:spPr bwMode="gray">
          <a:xfrm>
            <a:off x="1216469" y="5638800"/>
            <a:ext cx="609600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1" name="Rectangle 20"/>
          <p:cNvSpPr/>
          <p:nvPr/>
        </p:nvSpPr>
        <p:spPr bwMode="ltGray">
          <a:xfrm>
            <a:off x="1" y="5638800"/>
            <a:ext cx="12192000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22" name="Straight Connector 21"/>
          <p:cNvCxnSpPr/>
          <p:nvPr/>
        </p:nvCxnSpPr>
        <p:spPr bwMode="white">
          <a:xfrm>
            <a:off x="11576308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 bwMode="black">
          <a:xfrm>
            <a:off x="0" y="5643132"/>
            <a:ext cx="1216469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23" name="Straight Connector 22"/>
          <p:cNvCxnSpPr/>
          <p:nvPr/>
        </p:nvCxnSpPr>
        <p:spPr bwMode="white">
          <a:xfrm>
            <a:off x="1216469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 bwMode="black">
          <a:xfrm>
            <a:off x="11582401" y="0"/>
            <a:ext cx="6096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7" name="Rectangle 26"/>
          <p:cNvSpPr/>
          <p:nvPr/>
        </p:nvSpPr>
        <p:spPr bwMode="gray">
          <a:xfrm>
            <a:off x="11277601" y="0"/>
            <a:ext cx="304800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8" name="Rectangle 27"/>
          <p:cNvSpPr/>
          <p:nvPr/>
        </p:nvSpPr>
        <p:spPr bwMode="gray">
          <a:xfrm>
            <a:off x="1219201" y="0"/>
            <a:ext cx="6096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29" name="Rectangle 28"/>
          <p:cNvSpPr/>
          <p:nvPr/>
        </p:nvSpPr>
        <p:spPr>
          <a:xfrm>
            <a:off x="-2" y="0"/>
            <a:ext cx="121920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30" name="Rectangle 29"/>
          <p:cNvSpPr/>
          <p:nvPr/>
        </p:nvSpPr>
        <p:spPr bwMode="ltGray">
          <a:xfrm>
            <a:off x="1" y="0"/>
            <a:ext cx="12192000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31" name="Straight Connector 30"/>
          <p:cNvCxnSpPr/>
          <p:nvPr/>
        </p:nvCxnSpPr>
        <p:spPr bwMode="white">
          <a:xfrm>
            <a:off x="11576308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 bwMode="black">
          <a:xfrm>
            <a:off x="0" y="0"/>
            <a:ext cx="1216469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33" name="Straight Connector 32"/>
          <p:cNvCxnSpPr/>
          <p:nvPr/>
        </p:nvCxnSpPr>
        <p:spPr bwMode="white">
          <a:xfrm>
            <a:off x="1219202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4524" y="1605932"/>
            <a:ext cx="8285430" cy="2654064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16465" y="4309413"/>
            <a:ext cx="7266515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69350" y="6356352"/>
            <a:ext cx="609600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2" y="1752600"/>
            <a:ext cx="3104571" cy="342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3851" y="1600200"/>
            <a:ext cx="481584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3360" y="1600200"/>
            <a:ext cx="481584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851" y="1499616"/>
            <a:ext cx="4820143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851" y="2514707"/>
            <a:ext cx="4815840" cy="36574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9057" y="1499616"/>
            <a:ext cx="4820143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9057" y="2514600"/>
            <a:ext cx="4820143" cy="3655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ltGray">
          <a:xfrm>
            <a:off x="626403" y="0"/>
            <a:ext cx="3048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6" name="Rectangle 5"/>
          <p:cNvSpPr/>
          <p:nvPr/>
        </p:nvSpPr>
        <p:spPr bwMode="gray">
          <a:xfrm>
            <a:off x="0" y="0"/>
            <a:ext cx="6096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cxnSp>
        <p:nvCxnSpPr>
          <p:cNvPr id="7" name="Straight Connector 6"/>
          <p:cNvCxnSpPr/>
          <p:nvPr/>
        </p:nvCxnSpPr>
        <p:spPr bwMode="white">
          <a:xfrm>
            <a:off x="61730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 bwMode="gray">
          <a:xfrm>
            <a:off x="10972800" y="0"/>
            <a:ext cx="92286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9" name="Rectangle 8"/>
          <p:cNvSpPr/>
          <p:nvPr/>
        </p:nvSpPr>
        <p:spPr bwMode="black">
          <a:xfrm>
            <a:off x="11895662" y="0"/>
            <a:ext cx="3048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24" y="6063388"/>
            <a:ext cx="604858" cy="66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gray">
          <a:xfrm>
            <a:off x="621955" y="0"/>
            <a:ext cx="414879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9" name="Rectangle 8"/>
          <p:cNvSpPr/>
          <p:nvPr/>
        </p:nvSpPr>
        <p:spPr bwMode="ltGray">
          <a:xfrm>
            <a:off x="0" y="0"/>
            <a:ext cx="6096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62195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 bwMode="gray">
          <a:xfrm>
            <a:off x="11887200" y="0"/>
            <a:ext cx="3048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074520" y="381000"/>
            <a:ext cx="3294280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482600"/>
            <a:ext cx="6197600" cy="568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074520" y="1828800"/>
            <a:ext cx="3294280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9" y="6172201"/>
            <a:ext cx="535752" cy="59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gray">
          <a:xfrm>
            <a:off x="0" y="0"/>
            <a:ext cx="609600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8" name="Rectangle 7"/>
          <p:cNvSpPr/>
          <p:nvPr/>
        </p:nvSpPr>
        <p:spPr bwMode="black">
          <a:xfrm>
            <a:off x="11887200" y="0"/>
            <a:ext cx="3048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9" name="Rectangle 8"/>
          <p:cNvSpPr/>
          <p:nvPr/>
        </p:nvSpPr>
        <p:spPr bwMode="ltGray">
          <a:xfrm>
            <a:off x="4876800" y="0"/>
            <a:ext cx="7018862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520" y="381000"/>
            <a:ext cx="3294280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 bwMode="auto">
          <a:xfrm>
            <a:off x="5181600" y="482600"/>
            <a:ext cx="6197600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520" y="1828800"/>
            <a:ext cx="3294280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1188296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oogle Shape;20;p114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196114" y="5874432"/>
            <a:ext cx="1951428" cy="156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black">
          <a:xfrm>
            <a:off x="11887200" y="0"/>
            <a:ext cx="304800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617304" y="0"/>
            <a:ext cx="609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9" name="Rectangle 8"/>
          <p:cNvSpPr/>
          <p:nvPr/>
        </p:nvSpPr>
        <p:spPr bwMode="gray">
          <a:xfrm>
            <a:off x="0" y="0"/>
            <a:ext cx="609600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11" name="Straight Connector 10"/>
          <p:cNvCxnSpPr/>
          <p:nvPr/>
        </p:nvCxnSpPr>
        <p:spPr bwMode="white">
          <a:xfrm>
            <a:off x="617304" y="736219"/>
            <a:ext cx="609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 bwMode="white">
          <a:xfrm>
            <a:off x="61730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02112" y="685800"/>
            <a:ext cx="178799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9030" y="685800"/>
            <a:ext cx="7850643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6/10/2026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8862" y="719763"/>
            <a:ext cx="559181" cy="61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with Picture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C39494-3950-2F31-67EE-A97EF404E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9572427" y="4238430"/>
            <a:ext cx="808855" cy="4430294"/>
          </a:xfrm>
          <a:custGeom>
            <a:avLst/>
            <a:gdLst>
              <a:gd name="connsiteX0" fmla="*/ 0 w 791737"/>
              <a:gd name="connsiteY0" fmla="*/ 4342433 h 4347028"/>
              <a:gd name="connsiteX1" fmla="*/ 0 w 791737"/>
              <a:gd name="connsiteY1" fmla="*/ 0 h 4347028"/>
              <a:gd name="connsiteX2" fmla="*/ 791737 w 791737"/>
              <a:gd name="connsiteY2" fmla="*/ 0 h 4347028"/>
              <a:gd name="connsiteX3" fmla="*/ 791737 w 791737"/>
              <a:gd name="connsiteY3" fmla="*/ 4347028 h 4347028"/>
              <a:gd name="connsiteX0" fmla="*/ 0 w 796627"/>
              <a:gd name="connsiteY0" fmla="*/ 4354469 h 4354469"/>
              <a:gd name="connsiteX1" fmla="*/ 4890 w 796627"/>
              <a:gd name="connsiteY1" fmla="*/ 0 h 4354469"/>
              <a:gd name="connsiteX2" fmla="*/ 796627 w 796627"/>
              <a:gd name="connsiteY2" fmla="*/ 0 h 4354469"/>
              <a:gd name="connsiteX3" fmla="*/ 796627 w 796627"/>
              <a:gd name="connsiteY3" fmla="*/ 4347028 h 4354469"/>
              <a:gd name="connsiteX4" fmla="*/ 0 w 796627"/>
              <a:gd name="connsiteY4" fmla="*/ 4354469 h 4354469"/>
              <a:gd name="connsiteX0" fmla="*/ 4468 w 801095"/>
              <a:gd name="connsiteY0" fmla="*/ 4354469 h 4354469"/>
              <a:gd name="connsiteX1" fmla="*/ 9358 w 801095"/>
              <a:gd name="connsiteY1" fmla="*/ 0 h 4354469"/>
              <a:gd name="connsiteX2" fmla="*/ 801095 w 801095"/>
              <a:gd name="connsiteY2" fmla="*/ 0 h 4354469"/>
              <a:gd name="connsiteX3" fmla="*/ 801095 w 801095"/>
              <a:gd name="connsiteY3" fmla="*/ 4347028 h 4354469"/>
              <a:gd name="connsiteX4" fmla="*/ 4468 w 801095"/>
              <a:gd name="connsiteY4" fmla="*/ 4354469 h 4354469"/>
              <a:gd name="connsiteX0" fmla="*/ 0 w 796627"/>
              <a:gd name="connsiteY0" fmla="*/ 4354469 h 4354469"/>
              <a:gd name="connsiteX1" fmla="*/ 4890 w 796627"/>
              <a:gd name="connsiteY1" fmla="*/ 0 h 4354469"/>
              <a:gd name="connsiteX2" fmla="*/ 796627 w 796627"/>
              <a:gd name="connsiteY2" fmla="*/ 0 h 4354469"/>
              <a:gd name="connsiteX3" fmla="*/ 796627 w 796627"/>
              <a:gd name="connsiteY3" fmla="*/ 4347028 h 4354469"/>
              <a:gd name="connsiteX4" fmla="*/ 0 w 796627"/>
              <a:gd name="connsiteY4" fmla="*/ 4354469 h 4354469"/>
              <a:gd name="connsiteX0" fmla="*/ 0 w 808852"/>
              <a:gd name="connsiteY0" fmla="*/ 4354469 h 4354469"/>
              <a:gd name="connsiteX1" fmla="*/ 17115 w 808852"/>
              <a:gd name="connsiteY1" fmla="*/ 0 h 4354469"/>
              <a:gd name="connsiteX2" fmla="*/ 808852 w 808852"/>
              <a:gd name="connsiteY2" fmla="*/ 0 h 4354469"/>
              <a:gd name="connsiteX3" fmla="*/ 808852 w 808852"/>
              <a:gd name="connsiteY3" fmla="*/ 4347028 h 4354469"/>
              <a:gd name="connsiteX4" fmla="*/ 0 w 808852"/>
              <a:gd name="connsiteY4" fmla="*/ 4354469 h 4354469"/>
              <a:gd name="connsiteX0" fmla="*/ 0 w 808855"/>
              <a:gd name="connsiteY0" fmla="*/ 4354469 h 4361470"/>
              <a:gd name="connsiteX1" fmla="*/ 17115 w 808855"/>
              <a:gd name="connsiteY1" fmla="*/ 0 h 4361470"/>
              <a:gd name="connsiteX2" fmla="*/ 808852 w 808855"/>
              <a:gd name="connsiteY2" fmla="*/ 0 h 4361470"/>
              <a:gd name="connsiteX3" fmla="*/ 808855 w 808855"/>
              <a:gd name="connsiteY3" fmla="*/ 4361470 h 4361470"/>
              <a:gd name="connsiteX4" fmla="*/ 0 w 808855"/>
              <a:gd name="connsiteY4" fmla="*/ 4354469 h 4361470"/>
              <a:gd name="connsiteX0" fmla="*/ 0 w 808855"/>
              <a:gd name="connsiteY0" fmla="*/ 4354469 h 4361470"/>
              <a:gd name="connsiteX1" fmla="*/ 17115 w 808855"/>
              <a:gd name="connsiteY1" fmla="*/ 0 h 4361470"/>
              <a:gd name="connsiteX2" fmla="*/ 808852 w 808855"/>
              <a:gd name="connsiteY2" fmla="*/ 0 h 4361470"/>
              <a:gd name="connsiteX3" fmla="*/ 808855 w 808855"/>
              <a:gd name="connsiteY3" fmla="*/ 4361470 h 4361470"/>
              <a:gd name="connsiteX4" fmla="*/ 0 w 808855"/>
              <a:gd name="connsiteY4" fmla="*/ 4354469 h 4361470"/>
              <a:gd name="connsiteX0" fmla="*/ 0 w 808855"/>
              <a:gd name="connsiteY0" fmla="*/ 4354469 h 4361470"/>
              <a:gd name="connsiteX1" fmla="*/ 17115 w 808855"/>
              <a:gd name="connsiteY1" fmla="*/ 0 h 4361470"/>
              <a:gd name="connsiteX2" fmla="*/ 808852 w 808855"/>
              <a:gd name="connsiteY2" fmla="*/ 0 h 4361470"/>
              <a:gd name="connsiteX3" fmla="*/ 808855 w 808855"/>
              <a:gd name="connsiteY3" fmla="*/ 4361470 h 4361470"/>
              <a:gd name="connsiteX4" fmla="*/ 0 w 808855"/>
              <a:gd name="connsiteY4" fmla="*/ 4354469 h 436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8855" h="4361470">
                <a:moveTo>
                  <a:pt x="0" y="4354469"/>
                </a:moveTo>
                <a:cubicBezTo>
                  <a:pt x="1630" y="2902979"/>
                  <a:pt x="13040" y="1506851"/>
                  <a:pt x="17115" y="0"/>
                </a:cubicBezTo>
                <a:lnTo>
                  <a:pt x="808852" y="0"/>
                </a:lnTo>
                <a:cubicBezTo>
                  <a:pt x="808853" y="1453823"/>
                  <a:pt x="808854" y="2907647"/>
                  <a:pt x="808855" y="4361470"/>
                </a:cubicBezTo>
                <a:lnTo>
                  <a:pt x="0" y="4354469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71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799">
              <a:solidFill>
                <a:schemeClr val="tx2"/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0B35698-4924-6B5C-7DFA-2C70E98C22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66264 h 6858000"/>
              <a:gd name="connsiteX3" fmla="*/ 12191861 w 12192000"/>
              <a:gd name="connsiteY3" fmla="*/ 6066264 h 6858000"/>
              <a:gd name="connsiteX4" fmla="*/ 11062480 w 12192000"/>
              <a:gd name="connsiteY4" fmla="*/ 6062101 h 6858000"/>
              <a:gd name="connsiteX5" fmla="*/ 10148157 w 12192000"/>
              <a:gd name="connsiteY5" fmla="*/ 6057699 h 6858000"/>
              <a:gd name="connsiteX6" fmla="*/ 10809571 w 12192000"/>
              <a:gd name="connsiteY6" fmla="*/ 6047660 h 6858000"/>
              <a:gd name="connsiteX7" fmla="*/ 11886836 w 12192000"/>
              <a:gd name="connsiteY7" fmla="*/ 6019511 h 6858000"/>
              <a:gd name="connsiteX8" fmla="*/ 11843467 w 12192000"/>
              <a:gd name="connsiteY8" fmla="*/ 1 h 6858000"/>
              <a:gd name="connsiteX9" fmla="*/ 7604204 w 12192000"/>
              <a:gd name="connsiteY9" fmla="*/ 1 h 6858000"/>
              <a:gd name="connsiteX10" fmla="*/ 7571678 w 12192000"/>
              <a:gd name="connsiteY10" fmla="*/ 6046584 h 6858000"/>
              <a:gd name="connsiteX11" fmla="*/ 7768805 w 12192000"/>
              <a:gd name="connsiteY11" fmla="*/ 6050626 h 6858000"/>
              <a:gd name="connsiteX12" fmla="*/ 7761707 w 12192000"/>
              <a:gd name="connsiteY12" fmla="*/ 6858000 h 6858000"/>
              <a:gd name="connsiteX13" fmla="*/ 0 w 12192000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66264"/>
                </a:lnTo>
                <a:lnTo>
                  <a:pt x="12191861" y="6066264"/>
                </a:lnTo>
                <a:lnTo>
                  <a:pt x="11062480" y="6062101"/>
                </a:lnTo>
                <a:lnTo>
                  <a:pt x="10148157" y="6057699"/>
                </a:lnTo>
                <a:lnTo>
                  <a:pt x="10809571" y="6047660"/>
                </a:lnTo>
                <a:cubicBezTo>
                  <a:pt x="11164255" y="6040105"/>
                  <a:pt x="11521818" y="6030539"/>
                  <a:pt x="11886836" y="6019511"/>
                </a:cubicBezTo>
                <a:lnTo>
                  <a:pt x="11843467" y="1"/>
                </a:lnTo>
                <a:lnTo>
                  <a:pt x="7604204" y="1"/>
                </a:lnTo>
                <a:lnTo>
                  <a:pt x="7571678" y="6046584"/>
                </a:lnTo>
                <a:lnTo>
                  <a:pt x="7768805" y="6050626"/>
                </a:lnTo>
                <a:lnTo>
                  <a:pt x="7761707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3144C4-FEA7-A342-81D0-F094EA02C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5443" y="664145"/>
            <a:ext cx="3636190" cy="32980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199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1C4534-E538-3236-6C20-A8B374A8AE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5442" y="4437246"/>
            <a:ext cx="3636190" cy="129763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cap="all" spc="300" baseline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03C87-C6AA-D0C4-87B0-FF0D63B32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75158" y="6356352"/>
            <a:ext cx="237744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019C6-1EDF-B6A6-D0C0-A7D72B6EC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37303" y="6356352"/>
            <a:ext cx="138379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AF56CA-DF4A-46ED-9688-D5631152CFE0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042B5-2042-6232-C599-BB8FB4C21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1094" y="6356352"/>
            <a:ext cx="4430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04640D-0255-40E7-9767-A88F9D8B11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711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1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4306" y="817137"/>
            <a:ext cx="4192166" cy="1527048"/>
          </a:xfrm>
        </p:spPr>
        <p:txBody>
          <a:bodyPr anchor="b"/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442F0537-AA35-B27C-CAD5-3F9A4EAC920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9839" y="361188"/>
            <a:ext cx="6272784" cy="6135624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19050">
            <a:noFill/>
            <a:miter lim="800000"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79C53C-82C0-3F48-BA66-E452F8835C0C}"/>
              </a:ext>
            </a:extLst>
          </p:cNvPr>
          <p:cNvSpPr/>
          <p:nvPr userDrawn="1"/>
        </p:nvSpPr>
        <p:spPr>
          <a:xfrm>
            <a:off x="337458" y="351064"/>
            <a:ext cx="6297546" cy="61558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04235" y="2637765"/>
            <a:ext cx="4192899" cy="3411099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29C0DC-4CF1-BF5F-9799-7F5EFFD594AE}"/>
              </a:ext>
            </a:extLst>
          </p:cNvPr>
          <p:cNvSpPr/>
          <p:nvPr userDrawn="1"/>
        </p:nvSpPr>
        <p:spPr>
          <a:xfrm>
            <a:off x="6751530" y="351067"/>
            <a:ext cx="5097718" cy="61558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C5241C-A695-5757-744E-AB1824BCED7B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CA325475-EA0F-49B2-A586-CC0D8CB91667}" type="datetime1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86C41F-1C9D-B14A-9954-F5ED7CA31A5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E49CA-E378-F621-C4C4-6F60EA26E6D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131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DFB1570C-2A53-2BD0-0955-F14E33A43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712" y="839871"/>
            <a:ext cx="3065002" cy="1527048"/>
          </a:xfrm>
        </p:spPr>
        <p:txBody>
          <a:bodyPr anchor="b">
            <a:normAutofit/>
          </a:bodyPr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9EDFF69E-D657-B8DE-43CD-6A0AA98FBA6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440" y="361188"/>
            <a:ext cx="7424928" cy="6135624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19050">
            <a:noFill/>
            <a:miter lim="800000"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778FDB-57BB-4A24-EB2F-31B3DCA2ED9F}"/>
              </a:ext>
            </a:extLst>
          </p:cNvPr>
          <p:cNvSpPr/>
          <p:nvPr userDrawn="1"/>
        </p:nvSpPr>
        <p:spPr>
          <a:xfrm>
            <a:off x="7904606" y="351067"/>
            <a:ext cx="3944642" cy="61558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27" name="Content Placeholder 7">
            <a:extLst>
              <a:ext uri="{FF2B5EF4-FFF2-40B4-BE49-F238E27FC236}">
                <a16:creationId xmlns:a16="http://schemas.microsoft.com/office/drawing/2014/main" id="{B52381D3-CD5D-B295-5DE8-247DE26D24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59712" y="2665217"/>
            <a:ext cx="3065002" cy="3377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A87F64-B10E-D3EC-86DC-A74D615B4819}"/>
              </a:ext>
            </a:extLst>
          </p:cNvPr>
          <p:cNvSpPr/>
          <p:nvPr userDrawn="1"/>
        </p:nvSpPr>
        <p:spPr>
          <a:xfrm>
            <a:off x="337457" y="351064"/>
            <a:ext cx="7442897" cy="61558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B77D22-A82C-44F7-6BC2-B414E8E7914D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CA325475-EA0F-49B2-A586-CC0D8CB91667}" type="datetime1">
              <a:rPr lang="en-US" smtClean="0"/>
              <a:pPr/>
              <a:t>6/10/2026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ED6638-8710-3EEF-9CFC-179C59D52F5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BAD3B-23C1-82B0-757B-7CE2813B42D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56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99599"/>
            <a:ext cx="4672584" cy="1453896"/>
          </a:xfrm>
        </p:spPr>
        <p:txBody>
          <a:bodyPr>
            <a:normAutofit/>
          </a:bodyPr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E3DA23-DE55-6AE0-AF3B-E9803246C7C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9324" y="2423719"/>
            <a:ext cx="5175504" cy="4069080"/>
          </a:xfrm>
          <a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37402" y="599600"/>
            <a:ext cx="5633165" cy="56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507B-3789-49BC-A5B5-D3B2B10E5F24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25B15E-907B-22E5-9483-591409F1460D}"/>
              </a:ext>
            </a:extLst>
          </p:cNvPr>
          <p:cNvSpPr/>
          <p:nvPr userDrawn="1"/>
        </p:nvSpPr>
        <p:spPr>
          <a:xfrm flipV="1">
            <a:off x="337457" y="351061"/>
            <a:ext cx="5199238" cy="19398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4643D3-05AA-D000-6F70-B39D3E837EF5}"/>
              </a:ext>
            </a:extLst>
          </p:cNvPr>
          <p:cNvSpPr/>
          <p:nvPr userDrawn="1"/>
        </p:nvSpPr>
        <p:spPr>
          <a:xfrm>
            <a:off x="5665294" y="351067"/>
            <a:ext cx="6189249" cy="61558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7DB142-72B7-699F-6F87-2EFB2EBF3B22}"/>
              </a:ext>
            </a:extLst>
          </p:cNvPr>
          <p:cNvSpPr/>
          <p:nvPr userDrawn="1"/>
        </p:nvSpPr>
        <p:spPr>
          <a:xfrm flipV="1">
            <a:off x="337457" y="2409583"/>
            <a:ext cx="5199238" cy="40973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</p:spTree>
    <p:extLst>
      <p:ext uri="{BB962C8B-B14F-4D97-AF65-F5344CB8AC3E}">
        <p14:creationId xmlns:p14="http://schemas.microsoft.com/office/powerpoint/2010/main" val="4118717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3950" y="819804"/>
            <a:ext cx="6022523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012C0B99-EF0E-8361-CB67-7A1CB46A519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56616" y="361186"/>
            <a:ext cx="4434840" cy="6135624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19050">
            <a:noFill/>
            <a:miter lim="800000"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52341" y="2235200"/>
            <a:ext cx="6044132" cy="3802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A43DA6-AD92-1399-A6A7-42F89C87DC1A}"/>
              </a:ext>
            </a:extLst>
          </p:cNvPr>
          <p:cNvSpPr/>
          <p:nvPr userDrawn="1"/>
        </p:nvSpPr>
        <p:spPr>
          <a:xfrm>
            <a:off x="337455" y="351064"/>
            <a:ext cx="4462272" cy="615587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4474DB-FD35-4937-0024-1F6311BC8B2F}"/>
              </a:ext>
            </a:extLst>
          </p:cNvPr>
          <p:cNvSpPr/>
          <p:nvPr userDrawn="1"/>
        </p:nvSpPr>
        <p:spPr>
          <a:xfrm>
            <a:off x="4915879" y="351067"/>
            <a:ext cx="6938663" cy="61558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7D411-4BBB-D7F2-AA01-60F0E96ADECC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5349241" y="6498772"/>
            <a:ext cx="1328651" cy="359229"/>
          </a:xfrm>
        </p:spPr>
        <p:txBody>
          <a:bodyPr/>
          <a:lstStyle/>
          <a:p>
            <a:fld id="{CA325475-EA0F-49B2-A586-CC0D8CB91667}" type="datetime1">
              <a:rPr lang="en-US" smtClean="0"/>
              <a:pPr/>
              <a:t>6/10/2026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EADEDE4-1283-DC77-8774-CE66A7FCFC5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4205AEA-132E-F82A-F279-CF7FB6417B9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28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11C59EC-2984-2AFC-A887-928F090FF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12648"/>
            <a:ext cx="10963656" cy="548640"/>
          </a:xfrm>
        </p:spPr>
        <p:txBody>
          <a:bodyPr/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216152"/>
            <a:ext cx="10963656" cy="49469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76615-F428-46F8-B333-52721A2A1D31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26287E-A219-F520-0726-BDFF3D7A4E02}"/>
              </a:ext>
            </a:extLst>
          </p:cNvPr>
          <p:cNvSpPr/>
          <p:nvPr userDrawn="1"/>
        </p:nvSpPr>
        <p:spPr>
          <a:xfrm>
            <a:off x="337458" y="351067"/>
            <a:ext cx="11517086" cy="615587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</p:spTree>
    <p:extLst>
      <p:ext uri="{BB962C8B-B14F-4D97-AF65-F5344CB8AC3E}">
        <p14:creationId xmlns:p14="http://schemas.microsoft.com/office/powerpoint/2010/main" val="3115192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 rot="16200000">
            <a:off x="5851564" y="517565"/>
            <a:ext cx="488870" cy="12192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250357" y="0"/>
            <a:ext cx="25035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sp>
        <p:nvSpPr>
          <p:cNvPr id="9" name="Rectangle 8"/>
          <p:cNvSpPr/>
          <p:nvPr/>
        </p:nvSpPr>
        <p:spPr bwMode="gray">
          <a:xfrm>
            <a:off x="1" y="0"/>
            <a:ext cx="250356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sz="1800"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304" y="736219"/>
            <a:ext cx="609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white">
          <a:xfrm>
            <a:off x="617304" y="1345819"/>
            <a:ext cx="6096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250356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3852" y="177801"/>
            <a:ext cx="9785349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852" y="1600200"/>
            <a:ext cx="9785349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1600" y="6356352"/>
            <a:ext cx="1219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7652" y="6356352"/>
            <a:ext cx="397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9601" y="6356352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Google Shape;20;p114"/>
          <p:cNvPicPr preferRelativeResize="0"/>
          <p:nvPr userDrawn="1"/>
        </p:nvPicPr>
        <p:blipFill rotWithShape="1">
          <a:blip r:embed="rId19">
            <a:alphaModFix/>
          </a:blip>
          <a:srcRect/>
          <a:stretch/>
        </p:blipFill>
        <p:spPr>
          <a:xfrm>
            <a:off x="10572752" y="6019800"/>
            <a:ext cx="1767043" cy="13262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Straight Connector 17"/>
          <p:cNvCxnSpPr/>
          <p:nvPr userDrawn="1"/>
        </p:nvCxnSpPr>
        <p:spPr bwMode="white">
          <a:xfrm>
            <a:off x="-1" y="6354579"/>
            <a:ext cx="18288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72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F7AF0-32DF-9274-89FC-B05128ECE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Pillars of Power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E0622-7F7F-B38F-6E6F-0BCC394C1A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Amanda</a:t>
            </a:r>
          </a:p>
        </p:txBody>
      </p:sp>
    </p:spTree>
    <p:extLst>
      <p:ext uri="{BB962C8B-B14F-4D97-AF65-F5344CB8AC3E}">
        <p14:creationId xmlns:p14="http://schemas.microsoft.com/office/powerpoint/2010/main" val="246654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5F49D0-0738-0861-9CB2-46445E8C4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5025" y="1718170"/>
            <a:ext cx="9782801" cy="4572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46380" indent="-246380" algn="ctr">
              <a:buNone/>
            </a:pPr>
            <a:r>
              <a:rPr lang="en-US" sz="4400" b="1">
                <a:solidFill>
                  <a:srgbClr val="7030A0"/>
                </a:solidFill>
                <a:latin typeface="Roboto"/>
                <a:ea typeface="Roboto"/>
                <a:cs typeface="Roboto"/>
              </a:rPr>
              <a:t>“The most common way people </a:t>
            </a:r>
            <a:br>
              <a:rPr lang="en-US" sz="4400" b="1">
                <a:latin typeface="Roboto"/>
                <a:ea typeface="Roboto"/>
                <a:cs typeface="Roboto"/>
              </a:rPr>
            </a:br>
            <a:r>
              <a:rPr lang="en-US" sz="4400" b="1">
                <a:solidFill>
                  <a:srgbClr val="7030A0"/>
                </a:solidFill>
                <a:latin typeface="Roboto"/>
                <a:ea typeface="Roboto"/>
                <a:cs typeface="Roboto"/>
              </a:rPr>
              <a:t>give up their power is by thinking </a:t>
            </a:r>
            <a:br>
              <a:rPr lang="en-US" sz="4400" b="1">
                <a:latin typeface="Roboto"/>
                <a:ea typeface="Roboto"/>
                <a:cs typeface="Roboto"/>
              </a:rPr>
            </a:br>
            <a:r>
              <a:rPr lang="en-US" sz="4400" b="1">
                <a:solidFill>
                  <a:srgbClr val="7030A0"/>
                </a:solidFill>
                <a:latin typeface="Roboto"/>
                <a:ea typeface="Roboto"/>
                <a:cs typeface="Roboto"/>
              </a:rPr>
              <a:t>they don’t have any.”</a:t>
            </a:r>
            <a:endParaRPr lang="en-US" sz="4400">
              <a:solidFill>
                <a:srgbClr val="7030A0"/>
              </a:solidFill>
              <a:latin typeface="Euphemia"/>
              <a:ea typeface="Roboto"/>
              <a:cs typeface="Roboto"/>
            </a:endParaRPr>
          </a:p>
          <a:p>
            <a:pPr marL="246380" indent="-246380">
              <a:buNone/>
            </a:pPr>
            <a:br>
              <a:rPr lang="en-US"/>
            </a:br>
            <a:endParaRPr lang="en-US" sz="4400">
              <a:solidFill>
                <a:srgbClr val="7030A0"/>
              </a:solidFill>
            </a:endParaRPr>
          </a:p>
          <a:p>
            <a:pPr marL="246380" indent="-246380" algn="ctr">
              <a:buNone/>
            </a:pPr>
            <a:r>
              <a:rPr lang="en-US" sz="2400" i="1">
                <a:solidFill>
                  <a:srgbClr val="7030A0"/>
                </a:solidFill>
                <a:latin typeface="Roboto"/>
                <a:ea typeface="Roboto"/>
                <a:cs typeface="Roboto"/>
              </a:rPr>
              <a:t>-Alice Walker, author of The Color Purple</a:t>
            </a:r>
            <a:endParaRPr lang="en-US" sz="2400">
              <a:solidFill>
                <a:srgbClr val="7030A0"/>
              </a:solidFill>
              <a:latin typeface="Euphemia"/>
              <a:ea typeface="Roboto"/>
              <a:cs typeface="Roboto"/>
            </a:endParaRPr>
          </a:p>
          <a:p>
            <a:pPr marL="0" indent="0">
              <a:buNone/>
            </a:pPr>
            <a:br>
              <a:rPr lang="en-US"/>
            </a:b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158CCFF-FA2E-6364-E592-F471BB6CC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Statement One</a:t>
            </a:r>
          </a:p>
        </p:txBody>
      </p:sp>
    </p:spTree>
    <p:extLst>
      <p:ext uri="{BB962C8B-B14F-4D97-AF65-F5344CB8AC3E}">
        <p14:creationId xmlns:p14="http://schemas.microsoft.com/office/powerpoint/2010/main" val="262677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F6971-D1E5-8F6F-B813-12329529C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Statement Two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55A14-6085-B8ED-10F6-1436855A7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en-US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en-US" sz="4400" b="1">
                <a:solidFill>
                  <a:srgbClr val="002060"/>
                </a:solidFill>
              </a:rPr>
              <a:t>Political leaders don't implement their policies, plans, and repression. </a:t>
            </a:r>
          </a:p>
          <a:p>
            <a:pPr marL="0" indent="0" algn="ctr">
              <a:buNone/>
            </a:pPr>
            <a:r>
              <a:rPr lang="en-US" sz="4400" b="1">
                <a:solidFill>
                  <a:srgbClr val="002060"/>
                </a:solidFill>
              </a:rPr>
              <a:t>People do.</a:t>
            </a:r>
            <a:endParaRPr lang="en-US" b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48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FB6E1-4277-B8BE-181D-9367869C4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B121B-76E6-215E-3654-CF29113E6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026" y="635675"/>
            <a:ext cx="3689296" cy="1450379"/>
          </a:xfrm>
        </p:spPr>
        <p:txBody>
          <a:bodyPr>
            <a:normAutofit/>
          </a:bodyPr>
          <a:lstStyle/>
          <a:p>
            <a:r>
              <a:rPr lang="en-US"/>
              <a:t>Pillars of Power</a:t>
            </a:r>
          </a:p>
        </p:txBody>
      </p:sp>
      <p:pic>
        <p:nvPicPr>
          <p:cNvPr id="11266" name="Picture 2" descr="Image result for pillars">
            <a:extLst>
              <a:ext uri="{FF2B5EF4-FFF2-40B4-BE49-F238E27FC236}">
                <a16:creationId xmlns:a16="http://schemas.microsoft.com/office/drawing/2014/main" id="{E3CED988-C990-85BA-2FC4-30B4F8173E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" r="5763"/>
          <a:stretch/>
        </p:blipFill>
        <p:spPr bwMode="auto">
          <a:xfrm>
            <a:off x="635422" y="640807"/>
            <a:ext cx="6908002" cy="5313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FA6AA-DFB1-8072-D5BF-6CF8C5A3E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027" y="2199235"/>
            <a:ext cx="4175119" cy="402308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46380" indent="-246380"/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Tool to analyze and identify how your target maintains their power</a:t>
            </a:r>
          </a:p>
          <a:p>
            <a:pPr marL="246380" indent="-246380"/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Powerful figures are supported by institutions </a:t>
            </a:r>
          </a:p>
          <a:p>
            <a:pPr marL="246380" indent="-246380"/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Individuals within these institutions give their consent to support people in power.</a:t>
            </a:r>
          </a:p>
          <a:p>
            <a:pPr marL="246380" indent="-246380"/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Individuals within those institutions can also withdraw their support, eventually toppling the leader </a:t>
            </a:r>
          </a:p>
          <a:p>
            <a:pPr marL="246380" indent="-246380"/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Can also be used to analyze an injustice</a:t>
            </a:r>
          </a:p>
          <a:p>
            <a:pPr marL="246380" indent="-246380"/>
            <a:endParaRPr lang="en-US" sz="1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1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46380" indent="-246380"/>
            <a:endParaRPr lang="en-US">
              <a:solidFill>
                <a:srgbClr val="465562"/>
              </a:solidFill>
              <a:latin typeface="Euphemia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006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building&#10;&#10;AI-generated content may be incorrect.">
            <a:extLst>
              <a:ext uri="{FF2B5EF4-FFF2-40B4-BE49-F238E27FC236}">
                <a16:creationId xmlns:a16="http://schemas.microsoft.com/office/drawing/2014/main" id="{715D206A-0182-006A-C182-B46BDF4A9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3136" y="402924"/>
            <a:ext cx="8736924" cy="57692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921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8314A-7135-8D8A-1F38-3B6894952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We Hold More Political Power Than We Realize -  Pillars of Support Explained">
            <a:hlinkClick r:id="" action="ppaction://media"/>
            <a:extLst>
              <a:ext uri="{FF2B5EF4-FFF2-40B4-BE49-F238E27FC236}">
                <a16:creationId xmlns:a16="http://schemas.microsoft.com/office/drawing/2014/main" id="{FA0CB3B9-AE1B-DC0F-6B1F-89A8DB709CD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4176" y="177801"/>
            <a:ext cx="11008190" cy="6192107"/>
          </a:xfrm>
        </p:spPr>
      </p:pic>
    </p:spTree>
    <p:extLst>
      <p:ext uri="{BB962C8B-B14F-4D97-AF65-F5344CB8AC3E}">
        <p14:creationId xmlns:p14="http://schemas.microsoft.com/office/powerpoint/2010/main" val="152034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59B15-E3CE-B781-D118-C6827B5B7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766" y="344394"/>
            <a:ext cx="9782801" cy="682812"/>
          </a:xfrm>
        </p:spPr>
        <p:txBody>
          <a:bodyPr>
            <a:normAutofit/>
          </a:bodyPr>
          <a:lstStyle/>
          <a:p>
            <a:r>
              <a:rPr lang="en-US"/>
              <a:t>Eroding the Pillars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5419F2-10E0-9167-096B-2265D0D59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97053"/>
            <a:ext cx="6509964" cy="629838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BC7AC71-4522-59C8-2F8A-6C3C8DC0E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766" y="1339476"/>
            <a:ext cx="5468471" cy="494156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3200"/>
          </a:p>
          <a:p>
            <a:pPr marL="246380" indent="-246380"/>
            <a:r>
              <a:rPr lang="en-US" sz="3200"/>
              <a:t>Who could you influence?</a:t>
            </a:r>
          </a:p>
          <a:p>
            <a:pPr marL="246380" indent="-246380"/>
            <a:r>
              <a:rPr lang="en-US" sz="3200"/>
              <a:t>Who is out of your reach?</a:t>
            </a:r>
          </a:p>
        </p:txBody>
      </p:sp>
    </p:spTree>
    <p:extLst>
      <p:ext uri="{BB962C8B-B14F-4D97-AF65-F5344CB8AC3E}">
        <p14:creationId xmlns:p14="http://schemas.microsoft.com/office/powerpoint/2010/main" val="388045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CD52BA1-23D8-EDE1-163B-C3C378E78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025" y="177801"/>
            <a:ext cx="9782801" cy="1239837"/>
          </a:xfrm>
        </p:spPr>
        <p:txBody>
          <a:bodyPr/>
          <a:lstStyle/>
          <a:p>
            <a:r>
              <a:rPr lang="en-US"/>
              <a:t>Question...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E41B3-5143-72AA-2C3F-12504820E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5024" y="1600200"/>
            <a:ext cx="4814586" cy="4572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46380" indent="-246380"/>
            <a:r>
              <a:rPr lang="en-US"/>
              <a:t>Do you have to reach ALL the people in each section?</a:t>
            </a:r>
          </a:p>
          <a:p>
            <a:pPr marL="246380" indent="-246380"/>
            <a:endParaRPr lang="en-US"/>
          </a:p>
          <a:p>
            <a:pPr marL="246380" indent="-246380"/>
            <a:r>
              <a:rPr lang="en-US"/>
              <a:t>Do you have to reach the people at the center of the pillar? </a:t>
            </a:r>
          </a:p>
        </p:txBody>
      </p:sp>
      <p:pic>
        <p:nvPicPr>
          <p:cNvPr id="2" name="Picture 1" descr="an illustration of a person using both hands to push 5 pillars holding up the roof of a building. The roof is starting to crack. On each pillar are the words - Bureaucracy, Media, Elites, Military and Other.">
            <a:extLst>
              <a:ext uri="{FF2B5EF4-FFF2-40B4-BE49-F238E27FC236}">
                <a16:creationId xmlns:a16="http://schemas.microsoft.com/office/drawing/2014/main" id="{BC494602-A636-14A0-562F-D7BFB336D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239" y="2573132"/>
            <a:ext cx="4814586" cy="26261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329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04711-1ED2-0066-5E1A-84C5AF176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025" y="177801"/>
            <a:ext cx="9782801" cy="1239837"/>
          </a:xfrm>
        </p:spPr>
        <p:txBody>
          <a:bodyPr anchor="b">
            <a:normAutofit/>
          </a:bodyPr>
          <a:lstStyle/>
          <a:p>
            <a:r>
              <a:rPr lang="en-US"/>
              <a:t>What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5A59A-AD27-188E-CDE8-BC4639EFE3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5025" y="1600200"/>
            <a:ext cx="8411279" cy="45720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46380" indent="-246380"/>
            <a:r>
              <a:rPr lang="en-US"/>
              <a:t>Forcing a Crisis- Actions that force those in power to act in ways that are in direct conflict with what most people think is acceptable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/>
              <a:t>Example: Civil Disobedience</a:t>
            </a:r>
          </a:p>
          <a:p>
            <a:pPr marL="0" indent="0">
              <a:buNone/>
            </a:pPr>
            <a:r>
              <a:rPr lang="en-US"/>
              <a:t> </a:t>
            </a:r>
          </a:p>
          <a:p>
            <a:pPr marL="246380" indent="-246380"/>
            <a:r>
              <a:rPr lang="en-US"/>
              <a:t>Positive Visions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/>
              <a:t>Example: The Schools our Communities Deserve</a:t>
            </a:r>
          </a:p>
          <a:p>
            <a:pPr marL="246380" indent="-246380"/>
            <a:endParaRPr lang="en-US"/>
          </a:p>
          <a:p>
            <a:pPr marL="246380" indent="-246380"/>
            <a:r>
              <a:rPr lang="en-US"/>
              <a:t>Creating easy ways for people to join you </a:t>
            </a:r>
          </a:p>
          <a:p>
            <a:pPr marL="612140" lvl="1" indent="-246380">
              <a:buFont typeface="Courier New" pitchFamily="34" charset="0"/>
              <a:buChar char="o"/>
            </a:pPr>
            <a:r>
              <a:rPr lang="en-US"/>
              <a:t>Example: Regular protests </a:t>
            </a:r>
          </a:p>
        </p:txBody>
      </p:sp>
    </p:spTree>
    <p:extLst>
      <p:ext uri="{BB962C8B-B14F-4D97-AF65-F5344CB8AC3E}">
        <p14:creationId xmlns:p14="http://schemas.microsoft.com/office/powerpoint/2010/main" val="168809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81E87-5E3C-4CDE-99D5-2EDFD4405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7730" y="-297890"/>
            <a:ext cx="6540801" cy="1450379"/>
          </a:xfrm>
        </p:spPr>
        <p:txBody>
          <a:bodyPr>
            <a:normAutofit/>
          </a:bodyPr>
          <a:lstStyle/>
          <a:p>
            <a:r>
              <a:rPr lang="en-US"/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D2E9-5AF5-4D05-98DA-57F795A8A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6460" y="1350732"/>
            <a:ext cx="8211865" cy="494156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46380" indent="-246380">
              <a:buFont typeface="Euphemia"/>
              <a:buChar char="›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Power holders in non-violent situations maintain power because the majority of the people CHOOSE to let them</a:t>
            </a:r>
          </a:p>
          <a:p>
            <a:pPr marL="246380" indent="-246380">
              <a:buFont typeface="Euphemia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 movement is successful when it convinces the majority to withhold that agreement to submit. </a:t>
            </a:r>
          </a:p>
          <a:p>
            <a:pPr marL="246380" indent="-246380">
              <a:buFont typeface="Euphemia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It does not require all the pillars to fall for those in power to feel enough pressure to change the unjust policy</a:t>
            </a:r>
          </a:p>
          <a:p>
            <a:pPr marL="246380" indent="-246380"/>
            <a:endParaRPr lang="en-US" sz="3200"/>
          </a:p>
        </p:txBody>
      </p:sp>
      <p:pic>
        <p:nvPicPr>
          <p:cNvPr id="4" name="Picture 3" descr="A picture containing text, red, sign&#10;&#10;Description automatically generated">
            <a:extLst>
              <a:ext uri="{FF2B5EF4-FFF2-40B4-BE49-F238E27FC236}">
                <a16:creationId xmlns:a16="http://schemas.microsoft.com/office/drawing/2014/main" id="{0699B51E-6BD9-951C-3623-6279584BA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66" y="1927659"/>
            <a:ext cx="2838600" cy="274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24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9E2FA-31F0-4D93-8771-4084EFA58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063" y="635674"/>
            <a:ext cx="6573260" cy="615356"/>
          </a:xfrm>
        </p:spPr>
        <p:txBody>
          <a:bodyPr>
            <a:normAutofit/>
          </a:bodyPr>
          <a:lstStyle/>
          <a:p>
            <a:r>
              <a:rPr lang="en-US"/>
              <a:t>Group Work!!</a:t>
            </a:r>
          </a:p>
        </p:txBody>
      </p:sp>
      <p:pic>
        <p:nvPicPr>
          <p:cNvPr id="11266" name="Picture 2" descr="Image result for pillars">
            <a:extLst>
              <a:ext uri="{FF2B5EF4-FFF2-40B4-BE49-F238E27FC236}">
                <a16:creationId xmlns:a16="http://schemas.microsoft.com/office/drawing/2014/main" id="{04F3BB8F-C5F7-4AA2-B7C9-E7D4C78A5D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2" r="24887"/>
          <a:stretch/>
        </p:blipFill>
        <p:spPr bwMode="auto">
          <a:xfrm>
            <a:off x="635423" y="640807"/>
            <a:ext cx="4000273" cy="5313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F1DC2-2172-4B29-A311-A255777A5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061" y="1251032"/>
            <a:ext cx="7075092" cy="5015577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2799"/>
              <a:t>Campaign Teams</a:t>
            </a:r>
          </a:p>
          <a:p>
            <a:pPr marL="246380" indent="-246380"/>
            <a:r>
              <a:rPr lang="en-US" sz="2750"/>
              <a:t>Pillars of Support Content Sheet (page 26-27)</a:t>
            </a:r>
          </a:p>
          <a:p>
            <a:r>
              <a:rPr lang="en-US" sz="2799"/>
              <a:t>Name the Injustice of your Issue</a:t>
            </a:r>
          </a:p>
          <a:p>
            <a:r>
              <a:rPr lang="en-US" sz="2799"/>
              <a:t>Name the “Power Holders” for this issue </a:t>
            </a:r>
          </a:p>
          <a:p>
            <a:pPr marL="246380" indent="-246380"/>
            <a:r>
              <a:rPr lang="en-US" sz="2799"/>
              <a:t>Identify the Pillars of Support that exist to keep this Injustice going.   </a:t>
            </a:r>
          </a:p>
          <a:p>
            <a:r>
              <a:rPr lang="en-US" sz="2799"/>
              <a:t>AND identify the pillars that you YOUR TEAM believes they can win over or neutralize.  </a:t>
            </a:r>
          </a:p>
          <a:p>
            <a:r>
              <a:rPr lang="en-US" sz="2799"/>
              <a:t>Create one dissection of one pillar you think you can will over 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3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FAF7D1C-BCA1-4C71-9BF4-7BAEEE25EB9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26079" y="2760363"/>
          <a:ext cx="10260999" cy="3511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5347">
                  <a:extLst>
                    <a:ext uri="{9D8B030D-6E8A-4147-A177-3AD203B41FA5}">
                      <a16:colId xmlns:a16="http://schemas.microsoft.com/office/drawing/2014/main" val="4242427014"/>
                    </a:ext>
                  </a:extLst>
                </a:gridCol>
                <a:gridCol w="1465347">
                  <a:extLst>
                    <a:ext uri="{9D8B030D-6E8A-4147-A177-3AD203B41FA5}">
                      <a16:colId xmlns:a16="http://schemas.microsoft.com/office/drawing/2014/main" val="4237549038"/>
                    </a:ext>
                  </a:extLst>
                </a:gridCol>
                <a:gridCol w="1466061">
                  <a:extLst>
                    <a:ext uri="{9D8B030D-6E8A-4147-A177-3AD203B41FA5}">
                      <a16:colId xmlns:a16="http://schemas.microsoft.com/office/drawing/2014/main" val="721323727"/>
                    </a:ext>
                  </a:extLst>
                </a:gridCol>
                <a:gridCol w="1466061">
                  <a:extLst>
                    <a:ext uri="{9D8B030D-6E8A-4147-A177-3AD203B41FA5}">
                      <a16:colId xmlns:a16="http://schemas.microsoft.com/office/drawing/2014/main" val="1762143365"/>
                    </a:ext>
                  </a:extLst>
                </a:gridCol>
                <a:gridCol w="1466061">
                  <a:extLst>
                    <a:ext uri="{9D8B030D-6E8A-4147-A177-3AD203B41FA5}">
                      <a16:colId xmlns:a16="http://schemas.microsoft.com/office/drawing/2014/main" val="930930702"/>
                    </a:ext>
                  </a:extLst>
                </a:gridCol>
                <a:gridCol w="1466061">
                  <a:extLst>
                    <a:ext uri="{9D8B030D-6E8A-4147-A177-3AD203B41FA5}">
                      <a16:colId xmlns:a16="http://schemas.microsoft.com/office/drawing/2014/main" val="2136444571"/>
                    </a:ext>
                  </a:extLst>
                </a:gridCol>
                <a:gridCol w="1466061">
                  <a:extLst>
                    <a:ext uri="{9D8B030D-6E8A-4147-A177-3AD203B41FA5}">
                      <a16:colId xmlns:a16="http://schemas.microsoft.com/office/drawing/2014/main" val="2359985772"/>
                    </a:ext>
                  </a:extLst>
                </a:gridCol>
              </a:tblGrid>
              <a:tr h="35117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68903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D36E6A7-EE4E-4493-9146-142757DED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270" y="-4585675"/>
            <a:ext cx="184683" cy="369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6" tIns="45708" rIns="91416" bIns="45708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799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2FEC4EB-F4A7-4DF7-81C5-D4B402D62AB2}"/>
              </a:ext>
            </a:extLst>
          </p:cNvPr>
          <p:cNvSpPr/>
          <p:nvPr/>
        </p:nvSpPr>
        <p:spPr>
          <a:xfrm>
            <a:off x="244123" y="765170"/>
            <a:ext cx="11038349" cy="1991883"/>
          </a:xfrm>
          <a:prstGeom prst="triangle">
            <a:avLst>
              <a:gd name="adj" fmla="val 5107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77B423-E8F6-4958-85BE-035BA4E4D2A7}"/>
              </a:ext>
            </a:extLst>
          </p:cNvPr>
          <p:cNvSpPr txBox="1"/>
          <p:nvPr/>
        </p:nvSpPr>
        <p:spPr>
          <a:xfrm>
            <a:off x="2062016" y="182984"/>
            <a:ext cx="11766669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99"/>
              <a:t>Targeting Immigrant Families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ABED91C-5EFF-4BEC-BA41-FB84773E32B3}"/>
              </a:ext>
            </a:extLst>
          </p:cNvPr>
          <p:cNvGrpSpPr/>
          <p:nvPr/>
        </p:nvGrpSpPr>
        <p:grpSpPr>
          <a:xfrm>
            <a:off x="726079" y="1411333"/>
            <a:ext cx="10579449" cy="4864086"/>
            <a:chOff x="663541" y="985334"/>
            <a:chExt cx="10582205" cy="461902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E930C04-5D07-43C9-9B07-F50F401F105B}"/>
                </a:ext>
              </a:extLst>
            </p:cNvPr>
            <p:cNvSpPr txBox="1"/>
            <p:nvPr/>
          </p:nvSpPr>
          <p:spPr>
            <a:xfrm>
              <a:off x="2654293" y="985334"/>
              <a:ext cx="652337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99"/>
                <a:t>Texas Governor and </a:t>
              </a:r>
            </a:p>
            <a:p>
              <a:pPr algn="ctr"/>
              <a:r>
                <a:rPr lang="en-US" sz="3599"/>
                <a:t>Trump Republicans</a:t>
              </a:r>
            </a:p>
            <a:p>
              <a:pPr algn="ctr"/>
              <a:endParaRPr lang="en-US" sz="1799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5CC49A-A8E4-4BC7-A238-B70EB87D1F27}"/>
                </a:ext>
              </a:extLst>
            </p:cNvPr>
            <p:cNvSpPr txBox="1"/>
            <p:nvPr/>
          </p:nvSpPr>
          <p:spPr>
            <a:xfrm rot="16200000">
              <a:off x="-43185" y="3050971"/>
              <a:ext cx="3260111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99"/>
                <a:t>Immigration Customs Enforcement</a:t>
              </a:r>
            </a:p>
            <a:p>
              <a:endParaRPr lang="en-US" sz="1799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0ADCDBB-42EB-46C5-A3B3-1C0EFA7C325E}"/>
                </a:ext>
              </a:extLst>
            </p:cNvPr>
            <p:cNvSpPr txBox="1"/>
            <p:nvPr/>
          </p:nvSpPr>
          <p:spPr>
            <a:xfrm rot="16200000">
              <a:off x="2889099" y="3718422"/>
              <a:ext cx="30075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99"/>
                <a:t>School System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1F30F1F-938E-449D-A2C3-77BA7BA27224}"/>
                </a:ext>
              </a:extLst>
            </p:cNvPr>
            <p:cNvSpPr txBox="1"/>
            <p:nvPr/>
          </p:nvSpPr>
          <p:spPr>
            <a:xfrm rot="16200000">
              <a:off x="4412199" y="3718422"/>
              <a:ext cx="30075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99"/>
                <a:t>Healthcare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EB86A2F-F1AE-4731-87CD-2C902CC2D3DD}"/>
                </a:ext>
              </a:extLst>
            </p:cNvPr>
            <p:cNvSpPr txBox="1"/>
            <p:nvPr/>
          </p:nvSpPr>
          <p:spPr>
            <a:xfrm rot="16200000">
              <a:off x="1427887" y="3718422"/>
              <a:ext cx="30075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99"/>
                <a:t>Police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D5C928-C12C-4876-BE2B-E87AAE7A430F}"/>
                </a:ext>
              </a:extLst>
            </p:cNvPr>
            <p:cNvSpPr txBox="1"/>
            <p:nvPr/>
          </p:nvSpPr>
          <p:spPr>
            <a:xfrm rot="16200000">
              <a:off x="5950023" y="3666376"/>
              <a:ext cx="300756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99"/>
                <a:t>Employers</a:t>
              </a:r>
            </a:p>
            <a:p>
              <a:endParaRPr lang="en-US" sz="1799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8BC0434-DEFA-4290-A600-68690E40685B}"/>
                </a:ext>
              </a:extLst>
            </p:cNvPr>
            <p:cNvSpPr txBox="1"/>
            <p:nvPr/>
          </p:nvSpPr>
          <p:spPr>
            <a:xfrm rot="16200000">
              <a:off x="7249551" y="3392785"/>
              <a:ext cx="3007566" cy="135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99"/>
                <a:t>Media and News Outlets</a:t>
              </a:r>
            </a:p>
            <a:p>
              <a:endParaRPr lang="en-US" sz="1799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F96CE9-CF31-4FD2-8483-011D898E2FF3}"/>
                </a:ext>
              </a:extLst>
            </p:cNvPr>
            <p:cNvSpPr txBox="1"/>
            <p:nvPr/>
          </p:nvSpPr>
          <p:spPr>
            <a:xfrm rot="16200000">
              <a:off x="8564447" y="2919746"/>
              <a:ext cx="3515972" cy="1846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99"/>
                <a:t>Legislature and the 5</a:t>
              </a:r>
              <a:r>
                <a:rPr lang="en-US" sz="3199" baseline="30000"/>
                <a:t>th</a:t>
              </a:r>
              <a:r>
                <a:rPr lang="en-US" sz="3199"/>
                <a:t> Circuit Court of Appeals</a:t>
              </a:r>
            </a:p>
            <a:p>
              <a:endParaRPr lang="en-US" sz="1799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AC64E24-12B3-9E22-035C-46A61B1CD0B6}"/>
              </a:ext>
            </a:extLst>
          </p:cNvPr>
          <p:cNvSpPr txBox="1"/>
          <p:nvPr/>
        </p:nvSpPr>
        <p:spPr>
          <a:xfrm>
            <a:off x="3458910" y="1195026"/>
            <a:ext cx="6914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>
                <a:effectLst/>
              </a:rPr>
              <a:t> 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7991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FAF7D1C-BCA1-4C71-9BF4-7BAEEE25EB9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26501" y="2760363"/>
          <a:ext cx="10260999" cy="3511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5347">
                  <a:extLst>
                    <a:ext uri="{9D8B030D-6E8A-4147-A177-3AD203B41FA5}">
                      <a16:colId xmlns:a16="http://schemas.microsoft.com/office/drawing/2014/main" val="4242427014"/>
                    </a:ext>
                  </a:extLst>
                </a:gridCol>
                <a:gridCol w="1465347">
                  <a:extLst>
                    <a:ext uri="{9D8B030D-6E8A-4147-A177-3AD203B41FA5}">
                      <a16:colId xmlns:a16="http://schemas.microsoft.com/office/drawing/2014/main" val="4237549038"/>
                    </a:ext>
                  </a:extLst>
                </a:gridCol>
                <a:gridCol w="1466061">
                  <a:extLst>
                    <a:ext uri="{9D8B030D-6E8A-4147-A177-3AD203B41FA5}">
                      <a16:colId xmlns:a16="http://schemas.microsoft.com/office/drawing/2014/main" val="721323727"/>
                    </a:ext>
                  </a:extLst>
                </a:gridCol>
                <a:gridCol w="1466061">
                  <a:extLst>
                    <a:ext uri="{9D8B030D-6E8A-4147-A177-3AD203B41FA5}">
                      <a16:colId xmlns:a16="http://schemas.microsoft.com/office/drawing/2014/main" val="1762143365"/>
                    </a:ext>
                  </a:extLst>
                </a:gridCol>
                <a:gridCol w="1466061">
                  <a:extLst>
                    <a:ext uri="{9D8B030D-6E8A-4147-A177-3AD203B41FA5}">
                      <a16:colId xmlns:a16="http://schemas.microsoft.com/office/drawing/2014/main" val="930930702"/>
                    </a:ext>
                  </a:extLst>
                </a:gridCol>
                <a:gridCol w="1466061">
                  <a:extLst>
                    <a:ext uri="{9D8B030D-6E8A-4147-A177-3AD203B41FA5}">
                      <a16:colId xmlns:a16="http://schemas.microsoft.com/office/drawing/2014/main" val="2136444571"/>
                    </a:ext>
                  </a:extLst>
                </a:gridCol>
                <a:gridCol w="1466061">
                  <a:extLst>
                    <a:ext uri="{9D8B030D-6E8A-4147-A177-3AD203B41FA5}">
                      <a16:colId xmlns:a16="http://schemas.microsoft.com/office/drawing/2014/main" val="2359985772"/>
                    </a:ext>
                  </a:extLst>
                </a:gridCol>
              </a:tblGrid>
              <a:tr h="35117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62" marR="6856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68903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D36E6A7-EE4E-4493-9146-142757DED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270" y="-4585675"/>
            <a:ext cx="184683" cy="369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6" tIns="45708" rIns="91416" bIns="45708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799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2FEC4EB-F4A7-4DF7-81C5-D4B402D62AB2}"/>
              </a:ext>
            </a:extLst>
          </p:cNvPr>
          <p:cNvSpPr/>
          <p:nvPr/>
        </p:nvSpPr>
        <p:spPr>
          <a:xfrm>
            <a:off x="437826" y="765168"/>
            <a:ext cx="11038349" cy="1991883"/>
          </a:xfrm>
          <a:prstGeom prst="triangle">
            <a:avLst>
              <a:gd name="adj" fmla="val 5107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77B423-E8F6-4958-85BE-035BA4E4D2A7}"/>
              </a:ext>
            </a:extLst>
          </p:cNvPr>
          <p:cNvSpPr txBox="1"/>
          <p:nvPr/>
        </p:nvSpPr>
        <p:spPr>
          <a:xfrm>
            <a:off x="2062016" y="182984"/>
            <a:ext cx="11766669" cy="646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99"/>
              <a:t>Neutralized Pillars-  Targeting Immigrant Families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ABED91C-5EFF-4BEC-BA41-FB84773E32B3}"/>
              </a:ext>
            </a:extLst>
          </p:cNvPr>
          <p:cNvGrpSpPr/>
          <p:nvPr/>
        </p:nvGrpSpPr>
        <p:grpSpPr>
          <a:xfrm>
            <a:off x="754194" y="1527133"/>
            <a:ext cx="10517925" cy="4723334"/>
            <a:chOff x="663541" y="982750"/>
            <a:chExt cx="10520665" cy="472456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E930C04-5D07-43C9-9B07-F50F401F105B}"/>
                </a:ext>
              </a:extLst>
            </p:cNvPr>
            <p:cNvSpPr txBox="1"/>
            <p:nvPr/>
          </p:nvSpPr>
          <p:spPr>
            <a:xfrm>
              <a:off x="2745051" y="982750"/>
              <a:ext cx="652337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99"/>
                <a:t>Texas Governor and</a:t>
              </a:r>
            </a:p>
            <a:p>
              <a:pPr algn="ctr"/>
              <a:r>
                <a:rPr lang="en-US" sz="3599"/>
                <a:t>Trump Republicans</a:t>
              </a:r>
            </a:p>
            <a:p>
              <a:pPr algn="ctr"/>
              <a:endParaRPr lang="en-US" sz="1799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5CC49A-A8E4-4BC7-A238-B70EB87D1F27}"/>
                </a:ext>
              </a:extLst>
            </p:cNvPr>
            <p:cNvSpPr txBox="1"/>
            <p:nvPr/>
          </p:nvSpPr>
          <p:spPr>
            <a:xfrm rot="16200000">
              <a:off x="-43185" y="3050971"/>
              <a:ext cx="3260111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99"/>
                <a:t>Immigration Customs Enforcement</a:t>
              </a:r>
            </a:p>
            <a:p>
              <a:endParaRPr lang="en-US" sz="1799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0ADCDBB-42EB-46C5-A3B3-1C0EFA7C325E}"/>
                </a:ext>
              </a:extLst>
            </p:cNvPr>
            <p:cNvSpPr txBox="1"/>
            <p:nvPr/>
          </p:nvSpPr>
          <p:spPr>
            <a:xfrm rot="16200000">
              <a:off x="2696375" y="3401661"/>
              <a:ext cx="339301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99"/>
                <a:t>School System- </a:t>
              </a:r>
              <a:r>
                <a:rPr lang="en-US" sz="2799"/>
                <a:t>Police Handbook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1F30F1F-938E-449D-A2C3-77BA7BA27224}"/>
                </a:ext>
              </a:extLst>
            </p:cNvPr>
            <p:cNvSpPr txBox="1"/>
            <p:nvPr/>
          </p:nvSpPr>
          <p:spPr>
            <a:xfrm rot="16200000">
              <a:off x="4118455" y="3349090"/>
              <a:ext cx="33930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99"/>
                <a:t>Healthcare – </a:t>
              </a:r>
              <a:r>
                <a:rPr lang="en-US" sz="2399"/>
                <a:t>Local Paid Sick-Leave for All Workers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EB86A2F-F1AE-4731-87CD-2C902CC2D3DD}"/>
                </a:ext>
              </a:extLst>
            </p:cNvPr>
            <p:cNvSpPr txBox="1"/>
            <p:nvPr/>
          </p:nvSpPr>
          <p:spPr>
            <a:xfrm rot="16200000">
              <a:off x="1427887" y="3533756"/>
              <a:ext cx="300756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99"/>
                <a:t>Police –</a:t>
              </a:r>
              <a:r>
                <a:rPr lang="en-US" sz="2399"/>
                <a:t> Cite and Release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D5C928-C12C-4876-BE2B-E87AAE7A430F}"/>
                </a:ext>
              </a:extLst>
            </p:cNvPr>
            <p:cNvSpPr txBox="1"/>
            <p:nvPr/>
          </p:nvSpPr>
          <p:spPr>
            <a:xfrm rot="16200000">
              <a:off x="5950023" y="3666376"/>
              <a:ext cx="300756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99"/>
                <a:t>Employers</a:t>
              </a:r>
            </a:p>
            <a:p>
              <a:endParaRPr lang="en-US" sz="1799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8BC0434-DEFA-4290-A600-68690E40685B}"/>
                </a:ext>
              </a:extLst>
            </p:cNvPr>
            <p:cNvSpPr txBox="1"/>
            <p:nvPr/>
          </p:nvSpPr>
          <p:spPr>
            <a:xfrm rot="16200000">
              <a:off x="7520769" y="3235746"/>
              <a:ext cx="3007566" cy="1723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99"/>
                <a:t>Media and News Outlets – </a:t>
              </a:r>
              <a:r>
                <a:rPr lang="en-US" sz="2399" err="1"/>
                <a:t>FaceBook</a:t>
              </a:r>
              <a:endParaRPr lang="en-US" sz="2399"/>
            </a:p>
            <a:p>
              <a:endParaRPr lang="en-US" sz="1799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F96CE9-CF31-4FD2-8483-011D898E2FF3}"/>
                </a:ext>
              </a:extLst>
            </p:cNvPr>
            <p:cNvSpPr txBox="1"/>
            <p:nvPr/>
          </p:nvSpPr>
          <p:spPr>
            <a:xfrm rot="16200000">
              <a:off x="8818649" y="3235487"/>
              <a:ext cx="3007566" cy="172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99"/>
                <a:t>Legislature and the Courts – </a:t>
              </a:r>
              <a:r>
                <a:rPr lang="en-US" sz="2399"/>
                <a:t>Senator Menendez </a:t>
              </a:r>
            </a:p>
            <a:p>
              <a:endParaRPr lang="en-US" sz="1799"/>
            </a:p>
          </p:txBody>
        </p:sp>
      </p:grpSp>
    </p:spTree>
    <p:extLst>
      <p:ext uri="{BB962C8B-B14F-4D97-AF65-F5344CB8AC3E}">
        <p14:creationId xmlns:p14="http://schemas.microsoft.com/office/powerpoint/2010/main" val="141393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057D5-DDDD-4F03-868F-175AADBBA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07" y="195730"/>
            <a:ext cx="9782801" cy="951753"/>
          </a:xfrm>
        </p:spPr>
        <p:txBody>
          <a:bodyPr/>
          <a:lstStyle/>
          <a:p>
            <a:r>
              <a:rPr lang="en-US"/>
              <a:t>Pillars of Power Report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8BD9F-C104-4626-809D-04961F59B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4788" y="1430311"/>
            <a:ext cx="4069575" cy="4438149"/>
          </a:xfrm>
        </p:spPr>
        <p:txBody>
          <a:bodyPr>
            <a:normAutofit fontScale="62500" lnSpcReduction="20000"/>
          </a:bodyPr>
          <a:lstStyle/>
          <a:p>
            <a:r>
              <a:rPr lang="en-US"/>
              <a:t>Team Reports–  (3 Mins or less each)</a:t>
            </a:r>
          </a:p>
          <a:p>
            <a:r>
              <a:rPr lang="en-US"/>
              <a:t>Who are the powerholders?</a:t>
            </a:r>
          </a:p>
          <a:p>
            <a:r>
              <a:rPr lang="en-US"/>
              <a:t>What are the pillars of support?</a:t>
            </a:r>
          </a:p>
          <a:p>
            <a:r>
              <a:rPr lang="en-US"/>
              <a:t>Which pillars can you neutralize or turn – by doing what? </a:t>
            </a:r>
          </a:p>
          <a:p>
            <a:r>
              <a:rPr lang="en-US"/>
              <a:t> </a:t>
            </a:r>
          </a:p>
          <a:p>
            <a:r>
              <a:rPr lang="en-US"/>
              <a:t>Debrief</a:t>
            </a:r>
          </a:p>
          <a:p>
            <a:r>
              <a:rPr lang="en-US"/>
              <a:t>What stands out to you?  </a:t>
            </a:r>
          </a:p>
          <a:p>
            <a:r>
              <a:rPr lang="en-US"/>
              <a:t>Are there any questions you would like to ask a team? </a:t>
            </a:r>
          </a:p>
          <a:p>
            <a:r>
              <a:rPr lang="en-US"/>
              <a:t>Is there any idea you would like to hold up as a an awesome idea? </a:t>
            </a:r>
          </a:p>
          <a:p>
            <a:endParaRPr lang="en-US"/>
          </a:p>
        </p:txBody>
      </p:sp>
      <p:pic>
        <p:nvPicPr>
          <p:cNvPr id="4" name="Picture 2" descr="Image result for pillars">
            <a:extLst>
              <a:ext uri="{FF2B5EF4-FFF2-40B4-BE49-F238E27FC236}">
                <a16:creationId xmlns:a16="http://schemas.microsoft.com/office/drawing/2014/main" id="{88E387B5-E379-4E22-BB47-304EF64097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" r="5763"/>
          <a:stretch/>
        </p:blipFill>
        <p:spPr bwMode="auto">
          <a:xfrm>
            <a:off x="635423" y="1414448"/>
            <a:ext cx="5902113" cy="453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75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81E87-5E3C-4CDE-99D5-2EDFD4405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954" y="-297890"/>
            <a:ext cx="4605576" cy="1450379"/>
          </a:xfrm>
        </p:spPr>
        <p:txBody>
          <a:bodyPr>
            <a:normAutofit/>
          </a:bodyPr>
          <a:lstStyle/>
          <a:p>
            <a:r>
              <a:rPr lang="en-US"/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D2E9-5AF5-4D05-98DA-57F795A8A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2930" y="1540884"/>
            <a:ext cx="7178581" cy="4653762"/>
          </a:xfrm>
        </p:spPr>
        <p:txBody>
          <a:bodyPr>
            <a:noAutofit/>
          </a:bodyPr>
          <a:lstStyle/>
          <a:p>
            <a:r>
              <a:rPr lang="en-US" sz="4399"/>
              <a:t>Coalitions are a part of your structure that you should consider</a:t>
            </a:r>
          </a:p>
          <a:p>
            <a:endParaRPr lang="en-US" sz="4399"/>
          </a:p>
          <a:p>
            <a:r>
              <a:rPr lang="en-US" sz="4399"/>
              <a:t>We only have to neutralize the pillars of support</a:t>
            </a:r>
          </a:p>
          <a:p>
            <a:endParaRPr lang="en-US" sz="2799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CA7590-B849-4730-8BCF-71F29702A52D}"/>
              </a:ext>
            </a:extLst>
          </p:cNvPr>
          <p:cNvCxnSpPr>
            <a:cxnSpLocks/>
          </p:cNvCxnSpPr>
          <p:nvPr/>
        </p:nvCxnSpPr>
        <p:spPr>
          <a:xfrm flipV="1">
            <a:off x="6440595" y="1342641"/>
            <a:ext cx="4670295" cy="80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icture containing text, red, sign&#10;&#10;Description automatically generated">
            <a:extLst>
              <a:ext uri="{FF2B5EF4-FFF2-40B4-BE49-F238E27FC236}">
                <a16:creationId xmlns:a16="http://schemas.microsoft.com/office/drawing/2014/main" id="{9949CF37-E49F-882A-F506-DE90C4D01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083" y="1540884"/>
            <a:ext cx="2186253" cy="211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15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AE3ED-6774-539B-6CC9-2FA91B5F9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382A8-3D99-9AE5-D735-ABD04209A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2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CC238-A61E-67AD-F466-5810E3635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45CD5-ED81-FA0A-6DB2-69489056F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Vision + Goals = Strategic Planning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A07E93-5B83-B435-2109-E75835EDB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endParaRPr lang="en-US"/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/>
              <a:t>Create a shared vision that engages your base.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/>
              <a:t>Chip away at the vision by achieving goals that build your base enough to win BIG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092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360DE-0A32-EB5A-528A-0DA61A368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44631-26AE-ED18-F3FF-7F78C6DC9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581" y="302491"/>
            <a:ext cx="10587831" cy="627718"/>
          </a:xfrm>
        </p:spPr>
        <p:txBody>
          <a:bodyPr>
            <a:noAutofit/>
          </a:bodyPr>
          <a:lstStyle/>
          <a:p>
            <a:r>
              <a:rPr lang="en-US" sz="4400"/>
              <a:t>Vision + Goals = Strategic Planning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9C1DC4-5EC4-B102-8DBB-5C667D2D3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 </a:t>
            </a:r>
          </a:p>
        </p:txBody>
      </p:sp>
      <p:pic>
        <p:nvPicPr>
          <p:cNvPr id="1026" name="Picture 2" descr="Diagram 2, SmartArt diagram">
            <a:extLst>
              <a:ext uri="{FF2B5EF4-FFF2-40B4-BE49-F238E27FC236}">
                <a16:creationId xmlns:a16="http://schemas.microsoft.com/office/drawing/2014/main" id="{E7C4295C-DBFA-8729-4C2D-5ACFF0CA1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628" y="965410"/>
            <a:ext cx="5018743" cy="292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0EF50E-DAF4-5D13-7F95-5130409E26AD}"/>
              </a:ext>
            </a:extLst>
          </p:cNvPr>
          <p:cNvSpPr txBox="1"/>
          <p:nvPr/>
        </p:nvSpPr>
        <p:spPr>
          <a:xfrm>
            <a:off x="835262" y="3899536"/>
            <a:ext cx="10527122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AutoNum type="arabicPeriod"/>
            </a:pPr>
            <a:r>
              <a:rPr lang="en-US" sz="2800"/>
              <a:t>Goal that fundamentally shifts money and power (achieves part of the vision)</a:t>
            </a:r>
          </a:p>
          <a:p>
            <a:pPr marL="342900" indent="-342900">
              <a:buAutoNum type="arabicPeriod"/>
            </a:pPr>
            <a:r>
              <a:rPr lang="en-US" sz="2800"/>
              <a:t>Current campaign goal</a:t>
            </a:r>
          </a:p>
          <a:p>
            <a:r>
              <a:rPr lang="en-US" sz="2800"/>
              <a:t>3-4. Goals on the horizon that bring in coalitions and community support</a:t>
            </a:r>
          </a:p>
        </p:txBody>
      </p:sp>
    </p:spTree>
    <p:extLst>
      <p:ext uri="{BB962C8B-B14F-4D97-AF65-F5344CB8AC3E}">
        <p14:creationId xmlns:p14="http://schemas.microsoft.com/office/powerpoint/2010/main" val="3027496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ath 16x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h education presentation with Pi  (widescreen).potx" id="{DF132673-7A8C-4FB7-A35E-0123B6C0D98B}" vid="{CCAAB50D-2EF2-4925-80C2-C83131AE5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3E3EE2-165E-46AE-BAFC-D88E4287C6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3B1737-F426-4FD8-A8A5-0814B567BF44}">
  <ds:schemaRefs>
    <ds:schemaRef ds:uri="http://schemas.microsoft.com/office/2006/metadata/properties"/>
    <ds:schemaRef ds:uri="http://schemas.microsoft.com/office/infopath/2007/PartnerControls"/>
    <ds:schemaRef ds:uri="05627597-0322-42fc-bc19-1d0dde15c694"/>
    <ds:schemaRef ds:uri="5ed5bd0d-9aa5-480d-8c58-25f9f57090c9"/>
  </ds:schemaRefs>
</ds:datastoreItem>
</file>

<file path=customXml/itemProps3.xml><?xml version="1.0" encoding="utf-8"?>
<ds:datastoreItem xmlns:ds="http://schemas.openxmlformats.org/officeDocument/2006/customXml" ds:itemID="{8F920514-E969-4AC3-9995-3D41334684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627597-0322-42fc-bc19-1d0dde15c694"/>
    <ds:schemaRef ds:uri="5ed5bd0d-9aa5-480d-8c58-25f9f5709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Math 16x9</vt:lpstr>
      <vt:lpstr>Pillars of Power</vt:lpstr>
      <vt:lpstr>Statement One</vt:lpstr>
      <vt:lpstr>Statement Two </vt:lpstr>
      <vt:lpstr>Pillars of Power</vt:lpstr>
      <vt:lpstr>PowerPoint Presentation</vt:lpstr>
      <vt:lpstr>PowerPoint Presentation</vt:lpstr>
      <vt:lpstr>Eroding the Pillars</vt:lpstr>
      <vt:lpstr>Question...</vt:lpstr>
      <vt:lpstr>What Works</vt:lpstr>
      <vt:lpstr>Key Points</vt:lpstr>
      <vt:lpstr>Group Work!!</vt:lpstr>
      <vt:lpstr>PowerPoint Presentation</vt:lpstr>
      <vt:lpstr>PowerPoint Presentation</vt:lpstr>
      <vt:lpstr>Pillars of Power Report Out</vt:lpstr>
      <vt:lpstr>Key Points</vt:lpstr>
      <vt:lpstr>PowerPoint Presentation</vt:lpstr>
      <vt:lpstr>Vision + Goals = Strategic Planning</vt:lpstr>
      <vt:lpstr>Vision + Goals = Strategic Planning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7</cp:revision>
  <dcterms:created xsi:type="dcterms:W3CDTF">2026-06-11T03:27:27Z</dcterms:created>
  <dcterms:modified xsi:type="dcterms:W3CDTF">2026-06-11T03:41:25Z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</Properties>
</file>